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handoutMasterIdLst>
    <p:handoutMasterId r:id="rId14"/>
  </p:handoutMasterIdLst>
  <p:sldIdLst>
    <p:sldId id="301" r:id="rId2"/>
    <p:sldId id="281" r:id="rId3"/>
    <p:sldId id="287" r:id="rId4"/>
    <p:sldId id="277" r:id="rId5"/>
    <p:sldId id="257" r:id="rId6"/>
    <p:sldId id="283" r:id="rId7"/>
    <p:sldId id="299" r:id="rId8"/>
    <p:sldId id="298" r:id="rId9"/>
    <p:sldId id="297" r:id="rId10"/>
    <p:sldId id="256" r:id="rId11"/>
    <p:sldId id="302" r:id="rId12"/>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3047"/>
    <a:srgbClr val="0B2B41"/>
    <a:srgbClr val="114263"/>
    <a:srgbClr val="401918"/>
    <a:srgbClr val="731F1C"/>
    <a:srgbClr val="AB678E"/>
    <a:srgbClr val="B2606E"/>
    <a:srgbClr val="CA929B"/>
    <a:srgbClr val="248CD2"/>
    <a:srgbClr val="C88E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E8B1032C-EA38-4F05-BA0D-38AFFFC7BED3}">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93" autoAdjust="0"/>
    <p:restoredTop sz="94689" autoAdjust="0"/>
  </p:normalViewPr>
  <p:slideViewPr>
    <p:cSldViewPr snapToGrid="0">
      <p:cViewPr varScale="1">
        <p:scale>
          <a:sx n="78" d="100"/>
          <a:sy n="78" d="100"/>
        </p:scale>
        <p:origin x="835" y="62"/>
      </p:cViewPr>
      <p:guideLst/>
    </p:cSldViewPr>
  </p:slideViewPr>
  <p:notesTextViewPr>
    <p:cViewPr>
      <p:scale>
        <a:sx n="1" d="1"/>
        <a:sy n="1" d="1"/>
      </p:scale>
      <p:origin x="0" y="0"/>
    </p:cViewPr>
  </p:notesTextViewPr>
  <p:notesViewPr>
    <p:cSldViewPr snapToGrid="0">
      <p:cViewPr varScale="1">
        <p:scale>
          <a:sx n="86" d="100"/>
          <a:sy n="86" d="100"/>
        </p:scale>
        <p:origin x="311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3D1D01A-5516-4E1C-9A6D-D9EF8C203FB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B0087A2D-9F8F-45E9-B127-C2407E79536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666A0256-B740-45FA-83CB-FA22C803897D}" type="datetime1">
              <a:rPr lang="en-GB" smtClean="0"/>
              <a:t>15/01/2025</a:t>
            </a:fld>
            <a:endParaRPr lang="en-GB"/>
          </a:p>
        </p:txBody>
      </p:sp>
      <p:sp>
        <p:nvSpPr>
          <p:cNvPr id="4" name="Footer Placeholder 3">
            <a:extLst>
              <a:ext uri="{FF2B5EF4-FFF2-40B4-BE49-F238E27FC236}">
                <a16:creationId xmlns:a16="http://schemas.microsoft.com/office/drawing/2014/main" id="{60515058-9F03-4AC5-A723-3D23E277200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986E583C-77B5-479A-A9CA-17DC816BC65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7F3D57C9-54A6-4BAA-A5CD-C535F9370C4B}" type="slidenum">
              <a:rPr lang="en-GB" smtClean="0"/>
              <a:t>‹#›</a:t>
            </a:fld>
            <a:endParaRPr lang="en-GB"/>
          </a:p>
        </p:txBody>
      </p:sp>
    </p:spTree>
    <p:extLst>
      <p:ext uri="{BB962C8B-B14F-4D97-AF65-F5344CB8AC3E}">
        <p14:creationId xmlns:p14="http://schemas.microsoft.com/office/powerpoint/2010/main" val="212036552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95FC3228-15CC-4646-AD18-517970790646}" type="datetime1">
              <a:rPr lang="en-GB" noProof="0" smtClean="0"/>
              <a:t>15/01/2025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BF82289-BCFD-4053-9D06-A9140C63A457}" type="slidenum">
              <a:rPr lang="en-GB" noProof="0" smtClean="0"/>
              <a:t>‹#›</a:t>
            </a:fld>
            <a:endParaRPr lang="en-GB" noProof="0"/>
          </a:p>
        </p:txBody>
      </p:sp>
    </p:spTree>
    <p:extLst>
      <p:ext uri="{BB962C8B-B14F-4D97-AF65-F5344CB8AC3E}">
        <p14:creationId xmlns:p14="http://schemas.microsoft.com/office/powerpoint/2010/main" val="144947508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BF82289-BCFD-4053-9D06-A9140C63A457}" type="slidenum">
              <a:rPr lang="en-GB" smtClean="0"/>
              <a:t>2</a:t>
            </a:fld>
            <a:endParaRPr lang="en-GB"/>
          </a:p>
        </p:txBody>
      </p:sp>
    </p:spTree>
    <p:extLst>
      <p:ext uri="{BB962C8B-B14F-4D97-AF65-F5344CB8AC3E}">
        <p14:creationId xmlns:p14="http://schemas.microsoft.com/office/powerpoint/2010/main" val="4119134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BF82289-BCFD-4053-9D06-A9140C63A457}" type="slidenum">
              <a:rPr lang="en-GB" smtClean="0"/>
              <a:t>3</a:t>
            </a:fld>
            <a:endParaRPr lang="en-GB"/>
          </a:p>
        </p:txBody>
      </p:sp>
    </p:spTree>
    <p:extLst>
      <p:ext uri="{BB962C8B-B14F-4D97-AF65-F5344CB8AC3E}">
        <p14:creationId xmlns:p14="http://schemas.microsoft.com/office/powerpoint/2010/main" val="4057657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BF82289-BCFD-4053-9D06-A9140C63A457}" type="slidenum">
              <a:rPr lang="en-GB" smtClean="0"/>
              <a:t>4</a:t>
            </a:fld>
            <a:endParaRPr lang="en-GB"/>
          </a:p>
        </p:txBody>
      </p:sp>
    </p:spTree>
    <p:extLst>
      <p:ext uri="{BB962C8B-B14F-4D97-AF65-F5344CB8AC3E}">
        <p14:creationId xmlns:p14="http://schemas.microsoft.com/office/powerpoint/2010/main" val="1675616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BF82289-BCFD-4053-9D06-A9140C63A457}" type="slidenum">
              <a:rPr lang="en-GB" smtClean="0"/>
              <a:t>5</a:t>
            </a:fld>
            <a:endParaRPr lang="en-GB"/>
          </a:p>
        </p:txBody>
      </p:sp>
    </p:spTree>
    <p:extLst>
      <p:ext uri="{BB962C8B-B14F-4D97-AF65-F5344CB8AC3E}">
        <p14:creationId xmlns:p14="http://schemas.microsoft.com/office/powerpoint/2010/main" val="170211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BF82289-BCFD-4053-9D06-A9140C63A457}" type="slidenum">
              <a:rPr lang="en-GB" smtClean="0"/>
              <a:t>6</a:t>
            </a:fld>
            <a:endParaRPr lang="en-GB"/>
          </a:p>
        </p:txBody>
      </p:sp>
    </p:spTree>
    <p:extLst>
      <p:ext uri="{BB962C8B-B14F-4D97-AF65-F5344CB8AC3E}">
        <p14:creationId xmlns:p14="http://schemas.microsoft.com/office/powerpoint/2010/main" val="937186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606C1-EEF7-4DAD-BA1B-47F68E8FE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5AA03-35F5-89E7-BE50-4F45F29F33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4D1F55-6521-BD93-11F2-D565DD6F39E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5DC2CE8-B330-0D84-926D-D1FF6469F6CB}"/>
              </a:ext>
            </a:extLst>
          </p:cNvPr>
          <p:cNvSpPr>
            <a:spLocks noGrp="1"/>
          </p:cNvSpPr>
          <p:nvPr>
            <p:ph type="sldNum" sz="quarter" idx="5"/>
          </p:nvPr>
        </p:nvSpPr>
        <p:spPr/>
        <p:txBody>
          <a:bodyPr/>
          <a:lstStyle/>
          <a:p>
            <a:pPr rtl="0"/>
            <a:fld id="{6BF82289-BCFD-4053-9D06-A9140C63A457}" type="slidenum">
              <a:rPr lang="en-GB" smtClean="0"/>
              <a:t>7</a:t>
            </a:fld>
            <a:endParaRPr lang="en-GB"/>
          </a:p>
        </p:txBody>
      </p:sp>
    </p:spTree>
    <p:extLst>
      <p:ext uri="{BB962C8B-B14F-4D97-AF65-F5344CB8AC3E}">
        <p14:creationId xmlns:p14="http://schemas.microsoft.com/office/powerpoint/2010/main" val="3908467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D46A3-2799-0EE6-9A70-3A5C0240A0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B4BBBF-5987-1F31-64CE-FF073A660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F991DA-72E3-F906-4776-F3C93EDEB08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E82E764-15A8-E3CF-A48E-164182287A01}"/>
              </a:ext>
            </a:extLst>
          </p:cNvPr>
          <p:cNvSpPr>
            <a:spLocks noGrp="1"/>
          </p:cNvSpPr>
          <p:nvPr>
            <p:ph type="sldNum" sz="quarter" idx="5"/>
          </p:nvPr>
        </p:nvSpPr>
        <p:spPr/>
        <p:txBody>
          <a:bodyPr/>
          <a:lstStyle/>
          <a:p>
            <a:pPr rtl="0"/>
            <a:fld id="{6BF82289-BCFD-4053-9D06-A9140C63A457}" type="slidenum">
              <a:rPr lang="en-GB" smtClean="0"/>
              <a:t>8</a:t>
            </a:fld>
            <a:endParaRPr lang="en-GB"/>
          </a:p>
        </p:txBody>
      </p:sp>
    </p:spTree>
    <p:extLst>
      <p:ext uri="{BB962C8B-B14F-4D97-AF65-F5344CB8AC3E}">
        <p14:creationId xmlns:p14="http://schemas.microsoft.com/office/powerpoint/2010/main" val="926118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BF82289-BCFD-4053-9D06-A9140C63A457}" type="slidenum">
              <a:rPr lang="en-GB" smtClean="0"/>
              <a:t>10</a:t>
            </a:fld>
            <a:endParaRPr lang="en-GB"/>
          </a:p>
        </p:txBody>
      </p:sp>
    </p:spTree>
    <p:extLst>
      <p:ext uri="{BB962C8B-B14F-4D97-AF65-F5344CB8AC3E}">
        <p14:creationId xmlns:p14="http://schemas.microsoft.com/office/powerpoint/2010/main" val="2372341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01">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305EBB3-0F16-4B63-82ED-191AB224B8E2}"/>
              </a:ext>
            </a:extLst>
          </p:cNvPr>
          <p:cNvSpPr/>
          <p:nvPr userDrawn="1"/>
        </p:nvSpPr>
        <p:spPr>
          <a:xfrm>
            <a:off x="6676569" y="0"/>
            <a:ext cx="3522381" cy="6858000"/>
          </a:xfrm>
          <a:custGeom>
            <a:avLst/>
            <a:gdLst>
              <a:gd name="connsiteX0" fmla="*/ 0 w 3522381"/>
              <a:gd name="connsiteY0" fmla="*/ 0 h 6858000"/>
              <a:gd name="connsiteX1" fmla="*/ 3522381 w 3522381"/>
              <a:gd name="connsiteY1" fmla="*/ 0 h 6858000"/>
              <a:gd name="connsiteX2" fmla="*/ 51547 w 3522381"/>
              <a:gd name="connsiteY2" fmla="*/ 6858000 h 6858000"/>
              <a:gd name="connsiteX3" fmla="*/ 0 w 35223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22381" h="6858000">
                <a:moveTo>
                  <a:pt x="0" y="0"/>
                </a:moveTo>
                <a:lnTo>
                  <a:pt x="3522381" y="0"/>
                </a:lnTo>
                <a:lnTo>
                  <a:pt x="51547" y="6858000"/>
                </a:lnTo>
                <a:lnTo>
                  <a:pt x="0" y="6858000"/>
                </a:lnTo>
                <a:close/>
              </a:path>
            </a:pathLst>
          </a:custGeom>
          <a:solidFill>
            <a:schemeClr val="bg1">
              <a:lumMod val="9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Picture Placeholder 11">
            <a:extLst>
              <a:ext uri="{FF2B5EF4-FFF2-40B4-BE49-F238E27FC236}">
                <a16:creationId xmlns:a16="http://schemas.microsoft.com/office/drawing/2014/main" id="{1A440F4A-C2AF-406D-B420-CCF52F447AC1}"/>
              </a:ext>
            </a:extLst>
          </p:cNvPr>
          <p:cNvSpPr>
            <a:spLocks noGrp="1"/>
          </p:cNvSpPr>
          <p:nvPr>
            <p:ph type="pic" sz="quarter" idx="10" hasCustomPrompt="1"/>
          </p:nvPr>
        </p:nvSpPr>
        <p:spPr>
          <a:xfrm>
            <a:off x="-1" y="0"/>
            <a:ext cx="6676568" cy="6858000"/>
          </a:xfrm>
        </p:spPr>
        <p:txBody>
          <a:bodyPr rtlCol="0" anchor="ctr" anchorCtr="1">
            <a:normAutofit/>
          </a:bodyPr>
          <a:lstStyle>
            <a:lvl1pPr marL="0" indent="0">
              <a:buNone/>
              <a:defRPr sz="2400">
                <a:solidFill>
                  <a:schemeClr val="bg1"/>
                </a:solidFill>
              </a:defRPr>
            </a:lvl1pPr>
          </a:lstStyle>
          <a:p>
            <a:pPr rtl="0"/>
            <a:r>
              <a:rPr lang="en-GB" noProof="0"/>
              <a:t>Insert Image</a:t>
            </a:r>
          </a:p>
        </p:txBody>
      </p:sp>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7274144" y="1291772"/>
            <a:ext cx="4379976" cy="3611880"/>
          </a:xfrm>
        </p:spPr>
        <p:txBody>
          <a:bodyPr vert="horz" lIns="91440" tIns="45720" rIns="91440" bIns="45720" rtlCol="0" anchor="b" anchorCtr="1">
            <a:noAutofit/>
          </a:bodyPr>
          <a:lstStyle>
            <a:lvl1pPr>
              <a:defRPr lang="en-GB" dirty="0"/>
            </a:lvl1pPr>
          </a:lstStyle>
          <a:p>
            <a:pPr marL="0" lvl="0" algn="ctr" rtl="0"/>
            <a:r>
              <a:rPr lang="en-GB"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7389079" y="5392401"/>
            <a:ext cx="4178808" cy="521208"/>
          </a:xfrm>
        </p:spPr>
        <p:txBody>
          <a:bodyPr vert="horz" lIns="91440" tIns="45720" rIns="91440" bIns="45720" rtlCol="0" anchor="t">
            <a:noAutofit/>
          </a:bodyPr>
          <a:lstStyle>
            <a:lvl1pPr marL="0" indent="0" algn="ctr">
              <a:buNone/>
              <a:defRPr lang="en-US" sz="1800" dirty="0">
                <a:solidFill>
                  <a:srgbClr val="B2606E"/>
                </a:solidFill>
              </a:defRPr>
            </a:lvl1pPr>
          </a:lstStyle>
          <a:p>
            <a:pPr lvl="0" rtl="0"/>
            <a:r>
              <a:rPr lang="en-GB" noProof="0"/>
              <a:t>Subtitle</a:t>
            </a:r>
          </a:p>
        </p:txBody>
      </p:sp>
      <p:grpSp>
        <p:nvGrpSpPr>
          <p:cNvPr id="6" name="Group 5">
            <a:extLst>
              <a:ext uri="{FF2B5EF4-FFF2-40B4-BE49-F238E27FC236}">
                <a16:creationId xmlns:a16="http://schemas.microsoft.com/office/drawing/2014/main" id="{EFDB39AB-B644-434A-9D55-AF3455D468E5}"/>
              </a:ext>
            </a:extLst>
          </p:cNvPr>
          <p:cNvGrpSpPr/>
          <p:nvPr userDrawn="1"/>
        </p:nvGrpSpPr>
        <p:grpSpPr>
          <a:xfrm>
            <a:off x="9140346" y="5054600"/>
            <a:ext cx="676275" cy="114300"/>
            <a:chOff x="9330846" y="5054600"/>
            <a:chExt cx="676275" cy="114300"/>
          </a:xfrm>
        </p:grpSpPr>
        <p:sp>
          <p:nvSpPr>
            <p:cNvPr id="7" name="Oval 6">
              <a:extLst>
                <a:ext uri="{FF2B5EF4-FFF2-40B4-BE49-F238E27FC236}">
                  <a16:creationId xmlns:a16="http://schemas.microsoft.com/office/drawing/2014/main" id="{BF14E129-1970-4994-89E5-F7A67128AFE3}"/>
                </a:ext>
              </a:extLst>
            </p:cNvPr>
            <p:cNvSpPr/>
            <p:nvPr/>
          </p:nvSpPr>
          <p:spPr>
            <a:xfrm>
              <a:off x="933084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Oval 7">
              <a:extLst>
                <a:ext uri="{FF2B5EF4-FFF2-40B4-BE49-F238E27FC236}">
                  <a16:creationId xmlns:a16="http://schemas.microsoft.com/office/drawing/2014/main" id="{593336FA-97B2-4528-88E8-5FF97F86E216}"/>
                </a:ext>
              </a:extLst>
            </p:cNvPr>
            <p:cNvSpPr/>
            <p:nvPr/>
          </p:nvSpPr>
          <p:spPr>
            <a:xfrm>
              <a:off x="951817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Oval 8">
              <a:extLst>
                <a:ext uri="{FF2B5EF4-FFF2-40B4-BE49-F238E27FC236}">
                  <a16:creationId xmlns:a16="http://schemas.microsoft.com/office/drawing/2014/main" id="{8A73C166-FCDF-40AE-8B0D-69C7E2C8573E}"/>
                </a:ext>
              </a:extLst>
            </p:cNvPr>
            <p:cNvSpPr/>
            <p:nvPr/>
          </p:nvSpPr>
          <p:spPr>
            <a:xfrm>
              <a:off x="970549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Oval 10">
              <a:extLst>
                <a:ext uri="{FF2B5EF4-FFF2-40B4-BE49-F238E27FC236}">
                  <a16:creationId xmlns:a16="http://schemas.microsoft.com/office/drawing/2014/main" id="{EF418119-E3DD-44B0-A4AF-F8A98EC5863B}"/>
                </a:ext>
              </a:extLst>
            </p:cNvPr>
            <p:cNvSpPr/>
            <p:nvPr/>
          </p:nvSpPr>
          <p:spPr>
            <a:xfrm>
              <a:off x="989282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Tree>
    <p:extLst>
      <p:ext uri="{BB962C8B-B14F-4D97-AF65-F5344CB8AC3E}">
        <p14:creationId xmlns:p14="http://schemas.microsoft.com/office/powerpoint/2010/main" val="124204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02">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305EBB3-0F16-4B63-82ED-191AB224B8E2}"/>
              </a:ext>
            </a:extLst>
          </p:cNvPr>
          <p:cNvSpPr/>
          <p:nvPr userDrawn="1"/>
        </p:nvSpPr>
        <p:spPr>
          <a:xfrm>
            <a:off x="5512953" y="0"/>
            <a:ext cx="3522381" cy="6858000"/>
          </a:xfrm>
          <a:custGeom>
            <a:avLst/>
            <a:gdLst>
              <a:gd name="connsiteX0" fmla="*/ 0 w 3522381"/>
              <a:gd name="connsiteY0" fmla="*/ 0 h 6858000"/>
              <a:gd name="connsiteX1" fmla="*/ 3522381 w 3522381"/>
              <a:gd name="connsiteY1" fmla="*/ 0 h 6858000"/>
              <a:gd name="connsiteX2" fmla="*/ 51547 w 3522381"/>
              <a:gd name="connsiteY2" fmla="*/ 6858000 h 6858000"/>
              <a:gd name="connsiteX3" fmla="*/ 0 w 35223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22381" h="6858000">
                <a:moveTo>
                  <a:pt x="0" y="0"/>
                </a:moveTo>
                <a:lnTo>
                  <a:pt x="3522381" y="0"/>
                </a:lnTo>
                <a:lnTo>
                  <a:pt x="51547" y="6858000"/>
                </a:lnTo>
                <a:lnTo>
                  <a:pt x="0" y="6858000"/>
                </a:lnTo>
                <a:close/>
              </a:path>
            </a:pathLst>
          </a:custGeom>
          <a:solidFill>
            <a:schemeClr val="bg1">
              <a:lumMod val="9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Picture Placeholder 11">
            <a:extLst>
              <a:ext uri="{FF2B5EF4-FFF2-40B4-BE49-F238E27FC236}">
                <a16:creationId xmlns:a16="http://schemas.microsoft.com/office/drawing/2014/main" id="{1A440F4A-C2AF-406D-B420-CCF52F447AC1}"/>
              </a:ext>
            </a:extLst>
          </p:cNvPr>
          <p:cNvSpPr>
            <a:spLocks noGrp="1"/>
          </p:cNvSpPr>
          <p:nvPr>
            <p:ph type="pic" sz="quarter" idx="10" hasCustomPrompt="1"/>
          </p:nvPr>
        </p:nvSpPr>
        <p:spPr>
          <a:xfrm>
            <a:off x="-1" y="0"/>
            <a:ext cx="5504688" cy="6858000"/>
          </a:xfrm>
        </p:spPr>
        <p:txBody>
          <a:bodyPr rtlCol="0" anchor="ctr" anchorCtr="1">
            <a:normAutofit/>
          </a:bodyPr>
          <a:lstStyle>
            <a:lvl1pPr marL="0" indent="0">
              <a:buNone/>
              <a:defRPr sz="2400">
                <a:solidFill>
                  <a:schemeClr val="bg1"/>
                </a:solidFill>
              </a:defRPr>
            </a:lvl1pPr>
          </a:lstStyle>
          <a:p>
            <a:pPr rtl="0"/>
            <a:r>
              <a:rPr lang="en-GB" noProof="0"/>
              <a:t>Insert Image</a:t>
            </a:r>
          </a:p>
        </p:txBody>
      </p:sp>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7274144" y="1291772"/>
            <a:ext cx="4379976" cy="3611880"/>
          </a:xfrm>
        </p:spPr>
        <p:txBody>
          <a:bodyPr vert="horz" lIns="91440" tIns="45720" rIns="91440" bIns="45720" rtlCol="0" anchor="b" anchorCtr="1">
            <a:noAutofit/>
          </a:bodyPr>
          <a:lstStyle>
            <a:lvl1pPr>
              <a:defRPr lang="en-GB" dirty="0"/>
            </a:lvl1pPr>
          </a:lstStyle>
          <a:p>
            <a:pPr marL="0" lvl="0" algn="ctr" rtl="0"/>
            <a:r>
              <a:rPr lang="en-GB"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7389079" y="5392401"/>
            <a:ext cx="4178808" cy="521208"/>
          </a:xfrm>
        </p:spPr>
        <p:txBody>
          <a:bodyPr vert="horz" lIns="91440" tIns="45720" rIns="91440" bIns="45720" rtlCol="0" anchor="t">
            <a:noAutofit/>
          </a:bodyPr>
          <a:lstStyle>
            <a:lvl1pPr marL="0" indent="0" algn="ctr">
              <a:buNone/>
              <a:defRPr lang="en-US" sz="1800" dirty="0">
                <a:solidFill>
                  <a:srgbClr val="B2606E"/>
                </a:solidFill>
              </a:defRPr>
            </a:lvl1pPr>
          </a:lstStyle>
          <a:p>
            <a:pPr lvl="0" rtl="0"/>
            <a:r>
              <a:rPr lang="en-GB" noProof="0"/>
              <a:t>Subtitle</a:t>
            </a:r>
          </a:p>
        </p:txBody>
      </p:sp>
    </p:spTree>
    <p:extLst>
      <p:ext uri="{BB962C8B-B14F-4D97-AF65-F5344CB8AC3E}">
        <p14:creationId xmlns:p14="http://schemas.microsoft.com/office/powerpoint/2010/main" val="127085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_03">
    <p:spTree>
      <p:nvGrpSpPr>
        <p:cNvPr id="1" name=""/>
        <p:cNvGrpSpPr/>
        <p:nvPr/>
      </p:nvGrpSpPr>
      <p:grpSpPr>
        <a:xfrm>
          <a:off x="0" y="0"/>
          <a:ext cx="0" cy="0"/>
          <a:chOff x="0" y="0"/>
          <a:chExt cx="0" cy="0"/>
        </a:xfrm>
      </p:grpSpPr>
      <p:sp>
        <p:nvSpPr>
          <p:cNvPr id="7" name="Picture Placeholder 11">
            <a:extLst>
              <a:ext uri="{FF2B5EF4-FFF2-40B4-BE49-F238E27FC236}">
                <a16:creationId xmlns:a16="http://schemas.microsoft.com/office/drawing/2014/main" id="{47CEAAF6-CCA9-40F8-8A3D-FAAD92220D11}"/>
              </a:ext>
            </a:extLst>
          </p:cNvPr>
          <p:cNvSpPr>
            <a:spLocks noGrp="1"/>
          </p:cNvSpPr>
          <p:nvPr>
            <p:ph type="pic" sz="quarter" idx="10" hasCustomPrompt="1"/>
          </p:nvPr>
        </p:nvSpPr>
        <p:spPr>
          <a:xfrm>
            <a:off x="-2" y="0"/>
            <a:ext cx="12192001" cy="6858000"/>
          </a:xfrm>
        </p:spPr>
        <p:txBody>
          <a:bodyPr rtlCol="0" anchor="ctr" anchorCtr="1">
            <a:normAutofit/>
          </a:bodyPr>
          <a:lstStyle>
            <a:lvl1pPr marL="0" indent="0">
              <a:buNone/>
              <a:defRPr sz="2400">
                <a:solidFill>
                  <a:schemeClr val="bg1"/>
                </a:solidFill>
              </a:defRPr>
            </a:lvl1pPr>
          </a:lstStyle>
          <a:p>
            <a:pPr rtl="0"/>
            <a:r>
              <a:rPr lang="en-GB" noProof="0"/>
              <a:t>Insert Image</a:t>
            </a:r>
          </a:p>
        </p:txBody>
      </p:sp>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316020" y="2404234"/>
            <a:ext cx="5330038" cy="1746504"/>
          </a:xfrm>
        </p:spPr>
        <p:txBody>
          <a:bodyPr vert="horz" lIns="0" tIns="45720" rIns="0" bIns="45720" rtlCol="0" anchor="b" anchorCtr="1">
            <a:noAutofit/>
          </a:bodyPr>
          <a:lstStyle>
            <a:lvl1pPr>
              <a:defRPr lang="en-GB" dirty="0">
                <a:solidFill>
                  <a:schemeClr val="bg1"/>
                </a:solidFill>
              </a:defRPr>
            </a:lvl1pPr>
          </a:lstStyle>
          <a:p>
            <a:pPr marL="0" lvl="0" rtl="0"/>
            <a:r>
              <a:rPr lang="en-GB"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453180" y="4553291"/>
            <a:ext cx="5049510" cy="521208"/>
          </a:xfrm>
        </p:spPr>
        <p:txBody>
          <a:bodyPr vert="horz" lIns="0" tIns="0" rIns="0" bIns="0" rtlCol="0" anchor="t" anchorCtr="1">
            <a:noAutofit/>
          </a:bodyPr>
          <a:lstStyle>
            <a:lvl1pPr marL="0" indent="0">
              <a:lnSpc>
                <a:spcPct val="100000"/>
              </a:lnSpc>
              <a:spcBef>
                <a:spcPts val="0"/>
              </a:spcBef>
              <a:buNone/>
              <a:defRPr lang="en-GB" sz="2000" dirty="0">
                <a:solidFill>
                  <a:schemeClr val="bg1"/>
                </a:solidFill>
              </a:defRPr>
            </a:lvl1pPr>
          </a:lstStyle>
          <a:p>
            <a:pPr lvl="0" rtl="0"/>
            <a:r>
              <a:rPr lang="en-GB" noProof="0"/>
              <a:t>Subtitle</a:t>
            </a:r>
          </a:p>
        </p:txBody>
      </p:sp>
    </p:spTree>
    <p:extLst>
      <p:ext uri="{BB962C8B-B14F-4D97-AF65-F5344CB8AC3E}">
        <p14:creationId xmlns:p14="http://schemas.microsoft.com/office/powerpoint/2010/main" val="3477175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7" name="Picture Placeholder 11">
            <a:extLst>
              <a:ext uri="{FF2B5EF4-FFF2-40B4-BE49-F238E27FC236}">
                <a16:creationId xmlns:a16="http://schemas.microsoft.com/office/drawing/2014/main" id="{AAF32A0B-D38A-4E4A-BD5E-94B671296508}"/>
              </a:ext>
            </a:extLst>
          </p:cNvPr>
          <p:cNvSpPr>
            <a:spLocks noGrp="1"/>
          </p:cNvSpPr>
          <p:nvPr>
            <p:ph type="pic" sz="quarter" idx="10" hasCustomPrompt="1"/>
          </p:nvPr>
        </p:nvSpPr>
        <p:spPr>
          <a:xfrm>
            <a:off x="-2" y="0"/>
            <a:ext cx="12192001" cy="6858000"/>
          </a:xfrm>
        </p:spPr>
        <p:txBody>
          <a:bodyPr rtlCol="0" anchor="ctr" anchorCtr="1">
            <a:normAutofit/>
          </a:bodyPr>
          <a:lstStyle>
            <a:lvl1pPr marL="0" indent="0">
              <a:buNone/>
              <a:defRPr sz="2400">
                <a:solidFill>
                  <a:schemeClr val="tx1"/>
                </a:solidFill>
              </a:defRPr>
            </a:lvl1pPr>
          </a:lstStyle>
          <a:p>
            <a:pPr rtl="0"/>
            <a:r>
              <a:rPr lang="en-GB" noProof="0"/>
              <a:t>Insert Image</a:t>
            </a:r>
          </a:p>
        </p:txBody>
      </p:sp>
      <p:sp>
        <p:nvSpPr>
          <p:cNvPr id="2" name="Title 1">
            <a:extLst>
              <a:ext uri="{FF2B5EF4-FFF2-40B4-BE49-F238E27FC236}">
                <a16:creationId xmlns:a16="http://schemas.microsoft.com/office/drawing/2014/main" id="{2DCD3B46-48AB-439D-A981-D3596F977592}"/>
              </a:ext>
            </a:extLst>
          </p:cNvPr>
          <p:cNvSpPr>
            <a:spLocks noGrp="1"/>
          </p:cNvSpPr>
          <p:nvPr>
            <p:ph type="title"/>
          </p:nvPr>
        </p:nvSpPr>
        <p:spPr>
          <a:xfrm>
            <a:off x="4590288" y="2313432"/>
            <a:ext cx="6592824" cy="2852737"/>
          </a:xfrm>
        </p:spPr>
        <p:txBody>
          <a:bodyPr vert="horz" lIns="91440" tIns="45720" rIns="91440" bIns="45720" rtlCol="0" anchor="b">
            <a:noAutofit/>
          </a:bodyPr>
          <a:lstStyle>
            <a:lvl1pPr>
              <a:defRPr lang="en-GB" sz="6000" dirty="0">
                <a:solidFill>
                  <a:schemeClr val="bg1"/>
                </a:solidFill>
              </a:defRPr>
            </a:lvl1pPr>
          </a:lstStyle>
          <a:p>
            <a:pPr lvl="0" rtl="0"/>
            <a:r>
              <a:rPr lang="en-GB" noProof="0"/>
              <a:t>Click to edit Master title style</a:t>
            </a:r>
          </a:p>
        </p:txBody>
      </p:sp>
      <p:sp>
        <p:nvSpPr>
          <p:cNvPr id="3" name="Text Placeholder 2">
            <a:extLst>
              <a:ext uri="{FF2B5EF4-FFF2-40B4-BE49-F238E27FC236}">
                <a16:creationId xmlns:a16="http://schemas.microsoft.com/office/drawing/2014/main" id="{2728D712-0D13-4ECD-9BEB-B8EE651FF63F}"/>
              </a:ext>
            </a:extLst>
          </p:cNvPr>
          <p:cNvSpPr>
            <a:spLocks noGrp="1"/>
          </p:cNvSpPr>
          <p:nvPr>
            <p:ph type="body" idx="1"/>
          </p:nvPr>
        </p:nvSpPr>
        <p:spPr>
          <a:xfrm>
            <a:off x="4590288" y="5193792"/>
            <a:ext cx="6592824" cy="978408"/>
          </a:xfrm>
        </p:spPr>
        <p:txBody>
          <a:bodyPr vert="horz" lIns="91440" tIns="45720" rIns="91440" bIns="45720" rtlCol="0">
            <a:noAutofit/>
          </a:bodyPr>
          <a:lstStyle>
            <a:lvl1pPr marL="0" indent="0">
              <a:buNone/>
              <a:defRPr lang="en-US" sz="1600">
                <a:solidFill>
                  <a:schemeClr val="bg1"/>
                </a:solidFill>
              </a:defRPr>
            </a:lvl1pPr>
          </a:lstStyle>
          <a:p>
            <a:pPr marL="228600" lvl="0" indent="-228600" rtl="0"/>
            <a:r>
              <a:rPr lang="en-GB" noProof="0"/>
              <a:t>Click to edit Master text styles</a:t>
            </a:r>
          </a:p>
        </p:txBody>
      </p:sp>
    </p:spTree>
    <p:extLst>
      <p:ext uri="{BB962C8B-B14F-4D97-AF65-F5344CB8AC3E}">
        <p14:creationId xmlns:p14="http://schemas.microsoft.com/office/powerpoint/2010/main" val="3411308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 Content_2 column">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6836125" y="0"/>
            <a:ext cx="5355875" cy="6858000"/>
          </a:xfrm>
        </p:spPr>
        <p:txBody>
          <a:bodyPr vert="horz" lIns="91440" tIns="45720" rIns="91440" bIns="45720" rtlCol="0" anchor="ctr" anchorCtr="1">
            <a:normAutofit/>
          </a:bodyPr>
          <a:lstStyle>
            <a:lvl1pPr>
              <a:defRPr lang="en-GB" sz="2400">
                <a:solidFill>
                  <a:schemeClr val="tx1"/>
                </a:solidFill>
              </a:defRPr>
            </a:lvl1pPr>
          </a:lstStyle>
          <a:p>
            <a:pPr marL="0" lvl="0" indent="0" rtl="0">
              <a:buNone/>
            </a:pPr>
            <a:r>
              <a:rPr lang="en-GB" noProof="0"/>
              <a:t>Insert Image</a:t>
            </a:r>
          </a:p>
        </p:txBody>
      </p:sp>
      <p:sp>
        <p:nvSpPr>
          <p:cNvPr id="14" name="Text Placeholder 12">
            <a:extLst>
              <a:ext uri="{FF2B5EF4-FFF2-40B4-BE49-F238E27FC236}">
                <a16:creationId xmlns:a16="http://schemas.microsoft.com/office/drawing/2014/main" id="{C7F0E85E-786D-44FC-A9C8-8853277D7C38}"/>
              </a:ext>
            </a:extLst>
          </p:cNvPr>
          <p:cNvSpPr>
            <a:spLocks noGrp="1"/>
          </p:cNvSpPr>
          <p:nvPr>
            <p:ph type="body" sz="quarter" idx="12"/>
          </p:nvPr>
        </p:nvSpPr>
        <p:spPr>
          <a:xfrm>
            <a:off x="4386558" y="2717803"/>
            <a:ext cx="2834640" cy="3368675"/>
          </a:xfrm>
        </p:spPr>
        <p:txBody>
          <a:bodyPr vert="horz" wrap="square" lIns="0" tIns="45720" rIns="0" bIns="45720" rtlCol="0" anchor="t">
            <a:noAutofit/>
          </a:bodyPr>
          <a:lstStyle>
            <a:lvl1pPr marL="0" indent="0">
              <a:buNone/>
              <a:defRPr lang="en-US" sz="1400" dirty="0" smtClean="0">
                <a:latin typeface="+mn-lt"/>
                <a:ea typeface="+mj-ea"/>
                <a:cs typeface="+mj-cs"/>
              </a:defRPr>
            </a:lvl1pPr>
          </a:lstStyle>
          <a:p>
            <a:pPr marL="57150" lvl="0" indent="-285750" rtl="0">
              <a:lnSpc>
                <a:spcPct val="100000"/>
              </a:lnSpc>
              <a:spcBef>
                <a:spcPct val="0"/>
              </a:spcBef>
            </a:pPr>
            <a:r>
              <a:rPr lang="en-GB" noProof="0"/>
              <a:t>Click to edit Master text styles</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647700" y="2717803"/>
            <a:ext cx="2834640" cy="3368675"/>
          </a:xfrm>
        </p:spPr>
        <p:txBody>
          <a:bodyPr vert="horz" wrap="square" lIns="0" tIns="45720" rIns="0" bIns="45720" rtlCol="0" anchor="t">
            <a:noAutofit/>
          </a:bodyPr>
          <a:lstStyle>
            <a:lvl1pPr marL="0" indent="0">
              <a:buNone/>
              <a:defRPr lang="en-US" sz="1400" dirty="0" smtClean="0">
                <a:latin typeface="+mn-lt"/>
                <a:ea typeface="+mj-ea"/>
                <a:cs typeface="+mj-cs"/>
              </a:defRPr>
            </a:lvl1pPr>
          </a:lstStyle>
          <a:p>
            <a:pPr marL="57150" lvl="0" indent="-285750" rtl="0">
              <a:lnSpc>
                <a:spcPct val="100000"/>
              </a:lnSpc>
              <a:spcBef>
                <a:spcPct val="0"/>
              </a:spcBef>
            </a:pPr>
            <a:r>
              <a:rPr lang="en-GB"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6891564" cy="830997"/>
          </a:xfrm>
        </p:spPr>
        <p:txBody>
          <a:bodyPr vert="horz" wrap="square" lIns="0" tIns="45720" rIns="91440" bIns="45720" rtlCol="0" anchor="t">
            <a:noAutofit/>
          </a:bodyPr>
          <a:lstStyle>
            <a:lvl1pPr>
              <a:defRPr lang="en-GB" sz="2400">
                <a:latin typeface="Corbel" panose="020B0503020204020204" pitchFamily="34" charset="0"/>
              </a:defRPr>
            </a:lvl1pPr>
          </a:lstStyle>
          <a:p>
            <a:pPr lvl="0" rtl="0">
              <a:lnSpc>
                <a:spcPct val="100000"/>
              </a:lnSpc>
            </a:pPr>
            <a:r>
              <a:rPr lang="en-GB"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1906451" y="1981200"/>
            <a:ext cx="548640" cy="548640"/>
          </a:xfrm>
        </p:spPr>
        <p:txBody>
          <a:bodyPr lIns="0" tIns="0" rIns="0" bIns="0" rtlCol="0" anchor="ctr">
            <a:noAutofit/>
          </a:bodyPr>
          <a:lstStyle>
            <a:lvl1pPr marL="0" indent="0" algn="ctr">
              <a:buNone/>
              <a:defRPr sz="1400"/>
            </a:lvl1pPr>
          </a:lstStyle>
          <a:p>
            <a:pPr lvl="0" rtl="0"/>
            <a:r>
              <a:rPr lang="en-GB" noProof="0"/>
              <a:t>Icon</a:t>
            </a:r>
          </a:p>
        </p:txBody>
      </p:sp>
      <p:sp>
        <p:nvSpPr>
          <p:cNvPr id="17" name="Content Placeholder 15">
            <a:extLst>
              <a:ext uri="{FF2B5EF4-FFF2-40B4-BE49-F238E27FC236}">
                <a16:creationId xmlns:a16="http://schemas.microsoft.com/office/drawing/2014/main" id="{6DF8CB66-232E-4CE3-96FC-CE37C74994E1}"/>
              </a:ext>
            </a:extLst>
          </p:cNvPr>
          <p:cNvSpPr>
            <a:spLocks noGrp="1"/>
          </p:cNvSpPr>
          <p:nvPr>
            <p:ph sz="quarter" idx="14" hasCustomPrompt="1"/>
          </p:nvPr>
        </p:nvSpPr>
        <p:spPr>
          <a:xfrm>
            <a:off x="5645309" y="1981200"/>
            <a:ext cx="548640" cy="548640"/>
          </a:xfrm>
        </p:spPr>
        <p:txBody>
          <a:bodyPr lIns="0" tIns="0" rIns="0" bIns="0" rtlCol="0" anchor="ctr">
            <a:noAutofit/>
          </a:bodyPr>
          <a:lstStyle>
            <a:lvl1pPr marL="0" indent="0" algn="ctr">
              <a:buNone/>
              <a:defRPr sz="1400"/>
            </a:lvl1pPr>
          </a:lstStyle>
          <a:p>
            <a:pPr lvl="0" rtl="0"/>
            <a:r>
              <a:rPr lang="en-GB" noProof="0"/>
              <a:t>Icon</a:t>
            </a:r>
          </a:p>
        </p:txBody>
      </p:sp>
      <p:sp>
        <p:nvSpPr>
          <p:cNvPr id="18" name="Slide Number Placeholder 7">
            <a:extLst>
              <a:ext uri="{FF2B5EF4-FFF2-40B4-BE49-F238E27FC236}">
                <a16:creationId xmlns:a16="http://schemas.microsoft.com/office/drawing/2014/main" id="{8728750D-82C7-4A8D-A7C7-554934667964}"/>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rtl="0"/>
            <a:fld id="{817179DE-9BF3-494C-804F-0C7C90AC8700}" type="slidenum">
              <a:rPr lang="en-GB" noProof="0" smtClean="0"/>
              <a:pPr algn="ctr"/>
              <a:t>‹#›</a:t>
            </a:fld>
            <a:endParaRPr lang="en-GB" noProof="0"/>
          </a:p>
        </p:txBody>
      </p:sp>
    </p:spTree>
    <p:extLst>
      <p:ext uri="{BB962C8B-B14F-4D97-AF65-F5344CB8AC3E}">
        <p14:creationId xmlns:p14="http://schemas.microsoft.com/office/powerpoint/2010/main" val="2772049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2 Content_3 column">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1" y="0"/>
            <a:ext cx="12192000" cy="6858000"/>
          </a:xfrm>
        </p:spPr>
        <p:txBody>
          <a:bodyPr vert="horz" lIns="91440" tIns="45720" rIns="91440" bIns="45720" rtlCol="0" anchor="ctr" anchorCtr="1">
            <a:normAutofit/>
          </a:bodyPr>
          <a:lstStyle>
            <a:lvl1pPr>
              <a:defRPr lang="en-GB" sz="2400">
                <a:solidFill>
                  <a:schemeClr val="tx1"/>
                </a:solidFill>
              </a:defRPr>
            </a:lvl1pPr>
          </a:lstStyle>
          <a:p>
            <a:pPr marL="0" lvl="0" indent="0" rtl="0">
              <a:buNone/>
            </a:pPr>
            <a:r>
              <a:rPr lang="en-GB" noProof="0"/>
              <a:t>Insert Image</a:t>
            </a:r>
          </a:p>
        </p:txBody>
      </p:sp>
      <p:sp>
        <p:nvSpPr>
          <p:cNvPr id="14" name="Text Placeholder 12">
            <a:extLst>
              <a:ext uri="{FF2B5EF4-FFF2-40B4-BE49-F238E27FC236}">
                <a16:creationId xmlns:a16="http://schemas.microsoft.com/office/drawing/2014/main" id="{C7F0E85E-786D-44FC-A9C8-8853277D7C38}"/>
              </a:ext>
            </a:extLst>
          </p:cNvPr>
          <p:cNvSpPr>
            <a:spLocks noGrp="1"/>
          </p:cNvSpPr>
          <p:nvPr>
            <p:ph type="body" sz="quarter" idx="12"/>
          </p:nvPr>
        </p:nvSpPr>
        <p:spPr>
          <a:xfrm>
            <a:off x="3888842" y="2717803"/>
            <a:ext cx="2377440" cy="3368675"/>
          </a:xfrm>
        </p:spPr>
        <p:txBody>
          <a:bodyPr vert="horz" wrap="square" lIns="0" tIns="45720" rIns="0" bIns="45720" rtlCol="0" anchor="t">
            <a:noAutofit/>
          </a:bodyPr>
          <a:lstStyle>
            <a:lvl1pPr marL="0" indent="0">
              <a:buNone/>
              <a:defRPr lang="en-US" sz="1400" dirty="0" smtClean="0">
                <a:solidFill>
                  <a:schemeClr val="bg1">
                    <a:lumMod val="95000"/>
                  </a:schemeClr>
                </a:solidFill>
                <a:latin typeface="+mn-lt"/>
                <a:ea typeface="+mj-ea"/>
                <a:cs typeface="+mj-cs"/>
              </a:defRPr>
            </a:lvl1pPr>
          </a:lstStyle>
          <a:p>
            <a:pPr marL="57150" lvl="0" indent="-285750" rtl="0">
              <a:lnSpc>
                <a:spcPct val="100000"/>
              </a:lnSpc>
              <a:spcBef>
                <a:spcPct val="0"/>
              </a:spcBef>
            </a:pPr>
            <a:r>
              <a:rPr lang="en-GB" noProof="0"/>
              <a:t>Click to edit Master text styles</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647700" y="2717803"/>
            <a:ext cx="2377440" cy="3368675"/>
          </a:xfrm>
        </p:spPr>
        <p:txBody>
          <a:bodyPr vert="horz" wrap="square" lIns="0" tIns="45720" rIns="0" bIns="45720" rtlCol="0" anchor="t">
            <a:noAutofit/>
          </a:bodyPr>
          <a:lstStyle>
            <a:lvl1pPr marL="0" indent="0">
              <a:buNone/>
              <a:defRPr lang="en-US" sz="1400" dirty="0" smtClean="0">
                <a:solidFill>
                  <a:schemeClr val="bg1">
                    <a:lumMod val="95000"/>
                  </a:schemeClr>
                </a:solidFill>
                <a:latin typeface="+mn-lt"/>
                <a:ea typeface="+mj-ea"/>
                <a:cs typeface="+mj-cs"/>
              </a:defRPr>
            </a:lvl1pPr>
          </a:lstStyle>
          <a:p>
            <a:pPr marL="57150" lvl="0" indent="-285750" rtl="0">
              <a:lnSpc>
                <a:spcPct val="100000"/>
              </a:lnSpc>
              <a:spcBef>
                <a:spcPct val="0"/>
              </a:spcBef>
            </a:pPr>
            <a:r>
              <a:rPr lang="en-GB"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206264" cy="830997"/>
          </a:xfrm>
        </p:spPr>
        <p:txBody>
          <a:bodyPr vert="horz" wrap="square" lIns="0" tIns="45720" rIns="91440" bIns="45720" rtlCol="0" anchor="t">
            <a:noAutofit/>
          </a:bodyPr>
          <a:lstStyle>
            <a:lvl1pPr>
              <a:defRPr lang="en-GB" sz="2400">
                <a:solidFill>
                  <a:schemeClr val="bg1">
                    <a:lumMod val="95000"/>
                  </a:schemeClr>
                </a:solidFill>
                <a:latin typeface="Corbel" panose="020B0503020204020204" pitchFamily="34" charset="0"/>
              </a:defRPr>
            </a:lvl1pPr>
          </a:lstStyle>
          <a:p>
            <a:pPr lvl="0" rtl="0">
              <a:lnSpc>
                <a:spcPct val="100000"/>
              </a:lnSpc>
            </a:pPr>
            <a:r>
              <a:rPr lang="en-GB"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1562100" y="1981200"/>
            <a:ext cx="548640" cy="548640"/>
          </a:xfrm>
        </p:spPr>
        <p:txBody>
          <a:bodyPr lIns="0" tIns="0" rIns="0" bIns="0" rtlCol="0" anchor="ctr">
            <a:noAutofit/>
          </a:bodyPr>
          <a:lstStyle>
            <a:lvl1pPr marL="0" indent="0" algn="ctr">
              <a:buNone/>
              <a:defRPr sz="1400">
                <a:solidFill>
                  <a:schemeClr val="bg1">
                    <a:lumMod val="95000"/>
                  </a:schemeClr>
                </a:solidFill>
              </a:defRPr>
            </a:lvl1pPr>
          </a:lstStyle>
          <a:p>
            <a:pPr lvl="0" rtl="0"/>
            <a:r>
              <a:rPr lang="en-GB" noProof="0"/>
              <a:t>Icon</a:t>
            </a:r>
          </a:p>
        </p:txBody>
      </p:sp>
      <p:sp>
        <p:nvSpPr>
          <p:cNvPr id="17" name="Content Placeholder 15">
            <a:extLst>
              <a:ext uri="{FF2B5EF4-FFF2-40B4-BE49-F238E27FC236}">
                <a16:creationId xmlns:a16="http://schemas.microsoft.com/office/drawing/2014/main" id="{6DF8CB66-232E-4CE3-96FC-CE37C74994E1}"/>
              </a:ext>
            </a:extLst>
          </p:cNvPr>
          <p:cNvSpPr>
            <a:spLocks noGrp="1"/>
          </p:cNvSpPr>
          <p:nvPr>
            <p:ph sz="quarter" idx="14" hasCustomPrompt="1"/>
          </p:nvPr>
        </p:nvSpPr>
        <p:spPr>
          <a:xfrm>
            <a:off x="4803242" y="1981200"/>
            <a:ext cx="548640" cy="548640"/>
          </a:xfrm>
        </p:spPr>
        <p:txBody>
          <a:bodyPr lIns="0" tIns="0" rIns="0" bIns="0" rtlCol="0" anchor="ctr">
            <a:noAutofit/>
          </a:bodyPr>
          <a:lstStyle>
            <a:lvl1pPr marL="0" indent="0" algn="ctr">
              <a:buNone/>
              <a:defRPr sz="1400">
                <a:solidFill>
                  <a:schemeClr val="bg1">
                    <a:lumMod val="95000"/>
                  </a:schemeClr>
                </a:solidFill>
              </a:defRPr>
            </a:lvl1pPr>
          </a:lstStyle>
          <a:p>
            <a:pPr lvl="0" rtl="0"/>
            <a:r>
              <a:rPr lang="en-GB" noProof="0"/>
              <a:t>Icon</a:t>
            </a:r>
          </a:p>
        </p:txBody>
      </p:sp>
      <p:sp>
        <p:nvSpPr>
          <p:cNvPr id="8" name="Text Placeholder 12">
            <a:extLst>
              <a:ext uri="{FF2B5EF4-FFF2-40B4-BE49-F238E27FC236}">
                <a16:creationId xmlns:a16="http://schemas.microsoft.com/office/drawing/2014/main" id="{DEF523FD-B1FC-40A7-93AA-389CB38E17C0}"/>
              </a:ext>
            </a:extLst>
          </p:cNvPr>
          <p:cNvSpPr>
            <a:spLocks noGrp="1"/>
          </p:cNvSpPr>
          <p:nvPr>
            <p:ph type="body" sz="quarter" idx="15"/>
          </p:nvPr>
        </p:nvSpPr>
        <p:spPr>
          <a:xfrm>
            <a:off x="7129985" y="2717803"/>
            <a:ext cx="2377440" cy="3368675"/>
          </a:xfrm>
        </p:spPr>
        <p:txBody>
          <a:bodyPr vert="horz" wrap="square" lIns="0" tIns="45720" rIns="0" bIns="45720" rtlCol="0" anchor="t">
            <a:noAutofit/>
          </a:bodyPr>
          <a:lstStyle>
            <a:lvl1pPr marL="0" indent="0">
              <a:buNone/>
              <a:defRPr lang="en-US" sz="1400" dirty="0" smtClean="0">
                <a:solidFill>
                  <a:schemeClr val="bg1">
                    <a:lumMod val="95000"/>
                  </a:schemeClr>
                </a:solidFill>
                <a:latin typeface="+mn-lt"/>
                <a:ea typeface="+mj-ea"/>
                <a:cs typeface="+mj-cs"/>
              </a:defRPr>
            </a:lvl1pPr>
          </a:lstStyle>
          <a:p>
            <a:pPr marL="57150" lvl="0" indent="-285750" rtl="0">
              <a:lnSpc>
                <a:spcPct val="100000"/>
              </a:lnSpc>
              <a:spcBef>
                <a:spcPct val="0"/>
              </a:spcBef>
            </a:pPr>
            <a:r>
              <a:rPr lang="en-GB" noProof="0"/>
              <a:t>Click to edit Master text styles</a:t>
            </a:r>
          </a:p>
        </p:txBody>
      </p:sp>
      <p:sp>
        <p:nvSpPr>
          <p:cNvPr id="10" name="Content Placeholder 15">
            <a:extLst>
              <a:ext uri="{FF2B5EF4-FFF2-40B4-BE49-F238E27FC236}">
                <a16:creationId xmlns:a16="http://schemas.microsoft.com/office/drawing/2014/main" id="{B60C8CC8-C869-4395-B389-D76DF4A56AA1}"/>
              </a:ext>
            </a:extLst>
          </p:cNvPr>
          <p:cNvSpPr>
            <a:spLocks noGrp="1"/>
          </p:cNvSpPr>
          <p:nvPr>
            <p:ph sz="quarter" idx="16" hasCustomPrompt="1"/>
          </p:nvPr>
        </p:nvSpPr>
        <p:spPr>
          <a:xfrm>
            <a:off x="8044385" y="1981200"/>
            <a:ext cx="548640" cy="548640"/>
          </a:xfrm>
        </p:spPr>
        <p:txBody>
          <a:bodyPr lIns="0" tIns="0" rIns="0" bIns="0" rtlCol="0" anchor="ctr">
            <a:noAutofit/>
          </a:bodyPr>
          <a:lstStyle>
            <a:lvl1pPr marL="0" indent="0" algn="ctr">
              <a:buNone/>
              <a:defRPr sz="1400">
                <a:solidFill>
                  <a:schemeClr val="bg1">
                    <a:lumMod val="95000"/>
                  </a:schemeClr>
                </a:solidFill>
              </a:defRPr>
            </a:lvl1pPr>
          </a:lstStyle>
          <a:p>
            <a:pPr lvl="0" rtl="0"/>
            <a:r>
              <a:rPr lang="en-GB" noProof="0"/>
              <a:t>Icon</a:t>
            </a:r>
          </a:p>
        </p:txBody>
      </p:sp>
      <p:sp>
        <p:nvSpPr>
          <p:cNvPr id="11" name="Slide Number Placeholder 7">
            <a:extLst>
              <a:ext uri="{FF2B5EF4-FFF2-40B4-BE49-F238E27FC236}">
                <a16:creationId xmlns:a16="http://schemas.microsoft.com/office/drawing/2014/main" id="{E10AF5F6-7B7D-4CE6-A1D0-2F46804D3CE7}"/>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rtl="0"/>
            <a:fld id="{817179DE-9BF3-494C-804F-0C7C90AC8700}" type="slidenum">
              <a:rPr lang="en-GB" noProof="0" smtClean="0"/>
              <a:pPr algn="ctr"/>
              <a:t>‹#›</a:t>
            </a:fld>
            <a:endParaRPr lang="en-GB" noProof="0"/>
          </a:p>
        </p:txBody>
      </p:sp>
    </p:spTree>
    <p:extLst>
      <p:ext uri="{BB962C8B-B14F-4D97-AF65-F5344CB8AC3E}">
        <p14:creationId xmlns:p14="http://schemas.microsoft.com/office/powerpoint/2010/main" val="1054804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3 Content_2 column Vertical">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1" y="0"/>
            <a:ext cx="12192000" cy="6858000"/>
          </a:xfrm>
        </p:spPr>
        <p:txBody>
          <a:bodyPr vert="horz" lIns="91440" tIns="45720" rIns="91440" bIns="45720" rtlCol="0" anchor="ctr" anchorCtr="1">
            <a:normAutofit/>
          </a:bodyPr>
          <a:lstStyle>
            <a:lvl1pPr>
              <a:defRPr lang="en-GB" sz="2400">
                <a:solidFill>
                  <a:schemeClr val="tx1"/>
                </a:solidFill>
              </a:defRPr>
            </a:lvl1pPr>
          </a:lstStyle>
          <a:p>
            <a:pPr marL="0" lvl="0" indent="0" rtl="0">
              <a:buNone/>
            </a:pPr>
            <a:r>
              <a:rPr lang="en-GB" noProof="0"/>
              <a:t>Insert Image</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1809750" y="1847927"/>
            <a:ext cx="7315200" cy="1461613"/>
          </a:xfrm>
        </p:spPr>
        <p:txBody>
          <a:bodyPr vert="horz" wrap="square" lIns="0" tIns="45720" rIns="0" bIns="45720" rtlCol="0" anchor="t">
            <a:noAutofit/>
          </a:bodyPr>
          <a:lstStyle>
            <a:lvl1pPr>
              <a:defRPr lang="en-US" sz="1400" dirty="0" smtClean="0">
                <a:solidFill>
                  <a:schemeClr val="bg1">
                    <a:lumMod val="95000"/>
                  </a:schemeClr>
                </a:solidFill>
                <a:latin typeface="+mn-lt"/>
                <a:ea typeface="+mj-ea"/>
                <a:cs typeface="+mj-cs"/>
              </a:defRPr>
            </a:lvl1pPr>
          </a:lstStyle>
          <a:p>
            <a:pPr marL="0" lvl="0" rtl="0">
              <a:lnSpc>
                <a:spcPct val="100000"/>
              </a:lnSpc>
              <a:spcBef>
                <a:spcPct val="0"/>
              </a:spcBef>
              <a:buNone/>
            </a:pPr>
            <a:r>
              <a:rPr lang="en-GB"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206264" cy="830997"/>
          </a:xfrm>
        </p:spPr>
        <p:txBody>
          <a:bodyPr vert="horz" wrap="square" lIns="0" tIns="45720" rIns="91440" bIns="45720" rtlCol="0" anchor="t">
            <a:noAutofit/>
          </a:bodyPr>
          <a:lstStyle>
            <a:lvl1pPr>
              <a:defRPr lang="en-GB" sz="2400">
                <a:solidFill>
                  <a:schemeClr val="bg1">
                    <a:lumMod val="95000"/>
                  </a:schemeClr>
                </a:solidFill>
                <a:latin typeface="Corbel" panose="020B0503020204020204" pitchFamily="34" charset="0"/>
              </a:defRPr>
            </a:lvl1pPr>
          </a:lstStyle>
          <a:p>
            <a:pPr lvl="0" rtl="0">
              <a:lnSpc>
                <a:spcPct val="100000"/>
              </a:lnSpc>
            </a:pPr>
            <a:r>
              <a:rPr lang="en-GB"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647700" y="2304413"/>
            <a:ext cx="548640" cy="548640"/>
          </a:xfrm>
        </p:spPr>
        <p:txBody>
          <a:bodyPr lIns="0" tIns="0" rIns="0" bIns="0" rtlCol="0" anchor="ctr">
            <a:noAutofit/>
          </a:bodyPr>
          <a:lstStyle>
            <a:lvl1pPr marL="0" indent="0" algn="ctr">
              <a:buNone/>
              <a:defRPr sz="1400">
                <a:solidFill>
                  <a:schemeClr val="bg1">
                    <a:lumMod val="95000"/>
                  </a:schemeClr>
                </a:solidFill>
              </a:defRPr>
            </a:lvl1pPr>
          </a:lstStyle>
          <a:p>
            <a:pPr lvl="0" rtl="0"/>
            <a:r>
              <a:rPr lang="en-GB" noProof="0"/>
              <a:t>Icon</a:t>
            </a:r>
          </a:p>
        </p:txBody>
      </p:sp>
      <p:sp>
        <p:nvSpPr>
          <p:cNvPr id="11" name="Text Placeholder 12">
            <a:extLst>
              <a:ext uri="{FF2B5EF4-FFF2-40B4-BE49-F238E27FC236}">
                <a16:creationId xmlns:a16="http://schemas.microsoft.com/office/drawing/2014/main" id="{C3BB8EAB-4266-4938-A8CB-6D18C938017F}"/>
              </a:ext>
            </a:extLst>
          </p:cNvPr>
          <p:cNvSpPr>
            <a:spLocks noGrp="1"/>
          </p:cNvSpPr>
          <p:nvPr>
            <p:ph type="body" sz="quarter" idx="14"/>
          </p:nvPr>
        </p:nvSpPr>
        <p:spPr>
          <a:xfrm>
            <a:off x="1809750" y="4048520"/>
            <a:ext cx="7315200" cy="1461613"/>
          </a:xfrm>
        </p:spPr>
        <p:txBody>
          <a:bodyPr vert="horz" wrap="square" lIns="0" tIns="45720" rIns="0" bIns="45720" rtlCol="0" anchor="t">
            <a:noAutofit/>
          </a:bodyPr>
          <a:lstStyle>
            <a:lvl1pPr>
              <a:defRPr lang="en-US" sz="1400" dirty="0" smtClean="0">
                <a:solidFill>
                  <a:schemeClr val="bg1">
                    <a:lumMod val="95000"/>
                  </a:schemeClr>
                </a:solidFill>
                <a:latin typeface="+mn-lt"/>
                <a:ea typeface="+mj-ea"/>
                <a:cs typeface="+mj-cs"/>
              </a:defRPr>
            </a:lvl1pPr>
          </a:lstStyle>
          <a:p>
            <a:pPr marL="0" lvl="0" rtl="0">
              <a:lnSpc>
                <a:spcPct val="100000"/>
              </a:lnSpc>
              <a:spcBef>
                <a:spcPct val="0"/>
              </a:spcBef>
              <a:buNone/>
            </a:pPr>
            <a:r>
              <a:rPr lang="en-GB" noProof="0"/>
              <a:t>Click to edit Master text styles</a:t>
            </a:r>
          </a:p>
        </p:txBody>
      </p:sp>
      <p:sp>
        <p:nvSpPr>
          <p:cNvPr id="12" name="Content Placeholder 15">
            <a:extLst>
              <a:ext uri="{FF2B5EF4-FFF2-40B4-BE49-F238E27FC236}">
                <a16:creationId xmlns:a16="http://schemas.microsoft.com/office/drawing/2014/main" id="{716D363C-A0A5-4FB1-8CC2-850C0CD9F4E7}"/>
              </a:ext>
            </a:extLst>
          </p:cNvPr>
          <p:cNvSpPr>
            <a:spLocks noGrp="1"/>
          </p:cNvSpPr>
          <p:nvPr>
            <p:ph sz="quarter" idx="15" hasCustomPrompt="1"/>
          </p:nvPr>
        </p:nvSpPr>
        <p:spPr>
          <a:xfrm>
            <a:off x="647700" y="4505006"/>
            <a:ext cx="548640" cy="548640"/>
          </a:xfrm>
        </p:spPr>
        <p:txBody>
          <a:bodyPr lIns="0" tIns="0" rIns="0" bIns="0" rtlCol="0" anchor="ctr">
            <a:noAutofit/>
          </a:bodyPr>
          <a:lstStyle>
            <a:lvl1pPr marL="0" indent="0" algn="ctr">
              <a:buNone/>
              <a:defRPr sz="1400">
                <a:solidFill>
                  <a:schemeClr val="bg1">
                    <a:lumMod val="95000"/>
                  </a:schemeClr>
                </a:solidFill>
              </a:defRPr>
            </a:lvl1pPr>
          </a:lstStyle>
          <a:p>
            <a:pPr lvl="0" rtl="0"/>
            <a:r>
              <a:rPr lang="en-GB" noProof="0"/>
              <a:t>Icon</a:t>
            </a:r>
          </a:p>
        </p:txBody>
      </p:sp>
      <p:sp>
        <p:nvSpPr>
          <p:cNvPr id="15" name="Slide Number Placeholder 7">
            <a:extLst>
              <a:ext uri="{FF2B5EF4-FFF2-40B4-BE49-F238E27FC236}">
                <a16:creationId xmlns:a16="http://schemas.microsoft.com/office/drawing/2014/main" id="{AAF4A39B-C3C3-4691-BB94-371047ADD50E}"/>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rtl="0"/>
            <a:fld id="{817179DE-9BF3-494C-804F-0C7C90AC8700}" type="slidenum">
              <a:rPr lang="en-GB" noProof="0" smtClean="0"/>
              <a:pPr algn="ctr"/>
              <a:t>‹#›</a:t>
            </a:fld>
            <a:endParaRPr lang="en-GB" noProof="0"/>
          </a:p>
        </p:txBody>
      </p:sp>
    </p:spTree>
    <p:extLst>
      <p:ext uri="{BB962C8B-B14F-4D97-AF65-F5344CB8AC3E}">
        <p14:creationId xmlns:p14="http://schemas.microsoft.com/office/powerpoint/2010/main" val="2447190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4 Content_1 column">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1" y="0"/>
            <a:ext cx="12192000" cy="6858000"/>
          </a:xfrm>
        </p:spPr>
        <p:txBody>
          <a:bodyPr vert="horz" lIns="91440" tIns="45720" rIns="91440" bIns="45720" rtlCol="0" anchor="ctr" anchorCtr="1">
            <a:normAutofit/>
          </a:bodyPr>
          <a:lstStyle>
            <a:lvl1pPr>
              <a:defRPr lang="en-GB" sz="2400">
                <a:solidFill>
                  <a:schemeClr val="tx1"/>
                </a:solidFill>
              </a:defRPr>
            </a:lvl1pPr>
          </a:lstStyle>
          <a:p>
            <a:pPr marL="0" lvl="0" indent="0" rtl="0">
              <a:buNone/>
            </a:pPr>
            <a:r>
              <a:rPr lang="en-GB" noProof="0"/>
              <a:t>Insert Image</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1562100" y="1733627"/>
            <a:ext cx="2438400" cy="4248073"/>
          </a:xfrm>
        </p:spPr>
        <p:txBody>
          <a:bodyPr vert="horz" wrap="square" lIns="0" tIns="45720" rIns="0" bIns="45720" rtlCol="0" anchor="t">
            <a:noAutofit/>
          </a:bodyPr>
          <a:lstStyle>
            <a:lvl1pPr>
              <a:defRPr lang="en-US" sz="1400" dirty="0" smtClean="0">
                <a:solidFill>
                  <a:schemeClr val="bg1">
                    <a:lumMod val="95000"/>
                  </a:schemeClr>
                </a:solidFill>
                <a:latin typeface="+mn-lt"/>
                <a:ea typeface="+mj-ea"/>
                <a:cs typeface="+mj-cs"/>
              </a:defRPr>
            </a:lvl1pPr>
          </a:lstStyle>
          <a:p>
            <a:pPr marL="0" lvl="0" rtl="0">
              <a:lnSpc>
                <a:spcPct val="100000"/>
              </a:lnSpc>
              <a:spcBef>
                <a:spcPct val="0"/>
              </a:spcBef>
              <a:buNone/>
            </a:pPr>
            <a:r>
              <a:rPr lang="en-GB"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206264" cy="830997"/>
          </a:xfrm>
        </p:spPr>
        <p:txBody>
          <a:bodyPr vert="horz" wrap="square" lIns="0" tIns="45720" rIns="91440" bIns="45720" rtlCol="0" anchor="t">
            <a:noAutofit/>
          </a:bodyPr>
          <a:lstStyle>
            <a:lvl1pPr>
              <a:defRPr lang="en-GB" sz="2400">
                <a:solidFill>
                  <a:schemeClr val="bg1">
                    <a:lumMod val="95000"/>
                  </a:schemeClr>
                </a:solidFill>
                <a:latin typeface="Corbel" panose="020B0503020204020204" pitchFamily="34" charset="0"/>
              </a:defRPr>
            </a:lvl1pPr>
          </a:lstStyle>
          <a:p>
            <a:pPr lvl="0" rtl="0">
              <a:lnSpc>
                <a:spcPct val="100000"/>
              </a:lnSpc>
            </a:pPr>
            <a:r>
              <a:rPr lang="en-GB"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647700" y="1733627"/>
            <a:ext cx="548640" cy="548640"/>
          </a:xfrm>
        </p:spPr>
        <p:txBody>
          <a:bodyPr lIns="0" tIns="0" rIns="0" bIns="0" rtlCol="0" anchor="ctr">
            <a:noAutofit/>
          </a:bodyPr>
          <a:lstStyle>
            <a:lvl1pPr marL="0" indent="0" algn="ctr">
              <a:buNone/>
              <a:defRPr sz="1400">
                <a:solidFill>
                  <a:schemeClr val="bg1">
                    <a:lumMod val="95000"/>
                  </a:schemeClr>
                </a:solidFill>
              </a:defRPr>
            </a:lvl1pPr>
          </a:lstStyle>
          <a:p>
            <a:pPr lvl="0" rtl="0"/>
            <a:r>
              <a:rPr lang="en-GB" noProof="0"/>
              <a:t>Icon</a:t>
            </a:r>
          </a:p>
        </p:txBody>
      </p:sp>
      <p:sp>
        <p:nvSpPr>
          <p:cNvPr id="8" name="Slide Number Placeholder 7">
            <a:extLst>
              <a:ext uri="{FF2B5EF4-FFF2-40B4-BE49-F238E27FC236}">
                <a16:creationId xmlns:a16="http://schemas.microsoft.com/office/drawing/2014/main" id="{100F546D-5491-4A19-9725-5C920C5738BE}"/>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rtl="0"/>
            <a:fld id="{817179DE-9BF3-494C-804F-0C7C90AC8700}" type="slidenum">
              <a:rPr lang="en-GB" noProof="0" smtClean="0"/>
              <a:pPr algn="ctr"/>
              <a:t>‹#›</a:t>
            </a:fld>
            <a:endParaRPr lang="en-GB" noProof="0"/>
          </a:p>
        </p:txBody>
      </p:sp>
    </p:spTree>
    <p:extLst>
      <p:ext uri="{BB962C8B-B14F-4D97-AF65-F5344CB8AC3E}">
        <p14:creationId xmlns:p14="http://schemas.microsoft.com/office/powerpoint/2010/main" val="2215973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5 Content">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1562100" y="1733627"/>
            <a:ext cx="8534400" cy="4248073"/>
          </a:xfrm>
        </p:spPr>
        <p:txBody>
          <a:bodyPr vert="horz" wrap="square" lIns="0" tIns="45720" rIns="0" bIns="45720" rtlCol="0" anchor="t">
            <a:noAutofit/>
          </a:bodyPr>
          <a:lstStyle>
            <a:lvl1pPr>
              <a:defRPr lang="en-US" sz="1400" dirty="0" smtClean="0">
                <a:solidFill>
                  <a:schemeClr val="tx1"/>
                </a:solidFill>
                <a:latin typeface="+mn-lt"/>
                <a:ea typeface="+mj-ea"/>
                <a:cs typeface="+mj-cs"/>
              </a:defRPr>
            </a:lvl1pPr>
          </a:lstStyle>
          <a:p>
            <a:pPr marL="0" lvl="0" rtl="0">
              <a:lnSpc>
                <a:spcPct val="100000"/>
              </a:lnSpc>
              <a:spcBef>
                <a:spcPct val="0"/>
              </a:spcBef>
              <a:buNone/>
            </a:pPr>
            <a:r>
              <a:rPr lang="en-GB" noProof="0"/>
              <a:t>Click to edit Master text styles</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rtl="0">
              <a:lnSpc>
                <a:spcPct val="100000"/>
              </a:lnSpc>
            </a:pPr>
            <a:r>
              <a:rPr lang="en-GB" noProof="0"/>
              <a:t>Click to edit Master title style</a:t>
            </a:r>
          </a:p>
        </p:txBody>
      </p:sp>
      <p:sp>
        <p:nvSpPr>
          <p:cNvPr id="16" name="Content Placeholder 15">
            <a:extLst>
              <a:ext uri="{FF2B5EF4-FFF2-40B4-BE49-F238E27FC236}">
                <a16:creationId xmlns:a16="http://schemas.microsoft.com/office/drawing/2014/main" id="{C1ABB07C-6957-412E-9A87-72242AA3EE85}"/>
              </a:ext>
            </a:extLst>
          </p:cNvPr>
          <p:cNvSpPr>
            <a:spLocks noGrp="1"/>
          </p:cNvSpPr>
          <p:nvPr>
            <p:ph sz="quarter" idx="13" hasCustomPrompt="1"/>
          </p:nvPr>
        </p:nvSpPr>
        <p:spPr>
          <a:xfrm>
            <a:off x="647700" y="1733627"/>
            <a:ext cx="548640" cy="548640"/>
          </a:xfrm>
        </p:spPr>
        <p:txBody>
          <a:bodyPr lIns="0" tIns="0" rIns="0" bIns="0" rtlCol="0" anchor="ctr">
            <a:noAutofit/>
          </a:bodyPr>
          <a:lstStyle>
            <a:lvl1pPr marL="0" indent="0" algn="ctr">
              <a:buNone/>
              <a:defRPr sz="1400">
                <a:solidFill>
                  <a:schemeClr val="tx1"/>
                </a:solidFill>
              </a:defRPr>
            </a:lvl1pPr>
          </a:lstStyle>
          <a:p>
            <a:pPr lvl="0" rtl="0"/>
            <a:r>
              <a:rPr lang="en-GB" noProof="0"/>
              <a:t>Icon</a:t>
            </a:r>
          </a:p>
        </p:txBody>
      </p:sp>
      <p:grpSp>
        <p:nvGrpSpPr>
          <p:cNvPr id="11" name="Group 10">
            <a:extLst>
              <a:ext uri="{FF2B5EF4-FFF2-40B4-BE49-F238E27FC236}">
                <a16:creationId xmlns:a16="http://schemas.microsoft.com/office/drawing/2014/main" id="{00AC1958-0DCB-4970-ADE3-E64DAAFC501D}"/>
              </a:ext>
            </a:extLst>
          </p:cNvPr>
          <p:cNvGrpSpPr/>
          <p:nvPr userDrawn="1"/>
        </p:nvGrpSpPr>
        <p:grpSpPr>
          <a:xfrm>
            <a:off x="0" y="6086479"/>
            <a:ext cx="12192000" cy="600974"/>
            <a:chOff x="0" y="6086479"/>
            <a:chExt cx="12192000" cy="600974"/>
          </a:xfrm>
        </p:grpSpPr>
        <p:sp>
          <p:nvSpPr>
            <p:cNvPr id="12" name="Rectangle 11">
              <a:extLst>
                <a:ext uri="{FF2B5EF4-FFF2-40B4-BE49-F238E27FC236}">
                  <a16:creationId xmlns:a16="http://schemas.microsoft.com/office/drawing/2014/main" id="{9E71A8D8-5A28-4968-9E80-110E9CB88F92}"/>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4" name="Oval 13">
              <a:extLst>
                <a:ext uri="{FF2B5EF4-FFF2-40B4-BE49-F238E27FC236}">
                  <a16:creationId xmlns:a16="http://schemas.microsoft.com/office/drawing/2014/main" id="{7239C02C-1FAD-4E73-AB32-5A30A946A447}"/>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15" name="Slide Number Placeholder 5">
            <a:extLst>
              <a:ext uri="{FF2B5EF4-FFF2-40B4-BE49-F238E27FC236}">
                <a16:creationId xmlns:a16="http://schemas.microsoft.com/office/drawing/2014/main" id="{FF40D550-A563-4E50-AEE9-6D9D19499F9F}"/>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noProof="0" smtClean="0">
                <a:solidFill>
                  <a:schemeClr val="bg1"/>
                </a:solidFill>
              </a:rPr>
              <a:pPr algn="ctr"/>
              <a:t>‹#›</a:t>
            </a:fld>
            <a:endParaRPr lang="en-GB" sz="1200" noProof="0">
              <a:solidFill>
                <a:schemeClr val="bg1"/>
              </a:solidFill>
            </a:endParaRPr>
          </a:p>
        </p:txBody>
      </p:sp>
    </p:spTree>
    <p:extLst>
      <p:ext uri="{BB962C8B-B14F-4D97-AF65-F5344CB8AC3E}">
        <p14:creationId xmlns:p14="http://schemas.microsoft.com/office/powerpoint/2010/main" val="1830657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rtl="0">
              <a:lnSpc>
                <a:spcPct val="100000"/>
              </a:lnSpc>
            </a:pPr>
            <a:r>
              <a:rPr lang="en-GB" noProof="0"/>
              <a:t>Click to edit Master title style</a:t>
            </a:r>
          </a:p>
        </p:txBody>
      </p:sp>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noProof="0" smtClean="0">
                <a:solidFill>
                  <a:schemeClr val="bg1"/>
                </a:solidFill>
              </a:rPr>
              <a:pPr algn="ctr"/>
              <a:t>‹#›</a:t>
            </a:fld>
            <a:endParaRPr lang="en-GB" sz="1200" noProof="0">
              <a:solidFill>
                <a:schemeClr val="bg1"/>
              </a:solidFill>
            </a:endParaRPr>
          </a:p>
        </p:txBody>
      </p:sp>
    </p:spTree>
    <p:extLst>
      <p:ext uri="{BB962C8B-B14F-4D97-AF65-F5344CB8AC3E}">
        <p14:creationId xmlns:p14="http://schemas.microsoft.com/office/powerpoint/2010/main" val="150809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Images_Important Text 01">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83A2DEF1-03FF-475D-994A-6FC6FB1414FB}"/>
              </a:ext>
            </a:extLst>
          </p:cNvPr>
          <p:cNvSpPr>
            <a:spLocks noGrp="1"/>
          </p:cNvSpPr>
          <p:nvPr>
            <p:ph type="pic" sz="quarter" idx="12" hasCustomPrompt="1"/>
          </p:nvPr>
        </p:nvSpPr>
        <p:spPr>
          <a:xfrm>
            <a:off x="0" y="0"/>
            <a:ext cx="8087304" cy="6858000"/>
          </a:xfrm>
          <a:custGeom>
            <a:avLst/>
            <a:gdLst>
              <a:gd name="connsiteX0" fmla="*/ 0 w 8087304"/>
              <a:gd name="connsiteY0" fmla="*/ 0 h 6858000"/>
              <a:gd name="connsiteX1" fmla="*/ 8087304 w 8087304"/>
              <a:gd name="connsiteY1" fmla="*/ 0 h 6858000"/>
              <a:gd name="connsiteX2" fmla="*/ 8087304 w 8087304"/>
              <a:gd name="connsiteY2" fmla="*/ 7620 h 6858000"/>
              <a:gd name="connsiteX3" fmla="*/ 6368365 w 8087304"/>
              <a:gd name="connsiteY3" fmla="*/ 6858000 h 6858000"/>
              <a:gd name="connsiteX4" fmla="*/ 0 w 808730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87304" h="6858000">
                <a:moveTo>
                  <a:pt x="0" y="0"/>
                </a:moveTo>
                <a:lnTo>
                  <a:pt x="8087304" y="0"/>
                </a:lnTo>
                <a:lnTo>
                  <a:pt x="8087304" y="7620"/>
                </a:lnTo>
                <a:lnTo>
                  <a:pt x="6368365" y="6858000"/>
                </a:lnTo>
                <a:lnTo>
                  <a:pt x="0" y="6858000"/>
                </a:lnTo>
                <a:close/>
              </a:path>
            </a:pathLst>
          </a:custGeom>
        </p:spPr>
        <p:txBody>
          <a:bodyPr wrap="square" rtlCol="0" anchor="ctr" anchorCtr="1">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lvl1pPr>
          </a:lstStyle>
          <a:p>
            <a:pPr marL="285750" marR="0" lvl="0" indent="-285750" algn="ctr" defTabSz="914400" rtl="0" eaLnBrk="1" fontAlgn="auto" latinLnBrk="0" hangingPunct="1">
              <a:lnSpc>
                <a:spcPct val="90000"/>
              </a:lnSpc>
              <a:spcBef>
                <a:spcPts val="1000"/>
              </a:spcBef>
              <a:spcAft>
                <a:spcPts val="0"/>
              </a:spcAft>
              <a:buClrTx/>
              <a:buSzTx/>
              <a:tabLst/>
              <a:defRPr/>
            </a:pPr>
            <a:r>
              <a:rPr lang="en-GB" noProof="0"/>
              <a:t>Insert Image</a:t>
            </a:r>
          </a:p>
        </p:txBody>
      </p:sp>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785586" y="4081468"/>
            <a:ext cx="5005614" cy="822960"/>
          </a:xfrm>
        </p:spPr>
        <p:txBody>
          <a:bodyPr vert="horz" wrap="square" lIns="0" tIns="45720" rIns="91440" bIns="45720" rtlCol="0" anchor="t">
            <a:noAutofit/>
          </a:bodyPr>
          <a:lstStyle>
            <a:lvl1pPr marL="0" indent="0">
              <a:buFont typeface="Arial" panose="020B0604020202020204" pitchFamily="34" charset="0"/>
              <a:buNone/>
              <a:defRPr lang="en-GB" sz="2400" dirty="0">
                <a:solidFill>
                  <a:schemeClr val="tx1"/>
                </a:solidFill>
                <a:latin typeface="Corbel" panose="020B0503020204020204" pitchFamily="34" charset="0"/>
              </a:defRPr>
            </a:lvl1pPr>
          </a:lstStyle>
          <a:p>
            <a:pPr marL="0" lvl="0" rtl="0">
              <a:lnSpc>
                <a:spcPct val="100000"/>
              </a:lnSpc>
            </a:pPr>
            <a:r>
              <a:rPr lang="en-GB" noProof="0"/>
              <a:t>Click to edit Master title style</a:t>
            </a:r>
          </a:p>
        </p:txBody>
      </p:sp>
      <p:sp>
        <p:nvSpPr>
          <p:cNvPr id="13" name="Text Placeholder 12">
            <a:extLst>
              <a:ext uri="{FF2B5EF4-FFF2-40B4-BE49-F238E27FC236}">
                <a16:creationId xmlns:a16="http://schemas.microsoft.com/office/drawing/2014/main" id="{B48BA177-B717-42B2-884C-04576C20342D}"/>
              </a:ext>
            </a:extLst>
          </p:cNvPr>
          <p:cNvSpPr>
            <a:spLocks noGrp="1"/>
          </p:cNvSpPr>
          <p:nvPr>
            <p:ph type="body" sz="quarter" idx="11"/>
          </p:nvPr>
        </p:nvSpPr>
        <p:spPr>
          <a:xfrm>
            <a:off x="785586" y="5047107"/>
            <a:ext cx="5005614" cy="1005840"/>
          </a:xfrm>
        </p:spPr>
        <p:txBody>
          <a:bodyPr vert="horz" wrap="square" lIns="0" tIns="45720" rIns="0" bIns="45720" rtlCol="0" anchor="t">
            <a:noAutofit/>
          </a:bodyPr>
          <a:lstStyle>
            <a:lvl1pPr marL="0" indent="0">
              <a:buNone/>
              <a:defRPr lang="en-US" sz="1600" dirty="0" smtClean="0">
                <a:solidFill>
                  <a:schemeClr val="tx1"/>
                </a:solidFill>
                <a:latin typeface="+mn-lt"/>
                <a:ea typeface="+mj-ea"/>
                <a:cs typeface="+mj-cs"/>
              </a:defRPr>
            </a:lvl1pPr>
          </a:lstStyle>
          <a:p>
            <a:pPr marL="57150" lvl="0" indent="-285750" rtl="0">
              <a:lnSpc>
                <a:spcPct val="100000"/>
              </a:lnSpc>
              <a:spcBef>
                <a:spcPct val="0"/>
              </a:spcBef>
            </a:pPr>
            <a:r>
              <a:rPr lang="en-GB" noProof="0"/>
              <a:t>Click to edit Master text styles</a:t>
            </a:r>
          </a:p>
        </p:txBody>
      </p:sp>
      <p:sp>
        <p:nvSpPr>
          <p:cNvPr id="17" name="Picture Placeholder 16">
            <a:extLst>
              <a:ext uri="{FF2B5EF4-FFF2-40B4-BE49-F238E27FC236}">
                <a16:creationId xmlns:a16="http://schemas.microsoft.com/office/drawing/2014/main" id="{D935D313-376E-4CA0-9732-D0CACCC07FAD}"/>
              </a:ext>
            </a:extLst>
          </p:cNvPr>
          <p:cNvSpPr>
            <a:spLocks noGrp="1"/>
          </p:cNvSpPr>
          <p:nvPr>
            <p:ph type="pic" sz="quarter" idx="13" hasCustomPrompt="1"/>
          </p:nvPr>
        </p:nvSpPr>
        <p:spPr>
          <a:xfrm>
            <a:off x="6464300" y="0"/>
            <a:ext cx="5727700" cy="6858000"/>
          </a:xfrm>
          <a:custGeom>
            <a:avLst/>
            <a:gdLst>
              <a:gd name="connsiteX0" fmla="*/ 1708150 w 5727700"/>
              <a:gd name="connsiteY0" fmla="*/ 0 h 6858000"/>
              <a:gd name="connsiteX1" fmla="*/ 5727700 w 5727700"/>
              <a:gd name="connsiteY1" fmla="*/ 0 h 6858000"/>
              <a:gd name="connsiteX2" fmla="*/ 5727700 w 5727700"/>
              <a:gd name="connsiteY2" fmla="*/ 6858000 h 6858000"/>
              <a:gd name="connsiteX3" fmla="*/ 0 w 5727700"/>
              <a:gd name="connsiteY3" fmla="*/ 6858000 h 6858000"/>
              <a:gd name="connsiteX4" fmla="*/ 0 w 5727700"/>
              <a:gd name="connsiteY4" fmla="*/ 68326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27700" h="6858000">
                <a:moveTo>
                  <a:pt x="1708150" y="0"/>
                </a:moveTo>
                <a:lnTo>
                  <a:pt x="5727700" y="0"/>
                </a:lnTo>
                <a:lnTo>
                  <a:pt x="5727700" y="6858000"/>
                </a:lnTo>
                <a:lnTo>
                  <a:pt x="0" y="6858000"/>
                </a:lnTo>
                <a:lnTo>
                  <a:pt x="0" y="6832600"/>
                </a:lnTo>
                <a:close/>
              </a:path>
            </a:pathLst>
          </a:custGeom>
        </p:spPr>
        <p:txBody>
          <a:bodyPr vert="horz" wrap="square" lIns="91440" tIns="45720" rIns="91440" bIns="45720" rtlCol="0" anchor="ctr" anchorCtr="1">
            <a:noAutofit/>
          </a:bodyPr>
          <a:lstStyle>
            <a:lvl1pPr marL="0" indent="0">
              <a:buNone/>
              <a:defRPr lang="en-GB" sz="1800"/>
            </a:lvl1pPr>
          </a:lstStyle>
          <a:p>
            <a:pPr marL="228600" lvl="0" indent="-228600" algn="ctr" rtl="0"/>
            <a:r>
              <a:rPr lang="en-GB" noProof="0"/>
              <a:t>Insert Image</a:t>
            </a:r>
          </a:p>
        </p:txBody>
      </p:sp>
      <p:sp>
        <p:nvSpPr>
          <p:cNvPr id="20" name="Slide Number Placeholder 7">
            <a:extLst>
              <a:ext uri="{FF2B5EF4-FFF2-40B4-BE49-F238E27FC236}">
                <a16:creationId xmlns:a16="http://schemas.microsoft.com/office/drawing/2014/main" id="{1CEA3362-50AD-4D98-92C4-DA1D8C857A75}"/>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rtl="0"/>
            <a:fld id="{817179DE-9BF3-494C-804F-0C7C90AC8700}" type="slidenum">
              <a:rPr lang="en-GB" noProof="0" smtClean="0"/>
              <a:pPr algn="ctr"/>
              <a:t>‹#›</a:t>
            </a:fld>
            <a:endParaRPr lang="en-GB" noProof="0"/>
          </a:p>
        </p:txBody>
      </p:sp>
    </p:spTree>
    <p:extLst>
      <p:ext uri="{BB962C8B-B14F-4D97-AF65-F5344CB8AC3E}">
        <p14:creationId xmlns:p14="http://schemas.microsoft.com/office/powerpoint/2010/main" val="7914178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F3686C7-DF83-47D9-A485-35F4F1D36A69}"/>
              </a:ext>
            </a:extLst>
          </p:cNvPr>
          <p:cNvGrpSpPr/>
          <p:nvPr userDrawn="1"/>
        </p:nvGrpSpPr>
        <p:grpSpPr>
          <a:xfrm>
            <a:off x="0" y="6086479"/>
            <a:ext cx="12192000" cy="600974"/>
            <a:chOff x="0" y="6086479"/>
            <a:chExt cx="12192000" cy="600974"/>
          </a:xfrm>
        </p:grpSpPr>
        <p:sp>
          <p:nvSpPr>
            <p:cNvPr id="4" name="Rectangle 3">
              <a:extLst>
                <a:ext uri="{FF2B5EF4-FFF2-40B4-BE49-F238E27FC236}">
                  <a16:creationId xmlns:a16="http://schemas.microsoft.com/office/drawing/2014/main" id="{790B36CF-9391-49E9-B599-8B724B6EF267}"/>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6" name="Oval 5">
              <a:extLst>
                <a:ext uri="{FF2B5EF4-FFF2-40B4-BE49-F238E27FC236}">
                  <a16:creationId xmlns:a16="http://schemas.microsoft.com/office/drawing/2014/main" id="{468CE156-5D60-42B0-A4F9-33FA85537807}"/>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5" name="Slide Number Placeholder 7">
            <a:extLst>
              <a:ext uri="{FF2B5EF4-FFF2-40B4-BE49-F238E27FC236}">
                <a16:creationId xmlns:a16="http://schemas.microsoft.com/office/drawing/2014/main" id="{9E4521A1-4C9D-4795-B551-D151E8856AAE}"/>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bg1"/>
                </a:solidFill>
              </a:defRPr>
            </a:lvl1pPr>
          </a:lstStyle>
          <a:p>
            <a:pPr algn="ctr" rtl="0"/>
            <a:fld id="{817179DE-9BF3-494C-804F-0C7C90AC8700}" type="slidenum">
              <a:rPr lang="en-GB" noProof="0" smtClean="0"/>
              <a:pPr algn="ctr"/>
              <a:t>‹#›</a:t>
            </a:fld>
            <a:endParaRPr lang="en-GB" noProof="0"/>
          </a:p>
        </p:txBody>
      </p:sp>
    </p:spTree>
    <p:extLst>
      <p:ext uri="{BB962C8B-B14F-4D97-AF65-F5344CB8AC3E}">
        <p14:creationId xmlns:p14="http://schemas.microsoft.com/office/powerpoint/2010/main" val="5403706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46D6285-06A8-4297-915D-0A280359C280}"/>
              </a:ext>
            </a:extLst>
          </p:cNvPr>
          <p:cNvSpPr>
            <a:spLocks noGrp="1"/>
          </p:cNvSpPr>
          <p:nvPr>
            <p:ph type="pic" sz="quarter" idx="10" hasCustomPrompt="1"/>
          </p:nvPr>
        </p:nvSpPr>
        <p:spPr>
          <a:xfrm>
            <a:off x="1" y="0"/>
            <a:ext cx="12192000" cy="6858000"/>
          </a:xfrm>
        </p:spPr>
        <p:txBody>
          <a:bodyPr vert="horz" lIns="91440" tIns="45720" rIns="91440" bIns="45720" rtlCol="0" anchor="ctr" anchorCtr="1">
            <a:normAutofit/>
          </a:bodyPr>
          <a:lstStyle>
            <a:lvl1pPr>
              <a:defRPr lang="en-GB" sz="2400">
                <a:solidFill>
                  <a:schemeClr val="tx1"/>
                </a:solidFill>
              </a:defRPr>
            </a:lvl1pPr>
          </a:lstStyle>
          <a:p>
            <a:pPr marL="0" lvl="0" indent="0" rtl="0">
              <a:buNone/>
            </a:pPr>
            <a:r>
              <a:rPr lang="en-GB" noProof="0"/>
              <a:t>Insert Image</a:t>
            </a:r>
          </a:p>
        </p:txBody>
      </p:sp>
      <p:sp>
        <p:nvSpPr>
          <p:cNvPr id="10" name="Title 1">
            <a:extLst>
              <a:ext uri="{FF2B5EF4-FFF2-40B4-BE49-F238E27FC236}">
                <a16:creationId xmlns:a16="http://schemas.microsoft.com/office/drawing/2014/main" id="{A75C086E-F523-4C77-938F-0DB6203DBC43}"/>
              </a:ext>
            </a:extLst>
          </p:cNvPr>
          <p:cNvSpPr>
            <a:spLocks noGrp="1"/>
          </p:cNvSpPr>
          <p:nvPr>
            <p:ph type="ctrTitle" hasCustomPrompt="1"/>
          </p:nvPr>
        </p:nvSpPr>
        <p:spPr>
          <a:xfrm>
            <a:off x="691080" y="2139696"/>
            <a:ext cx="5578995" cy="879928"/>
          </a:xfrm>
        </p:spPr>
        <p:txBody>
          <a:bodyPr vert="horz" lIns="91440" tIns="45720" rIns="91440" bIns="45720" rtlCol="0" anchor="ctr" anchorCtr="0">
            <a:noAutofit/>
          </a:bodyPr>
          <a:lstStyle>
            <a:lvl1pPr algn="l">
              <a:defRPr lang="en-GB" b="0" dirty="0">
                <a:solidFill>
                  <a:schemeClr val="bg1"/>
                </a:solidFill>
              </a:defRPr>
            </a:lvl1pPr>
          </a:lstStyle>
          <a:p>
            <a:pPr marL="0" lvl="0" algn="ctr" rtl="0"/>
            <a:r>
              <a:rPr lang="en-GB" noProof="0"/>
              <a:t>TITLE</a:t>
            </a:r>
          </a:p>
        </p:txBody>
      </p:sp>
      <p:sp>
        <p:nvSpPr>
          <p:cNvPr id="17" name="Text Placeholder 4">
            <a:extLst>
              <a:ext uri="{FF2B5EF4-FFF2-40B4-BE49-F238E27FC236}">
                <a16:creationId xmlns:a16="http://schemas.microsoft.com/office/drawing/2014/main" id="{B293AB9F-7C1D-4A06-9F42-4FD67BF2739F}"/>
              </a:ext>
            </a:extLst>
          </p:cNvPr>
          <p:cNvSpPr>
            <a:spLocks noGrp="1"/>
          </p:cNvSpPr>
          <p:nvPr>
            <p:ph type="body" sz="quarter" idx="15" hasCustomPrompt="1"/>
          </p:nvPr>
        </p:nvSpPr>
        <p:spPr>
          <a:xfrm>
            <a:off x="1359075" y="3653097"/>
            <a:ext cx="3695206" cy="276999"/>
          </a:xfrm>
        </p:spPr>
        <p:txBody>
          <a:bodyPr lIns="0" rtlCol="0" anchor="ctr">
            <a:noAutofit/>
          </a:bodyPr>
          <a:lstStyle>
            <a:lvl1pPr marL="0" indent="0">
              <a:lnSpc>
                <a:spcPct val="100000"/>
              </a:lnSpc>
              <a:buNone/>
              <a:defRPr sz="1800" spc="0">
                <a:solidFill>
                  <a:schemeClr val="bg1"/>
                </a:solidFill>
              </a:defRPr>
            </a:lvl1pPr>
          </a:lstStyle>
          <a:p>
            <a:pPr lvl="0" rtl="0"/>
            <a:r>
              <a:rPr lang="en-GB" noProof="0"/>
              <a:t>Name</a:t>
            </a:r>
          </a:p>
        </p:txBody>
      </p:sp>
      <p:sp>
        <p:nvSpPr>
          <p:cNvPr id="18" name="Text Placeholder 4">
            <a:extLst>
              <a:ext uri="{FF2B5EF4-FFF2-40B4-BE49-F238E27FC236}">
                <a16:creationId xmlns:a16="http://schemas.microsoft.com/office/drawing/2014/main" id="{224AF9FB-5C6E-4050-AE8D-3B218C0F1DAE}"/>
              </a:ext>
            </a:extLst>
          </p:cNvPr>
          <p:cNvSpPr>
            <a:spLocks noGrp="1"/>
          </p:cNvSpPr>
          <p:nvPr>
            <p:ph type="body" sz="quarter" idx="16" hasCustomPrompt="1"/>
          </p:nvPr>
        </p:nvSpPr>
        <p:spPr>
          <a:xfrm>
            <a:off x="1359075" y="4392151"/>
            <a:ext cx="3695206" cy="276999"/>
          </a:xfrm>
        </p:spPr>
        <p:txBody>
          <a:bodyPr lIns="0" rtlCol="0" anchor="ctr">
            <a:noAutofit/>
          </a:bodyPr>
          <a:lstStyle>
            <a:lvl1pPr marL="0" indent="0">
              <a:lnSpc>
                <a:spcPct val="100000"/>
              </a:lnSpc>
              <a:buNone/>
              <a:defRPr sz="1800" spc="0">
                <a:solidFill>
                  <a:schemeClr val="bg1"/>
                </a:solidFill>
              </a:defRPr>
            </a:lvl1pPr>
          </a:lstStyle>
          <a:p>
            <a:pPr lvl="0" rtl="0"/>
            <a:r>
              <a:rPr lang="en-GB" noProof="0"/>
              <a:t>Phone</a:t>
            </a:r>
          </a:p>
        </p:txBody>
      </p:sp>
      <p:sp>
        <p:nvSpPr>
          <p:cNvPr id="19" name="Text Placeholder 4">
            <a:extLst>
              <a:ext uri="{FF2B5EF4-FFF2-40B4-BE49-F238E27FC236}">
                <a16:creationId xmlns:a16="http://schemas.microsoft.com/office/drawing/2014/main" id="{68A48B85-2E0B-42B6-AB4A-1302D3C828F5}"/>
              </a:ext>
            </a:extLst>
          </p:cNvPr>
          <p:cNvSpPr>
            <a:spLocks noGrp="1"/>
          </p:cNvSpPr>
          <p:nvPr>
            <p:ph type="body" sz="quarter" idx="17" hasCustomPrompt="1"/>
          </p:nvPr>
        </p:nvSpPr>
        <p:spPr>
          <a:xfrm>
            <a:off x="1359075" y="5131205"/>
            <a:ext cx="3695206" cy="276999"/>
          </a:xfrm>
        </p:spPr>
        <p:txBody>
          <a:bodyPr lIns="0" rtlCol="0" anchor="ctr">
            <a:noAutofit/>
          </a:bodyPr>
          <a:lstStyle>
            <a:lvl1pPr marL="0" indent="0">
              <a:lnSpc>
                <a:spcPct val="100000"/>
              </a:lnSpc>
              <a:buNone/>
              <a:defRPr sz="1800" spc="0">
                <a:solidFill>
                  <a:schemeClr val="bg1"/>
                </a:solidFill>
              </a:defRPr>
            </a:lvl1pPr>
          </a:lstStyle>
          <a:p>
            <a:pPr lvl="0" rtl="0"/>
            <a:r>
              <a:rPr lang="en-GB" noProof="0"/>
              <a:t>Email</a:t>
            </a:r>
          </a:p>
        </p:txBody>
      </p:sp>
      <p:sp>
        <p:nvSpPr>
          <p:cNvPr id="20" name="Text Placeholder 4">
            <a:extLst>
              <a:ext uri="{FF2B5EF4-FFF2-40B4-BE49-F238E27FC236}">
                <a16:creationId xmlns:a16="http://schemas.microsoft.com/office/drawing/2014/main" id="{9244D33F-3A47-4DE3-8198-7AC5316E31E6}"/>
              </a:ext>
            </a:extLst>
          </p:cNvPr>
          <p:cNvSpPr>
            <a:spLocks noGrp="1"/>
          </p:cNvSpPr>
          <p:nvPr>
            <p:ph type="body" sz="quarter" idx="18" hasCustomPrompt="1"/>
          </p:nvPr>
        </p:nvSpPr>
        <p:spPr>
          <a:xfrm>
            <a:off x="1359075" y="5870258"/>
            <a:ext cx="3695206" cy="276999"/>
          </a:xfrm>
        </p:spPr>
        <p:txBody>
          <a:bodyPr lIns="0" rtlCol="0" anchor="ctr">
            <a:noAutofit/>
          </a:bodyPr>
          <a:lstStyle>
            <a:lvl1pPr marL="0" indent="0">
              <a:lnSpc>
                <a:spcPct val="100000"/>
              </a:lnSpc>
              <a:buNone/>
              <a:defRPr sz="1800" spc="0">
                <a:solidFill>
                  <a:schemeClr val="bg1"/>
                </a:solidFill>
              </a:defRPr>
            </a:lvl1pPr>
          </a:lstStyle>
          <a:p>
            <a:pPr lvl="0" rtl="0"/>
            <a:r>
              <a:rPr lang="en-GB" noProof="0"/>
              <a:t>Website</a:t>
            </a:r>
          </a:p>
        </p:txBody>
      </p:sp>
      <p:sp>
        <p:nvSpPr>
          <p:cNvPr id="3" name="Content Placeholder 2">
            <a:extLst>
              <a:ext uri="{FF2B5EF4-FFF2-40B4-BE49-F238E27FC236}">
                <a16:creationId xmlns:a16="http://schemas.microsoft.com/office/drawing/2014/main" id="{8F220C8B-2E18-4D91-A806-6C7C3940B00F}"/>
              </a:ext>
            </a:extLst>
          </p:cNvPr>
          <p:cNvSpPr>
            <a:spLocks noGrp="1" noChangeAspect="1"/>
          </p:cNvSpPr>
          <p:nvPr>
            <p:ph sz="quarter" idx="19" hasCustomPrompt="1"/>
          </p:nvPr>
        </p:nvSpPr>
        <p:spPr>
          <a:xfrm>
            <a:off x="691080" y="4295744"/>
            <a:ext cx="469813" cy="469812"/>
          </a:xfrm>
          <a:prstGeom prst="ellipse">
            <a:avLst/>
          </a:prstGeom>
          <a:noFill/>
          <a:ln>
            <a:noFill/>
          </a:ln>
        </p:spPr>
        <p:txBody>
          <a:bodyPr lIns="0" tIns="0" rIns="0" bIns="0" rtlCol="0" anchor="ctr">
            <a:noAutofit/>
          </a:bodyPr>
          <a:lstStyle>
            <a:lvl1pPr marL="0" indent="0" algn="ctr">
              <a:buNone/>
              <a:defRPr sz="1050"/>
            </a:lvl1pPr>
          </a:lstStyle>
          <a:p>
            <a:pPr lvl="0" rtl="0"/>
            <a:r>
              <a:rPr lang="en-GB" noProof="0"/>
              <a:t>Icon</a:t>
            </a:r>
          </a:p>
        </p:txBody>
      </p:sp>
      <p:sp>
        <p:nvSpPr>
          <p:cNvPr id="28" name="Content Placeholder 2">
            <a:extLst>
              <a:ext uri="{FF2B5EF4-FFF2-40B4-BE49-F238E27FC236}">
                <a16:creationId xmlns:a16="http://schemas.microsoft.com/office/drawing/2014/main" id="{3D1C5933-D103-4989-B652-C7B692341BC3}"/>
              </a:ext>
            </a:extLst>
          </p:cNvPr>
          <p:cNvSpPr>
            <a:spLocks noGrp="1" noChangeAspect="1"/>
          </p:cNvSpPr>
          <p:nvPr>
            <p:ph sz="quarter" idx="20" hasCustomPrompt="1"/>
          </p:nvPr>
        </p:nvSpPr>
        <p:spPr>
          <a:xfrm>
            <a:off x="691080" y="5034798"/>
            <a:ext cx="469813" cy="469812"/>
          </a:xfrm>
          <a:prstGeom prst="ellipse">
            <a:avLst/>
          </a:prstGeom>
          <a:noFill/>
          <a:ln>
            <a:noFill/>
          </a:ln>
        </p:spPr>
        <p:txBody>
          <a:bodyPr lIns="0" tIns="0" rIns="0" bIns="0" rtlCol="0" anchor="ctr">
            <a:noAutofit/>
          </a:bodyPr>
          <a:lstStyle>
            <a:lvl1pPr marL="0" indent="0" algn="ctr">
              <a:buNone/>
              <a:defRPr sz="1050"/>
            </a:lvl1pPr>
          </a:lstStyle>
          <a:p>
            <a:pPr lvl="0" rtl="0"/>
            <a:r>
              <a:rPr lang="en-GB" noProof="0"/>
              <a:t>Icon</a:t>
            </a:r>
          </a:p>
        </p:txBody>
      </p:sp>
      <p:sp>
        <p:nvSpPr>
          <p:cNvPr id="29" name="Content Placeholder 2">
            <a:extLst>
              <a:ext uri="{FF2B5EF4-FFF2-40B4-BE49-F238E27FC236}">
                <a16:creationId xmlns:a16="http://schemas.microsoft.com/office/drawing/2014/main" id="{A80EBF65-A9A1-4724-B962-DB9B79A924AA}"/>
              </a:ext>
            </a:extLst>
          </p:cNvPr>
          <p:cNvSpPr>
            <a:spLocks noGrp="1" noChangeAspect="1"/>
          </p:cNvSpPr>
          <p:nvPr>
            <p:ph sz="quarter" idx="21" hasCustomPrompt="1"/>
          </p:nvPr>
        </p:nvSpPr>
        <p:spPr>
          <a:xfrm>
            <a:off x="691080" y="5773851"/>
            <a:ext cx="469813" cy="469812"/>
          </a:xfrm>
          <a:prstGeom prst="ellipse">
            <a:avLst/>
          </a:prstGeom>
          <a:noFill/>
          <a:ln>
            <a:noFill/>
          </a:ln>
        </p:spPr>
        <p:txBody>
          <a:bodyPr lIns="0" tIns="0" rIns="0" bIns="0" rtlCol="0" anchor="ctr">
            <a:noAutofit/>
          </a:bodyPr>
          <a:lstStyle>
            <a:lvl1pPr marL="0" indent="0" algn="ctr">
              <a:buNone/>
              <a:defRPr sz="1050"/>
            </a:lvl1pPr>
          </a:lstStyle>
          <a:p>
            <a:pPr lvl="0" rtl="0"/>
            <a:r>
              <a:rPr lang="en-GB" noProof="0"/>
              <a:t>Icon</a:t>
            </a:r>
          </a:p>
        </p:txBody>
      </p:sp>
      <p:sp>
        <p:nvSpPr>
          <p:cNvPr id="30" name="Content Placeholder 2">
            <a:extLst>
              <a:ext uri="{FF2B5EF4-FFF2-40B4-BE49-F238E27FC236}">
                <a16:creationId xmlns:a16="http://schemas.microsoft.com/office/drawing/2014/main" id="{06251342-E6E3-4C57-A0A9-C7BB3DCAE115}"/>
              </a:ext>
            </a:extLst>
          </p:cNvPr>
          <p:cNvSpPr>
            <a:spLocks noGrp="1" noChangeAspect="1"/>
          </p:cNvSpPr>
          <p:nvPr>
            <p:ph sz="quarter" idx="22" hasCustomPrompt="1"/>
          </p:nvPr>
        </p:nvSpPr>
        <p:spPr>
          <a:xfrm>
            <a:off x="691080" y="3556690"/>
            <a:ext cx="469813" cy="469812"/>
          </a:xfrm>
          <a:prstGeom prst="ellipse">
            <a:avLst/>
          </a:prstGeom>
          <a:noFill/>
          <a:ln>
            <a:noFill/>
          </a:ln>
        </p:spPr>
        <p:txBody>
          <a:bodyPr lIns="0" tIns="0" rIns="0" bIns="0" rtlCol="0" anchor="ctr">
            <a:noAutofit/>
          </a:bodyPr>
          <a:lstStyle>
            <a:lvl1pPr marL="0" indent="0" algn="ctr">
              <a:buNone/>
              <a:defRPr sz="1050"/>
            </a:lvl1pPr>
          </a:lstStyle>
          <a:p>
            <a:pPr lvl="0" rtl="0"/>
            <a:r>
              <a:rPr lang="en-GB" noProof="0"/>
              <a:t>Icon</a:t>
            </a:r>
          </a:p>
        </p:txBody>
      </p:sp>
    </p:spTree>
    <p:extLst>
      <p:ext uri="{BB962C8B-B14F-4D97-AF65-F5344CB8AC3E}">
        <p14:creationId xmlns:p14="http://schemas.microsoft.com/office/powerpoint/2010/main" val="4169354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7274144" y="1291772"/>
            <a:ext cx="4379976" cy="3611880"/>
          </a:xfrm>
        </p:spPr>
        <p:txBody>
          <a:bodyPr vert="horz" lIns="91440" tIns="45720" rIns="91440" bIns="45720" rtlCol="0" anchor="b" anchorCtr="1">
            <a:noAutofit/>
          </a:bodyPr>
          <a:lstStyle>
            <a:lvl1pPr>
              <a:defRPr lang="en-GB" dirty="0"/>
            </a:lvl1pPr>
          </a:lstStyle>
          <a:p>
            <a:pPr marL="0" lvl="0" algn="ctr" rtl="0"/>
            <a:r>
              <a:rPr lang="en-GB"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7389079" y="5392401"/>
            <a:ext cx="4178808" cy="521208"/>
          </a:xfrm>
        </p:spPr>
        <p:txBody>
          <a:bodyPr vert="horz" lIns="91440" tIns="45720" rIns="91440" bIns="45720" rtlCol="0" anchor="t">
            <a:noAutofit/>
          </a:bodyPr>
          <a:lstStyle>
            <a:lvl1pPr marL="0" indent="0" algn="ctr">
              <a:buNone/>
              <a:defRPr lang="en-US" sz="1800" dirty="0">
                <a:solidFill>
                  <a:srgbClr val="B2606E"/>
                </a:solidFill>
              </a:defRPr>
            </a:lvl1pPr>
          </a:lstStyle>
          <a:p>
            <a:pPr lvl="0" rtl="0"/>
            <a:r>
              <a:rPr lang="en-GB" noProof="0"/>
              <a:t>Subtitle</a:t>
            </a:r>
          </a:p>
        </p:txBody>
      </p:sp>
      <p:grpSp>
        <p:nvGrpSpPr>
          <p:cNvPr id="6" name="Group 5">
            <a:extLst>
              <a:ext uri="{FF2B5EF4-FFF2-40B4-BE49-F238E27FC236}">
                <a16:creationId xmlns:a16="http://schemas.microsoft.com/office/drawing/2014/main" id="{EFDB39AB-B644-434A-9D55-AF3455D468E5}"/>
              </a:ext>
            </a:extLst>
          </p:cNvPr>
          <p:cNvGrpSpPr/>
          <p:nvPr userDrawn="1"/>
        </p:nvGrpSpPr>
        <p:grpSpPr>
          <a:xfrm>
            <a:off x="9140346" y="5054600"/>
            <a:ext cx="676275" cy="114300"/>
            <a:chOff x="9330846" y="5054600"/>
            <a:chExt cx="676275" cy="114300"/>
          </a:xfrm>
        </p:grpSpPr>
        <p:sp>
          <p:nvSpPr>
            <p:cNvPr id="7" name="Oval 6">
              <a:extLst>
                <a:ext uri="{FF2B5EF4-FFF2-40B4-BE49-F238E27FC236}">
                  <a16:creationId xmlns:a16="http://schemas.microsoft.com/office/drawing/2014/main" id="{BF14E129-1970-4994-89E5-F7A67128AFE3}"/>
                </a:ext>
              </a:extLst>
            </p:cNvPr>
            <p:cNvSpPr/>
            <p:nvPr/>
          </p:nvSpPr>
          <p:spPr>
            <a:xfrm>
              <a:off x="933084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Oval 7">
              <a:extLst>
                <a:ext uri="{FF2B5EF4-FFF2-40B4-BE49-F238E27FC236}">
                  <a16:creationId xmlns:a16="http://schemas.microsoft.com/office/drawing/2014/main" id="{593336FA-97B2-4528-88E8-5FF97F86E216}"/>
                </a:ext>
              </a:extLst>
            </p:cNvPr>
            <p:cNvSpPr/>
            <p:nvPr/>
          </p:nvSpPr>
          <p:spPr>
            <a:xfrm>
              <a:off x="951817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Oval 8">
              <a:extLst>
                <a:ext uri="{FF2B5EF4-FFF2-40B4-BE49-F238E27FC236}">
                  <a16:creationId xmlns:a16="http://schemas.microsoft.com/office/drawing/2014/main" id="{8A73C166-FCDF-40AE-8B0D-69C7E2C8573E}"/>
                </a:ext>
              </a:extLst>
            </p:cNvPr>
            <p:cNvSpPr/>
            <p:nvPr/>
          </p:nvSpPr>
          <p:spPr>
            <a:xfrm>
              <a:off x="970549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Oval 10">
              <a:extLst>
                <a:ext uri="{FF2B5EF4-FFF2-40B4-BE49-F238E27FC236}">
                  <a16:creationId xmlns:a16="http://schemas.microsoft.com/office/drawing/2014/main" id="{EF418119-E3DD-44B0-A4AF-F8A98EC5863B}"/>
                </a:ext>
              </a:extLst>
            </p:cNvPr>
            <p:cNvSpPr/>
            <p:nvPr/>
          </p:nvSpPr>
          <p:spPr>
            <a:xfrm>
              <a:off x="989282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13" name="Freeform: Shape 12">
            <a:extLst>
              <a:ext uri="{FF2B5EF4-FFF2-40B4-BE49-F238E27FC236}">
                <a16:creationId xmlns:a16="http://schemas.microsoft.com/office/drawing/2014/main" id="{5BE10AC4-CBFC-4ECF-92D5-9CE1874F58D7}"/>
              </a:ext>
            </a:extLst>
          </p:cNvPr>
          <p:cNvSpPr/>
          <p:nvPr userDrawn="1"/>
        </p:nvSpPr>
        <p:spPr>
          <a:xfrm>
            <a:off x="0" y="0"/>
            <a:ext cx="8568965" cy="6858000"/>
          </a:xfrm>
          <a:custGeom>
            <a:avLst/>
            <a:gdLst>
              <a:gd name="connsiteX0" fmla="*/ 0 w 3522381"/>
              <a:gd name="connsiteY0" fmla="*/ 0 h 6858000"/>
              <a:gd name="connsiteX1" fmla="*/ 3522381 w 3522381"/>
              <a:gd name="connsiteY1" fmla="*/ 0 h 6858000"/>
              <a:gd name="connsiteX2" fmla="*/ 51547 w 3522381"/>
              <a:gd name="connsiteY2" fmla="*/ 6858000 h 6858000"/>
              <a:gd name="connsiteX3" fmla="*/ 0 w 35223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22381" h="6858000">
                <a:moveTo>
                  <a:pt x="0" y="0"/>
                </a:moveTo>
                <a:lnTo>
                  <a:pt x="3522381" y="0"/>
                </a:lnTo>
                <a:lnTo>
                  <a:pt x="51547" y="6858000"/>
                </a:lnTo>
                <a:lnTo>
                  <a:pt x="0" y="6858000"/>
                </a:lnTo>
                <a:close/>
              </a:path>
            </a:pathLst>
          </a:custGeom>
          <a:solidFill>
            <a:schemeClr val="bg1">
              <a:lumMod val="9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4667344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305EBB3-0F16-4B63-82ED-191AB224B8E2}"/>
              </a:ext>
            </a:extLst>
          </p:cNvPr>
          <p:cNvSpPr/>
          <p:nvPr userDrawn="1"/>
        </p:nvSpPr>
        <p:spPr>
          <a:xfrm>
            <a:off x="4334810" y="0"/>
            <a:ext cx="3522381" cy="6858000"/>
          </a:xfrm>
          <a:custGeom>
            <a:avLst/>
            <a:gdLst>
              <a:gd name="connsiteX0" fmla="*/ 0 w 3522381"/>
              <a:gd name="connsiteY0" fmla="*/ 0 h 6858000"/>
              <a:gd name="connsiteX1" fmla="*/ 3522381 w 3522381"/>
              <a:gd name="connsiteY1" fmla="*/ 0 h 6858000"/>
              <a:gd name="connsiteX2" fmla="*/ 51547 w 3522381"/>
              <a:gd name="connsiteY2" fmla="*/ 6858000 h 6858000"/>
              <a:gd name="connsiteX3" fmla="*/ 0 w 35223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22381" h="6858000">
                <a:moveTo>
                  <a:pt x="0" y="0"/>
                </a:moveTo>
                <a:lnTo>
                  <a:pt x="3522381" y="0"/>
                </a:lnTo>
                <a:lnTo>
                  <a:pt x="51547" y="6858000"/>
                </a:lnTo>
                <a:lnTo>
                  <a:pt x="0" y="6858000"/>
                </a:lnTo>
                <a:close/>
              </a:path>
            </a:pathLst>
          </a:custGeom>
          <a:solidFill>
            <a:schemeClr val="bg1">
              <a:lumMod val="95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C1744DE2-A455-46F2-BE15-959050C87CE4}"/>
              </a:ext>
            </a:extLst>
          </p:cNvPr>
          <p:cNvSpPr>
            <a:spLocks noGrp="1"/>
          </p:cNvSpPr>
          <p:nvPr>
            <p:ph type="ctrTitle" hasCustomPrompt="1"/>
          </p:nvPr>
        </p:nvSpPr>
        <p:spPr>
          <a:xfrm>
            <a:off x="7274144" y="1291772"/>
            <a:ext cx="4379976" cy="3611880"/>
          </a:xfrm>
        </p:spPr>
        <p:txBody>
          <a:bodyPr vert="horz" lIns="91440" tIns="45720" rIns="91440" bIns="45720" rtlCol="0" anchor="b" anchorCtr="1">
            <a:noAutofit/>
          </a:bodyPr>
          <a:lstStyle>
            <a:lvl1pPr>
              <a:defRPr lang="en-GB" dirty="0"/>
            </a:lvl1pPr>
          </a:lstStyle>
          <a:p>
            <a:pPr marL="0" lvl="0" algn="ctr" rtl="0"/>
            <a:r>
              <a:rPr lang="en-GB" noProof="0"/>
              <a:t>TITLE</a:t>
            </a:r>
          </a:p>
        </p:txBody>
      </p:sp>
      <p:sp>
        <p:nvSpPr>
          <p:cNvPr id="3" name="Subtitle 2">
            <a:extLst>
              <a:ext uri="{FF2B5EF4-FFF2-40B4-BE49-F238E27FC236}">
                <a16:creationId xmlns:a16="http://schemas.microsoft.com/office/drawing/2014/main" id="{AC9DE4F3-CE8F-41A0-BFDE-76D0DF1DF432}"/>
              </a:ext>
            </a:extLst>
          </p:cNvPr>
          <p:cNvSpPr>
            <a:spLocks noGrp="1"/>
          </p:cNvSpPr>
          <p:nvPr>
            <p:ph type="subTitle" idx="1" hasCustomPrompt="1"/>
          </p:nvPr>
        </p:nvSpPr>
        <p:spPr>
          <a:xfrm>
            <a:off x="7389079" y="5392401"/>
            <a:ext cx="4178808" cy="521208"/>
          </a:xfrm>
        </p:spPr>
        <p:txBody>
          <a:bodyPr vert="horz" lIns="91440" tIns="45720" rIns="91440" bIns="45720" rtlCol="0" anchor="t">
            <a:noAutofit/>
          </a:bodyPr>
          <a:lstStyle>
            <a:lvl1pPr marL="0" indent="0" algn="ctr">
              <a:buNone/>
              <a:defRPr lang="en-US" sz="1800" dirty="0">
                <a:solidFill>
                  <a:srgbClr val="B2606E"/>
                </a:solidFill>
              </a:defRPr>
            </a:lvl1pPr>
          </a:lstStyle>
          <a:p>
            <a:pPr lvl="0" rtl="0"/>
            <a:r>
              <a:rPr lang="en-GB" noProof="0"/>
              <a:t>Subtitle</a:t>
            </a:r>
          </a:p>
        </p:txBody>
      </p:sp>
      <p:grpSp>
        <p:nvGrpSpPr>
          <p:cNvPr id="6" name="Group 5">
            <a:extLst>
              <a:ext uri="{FF2B5EF4-FFF2-40B4-BE49-F238E27FC236}">
                <a16:creationId xmlns:a16="http://schemas.microsoft.com/office/drawing/2014/main" id="{EFDB39AB-B644-434A-9D55-AF3455D468E5}"/>
              </a:ext>
            </a:extLst>
          </p:cNvPr>
          <p:cNvGrpSpPr/>
          <p:nvPr userDrawn="1"/>
        </p:nvGrpSpPr>
        <p:grpSpPr>
          <a:xfrm>
            <a:off x="9140346" y="5054600"/>
            <a:ext cx="676275" cy="114300"/>
            <a:chOff x="9330846" y="5054600"/>
            <a:chExt cx="676275" cy="114300"/>
          </a:xfrm>
        </p:grpSpPr>
        <p:sp>
          <p:nvSpPr>
            <p:cNvPr id="7" name="Oval 6">
              <a:extLst>
                <a:ext uri="{FF2B5EF4-FFF2-40B4-BE49-F238E27FC236}">
                  <a16:creationId xmlns:a16="http://schemas.microsoft.com/office/drawing/2014/main" id="{BF14E129-1970-4994-89E5-F7A67128AFE3}"/>
                </a:ext>
              </a:extLst>
            </p:cNvPr>
            <p:cNvSpPr/>
            <p:nvPr/>
          </p:nvSpPr>
          <p:spPr>
            <a:xfrm>
              <a:off x="933084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Oval 7">
              <a:extLst>
                <a:ext uri="{FF2B5EF4-FFF2-40B4-BE49-F238E27FC236}">
                  <a16:creationId xmlns:a16="http://schemas.microsoft.com/office/drawing/2014/main" id="{593336FA-97B2-4528-88E8-5FF97F86E216}"/>
                </a:ext>
              </a:extLst>
            </p:cNvPr>
            <p:cNvSpPr/>
            <p:nvPr/>
          </p:nvSpPr>
          <p:spPr>
            <a:xfrm>
              <a:off x="951817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Oval 8">
              <a:extLst>
                <a:ext uri="{FF2B5EF4-FFF2-40B4-BE49-F238E27FC236}">
                  <a16:creationId xmlns:a16="http://schemas.microsoft.com/office/drawing/2014/main" id="{8A73C166-FCDF-40AE-8B0D-69C7E2C8573E}"/>
                </a:ext>
              </a:extLst>
            </p:cNvPr>
            <p:cNvSpPr/>
            <p:nvPr/>
          </p:nvSpPr>
          <p:spPr>
            <a:xfrm>
              <a:off x="9705496"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Oval 10">
              <a:extLst>
                <a:ext uri="{FF2B5EF4-FFF2-40B4-BE49-F238E27FC236}">
                  <a16:creationId xmlns:a16="http://schemas.microsoft.com/office/drawing/2014/main" id="{EF418119-E3DD-44B0-A4AF-F8A98EC5863B}"/>
                </a:ext>
              </a:extLst>
            </p:cNvPr>
            <p:cNvSpPr/>
            <p:nvPr/>
          </p:nvSpPr>
          <p:spPr>
            <a:xfrm>
              <a:off x="9892821" y="5054600"/>
              <a:ext cx="114300" cy="1143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Tree>
    <p:extLst>
      <p:ext uri="{BB962C8B-B14F-4D97-AF65-F5344CB8AC3E}">
        <p14:creationId xmlns:p14="http://schemas.microsoft.com/office/powerpoint/2010/main" val="38734915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rtl="0">
              <a:lnSpc>
                <a:spcPct val="100000"/>
              </a:lnSpc>
            </a:pPr>
            <a:r>
              <a:rPr lang="en-GB" noProof="0"/>
              <a:t>Click to edit Master title style</a:t>
            </a:r>
          </a:p>
        </p:txBody>
      </p:sp>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noProof="0" smtClean="0">
                <a:solidFill>
                  <a:schemeClr val="bg1"/>
                </a:solidFill>
              </a:rPr>
              <a:pPr algn="ctr"/>
              <a:t>‹#›</a:t>
            </a:fld>
            <a:endParaRPr lang="en-GB" sz="1200" noProof="0">
              <a:solidFill>
                <a:schemeClr val="bg1"/>
              </a:solidFill>
            </a:endParaRPr>
          </a:p>
        </p:txBody>
      </p:sp>
      <p:sp>
        <p:nvSpPr>
          <p:cNvPr id="9" name="Content Placeholder 2">
            <a:extLst>
              <a:ext uri="{FF2B5EF4-FFF2-40B4-BE49-F238E27FC236}">
                <a16:creationId xmlns:a16="http://schemas.microsoft.com/office/drawing/2014/main" id="{C7BBA6D3-FEB9-412B-8FBB-095FC3A60ABF}"/>
              </a:ext>
            </a:extLst>
          </p:cNvPr>
          <p:cNvSpPr>
            <a:spLocks noGrp="1"/>
          </p:cNvSpPr>
          <p:nvPr>
            <p:ph idx="1"/>
          </p:nvPr>
        </p:nvSpPr>
        <p:spPr>
          <a:xfrm>
            <a:off x="633186" y="1825625"/>
            <a:ext cx="10815864" cy="4351338"/>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010023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rtl="0">
              <a:lnSpc>
                <a:spcPct val="100000"/>
              </a:lnSpc>
            </a:pPr>
            <a:r>
              <a:rPr lang="en-GB" noProof="0"/>
              <a:t>Click to edit Master title style</a:t>
            </a:r>
          </a:p>
        </p:txBody>
      </p:sp>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noProof="0" smtClean="0">
                <a:solidFill>
                  <a:schemeClr val="bg1"/>
                </a:solidFill>
              </a:rPr>
              <a:pPr algn="ctr"/>
              <a:t>‹#›</a:t>
            </a:fld>
            <a:endParaRPr lang="en-GB" sz="1200" noProof="0">
              <a:solidFill>
                <a:schemeClr val="bg1"/>
              </a:solidFill>
            </a:endParaRPr>
          </a:p>
        </p:txBody>
      </p:sp>
      <p:sp>
        <p:nvSpPr>
          <p:cNvPr id="9" name="Content Placeholder 2">
            <a:extLst>
              <a:ext uri="{FF2B5EF4-FFF2-40B4-BE49-F238E27FC236}">
                <a16:creationId xmlns:a16="http://schemas.microsoft.com/office/drawing/2014/main" id="{64A4F74B-B2CD-407C-865A-037EDFAC9DB0}"/>
              </a:ext>
            </a:extLst>
          </p:cNvPr>
          <p:cNvSpPr>
            <a:spLocks noGrp="1"/>
          </p:cNvSpPr>
          <p:nvPr>
            <p:ph sz="half" idx="1"/>
          </p:nvPr>
        </p:nvSpPr>
        <p:spPr>
          <a:xfrm>
            <a:off x="633186" y="1825625"/>
            <a:ext cx="5386614" cy="4351338"/>
          </a:xfrm>
        </p:spPr>
        <p:txBody>
          <a:bodyPr rtlCol="0">
            <a:normAutofit/>
          </a:bodyPr>
          <a:lstStyle>
            <a:lvl1pPr>
              <a:defRPr sz="2000"/>
            </a:lvl1pPr>
            <a:lvl2pPr>
              <a:defRPr sz="1800"/>
            </a:lvl2pPr>
            <a:lvl3pPr>
              <a:defRPr sz="1600"/>
            </a:lvl3pPr>
            <a:lvl4pPr>
              <a:defRPr sz="1400"/>
            </a:lvl4pPr>
            <a:lvl5pP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Content Placeholder 3">
            <a:extLst>
              <a:ext uri="{FF2B5EF4-FFF2-40B4-BE49-F238E27FC236}">
                <a16:creationId xmlns:a16="http://schemas.microsoft.com/office/drawing/2014/main" id="{A2548E2E-973A-4D52-ACB9-BF564F407308}"/>
              </a:ext>
            </a:extLst>
          </p:cNvPr>
          <p:cNvSpPr>
            <a:spLocks noGrp="1"/>
          </p:cNvSpPr>
          <p:nvPr>
            <p:ph sz="half" idx="2"/>
          </p:nvPr>
        </p:nvSpPr>
        <p:spPr>
          <a:xfrm>
            <a:off x="6172200" y="1825625"/>
            <a:ext cx="5276850" cy="4351338"/>
          </a:xfrm>
        </p:spPr>
        <p:txBody>
          <a:bodyPr rtlCol="0">
            <a:normAutofit/>
          </a:bodyPr>
          <a:lstStyle>
            <a:lvl1pPr>
              <a:defRPr sz="2000"/>
            </a:lvl1pPr>
            <a:lvl2pPr>
              <a:defRPr sz="1800"/>
            </a:lvl2pPr>
            <a:lvl3pPr>
              <a:defRPr sz="1600"/>
            </a:lvl3pPr>
            <a:lvl4pPr>
              <a:defRPr sz="1400"/>
            </a:lvl4pPr>
            <a:lvl5pP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051069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FCDE-8F3F-4E83-B550-DF944B424F78}"/>
              </a:ext>
            </a:extLst>
          </p:cNvPr>
          <p:cNvSpPr>
            <a:spLocks noGrp="1"/>
          </p:cNvSpPr>
          <p:nvPr>
            <p:ph type="title"/>
          </p:nvPr>
        </p:nvSpPr>
        <p:spPr>
          <a:xfrm>
            <a:off x="633186" y="557439"/>
            <a:ext cx="10815864" cy="830997"/>
          </a:xfrm>
        </p:spPr>
        <p:txBody>
          <a:bodyPr vert="horz" wrap="square" lIns="0" tIns="45720" rIns="91440" bIns="45720" rtlCol="0" anchor="t">
            <a:noAutofit/>
          </a:bodyPr>
          <a:lstStyle>
            <a:lvl1pPr>
              <a:defRPr lang="en-GB" sz="2400">
                <a:solidFill>
                  <a:schemeClr val="tx1"/>
                </a:solidFill>
                <a:latin typeface="Corbel" panose="020B0503020204020204" pitchFamily="34" charset="0"/>
              </a:defRPr>
            </a:lvl1pPr>
          </a:lstStyle>
          <a:p>
            <a:pPr lvl="0" rtl="0">
              <a:lnSpc>
                <a:spcPct val="100000"/>
              </a:lnSpc>
            </a:pPr>
            <a:r>
              <a:rPr lang="en-GB" noProof="0"/>
              <a:t>Click to edit Master title style</a:t>
            </a:r>
          </a:p>
        </p:txBody>
      </p:sp>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noProof="0" smtClean="0">
                <a:solidFill>
                  <a:schemeClr val="bg1"/>
                </a:solidFill>
              </a:rPr>
              <a:pPr algn="ctr"/>
              <a:t>‹#›</a:t>
            </a:fld>
            <a:endParaRPr lang="en-GB" sz="1200" noProof="0">
              <a:solidFill>
                <a:schemeClr val="bg1"/>
              </a:solidFill>
            </a:endParaRPr>
          </a:p>
        </p:txBody>
      </p:sp>
      <p:sp>
        <p:nvSpPr>
          <p:cNvPr id="9" name="Text Placeholder 2">
            <a:extLst>
              <a:ext uri="{FF2B5EF4-FFF2-40B4-BE49-F238E27FC236}">
                <a16:creationId xmlns:a16="http://schemas.microsoft.com/office/drawing/2014/main" id="{10CD1AD0-C8B7-4785-A47D-D822CF4F248F}"/>
              </a:ext>
            </a:extLst>
          </p:cNvPr>
          <p:cNvSpPr>
            <a:spLocks noGrp="1"/>
          </p:cNvSpPr>
          <p:nvPr>
            <p:ph type="body" idx="1"/>
          </p:nvPr>
        </p:nvSpPr>
        <p:spPr>
          <a:xfrm>
            <a:off x="633186" y="1681163"/>
            <a:ext cx="5332147"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Text Placeholder 4">
            <a:extLst>
              <a:ext uri="{FF2B5EF4-FFF2-40B4-BE49-F238E27FC236}">
                <a16:creationId xmlns:a16="http://schemas.microsoft.com/office/drawing/2014/main" id="{90A1BBCF-EEF1-4C9A-BA10-9657A79560D3}"/>
              </a:ext>
            </a:extLst>
          </p:cNvPr>
          <p:cNvSpPr>
            <a:spLocks noGrp="1"/>
          </p:cNvSpPr>
          <p:nvPr>
            <p:ph type="body" sz="quarter" idx="3"/>
          </p:nvPr>
        </p:nvSpPr>
        <p:spPr>
          <a:xfrm>
            <a:off x="6172200" y="1681163"/>
            <a:ext cx="5276850"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1" name="Content Placeholder 3">
            <a:extLst>
              <a:ext uri="{FF2B5EF4-FFF2-40B4-BE49-F238E27FC236}">
                <a16:creationId xmlns:a16="http://schemas.microsoft.com/office/drawing/2014/main" id="{79F8415A-57A2-4D5C-97B0-E78499CC7C6F}"/>
              </a:ext>
            </a:extLst>
          </p:cNvPr>
          <p:cNvSpPr>
            <a:spLocks noGrp="1"/>
          </p:cNvSpPr>
          <p:nvPr>
            <p:ph sz="half" idx="2"/>
          </p:nvPr>
        </p:nvSpPr>
        <p:spPr>
          <a:xfrm>
            <a:off x="633186" y="2505075"/>
            <a:ext cx="5332147"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Content Placeholder 5">
            <a:extLst>
              <a:ext uri="{FF2B5EF4-FFF2-40B4-BE49-F238E27FC236}">
                <a16:creationId xmlns:a16="http://schemas.microsoft.com/office/drawing/2014/main" id="{37A31490-A10D-455A-B515-E26064D0E10A}"/>
              </a:ext>
            </a:extLst>
          </p:cNvPr>
          <p:cNvSpPr>
            <a:spLocks noGrp="1"/>
          </p:cNvSpPr>
          <p:nvPr>
            <p:ph sz="quarter" idx="4"/>
          </p:nvPr>
        </p:nvSpPr>
        <p:spPr>
          <a:xfrm>
            <a:off x="6172200" y="2505075"/>
            <a:ext cx="5276850"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9490708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noProof="0" smtClean="0">
                <a:solidFill>
                  <a:schemeClr val="bg1"/>
                </a:solidFill>
              </a:rPr>
              <a:pPr algn="ctr"/>
              <a:t>‹#›</a:t>
            </a:fld>
            <a:endParaRPr lang="en-GB" sz="1200" noProof="0">
              <a:solidFill>
                <a:schemeClr val="bg1"/>
              </a:solidFill>
            </a:endParaRPr>
          </a:p>
        </p:txBody>
      </p:sp>
      <p:sp>
        <p:nvSpPr>
          <p:cNvPr id="9" name="Text Placeholder 3">
            <a:extLst>
              <a:ext uri="{FF2B5EF4-FFF2-40B4-BE49-F238E27FC236}">
                <a16:creationId xmlns:a16="http://schemas.microsoft.com/office/drawing/2014/main" id="{9F5DF135-B773-4FF0-A198-687768159124}"/>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10" name="Content Placeholder 2">
            <a:extLst>
              <a:ext uri="{FF2B5EF4-FFF2-40B4-BE49-F238E27FC236}">
                <a16:creationId xmlns:a16="http://schemas.microsoft.com/office/drawing/2014/main" id="{4D4BA48E-457A-42FA-BC00-3AE386B38A0C}"/>
              </a:ext>
            </a:extLst>
          </p:cNvPr>
          <p:cNvSpPr>
            <a:spLocks noGrp="1"/>
          </p:cNvSpPr>
          <p:nvPr>
            <p:ph idx="1"/>
          </p:nvPr>
        </p:nvSpPr>
        <p:spPr>
          <a:xfrm>
            <a:off x="5183188" y="987425"/>
            <a:ext cx="6265862"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1" name="Title 1">
            <a:extLst>
              <a:ext uri="{FF2B5EF4-FFF2-40B4-BE49-F238E27FC236}">
                <a16:creationId xmlns:a16="http://schemas.microsoft.com/office/drawing/2014/main" id="{43DF8AE6-3466-400C-B6F1-335DF4DED075}"/>
              </a:ext>
            </a:extLst>
          </p:cNvPr>
          <p:cNvSpPr>
            <a:spLocks noGrp="1"/>
          </p:cNvSpPr>
          <p:nvPr>
            <p:ph type="title"/>
          </p:nvPr>
        </p:nvSpPr>
        <p:spPr>
          <a:xfrm>
            <a:off x="839788" y="457200"/>
            <a:ext cx="3932237" cy="1600200"/>
          </a:xfrm>
        </p:spPr>
        <p:txBody>
          <a:bodyPr rtlCol="0" anchor="b"/>
          <a:lstStyle>
            <a:lvl1pPr>
              <a:defRPr sz="3200"/>
            </a:lvl1pPr>
          </a:lstStyle>
          <a:p>
            <a:pPr rtl="0"/>
            <a:r>
              <a:rPr lang="en-GB" noProof="0"/>
              <a:t>Click to edit Master title style</a:t>
            </a:r>
          </a:p>
        </p:txBody>
      </p:sp>
    </p:spTree>
    <p:extLst>
      <p:ext uri="{BB962C8B-B14F-4D97-AF65-F5344CB8AC3E}">
        <p14:creationId xmlns:p14="http://schemas.microsoft.com/office/powerpoint/2010/main" val="39769864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59AE304-DA92-45D8-B258-61BEA6C99C0E}"/>
              </a:ext>
            </a:extLst>
          </p:cNvPr>
          <p:cNvGrpSpPr/>
          <p:nvPr userDrawn="1"/>
        </p:nvGrpSpPr>
        <p:grpSpPr>
          <a:xfrm>
            <a:off x="0" y="6086479"/>
            <a:ext cx="12192000" cy="600974"/>
            <a:chOff x="0" y="6086479"/>
            <a:chExt cx="12192000" cy="600974"/>
          </a:xfrm>
        </p:grpSpPr>
        <p:sp>
          <p:nvSpPr>
            <p:cNvPr id="5" name="Rectangle 4">
              <a:extLst>
                <a:ext uri="{FF2B5EF4-FFF2-40B4-BE49-F238E27FC236}">
                  <a16:creationId xmlns:a16="http://schemas.microsoft.com/office/drawing/2014/main" id="{6BF91D02-B4A9-4013-94B6-079A8D06DE1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Oval 6">
              <a:extLst>
                <a:ext uri="{FF2B5EF4-FFF2-40B4-BE49-F238E27FC236}">
                  <a16:creationId xmlns:a16="http://schemas.microsoft.com/office/drawing/2014/main" id="{74DAC864-782A-48D4-8E15-9B35C60421BB}"/>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8" name="Slide Number Placeholder 5">
            <a:extLst>
              <a:ext uri="{FF2B5EF4-FFF2-40B4-BE49-F238E27FC236}">
                <a16:creationId xmlns:a16="http://schemas.microsoft.com/office/drawing/2014/main" id="{73B7B0E2-E4FA-4B45-89A6-98E4C4DC1D24}"/>
              </a:ext>
            </a:extLst>
          </p:cNvPr>
          <p:cNvSpPr txBox="1">
            <a:spLocks/>
          </p:cNvSpPr>
          <p:nvPr userDrawn="1"/>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noProof="0" smtClean="0">
                <a:solidFill>
                  <a:schemeClr val="bg1"/>
                </a:solidFill>
              </a:rPr>
              <a:pPr algn="ctr"/>
              <a:t>‹#›</a:t>
            </a:fld>
            <a:endParaRPr lang="en-GB" sz="1200" noProof="0">
              <a:solidFill>
                <a:schemeClr val="bg1"/>
              </a:solidFill>
            </a:endParaRPr>
          </a:p>
        </p:txBody>
      </p:sp>
      <p:sp>
        <p:nvSpPr>
          <p:cNvPr id="9" name="Title 1">
            <a:extLst>
              <a:ext uri="{FF2B5EF4-FFF2-40B4-BE49-F238E27FC236}">
                <a16:creationId xmlns:a16="http://schemas.microsoft.com/office/drawing/2014/main" id="{A3EA16B2-FFAE-4A6E-977D-191BC1DB5B28}"/>
              </a:ext>
            </a:extLst>
          </p:cNvPr>
          <p:cNvSpPr>
            <a:spLocks noGrp="1"/>
          </p:cNvSpPr>
          <p:nvPr>
            <p:ph type="title"/>
          </p:nvPr>
        </p:nvSpPr>
        <p:spPr>
          <a:xfrm>
            <a:off x="839788" y="457200"/>
            <a:ext cx="3932237" cy="1600200"/>
          </a:xfrm>
        </p:spPr>
        <p:txBody>
          <a:bodyPr rtlCol="0" anchor="b"/>
          <a:lstStyle>
            <a:lvl1pPr>
              <a:defRPr sz="3200"/>
            </a:lvl1pPr>
          </a:lstStyle>
          <a:p>
            <a:pPr rtl="0"/>
            <a:r>
              <a:rPr lang="en-GB" noProof="0"/>
              <a:t>Click to edit Master title style</a:t>
            </a:r>
          </a:p>
        </p:txBody>
      </p:sp>
      <p:sp>
        <p:nvSpPr>
          <p:cNvPr id="10" name="Text Placeholder 3">
            <a:extLst>
              <a:ext uri="{FF2B5EF4-FFF2-40B4-BE49-F238E27FC236}">
                <a16:creationId xmlns:a16="http://schemas.microsoft.com/office/drawing/2014/main" id="{436B2E80-B2B9-4309-8C9B-11D0B83C4337}"/>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11" name="Picture Placeholder 2">
            <a:extLst>
              <a:ext uri="{FF2B5EF4-FFF2-40B4-BE49-F238E27FC236}">
                <a16:creationId xmlns:a16="http://schemas.microsoft.com/office/drawing/2014/main" id="{03DB89DF-F372-4E54-9DFD-D53E42A2B8E8}"/>
              </a:ext>
            </a:extLst>
          </p:cNvPr>
          <p:cNvSpPr>
            <a:spLocks noGrp="1"/>
          </p:cNvSpPr>
          <p:nvPr>
            <p:ph type="pic" idx="1"/>
          </p:nvPr>
        </p:nvSpPr>
        <p:spPr>
          <a:xfrm>
            <a:off x="5183188" y="457201"/>
            <a:ext cx="6172200" cy="5403850"/>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Tree>
    <p:extLst>
      <p:ext uri="{BB962C8B-B14F-4D97-AF65-F5344CB8AC3E}">
        <p14:creationId xmlns:p14="http://schemas.microsoft.com/office/powerpoint/2010/main" val="4294346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90F2147C-DDBF-4431-95AC-650CCE32FC7A}"/>
              </a:ext>
            </a:extLst>
          </p:cNvPr>
          <p:cNvSpPr>
            <a:spLocks noGrp="1"/>
          </p:cNvSpPr>
          <p:nvPr>
            <p:ph type="sldNum" sz="quarter" idx="4"/>
          </p:nvPr>
        </p:nvSpPr>
        <p:spPr>
          <a:xfrm>
            <a:off x="11091210" y="6189345"/>
            <a:ext cx="600974" cy="395243"/>
          </a:xfrm>
          <a:prstGeom prst="rect">
            <a:avLst/>
          </a:prstGeom>
        </p:spPr>
        <p:txBody>
          <a:bodyPr vert="horz" lIns="0" tIns="0" rIns="0" bIns="0" rtlCol="0" anchor="ctr"/>
          <a:lstStyle>
            <a:lvl1pPr>
              <a:defRPr lang="en-GB" sz="1200" smtClean="0">
                <a:solidFill>
                  <a:schemeClr val="tx1"/>
                </a:solidFill>
              </a:defRPr>
            </a:lvl1pPr>
          </a:lstStyle>
          <a:p>
            <a:pPr algn="ctr" rtl="0"/>
            <a:fld id="{817179DE-9BF3-494C-804F-0C7C90AC8700}" type="slidenum">
              <a:rPr lang="en-GB" noProof="0" smtClean="0"/>
              <a:pPr algn="ctr"/>
              <a:t>‹#›</a:t>
            </a:fld>
            <a:endParaRPr lang="en-GB" noProof="0"/>
          </a:p>
        </p:txBody>
      </p:sp>
      <p:sp>
        <p:nvSpPr>
          <p:cNvPr id="2" name="Title Placeholder 1">
            <a:extLst>
              <a:ext uri="{FF2B5EF4-FFF2-40B4-BE49-F238E27FC236}">
                <a16:creationId xmlns:a16="http://schemas.microsoft.com/office/drawing/2014/main" id="{224C3681-351A-40D9-8C08-632E98237C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607CEF16-92A3-4A77-B95D-A9DB52319F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4096770716"/>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70" r:id="rId10"/>
    <p:sldLayoutId id="2147483669" r:id="rId11"/>
    <p:sldLayoutId id="2147483655"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jpeg"/><Relationship Id="rId5" Type="http://schemas.openxmlformats.org/officeDocument/2006/relationships/hyperlink" Target="https://moodle.uwtsd.ac.uk/course/view.php?id=11582" TargetMode="External"/><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4.jpe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5.jpe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6.jp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7.jp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8.jpe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slideLayout" Target="../slideLayouts/slideLayout10.xml"/><Relationship Id="rId7" Type="http://schemas.openxmlformats.org/officeDocument/2006/relationships/image" Target="../media/image10.jp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png"/><Relationship Id="rId5" Type="http://schemas.openxmlformats.org/officeDocument/2006/relationships/hyperlink" Target="https://support.microsoft.com/en-GB/office/edit-a-presentation-ff353d37-742a-4aa8-8bdd-6b1f488127a2?ui=en-GB&amp;rs=en-GB&amp;ad=GB" TargetMode="External"/><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hyperlink" Target="file:///C:\Users\rebec\Downloads\CharacterTraitsListPrintablePDF.pdf" TargetMode="External"/><Relationship Id="rId7" Type="http://schemas.openxmlformats.org/officeDocument/2006/relationships/hyperlink" Target="https://www.harleytherapy.co.uk/counselling/what-makes-a-good-therapist.htm" TargetMode="External"/><Relationship Id="rId2" Type="http://schemas.openxmlformats.org/officeDocument/2006/relationships/hyperlink" Target="https://www.mindtools.com/a4wo118/smart-goals" TargetMode="External"/><Relationship Id="rId1" Type="http://schemas.openxmlformats.org/officeDocument/2006/relationships/slideLayout" Target="../slideLayouts/slideLayout12.xml"/><Relationship Id="rId6" Type="http://schemas.openxmlformats.org/officeDocument/2006/relationships/hyperlink" Target="https://www.developgoodhabits.com/smart-goals-students/" TargetMode="External"/><Relationship Id="rId5" Type="http://schemas.openxmlformats.org/officeDocument/2006/relationships/hyperlink" Target="https://www.bing.com/search?q=https%3A%2F%2Fwww.uwtsd.ac.uk%2Fprogramme-courses%2Fpostgraduate-pgce%2Fpsychology-and-counselling%2Fpsychotherapeutic-practicerley+therapy&amp;gs_lcrp=EgRlZGdlKgcIABBFGMIDMgcIABBFGMIDMgcIARBFGMIDMgcIAhBFGMIDMgcIAxBFGMIDMgcIBBBFGMIDMgcIBRBFGMIDMgcIBhBFGMIDMgcIBxBFGMID0gENNTk5NjU0NzU0ajBqNKgCCLACAQ&amp;FORM=ANAB01&amp;PC=ASTS" TargetMode="External"/><Relationship Id="rId4" Type="http://schemas.openxmlformats.org/officeDocument/2006/relationships/hyperlink" Target="https://www.mindtools.com/a5ykiuq/personal-goal-setting"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2D3AF4B6-1722-0C72-B00E-E9080B8BF5D5}"/>
              </a:ext>
            </a:extLst>
          </p:cNvPr>
          <p:cNvSpPr>
            <a:spLocks noGrp="1"/>
          </p:cNvSpPr>
          <p:nvPr>
            <p:ph type="body" sz="quarter" idx="11"/>
          </p:nvPr>
        </p:nvSpPr>
        <p:spPr>
          <a:xfrm>
            <a:off x="1347020" y="560439"/>
            <a:ext cx="8681884" cy="6174658"/>
          </a:xfrm>
        </p:spPr>
        <p:txBody>
          <a:bodyPr/>
          <a:lstStyle/>
          <a:p>
            <a:r>
              <a:rPr lang="en-GB" sz="2000" b="1" dirty="0">
                <a:latin typeface="Calibri" panose="020F0502020204030204" pitchFamily="34" charset="0"/>
                <a:ea typeface="Calibri" panose="020F0502020204030204" pitchFamily="34" charset="0"/>
                <a:cs typeface="Calibri" panose="020F0502020204030204" pitchFamily="34" charset="0"/>
              </a:rPr>
              <a:t>I acknowledge the use of Grammarly (https://www.grammarly.com/) on 15th December 2024 to check my work using the prompts:</a:t>
            </a:r>
          </a:p>
          <a:p>
            <a:r>
              <a:rPr lang="en-GB" sz="2000" b="1" dirty="0">
                <a:latin typeface="Calibri" panose="020F0502020204030204" pitchFamily="34" charset="0"/>
                <a:ea typeface="Calibri" panose="020F0502020204030204" pitchFamily="34" charset="0"/>
                <a:cs typeface="Calibri" panose="020F0502020204030204" pitchFamily="34" charset="0"/>
              </a:rPr>
              <a:t> Please check the following text for readability, grammar, spelling and syntax.</a:t>
            </a:r>
          </a:p>
          <a:p>
            <a:r>
              <a:rPr lang="en-GB" sz="2000" b="1" dirty="0">
                <a:latin typeface="Calibri" panose="020F0502020204030204" pitchFamily="34" charset="0"/>
                <a:ea typeface="Calibri" panose="020F0502020204030204" pitchFamily="34" charset="0"/>
                <a:cs typeface="Calibri" panose="020F0502020204030204" pitchFamily="34" charset="0"/>
              </a:rPr>
              <a:t> Please check my APA references.</a:t>
            </a:r>
          </a:p>
          <a:p>
            <a:r>
              <a:rPr lang="en-GB" sz="2000" b="1" dirty="0">
                <a:latin typeface="Calibri" panose="020F0502020204030204" pitchFamily="34" charset="0"/>
                <a:ea typeface="Calibri" panose="020F0502020204030204" pitchFamily="34" charset="0"/>
                <a:cs typeface="Calibri" panose="020F0502020204030204" pitchFamily="34" charset="0"/>
              </a:rPr>
              <a:t>I acknowledge the use of ChatGPT (https://chatgpt.com/) between 10</a:t>
            </a:r>
            <a:r>
              <a:rPr lang="en-GB" sz="2000" b="1" baseline="30000" dirty="0">
                <a:latin typeface="Calibri" panose="020F0502020204030204" pitchFamily="34" charset="0"/>
                <a:ea typeface="Calibri" panose="020F0502020204030204" pitchFamily="34" charset="0"/>
                <a:cs typeface="Calibri" panose="020F0502020204030204" pitchFamily="34" charset="0"/>
              </a:rPr>
              <a:t>th</a:t>
            </a:r>
            <a:r>
              <a:rPr lang="en-GB" sz="2000" b="1" dirty="0">
                <a:latin typeface="Calibri" panose="020F0502020204030204" pitchFamily="34" charset="0"/>
                <a:ea typeface="Calibri" panose="020F0502020204030204" pitchFamily="34" charset="0"/>
                <a:cs typeface="Calibri" panose="020F0502020204030204" pitchFamily="34" charset="0"/>
              </a:rPr>
              <a:t>-15</a:t>
            </a:r>
            <a:r>
              <a:rPr lang="en-GB" sz="2000" b="1" baseline="30000" dirty="0">
                <a:latin typeface="Calibri" panose="020F0502020204030204" pitchFamily="34" charset="0"/>
                <a:ea typeface="Calibri" panose="020F0502020204030204" pitchFamily="34" charset="0"/>
                <a:cs typeface="Calibri" panose="020F0502020204030204" pitchFamily="34" charset="0"/>
              </a:rPr>
              <a:t>th</a:t>
            </a:r>
            <a:r>
              <a:rPr lang="en-GB" sz="2000" b="1" dirty="0">
                <a:latin typeface="Calibri" panose="020F0502020204030204" pitchFamily="34" charset="0"/>
                <a:ea typeface="Calibri" panose="020F0502020204030204" pitchFamily="34" charset="0"/>
                <a:cs typeface="Calibri" panose="020F0502020204030204" pitchFamily="34" charset="0"/>
              </a:rPr>
              <a:t> December 2024 to help with my work using the following prompts:</a:t>
            </a:r>
          </a:p>
          <a:p>
            <a:r>
              <a:rPr lang="en-GB" sz="2000" b="1" dirty="0">
                <a:latin typeface="Calibri" panose="020F0502020204030204" pitchFamily="34" charset="0"/>
                <a:ea typeface="Calibri" panose="020F0502020204030204" pitchFamily="34" charset="0"/>
                <a:cs typeface="Calibri" panose="020F0502020204030204" pitchFamily="34" charset="0"/>
              </a:rPr>
              <a:t> Please find me information about smart goals and goal setting for a university degree and masters. </a:t>
            </a:r>
          </a:p>
          <a:p>
            <a:r>
              <a:rPr lang="en-GB" sz="2000" b="1" dirty="0">
                <a:latin typeface="Calibri" panose="020F0502020204030204" pitchFamily="34" charset="0"/>
                <a:ea typeface="Calibri" panose="020F0502020204030204" pitchFamily="34" charset="0"/>
                <a:cs typeface="Calibri" panose="020F0502020204030204" pitchFamily="34" charset="0"/>
              </a:rPr>
              <a:t>Please find me information about what traits are needed to become a good therapist.</a:t>
            </a:r>
          </a:p>
          <a:p>
            <a:r>
              <a:rPr lang="en-GB" sz="2000" b="1" dirty="0">
                <a:latin typeface="Calibri" panose="020F0502020204030204" pitchFamily="34" charset="0"/>
                <a:ea typeface="Calibri" panose="020F0502020204030204" pitchFamily="34" charset="0"/>
                <a:cs typeface="Calibri" panose="020F0502020204030204" pitchFamily="34" charset="0"/>
              </a:rPr>
              <a:t> Please find me a list of positive and negative personality traits</a:t>
            </a:r>
          </a:p>
          <a:p>
            <a:r>
              <a:rPr lang="en-GB" sz="2000" b="1" dirty="0">
                <a:latin typeface="Calibri" panose="020F0502020204030204" pitchFamily="34" charset="0"/>
                <a:ea typeface="Calibri" panose="020F0502020204030204" pitchFamily="34" charset="0"/>
                <a:cs typeface="Calibri" panose="020F0502020204030204" pitchFamily="34" charset="0"/>
              </a:rPr>
              <a:t> Please find me examples of specific, measurable, attainable, relevant and time-based smart goals to achieve a degree </a:t>
            </a:r>
          </a:p>
          <a:p>
            <a:endParaRPr lang="en-GB" sz="2000" b="1"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2000" b="1" dirty="0">
                <a:latin typeface="Calibri" panose="020F0502020204030204" pitchFamily="34" charset="0"/>
                <a:ea typeface="Calibri" panose="020F0502020204030204" pitchFamily="34" charset="0"/>
                <a:cs typeface="Calibri" panose="020F0502020204030204" pitchFamily="34" charset="0"/>
              </a:rPr>
              <a:t>I confirm that I have not presented any AI-generated text as my work. I confirm I have copies of my notes and other resources I used before and after the use of AI tools which I may be asked to provide in evidence.</a:t>
            </a:r>
            <a:endParaRPr lang="en-US" sz="2000" b="1" dirty="0">
              <a:latin typeface="Calibri" panose="020F0502020204030204" pitchFamily="34" charset="0"/>
              <a:ea typeface="Calibri" panose="020F0502020204030204" pitchFamily="34" charset="0"/>
              <a:cs typeface="Calibri" panose="020F0502020204030204" pitchFamily="34" charset="0"/>
            </a:endParaRPr>
          </a:p>
        </p:txBody>
      </p:sp>
      <p:sp>
        <p:nvSpPr>
          <p:cNvPr id="13" name="Title 2">
            <a:extLst>
              <a:ext uri="{FF2B5EF4-FFF2-40B4-BE49-F238E27FC236}">
                <a16:creationId xmlns:a16="http://schemas.microsoft.com/office/drawing/2014/main" id="{093CA8C3-428A-FB7D-43B7-D78BAD3E70D2}"/>
              </a:ext>
            </a:extLst>
          </p:cNvPr>
          <p:cNvSpPr>
            <a:spLocks noGrp="1"/>
          </p:cNvSpPr>
          <p:nvPr>
            <p:ph type="title"/>
          </p:nvPr>
        </p:nvSpPr>
        <p:spPr>
          <a:xfrm>
            <a:off x="1691148" y="122903"/>
            <a:ext cx="9757902" cy="1265533"/>
          </a:xfrm>
        </p:spPr>
        <p:txBody>
          <a:bodyPr/>
          <a:lstStyle/>
          <a:p>
            <a:r>
              <a:rPr lang="en-US" sz="2000" b="1" i="1" u="sng" dirty="0">
                <a:latin typeface="Calibri" panose="020F0502020204030204" pitchFamily="34" charset="0"/>
                <a:ea typeface="Calibri" panose="020F0502020204030204" pitchFamily="34" charset="0"/>
                <a:cs typeface="Calibri" panose="020F0502020204030204" pitchFamily="34" charset="0"/>
              </a:rPr>
              <a:t>AI Acknowledgement </a:t>
            </a:r>
          </a:p>
        </p:txBody>
      </p:sp>
      <p:pic>
        <p:nvPicPr>
          <p:cNvPr id="27" name="Audio 26">
            <a:hlinkClick r:id="" action="ppaction://media"/>
            <a:extLst>
              <a:ext uri="{FF2B5EF4-FFF2-40B4-BE49-F238E27FC236}">
                <a16:creationId xmlns:a16="http://schemas.microsoft.com/office/drawing/2014/main" id="{97D62EEC-212B-3793-0702-8303695A62B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52151798"/>
      </p:ext>
    </p:extLst>
  </p:cSld>
  <p:clrMapOvr>
    <a:masterClrMapping/>
  </p:clrMapOvr>
  <mc:AlternateContent xmlns:mc="http://schemas.openxmlformats.org/markup-compatibility/2006">
    <mc:Choice xmlns:p14="http://schemas.microsoft.com/office/powerpoint/2010/main" Requires="p14">
      <p:transition spd="slow" p14:dur="2000" advTm="2637"/>
    </mc:Choice>
    <mc:Fallback>
      <p:transition spd="slow" advTm="26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11" descr="subtitle">
            <a:extLst>
              <a:ext uri="{FF2B5EF4-FFF2-40B4-BE49-F238E27FC236}">
                <a16:creationId xmlns:a16="http://schemas.microsoft.com/office/drawing/2014/main" id="{B28A8D9C-5123-4D2B-9272-016EF90E0E50}"/>
              </a:ext>
            </a:extLst>
          </p:cNvPr>
          <p:cNvSpPr>
            <a:spLocks noGrp="1"/>
          </p:cNvSpPr>
          <p:nvPr>
            <p:ph type="subTitle" idx="1"/>
          </p:nvPr>
        </p:nvSpPr>
        <p:spPr>
          <a:xfrm>
            <a:off x="7291098" y="5195331"/>
            <a:ext cx="4178808" cy="1208315"/>
          </a:xfrm>
        </p:spPr>
        <p:txBody>
          <a:bodyPr rtlCol="0"/>
          <a:lstStyle/>
          <a:p>
            <a:pPr rtl="0"/>
            <a:endParaRPr lang="en-GB" b="0" i="0" u="none" strike="noStrike" dirty="0">
              <a:solidFill>
                <a:srgbClr val="28235D"/>
              </a:solidFill>
              <a:effectLst/>
              <a:latin typeface="-apple-system"/>
              <a:hlinkClick r:id="rId5"/>
            </a:endParaRPr>
          </a:p>
          <a:p>
            <a:pPr rtl="0"/>
            <a:r>
              <a:rPr lang="en-GB" b="0" i="0" u="none" strike="noStrike" dirty="0">
                <a:solidFill>
                  <a:srgbClr val="28235D"/>
                </a:solidFill>
                <a:effectLst/>
                <a:latin typeface="-apple-system"/>
                <a:hlinkClick r:id="rId5"/>
              </a:rPr>
              <a:t> </a:t>
            </a:r>
            <a:r>
              <a:rPr lang="en-GB" b="0" i="0" u="none" strike="noStrike" dirty="0">
                <a:solidFill>
                  <a:srgbClr val="1D2125"/>
                </a:solidFill>
                <a:effectLst/>
                <a:latin typeface="Calibri" panose="020F0502020204030204" pitchFamily="34" charset="0"/>
                <a:ea typeface="Calibri" panose="020F0502020204030204" pitchFamily="34" charset="0"/>
                <a:cs typeface="Calibri" panose="020F0502020204030204" pitchFamily="34" charset="0"/>
                <a:hlinkClick r:id="rId5"/>
              </a:rPr>
              <a:t>Study Skills for Psychology (ECPS4018)</a:t>
            </a:r>
            <a:endParaRPr lang="en-GB" dirty="0">
              <a:latin typeface="Calibri" panose="020F0502020204030204" pitchFamily="34" charset="0"/>
              <a:ea typeface="Calibri" panose="020F0502020204030204" pitchFamily="34" charset="0"/>
              <a:cs typeface="Calibri" panose="020F0502020204030204" pitchFamily="34" charset="0"/>
            </a:endParaRPr>
          </a:p>
        </p:txBody>
      </p:sp>
      <p:pic>
        <p:nvPicPr>
          <p:cNvPr id="14" name="Picture Placeholder 13" descr="Three people sitting at picnic table">
            <a:extLst>
              <a:ext uri="{FF2B5EF4-FFF2-40B4-BE49-F238E27FC236}">
                <a16:creationId xmlns:a16="http://schemas.microsoft.com/office/drawing/2014/main" id="{0B90EB26-97FD-4B8B-86E0-B00589E0946D}"/>
              </a:ext>
            </a:extLst>
          </p:cNvPr>
          <p:cNvPicPr>
            <a:picLocks noGrp="1" noChangeAspect="1"/>
          </p:cNvPicPr>
          <p:nvPr>
            <p:ph type="pic" sz="quarter" idx="10"/>
          </p:nvPr>
        </p:nvPicPr>
        <p:blipFill rotWithShape="1">
          <a:blip r:embed="rId6" cstate="email">
            <a:extLst>
              <a:ext uri="{28A0092B-C50C-407E-A947-70E740481C1C}">
                <a14:useLocalDpi xmlns:a14="http://schemas.microsoft.com/office/drawing/2010/main"/>
              </a:ext>
            </a:extLst>
          </a:blip>
          <a:srcRect/>
          <a:stretch/>
        </p:blipFill>
        <p:spPr>
          <a:xfrm>
            <a:off x="-1" y="0"/>
            <a:ext cx="6676568" cy="6858000"/>
          </a:xfrm>
        </p:spPr>
      </p:pic>
      <p:grpSp>
        <p:nvGrpSpPr>
          <p:cNvPr id="4" name="Group 3">
            <a:extLst>
              <a:ext uri="{FF2B5EF4-FFF2-40B4-BE49-F238E27FC236}">
                <a16:creationId xmlns:a16="http://schemas.microsoft.com/office/drawing/2014/main" id="{EB664AAE-5AE9-41D7-8346-002B9F445323}"/>
              </a:ext>
              <a:ext uri="{C183D7F6-B498-43B3-948B-1728B52AA6E4}">
                <adec:decorative xmlns:adec="http://schemas.microsoft.com/office/drawing/2017/decorative" val="1"/>
              </a:ext>
            </a:extLst>
          </p:cNvPr>
          <p:cNvGrpSpPr/>
          <p:nvPr/>
        </p:nvGrpSpPr>
        <p:grpSpPr>
          <a:xfrm>
            <a:off x="-3740" y="0"/>
            <a:ext cx="6208649" cy="6858000"/>
            <a:chOff x="-3740" y="0"/>
            <a:chExt cx="6208649" cy="6858000"/>
          </a:xfrm>
        </p:grpSpPr>
        <p:sp>
          <p:nvSpPr>
            <p:cNvPr id="11" name="Freeform: Shape 10">
              <a:extLst>
                <a:ext uri="{FF2B5EF4-FFF2-40B4-BE49-F238E27FC236}">
                  <a16:creationId xmlns:a16="http://schemas.microsoft.com/office/drawing/2014/main" id="{927C3783-B800-4093-BB0D-D5AEF08C3B59}"/>
                </a:ext>
              </a:extLst>
            </p:cNvPr>
            <p:cNvSpPr/>
            <p:nvPr/>
          </p:nvSpPr>
          <p:spPr>
            <a:xfrm>
              <a:off x="-3740" y="0"/>
              <a:ext cx="6208649" cy="6858000"/>
            </a:xfrm>
            <a:custGeom>
              <a:avLst/>
              <a:gdLst>
                <a:gd name="connsiteX0" fmla="*/ 0 w 6208649"/>
                <a:gd name="connsiteY0" fmla="*/ 0 h 6858000"/>
                <a:gd name="connsiteX1" fmla="*/ 6208649 w 6208649"/>
                <a:gd name="connsiteY1" fmla="*/ 0 h 6858000"/>
                <a:gd name="connsiteX2" fmla="*/ 2737815 w 6208649"/>
                <a:gd name="connsiteY2" fmla="*/ 6858000 h 6858000"/>
                <a:gd name="connsiteX3" fmla="*/ 0 w 620864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208649" h="6858000">
                  <a:moveTo>
                    <a:pt x="0" y="0"/>
                  </a:moveTo>
                  <a:lnTo>
                    <a:pt x="6208649" y="0"/>
                  </a:lnTo>
                  <a:lnTo>
                    <a:pt x="2737815" y="6858000"/>
                  </a:lnTo>
                  <a:lnTo>
                    <a:pt x="0" y="6858000"/>
                  </a:lnTo>
                  <a:close/>
                </a:path>
              </a:pathLst>
            </a:custGeom>
            <a:solidFill>
              <a:schemeClr val="bg1">
                <a:lumMod val="9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a:p>
          </p:txBody>
        </p:sp>
        <p:sp>
          <p:nvSpPr>
            <p:cNvPr id="9" name="Rectangle 8">
              <a:extLst>
                <a:ext uri="{FF2B5EF4-FFF2-40B4-BE49-F238E27FC236}">
                  <a16:creationId xmlns:a16="http://schemas.microsoft.com/office/drawing/2014/main" id="{B576E978-A841-4A4F-B153-CC369D9391D3}"/>
                </a:ext>
              </a:extLst>
            </p:cNvPr>
            <p:cNvSpPr/>
            <p:nvPr/>
          </p:nvSpPr>
          <p:spPr>
            <a:xfrm>
              <a:off x="1451429" y="0"/>
              <a:ext cx="3222172" cy="6858000"/>
            </a:xfrm>
            <a:prstGeom prst="rect">
              <a:avLst/>
            </a:prstGeom>
            <a:solidFill>
              <a:schemeClr val="accent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grpSp>
      <p:sp>
        <p:nvSpPr>
          <p:cNvPr id="5" name="Title 4">
            <a:extLst>
              <a:ext uri="{FF2B5EF4-FFF2-40B4-BE49-F238E27FC236}">
                <a16:creationId xmlns:a16="http://schemas.microsoft.com/office/drawing/2014/main" id="{CD9882B8-BEC1-41FD-C219-23CB4D6C61A6}"/>
              </a:ext>
            </a:extLst>
          </p:cNvPr>
          <p:cNvSpPr>
            <a:spLocks noGrp="1"/>
          </p:cNvSpPr>
          <p:nvPr>
            <p:ph type="ctrTitle"/>
          </p:nvPr>
        </p:nvSpPr>
        <p:spPr>
          <a:xfrm>
            <a:off x="6676567" y="1058511"/>
            <a:ext cx="5025006" cy="2011260"/>
          </a:xfrm>
        </p:spPr>
        <p:txBody>
          <a:bodyPr/>
          <a:lstStyle/>
          <a:p>
            <a:r>
              <a:rPr lang="en-GB" sz="4000" b="1" dirty="0">
                <a:latin typeface="Calibri" panose="020F0502020204030204" pitchFamily="34" charset="0"/>
                <a:ea typeface="Calibri" panose="020F0502020204030204" pitchFamily="34" charset="0"/>
                <a:cs typeface="Calibri" panose="020F0502020204030204" pitchFamily="34" charset="0"/>
              </a:rPr>
              <a:t>Rebecca Powell</a:t>
            </a:r>
            <a:br>
              <a:rPr lang="en-GB" sz="4000" b="1" dirty="0">
                <a:latin typeface="Calibri" panose="020F0502020204030204" pitchFamily="34" charset="0"/>
                <a:ea typeface="Calibri" panose="020F0502020204030204" pitchFamily="34" charset="0"/>
                <a:cs typeface="Calibri" panose="020F0502020204030204" pitchFamily="34" charset="0"/>
              </a:rPr>
            </a:br>
            <a:r>
              <a:rPr lang="en-GB" sz="4000" b="1" dirty="0">
                <a:latin typeface="Calibri" panose="020F0502020204030204" pitchFamily="34" charset="0"/>
                <a:ea typeface="Calibri" panose="020F0502020204030204" pitchFamily="34" charset="0"/>
                <a:cs typeface="Calibri" panose="020F0502020204030204" pitchFamily="34" charset="0"/>
              </a:rPr>
              <a:t>Personal Development Plan 2024</a:t>
            </a:r>
          </a:p>
        </p:txBody>
      </p:sp>
      <p:pic>
        <p:nvPicPr>
          <p:cNvPr id="31" name="Audio 30">
            <a:hlinkClick r:id="" action="ppaction://media"/>
            <a:extLst>
              <a:ext uri="{FF2B5EF4-FFF2-40B4-BE49-F238E27FC236}">
                <a16:creationId xmlns:a16="http://schemas.microsoft.com/office/drawing/2014/main" id="{1DA0EDCE-EC07-02DC-8301-059C85AD2CAC}"/>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25568416"/>
      </p:ext>
    </p:extLst>
  </p:cSld>
  <p:clrMapOvr>
    <a:masterClrMapping/>
  </p:clrMapOvr>
  <mc:AlternateContent xmlns:mc="http://schemas.openxmlformats.org/markup-compatibility/2006">
    <mc:Choice xmlns:p14="http://schemas.microsoft.com/office/powerpoint/2010/main" Requires="p14">
      <p:transition spd="slow" p14:dur="2000" advTm="3840"/>
    </mc:Choice>
    <mc:Fallback>
      <p:transition spd="slow" advTm="38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itle">
            <a:extLst>
              <a:ext uri="{FF2B5EF4-FFF2-40B4-BE49-F238E27FC236}">
                <a16:creationId xmlns:a16="http://schemas.microsoft.com/office/drawing/2014/main" id="{28BAA8DA-C40B-4AB9-9407-30FB70335152}"/>
              </a:ext>
            </a:extLst>
          </p:cNvPr>
          <p:cNvSpPr>
            <a:spLocks noGrp="1"/>
          </p:cNvSpPr>
          <p:nvPr>
            <p:ph type="ctrTitle"/>
          </p:nvPr>
        </p:nvSpPr>
        <p:spPr>
          <a:xfrm>
            <a:off x="7307437" y="868534"/>
            <a:ext cx="4379976" cy="4095351"/>
          </a:xfrm>
        </p:spPr>
        <p:txBody>
          <a:bodyPr rtlCol="0"/>
          <a:lstStyle/>
          <a:p>
            <a:pPr rtl="0"/>
            <a:r>
              <a:rPr lang="en-GB" sz="4000" u="sng" dirty="0">
                <a:latin typeface="Calibri" panose="020F0502020204030204" pitchFamily="34" charset="0"/>
                <a:ea typeface="Calibri" panose="020F0502020204030204" pitchFamily="34" charset="0"/>
                <a:cs typeface="Calibri" panose="020F0502020204030204" pitchFamily="34" charset="0"/>
              </a:rPr>
              <a:t>SMART GOALS </a:t>
            </a:r>
            <a:br>
              <a:rPr lang="en-GB" sz="4000" dirty="0">
                <a:latin typeface="Calibri" panose="020F0502020204030204" pitchFamily="34" charset="0"/>
                <a:ea typeface="Calibri" panose="020F0502020204030204" pitchFamily="34" charset="0"/>
                <a:cs typeface="Calibri" panose="020F0502020204030204" pitchFamily="34" charset="0"/>
              </a:rPr>
            </a:br>
            <a:r>
              <a:rPr lang="en-GB" sz="4000" dirty="0">
                <a:latin typeface="Calibri" panose="020F0502020204030204" pitchFamily="34" charset="0"/>
                <a:ea typeface="Calibri" panose="020F0502020204030204" pitchFamily="34" charset="0"/>
                <a:cs typeface="Calibri" panose="020F0502020204030204" pitchFamily="34" charset="0"/>
              </a:rPr>
              <a:t>SPECIFIC</a:t>
            </a:r>
            <a:br>
              <a:rPr lang="en-GB" sz="4000" dirty="0">
                <a:latin typeface="Calibri" panose="020F0502020204030204" pitchFamily="34" charset="0"/>
                <a:ea typeface="Calibri" panose="020F0502020204030204" pitchFamily="34" charset="0"/>
                <a:cs typeface="Calibri" panose="020F0502020204030204" pitchFamily="34" charset="0"/>
              </a:rPr>
            </a:br>
            <a:r>
              <a:rPr lang="en-GB" sz="4000" dirty="0">
                <a:latin typeface="Calibri" panose="020F0502020204030204" pitchFamily="34" charset="0"/>
                <a:ea typeface="Calibri" panose="020F0502020204030204" pitchFamily="34" charset="0"/>
                <a:cs typeface="Calibri" panose="020F0502020204030204" pitchFamily="34" charset="0"/>
              </a:rPr>
              <a:t>MEASURABLE</a:t>
            </a:r>
            <a:br>
              <a:rPr lang="en-GB" sz="4000" dirty="0">
                <a:latin typeface="Calibri" panose="020F0502020204030204" pitchFamily="34" charset="0"/>
                <a:ea typeface="Calibri" panose="020F0502020204030204" pitchFamily="34" charset="0"/>
                <a:cs typeface="Calibri" panose="020F0502020204030204" pitchFamily="34" charset="0"/>
              </a:rPr>
            </a:br>
            <a:r>
              <a:rPr lang="en-GB" sz="4000" dirty="0">
                <a:latin typeface="Calibri" panose="020F0502020204030204" pitchFamily="34" charset="0"/>
                <a:ea typeface="Calibri" panose="020F0502020204030204" pitchFamily="34" charset="0"/>
                <a:cs typeface="Calibri" panose="020F0502020204030204" pitchFamily="34" charset="0"/>
              </a:rPr>
              <a:t>ATTAINABLE</a:t>
            </a:r>
            <a:br>
              <a:rPr lang="en-GB" sz="4000" dirty="0">
                <a:latin typeface="Calibri" panose="020F0502020204030204" pitchFamily="34" charset="0"/>
                <a:ea typeface="Calibri" panose="020F0502020204030204" pitchFamily="34" charset="0"/>
                <a:cs typeface="Calibri" panose="020F0502020204030204" pitchFamily="34" charset="0"/>
              </a:rPr>
            </a:br>
            <a:r>
              <a:rPr lang="en-GB" sz="4000" dirty="0">
                <a:latin typeface="Calibri" panose="020F0502020204030204" pitchFamily="34" charset="0"/>
                <a:ea typeface="Calibri" panose="020F0502020204030204" pitchFamily="34" charset="0"/>
                <a:cs typeface="Calibri" panose="020F0502020204030204" pitchFamily="34" charset="0"/>
              </a:rPr>
              <a:t>RELEVANT</a:t>
            </a:r>
            <a:br>
              <a:rPr lang="en-GB" sz="4000" dirty="0">
                <a:latin typeface="Calibri" panose="020F0502020204030204" pitchFamily="34" charset="0"/>
                <a:ea typeface="Calibri" panose="020F0502020204030204" pitchFamily="34" charset="0"/>
                <a:cs typeface="Calibri" panose="020F0502020204030204" pitchFamily="34" charset="0"/>
              </a:rPr>
            </a:br>
            <a:r>
              <a:rPr lang="en-GB" sz="4000" dirty="0">
                <a:latin typeface="Calibri" panose="020F0502020204030204" pitchFamily="34" charset="0"/>
                <a:ea typeface="Calibri" panose="020F0502020204030204" pitchFamily="34" charset="0"/>
                <a:cs typeface="Calibri" panose="020F0502020204030204" pitchFamily="34" charset="0"/>
              </a:rPr>
              <a:t>TIME-BASED </a:t>
            </a:r>
          </a:p>
        </p:txBody>
      </p:sp>
      <p:pic>
        <p:nvPicPr>
          <p:cNvPr id="14" name="Picture Placeholder 13" descr="room of red chairs in front of a window">
            <a:extLst>
              <a:ext uri="{FF2B5EF4-FFF2-40B4-BE49-F238E27FC236}">
                <a16:creationId xmlns:a16="http://schemas.microsoft.com/office/drawing/2014/main" id="{E983D85E-34D8-430D-875F-7EBB69A6B73E}"/>
              </a:ext>
            </a:extLst>
          </p:cNvPr>
          <p:cNvPicPr>
            <a:picLocks noGrp="1" noChangeAspect="1"/>
          </p:cNvPicPr>
          <p:nvPr>
            <p:ph type="pic" sz="quarter" idx="10"/>
          </p:nvPr>
        </p:nvPicPr>
        <p:blipFill rotWithShape="1">
          <a:blip r:embed="rId5" cstate="email">
            <a:extLst>
              <a:ext uri="{28A0092B-C50C-407E-A947-70E740481C1C}">
                <a14:useLocalDpi xmlns:a14="http://schemas.microsoft.com/office/drawing/2010/main"/>
              </a:ext>
            </a:extLst>
          </a:blip>
          <a:srcRect/>
          <a:stretch/>
        </p:blipFill>
        <p:spPr>
          <a:xfrm>
            <a:off x="120426" y="114300"/>
            <a:ext cx="6676568" cy="6858000"/>
          </a:xfrm>
        </p:spPr>
      </p:pic>
      <p:grpSp>
        <p:nvGrpSpPr>
          <p:cNvPr id="4" name="Group 3">
            <a:extLst>
              <a:ext uri="{FF2B5EF4-FFF2-40B4-BE49-F238E27FC236}">
                <a16:creationId xmlns:a16="http://schemas.microsoft.com/office/drawing/2014/main" id="{EB664AAE-5AE9-41D7-8346-002B9F445323}"/>
              </a:ext>
              <a:ext uri="{C183D7F6-B498-43B3-948B-1728B52AA6E4}">
                <adec:decorative xmlns:adec="http://schemas.microsoft.com/office/drawing/2017/decorative" val="1"/>
              </a:ext>
            </a:extLst>
          </p:cNvPr>
          <p:cNvGrpSpPr/>
          <p:nvPr/>
        </p:nvGrpSpPr>
        <p:grpSpPr>
          <a:xfrm>
            <a:off x="-3740" y="0"/>
            <a:ext cx="6208649" cy="6858000"/>
            <a:chOff x="-3740" y="0"/>
            <a:chExt cx="6208649" cy="6858000"/>
          </a:xfrm>
        </p:grpSpPr>
        <p:sp>
          <p:nvSpPr>
            <p:cNvPr id="11" name="Freeform: Shape 10">
              <a:extLst>
                <a:ext uri="{FF2B5EF4-FFF2-40B4-BE49-F238E27FC236}">
                  <a16:creationId xmlns:a16="http://schemas.microsoft.com/office/drawing/2014/main" id="{927C3783-B800-4093-BB0D-D5AEF08C3B59}"/>
                </a:ext>
              </a:extLst>
            </p:cNvPr>
            <p:cNvSpPr/>
            <p:nvPr/>
          </p:nvSpPr>
          <p:spPr>
            <a:xfrm>
              <a:off x="-3740" y="0"/>
              <a:ext cx="6208649" cy="6858000"/>
            </a:xfrm>
            <a:custGeom>
              <a:avLst/>
              <a:gdLst>
                <a:gd name="connsiteX0" fmla="*/ 0 w 6208649"/>
                <a:gd name="connsiteY0" fmla="*/ 0 h 6858000"/>
                <a:gd name="connsiteX1" fmla="*/ 6208649 w 6208649"/>
                <a:gd name="connsiteY1" fmla="*/ 0 h 6858000"/>
                <a:gd name="connsiteX2" fmla="*/ 2737815 w 6208649"/>
                <a:gd name="connsiteY2" fmla="*/ 6858000 h 6858000"/>
                <a:gd name="connsiteX3" fmla="*/ 0 w 620864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208649" h="6858000">
                  <a:moveTo>
                    <a:pt x="0" y="0"/>
                  </a:moveTo>
                  <a:lnTo>
                    <a:pt x="6208649" y="0"/>
                  </a:lnTo>
                  <a:lnTo>
                    <a:pt x="2737815" y="6858000"/>
                  </a:lnTo>
                  <a:lnTo>
                    <a:pt x="0" y="6858000"/>
                  </a:lnTo>
                  <a:close/>
                </a:path>
              </a:pathLst>
            </a:custGeom>
            <a:solidFill>
              <a:schemeClr val="bg1">
                <a:lumMod val="9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a:p>
          </p:txBody>
        </p:sp>
        <p:sp>
          <p:nvSpPr>
            <p:cNvPr id="9" name="Rectangle 8">
              <a:extLst>
                <a:ext uri="{FF2B5EF4-FFF2-40B4-BE49-F238E27FC236}">
                  <a16:creationId xmlns:a16="http://schemas.microsoft.com/office/drawing/2014/main" id="{B576E978-A841-4A4F-B153-CC369D9391D3}"/>
                </a:ext>
              </a:extLst>
            </p:cNvPr>
            <p:cNvSpPr/>
            <p:nvPr/>
          </p:nvSpPr>
          <p:spPr>
            <a:xfrm>
              <a:off x="1451429" y="0"/>
              <a:ext cx="3222172" cy="6858000"/>
            </a:xfrm>
            <a:prstGeom prst="rect">
              <a:avLst/>
            </a:prstGeom>
            <a:solidFill>
              <a:schemeClr val="accent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grpSp>
      <p:pic>
        <p:nvPicPr>
          <p:cNvPr id="27" name="Audio 26">
            <a:hlinkClick r:id="" action="ppaction://media"/>
            <a:extLst>
              <a:ext uri="{FF2B5EF4-FFF2-40B4-BE49-F238E27FC236}">
                <a16:creationId xmlns:a16="http://schemas.microsoft.com/office/drawing/2014/main" id="{018CB6E3-D196-9768-3718-F0D6A14470C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12382322"/>
      </p:ext>
    </p:extLst>
  </p:cSld>
  <p:clrMapOvr>
    <a:masterClrMapping/>
  </p:clrMapOvr>
  <mc:AlternateContent xmlns:mc="http://schemas.openxmlformats.org/markup-compatibility/2006">
    <mc:Choice xmlns:p14="http://schemas.microsoft.com/office/powerpoint/2010/main" Requires="p14">
      <p:transition spd="slow" p14:dur="2000" advTm="2207"/>
    </mc:Choice>
    <mc:Fallback>
      <p:transition spd="slow" advTm="22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11" descr="subtitle">
            <a:extLst>
              <a:ext uri="{FF2B5EF4-FFF2-40B4-BE49-F238E27FC236}">
                <a16:creationId xmlns:a16="http://schemas.microsoft.com/office/drawing/2014/main" id="{A6AB5563-AD44-4883-8D3E-93E27EEDAA40}"/>
              </a:ext>
            </a:extLst>
          </p:cNvPr>
          <p:cNvSpPr>
            <a:spLocks noGrp="1"/>
          </p:cNvSpPr>
          <p:nvPr>
            <p:ph type="body" sz="half" idx="2"/>
          </p:nvPr>
        </p:nvSpPr>
        <p:spPr>
          <a:xfrm>
            <a:off x="480559" y="457201"/>
            <a:ext cx="4205741" cy="5747656"/>
          </a:xfrm>
        </p:spPr>
        <p:txBody>
          <a:bodyPr rtlCol="0">
            <a:normAutofit lnSpcReduction="10000"/>
          </a:bodyPr>
          <a:lstStyle/>
          <a:p>
            <a:pPr rtl="0"/>
            <a:r>
              <a:rPr lang="en-GB" u="sng" dirty="0"/>
              <a:t> </a:t>
            </a:r>
            <a:r>
              <a:rPr lang="en-GB" sz="2000" b="1" u="sng" dirty="0">
                <a:latin typeface="Calibri" panose="020F0502020204030204" pitchFamily="34" charset="0"/>
                <a:ea typeface="Calibri" panose="020F0502020204030204" pitchFamily="34" charset="0"/>
                <a:cs typeface="Calibri" panose="020F0502020204030204" pitchFamily="34" charset="0"/>
              </a:rPr>
              <a:t>SMART GOALS:</a:t>
            </a:r>
          </a:p>
          <a:p>
            <a:pPr rtl="0"/>
            <a:r>
              <a:rPr lang="en-GB" sz="2000" b="1" dirty="0">
                <a:latin typeface="Calibri" panose="020F0502020204030204" pitchFamily="34" charset="0"/>
                <a:ea typeface="Calibri" panose="020F0502020204030204" pitchFamily="34" charset="0"/>
                <a:cs typeface="Calibri" panose="020F0502020204030204" pitchFamily="34" charset="0"/>
              </a:rPr>
              <a:t>YEAR 1  Level 4   Psychology and Counselling  degree </a:t>
            </a:r>
          </a:p>
          <a:p>
            <a:pPr rtl="0"/>
            <a:endParaRPr lang="en-GB" sz="2000" b="1" dirty="0">
              <a:latin typeface="Calibri" panose="020F0502020204030204" pitchFamily="34" charset="0"/>
              <a:ea typeface="Calibri" panose="020F0502020204030204" pitchFamily="34" charset="0"/>
              <a:cs typeface="Calibri" panose="020F0502020204030204" pitchFamily="34" charset="0"/>
            </a:endParaRPr>
          </a:p>
          <a:p>
            <a:pPr rtl="0"/>
            <a:r>
              <a:rPr lang="en-GB" sz="2000" b="1" dirty="0">
                <a:latin typeface="Calibri" panose="020F0502020204030204" pitchFamily="34" charset="0"/>
                <a:ea typeface="Calibri" panose="020F0502020204030204" pitchFamily="34" charset="0"/>
                <a:cs typeface="Calibri" panose="020F0502020204030204" pitchFamily="34" charset="0"/>
              </a:rPr>
              <a:t>YEAR 2   Level 5  Psychology and Counselling  degree </a:t>
            </a:r>
          </a:p>
          <a:p>
            <a:pPr rtl="0"/>
            <a:endParaRPr lang="en-GB" sz="2000" b="1" dirty="0">
              <a:latin typeface="Calibri" panose="020F0502020204030204" pitchFamily="34" charset="0"/>
              <a:ea typeface="Calibri" panose="020F0502020204030204" pitchFamily="34" charset="0"/>
              <a:cs typeface="Calibri" panose="020F0502020204030204" pitchFamily="34" charset="0"/>
            </a:endParaRPr>
          </a:p>
          <a:p>
            <a:r>
              <a:rPr lang="en-GB" sz="2000" b="1" dirty="0">
                <a:latin typeface="Calibri" panose="020F0502020204030204" pitchFamily="34" charset="0"/>
                <a:ea typeface="Calibri" panose="020F0502020204030204" pitchFamily="34" charset="0"/>
                <a:cs typeface="Calibri" panose="020F0502020204030204" pitchFamily="34" charset="0"/>
              </a:rPr>
              <a:t>YEAR 3  Level 6  Psychology and Counselling  degree </a:t>
            </a:r>
          </a:p>
          <a:p>
            <a:pPr>
              <a:lnSpc>
                <a:spcPct val="107000"/>
              </a:lnSpc>
              <a:spcAft>
                <a:spcPts val="800"/>
              </a:spcAft>
            </a:pPr>
            <a:r>
              <a:rPr lang="en-GB" sz="2000" b="1" dirty="0">
                <a:latin typeface="Calibri" panose="020F0502020204030204" pitchFamily="34" charset="0"/>
                <a:ea typeface="Calibri" panose="020F0502020204030204" pitchFamily="34" charset="0"/>
                <a:cs typeface="Calibri" panose="020F0502020204030204" pitchFamily="34" charset="0"/>
              </a:rPr>
              <a:t>YEAR 4 </a:t>
            </a: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Level 7 Psychology and Counselling</a:t>
            </a: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YEAR 5  </a:t>
            </a:r>
            <a:r>
              <a:rPr lang="en-GB" sz="2000" b="1" kern="100" dirty="0">
                <a:latin typeface="Calibri" panose="020F0502020204030204" pitchFamily="34" charset="0"/>
                <a:ea typeface="Calibri" panose="020F0502020204030204" pitchFamily="34" charset="0"/>
                <a:cs typeface="Times New Roman" panose="02020603050405020304" pitchFamily="18" charset="0"/>
              </a:rPr>
              <a:t>Level 8</a:t>
            </a: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  Therapeutic practice humanistic (MA)  Theory and therapeutic placement  100 clinical hours practical supervised 25 hours personal therapy </a:t>
            </a:r>
          </a:p>
          <a:p>
            <a:pPr>
              <a:lnSpc>
                <a:spcPct val="107000"/>
              </a:lnSpc>
              <a:spcAft>
                <a:spcPts val="800"/>
              </a:spcAft>
            </a:pP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rtl="0"/>
            <a:endParaRPr lang="en-GB" dirty="0">
              <a:latin typeface="Calibri" panose="020F0502020204030204" pitchFamily="34" charset="0"/>
              <a:ea typeface="Calibri" panose="020F0502020204030204" pitchFamily="34" charset="0"/>
              <a:cs typeface="Calibri" panose="020F0502020204030204" pitchFamily="34" charset="0"/>
            </a:endParaRPr>
          </a:p>
        </p:txBody>
      </p:sp>
      <p:pic>
        <p:nvPicPr>
          <p:cNvPr id="20" name="Picture Placeholder 19" descr="group of students at a table studying in the library">
            <a:extLst>
              <a:ext uri="{FF2B5EF4-FFF2-40B4-BE49-F238E27FC236}">
                <a16:creationId xmlns:a16="http://schemas.microsoft.com/office/drawing/2014/main" id="{1A5F02FB-FDF1-427A-AB2F-50F09EBEE54E}"/>
              </a:ext>
            </a:extLst>
          </p:cNvPr>
          <p:cNvPicPr>
            <a:picLocks noGrp="1" noChangeAspect="1"/>
          </p:cNvPicPr>
          <p:nvPr>
            <p:ph type="pic" idx="1"/>
          </p:nvPr>
        </p:nvPicPr>
        <p:blipFill rotWithShape="1">
          <a:blip r:embed="rId5" cstate="email">
            <a:extLst>
              <a:ext uri="{28A0092B-C50C-407E-A947-70E740481C1C}">
                <a14:useLocalDpi xmlns:a14="http://schemas.microsoft.com/office/drawing/2010/main"/>
              </a:ext>
            </a:extLst>
          </a:blip>
          <a:srcRect l="17876" r="17876"/>
          <a:stretch/>
        </p:blipFill>
        <p:spPr>
          <a:xfrm>
            <a:off x="5208814" y="457201"/>
            <a:ext cx="6146574" cy="5403850"/>
          </a:xfrm>
        </p:spPr>
      </p:pic>
      <p:pic>
        <p:nvPicPr>
          <p:cNvPr id="21" name="Audio 20">
            <a:hlinkClick r:id="" action="ppaction://media"/>
            <a:extLst>
              <a:ext uri="{FF2B5EF4-FFF2-40B4-BE49-F238E27FC236}">
                <a16:creationId xmlns:a16="http://schemas.microsoft.com/office/drawing/2014/main" id="{B52C088A-ED1E-2A2E-3C9C-605C7347C03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66578218"/>
      </p:ext>
    </p:extLst>
  </p:cSld>
  <p:clrMapOvr>
    <a:masterClrMapping/>
  </p:clrMapOvr>
  <mc:AlternateContent xmlns:mc="http://schemas.openxmlformats.org/markup-compatibility/2006">
    <mc:Choice xmlns:p14="http://schemas.microsoft.com/office/powerpoint/2010/main" Requires="p14">
      <p:transition spd="slow" p14:dur="2000" advTm="15905"/>
    </mc:Choice>
    <mc:Fallback>
      <p:transition spd="slow" advTm="159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rial view of boy sitting at his laptop">
            <a:extLst>
              <a:ext uri="{FF2B5EF4-FFF2-40B4-BE49-F238E27FC236}">
                <a16:creationId xmlns:a16="http://schemas.microsoft.com/office/drawing/2014/main" id="{3C2A7DCB-B005-424A-8446-ACA533D0BC8B}"/>
              </a:ext>
            </a:extLst>
          </p:cNvPr>
          <p:cNvPicPr>
            <a:picLocks noGrp="1" noChangeAspect="1"/>
          </p:cNvPicPr>
          <p:nvPr>
            <p:ph type="pic" sz="quarter" idx="10"/>
          </p:nvPr>
        </p:nvPicPr>
        <p:blipFill>
          <a:blip r:embed="rId5" cstate="email">
            <a:extLst>
              <a:ext uri="{28A0092B-C50C-407E-A947-70E740481C1C}">
                <a14:useLocalDpi xmlns:a14="http://schemas.microsoft.com/office/drawing/2010/main"/>
              </a:ext>
            </a:extLst>
          </a:blip>
          <a:srcRect/>
          <a:stretch>
            <a:fillRect/>
          </a:stretch>
        </p:blipFill>
        <p:spPr>
          <a:xfrm>
            <a:off x="9098078" y="273412"/>
            <a:ext cx="3043280" cy="5979482"/>
          </a:xfrm>
        </p:spPr>
      </p:pic>
      <p:grpSp>
        <p:nvGrpSpPr>
          <p:cNvPr id="11" name="Group 10">
            <a:extLst>
              <a:ext uri="{FF2B5EF4-FFF2-40B4-BE49-F238E27FC236}">
                <a16:creationId xmlns:a16="http://schemas.microsoft.com/office/drawing/2014/main" id="{AB025618-C830-4992-9CD3-D9E49BC79E67}"/>
              </a:ext>
              <a:ext uri="{C183D7F6-B498-43B3-948B-1728B52AA6E4}">
                <adec:decorative xmlns:adec="http://schemas.microsoft.com/office/drawing/2017/decorative" val="1"/>
              </a:ext>
            </a:extLst>
          </p:cNvPr>
          <p:cNvGrpSpPr/>
          <p:nvPr/>
        </p:nvGrpSpPr>
        <p:grpSpPr>
          <a:xfrm>
            <a:off x="3445329" y="549269"/>
            <a:ext cx="4840959" cy="4378694"/>
            <a:chOff x="2163971" y="-66088"/>
            <a:chExt cx="7050916" cy="6924088"/>
          </a:xfrm>
        </p:grpSpPr>
        <p:sp>
          <p:nvSpPr>
            <p:cNvPr id="10" name="Parallelogram 9">
              <a:extLst>
                <a:ext uri="{FF2B5EF4-FFF2-40B4-BE49-F238E27FC236}">
                  <a16:creationId xmlns:a16="http://schemas.microsoft.com/office/drawing/2014/main" id="{11E692D4-6AEA-4652-A7AE-A02328258A55}"/>
                </a:ext>
              </a:extLst>
            </p:cNvPr>
            <p:cNvSpPr/>
            <p:nvPr/>
          </p:nvSpPr>
          <p:spPr>
            <a:xfrm>
              <a:off x="2618099" y="0"/>
              <a:ext cx="6596788" cy="6858000"/>
            </a:xfrm>
            <a:prstGeom prst="parallelogram">
              <a:avLst/>
            </a:prstGeom>
            <a:solidFill>
              <a:schemeClr val="bg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 name="Parallelogram 8">
              <a:extLst>
                <a:ext uri="{FF2B5EF4-FFF2-40B4-BE49-F238E27FC236}">
                  <a16:creationId xmlns:a16="http://schemas.microsoft.com/office/drawing/2014/main" id="{A134AA32-2418-4A09-9BA8-ED7207AC0D74}"/>
                </a:ext>
              </a:extLst>
            </p:cNvPr>
            <p:cNvSpPr/>
            <p:nvPr/>
          </p:nvSpPr>
          <p:spPr>
            <a:xfrm>
              <a:off x="2340861" y="0"/>
              <a:ext cx="6596788" cy="6858000"/>
            </a:xfrm>
            <a:prstGeom prst="parallelogram">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 name="Parallelogram 21">
              <a:extLst>
                <a:ext uri="{FF2B5EF4-FFF2-40B4-BE49-F238E27FC236}">
                  <a16:creationId xmlns:a16="http://schemas.microsoft.com/office/drawing/2014/main" id="{0051AD99-BC4A-487F-BE1C-486FC5B8E9F2}"/>
                </a:ext>
              </a:extLst>
            </p:cNvPr>
            <p:cNvSpPr/>
            <p:nvPr/>
          </p:nvSpPr>
          <p:spPr>
            <a:xfrm>
              <a:off x="2163971" y="-66088"/>
              <a:ext cx="6596788" cy="6858000"/>
            </a:xfrm>
            <a:prstGeom prst="parallelogram">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grpSp>
      <p:sp>
        <p:nvSpPr>
          <p:cNvPr id="4" name="Title 3" descr="Title">
            <a:extLst>
              <a:ext uri="{FF2B5EF4-FFF2-40B4-BE49-F238E27FC236}">
                <a16:creationId xmlns:a16="http://schemas.microsoft.com/office/drawing/2014/main" id="{DFF36EE7-AE57-42F4-ACA9-A328C1F4EA02}"/>
              </a:ext>
            </a:extLst>
          </p:cNvPr>
          <p:cNvSpPr>
            <a:spLocks noGrp="1"/>
          </p:cNvSpPr>
          <p:nvPr>
            <p:ph type="title"/>
          </p:nvPr>
        </p:nvSpPr>
        <p:spPr>
          <a:xfrm>
            <a:off x="289285" y="507477"/>
            <a:ext cx="7363808" cy="898908"/>
          </a:xfrm>
        </p:spPr>
        <p:txBody>
          <a:bodyPr rtlCol="0"/>
          <a:lstStyle/>
          <a:p>
            <a:pPr rtl="0"/>
            <a:r>
              <a:rPr lang="en-GB" sz="2000" b="1" u="sng" dirty="0">
                <a:latin typeface="Calibri" panose="020F0502020204030204" pitchFamily="34" charset="0"/>
                <a:ea typeface="Calibri" panose="020F0502020204030204" pitchFamily="34" charset="0"/>
                <a:cs typeface="Calibri" panose="020F0502020204030204" pitchFamily="34" charset="0"/>
              </a:rPr>
              <a:t>SMART GOALS</a:t>
            </a:r>
          </a:p>
        </p:txBody>
      </p:sp>
      <p:sp>
        <p:nvSpPr>
          <p:cNvPr id="23" name="Text Placeholder 22" descr="content block 1">
            <a:extLst>
              <a:ext uri="{FF2B5EF4-FFF2-40B4-BE49-F238E27FC236}">
                <a16:creationId xmlns:a16="http://schemas.microsoft.com/office/drawing/2014/main" id="{B88939B0-5B9A-4423-AFD1-CF6B22268795}"/>
              </a:ext>
            </a:extLst>
          </p:cNvPr>
          <p:cNvSpPr>
            <a:spLocks noGrp="1"/>
          </p:cNvSpPr>
          <p:nvPr>
            <p:ph type="body" sz="quarter" idx="11"/>
          </p:nvPr>
        </p:nvSpPr>
        <p:spPr>
          <a:xfrm>
            <a:off x="289285" y="914401"/>
            <a:ext cx="2834640" cy="4375006"/>
          </a:xfrm>
        </p:spPr>
        <p:txBody>
          <a:bodyPr rtlCol="0"/>
          <a:lstStyle/>
          <a:p>
            <a:pPr>
              <a:lnSpc>
                <a:spcPct val="107000"/>
              </a:lnSpc>
              <a:spcAft>
                <a:spcPts val="800"/>
              </a:spcAft>
            </a:pPr>
            <a:r>
              <a:rPr lang="en-GB" sz="2000" b="1" u="sng" kern="100" dirty="0">
                <a:effectLst/>
                <a:latin typeface="Calibri" panose="020F0502020204030204" pitchFamily="34" charset="0"/>
                <a:ea typeface="Calibri" panose="020F0502020204030204" pitchFamily="34" charset="0"/>
                <a:cs typeface="Calibri" panose="020F0502020204030204" pitchFamily="34" charset="0"/>
              </a:rPr>
              <a:t> Specific</a:t>
            </a:r>
            <a:endParaRPr lang="en-GB" sz="2000" b="1"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00" dirty="0">
                <a:effectLst/>
                <a:latin typeface="Calibri" panose="020F0502020204030204" pitchFamily="34" charset="0"/>
                <a:ea typeface="Calibri" panose="020F0502020204030204" pitchFamily="34" charset="0"/>
                <a:cs typeface="Calibri" panose="020F0502020204030204" pitchFamily="34" charset="0"/>
              </a:rPr>
              <a:t>What</a:t>
            </a: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do I want to accomplish?</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200"/>
              </a:spcAft>
              <a:buFont typeface="Arial" panose="020B0604020202020204" pitchFamily="34" charset="0"/>
              <a:buChar char="•"/>
              <a:tabLst>
                <a:tab pos="457200" algn="l"/>
              </a:tabLst>
            </a:pP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Why is this goal important?</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Where is it located?</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Which resources ore involved?</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
        <p:nvSpPr>
          <p:cNvPr id="24" name="Text Placeholder 23" descr="content block 2">
            <a:extLst>
              <a:ext uri="{FF2B5EF4-FFF2-40B4-BE49-F238E27FC236}">
                <a16:creationId xmlns:a16="http://schemas.microsoft.com/office/drawing/2014/main" id="{C3930A4E-1302-4AC9-86A3-C4E8AF186ED8}"/>
              </a:ext>
            </a:extLst>
          </p:cNvPr>
          <p:cNvSpPr>
            <a:spLocks noGrp="1"/>
          </p:cNvSpPr>
          <p:nvPr>
            <p:ph type="body" sz="quarter" idx="12"/>
          </p:nvPr>
        </p:nvSpPr>
        <p:spPr>
          <a:xfrm>
            <a:off x="3777808" y="914401"/>
            <a:ext cx="4525270" cy="3631584"/>
          </a:xfrm>
        </p:spPr>
        <p:txBody>
          <a:bodyPr rtlCol="0"/>
          <a:lstStyle/>
          <a:p>
            <a:pPr rtl="0"/>
            <a:r>
              <a:rPr lang="en-GB" sz="2000" b="1" dirty="0">
                <a:latin typeface="Calibri" panose="020F0502020204030204" pitchFamily="34" charset="0"/>
                <a:ea typeface="Calibri" panose="020F0502020204030204" pitchFamily="34" charset="0"/>
                <a:cs typeface="Calibri" panose="020F0502020204030204" pitchFamily="34" charset="0"/>
              </a:rPr>
              <a:t>"I aim to complete a bachelor's degree in Psychology and Counselling and a master's degree in Humanistic Psychotherapeutic Practice at UWTSD. My goal is to become a licensed psychotherapist and counsellor, which includes 100 hours of supervised practice. I will attend all lectures, take notes, complete all coursework, and read up before the allocated time. It's important to enrol on time, secure student finance, and excel in my coursework to achieve this goal."</a:t>
            </a:r>
          </a:p>
        </p:txBody>
      </p:sp>
      <p:sp>
        <p:nvSpPr>
          <p:cNvPr id="14" name="Rectangle 13">
            <a:extLst>
              <a:ext uri="{FF2B5EF4-FFF2-40B4-BE49-F238E27FC236}">
                <a16:creationId xmlns:a16="http://schemas.microsoft.com/office/drawing/2014/main" id="{C862BC4D-BD7A-417E-A34A-59CE4D4A6AC8}"/>
              </a:ext>
              <a:ext uri="{C183D7F6-B498-43B3-948B-1728B52AA6E4}">
                <adec:decorative xmlns:adec="http://schemas.microsoft.com/office/drawing/2017/decorative" val="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 name="Oval 14">
            <a:extLst>
              <a:ext uri="{FF2B5EF4-FFF2-40B4-BE49-F238E27FC236}">
                <a16:creationId xmlns:a16="http://schemas.microsoft.com/office/drawing/2014/main" id="{652937FB-CDE3-46B3-8481-AB5DB8C4BABA}"/>
              </a:ext>
              <a:ext uri="{C183D7F6-B498-43B3-948B-1728B52AA6E4}">
                <adec:decorative xmlns:adec="http://schemas.microsoft.com/office/drawing/2017/decorative" val="1"/>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4" name="Slide Number Placeholder 5" descr="Slide number">
            <a:extLst>
              <a:ext uri="{FF2B5EF4-FFF2-40B4-BE49-F238E27FC236}">
                <a16:creationId xmlns:a16="http://schemas.microsoft.com/office/drawing/2014/main" id="{11457662-C1A5-4B93-8E30-88025E27C462}"/>
              </a:ext>
              <a:ext uri="{C183D7F6-B498-43B3-948B-1728B52AA6E4}">
                <adec:decorative xmlns:adec="http://schemas.microsoft.com/office/drawing/2017/decorative" val="0"/>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smtClean="0">
                <a:solidFill>
                  <a:schemeClr val="bg1"/>
                </a:solidFill>
              </a:rPr>
              <a:pPr algn="ctr" rtl="0"/>
              <a:t>5</a:t>
            </a:fld>
            <a:endParaRPr lang="en-GB" sz="1200">
              <a:solidFill>
                <a:schemeClr val="bg1"/>
              </a:solidFill>
            </a:endParaRPr>
          </a:p>
        </p:txBody>
      </p:sp>
      <p:pic>
        <p:nvPicPr>
          <p:cNvPr id="27" name="Audio 26">
            <a:hlinkClick r:id="" action="ppaction://media"/>
            <a:extLst>
              <a:ext uri="{FF2B5EF4-FFF2-40B4-BE49-F238E27FC236}">
                <a16:creationId xmlns:a16="http://schemas.microsoft.com/office/drawing/2014/main" id="{5AD02073-4652-2443-0B98-1F005816B94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07125036"/>
      </p:ext>
    </p:extLst>
  </p:cSld>
  <p:clrMapOvr>
    <a:masterClrMapping/>
  </p:clrMapOvr>
  <mc:AlternateContent xmlns:mc="http://schemas.openxmlformats.org/markup-compatibility/2006">
    <mc:Choice xmlns:p14="http://schemas.microsoft.com/office/powerpoint/2010/main" Requires="p14">
      <p:transition spd="slow" p14:dur="2000" advTm="36512"/>
    </mc:Choice>
    <mc:Fallback>
      <p:transition spd="slow" advTm="365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 Placeholder 22" descr="content block 1">
            <a:extLst>
              <a:ext uri="{FF2B5EF4-FFF2-40B4-BE49-F238E27FC236}">
                <a16:creationId xmlns:a16="http://schemas.microsoft.com/office/drawing/2014/main" id="{B88939B0-5B9A-4423-AFD1-CF6B22268795}"/>
              </a:ext>
            </a:extLst>
          </p:cNvPr>
          <p:cNvSpPr>
            <a:spLocks noGrp="1"/>
          </p:cNvSpPr>
          <p:nvPr>
            <p:ph type="body" sz="quarter" idx="11"/>
          </p:nvPr>
        </p:nvSpPr>
        <p:spPr>
          <a:xfrm>
            <a:off x="179615" y="601343"/>
            <a:ext cx="3020786" cy="5380357"/>
          </a:xfrm>
        </p:spPr>
        <p:txBody>
          <a:bodyPr rtlCol="0"/>
          <a:lstStyle/>
          <a:p>
            <a:pPr marL="342900" lvl="0" indent="-342900" fontAlgn="base">
              <a:lnSpc>
                <a:spcPct val="90000"/>
              </a:lnSpc>
              <a:buFont typeface="Arial" panose="020B0604020202020204" pitchFamily="34" charset="0"/>
              <a:buChar char="•"/>
              <a:tabLst>
                <a:tab pos="457200" algn="l"/>
              </a:tabLst>
            </a:pPr>
            <a:r>
              <a:rPr lang="en-GB" sz="2000" b="1" u="sng" kern="100" dirty="0">
                <a:effectLst/>
                <a:latin typeface="Calibri" panose="020F0502020204030204" pitchFamily="34" charset="0"/>
                <a:ea typeface="Calibri" panose="020F0502020204030204" pitchFamily="34" charset="0"/>
                <a:cs typeface="Calibri" panose="020F0502020204030204" pitchFamily="34" charset="0"/>
              </a:rPr>
              <a:t>SMART GOALS</a:t>
            </a:r>
          </a:p>
          <a:p>
            <a:pPr marL="342900" lvl="0" indent="-342900" fontAlgn="base">
              <a:lnSpc>
                <a:spcPct val="90000"/>
              </a:lnSpc>
              <a:buFont typeface="Arial" panose="020B0604020202020204" pitchFamily="34" charset="0"/>
              <a:buChar char="•"/>
              <a:tabLst>
                <a:tab pos="457200" algn="l"/>
              </a:tabLst>
            </a:pPr>
            <a:r>
              <a:rPr lang="en-GB" sz="2000" b="1" u="sng" kern="100" dirty="0">
                <a:effectLst/>
                <a:latin typeface="Calibri" panose="020F0502020204030204" pitchFamily="34" charset="0"/>
                <a:ea typeface="Calibri" panose="020F0502020204030204" pitchFamily="34" charset="0"/>
                <a:cs typeface="Calibri" panose="020F0502020204030204" pitchFamily="34" charset="0"/>
              </a:rPr>
              <a:t> Measurable</a:t>
            </a:r>
          </a:p>
          <a:p>
            <a:pPr marL="342900" lvl="0" indent="-342900" fontAlgn="base">
              <a:lnSpc>
                <a:spcPct val="90000"/>
              </a:lnSpc>
              <a:buFont typeface="Arial" panose="020B0604020202020204" pitchFamily="34" charset="0"/>
              <a:buChar char="•"/>
              <a:tabLst>
                <a:tab pos="457200" algn="l"/>
              </a:tabLst>
            </a:pP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buFont typeface="Arial" panose="020B0604020202020204" pitchFamily="34" charset="0"/>
              <a:buChar char="•"/>
              <a:tabLst>
                <a:tab pos="457200" algn="l"/>
              </a:tabLst>
            </a:pPr>
            <a:r>
              <a:rPr lang="en-GB" sz="2000" b="1" kern="0" dirty="0">
                <a:solidFill>
                  <a:srgbClr val="1CADE4"/>
                </a:solidFill>
                <a:effectLst/>
                <a:latin typeface="Calibri" panose="020F0502020204030204" pitchFamily="34" charset="0"/>
                <a:ea typeface="Calibri" panose="020F0502020204030204" pitchFamily="34" charset="0"/>
                <a:cs typeface="Calibri" panose="020F0502020204030204" pitchFamily="34" charset="0"/>
              </a:rPr>
              <a:t> </a:t>
            </a:r>
            <a:r>
              <a:rPr lang="en-GB" sz="2000" b="1" kern="100" dirty="0">
                <a:effectLst/>
                <a:latin typeface="Calibri" panose="020F0502020204030204" pitchFamily="34" charset="0"/>
                <a:ea typeface="Calibri" panose="020F0502020204030204" pitchFamily="34" charset="0"/>
                <a:cs typeface="Calibri" panose="020F0502020204030204" pitchFamily="34" charset="0"/>
              </a:rPr>
              <a:t>How</a:t>
            </a: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much?</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200"/>
              </a:spcAft>
              <a:buFont typeface="Arial" panose="020B0604020202020204" pitchFamily="34" charset="0"/>
              <a:buChar char="•"/>
              <a:tabLst>
                <a:tab pos="457200" algn="l"/>
              </a:tabLst>
            </a:pP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How many?</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How will I know when it is</a:t>
            </a: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accomplished?</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rtl="0"/>
            <a:endParaRPr lang="en-GB" dirty="0"/>
          </a:p>
        </p:txBody>
      </p:sp>
      <p:sp>
        <p:nvSpPr>
          <p:cNvPr id="13" name="Title 12">
            <a:extLst>
              <a:ext uri="{FF2B5EF4-FFF2-40B4-BE49-F238E27FC236}">
                <a16:creationId xmlns:a16="http://schemas.microsoft.com/office/drawing/2014/main" id="{F50F4C06-68C2-CB66-673A-7AFFD122F92A}"/>
              </a:ext>
            </a:extLst>
          </p:cNvPr>
          <p:cNvSpPr>
            <a:spLocks noGrp="1"/>
          </p:cNvSpPr>
          <p:nvPr>
            <p:ph type="title"/>
          </p:nvPr>
        </p:nvSpPr>
        <p:spPr>
          <a:xfrm>
            <a:off x="3380014" y="738731"/>
            <a:ext cx="5339443" cy="5376776"/>
          </a:xfrm>
        </p:spPr>
        <p:txBody>
          <a:bodyPr/>
          <a:lstStyle/>
          <a:p>
            <a:br>
              <a:rPr lang="en-GB" sz="2000" b="1" dirty="0">
                <a:latin typeface="Calibri" panose="020F0502020204030204" pitchFamily="34" charset="0"/>
                <a:ea typeface="Calibri" panose="020F0502020204030204" pitchFamily="34" charset="0"/>
                <a:cs typeface="Calibri" panose="020F0502020204030204" pitchFamily="34" charset="0"/>
              </a:rPr>
            </a:br>
            <a:r>
              <a:rPr lang="en-GB" sz="2000" b="1" dirty="0">
                <a:latin typeface="Calibri" panose="020F0502020204030204" pitchFamily="34" charset="0"/>
                <a:ea typeface="Calibri" panose="020F0502020204030204" pitchFamily="34" charset="0"/>
                <a:cs typeface="Calibri" panose="020F0502020204030204" pitchFamily="34" charset="0"/>
              </a:rPr>
              <a:t>I will attend all lectures, take notes, complete coursework on time, and stay ahead in my reading. It's essential to enrol on time, secure student finance, and excel in my coursework. My milestones include maintaining a very good pass or higher. I plan to finish my bachelor's degree full-time and my master's part-time over six years while gaining work experience. The total tuition fees are approximately £67,500. I will apply for the maximum student grant and loan and run my pet grooming business part-time to help cover finances. By setting aside specific study hours each week and staying organized, I will manage my time effectively and balance personal, work, and academic responsibilities. I will feel accomplished each time I pass a year, to become a qualified counselling psychotherapist.</a:t>
            </a:r>
            <a:br>
              <a:rPr lang="en-GB" dirty="0"/>
            </a:br>
            <a:endParaRPr lang="en-GB" dirty="0"/>
          </a:p>
        </p:txBody>
      </p:sp>
      <p:sp>
        <p:nvSpPr>
          <p:cNvPr id="24" name="Text Placeholder 23" descr="content block 2">
            <a:extLst>
              <a:ext uri="{FF2B5EF4-FFF2-40B4-BE49-F238E27FC236}">
                <a16:creationId xmlns:a16="http://schemas.microsoft.com/office/drawing/2014/main" id="{C3930A4E-1302-4AC9-86A3-C4E8AF186ED8}"/>
              </a:ext>
            </a:extLst>
          </p:cNvPr>
          <p:cNvSpPr>
            <a:spLocks noGrp="1"/>
          </p:cNvSpPr>
          <p:nvPr>
            <p:ph type="body" sz="quarter" idx="4294967295"/>
          </p:nvPr>
        </p:nvSpPr>
        <p:spPr>
          <a:xfrm>
            <a:off x="0" y="1012371"/>
            <a:ext cx="3200400" cy="4408715"/>
          </a:xfrm>
        </p:spPr>
        <p:txBody>
          <a:bodyPr rtlCol="0"/>
          <a:lstStyle/>
          <a:p>
            <a:pPr rtl="0"/>
            <a:endParaRPr lang="en-GB" dirty="0"/>
          </a:p>
          <a:p>
            <a:pPr rtl="0"/>
            <a:endParaRPr lang="en-GB" dirty="0"/>
          </a:p>
        </p:txBody>
      </p:sp>
      <p:sp>
        <p:nvSpPr>
          <p:cNvPr id="14" name="Rectangle 13">
            <a:extLst>
              <a:ext uri="{FF2B5EF4-FFF2-40B4-BE49-F238E27FC236}">
                <a16:creationId xmlns:a16="http://schemas.microsoft.com/office/drawing/2014/main" id="{C862BC4D-BD7A-417E-A34A-59CE4D4A6AC8}"/>
              </a:ext>
              <a:ext uri="{C183D7F6-B498-43B3-948B-1728B52AA6E4}">
                <adec:decorative xmlns:adec="http://schemas.microsoft.com/office/drawing/2017/decorative" val="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 name="Oval 14">
            <a:extLst>
              <a:ext uri="{FF2B5EF4-FFF2-40B4-BE49-F238E27FC236}">
                <a16:creationId xmlns:a16="http://schemas.microsoft.com/office/drawing/2014/main" id="{652937FB-CDE3-46B3-8481-AB5DB8C4BABA}"/>
              </a:ext>
              <a:ext uri="{C183D7F6-B498-43B3-948B-1728B52AA6E4}">
                <adec:decorative xmlns:adec="http://schemas.microsoft.com/office/drawing/2017/decorative" val="1"/>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 name="Slide Number Placeholder 5" descr="Slide number">
            <a:extLst>
              <a:ext uri="{FF2B5EF4-FFF2-40B4-BE49-F238E27FC236}">
                <a16:creationId xmlns:a16="http://schemas.microsoft.com/office/drawing/2014/main" id="{79161314-0A22-4109-A2B1-41E87EFE1E18}"/>
              </a:ext>
              <a:ext uri="{C183D7F6-B498-43B3-948B-1728B52AA6E4}">
                <adec:decorative xmlns:adec="http://schemas.microsoft.com/office/drawing/2017/decorative" val="0"/>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smtClean="0">
                <a:solidFill>
                  <a:schemeClr val="bg1"/>
                </a:solidFill>
              </a:rPr>
              <a:pPr algn="ctr" rtl="0"/>
              <a:t>6</a:t>
            </a:fld>
            <a:endParaRPr lang="en-GB" sz="1200">
              <a:solidFill>
                <a:schemeClr val="bg1"/>
              </a:solidFill>
            </a:endParaRPr>
          </a:p>
        </p:txBody>
      </p:sp>
      <p:pic>
        <p:nvPicPr>
          <p:cNvPr id="20" name="Content Placeholder 19" descr="Stack of hardcover books without spine titles">
            <a:extLst>
              <a:ext uri="{FF2B5EF4-FFF2-40B4-BE49-F238E27FC236}">
                <a16:creationId xmlns:a16="http://schemas.microsoft.com/office/drawing/2014/main" id="{69B0BBE9-5FBF-D872-394A-0906F349526A}"/>
              </a:ext>
            </a:extLst>
          </p:cNvPr>
          <p:cNvPicPr>
            <a:picLocks noGrp="1" noChangeAspect="1"/>
          </p:cNvPicPr>
          <p:nvPr>
            <p:ph sz="quarter" idx="13"/>
          </p:nvPr>
        </p:nvPicPr>
        <p:blipFill>
          <a:blip r:embed="rId5"/>
          <a:stretch>
            <a:fillRect/>
          </a:stretch>
        </p:blipFill>
        <p:spPr>
          <a:xfrm flipH="1">
            <a:off x="9215684" y="671552"/>
            <a:ext cx="2476500" cy="5347748"/>
          </a:xfrm>
        </p:spPr>
      </p:pic>
      <p:pic>
        <p:nvPicPr>
          <p:cNvPr id="19" name="Audio 18">
            <a:hlinkClick r:id="" action="ppaction://media"/>
            <a:extLst>
              <a:ext uri="{FF2B5EF4-FFF2-40B4-BE49-F238E27FC236}">
                <a16:creationId xmlns:a16="http://schemas.microsoft.com/office/drawing/2014/main" id="{21993424-B02C-0CCA-3441-7A4E572B062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18823178"/>
      </p:ext>
    </p:extLst>
  </p:cSld>
  <p:clrMapOvr>
    <a:masterClrMapping/>
  </p:clrMapOvr>
  <mc:AlternateContent xmlns:mc="http://schemas.openxmlformats.org/markup-compatibility/2006">
    <mc:Choice xmlns:p14="http://schemas.microsoft.com/office/powerpoint/2010/main" Requires="p14">
      <p:transition spd="slow" p14:dur="2000" advTm="28750"/>
    </mc:Choice>
    <mc:Fallback>
      <p:transition spd="slow" advTm="287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A0623-3D3B-4A3F-050A-51B2426B6893}"/>
            </a:ext>
          </a:extLst>
        </p:cNvPr>
        <p:cNvGrpSpPr/>
        <p:nvPr/>
      </p:nvGrpSpPr>
      <p:grpSpPr>
        <a:xfrm>
          <a:off x="0" y="0"/>
          <a:ext cx="0" cy="0"/>
          <a:chOff x="0" y="0"/>
          <a:chExt cx="0" cy="0"/>
        </a:xfrm>
      </p:grpSpPr>
      <p:grpSp>
        <p:nvGrpSpPr>
          <p:cNvPr id="11" name="Group 10">
            <a:extLst>
              <a:ext uri="{FF2B5EF4-FFF2-40B4-BE49-F238E27FC236}">
                <a16:creationId xmlns:a16="http://schemas.microsoft.com/office/drawing/2014/main" id="{14A5254A-5530-C64C-3D04-FA5ED0C09B65}"/>
              </a:ext>
              <a:ext uri="{C183D7F6-B498-43B3-948B-1728B52AA6E4}">
                <adec:decorative xmlns:adec="http://schemas.microsoft.com/office/drawing/2017/decorative" val="1"/>
              </a:ext>
            </a:extLst>
          </p:cNvPr>
          <p:cNvGrpSpPr/>
          <p:nvPr/>
        </p:nvGrpSpPr>
        <p:grpSpPr>
          <a:xfrm>
            <a:off x="3625175" y="2224534"/>
            <a:ext cx="6358970" cy="4633465"/>
            <a:chOff x="1826589" y="0"/>
            <a:chExt cx="7388298" cy="6858000"/>
          </a:xfrm>
        </p:grpSpPr>
        <p:sp>
          <p:nvSpPr>
            <p:cNvPr id="10" name="Parallelogram 9">
              <a:extLst>
                <a:ext uri="{FF2B5EF4-FFF2-40B4-BE49-F238E27FC236}">
                  <a16:creationId xmlns:a16="http://schemas.microsoft.com/office/drawing/2014/main" id="{0E0EC56E-3C9E-6837-9107-9B67B99833A6}"/>
                </a:ext>
              </a:extLst>
            </p:cNvPr>
            <p:cNvSpPr/>
            <p:nvPr/>
          </p:nvSpPr>
          <p:spPr>
            <a:xfrm>
              <a:off x="2618099" y="0"/>
              <a:ext cx="6596788" cy="6858000"/>
            </a:xfrm>
            <a:prstGeom prst="parallelogram">
              <a:avLst/>
            </a:prstGeom>
            <a:solidFill>
              <a:schemeClr val="bg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 name="Parallelogram 8">
              <a:extLst>
                <a:ext uri="{FF2B5EF4-FFF2-40B4-BE49-F238E27FC236}">
                  <a16:creationId xmlns:a16="http://schemas.microsoft.com/office/drawing/2014/main" id="{346EA8C5-F4F2-BF72-8AD9-54D457D2B74D}"/>
                </a:ext>
              </a:extLst>
            </p:cNvPr>
            <p:cNvSpPr/>
            <p:nvPr/>
          </p:nvSpPr>
          <p:spPr>
            <a:xfrm>
              <a:off x="2340861" y="0"/>
              <a:ext cx="6596788" cy="6858000"/>
            </a:xfrm>
            <a:prstGeom prst="parallelogram">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 name="Parallelogram 21">
              <a:extLst>
                <a:ext uri="{FF2B5EF4-FFF2-40B4-BE49-F238E27FC236}">
                  <a16:creationId xmlns:a16="http://schemas.microsoft.com/office/drawing/2014/main" id="{47A68305-CFDB-1251-E359-33FCCD5DCDA2}"/>
                </a:ext>
              </a:extLst>
            </p:cNvPr>
            <p:cNvSpPr/>
            <p:nvPr/>
          </p:nvSpPr>
          <p:spPr>
            <a:xfrm>
              <a:off x="1826589" y="0"/>
              <a:ext cx="6596788" cy="6858000"/>
            </a:xfrm>
            <a:prstGeom prst="parallelogram">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grpSp>
      <p:sp>
        <p:nvSpPr>
          <p:cNvPr id="4" name="Title 3" descr="Title">
            <a:extLst>
              <a:ext uri="{FF2B5EF4-FFF2-40B4-BE49-F238E27FC236}">
                <a16:creationId xmlns:a16="http://schemas.microsoft.com/office/drawing/2014/main" id="{A7DE324C-6BC9-3041-4BF3-D9D3D28C35EB}"/>
              </a:ext>
            </a:extLst>
          </p:cNvPr>
          <p:cNvSpPr>
            <a:spLocks noGrp="1"/>
          </p:cNvSpPr>
          <p:nvPr>
            <p:ph type="title"/>
          </p:nvPr>
        </p:nvSpPr>
        <p:spPr>
          <a:xfrm>
            <a:off x="419100" y="600064"/>
            <a:ext cx="6891564" cy="830997"/>
          </a:xfrm>
        </p:spPr>
        <p:txBody>
          <a:bodyPr rtlCol="0"/>
          <a:lstStyle/>
          <a:p>
            <a:pPr rtl="0"/>
            <a:r>
              <a:rPr lang="en-GB" sz="2000" b="1" u="sng" dirty="0">
                <a:latin typeface="Calibri" panose="020F0502020204030204" pitchFamily="34" charset="0"/>
                <a:ea typeface="Calibri" panose="020F0502020204030204" pitchFamily="34" charset="0"/>
                <a:cs typeface="Calibri" panose="020F0502020204030204" pitchFamily="34" charset="0"/>
              </a:rPr>
              <a:t>SMART GOALS</a:t>
            </a:r>
          </a:p>
        </p:txBody>
      </p:sp>
      <p:sp>
        <p:nvSpPr>
          <p:cNvPr id="23" name="Text Placeholder 22" descr="content block 1">
            <a:extLst>
              <a:ext uri="{FF2B5EF4-FFF2-40B4-BE49-F238E27FC236}">
                <a16:creationId xmlns:a16="http://schemas.microsoft.com/office/drawing/2014/main" id="{F52BEB9D-351F-F4AD-215A-245B8870A385}"/>
              </a:ext>
            </a:extLst>
          </p:cNvPr>
          <p:cNvSpPr>
            <a:spLocks noGrp="1"/>
          </p:cNvSpPr>
          <p:nvPr>
            <p:ph type="body" sz="quarter" idx="11"/>
          </p:nvPr>
        </p:nvSpPr>
        <p:spPr>
          <a:xfrm>
            <a:off x="122725" y="1066996"/>
            <a:ext cx="3291343" cy="6150233"/>
          </a:xfrm>
        </p:spPr>
        <p:txBody>
          <a:bodyPr rtlCol="0"/>
          <a:lstStyle/>
          <a:p>
            <a:pPr marL="342900" lvl="0" indent="-342900" fontAlgn="base">
              <a:lnSpc>
                <a:spcPct val="90000"/>
              </a:lnSpc>
              <a:buFont typeface="Arial" panose="020B0604020202020204" pitchFamily="34" charset="0"/>
              <a:buChar char="•"/>
              <a:tabLst>
                <a:tab pos="457200" algn="l"/>
              </a:tabLst>
            </a:pPr>
            <a:r>
              <a:rPr lang="en-GB" sz="2000" b="1" u="sng" kern="100" dirty="0">
                <a:effectLst/>
                <a:latin typeface="Calibri" panose="020F0502020204030204" pitchFamily="34" charset="0"/>
                <a:ea typeface="Calibri" panose="020F0502020204030204" pitchFamily="34" charset="0"/>
                <a:cs typeface="Calibri" panose="020F0502020204030204" pitchFamily="34" charset="0"/>
              </a:rPr>
              <a:t>Achievable</a:t>
            </a:r>
            <a:r>
              <a:rPr lang="en-GB" sz="2000" b="1" u="sng"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How can I accomplish this goal?</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200"/>
              </a:spcAft>
              <a:buFont typeface="Arial" panose="020B0604020202020204" pitchFamily="34" charset="0"/>
              <a:buChar char="•"/>
              <a:tabLst>
                <a:tab pos="457200" algn="l"/>
              </a:tabLst>
            </a:pPr>
            <a:r>
              <a:rPr lang="en-GB" sz="20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How realistic is the goal, based on other constraints, such as financial factors?</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1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p>
        </p:txBody>
      </p:sp>
      <p:sp>
        <p:nvSpPr>
          <p:cNvPr id="24" name="Text Placeholder 23" descr="content block 2">
            <a:extLst>
              <a:ext uri="{FF2B5EF4-FFF2-40B4-BE49-F238E27FC236}">
                <a16:creationId xmlns:a16="http://schemas.microsoft.com/office/drawing/2014/main" id="{1D098D88-3841-98F8-E01D-30CE6492CC5D}"/>
              </a:ext>
            </a:extLst>
          </p:cNvPr>
          <p:cNvSpPr>
            <a:spLocks noGrp="1"/>
          </p:cNvSpPr>
          <p:nvPr>
            <p:ph type="body" sz="quarter" idx="12"/>
          </p:nvPr>
        </p:nvSpPr>
        <p:spPr>
          <a:xfrm>
            <a:off x="3659229" y="1066995"/>
            <a:ext cx="5363864" cy="4877966"/>
          </a:xfrm>
        </p:spPr>
        <p:txBody>
          <a:bodyPr rtlCol="0"/>
          <a:lstStyle/>
          <a:p>
            <a:r>
              <a:rPr lang="en-GB" sz="2000" b="1" dirty="0">
                <a:latin typeface="Calibri" panose="020F0502020204030204" pitchFamily="34" charset="0"/>
                <a:ea typeface="Calibri" panose="020F0502020204030204" pitchFamily="34" charset="0"/>
                <a:cs typeface="Calibri" panose="020F0502020204030204" pitchFamily="34" charset="0"/>
              </a:rPr>
              <a:t> I  will prioritize lectures, note-taking, timely coursework completion, and staying ahead with readings. Enrolling on time, securing student finance, and excelling academically are crucial. I’ll maintain a very good pass or higher, and gain work experience in the field. The tuition fees are approximately £67,500, and I'll apply for student loans and grants. I will run my pet grooming business part-time to help cover finances. By setting study hours each week and staying organized, I'll balance personal, work, and academic responsibilities, achieving my goal of becoming a qualified counselling psychotherapist.</a:t>
            </a:r>
          </a:p>
          <a:p>
            <a:pPr rtl="0"/>
            <a:endParaRPr lang="en-GB" dirty="0"/>
          </a:p>
        </p:txBody>
      </p:sp>
      <p:sp>
        <p:nvSpPr>
          <p:cNvPr id="14" name="Rectangle 13">
            <a:extLst>
              <a:ext uri="{FF2B5EF4-FFF2-40B4-BE49-F238E27FC236}">
                <a16:creationId xmlns:a16="http://schemas.microsoft.com/office/drawing/2014/main" id="{5F43FC39-EADA-4732-4BEF-EDEE52FC5782}"/>
              </a:ext>
              <a:ext uri="{C183D7F6-B498-43B3-948B-1728B52AA6E4}">
                <adec:decorative xmlns:adec="http://schemas.microsoft.com/office/drawing/2017/decorative" val="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 name="Oval 14">
            <a:extLst>
              <a:ext uri="{FF2B5EF4-FFF2-40B4-BE49-F238E27FC236}">
                <a16:creationId xmlns:a16="http://schemas.microsoft.com/office/drawing/2014/main" id="{82C16A40-02B1-7D15-0E29-101E8455ECA6}"/>
              </a:ext>
              <a:ext uri="{C183D7F6-B498-43B3-948B-1728B52AA6E4}">
                <adec:decorative xmlns:adec="http://schemas.microsoft.com/office/drawing/2017/decorative" val="1"/>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4" name="Slide Number Placeholder 5" descr="Slide number">
            <a:extLst>
              <a:ext uri="{FF2B5EF4-FFF2-40B4-BE49-F238E27FC236}">
                <a16:creationId xmlns:a16="http://schemas.microsoft.com/office/drawing/2014/main" id="{B1BE079A-C053-7FB9-6676-6CF616599C01}"/>
              </a:ext>
              <a:ext uri="{C183D7F6-B498-43B3-948B-1728B52AA6E4}">
                <adec:decorative xmlns:adec="http://schemas.microsoft.com/office/drawing/2017/decorative" val="0"/>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smtClean="0">
                <a:solidFill>
                  <a:schemeClr val="bg1"/>
                </a:solidFill>
              </a:rPr>
              <a:pPr algn="ctr" rtl="0"/>
              <a:t>7</a:t>
            </a:fld>
            <a:endParaRPr lang="en-GB" sz="1200">
              <a:solidFill>
                <a:schemeClr val="bg1"/>
              </a:solidFill>
            </a:endParaRPr>
          </a:p>
        </p:txBody>
      </p:sp>
      <p:pic>
        <p:nvPicPr>
          <p:cNvPr id="12" name="Picture 11" descr="Cup and saucer on table">
            <a:extLst>
              <a:ext uri="{FF2B5EF4-FFF2-40B4-BE49-F238E27FC236}">
                <a16:creationId xmlns:a16="http://schemas.microsoft.com/office/drawing/2014/main" id="{D5BC2BC5-2B2C-2E5C-47EA-A22F7FCE4E92}"/>
              </a:ext>
            </a:extLst>
          </p:cNvPr>
          <p:cNvPicPr>
            <a:picLocks noChangeAspect="1"/>
          </p:cNvPicPr>
          <p:nvPr/>
        </p:nvPicPr>
        <p:blipFill>
          <a:blip r:embed="rId5"/>
          <a:srcRect/>
          <a:stretch/>
        </p:blipFill>
        <p:spPr>
          <a:xfrm>
            <a:off x="9302907" y="691504"/>
            <a:ext cx="2623127" cy="5394975"/>
          </a:xfrm>
          <a:prstGeom prst="rect">
            <a:avLst/>
          </a:prstGeom>
        </p:spPr>
      </p:pic>
      <p:pic>
        <p:nvPicPr>
          <p:cNvPr id="20" name="Audio 19">
            <a:hlinkClick r:id="" action="ppaction://media"/>
            <a:extLst>
              <a:ext uri="{FF2B5EF4-FFF2-40B4-BE49-F238E27FC236}">
                <a16:creationId xmlns:a16="http://schemas.microsoft.com/office/drawing/2014/main" id="{FE032B56-1146-8AC8-9435-E9959B86553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51759232"/>
      </p:ext>
    </p:extLst>
  </p:cSld>
  <p:clrMapOvr>
    <a:masterClrMapping/>
  </p:clrMapOvr>
  <mc:AlternateContent xmlns:mc="http://schemas.openxmlformats.org/markup-compatibility/2006">
    <mc:Choice xmlns:p14="http://schemas.microsoft.com/office/powerpoint/2010/main" Requires="p14">
      <p:transition spd="slow" p14:dur="2000" advTm="1589"/>
    </mc:Choice>
    <mc:Fallback>
      <p:transition spd="slow" advTm="15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94964E-6CDC-946C-61FE-76943FA53C91}"/>
            </a:ext>
          </a:extLst>
        </p:cNvPr>
        <p:cNvGrpSpPr/>
        <p:nvPr/>
      </p:nvGrpSpPr>
      <p:grpSpPr>
        <a:xfrm>
          <a:off x="0" y="0"/>
          <a:ext cx="0" cy="0"/>
          <a:chOff x="0" y="0"/>
          <a:chExt cx="0" cy="0"/>
        </a:xfrm>
      </p:grpSpPr>
      <p:pic>
        <p:nvPicPr>
          <p:cNvPr id="7" name="Picture Placeholder 6" descr="boy walking with a bookbag and bike">
            <a:extLst>
              <a:ext uri="{FF2B5EF4-FFF2-40B4-BE49-F238E27FC236}">
                <a16:creationId xmlns:a16="http://schemas.microsoft.com/office/drawing/2014/main" id="{3EEFDA21-37C0-F793-9D16-0202088CBFE7}"/>
              </a:ext>
            </a:extLst>
          </p:cNvPr>
          <p:cNvPicPr>
            <a:picLocks noGrp="1" noChangeAspect="1"/>
          </p:cNvPicPr>
          <p:nvPr>
            <p:ph type="pic" sz="quarter" idx="10"/>
          </p:nvPr>
        </p:nvPicPr>
        <p:blipFill rotWithShape="1">
          <a:blip r:embed="rId5" cstate="email">
            <a:extLst>
              <a:ext uri="{28A0092B-C50C-407E-A947-70E740481C1C}">
                <a14:useLocalDpi xmlns:a14="http://schemas.microsoft.com/office/drawing/2010/main"/>
              </a:ext>
            </a:extLst>
          </a:blip>
          <a:srcRect/>
          <a:stretch/>
        </p:blipFill>
        <p:spPr>
          <a:xfrm>
            <a:off x="9579845" y="0"/>
            <a:ext cx="2612155" cy="6858000"/>
          </a:xfrm>
        </p:spPr>
      </p:pic>
      <p:grpSp>
        <p:nvGrpSpPr>
          <p:cNvPr id="11" name="Group 10">
            <a:extLst>
              <a:ext uri="{FF2B5EF4-FFF2-40B4-BE49-F238E27FC236}">
                <a16:creationId xmlns:a16="http://schemas.microsoft.com/office/drawing/2014/main" id="{3FC69B57-438A-991B-9636-49A3DE12C2D4}"/>
              </a:ext>
              <a:ext uri="{C183D7F6-B498-43B3-948B-1728B52AA6E4}">
                <adec:decorative xmlns:adec="http://schemas.microsoft.com/office/drawing/2017/decorative" val="1"/>
              </a:ext>
            </a:extLst>
          </p:cNvPr>
          <p:cNvGrpSpPr/>
          <p:nvPr/>
        </p:nvGrpSpPr>
        <p:grpSpPr>
          <a:xfrm>
            <a:off x="3482340" y="0"/>
            <a:ext cx="6202939" cy="6858000"/>
            <a:chOff x="1826589" y="0"/>
            <a:chExt cx="7388298" cy="6858000"/>
          </a:xfrm>
        </p:grpSpPr>
        <p:sp>
          <p:nvSpPr>
            <p:cNvPr id="10" name="Parallelogram 9">
              <a:extLst>
                <a:ext uri="{FF2B5EF4-FFF2-40B4-BE49-F238E27FC236}">
                  <a16:creationId xmlns:a16="http://schemas.microsoft.com/office/drawing/2014/main" id="{AEC1098D-BB52-9B1B-837A-148318F6918E}"/>
                </a:ext>
              </a:extLst>
            </p:cNvPr>
            <p:cNvSpPr/>
            <p:nvPr/>
          </p:nvSpPr>
          <p:spPr>
            <a:xfrm>
              <a:off x="2618099" y="0"/>
              <a:ext cx="6596788" cy="6858000"/>
            </a:xfrm>
            <a:prstGeom prst="parallelogram">
              <a:avLst/>
            </a:prstGeom>
            <a:solidFill>
              <a:schemeClr val="bg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 name="Parallelogram 8">
              <a:extLst>
                <a:ext uri="{FF2B5EF4-FFF2-40B4-BE49-F238E27FC236}">
                  <a16:creationId xmlns:a16="http://schemas.microsoft.com/office/drawing/2014/main" id="{3905C4F0-4658-6008-B1FE-41AF1FD77346}"/>
                </a:ext>
              </a:extLst>
            </p:cNvPr>
            <p:cNvSpPr/>
            <p:nvPr/>
          </p:nvSpPr>
          <p:spPr>
            <a:xfrm>
              <a:off x="2340861" y="0"/>
              <a:ext cx="6596788" cy="6858000"/>
            </a:xfrm>
            <a:prstGeom prst="parallelogram">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 name="Parallelogram 21">
              <a:extLst>
                <a:ext uri="{FF2B5EF4-FFF2-40B4-BE49-F238E27FC236}">
                  <a16:creationId xmlns:a16="http://schemas.microsoft.com/office/drawing/2014/main" id="{7D7010D5-EC9B-D1F3-2A02-77C5FF07CD47}"/>
                </a:ext>
                <a:ext uri="{C183D7F6-B498-43B3-948B-1728B52AA6E4}">
                  <adec:decorative xmlns:adec="http://schemas.microsoft.com/office/drawing/2017/decorative" val="1"/>
                </a:ext>
              </a:extLst>
            </p:cNvPr>
            <p:cNvSpPr/>
            <p:nvPr/>
          </p:nvSpPr>
          <p:spPr>
            <a:xfrm>
              <a:off x="1826589" y="0"/>
              <a:ext cx="6596788" cy="6858000"/>
            </a:xfrm>
            <a:prstGeom prst="parallelogram">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grpSp>
      <p:sp>
        <p:nvSpPr>
          <p:cNvPr id="4" name="Title 3" descr="Title">
            <a:extLst>
              <a:ext uri="{FF2B5EF4-FFF2-40B4-BE49-F238E27FC236}">
                <a16:creationId xmlns:a16="http://schemas.microsoft.com/office/drawing/2014/main" id="{587C166A-3916-EC1D-3E19-0160EC13965A}"/>
              </a:ext>
            </a:extLst>
          </p:cNvPr>
          <p:cNvSpPr>
            <a:spLocks noGrp="1"/>
          </p:cNvSpPr>
          <p:nvPr>
            <p:ph type="title"/>
          </p:nvPr>
        </p:nvSpPr>
        <p:spPr>
          <a:xfrm>
            <a:off x="351943" y="496723"/>
            <a:ext cx="6891564" cy="830997"/>
          </a:xfrm>
        </p:spPr>
        <p:txBody>
          <a:bodyPr rtlCol="0"/>
          <a:lstStyle/>
          <a:p>
            <a:pPr rtl="0"/>
            <a:r>
              <a:rPr lang="en-GB" sz="2000" b="1" dirty="0">
                <a:latin typeface="Calibri" panose="020F0502020204030204" pitchFamily="34" charset="0"/>
                <a:ea typeface="Calibri" panose="020F0502020204030204" pitchFamily="34" charset="0"/>
                <a:cs typeface="Calibri" panose="020F0502020204030204" pitchFamily="34" charset="0"/>
              </a:rPr>
              <a:t>SMART GOALS</a:t>
            </a:r>
          </a:p>
        </p:txBody>
      </p:sp>
      <p:sp>
        <p:nvSpPr>
          <p:cNvPr id="23" name="Text Placeholder 22" descr="content block 1">
            <a:extLst>
              <a:ext uri="{FF2B5EF4-FFF2-40B4-BE49-F238E27FC236}">
                <a16:creationId xmlns:a16="http://schemas.microsoft.com/office/drawing/2014/main" id="{505938EE-5E81-8F0C-746E-80EC289650E2}"/>
              </a:ext>
            </a:extLst>
          </p:cNvPr>
          <p:cNvSpPr>
            <a:spLocks noGrp="1"/>
          </p:cNvSpPr>
          <p:nvPr>
            <p:ph type="body" sz="quarter" idx="11"/>
          </p:nvPr>
        </p:nvSpPr>
        <p:spPr>
          <a:xfrm>
            <a:off x="164706" y="1080128"/>
            <a:ext cx="3317634" cy="5023097"/>
          </a:xfrm>
        </p:spPr>
        <p:txBody>
          <a:bodyPr rtlCol="0"/>
          <a:lstStyle/>
          <a:p>
            <a:pPr marL="342900" lvl="0" indent="-342900" fontAlgn="base">
              <a:lnSpc>
                <a:spcPct val="90000"/>
              </a:lnSpc>
              <a:spcAft>
                <a:spcPts val="800"/>
              </a:spcAft>
              <a:buFont typeface="Tw Cen MT" panose="020B0602020104020603" pitchFamily="34" charset="0"/>
              <a:buChar char=" "/>
              <a:tabLst>
                <a:tab pos="457200" algn="l"/>
              </a:tabLst>
            </a:pPr>
            <a:r>
              <a:rPr lang="en-GB" sz="2000" b="1" u="sng" kern="100" dirty="0">
                <a:effectLst/>
                <a:latin typeface="Calibri" panose="020F0502020204030204" pitchFamily="34" charset="0"/>
                <a:ea typeface="Calibri" panose="020F0502020204030204" pitchFamily="34" charset="0"/>
                <a:cs typeface="Calibri" panose="020F0502020204030204" pitchFamily="34" charset="0"/>
              </a:rPr>
              <a:t>Relevant</a:t>
            </a:r>
            <a:r>
              <a:rPr lang="en-GB" sz="2000" b="1" u="sng"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a:t>
            </a:r>
            <a:endParaRPr lang="en-GB" sz="2000" b="1"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200"/>
              </a:spcAft>
              <a:buFont typeface="Arial" panose="020B0604020202020204" pitchFamily="34" charset="0"/>
              <a:buChar char="•"/>
              <a:tabLst>
                <a:tab pos="457200" algn="l"/>
              </a:tabLst>
            </a:pPr>
            <a:r>
              <a:rPr lang="en-GB" sz="2000" b="1"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Does this seem worthwhile?</a:t>
            </a:r>
            <a:endParaRPr lang="en-GB" sz="2000" b="1"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Is this the right time?</a:t>
            </a:r>
            <a:endParaRPr lang="en-GB" sz="2000" b="1"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Does this match our other efforts/needs?</a:t>
            </a:r>
            <a:endParaRPr lang="en-GB" sz="2000" b="1"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Am I the right person to reach this goal?</a:t>
            </a:r>
            <a:endParaRPr lang="en-GB" sz="2000" b="1"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lnSpc>
                <a:spcPct val="90000"/>
              </a:lnSpc>
              <a:spcAft>
                <a:spcPts val="800"/>
              </a:spcAft>
              <a:buFont typeface="Arial" panose="020B0604020202020204" pitchFamily="34" charset="0"/>
              <a:buChar char="•"/>
              <a:tabLst>
                <a:tab pos="457200" algn="l"/>
              </a:tabLst>
            </a:pPr>
            <a:r>
              <a:rPr lang="en-GB" sz="2000" b="1"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Is it applicable in the current socio-economic environment?</a:t>
            </a:r>
            <a:endParaRPr lang="en-GB" sz="2000" b="1"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rtl="0"/>
            <a:endParaRPr lang="en-GB" dirty="0"/>
          </a:p>
        </p:txBody>
      </p:sp>
      <p:sp>
        <p:nvSpPr>
          <p:cNvPr id="24" name="Text Placeholder 23" descr="content block 2">
            <a:extLst>
              <a:ext uri="{FF2B5EF4-FFF2-40B4-BE49-F238E27FC236}">
                <a16:creationId xmlns:a16="http://schemas.microsoft.com/office/drawing/2014/main" id="{7E9B0A29-59D3-34E5-C855-ABFE963D0408}"/>
              </a:ext>
            </a:extLst>
          </p:cNvPr>
          <p:cNvSpPr>
            <a:spLocks noGrp="1"/>
          </p:cNvSpPr>
          <p:nvPr>
            <p:ph type="body" sz="quarter" idx="12"/>
          </p:nvPr>
        </p:nvSpPr>
        <p:spPr>
          <a:xfrm>
            <a:off x="4386558" y="1554851"/>
            <a:ext cx="2834640" cy="4531627"/>
          </a:xfrm>
        </p:spPr>
        <p:txBody>
          <a:bodyPr rtlCol="0"/>
          <a:lstStyle/>
          <a:p>
            <a:pPr>
              <a:lnSpc>
                <a:spcPct val="107000"/>
              </a:lnSpc>
              <a:spcAft>
                <a:spcPts val="800"/>
              </a:spcAf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rtl="0"/>
            <a:endParaRPr lang="en-GB" dirty="0"/>
          </a:p>
        </p:txBody>
      </p:sp>
      <p:sp>
        <p:nvSpPr>
          <p:cNvPr id="14" name="Rectangle 13">
            <a:extLst>
              <a:ext uri="{FF2B5EF4-FFF2-40B4-BE49-F238E27FC236}">
                <a16:creationId xmlns:a16="http://schemas.microsoft.com/office/drawing/2014/main" id="{ECA4FA84-DC04-DA40-BCC9-9D2D0B00FBE0}"/>
              </a:ext>
              <a:ext uri="{C183D7F6-B498-43B3-948B-1728B52AA6E4}">
                <adec:decorative xmlns:adec="http://schemas.microsoft.com/office/drawing/2017/decorative" val="1"/>
              </a:ext>
            </a:extLst>
          </p:cNvPr>
          <p:cNvSpPr/>
          <p:nvPr/>
        </p:nvSpPr>
        <p:spPr>
          <a:xfrm>
            <a:off x="0" y="6355760"/>
            <a:ext cx="12192000" cy="914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 name="Oval 14">
            <a:extLst>
              <a:ext uri="{FF2B5EF4-FFF2-40B4-BE49-F238E27FC236}">
                <a16:creationId xmlns:a16="http://schemas.microsoft.com/office/drawing/2014/main" id="{30014126-E831-04DD-7DD1-4AB213233665}"/>
              </a:ext>
              <a:ext uri="{C183D7F6-B498-43B3-948B-1728B52AA6E4}">
                <adec:decorative xmlns:adec="http://schemas.microsoft.com/office/drawing/2017/decorative" val="1"/>
              </a:ext>
            </a:extLst>
          </p:cNvPr>
          <p:cNvSpPr/>
          <p:nvPr/>
        </p:nvSpPr>
        <p:spPr>
          <a:xfrm>
            <a:off x="11091210" y="6086479"/>
            <a:ext cx="600974" cy="60097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 name="Slide Number Placeholder 5" descr="Slide number">
            <a:extLst>
              <a:ext uri="{FF2B5EF4-FFF2-40B4-BE49-F238E27FC236}">
                <a16:creationId xmlns:a16="http://schemas.microsoft.com/office/drawing/2014/main" id="{35945F34-5D48-6CD8-C82C-1DBD99FFA4C9}"/>
              </a:ext>
              <a:ext uri="{C183D7F6-B498-43B3-948B-1728B52AA6E4}">
                <adec:decorative xmlns:adec="http://schemas.microsoft.com/office/drawing/2017/decorative" val="0"/>
              </a:ext>
            </a:extLst>
          </p:cNvPr>
          <p:cNvSpPr txBox="1">
            <a:spLocks/>
          </p:cNvSpPr>
          <p:nvPr/>
        </p:nvSpPr>
        <p:spPr>
          <a:xfrm>
            <a:off x="11091210" y="6189345"/>
            <a:ext cx="600974" cy="395243"/>
          </a:xfrm>
          <a:prstGeom prst="rect">
            <a:avLst/>
          </a:prstGeom>
        </p:spPr>
        <p:txBody>
          <a:bodyPr vert="horz" lIns="0" tIns="0" rIns="0" bIns="0" rtlCol="0" anchor="ctr"/>
          <a:lstStyle>
            <a:defPPr>
              <a:defRPr lang="en-US"/>
            </a:defPPr>
            <a:lvl1pPr marL="0" algn="r" defTabSz="914400" rtl="0" eaLnBrk="1" latinLnBrk="0" hangingPunct="1">
              <a:defRPr sz="11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fld id="{247A4EEE-49CE-4F6C-BF32-B7FCC5EBBF45}" type="slidenum">
              <a:rPr lang="en-GB" sz="1200" smtClean="0">
                <a:solidFill>
                  <a:schemeClr val="bg1"/>
                </a:solidFill>
              </a:rPr>
              <a:pPr algn="ctr" rtl="0"/>
              <a:t>8</a:t>
            </a:fld>
            <a:endParaRPr lang="en-GB" sz="1200">
              <a:solidFill>
                <a:schemeClr val="bg1"/>
              </a:solidFill>
            </a:endParaRPr>
          </a:p>
        </p:txBody>
      </p:sp>
      <p:sp>
        <p:nvSpPr>
          <p:cNvPr id="6" name="TextBox 5">
            <a:extLst>
              <a:ext uri="{FF2B5EF4-FFF2-40B4-BE49-F238E27FC236}">
                <a16:creationId xmlns:a16="http://schemas.microsoft.com/office/drawing/2014/main" id="{AC82D8D0-DC84-4B86-0C5E-6515997E3CE1}"/>
              </a:ext>
            </a:extLst>
          </p:cNvPr>
          <p:cNvSpPr txBox="1"/>
          <p:nvPr/>
        </p:nvSpPr>
        <p:spPr>
          <a:xfrm>
            <a:off x="3347358" y="827593"/>
            <a:ext cx="6168826" cy="5016758"/>
          </a:xfrm>
          <a:prstGeom prst="rect">
            <a:avLst/>
          </a:prstGeom>
          <a:noFill/>
        </p:spPr>
        <p:txBody>
          <a:bodyPr wrap="square">
            <a:spAutoFit/>
          </a:bodyPr>
          <a:lstStyle/>
          <a:p>
            <a:r>
              <a:rPr lang="en-GB" sz="2000" b="1" dirty="0">
                <a:latin typeface="Calibri" panose="020F0502020204030204" pitchFamily="34" charset="0"/>
                <a:ea typeface="Calibri" panose="020F0502020204030204" pitchFamily="34" charset="0"/>
                <a:cs typeface="Calibri" panose="020F0502020204030204" pitchFamily="34" charset="0"/>
              </a:rPr>
              <a:t>Pursuing a career as a licensed psychotherapist and counsellor is undoubtedly worthwhile, especially given the increasing demand for mental health professionals. The timing seems right, as there is a growing recognition of the importance of mental health and my life experience has brought me to this point. My plan matches my current efforts and needs, with a focus on education, gaining work experience,  financial and life planning. I am well-suited for this journey, demonstrating strong commitment, discipline, and the ability to balance multiple responsibilities, including managing a business. The socio-economic environment supports careers in mental health, further emphasizing the importance of qualified professionals like myself. My determination and strategic planning are likely to make a significant positive impact. </a:t>
            </a:r>
          </a:p>
        </p:txBody>
      </p:sp>
      <p:pic>
        <p:nvPicPr>
          <p:cNvPr id="18" name="Audio 17">
            <a:hlinkClick r:id="" action="ppaction://media"/>
            <a:extLst>
              <a:ext uri="{FF2B5EF4-FFF2-40B4-BE49-F238E27FC236}">
                <a16:creationId xmlns:a16="http://schemas.microsoft.com/office/drawing/2014/main" id="{9250186A-0C71-72D7-8603-47DCC9B7FF8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74460293"/>
      </p:ext>
    </p:extLst>
  </p:cSld>
  <p:clrMapOvr>
    <a:masterClrMapping/>
  </p:clrMapOvr>
  <mc:AlternateContent xmlns:mc="http://schemas.openxmlformats.org/markup-compatibility/2006">
    <mc:Choice xmlns:p14="http://schemas.microsoft.com/office/powerpoint/2010/main" Requires="p14">
      <p:transition spd="slow" p14:dur="2000" advTm="44026"/>
    </mc:Choice>
    <mc:Fallback>
      <p:transition spd="slow" advTm="440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
            <a:extLst>
              <a:ext uri="{FF2B5EF4-FFF2-40B4-BE49-F238E27FC236}">
                <a16:creationId xmlns:a16="http://schemas.microsoft.com/office/drawing/2014/main" id="{7B3C65FE-EC4F-A5A6-4765-D7C97410F2BF}"/>
              </a:ext>
            </a:extLst>
          </p:cNvPr>
          <p:cNvSpPr>
            <a:spLocks noGrp="1"/>
          </p:cNvSpPr>
          <p:nvPr>
            <p:ph type="body" sz="quarter" idx="12"/>
          </p:nvPr>
        </p:nvSpPr>
        <p:spPr>
          <a:xfrm>
            <a:off x="3472681" y="771521"/>
            <a:ext cx="4560976" cy="5314957"/>
          </a:xfrm>
        </p:spPr>
        <p:txBody>
          <a:bodyPr/>
          <a:lstStyle/>
          <a:p>
            <a:r>
              <a:rPr lang="en-GB" sz="2000" b="1" dirty="0">
                <a:latin typeface="Calibri" panose="020F0502020204030204" pitchFamily="34" charset="0"/>
                <a:ea typeface="Calibri" panose="020F0502020204030204" pitchFamily="34" charset="0"/>
                <a:cs typeface="Calibri" panose="020F0502020204030204" pitchFamily="34" charset="0"/>
              </a:rPr>
              <a:t>To succeed in my university studies and future career, it's crucial to start assignments and work early, allowing ample time to understand and complete tasks without last-minute stress. Planning future semesters will help me stay on track with my goals and manage my course load effectively. Additionally, maintaining a balanced lifestyle is essential; ensure I allocate time for my business, personal life,  children and study, along with self-care to maintain overall well-being. I plan to work on my self-care.</a:t>
            </a:r>
            <a:endParaRPr lang="en-US" b="1" dirty="0"/>
          </a:p>
        </p:txBody>
      </p:sp>
      <p:sp>
        <p:nvSpPr>
          <p:cNvPr id="16" name="Text Placeholder 2">
            <a:extLst>
              <a:ext uri="{FF2B5EF4-FFF2-40B4-BE49-F238E27FC236}">
                <a16:creationId xmlns:a16="http://schemas.microsoft.com/office/drawing/2014/main" id="{56FAA7BF-C6D4-D24E-4B27-4C9CAC2BB791}"/>
              </a:ext>
            </a:extLst>
          </p:cNvPr>
          <p:cNvSpPr>
            <a:spLocks noGrp="1"/>
          </p:cNvSpPr>
          <p:nvPr>
            <p:ph type="body" sz="quarter" idx="11"/>
          </p:nvPr>
        </p:nvSpPr>
        <p:spPr>
          <a:xfrm>
            <a:off x="1" y="771522"/>
            <a:ext cx="3482340" cy="5314957"/>
          </a:xfrm>
        </p:spPr>
        <p:txBody>
          <a:bodyPr wrap="square" anchor="t">
            <a:normAutofit/>
          </a:bodyPr>
          <a:lstStyle/>
          <a:p>
            <a:pPr marL="342900" lvl="0" indent="-342900" fontAlgn="base">
              <a:buFont typeface="Tw Cen MT" panose="020B0602020104020603" pitchFamily="34" charset="0"/>
              <a:buChar char=" "/>
              <a:tabLst>
                <a:tab pos="457200" algn="l"/>
              </a:tabLst>
            </a:pPr>
            <a:r>
              <a:rPr lang="en-GB" sz="2000" b="1" u="sng" kern="100" dirty="0">
                <a:effectLst/>
                <a:latin typeface="Calibri" panose="020F0502020204030204" pitchFamily="34" charset="0"/>
                <a:ea typeface="Calibri" panose="020F0502020204030204" pitchFamily="34" charset="0"/>
                <a:cs typeface="Calibri" panose="020F0502020204030204" pitchFamily="34" charset="0"/>
              </a:rPr>
              <a:t>Timebound</a:t>
            </a:r>
            <a:r>
              <a:rPr lang="en-GB" sz="2000" b="1" u="sng" kern="1200" dirty="0">
                <a:effectLst/>
                <a:latin typeface="Calibri" panose="020F0502020204030204" pitchFamily="34" charset="0"/>
                <a:ea typeface="Calibri" panose="020F0502020204030204" pitchFamily="34" charset="0"/>
                <a:cs typeface="Calibri" panose="020F0502020204030204" pitchFamily="34" charset="0"/>
              </a:rPr>
              <a:t> </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spcAft>
                <a:spcPts val="800"/>
              </a:spcAft>
              <a:buFont typeface="Tw Cen MT" panose="020B0602020104020603" pitchFamily="34" charset="0"/>
              <a:buChar char=" "/>
              <a:tabLst>
                <a:tab pos="457200" algn="l"/>
              </a:tabLst>
            </a:pPr>
            <a:r>
              <a:rPr lang="en-GB" sz="2000" b="1" kern="1200" dirty="0">
                <a:effectLst/>
                <a:latin typeface="Calibri" panose="020F0502020204030204" pitchFamily="34" charset="0"/>
                <a:ea typeface="Calibri" panose="020F0502020204030204" pitchFamily="34" charset="0"/>
                <a:cs typeface="Calibri" panose="020F0502020204030204" pitchFamily="34" charset="0"/>
              </a:rPr>
              <a:t>A time-bound goal will usually answer these questions:</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spcAft>
                <a:spcPts val="200"/>
              </a:spcAft>
              <a:buFont typeface="Arial" panose="020B0604020202020204" pitchFamily="34" charset="0"/>
              <a:buChar char="•"/>
              <a:tabLst>
                <a:tab pos="457200" algn="l"/>
              </a:tabLst>
            </a:pPr>
            <a:r>
              <a:rPr lang="en-GB" sz="2000" b="1" kern="1200" dirty="0">
                <a:effectLst/>
                <a:latin typeface="Calibri" panose="020F0502020204030204" pitchFamily="34" charset="0"/>
                <a:ea typeface="Calibri" panose="020F0502020204030204" pitchFamily="34" charset="0"/>
                <a:cs typeface="Calibri" panose="020F0502020204030204" pitchFamily="34" charset="0"/>
              </a:rPr>
              <a:t>When?</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spcAft>
                <a:spcPts val="800"/>
              </a:spcAft>
              <a:buFont typeface="Arial" panose="020B0604020202020204" pitchFamily="34" charset="0"/>
              <a:buChar char="•"/>
              <a:tabLst>
                <a:tab pos="457200" algn="l"/>
              </a:tabLst>
            </a:pPr>
            <a:r>
              <a:rPr lang="en-GB" sz="2000" b="1" kern="1200" dirty="0">
                <a:effectLst/>
                <a:latin typeface="Calibri" panose="020F0502020204030204" pitchFamily="34" charset="0"/>
                <a:ea typeface="Calibri" panose="020F0502020204030204" pitchFamily="34" charset="0"/>
                <a:cs typeface="Calibri" panose="020F0502020204030204" pitchFamily="34" charset="0"/>
              </a:rPr>
              <a:t>What can I do six months from now?</a:t>
            </a:r>
            <a:endParaRPr lang="en-GB" sz="2000" b="1"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spcAft>
                <a:spcPts val="800"/>
              </a:spcAft>
              <a:buFont typeface="Arial" panose="020B0604020202020204" pitchFamily="34" charset="0"/>
              <a:buChar char="•"/>
              <a:tabLst>
                <a:tab pos="457200" algn="l"/>
              </a:tabLst>
            </a:pPr>
            <a:r>
              <a:rPr lang="en-GB" sz="2000" b="1" kern="1200" dirty="0">
                <a:effectLst/>
                <a:latin typeface="Calibri" panose="020F0502020204030204" pitchFamily="34" charset="0"/>
                <a:ea typeface="Calibri" panose="020F0502020204030204" pitchFamily="34" charset="0"/>
                <a:cs typeface="Calibri" panose="020F0502020204030204" pitchFamily="34" charset="0"/>
              </a:rPr>
              <a:t>What can I do six weeks from now?</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fontAlgn="base">
              <a:spcAft>
                <a:spcPts val="800"/>
              </a:spcAft>
              <a:buFont typeface="Arial" panose="020B0604020202020204" pitchFamily="34" charset="0"/>
              <a:buChar char="•"/>
              <a:tabLst>
                <a:tab pos="457200" algn="l"/>
              </a:tabLst>
            </a:pPr>
            <a:r>
              <a:rPr lang="en-GB" sz="2000" b="1" kern="1200" dirty="0">
                <a:effectLst/>
                <a:latin typeface="Calibri" panose="020F0502020204030204" pitchFamily="34" charset="0"/>
                <a:ea typeface="Calibri" panose="020F0502020204030204" pitchFamily="34" charset="0"/>
                <a:cs typeface="Calibri" panose="020F0502020204030204" pitchFamily="34" charset="0"/>
              </a:rPr>
              <a:t>What can I do today?</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pPr>
              <a:spcAft>
                <a:spcPts val="800"/>
              </a:spcAft>
            </a:pPr>
            <a:r>
              <a:rPr lang="en-GB" sz="2000" b="1" kern="100" dirty="0">
                <a:effectLst/>
                <a:latin typeface="Calibri" panose="020F0502020204030204" pitchFamily="34" charset="0"/>
                <a:ea typeface="Calibri" panose="020F0502020204030204" pitchFamily="34" charset="0"/>
                <a:cs typeface="Calibri" panose="020F0502020204030204" pitchFamily="34" charset="0"/>
              </a:rPr>
              <a:t> </a:t>
            </a:r>
            <a:endParaRPr lang="en-GB" sz="2000" kern="100" dirty="0">
              <a:effectLst/>
              <a:latin typeface="Calibri" panose="020F0502020204030204" pitchFamily="34" charset="0"/>
              <a:ea typeface="Calibri" panose="020F0502020204030204" pitchFamily="34" charset="0"/>
              <a:cs typeface="Calibri" panose="020F0502020204030204" pitchFamily="34" charset="0"/>
            </a:endParaRPr>
          </a:p>
          <a:p>
            <a:endParaRPr lang="en-US" dirty="0"/>
          </a:p>
        </p:txBody>
      </p:sp>
      <p:sp>
        <p:nvSpPr>
          <p:cNvPr id="14" name="Title 1">
            <a:extLst>
              <a:ext uri="{FF2B5EF4-FFF2-40B4-BE49-F238E27FC236}">
                <a16:creationId xmlns:a16="http://schemas.microsoft.com/office/drawing/2014/main" id="{F8FB4708-6AF9-D8FD-3906-3549380BA28C}"/>
              </a:ext>
            </a:extLst>
          </p:cNvPr>
          <p:cNvSpPr>
            <a:spLocks noGrp="1"/>
          </p:cNvSpPr>
          <p:nvPr>
            <p:ph type="title"/>
          </p:nvPr>
        </p:nvSpPr>
        <p:spPr>
          <a:xfrm>
            <a:off x="326572" y="342901"/>
            <a:ext cx="2514600" cy="1045536"/>
          </a:xfrm>
        </p:spPr>
        <p:txBody>
          <a:bodyPr wrap="square" anchor="t">
            <a:normAutofit/>
          </a:bodyPr>
          <a:lstStyle/>
          <a:p>
            <a:r>
              <a:rPr lang="en-US" sz="2000" b="1" u="sng" dirty="0">
                <a:latin typeface="Calibri" panose="020F0502020204030204" pitchFamily="34" charset="0"/>
                <a:ea typeface="Calibri" panose="020F0502020204030204" pitchFamily="34" charset="0"/>
                <a:cs typeface="Calibri" panose="020F0502020204030204" pitchFamily="34" charset="0"/>
              </a:rPr>
              <a:t>SMART GOALS</a:t>
            </a:r>
          </a:p>
        </p:txBody>
      </p:sp>
      <p:pic>
        <p:nvPicPr>
          <p:cNvPr id="10" name="Picture Placeholder 9" descr="Smiling woman standing outdoors in rain, wearing waterproof jacket and holding umbrella">
            <a:extLst>
              <a:ext uri="{FF2B5EF4-FFF2-40B4-BE49-F238E27FC236}">
                <a16:creationId xmlns:a16="http://schemas.microsoft.com/office/drawing/2014/main" id="{6459F08D-A703-7C1F-71CE-0DF0BCE77C3B}"/>
              </a:ext>
            </a:extLst>
          </p:cNvPr>
          <p:cNvPicPr>
            <a:picLocks noGrp="1" noChangeAspect="1"/>
          </p:cNvPicPr>
          <p:nvPr>
            <p:ph type="pic" sz="quarter" idx="10"/>
          </p:nvPr>
        </p:nvPicPr>
        <p:blipFill>
          <a:blip r:embed="rId4"/>
          <a:srcRect l="23940" r="23940"/>
          <a:stretch>
            <a:fillRect/>
          </a:stretch>
        </p:blipFill>
        <p:spPr>
          <a:xfrm>
            <a:off x="8327571" y="171449"/>
            <a:ext cx="3673930" cy="6515099"/>
          </a:xfrm>
        </p:spPr>
      </p:pic>
      <p:pic>
        <p:nvPicPr>
          <p:cNvPr id="9" name="Audio 8">
            <a:hlinkClick r:id="" action="ppaction://media"/>
            <a:extLst>
              <a:ext uri="{FF2B5EF4-FFF2-40B4-BE49-F238E27FC236}">
                <a16:creationId xmlns:a16="http://schemas.microsoft.com/office/drawing/2014/main" id="{63B3B494-161D-ECE9-7E40-4CD2B190AF0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17332697"/>
      </p:ext>
    </p:extLst>
  </p:cSld>
  <p:clrMapOvr>
    <a:masterClrMapping/>
  </p:clrMapOvr>
  <mc:AlternateContent xmlns:mc="http://schemas.openxmlformats.org/markup-compatibility/2006">
    <mc:Choice xmlns:p14="http://schemas.microsoft.com/office/powerpoint/2010/main" Requires="p14">
      <p:transition spd="slow" p14:dur="2000" advTm="30879"/>
    </mc:Choice>
    <mc:Fallback>
      <p:transition spd="slow" advTm="308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hlinkClick r:id="rId5"/>
            <a:extLst>
              <a:ext uri="{FF2B5EF4-FFF2-40B4-BE49-F238E27FC236}">
                <a16:creationId xmlns:a16="http://schemas.microsoft.com/office/drawing/2014/main" id="{5FC6C278-4035-446A-A94B-030E792FDDF5}"/>
              </a:ext>
            </a:extLst>
          </p:cNvPr>
          <p:cNvSpPr txBox="1"/>
          <p:nvPr/>
        </p:nvSpPr>
        <p:spPr>
          <a:xfrm>
            <a:off x="0" y="114301"/>
            <a:ext cx="11805557" cy="375552"/>
          </a:xfrm>
          <a:prstGeom prst="rect">
            <a:avLst/>
          </a:prstGeom>
          <a:noFill/>
        </p:spPr>
        <p:txBody>
          <a:bodyPr wrap="square" rtlCol="0">
            <a:spAutoFit/>
          </a:bodyPr>
          <a:lstStyle/>
          <a:p>
            <a:pPr>
              <a:lnSpc>
                <a:spcPct val="107000"/>
              </a:lnSpc>
              <a:spcAft>
                <a:spcPts val="800"/>
              </a:spcAf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Audio 8">
            <a:hlinkClick r:id="" action="ppaction://media"/>
            <a:extLst>
              <a:ext uri="{FF2B5EF4-FFF2-40B4-BE49-F238E27FC236}">
                <a16:creationId xmlns:a16="http://schemas.microsoft.com/office/drawing/2014/main" id="{47CAB485-88BF-D1F0-237C-8B8C53347E8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
        <p:nvSpPr>
          <p:cNvPr id="13" name="TextBox 12">
            <a:extLst>
              <a:ext uri="{FF2B5EF4-FFF2-40B4-BE49-F238E27FC236}">
                <a16:creationId xmlns:a16="http://schemas.microsoft.com/office/drawing/2014/main" id="{AED488DD-BA64-201B-061D-3735BF4D8786}"/>
              </a:ext>
            </a:extLst>
          </p:cNvPr>
          <p:cNvSpPr txBox="1"/>
          <p:nvPr/>
        </p:nvSpPr>
        <p:spPr>
          <a:xfrm>
            <a:off x="7277781" y="658762"/>
            <a:ext cx="2057401" cy="4726166"/>
          </a:xfrm>
          <a:prstGeom prst="rect">
            <a:avLst/>
          </a:prstGeom>
          <a:noFill/>
        </p:spPr>
        <p:txBody>
          <a:bodyPr wrap="square">
            <a:spAutoFit/>
          </a:bodyPr>
          <a:lstStyle/>
          <a:p>
            <a:pPr>
              <a:lnSpc>
                <a:spcPct val="107000"/>
              </a:lnSpc>
              <a:spcAft>
                <a:spcPts val="800"/>
              </a:spcAft>
            </a:pPr>
            <a:r>
              <a:rPr lang="en-GB" sz="2000" b="1" u="sng" dirty="0">
                <a:latin typeface="Calibri" panose="020F0502020204030204" pitchFamily="34" charset="0"/>
                <a:ea typeface="Calibri" panose="020F0502020204030204" pitchFamily="34" charset="0"/>
                <a:cs typeface="Calibri" panose="020F0502020204030204" pitchFamily="34" charset="0"/>
              </a:rPr>
              <a:t>WEAKNESSES</a:t>
            </a:r>
            <a:endParaRPr lang="en-GB" sz="2000" b="1" u="sng"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latin typeface="Calibri" panose="020F0502020204030204" pitchFamily="34" charset="0"/>
                <a:ea typeface="Calibri" panose="020F0502020204030204" pitchFamily="34" charset="0"/>
                <a:cs typeface="Times New Roman" panose="02020603050405020304" pitchFamily="18" charset="0"/>
              </a:rPr>
              <a:t>B</a:t>
            </a: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oundaries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Work on ---ethics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Tolerance levels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latin typeface="Calibri" panose="020F0502020204030204" pitchFamily="34" charset="0"/>
                <a:ea typeface="Calibri" panose="020F0502020204030204" pitchFamily="34" charset="0"/>
                <a:cs typeface="Times New Roman" panose="02020603050405020304" pitchFamily="18" charset="0"/>
              </a:rPr>
              <a:t>T</a:t>
            </a: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riggers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latin typeface="Calibri" panose="020F0502020204030204" pitchFamily="34" charset="0"/>
                <a:ea typeface="Calibri" panose="020F0502020204030204" pitchFamily="34" charset="0"/>
                <a:cs typeface="Times New Roman" panose="02020603050405020304" pitchFamily="18" charset="0"/>
              </a:rPr>
              <a:t>E</a:t>
            </a: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motional skills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 Judgement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Timekeeping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Need experience </a:t>
            </a: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Self-care</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Patience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E87FED7F-D9D5-DEE4-BADF-20115CC57DF3}"/>
              </a:ext>
            </a:extLst>
          </p:cNvPr>
          <p:cNvSpPr txBox="1"/>
          <p:nvPr/>
        </p:nvSpPr>
        <p:spPr>
          <a:xfrm>
            <a:off x="435429" y="173294"/>
            <a:ext cx="3785419" cy="6146041"/>
          </a:xfrm>
          <a:prstGeom prst="rect">
            <a:avLst/>
          </a:prstGeom>
          <a:noFill/>
        </p:spPr>
        <p:txBody>
          <a:bodyPr wrap="square">
            <a:spAutoFit/>
          </a:bodyPr>
          <a:lstStyle/>
          <a:p>
            <a:pPr>
              <a:lnSpc>
                <a:spcPct val="107000"/>
              </a:lnSpc>
              <a:spcAft>
                <a:spcPts val="800"/>
              </a:spcAft>
            </a:pPr>
            <a:r>
              <a:rPr lang="en-GB" sz="2000" b="1" u="sng" dirty="0">
                <a:latin typeface="Calibri" panose="020F0502020204030204" pitchFamily="34" charset="0"/>
                <a:ea typeface="Calibri" panose="020F0502020204030204" pitchFamily="34" charset="0"/>
                <a:cs typeface="Calibri" panose="020F0502020204030204" pitchFamily="34" charset="0"/>
              </a:rPr>
              <a:t>STRENGTHS</a:t>
            </a: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Empathy</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Hard worker</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confidence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Honest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Trustworthy</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professional</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Good communication skills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Problem-solving analytical abilities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Willingness to learn and self-reflect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Open minded all-inclusive mindset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kern="100" dirty="0">
                <a:effectLst/>
                <a:latin typeface="Calibri" panose="020F0502020204030204" pitchFamily="34" charset="0"/>
                <a:ea typeface="Calibri" panose="020F0502020204030204" pitchFamily="34" charset="0"/>
                <a:cs typeface="Times New Roman" panose="02020603050405020304" pitchFamily="18" charset="0"/>
              </a:rPr>
              <a:t>Life and  people skills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6" name="Content Placeholder 11" descr="Different coloured ropes">
            <a:extLst>
              <a:ext uri="{FF2B5EF4-FFF2-40B4-BE49-F238E27FC236}">
                <a16:creationId xmlns:a16="http://schemas.microsoft.com/office/drawing/2014/main" id="{DA85875B-F891-FF29-FF1A-073C719AA8BA}"/>
              </a:ext>
            </a:extLst>
          </p:cNvPr>
          <p:cNvPicPr>
            <a:picLocks noChangeAspect="1"/>
          </p:cNvPicPr>
          <p:nvPr/>
        </p:nvPicPr>
        <p:blipFill>
          <a:blip r:embed="rId7"/>
          <a:stretch>
            <a:fillRect/>
          </a:stretch>
        </p:blipFill>
        <p:spPr>
          <a:xfrm>
            <a:off x="4555827" y="223666"/>
            <a:ext cx="1673679" cy="1861490"/>
          </a:xfrm>
          <a:prstGeom prst="rect">
            <a:avLst/>
          </a:prstGeom>
        </p:spPr>
      </p:pic>
      <p:pic>
        <p:nvPicPr>
          <p:cNvPr id="19" name="Content Placeholder 18" descr="Torn rope">
            <a:extLst>
              <a:ext uri="{FF2B5EF4-FFF2-40B4-BE49-F238E27FC236}">
                <a16:creationId xmlns:a16="http://schemas.microsoft.com/office/drawing/2014/main" id="{31A04552-B7AD-27FC-95EE-C6C95E70376D}"/>
              </a:ext>
            </a:extLst>
          </p:cNvPr>
          <p:cNvPicPr>
            <a:picLocks noChangeAspect="1"/>
          </p:cNvPicPr>
          <p:nvPr/>
        </p:nvPicPr>
        <p:blipFill>
          <a:blip r:embed="rId8"/>
          <a:stretch>
            <a:fillRect/>
          </a:stretch>
        </p:blipFill>
        <p:spPr>
          <a:xfrm>
            <a:off x="10349904" y="114300"/>
            <a:ext cx="1606122" cy="1970855"/>
          </a:xfrm>
          <a:prstGeom prst="rect">
            <a:avLst/>
          </a:prstGeom>
        </p:spPr>
      </p:pic>
    </p:spTree>
    <p:extLst>
      <p:ext uri="{BB962C8B-B14F-4D97-AF65-F5344CB8AC3E}">
        <p14:creationId xmlns:p14="http://schemas.microsoft.com/office/powerpoint/2010/main" val="59582380"/>
      </p:ext>
    </p:extLst>
  </p:cSld>
  <p:clrMapOvr>
    <a:masterClrMapping/>
  </p:clrMapOvr>
  <mc:AlternateContent xmlns:mc="http://schemas.openxmlformats.org/markup-compatibility/2006">
    <mc:Choice xmlns:p14="http://schemas.microsoft.com/office/powerpoint/2010/main" Requires="p14">
      <p:transition spd="slow" p14:dur="2000" advTm="18523"/>
    </mc:Choice>
    <mc:Fallback>
      <p:transition spd="slow" advTm="185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62591D-B8BB-21D3-5627-F1A490C48F7C}"/>
              </a:ext>
            </a:extLst>
          </p:cNvPr>
          <p:cNvSpPr txBox="1"/>
          <p:nvPr/>
        </p:nvSpPr>
        <p:spPr>
          <a:xfrm>
            <a:off x="117988" y="157316"/>
            <a:ext cx="12074012" cy="5858335"/>
          </a:xfrm>
          <a:prstGeom prst="rect">
            <a:avLst/>
          </a:prstGeom>
          <a:noFill/>
        </p:spPr>
        <p:txBody>
          <a:bodyPr wrap="square">
            <a:spAutoFit/>
          </a:bodyPr>
          <a:lstStyle/>
          <a:p>
            <a:pPr>
              <a:lnSpc>
                <a:spcPct val="107000"/>
              </a:lnSpc>
              <a:spcAft>
                <a:spcPts val="800"/>
              </a:spcAf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Bell, S. (</a:t>
            </a:r>
            <a:r>
              <a:rPr lang="en-GB" b="1" kern="100" dirty="0" err="1">
                <a:latin typeface="Calibri" panose="020F0502020204030204" pitchFamily="34" charset="0"/>
                <a:ea typeface="Calibri" panose="020F0502020204030204" pitchFamily="34" charset="0"/>
                <a:cs typeface="Times New Roman" panose="02020603050405020304" pitchFamily="18" charset="0"/>
              </a:rPr>
              <a:t>n.</a:t>
            </a:r>
            <a:r>
              <a:rPr lang="en-GB" sz="1800" b="1" kern="100" dirty="0" err="1">
                <a:effectLst/>
                <a:latin typeface="Calibri" panose="020F0502020204030204" pitchFamily="34" charset="0"/>
                <a:ea typeface="Calibri" panose="020F0502020204030204" pitchFamily="34" charset="0"/>
                <a:cs typeface="Times New Roman" panose="02020603050405020304" pitchFamily="18" charset="0"/>
              </a:rPr>
              <a:t>d</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i="1" kern="100" dirty="0">
                <a:effectLst/>
                <a:latin typeface="Calibri" panose="020F0502020204030204" pitchFamily="34" charset="0"/>
                <a:ea typeface="Calibri" panose="020F0502020204030204" pitchFamily="34" charset="0"/>
                <a:cs typeface="Times New Roman" panose="02020603050405020304" pitchFamily="18" charset="0"/>
              </a:rPr>
              <a:t>Smart Goals</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b="1" kern="100" dirty="0">
                <a:latin typeface="Calibri" panose="020F0502020204030204" pitchFamily="34" charset="0"/>
                <a:ea typeface="Calibri" panose="020F0502020204030204" pitchFamily="34" charset="0"/>
                <a:cs typeface="Times New Roman" panose="02020603050405020304" pitchFamily="18" charset="0"/>
              </a:rPr>
              <a:t>Retrieved from</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b="1" u="sng" kern="100"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2"/>
              </a:rPr>
              <a:t>https://www.mindtools.com/a4wo118/smart-goals</a:t>
            </a:r>
            <a:endParaRPr lang="en-GB" b="1" u="sng" kern="100"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b="1" u="sng" kern="100"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i="1" kern="100" dirty="0">
                <a:effectLst/>
                <a:latin typeface="Calibri" panose="020F0502020204030204" pitchFamily="34" charset="0"/>
                <a:ea typeface="Calibri" panose="020F0502020204030204" pitchFamily="34" charset="0"/>
                <a:cs typeface="Times New Roman" panose="02020603050405020304" pitchFamily="18" charset="0"/>
              </a:rPr>
              <a:t>Character Traits Lists and Examples</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kern="100" dirty="0" err="1">
                <a:effectLst/>
                <a:latin typeface="Calibri" panose="020F0502020204030204" pitchFamily="34" charset="0"/>
                <a:ea typeface="Calibri" panose="020F0502020204030204" pitchFamily="34" charset="0"/>
                <a:cs typeface="Times New Roman" panose="02020603050405020304" pitchFamily="18" charset="0"/>
              </a:rPr>
              <a:t>n.d</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GB" b="1" kern="100" dirty="0">
                <a:latin typeface="Calibri" panose="020F0502020204030204" pitchFamily="34" charset="0"/>
                <a:ea typeface="Calibri" panose="020F0502020204030204" pitchFamily="34" charset="0"/>
                <a:cs typeface="Times New Roman" panose="02020603050405020304" pitchFamily="18" charset="0"/>
              </a:rPr>
              <a:t> Retrieved from</a:t>
            </a:r>
            <a:r>
              <a:rPr lang="en-GB" b="1" i="1" kern="100" dirty="0">
                <a:latin typeface="Calibri" panose="020F0502020204030204" pitchFamily="34" charset="0"/>
                <a:ea typeface="Calibri" panose="020F0502020204030204" pitchFamily="34" charset="0"/>
                <a:cs typeface="Times New Roman" panose="02020603050405020304" pitchFamily="18" charset="0"/>
              </a:rPr>
              <a:t>:</a:t>
            </a:r>
            <a:r>
              <a:rPr lang="en-GB" sz="1800" b="1" i="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3"/>
              </a:rPr>
              <a:t>CharacterTraitsListPrintablePDF.pdf</a:t>
            </a:r>
            <a:endParaRPr lang="en-GB" sz="1800" b="1"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Hughes, M. (</a:t>
            </a:r>
            <a:r>
              <a:rPr lang="en-GB" sz="1800" b="1" kern="100" dirty="0" err="1">
                <a:effectLst/>
                <a:latin typeface="Calibri" panose="020F0502020204030204" pitchFamily="34" charset="0"/>
                <a:ea typeface="Calibri" panose="020F0502020204030204" pitchFamily="34" charset="0"/>
                <a:cs typeface="Times New Roman" panose="02020603050405020304" pitchFamily="18" charset="0"/>
              </a:rPr>
              <a:t>n.d</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i="1" kern="100" dirty="0">
                <a:effectLst/>
                <a:latin typeface="Calibri" panose="020F0502020204030204" pitchFamily="34" charset="0"/>
                <a:ea typeface="Calibri" panose="020F0502020204030204" pitchFamily="34" charset="0"/>
                <a:cs typeface="Times New Roman" panose="02020603050405020304" pitchFamily="18" charset="0"/>
              </a:rPr>
              <a:t>Personal Goal Setting</a:t>
            </a:r>
            <a:r>
              <a:rPr lang="en-GB" b="1" i="1" kern="100" dirty="0">
                <a:latin typeface="Calibri" panose="020F0502020204030204" pitchFamily="34" charset="0"/>
                <a:ea typeface="Calibri" panose="020F0502020204030204" pitchFamily="34" charset="0"/>
                <a:cs typeface="Times New Roman" panose="02020603050405020304" pitchFamily="18" charset="0"/>
              </a:rPr>
              <a:t>.</a:t>
            </a:r>
            <a:r>
              <a:rPr lang="en-GB" b="1" kern="100" dirty="0">
                <a:latin typeface="Calibri" panose="020F0502020204030204" pitchFamily="34" charset="0"/>
                <a:ea typeface="Calibri" panose="020F0502020204030204" pitchFamily="34" charset="0"/>
                <a:cs typeface="Times New Roman" panose="02020603050405020304" pitchFamily="18" charset="0"/>
              </a:rPr>
              <a:t> Retrieved from</a:t>
            </a:r>
            <a:r>
              <a:rPr lang="en-GB" b="1" i="1" kern="100" dirty="0">
                <a:latin typeface="Calibri" panose="020F0502020204030204" pitchFamily="34" charset="0"/>
                <a:ea typeface="Calibri" panose="020F0502020204030204" pitchFamily="34" charset="0"/>
                <a:cs typeface="Times New Roman" panose="02020603050405020304" pitchFamily="18" charset="0"/>
              </a:rPr>
              <a:t>:</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4"/>
              </a:rPr>
              <a:t>https://www.mindtools.com/a5ykiuq/personal-goal-setting</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i="1" kern="100" dirty="0">
                <a:effectLst/>
                <a:latin typeface="Calibri" panose="020F0502020204030204" pitchFamily="34" charset="0"/>
                <a:ea typeface="Calibri" panose="020F0502020204030204" pitchFamily="34" charset="0"/>
                <a:cs typeface="Times New Roman" panose="02020603050405020304" pitchFamily="18" charset="0"/>
              </a:rPr>
              <a:t>Psychotherapeutic Practice: Humanistic (Part-time) (MA</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kern="100" dirty="0" err="1">
                <a:effectLst/>
                <a:latin typeface="Calibri" panose="020F0502020204030204" pitchFamily="34" charset="0"/>
                <a:ea typeface="Calibri" panose="020F0502020204030204" pitchFamily="34" charset="0"/>
                <a:cs typeface="Times New Roman" panose="02020603050405020304" pitchFamily="18" charset="0"/>
              </a:rPr>
              <a:t>n.d</a:t>
            </a:r>
            <a:r>
              <a:rPr lang="en-GB" b="1" kern="100" dirty="0">
                <a:latin typeface="Calibri" panose="020F0502020204030204" pitchFamily="34" charset="0"/>
                <a:ea typeface="Calibri" panose="020F0502020204030204" pitchFamily="34" charset="0"/>
                <a:cs typeface="Times New Roman" panose="02020603050405020304" pitchFamily="18" charset="0"/>
              </a:rPr>
              <a:t> ). Retrieved from: </a:t>
            </a:r>
            <a:r>
              <a:rPr lang="en-GB" sz="1800"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5"/>
              </a:rPr>
              <a:t>https://www.uwtsd.ac.uk/programme-courses/postgraduate-pgce/psychology-and-counselling/psychotherapeutic-practicerley therapy - Search</a:t>
            </a:r>
            <a:endParaRPr lang="en-GB" sz="1800"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err="1">
                <a:effectLst/>
                <a:latin typeface="Calibri" panose="020F0502020204030204" pitchFamily="34" charset="0"/>
                <a:ea typeface="Calibri" panose="020F0502020204030204" pitchFamily="34" charset="0"/>
                <a:cs typeface="Times New Roman" panose="02020603050405020304" pitchFamily="18" charset="0"/>
              </a:rPr>
              <a:t>Semmle</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C.(2022</a:t>
            </a:r>
            <a:r>
              <a:rPr lang="en-GB" sz="1800" b="1" i="1" kern="100" dirty="0">
                <a:effectLst/>
                <a:latin typeface="Calibri" panose="020F0502020204030204" pitchFamily="34" charset="0"/>
                <a:ea typeface="Calibri" panose="020F0502020204030204" pitchFamily="34" charset="0"/>
                <a:cs typeface="Times New Roman" panose="02020603050405020304" pitchFamily="18" charset="0"/>
              </a:rPr>
              <a:t>) 31 SMART Goals Examples for Students of All Ages</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GB" b="1" kern="100" dirty="0">
                <a:latin typeface="Calibri" panose="020F0502020204030204" pitchFamily="34" charset="0"/>
                <a:ea typeface="Calibri" panose="020F0502020204030204" pitchFamily="34" charset="0"/>
                <a:cs typeface="Times New Roman" panose="02020603050405020304" pitchFamily="18" charset="0"/>
              </a:rPr>
              <a:t> Retrieved from</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6"/>
              </a:rPr>
              <a:t>https://www.developgoodhabits.com/smart-goals-students/</a:t>
            </a:r>
            <a:endParaRPr lang="en-GB" sz="1800"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i="1" kern="100" dirty="0">
                <a:effectLst/>
                <a:latin typeface="Calibri" panose="020F0502020204030204" pitchFamily="34" charset="0"/>
                <a:ea typeface="Calibri" panose="020F0502020204030204" pitchFamily="34" charset="0"/>
                <a:cs typeface="Times New Roman" panose="02020603050405020304" pitchFamily="18" charset="0"/>
              </a:rPr>
              <a:t>What Makes a Good Therapist? 10 Essential Qualities to Look For.</a:t>
            </a: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kern="100" dirty="0" err="1">
                <a:effectLst/>
                <a:latin typeface="Calibri" panose="020F0502020204030204" pitchFamily="34" charset="0"/>
                <a:ea typeface="Calibri" panose="020F0502020204030204" pitchFamily="34" charset="0"/>
                <a:cs typeface="Times New Roman" panose="02020603050405020304" pitchFamily="18" charset="0"/>
              </a:rPr>
              <a:t>n.d</a:t>
            </a:r>
            <a:r>
              <a:rPr lang="en-GB" b="1" kern="100" dirty="0">
                <a:latin typeface="Calibri" panose="020F0502020204030204" pitchFamily="34" charset="0"/>
                <a:ea typeface="Calibri" panose="020F0502020204030204" pitchFamily="34" charset="0"/>
                <a:cs typeface="Times New Roman" panose="02020603050405020304" pitchFamily="18" charset="0"/>
              </a:rPr>
              <a:t> ). Retrieved from: </a:t>
            </a:r>
            <a:endParaRPr lang="en-GB" sz="1800" i="1"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7"/>
              </a:rPr>
              <a:t>https://www.harleytherapy.co.uk/counselling/what-makes-a-good</a:t>
            </a:r>
          </a:p>
          <a:p>
            <a:pPr>
              <a:lnSpc>
                <a:spcPct val="107000"/>
              </a:lnSpc>
              <a:spcAft>
                <a:spcPts val="800"/>
              </a:spcAft>
            </a:pPr>
            <a:r>
              <a:rPr lang="en-GB" sz="1800" b="1"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7"/>
              </a:rPr>
              <a:t>-therapist.htm</a:t>
            </a:r>
            <a:endParaRPr lang="en-GB" sz="1800" b="1"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37767844"/>
      </p:ext>
    </p:extLst>
  </p:cSld>
  <p:clrMapOvr>
    <a:masterClrMapping/>
  </p:clrMapOvr>
</p:sld>
</file>

<file path=ppt/theme/theme1.xml><?xml version="1.0" encoding="utf-8"?>
<a:theme xmlns:a="http://schemas.openxmlformats.org/drawingml/2006/main" name="Office Theme">
  <a:themeElements>
    <a:clrScheme name="MSFT_04_Education">
      <a:dk1>
        <a:sysClr val="windowText" lastClr="000000"/>
      </a:dk1>
      <a:lt1>
        <a:sysClr val="window" lastClr="FFFFFF"/>
      </a:lt1>
      <a:dk2>
        <a:srgbClr val="44546A"/>
      </a:dk2>
      <a:lt2>
        <a:srgbClr val="E7E6E6"/>
      </a:lt2>
      <a:accent1>
        <a:srgbClr val="B2606E"/>
      </a:accent1>
      <a:accent2>
        <a:srgbClr val="0F3955"/>
      </a:accent2>
      <a:accent3>
        <a:srgbClr val="FFC000"/>
      </a:accent3>
      <a:accent4>
        <a:srgbClr val="BF678E"/>
      </a:accent4>
      <a:accent5>
        <a:srgbClr val="731F1C"/>
      </a:accent5>
      <a:accent6>
        <a:srgbClr val="7A9E56"/>
      </a:accent6>
      <a:hlink>
        <a:srgbClr val="00B0F0"/>
      </a:hlink>
      <a:folHlink>
        <a:srgbClr val="595959"/>
      </a:folHlink>
    </a:clrScheme>
    <a:fontScheme name="MSFT_04_Education">
      <a:majorFont>
        <a:latin typeface="Corbe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1155088_TF00475556_Win32" id="{41AB0E46-27D6-4A0C-A99C-EE85A1416CC8}" vid="{7722B658-BB20-4642-A646-AE020ADF439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Education presentation</Template>
  <TotalTime>0</TotalTime>
  <Words>1229</Words>
  <Application>Microsoft Office PowerPoint</Application>
  <PresentationFormat>Widescreen</PresentationFormat>
  <Paragraphs>114</Paragraphs>
  <Slides>11</Slides>
  <Notes>8</Notes>
  <HiddenSlides>0</HiddenSlides>
  <MMClips>10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-apple-system</vt:lpstr>
      <vt:lpstr>Arial</vt:lpstr>
      <vt:lpstr>Calibri</vt:lpstr>
      <vt:lpstr>Calibri Light</vt:lpstr>
      <vt:lpstr>Corbel</vt:lpstr>
      <vt:lpstr>Tw Cen MT</vt:lpstr>
      <vt:lpstr>Office Theme</vt:lpstr>
      <vt:lpstr>AI Acknowledgement </vt:lpstr>
      <vt:lpstr>Rebecca Powell Personal Development Plan 2024</vt:lpstr>
      <vt:lpstr>SMART GOALS  SPECIFIC MEASURABLE ATTAINABLE RELEVANT TIME-BASED </vt:lpstr>
      <vt:lpstr>PowerPoint Presentation</vt:lpstr>
      <vt:lpstr>SMART GOALS</vt:lpstr>
      <vt:lpstr> I will attend all lectures, take notes, complete coursework on time, and stay ahead in my reading. It's essential to enrol on time, secure student finance, and excel in my coursework. My milestones include maintaining a very good pass or higher. I plan to finish my bachelor's degree full-time and my master's part-time over six years while gaining work experience. The total tuition fees are approximately £67,500. I will apply for the maximum student grant and loan and run my pet grooming business part-time to help cover finances. By setting aside specific study hours each week and staying organized, I will manage my time effectively and balance personal, work, and academic responsibilities. I will feel accomplished each time I pass a year, to become a qualified counselling psychotherapist. </vt:lpstr>
      <vt:lpstr>SMART GOALS</vt:lpstr>
      <vt:lpstr>SMART GOALS</vt:lpstr>
      <vt:lpstr>SMART GOALS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rebecca rebecca</dc:creator>
  <cp:lastModifiedBy>rebecca rebecca</cp:lastModifiedBy>
  <cp:revision>5</cp:revision>
  <dcterms:created xsi:type="dcterms:W3CDTF">2024-12-13T12:48:55Z</dcterms:created>
  <dcterms:modified xsi:type="dcterms:W3CDTF">2025-01-15T12:06:13Z</dcterms:modified>
</cp:coreProperties>
</file>