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512696-423F-4932-96FE-38E0B83A2A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78EA2A1-28CE-4DDE-98EC-4BD03E313351}">
      <dgm:prSet/>
      <dgm:spPr/>
      <dgm:t>
        <a:bodyPr/>
        <a:lstStyle/>
        <a:p>
          <a:r>
            <a:rPr lang="en-GB"/>
            <a:t>Exam Date: 23</a:t>
          </a:r>
          <a:r>
            <a:rPr lang="en-GB" baseline="30000"/>
            <a:t>rd</a:t>
          </a:r>
          <a:r>
            <a:rPr lang="en-GB"/>
            <a:t> January 2pm </a:t>
          </a:r>
          <a:endParaRPr lang="en-US"/>
        </a:p>
      </dgm:t>
    </dgm:pt>
    <dgm:pt modelId="{BAE4E65D-E4EB-4512-874D-796EEF1D73D5}" type="parTrans" cxnId="{A5C7F6BD-4768-4DE2-BA67-96BD90C7FA90}">
      <dgm:prSet/>
      <dgm:spPr/>
      <dgm:t>
        <a:bodyPr/>
        <a:lstStyle/>
        <a:p>
          <a:endParaRPr lang="en-US"/>
        </a:p>
      </dgm:t>
    </dgm:pt>
    <dgm:pt modelId="{08E3BD9E-CC57-43B9-8E8B-2029698D821C}" type="sibTrans" cxnId="{A5C7F6BD-4768-4DE2-BA67-96BD90C7FA90}">
      <dgm:prSet/>
      <dgm:spPr/>
      <dgm:t>
        <a:bodyPr/>
        <a:lstStyle/>
        <a:p>
          <a:endParaRPr lang="en-US"/>
        </a:p>
      </dgm:t>
    </dgm:pt>
    <dgm:pt modelId="{96BD46D0-2773-4CF1-8491-CC6B6741065C}">
      <dgm:prSet/>
      <dgm:spPr/>
      <dgm:t>
        <a:bodyPr/>
        <a:lstStyle/>
        <a:p>
          <a:r>
            <a:rPr lang="en-GB"/>
            <a:t>You cannot take in notes </a:t>
          </a:r>
          <a:endParaRPr lang="en-US"/>
        </a:p>
      </dgm:t>
    </dgm:pt>
    <dgm:pt modelId="{361F7018-7EC2-4CF9-9F9E-A708DC19148F}" type="parTrans" cxnId="{7E4408A7-879E-46D4-9784-32ECF8C1C1B2}">
      <dgm:prSet/>
      <dgm:spPr/>
      <dgm:t>
        <a:bodyPr/>
        <a:lstStyle/>
        <a:p>
          <a:endParaRPr lang="en-US"/>
        </a:p>
      </dgm:t>
    </dgm:pt>
    <dgm:pt modelId="{7E7FA788-09A3-49D2-A0B7-18252C6174CA}" type="sibTrans" cxnId="{7E4408A7-879E-46D4-9784-32ECF8C1C1B2}">
      <dgm:prSet/>
      <dgm:spPr/>
      <dgm:t>
        <a:bodyPr/>
        <a:lstStyle/>
        <a:p>
          <a:endParaRPr lang="en-US"/>
        </a:p>
      </dgm:t>
    </dgm:pt>
    <dgm:pt modelId="{CD14C181-3E1F-4B64-AFD8-D35255ADD6F5}">
      <dgm:prSet/>
      <dgm:spPr/>
      <dgm:t>
        <a:bodyPr/>
        <a:lstStyle/>
        <a:p>
          <a:r>
            <a:rPr lang="en-GB"/>
            <a:t>You must be there on time </a:t>
          </a:r>
          <a:endParaRPr lang="en-US"/>
        </a:p>
      </dgm:t>
    </dgm:pt>
    <dgm:pt modelId="{F8F6A5C5-484B-47D8-B936-73BD5AA1BAA6}" type="parTrans" cxnId="{C96C448F-AC0C-4364-A5FD-17593A2B00C4}">
      <dgm:prSet/>
      <dgm:spPr/>
      <dgm:t>
        <a:bodyPr/>
        <a:lstStyle/>
        <a:p>
          <a:endParaRPr lang="en-US"/>
        </a:p>
      </dgm:t>
    </dgm:pt>
    <dgm:pt modelId="{51237502-D258-45F5-97BA-EFAF347B8F32}" type="sibTrans" cxnId="{C96C448F-AC0C-4364-A5FD-17593A2B00C4}">
      <dgm:prSet/>
      <dgm:spPr/>
      <dgm:t>
        <a:bodyPr/>
        <a:lstStyle/>
        <a:p>
          <a:endParaRPr lang="en-US"/>
        </a:p>
      </dgm:t>
    </dgm:pt>
    <dgm:pt modelId="{CD7B7485-F0F7-49C7-A5ED-AC8E9F7AC0C6}">
      <dgm:prSet/>
      <dgm:spPr/>
      <dgm:t>
        <a:bodyPr/>
        <a:lstStyle/>
        <a:p>
          <a:r>
            <a:rPr lang="en-GB"/>
            <a:t>A note of extenuating circumstances…..</a:t>
          </a:r>
          <a:endParaRPr lang="en-US"/>
        </a:p>
      </dgm:t>
    </dgm:pt>
    <dgm:pt modelId="{DA5A53A8-16AA-4322-BAE2-6CA4A0744007}" type="parTrans" cxnId="{C528590E-11BF-49A9-8868-3D2EB9986A8E}">
      <dgm:prSet/>
      <dgm:spPr/>
      <dgm:t>
        <a:bodyPr/>
        <a:lstStyle/>
        <a:p>
          <a:endParaRPr lang="en-US"/>
        </a:p>
      </dgm:t>
    </dgm:pt>
    <dgm:pt modelId="{449BA285-D564-4ED3-9347-FD615C80916D}" type="sibTrans" cxnId="{C528590E-11BF-49A9-8868-3D2EB9986A8E}">
      <dgm:prSet/>
      <dgm:spPr/>
      <dgm:t>
        <a:bodyPr/>
        <a:lstStyle/>
        <a:p>
          <a:endParaRPr lang="en-US"/>
        </a:p>
      </dgm:t>
    </dgm:pt>
    <dgm:pt modelId="{DF07D8A6-A7BC-4644-A03B-F224CD497027}" type="pres">
      <dgm:prSet presAssocID="{C9512696-423F-4932-96FE-38E0B83A2A0F}" presName="root" presStyleCnt="0">
        <dgm:presLayoutVars>
          <dgm:dir/>
          <dgm:resizeHandles val="exact"/>
        </dgm:presLayoutVars>
      </dgm:prSet>
      <dgm:spPr/>
    </dgm:pt>
    <dgm:pt modelId="{3F15DB48-1C8E-48C5-A597-7E4017E0055E}" type="pres">
      <dgm:prSet presAssocID="{678EA2A1-28CE-4DDE-98EC-4BD03E313351}" presName="compNode" presStyleCnt="0"/>
      <dgm:spPr/>
    </dgm:pt>
    <dgm:pt modelId="{78034ACF-F4A8-4221-9ACC-80C8E0F7347B}" type="pres">
      <dgm:prSet presAssocID="{678EA2A1-28CE-4DDE-98EC-4BD03E313351}" presName="bgRect" presStyleLbl="bgShp" presStyleIdx="0" presStyleCnt="4"/>
      <dgm:spPr/>
    </dgm:pt>
    <dgm:pt modelId="{637556C7-1B50-488D-B058-A541377488DA}" type="pres">
      <dgm:prSet presAssocID="{678EA2A1-28CE-4DDE-98EC-4BD03E31335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66A1AC38-C3F1-4FE8-90DE-23EBA99D9957}" type="pres">
      <dgm:prSet presAssocID="{678EA2A1-28CE-4DDE-98EC-4BD03E313351}" presName="spaceRect" presStyleCnt="0"/>
      <dgm:spPr/>
    </dgm:pt>
    <dgm:pt modelId="{EB58B6F0-4E88-4154-93D3-F9E105784134}" type="pres">
      <dgm:prSet presAssocID="{678EA2A1-28CE-4DDE-98EC-4BD03E313351}" presName="parTx" presStyleLbl="revTx" presStyleIdx="0" presStyleCnt="4">
        <dgm:presLayoutVars>
          <dgm:chMax val="0"/>
          <dgm:chPref val="0"/>
        </dgm:presLayoutVars>
      </dgm:prSet>
      <dgm:spPr/>
    </dgm:pt>
    <dgm:pt modelId="{376DF9DC-D323-4DF5-A2BA-8EB9B33B75E6}" type="pres">
      <dgm:prSet presAssocID="{08E3BD9E-CC57-43B9-8E8B-2029698D821C}" presName="sibTrans" presStyleCnt="0"/>
      <dgm:spPr/>
    </dgm:pt>
    <dgm:pt modelId="{3E7A47E3-FA33-4C42-8B7D-81E0D62D842E}" type="pres">
      <dgm:prSet presAssocID="{96BD46D0-2773-4CF1-8491-CC6B6741065C}" presName="compNode" presStyleCnt="0"/>
      <dgm:spPr/>
    </dgm:pt>
    <dgm:pt modelId="{E63C75CD-4A95-42F3-A305-390B2281A0E5}" type="pres">
      <dgm:prSet presAssocID="{96BD46D0-2773-4CF1-8491-CC6B6741065C}" presName="bgRect" presStyleLbl="bgShp" presStyleIdx="1" presStyleCnt="4"/>
      <dgm:spPr/>
    </dgm:pt>
    <dgm:pt modelId="{86C8C73D-2403-48A6-91B0-CE925484AFA5}" type="pres">
      <dgm:prSet presAssocID="{96BD46D0-2773-4CF1-8491-CC6B6741065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D595C23-A3B3-4B80-84D8-3F93DECB96AC}" type="pres">
      <dgm:prSet presAssocID="{96BD46D0-2773-4CF1-8491-CC6B6741065C}" presName="spaceRect" presStyleCnt="0"/>
      <dgm:spPr/>
    </dgm:pt>
    <dgm:pt modelId="{35614489-3F48-493E-B72C-AAAF39C76A30}" type="pres">
      <dgm:prSet presAssocID="{96BD46D0-2773-4CF1-8491-CC6B6741065C}" presName="parTx" presStyleLbl="revTx" presStyleIdx="1" presStyleCnt="4">
        <dgm:presLayoutVars>
          <dgm:chMax val="0"/>
          <dgm:chPref val="0"/>
        </dgm:presLayoutVars>
      </dgm:prSet>
      <dgm:spPr/>
    </dgm:pt>
    <dgm:pt modelId="{8E6FA09A-39F3-490C-B1F1-C4196ADFE6AC}" type="pres">
      <dgm:prSet presAssocID="{7E7FA788-09A3-49D2-A0B7-18252C6174CA}" presName="sibTrans" presStyleCnt="0"/>
      <dgm:spPr/>
    </dgm:pt>
    <dgm:pt modelId="{9C1BE949-2581-424A-BAA5-D7104D9CEF18}" type="pres">
      <dgm:prSet presAssocID="{CD14C181-3E1F-4B64-AFD8-D35255ADD6F5}" presName="compNode" presStyleCnt="0"/>
      <dgm:spPr/>
    </dgm:pt>
    <dgm:pt modelId="{FBF75273-5F39-442C-8292-AFD6C8C9F8BE}" type="pres">
      <dgm:prSet presAssocID="{CD14C181-3E1F-4B64-AFD8-D35255ADD6F5}" presName="bgRect" presStyleLbl="bgShp" presStyleIdx="2" presStyleCnt="4"/>
      <dgm:spPr/>
    </dgm:pt>
    <dgm:pt modelId="{75839634-C5DF-4921-8FC7-0351CA3BC7C2}" type="pres">
      <dgm:prSet presAssocID="{CD14C181-3E1F-4B64-AFD8-D35255ADD6F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3BFD7F4F-A34E-45EC-9085-E6EAD79F9CB0}" type="pres">
      <dgm:prSet presAssocID="{CD14C181-3E1F-4B64-AFD8-D35255ADD6F5}" presName="spaceRect" presStyleCnt="0"/>
      <dgm:spPr/>
    </dgm:pt>
    <dgm:pt modelId="{28DC5F8A-4EED-4C63-A4BE-6C56C11B4936}" type="pres">
      <dgm:prSet presAssocID="{CD14C181-3E1F-4B64-AFD8-D35255ADD6F5}" presName="parTx" presStyleLbl="revTx" presStyleIdx="2" presStyleCnt="4">
        <dgm:presLayoutVars>
          <dgm:chMax val="0"/>
          <dgm:chPref val="0"/>
        </dgm:presLayoutVars>
      </dgm:prSet>
      <dgm:spPr/>
    </dgm:pt>
    <dgm:pt modelId="{0207596B-DC97-4450-A2D3-3CDBDD3AECCC}" type="pres">
      <dgm:prSet presAssocID="{51237502-D258-45F5-97BA-EFAF347B8F32}" presName="sibTrans" presStyleCnt="0"/>
      <dgm:spPr/>
    </dgm:pt>
    <dgm:pt modelId="{D6A7A979-0987-4B8E-B2BB-67503FA82652}" type="pres">
      <dgm:prSet presAssocID="{CD7B7485-F0F7-49C7-A5ED-AC8E9F7AC0C6}" presName="compNode" presStyleCnt="0"/>
      <dgm:spPr/>
    </dgm:pt>
    <dgm:pt modelId="{1A4DFA31-5E3C-4B43-9A78-0953E751DE84}" type="pres">
      <dgm:prSet presAssocID="{CD7B7485-F0F7-49C7-A5ED-AC8E9F7AC0C6}" presName="bgRect" presStyleLbl="bgShp" presStyleIdx="3" presStyleCnt="4"/>
      <dgm:spPr/>
    </dgm:pt>
    <dgm:pt modelId="{54328195-C043-4A1A-B9FE-AF884E3A39C0}" type="pres">
      <dgm:prSet presAssocID="{CD7B7485-F0F7-49C7-A5ED-AC8E9F7AC0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ttery Charging"/>
        </a:ext>
      </dgm:extLst>
    </dgm:pt>
    <dgm:pt modelId="{CA965260-8072-470D-B9E4-C7A46BD68389}" type="pres">
      <dgm:prSet presAssocID="{CD7B7485-F0F7-49C7-A5ED-AC8E9F7AC0C6}" presName="spaceRect" presStyleCnt="0"/>
      <dgm:spPr/>
    </dgm:pt>
    <dgm:pt modelId="{9F73BEB1-2F01-4FD9-A82B-632D0F5F6A22}" type="pres">
      <dgm:prSet presAssocID="{CD7B7485-F0F7-49C7-A5ED-AC8E9F7AC0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528590E-11BF-49A9-8868-3D2EB9986A8E}" srcId="{C9512696-423F-4932-96FE-38E0B83A2A0F}" destId="{CD7B7485-F0F7-49C7-A5ED-AC8E9F7AC0C6}" srcOrd="3" destOrd="0" parTransId="{DA5A53A8-16AA-4322-BAE2-6CA4A0744007}" sibTransId="{449BA285-D564-4ED3-9347-FD615C80916D}"/>
    <dgm:cxn modelId="{F3C15E38-B17C-40D4-B689-4FC06AAEE3DB}" type="presOf" srcId="{CD7B7485-F0F7-49C7-A5ED-AC8E9F7AC0C6}" destId="{9F73BEB1-2F01-4FD9-A82B-632D0F5F6A22}" srcOrd="0" destOrd="0" presId="urn:microsoft.com/office/officeart/2018/2/layout/IconVerticalSolidList"/>
    <dgm:cxn modelId="{01CAD241-D60D-4C20-A0F2-46E8B62F2D23}" type="presOf" srcId="{C9512696-423F-4932-96FE-38E0B83A2A0F}" destId="{DF07D8A6-A7BC-4644-A03B-F224CD497027}" srcOrd="0" destOrd="0" presId="urn:microsoft.com/office/officeart/2018/2/layout/IconVerticalSolidList"/>
    <dgm:cxn modelId="{25BB0588-95BD-4E64-B2CE-40E8EC0950B3}" type="presOf" srcId="{CD14C181-3E1F-4B64-AFD8-D35255ADD6F5}" destId="{28DC5F8A-4EED-4C63-A4BE-6C56C11B4936}" srcOrd="0" destOrd="0" presId="urn:microsoft.com/office/officeart/2018/2/layout/IconVerticalSolidList"/>
    <dgm:cxn modelId="{C96C448F-AC0C-4364-A5FD-17593A2B00C4}" srcId="{C9512696-423F-4932-96FE-38E0B83A2A0F}" destId="{CD14C181-3E1F-4B64-AFD8-D35255ADD6F5}" srcOrd="2" destOrd="0" parTransId="{F8F6A5C5-484B-47D8-B936-73BD5AA1BAA6}" sibTransId="{51237502-D258-45F5-97BA-EFAF347B8F32}"/>
    <dgm:cxn modelId="{7E4408A7-879E-46D4-9784-32ECF8C1C1B2}" srcId="{C9512696-423F-4932-96FE-38E0B83A2A0F}" destId="{96BD46D0-2773-4CF1-8491-CC6B6741065C}" srcOrd="1" destOrd="0" parTransId="{361F7018-7EC2-4CF9-9F9E-A708DC19148F}" sibTransId="{7E7FA788-09A3-49D2-A0B7-18252C6174CA}"/>
    <dgm:cxn modelId="{A5C7F6BD-4768-4DE2-BA67-96BD90C7FA90}" srcId="{C9512696-423F-4932-96FE-38E0B83A2A0F}" destId="{678EA2A1-28CE-4DDE-98EC-4BD03E313351}" srcOrd="0" destOrd="0" parTransId="{BAE4E65D-E4EB-4512-874D-796EEF1D73D5}" sibTransId="{08E3BD9E-CC57-43B9-8E8B-2029698D821C}"/>
    <dgm:cxn modelId="{7F1EE7C2-79D4-4401-9E47-9EFD636589FC}" type="presOf" srcId="{96BD46D0-2773-4CF1-8491-CC6B6741065C}" destId="{35614489-3F48-493E-B72C-AAAF39C76A30}" srcOrd="0" destOrd="0" presId="urn:microsoft.com/office/officeart/2018/2/layout/IconVerticalSolidList"/>
    <dgm:cxn modelId="{D7B83BE2-A78B-4995-BAFD-006067E5FAF8}" type="presOf" srcId="{678EA2A1-28CE-4DDE-98EC-4BD03E313351}" destId="{EB58B6F0-4E88-4154-93D3-F9E105784134}" srcOrd="0" destOrd="0" presId="urn:microsoft.com/office/officeart/2018/2/layout/IconVerticalSolidList"/>
    <dgm:cxn modelId="{E998F41F-5947-4F57-ADCF-263378703FD8}" type="presParOf" srcId="{DF07D8A6-A7BC-4644-A03B-F224CD497027}" destId="{3F15DB48-1C8E-48C5-A597-7E4017E0055E}" srcOrd="0" destOrd="0" presId="urn:microsoft.com/office/officeart/2018/2/layout/IconVerticalSolidList"/>
    <dgm:cxn modelId="{1F0D1456-C3B1-4FE1-9CD3-CDF73D1141F7}" type="presParOf" srcId="{3F15DB48-1C8E-48C5-A597-7E4017E0055E}" destId="{78034ACF-F4A8-4221-9ACC-80C8E0F7347B}" srcOrd="0" destOrd="0" presId="urn:microsoft.com/office/officeart/2018/2/layout/IconVerticalSolidList"/>
    <dgm:cxn modelId="{090AE865-5CB7-4F2F-BE4C-22BB4A56DE97}" type="presParOf" srcId="{3F15DB48-1C8E-48C5-A597-7E4017E0055E}" destId="{637556C7-1B50-488D-B058-A541377488DA}" srcOrd="1" destOrd="0" presId="urn:microsoft.com/office/officeart/2018/2/layout/IconVerticalSolidList"/>
    <dgm:cxn modelId="{22C5F5B4-EC30-4DD4-B71E-1789B9759412}" type="presParOf" srcId="{3F15DB48-1C8E-48C5-A597-7E4017E0055E}" destId="{66A1AC38-C3F1-4FE8-90DE-23EBA99D9957}" srcOrd="2" destOrd="0" presId="urn:microsoft.com/office/officeart/2018/2/layout/IconVerticalSolidList"/>
    <dgm:cxn modelId="{6DF591D4-7D31-4295-9D57-45CAF522800E}" type="presParOf" srcId="{3F15DB48-1C8E-48C5-A597-7E4017E0055E}" destId="{EB58B6F0-4E88-4154-93D3-F9E105784134}" srcOrd="3" destOrd="0" presId="urn:microsoft.com/office/officeart/2018/2/layout/IconVerticalSolidList"/>
    <dgm:cxn modelId="{D226041B-6B1E-4C04-9617-C89798884D9F}" type="presParOf" srcId="{DF07D8A6-A7BC-4644-A03B-F224CD497027}" destId="{376DF9DC-D323-4DF5-A2BA-8EB9B33B75E6}" srcOrd="1" destOrd="0" presId="urn:microsoft.com/office/officeart/2018/2/layout/IconVerticalSolidList"/>
    <dgm:cxn modelId="{2211E3FE-6391-4715-9F3B-D0DAD8A6C2CD}" type="presParOf" srcId="{DF07D8A6-A7BC-4644-A03B-F224CD497027}" destId="{3E7A47E3-FA33-4C42-8B7D-81E0D62D842E}" srcOrd="2" destOrd="0" presId="urn:microsoft.com/office/officeart/2018/2/layout/IconVerticalSolidList"/>
    <dgm:cxn modelId="{9EBD142D-E301-4542-86ED-BC1A4E214F22}" type="presParOf" srcId="{3E7A47E3-FA33-4C42-8B7D-81E0D62D842E}" destId="{E63C75CD-4A95-42F3-A305-390B2281A0E5}" srcOrd="0" destOrd="0" presId="urn:microsoft.com/office/officeart/2018/2/layout/IconVerticalSolidList"/>
    <dgm:cxn modelId="{25A610A4-870A-4EF8-B3EA-DFBF8D9CF48B}" type="presParOf" srcId="{3E7A47E3-FA33-4C42-8B7D-81E0D62D842E}" destId="{86C8C73D-2403-48A6-91B0-CE925484AFA5}" srcOrd="1" destOrd="0" presId="urn:microsoft.com/office/officeart/2018/2/layout/IconVerticalSolidList"/>
    <dgm:cxn modelId="{4492495B-4211-4545-9B8D-22CB30DB7BC8}" type="presParOf" srcId="{3E7A47E3-FA33-4C42-8B7D-81E0D62D842E}" destId="{BD595C23-A3B3-4B80-84D8-3F93DECB96AC}" srcOrd="2" destOrd="0" presId="urn:microsoft.com/office/officeart/2018/2/layout/IconVerticalSolidList"/>
    <dgm:cxn modelId="{07AC1BD9-C4B1-487A-9CAB-7F4FAF41A2EC}" type="presParOf" srcId="{3E7A47E3-FA33-4C42-8B7D-81E0D62D842E}" destId="{35614489-3F48-493E-B72C-AAAF39C76A30}" srcOrd="3" destOrd="0" presId="urn:microsoft.com/office/officeart/2018/2/layout/IconVerticalSolidList"/>
    <dgm:cxn modelId="{AEEB9ED9-6EA7-4F2A-8DEB-29CCBC5C20C0}" type="presParOf" srcId="{DF07D8A6-A7BC-4644-A03B-F224CD497027}" destId="{8E6FA09A-39F3-490C-B1F1-C4196ADFE6AC}" srcOrd="3" destOrd="0" presId="urn:microsoft.com/office/officeart/2018/2/layout/IconVerticalSolidList"/>
    <dgm:cxn modelId="{1DD47B34-C25D-4083-A19B-CFF99583F9E2}" type="presParOf" srcId="{DF07D8A6-A7BC-4644-A03B-F224CD497027}" destId="{9C1BE949-2581-424A-BAA5-D7104D9CEF18}" srcOrd="4" destOrd="0" presId="urn:microsoft.com/office/officeart/2018/2/layout/IconVerticalSolidList"/>
    <dgm:cxn modelId="{E2DBE2B1-C44F-4375-8553-FEC498FBD9CE}" type="presParOf" srcId="{9C1BE949-2581-424A-BAA5-D7104D9CEF18}" destId="{FBF75273-5F39-442C-8292-AFD6C8C9F8BE}" srcOrd="0" destOrd="0" presId="urn:microsoft.com/office/officeart/2018/2/layout/IconVerticalSolidList"/>
    <dgm:cxn modelId="{198EF22D-0B68-4CD0-ACED-9351A4976E5A}" type="presParOf" srcId="{9C1BE949-2581-424A-BAA5-D7104D9CEF18}" destId="{75839634-C5DF-4921-8FC7-0351CA3BC7C2}" srcOrd="1" destOrd="0" presId="urn:microsoft.com/office/officeart/2018/2/layout/IconVerticalSolidList"/>
    <dgm:cxn modelId="{F22DBC02-036E-4199-93F9-B69155B81099}" type="presParOf" srcId="{9C1BE949-2581-424A-BAA5-D7104D9CEF18}" destId="{3BFD7F4F-A34E-45EC-9085-E6EAD79F9CB0}" srcOrd="2" destOrd="0" presId="urn:microsoft.com/office/officeart/2018/2/layout/IconVerticalSolidList"/>
    <dgm:cxn modelId="{2CDE89D2-7373-4481-B995-AB76F0A50A58}" type="presParOf" srcId="{9C1BE949-2581-424A-BAA5-D7104D9CEF18}" destId="{28DC5F8A-4EED-4C63-A4BE-6C56C11B4936}" srcOrd="3" destOrd="0" presId="urn:microsoft.com/office/officeart/2018/2/layout/IconVerticalSolidList"/>
    <dgm:cxn modelId="{BA3B5BCE-2CE6-4F2C-AE27-7BDBDF278DA5}" type="presParOf" srcId="{DF07D8A6-A7BC-4644-A03B-F224CD497027}" destId="{0207596B-DC97-4450-A2D3-3CDBDD3AECCC}" srcOrd="5" destOrd="0" presId="urn:microsoft.com/office/officeart/2018/2/layout/IconVerticalSolidList"/>
    <dgm:cxn modelId="{DA6FD5E3-CBD7-4109-B5BA-114C6924F14D}" type="presParOf" srcId="{DF07D8A6-A7BC-4644-A03B-F224CD497027}" destId="{D6A7A979-0987-4B8E-B2BB-67503FA82652}" srcOrd="6" destOrd="0" presId="urn:microsoft.com/office/officeart/2018/2/layout/IconVerticalSolidList"/>
    <dgm:cxn modelId="{939FEA75-C249-497A-A177-951ADDF7B8AF}" type="presParOf" srcId="{D6A7A979-0987-4B8E-B2BB-67503FA82652}" destId="{1A4DFA31-5E3C-4B43-9A78-0953E751DE84}" srcOrd="0" destOrd="0" presId="urn:microsoft.com/office/officeart/2018/2/layout/IconVerticalSolidList"/>
    <dgm:cxn modelId="{6FEBECAE-86E0-4FCF-AB83-EFECA5C54F2D}" type="presParOf" srcId="{D6A7A979-0987-4B8E-B2BB-67503FA82652}" destId="{54328195-C043-4A1A-B9FE-AF884E3A39C0}" srcOrd="1" destOrd="0" presId="urn:microsoft.com/office/officeart/2018/2/layout/IconVerticalSolidList"/>
    <dgm:cxn modelId="{06528589-5557-4209-A458-B950C0D5F300}" type="presParOf" srcId="{D6A7A979-0987-4B8E-B2BB-67503FA82652}" destId="{CA965260-8072-470D-B9E4-C7A46BD68389}" srcOrd="2" destOrd="0" presId="urn:microsoft.com/office/officeart/2018/2/layout/IconVerticalSolidList"/>
    <dgm:cxn modelId="{438F0482-E1BD-4B60-8D5F-0376E3BF557E}" type="presParOf" srcId="{D6A7A979-0987-4B8E-B2BB-67503FA82652}" destId="{9F73BEB1-2F01-4FD9-A82B-632D0F5F6A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D2CD4D-F6C2-4D61-BCCA-9AC90C808FC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8FDBCA-01C3-4BEA-8E69-F2E9EAE7BAE7}">
      <dgm:prSet/>
      <dgm:spPr/>
      <dgm:t>
        <a:bodyPr/>
        <a:lstStyle/>
        <a:p>
          <a:r>
            <a:rPr lang="en-GB"/>
            <a:t>Flashcards </a:t>
          </a:r>
          <a:endParaRPr lang="en-US"/>
        </a:p>
      </dgm:t>
    </dgm:pt>
    <dgm:pt modelId="{F4ECD3B3-B927-440F-B7EA-6CE86131C577}" type="parTrans" cxnId="{1336EC7D-8355-4B34-A84C-EFE2B64D5D91}">
      <dgm:prSet/>
      <dgm:spPr/>
      <dgm:t>
        <a:bodyPr/>
        <a:lstStyle/>
        <a:p>
          <a:endParaRPr lang="en-US"/>
        </a:p>
      </dgm:t>
    </dgm:pt>
    <dgm:pt modelId="{38ED9F47-41EA-43A8-A1F6-685227DDB0DC}" type="sibTrans" cxnId="{1336EC7D-8355-4B34-A84C-EFE2B64D5D91}">
      <dgm:prSet/>
      <dgm:spPr/>
      <dgm:t>
        <a:bodyPr/>
        <a:lstStyle/>
        <a:p>
          <a:endParaRPr lang="en-US"/>
        </a:p>
      </dgm:t>
    </dgm:pt>
    <dgm:pt modelId="{8B128DB9-B959-4CD6-845B-5B097FD3E4AC}">
      <dgm:prSet/>
      <dgm:spPr/>
      <dgm:t>
        <a:bodyPr/>
        <a:lstStyle/>
        <a:p>
          <a:r>
            <a:rPr lang="en-GB"/>
            <a:t>Mind maps </a:t>
          </a:r>
          <a:endParaRPr lang="en-US"/>
        </a:p>
      </dgm:t>
    </dgm:pt>
    <dgm:pt modelId="{1F726118-B5B4-47A0-B309-97E2297C80DA}" type="parTrans" cxnId="{887709A7-313B-46E1-90AF-5D0670557CD3}">
      <dgm:prSet/>
      <dgm:spPr/>
      <dgm:t>
        <a:bodyPr/>
        <a:lstStyle/>
        <a:p>
          <a:endParaRPr lang="en-US"/>
        </a:p>
      </dgm:t>
    </dgm:pt>
    <dgm:pt modelId="{42DC48BD-EFE2-4C75-9C10-64E269E6454E}" type="sibTrans" cxnId="{887709A7-313B-46E1-90AF-5D0670557CD3}">
      <dgm:prSet/>
      <dgm:spPr/>
      <dgm:t>
        <a:bodyPr/>
        <a:lstStyle/>
        <a:p>
          <a:endParaRPr lang="en-US"/>
        </a:p>
      </dgm:t>
    </dgm:pt>
    <dgm:pt modelId="{6011DC9A-F87C-479F-9653-EC61EE521482}">
      <dgm:prSet/>
      <dgm:spPr/>
      <dgm:t>
        <a:bodyPr/>
        <a:lstStyle/>
        <a:p>
          <a:r>
            <a:rPr lang="en-GB"/>
            <a:t>Quizez </a:t>
          </a:r>
          <a:endParaRPr lang="en-US"/>
        </a:p>
      </dgm:t>
    </dgm:pt>
    <dgm:pt modelId="{023BA926-2CF7-40D1-8E06-9C2CD51C343D}" type="parTrans" cxnId="{8A32175B-1D6E-46E7-A96B-98666D109223}">
      <dgm:prSet/>
      <dgm:spPr/>
      <dgm:t>
        <a:bodyPr/>
        <a:lstStyle/>
        <a:p>
          <a:endParaRPr lang="en-US"/>
        </a:p>
      </dgm:t>
    </dgm:pt>
    <dgm:pt modelId="{15AE24A5-FB44-4DB2-AA4F-5DDA4CC83D58}" type="sibTrans" cxnId="{8A32175B-1D6E-46E7-A96B-98666D109223}">
      <dgm:prSet/>
      <dgm:spPr/>
      <dgm:t>
        <a:bodyPr/>
        <a:lstStyle/>
        <a:p>
          <a:endParaRPr lang="en-US"/>
        </a:p>
      </dgm:t>
    </dgm:pt>
    <dgm:pt modelId="{B4BC519B-E4B4-4B75-8F32-F81717972C32}">
      <dgm:prSet/>
      <dgm:spPr/>
      <dgm:t>
        <a:bodyPr/>
        <a:lstStyle/>
        <a:p>
          <a:r>
            <a:rPr lang="en-GB"/>
            <a:t>Memory recall </a:t>
          </a:r>
          <a:endParaRPr lang="en-US"/>
        </a:p>
      </dgm:t>
    </dgm:pt>
    <dgm:pt modelId="{524316D9-3B80-47A1-A710-CA37370198C3}" type="parTrans" cxnId="{3AEE0352-841E-4B4B-BE38-5EDDCC4D1E1F}">
      <dgm:prSet/>
      <dgm:spPr/>
      <dgm:t>
        <a:bodyPr/>
        <a:lstStyle/>
        <a:p>
          <a:endParaRPr lang="en-US"/>
        </a:p>
      </dgm:t>
    </dgm:pt>
    <dgm:pt modelId="{2B53E58F-C53B-4BA8-BD79-910317357964}" type="sibTrans" cxnId="{3AEE0352-841E-4B4B-BE38-5EDDCC4D1E1F}">
      <dgm:prSet/>
      <dgm:spPr/>
      <dgm:t>
        <a:bodyPr/>
        <a:lstStyle/>
        <a:p>
          <a:endParaRPr lang="en-US"/>
        </a:p>
      </dgm:t>
    </dgm:pt>
    <dgm:pt modelId="{37DC1078-57C9-4DA5-9A50-0B71CF4E2B43}">
      <dgm:prSet/>
      <dgm:spPr/>
      <dgm:t>
        <a:bodyPr/>
        <a:lstStyle/>
        <a:p>
          <a:r>
            <a:rPr lang="en-GB"/>
            <a:t>Pictures </a:t>
          </a:r>
          <a:endParaRPr lang="en-US"/>
        </a:p>
      </dgm:t>
    </dgm:pt>
    <dgm:pt modelId="{C144E9C6-C916-48FD-8072-27E8C8DCE395}" type="parTrans" cxnId="{8D7B78D8-8552-4F60-B512-C1FA42921575}">
      <dgm:prSet/>
      <dgm:spPr/>
      <dgm:t>
        <a:bodyPr/>
        <a:lstStyle/>
        <a:p>
          <a:endParaRPr lang="en-US"/>
        </a:p>
      </dgm:t>
    </dgm:pt>
    <dgm:pt modelId="{1C448745-5C65-41F8-BEC0-9D304C1BB0E1}" type="sibTrans" cxnId="{8D7B78D8-8552-4F60-B512-C1FA42921575}">
      <dgm:prSet/>
      <dgm:spPr/>
      <dgm:t>
        <a:bodyPr/>
        <a:lstStyle/>
        <a:p>
          <a:endParaRPr lang="en-US"/>
        </a:p>
      </dgm:t>
    </dgm:pt>
    <dgm:pt modelId="{9AAD3B36-DF3F-4DF5-8581-65C3233C89C1}">
      <dgm:prSet/>
      <dgm:spPr/>
      <dgm:t>
        <a:bodyPr/>
        <a:lstStyle/>
        <a:p>
          <a:r>
            <a:rPr lang="en-GB"/>
            <a:t>Much more </a:t>
          </a:r>
          <a:endParaRPr lang="en-US"/>
        </a:p>
      </dgm:t>
    </dgm:pt>
    <dgm:pt modelId="{C62C6431-99D2-41EA-84AF-71AD17E4A29E}" type="parTrans" cxnId="{CA7D762F-0F1C-4961-AD8F-2D143EF0B98F}">
      <dgm:prSet/>
      <dgm:spPr/>
      <dgm:t>
        <a:bodyPr/>
        <a:lstStyle/>
        <a:p>
          <a:endParaRPr lang="en-US"/>
        </a:p>
      </dgm:t>
    </dgm:pt>
    <dgm:pt modelId="{87F153F6-5D03-409D-934F-64573331F17D}" type="sibTrans" cxnId="{CA7D762F-0F1C-4961-AD8F-2D143EF0B98F}">
      <dgm:prSet/>
      <dgm:spPr/>
      <dgm:t>
        <a:bodyPr/>
        <a:lstStyle/>
        <a:p>
          <a:endParaRPr lang="en-US"/>
        </a:p>
      </dgm:t>
    </dgm:pt>
    <dgm:pt modelId="{41728BCE-9D1E-4719-AFEC-AC72670A24E8}" type="pres">
      <dgm:prSet presAssocID="{C2D2CD4D-F6C2-4D61-BCCA-9AC90C808FCE}" presName="diagram" presStyleCnt="0">
        <dgm:presLayoutVars>
          <dgm:dir/>
          <dgm:resizeHandles val="exact"/>
        </dgm:presLayoutVars>
      </dgm:prSet>
      <dgm:spPr/>
    </dgm:pt>
    <dgm:pt modelId="{B3404B82-EF63-4011-B2DC-B9C4AB41613B}" type="pres">
      <dgm:prSet presAssocID="{A48FDBCA-01C3-4BEA-8E69-F2E9EAE7BAE7}" presName="node" presStyleLbl="node1" presStyleIdx="0" presStyleCnt="6">
        <dgm:presLayoutVars>
          <dgm:bulletEnabled val="1"/>
        </dgm:presLayoutVars>
      </dgm:prSet>
      <dgm:spPr/>
    </dgm:pt>
    <dgm:pt modelId="{A0A58070-2D23-4BE6-8252-D2E3C1EE7268}" type="pres">
      <dgm:prSet presAssocID="{38ED9F47-41EA-43A8-A1F6-685227DDB0DC}" presName="sibTrans" presStyleCnt="0"/>
      <dgm:spPr/>
    </dgm:pt>
    <dgm:pt modelId="{4F33FF8C-A241-478E-8A82-78036D645131}" type="pres">
      <dgm:prSet presAssocID="{8B128DB9-B959-4CD6-845B-5B097FD3E4AC}" presName="node" presStyleLbl="node1" presStyleIdx="1" presStyleCnt="6">
        <dgm:presLayoutVars>
          <dgm:bulletEnabled val="1"/>
        </dgm:presLayoutVars>
      </dgm:prSet>
      <dgm:spPr/>
    </dgm:pt>
    <dgm:pt modelId="{CE4371B3-A683-4EE1-8EAB-D671AADE6943}" type="pres">
      <dgm:prSet presAssocID="{42DC48BD-EFE2-4C75-9C10-64E269E6454E}" presName="sibTrans" presStyleCnt="0"/>
      <dgm:spPr/>
    </dgm:pt>
    <dgm:pt modelId="{DC13E84F-CFA5-4E87-9485-38E39BA43F00}" type="pres">
      <dgm:prSet presAssocID="{6011DC9A-F87C-479F-9653-EC61EE521482}" presName="node" presStyleLbl="node1" presStyleIdx="2" presStyleCnt="6">
        <dgm:presLayoutVars>
          <dgm:bulletEnabled val="1"/>
        </dgm:presLayoutVars>
      </dgm:prSet>
      <dgm:spPr/>
    </dgm:pt>
    <dgm:pt modelId="{3683889E-E4C2-4749-B80A-98893E1BAABE}" type="pres">
      <dgm:prSet presAssocID="{15AE24A5-FB44-4DB2-AA4F-5DDA4CC83D58}" presName="sibTrans" presStyleCnt="0"/>
      <dgm:spPr/>
    </dgm:pt>
    <dgm:pt modelId="{4A9FC46E-7CDD-479F-B266-620C350257A1}" type="pres">
      <dgm:prSet presAssocID="{B4BC519B-E4B4-4B75-8F32-F81717972C32}" presName="node" presStyleLbl="node1" presStyleIdx="3" presStyleCnt="6">
        <dgm:presLayoutVars>
          <dgm:bulletEnabled val="1"/>
        </dgm:presLayoutVars>
      </dgm:prSet>
      <dgm:spPr/>
    </dgm:pt>
    <dgm:pt modelId="{492EF73E-C854-4979-B535-B6632B0F7435}" type="pres">
      <dgm:prSet presAssocID="{2B53E58F-C53B-4BA8-BD79-910317357964}" presName="sibTrans" presStyleCnt="0"/>
      <dgm:spPr/>
    </dgm:pt>
    <dgm:pt modelId="{8E332C83-2420-465E-B7BE-A6F0F75B1A54}" type="pres">
      <dgm:prSet presAssocID="{37DC1078-57C9-4DA5-9A50-0B71CF4E2B43}" presName="node" presStyleLbl="node1" presStyleIdx="4" presStyleCnt="6">
        <dgm:presLayoutVars>
          <dgm:bulletEnabled val="1"/>
        </dgm:presLayoutVars>
      </dgm:prSet>
      <dgm:spPr/>
    </dgm:pt>
    <dgm:pt modelId="{943D3AF5-2CF8-4171-8B42-1F94CC279253}" type="pres">
      <dgm:prSet presAssocID="{1C448745-5C65-41F8-BEC0-9D304C1BB0E1}" presName="sibTrans" presStyleCnt="0"/>
      <dgm:spPr/>
    </dgm:pt>
    <dgm:pt modelId="{4BB19DEB-182B-4B6E-8495-ACFDC486B8EB}" type="pres">
      <dgm:prSet presAssocID="{9AAD3B36-DF3F-4DF5-8581-65C3233C89C1}" presName="node" presStyleLbl="node1" presStyleIdx="5" presStyleCnt="6">
        <dgm:presLayoutVars>
          <dgm:bulletEnabled val="1"/>
        </dgm:presLayoutVars>
      </dgm:prSet>
      <dgm:spPr/>
    </dgm:pt>
  </dgm:ptLst>
  <dgm:cxnLst>
    <dgm:cxn modelId="{CA7D762F-0F1C-4961-AD8F-2D143EF0B98F}" srcId="{C2D2CD4D-F6C2-4D61-BCCA-9AC90C808FCE}" destId="{9AAD3B36-DF3F-4DF5-8581-65C3233C89C1}" srcOrd="5" destOrd="0" parTransId="{C62C6431-99D2-41EA-84AF-71AD17E4A29E}" sibTransId="{87F153F6-5D03-409D-934F-64573331F17D}"/>
    <dgm:cxn modelId="{8A32175B-1D6E-46E7-A96B-98666D109223}" srcId="{C2D2CD4D-F6C2-4D61-BCCA-9AC90C808FCE}" destId="{6011DC9A-F87C-479F-9653-EC61EE521482}" srcOrd="2" destOrd="0" parTransId="{023BA926-2CF7-40D1-8E06-9C2CD51C343D}" sibTransId="{15AE24A5-FB44-4DB2-AA4F-5DDA4CC83D58}"/>
    <dgm:cxn modelId="{5D1F806E-0396-458B-AB8C-13CD07AB4D2A}" type="presOf" srcId="{C2D2CD4D-F6C2-4D61-BCCA-9AC90C808FCE}" destId="{41728BCE-9D1E-4719-AFEC-AC72670A24E8}" srcOrd="0" destOrd="0" presId="urn:microsoft.com/office/officeart/2005/8/layout/default"/>
    <dgm:cxn modelId="{CECC856F-F7F5-4744-AF53-3F3DDCF7E2BF}" type="presOf" srcId="{37DC1078-57C9-4DA5-9A50-0B71CF4E2B43}" destId="{8E332C83-2420-465E-B7BE-A6F0F75B1A54}" srcOrd="0" destOrd="0" presId="urn:microsoft.com/office/officeart/2005/8/layout/default"/>
    <dgm:cxn modelId="{3AEE0352-841E-4B4B-BE38-5EDDCC4D1E1F}" srcId="{C2D2CD4D-F6C2-4D61-BCCA-9AC90C808FCE}" destId="{B4BC519B-E4B4-4B75-8F32-F81717972C32}" srcOrd="3" destOrd="0" parTransId="{524316D9-3B80-47A1-A710-CA37370198C3}" sibTransId="{2B53E58F-C53B-4BA8-BD79-910317357964}"/>
    <dgm:cxn modelId="{A9BE7B57-86F1-4927-8333-FF95D52D7DA3}" type="presOf" srcId="{B4BC519B-E4B4-4B75-8F32-F81717972C32}" destId="{4A9FC46E-7CDD-479F-B266-620C350257A1}" srcOrd="0" destOrd="0" presId="urn:microsoft.com/office/officeart/2005/8/layout/default"/>
    <dgm:cxn modelId="{1336EC7D-8355-4B34-A84C-EFE2B64D5D91}" srcId="{C2D2CD4D-F6C2-4D61-BCCA-9AC90C808FCE}" destId="{A48FDBCA-01C3-4BEA-8E69-F2E9EAE7BAE7}" srcOrd="0" destOrd="0" parTransId="{F4ECD3B3-B927-440F-B7EA-6CE86131C577}" sibTransId="{38ED9F47-41EA-43A8-A1F6-685227DDB0DC}"/>
    <dgm:cxn modelId="{F6D9DC87-EF7F-47C1-B3AB-D079424973B6}" type="presOf" srcId="{8B128DB9-B959-4CD6-845B-5B097FD3E4AC}" destId="{4F33FF8C-A241-478E-8A82-78036D645131}" srcOrd="0" destOrd="0" presId="urn:microsoft.com/office/officeart/2005/8/layout/default"/>
    <dgm:cxn modelId="{887709A7-313B-46E1-90AF-5D0670557CD3}" srcId="{C2D2CD4D-F6C2-4D61-BCCA-9AC90C808FCE}" destId="{8B128DB9-B959-4CD6-845B-5B097FD3E4AC}" srcOrd="1" destOrd="0" parTransId="{1F726118-B5B4-47A0-B309-97E2297C80DA}" sibTransId="{42DC48BD-EFE2-4C75-9C10-64E269E6454E}"/>
    <dgm:cxn modelId="{40684AC0-87E6-407A-AC7F-276A754E0B8D}" type="presOf" srcId="{A48FDBCA-01C3-4BEA-8E69-F2E9EAE7BAE7}" destId="{B3404B82-EF63-4011-B2DC-B9C4AB41613B}" srcOrd="0" destOrd="0" presId="urn:microsoft.com/office/officeart/2005/8/layout/default"/>
    <dgm:cxn modelId="{8D7B78D8-8552-4F60-B512-C1FA42921575}" srcId="{C2D2CD4D-F6C2-4D61-BCCA-9AC90C808FCE}" destId="{37DC1078-57C9-4DA5-9A50-0B71CF4E2B43}" srcOrd="4" destOrd="0" parTransId="{C144E9C6-C916-48FD-8072-27E8C8DCE395}" sibTransId="{1C448745-5C65-41F8-BEC0-9D304C1BB0E1}"/>
    <dgm:cxn modelId="{C2119BDA-56C6-4DDE-A5AC-46FAA47013C1}" type="presOf" srcId="{6011DC9A-F87C-479F-9653-EC61EE521482}" destId="{DC13E84F-CFA5-4E87-9485-38E39BA43F00}" srcOrd="0" destOrd="0" presId="urn:microsoft.com/office/officeart/2005/8/layout/default"/>
    <dgm:cxn modelId="{D3BF33FD-4C71-4EC5-9A2F-52B3FA898D6E}" type="presOf" srcId="{9AAD3B36-DF3F-4DF5-8581-65C3233C89C1}" destId="{4BB19DEB-182B-4B6E-8495-ACFDC486B8EB}" srcOrd="0" destOrd="0" presId="urn:microsoft.com/office/officeart/2005/8/layout/default"/>
    <dgm:cxn modelId="{566916E4-C45B-4E87-AE95-079E360C9246}" type="presParOf" srcId="{41728BCE-9D1E-4719-AFEC-AC72670A24E8}" destId="{B3404B82-EF63-4011-B2DC-B9C4AB41613B}" srcOrd="0" destOrd="0" presId="urn:microsoft.com/office/officeart/2005/8/layout/default"/>
    <dgm:cxn modelId="{6DC1D4E2-972D-4761-8A2D-EF2C828D4DD6}" type="presParOf" srcId="{41728BCE-9D1E-4719-AFEC-AC72670A24E8}" destId="{A0A58070-2D23-4BE6-8252-D2E3C1EE7268}" srcOrd="1" destOrd="0" presId="urn:microsoft.com/office/officeart/2005/8/layout/default"/>
    <dgm:cxn modelId="{1F2DDECF-0D23-4770-B826-08F385D424DF}" type="presParOf" srcId="{41728BCE-9D1E-4719-AFEC-AC72670A24E8}" destId="{4F33FF8C-A241-478E-8A82-78036D645131}" srcOrd="2" destOrd="0" presId="urn:microsoft.com/office/officeart/2005/8/layout/default"/>
    <dgm:cxn modelId="{3BEC70AB-A3AD-4B68-8429-0FAEC26342FE}" type="presParOf" srcId="{41728BCE-9D1E-4719-AFEC-AC72670A24E8}" destId="{CE4371B3-A683-4EE1-8EAB-D671AADE6943}" srcOrd="3" destOrd="0" presId="urn:microsoft.com/office/officeart/2005/8/layout/default"/>
    <dgm:cxn modelId="{6D3CE848-126D-4646-BBD2-333ADEE48F93}" type="presParOf" srcId="{41728BCE-9D1E-4719-AFEC-AC72670A24E8}" destId="{DC13E84F-CFA5-4E87-9485-38E39BA43F00}" srcOrd="4" destOrd="0" presId="urn:microsoft.com/office/officeart/2005/8/layout/default"/>
    <dgm:cxn modelId="{F60884DB-CA99-4520-B1CA-BC64D4595345}" type="presParOf" srcId="{41728BCE-9D1E-4719-AFEC-AC72670A24E8}" destId="{3683889E-E4C2-4749-B80A-98893E1BAABE}" srcOrd="5" destOrd="0" presId="urn:microsoft.com/office/officeart/2005/8/layout/default"/>
    <dgm:cxn modelId="{C465C2DF-6986-4D6A-8F5E-DD175A71E42A}" type="presParOf" srcId="{41728BCE-9D1E-4719-AFEC-AC72670A24E8}" destId="{4A9FC46E-7CDD-479F-B266-620C350257A1}" srcOrd="6" destOrd="0" presId="urn:microsoft.com/office/officeart/2005/8/layout/default"/>
    <dgm:cxn modelId="{FC6D35C7-43BD-4F94-A486-4740F13B4E63}" type="presParOf" srcId="{41728BCE-9D1E-4719-AFEC-AC72670A24E8}" destId="{492EF73E-C854-4979-B535-B6632B0F7435}" srcOrd="7" destOrd="0" presId="urn:microsoft.com/office/officeart/2005/8/layout/default"/>
    <dgm:cxn modelId="{C38421BA-49A4-4BB9-8C25-B6867C1D5B84}" type="presParOf" srcId="{41728BCE-9D1E-4719-AFEC-AC72670A24E8}" destId="{8E332C83-2420-465E-B7BE-A6F0F75B1A54}" srcOrd="8" destOrd="0" presId="urn:microsoft.com/office/officeart/2005/8/layout/default"/>
    <dgm:cxn modelId="{B02E23EF-4018-43EB-8017-63689E56ED33}" type="presParOf" srcId="{41728BCE-9D1E-4719-AFEC-AC72670A24E8}" destId="{943D3AF5-2CF8-4171-8B42-1F94CC279253}" srcOrd="9" destOrd="0" presId="urn:microsoft.com/office/officeart/2005/8/layout/default"/>
    <dgm:cxn modelId="{FF1699E8-3743-4CE9-B934-71724F777446}" type="presParOf" srcId="{41728BCE-9D1E-4719-AFEC-AC72670A24E8}" destId="{4BB19DEB-182B-4B6E-8495-ACFDC486B8E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127643-63CE-4917-BCB2-8CBBCE540D0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A4B36E-913A-4769-A396-9FC7D854CC5E}">
      <dgm:prSet/>
      <dgm:spPr/>
      <dgm:t>
        <a:bodyPr/>
        <a:lstStyle/>
        <a:p>
          <a:r>
            <a:rPr lang="en-GB"/>
            <a:t>For our first activity focusing on the Actus Reus and Men’s rea </a:t>
          </a:r>
          <a:endParaRPr lang="en-US"/>
        </a:p>
      </dgm:t>
    </dgm:pt>
    <dgm:pt modelId="{66330118-8D62-4233-AF46-D6C84F3BAE14}" type="parTrans" cxnId="{96B82B62-BD39-49A8-AA1B-98BB7F52AB0A}">
      <dgm:prSet/>
      <dgm:spPr/>
      <dgm:t>
        <a:bodyPr/>
        <a:lstStyle/>
        <a:p>
          <a:endParaRPr lang="en-US"/>
        </a:p>
      </dgm:t>
    </dgm:pt>
    <dgm:pt modelId="{60E55140-F92F-4566-AC4F-B908786F6AD2}" type="sibTrans" cxnId="{96B82B62-BD39-49A8-AA1B-98BB7F52AB0A}">
      <dgm:prSet/>
      <dgm:spPr/>
      <dgm:t>
        <a:bodyPr/>
        <a:lstStyle/>
        <a:p>
          <a:endParaRPr lang="en-US"/>
        </a:p>
      </dgm:t>
    </dgm:pt>
    <dgm:pt modelId="{65E715D6-64FC-4797-AD5C-FFDBB6F48A30}">
      <dgm:prSet/>
      <dgm:spPr/>
      <dgm:t>
        <a:bodyPr/>
        <a:lstStyle/>
        <a:p>
          <a:r>
            <a:rPr lang="en-GB"/>
            <a:t>For 5 minutes have a look over your notes on these topics</a:t>
          </a:r>
          <a:endParaRPr lang="en-US"/>
        </a:p>
      </dgm:t>
    </dgm:pt>
    <dgm:pt modelId="{1AC033AB-9B1E-4ADA-AAA0-14C0452338B2}" type="parTrans" cxnId="{E5895902-A7CE-4084-A09C-A5DA32A383EF}">
      <dgm:prSet/>
      <dgm:spPr/>
      <dgm:t>
        <a:bodyPr/>
        <a:lstStyle/>
        <a:p>
          <a:endParaRPr lang="en-US"/>
        </a:p>
      </dgm:t>
    </dgm:pt>
    <dgm:pt modelId="{8EE63816-51CC-4FD8-B9F5-C4EA1531784A}" type="sibTrans" cxnId="{E5895902-A7CE-4084-A09C-A5DA32A383EF}">
      <dgm:prSet/>
      <dgm:spPr/>
      <dgm:t>
        <a:bodyPr/>
        <a:lstStyle/>
        <a:p>
          <a:endParaRPr lang="en-US"/>
        </a:p>
      </dgm:t>
    </dgm:pt>
    <dgm:pt modelId="{FE216973-FDF5-4DDE-B42A-34DC7E24D21D}">
      <dgm:prSet/>
      <dgm:spPr/>
      <dgm:t>
        <a:bodyPr/>
        <a:lstStyle/>
        <a:p>
          <a:r>
            <a:rPr lang="en-GB"/>
            <a:t>Then create a mind map of everything you know without looking at your notes </a:t>
          </a:r>
          <a:endParaRPr lang="en-US"/>
        </a:p>
      </dgm:t>
    </dgm:pt>
    <dgm:pt modelId="{CAB67793-BA66-443F-AB93-818F771D8E46}" type="parTrans" cxnId="{5DECA22C-9C5E-4FD9-BB2D-E1593037585E}">
      <dgm:prSet/>
      <dgm:spPr/>
      <dgm:t>
        <a:bodyPr/>
        <a:lstStyle/>
        <a:p>
          <a:endParaRPr lang="en-US"/>
        </a:p>
      </dgm:t>
    </dgm:pt>
    <dgm:pt modelId="{78DF2015-8D8B-43E8-8E54-EA37146D31A4}" type="sibTrans" cxnId="{5DECA22C-9C5E-4FD9-BB2D-E1593037585E}">
      <dgm:prSet/>
      <dgm:spPr/>
      <dgm:t>
        <a:bodyPr/>
        <a:lstStyle/>
        <a:p>
          <a:endParaRPr lang="en-US"/>
        </a:p>
      </dgm:t>
    </dgm:pt>
    <dgm:pt modelId="{E6BECD98-9EE2-499E-B2D6-6C2E93044CE6}" type="pres">
      <dgm:prSet presAssocID="{53127643-63CE-4917-BCB2-8CBBCE540D09}" presName="root" presStyleCnt="0">
        <dgm:presLayoutVars>
          <dgm:dir/>
          <dgm:resizeHandles val="exact"/>
        </dgm:presLayoutVars>
      </dgm:prSet>
      <dgm:spPr/>
    </dgm:pt>
    <dgm:pt modelId="{356034D3-7835-4477-8A56-3B5E911CED56}" type="pres">
      <dgm:prSet presAssocID="{08A4B36E-913A-4769-A396-9FC7D854CC5E}" presName="compNode" presStyleCnt="0"/>
      <dgm:spPr/>
    </dgm:pt>
    <dgm:pt modelId="{7522000D-8E07-4B8E-B6C6-65BE8D42D633}" type="pres">
      <dgm:prSet presAssocID="{08A4B36E-913A-4769-A396-9FC7D854CC5E}" presName="bgRect" presStyleLbl="bgShp" presStyleIdx="0" presStyleCnt="3"/>
      <dgm:spPr/>
    </dgm:pt>
    <dgm:pt modelId="{C21DD2AE-B470-45B0-963D-9C3DFF5249AB}" type="pres">
      <dgm:prSet presAssocID="{08A4B36E-913A-4769-A396-9FC7D854CC5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32CCDDF-C5C7-41AF-ACAA-3060BAE858E5}" type="pres">
      <dgm:prSet presAssocID="{08A4B36E-913A-4769-A396-9FC7D854CC5E}" presName="spaceRect" presStyleCnt="0"/>
      <dgm:spPr/>
    </dgm:pt>
    <dgm:pt modelId="{35ED6EA7-6F83-4000-BB6A-D3FB234F4BA8}" type="pres">
      <dgm:prSet presAssocID="{08A4B36E-913A-4769-A396-9FC7D854CC5E}" presName="parTx" presStyleLbl="revTx" presStyleIdx="0" presStyleCnt="3">
        <dgm:presLayoutVars>
          <dgm:chMax val="0"/>
          <dgm:chPref val="0"/>
        </dgm:presLayoutVars>
      </dgm:prSet>
      <dgm:spPr/>
    </dgm:pt>
    <dgm:pt modelId="{BDDAEC3D-D84C-44B9-B1DA-F0C13311276E}" type="pres">
      <dgm:prSet presAssocID="{60E55140-F92F-4566-AC4F-B908786F6AD2}" presName="sibTrans" presStyleCnt="0"/>
      <dgm:spPr/>
    </dgm:pt>
    <dgm:pt modelId="{FB4B24A4-A84C-4A01-8CD8-FE81678AD984}" type="pres">
      <dgm:prSet presAssocID="{65E715D6-64FC-4797-AD5C-FFDBB6F48A30}" presName="compNode" presStyleCnt="0"/>
      <dgm:spPr/>
    </dgm:pt>
    <dgm:pt modelId="{1DC1F6C1-B093-40AE-9EA5-3911B4F2B33D}" type="pres">
      <dgm:prSet presAssocID="{65E715D6-64FC-4797-AD5C-FFDBB6F48A30}" presName="bgRect" presStyleLbl="bgShp" presStyleIdx="1" presStyleCnt="3"/>
      <dgm:spPr/>
    </dgm:pt>
    <dgm:pt modelId="{E66FFC80-BE02-42F6-B6D4-9B42C6E3EC5F}" type="pres">
      <dgm:prSet presAssocID="{65E715D6-64FC-4797-AD5C-FFDBB6F48A3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45056C4-72D1-433D-81CE-E765E65BA4A5}" type="pres">
      <dgm:prSet presAssocID="{65E715D6-64FC-4797-AD5C-FFDBB6F48A30}" presName="spaceRect" presStyleCnt="0"/>
      <dgm:spPr/>
    </dgm:pt>
    <dgm:pt modelId="{15F2328C-C97B-4B82-9E5C-D36FA54F60F7}" type="pres">
      <dgm:prSet presAssocID="{65E715D6-64FC-4797-AD5C-FFDBB6F48A30}" presName="parTx" presStyleLbl="revTx" presStyleIdx="1" presStyleCnt="3">
        <dgm:presLayoutVars>
          <dgm:chMax val="0"/>
          <dgm:chPref val="0"/>
        </dgm:presLayoutVars>
      </dgm:prSet>
      <dgm:spPr/>
    </dgm:pt>
    <dgm:pt modelId="{4C06C73A-8E3A-455F-AB40-6D14BC5F4BDF}" type="pres">
      <dgm:prSet presAssocID="{8EE63816-51CC-4FD8-B9F5-C4EA1531784A}" presName="sibTrans" presStyleCnt="0"/>
      <dgm:spPr/>
    </dgm:pt>
    <dgm:pt modelId="{5CB082D8-316D-4EE2-94B1-1EED32BFA3E4}" type="pres">
      <dgm:prSet presAssocID="{FE216973-FDF5-4DDE-B42A-34DC7E24D21D}" presName="compNode" presStyleCnt="0"/>
      <dgm:spPr/>
    </dgm:pt>
    <dgm:pt modelId="{5BD76EE9-D5DF-4DF3-9CDB-4F29BB81207F}" type="pres">
      <dgm:prSet presAssocID="{FE216973-FDF5-4DDE-B42A-34DC7E24D21D}" presName="bgRect" presStyleLbl="bgShp" presStyleIdx="2" presStyleCnt="3"/>
      <dgm:spPr/>
    </dgm:pt>
    <dgm:pt modelId="{FA485315-4EC6-4287-A3E1-40775625F6DB}" type="pres">
      <dgm:prSet presAssocID="{FE216973-FDF5-4DDE-B42A-34DC7E24D21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5250903D-1EF6-4E36-92A2-30655C94177E}" type="pres">
      <dgm:prSet presAssocID="{FE216973-FDF5-4DDE-B42A-34DC7E24D21D}" presName="spaceRect" presStyleCnt="0"/>
      <dgm:spPr/>
    </dgm:pt>
    <dgm:pt modelId="{A842B70D-7C5A-4171-A546-47291BA43D91}" type="pres">
      <dgm:prSet presAssocID="{FE216973-FDF5-4DDE-B42A-34DC7E24D21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5895902-A7CE-4084-A09C-A5DA32A383EF}" srcId="{53127643-63CE-4917-BCB2-8CBBCE540D09}" destId="{65E715D6-64FC-4797-AD5C-FFDBB6F48A30}" srcOrd="1" destOrd="0" parTransId="{1AC033AB-9B1E-4ADA-AAA0-14C0452338B2}" sibTransId="{8EE63816-51CC-4FD8-B9F5-C4EA1531784A}"/>
    <dgm:cxn modelId="{5DECA22C-9C5E-4FD9-BB2D-E1593037585E}" srcId="{53127643-63CE-4917-BCB2-8CBBCE540D09}" destId="{FE216973-FDF5-4DDE-B42A-34DC7E24D21D}" srcOrd="2" destOrd="0" parTransId="{CAB67793-BA66-443F-AB93-818F771D8E46}" sibTransId="{78DF2015-8D8B-43E8-8E54-EA37146D31A4}"/>
    <dgm:cxn modelId="{7024C930-4597-471B-B198-3B9A9BFD03B4}" type="presOf" srcId="{65E715D6-64FC-4797-AD5C-FFDBB6F48A30}" destId="{15F2328C-C97B-4B82-9E5C-D36FA54F60F7}" srcOrd="0" destOrd="0" presId="urn:microsoft.com/office/officeart/2018/2/layout/IconVerticalSolidList"/>
    <dgm:cxn modelId="{F3D1B934-747E-44CA-8036-9BDFF899B92C}" type="presOf" srcId="{53127643-63CE-4917-BCB2-8CBBCE540D09}" destId="{E6BECD98-9EE2-499E-B2D6-6C2E93044CE6}" srcOrd="0" destOrd="0" presId="urn:microsoft.com/office/officeart/2018/2/layout/IconVerticalSolidList"/>
    <dgm:cxn modelId="{F953FC5F-29EB-4F62-99CB-6294B4E585C4}" type="presOf" srcId="{FE216973-FDF5-4DDE-B42A-34DC7E24D21D}" destId="{A842B70D-7C5A-4171-A546-47291BA43D91}" srcOrd="0" destOrd="0" presId="urn:microsoft.com/office/officeart/2018/2/layout/IconVerticalSolidList"/>
    <dgm:cxn modelId="{96B82B62-BD39-49A8-AA1B-98BB7F52AB0A}" srcId="{53127643-63CE-4917-BCB2-8CBBCE540D09}" destId="{08A4B36E-913A-4769-A396-9FC7D854CC5E}" srcOrd="0" destOrd="0" parTransId="{66330118-8D62-4233-AF46-D6C84F3BAE14}" sibTransId="{60E55140-F92F-4566-AC4F-B908786F6AD2}"/>
    <dgm:cxn modelId="{D0FCC7DB-4B05-481B-8CE0-FB4863606AFB}" type="presOf" srcId="{08A4B36E-913A-4769-A396-9FC7D854CC5E}" destId="{35ED6EA7-6F83-4000-BB6A-D3FB234F4BA8}" srcOrd="0" destOrd="0" presId="urn:microsoft.com/office/officeart/2018/2/layout/IconVerticalSolidList"/>
    <dgm:cxn modelId="{9145A496-86DE-49FF-AAE6-81F04B120C2D}" type="presParOf" srcId="{E6BECD98-9EE2-499E-B2D6-6C2E93044CE6}" destId="{356034D3-7835-4477-8A56-3B5E911CED56}" srcOrd="0" destOrd="0" presId="urn:microsoft.com/office/officeart/2018/2/layout/IconVerticalSolidList"/>
    <dgm:cxn modelId="{29E0A5FA-48BD-4FB2-8111-37C2E5DAAC34}" type="presParOf" srcId="{356034D3-7835-4477-8A56-3B5E911CED56}" destId="{7522000D-8E07-4B8E-B6C6-65BE8D42D633}" srcOrd="0" destOrd="0" presId="urn:microsoft.com/office/officeart/2018/2/layout/IconVerticalSolidList"/>
    <dgm:cxn modelId="{F9F24613-F4E9-4777-846E-A3C91D7961C9}" type="presParOf" srcId="{356034D3-7835-4477-8A56-3B5E911CED56}" destId="{C21DD2AE-B470-45B0-963D-9C3DFF5249AB}" srcOrd="1" destOrd="0" presId="urn:microsoft.com/office/officeart/2018/2/layout/IconVerticalSolidList"/>
    <dgm:cxn modelId="{BA9E0A30-6273-408E-BBAE-A97936F7ED97}" type="presParOf" srcId="{356034D3-7835-4477-8A56-3B5E911CED56}" destId="{232CCDDF-C5C7-41AF-ACAA-3060BAE858E5}" srcOrd="2" destOrd="0" presId="urn:microsoft.com/office/officeart/2018/2/layout/IconVerticalSolidList"/>
    <dgm:cxn modelId="{B3569084-5E2B-4AEF-A395-B1D9580506C5}" type="presParOf" srcId="{356034D3-7835-4477-8A56-3B5E911CED56}" destId="{35ED6EA7-6F83-4000-BB6A-D3FB234F4BA8}" srcOrd="3" destOrd="0" presId="urn:microsoft.com/office/officeart/2018/2/layout/IconVerticalSolidList"/>
    <dgm:cxn modelId="{CB146411-3644-4EF5-A6E7-5C016138F0BE}" type="presParOf" srcId="{E6BECD98-9EE2-499E-B2D6-6C2E93044CE6}" destId="{BDDAEC3D-D84C-44B9-B1DA-F0C13311276E}" srcOrd="1" destOrd="0" presId="urn:microsoft.com/office/officeart/2018/2/layout/IconVerticalSolidList"/>
    <dgm:cxn modelId="{AEA3D473-9DBC-481C-9616-9A5345019513}" type="presParOf" srcId="{E6BECD98-9EE2-499E-B2D6-6C2E93044CE6}" destId="{FB4B24A4-A84C-4A01-8CD8-FE81678AD984}" srcOrd="2" destOrd="0" presId="urn:microsoft.com/office/officeart/2018/2/layout/IconVerticalSolidList"/>
    <dgm:cxn modelId="{AB3BF00A-2A1B-4D41-9973-6A0CD6C706BB}" type="presParOf" srcId="{FB4B24A4-A84C-4A01-8CD8-FE81678AD984}" destId="{1DC1F6C1-B093-40AE-9EA5-3911B4F2B33D}" srcOrd="0" destOrd="0" presId="urn:microsoft.com/office/officeart/2018/2/layout/IconVerticalSolidList"/>
    <dgm:cxn modelId="{019F3543-2746-4069-A0C0-0C2F85578727}" type="presParOf" srcId="{FB4B24A4-A84C-4A01-8CD8-FE81678AD984}" destId="{E66FFC80-BE02-42F6-B6D4-9B42C6E3EC5F}" srcOrd="1" destOrd="0" presId="urn:microsoft.com/office/officeart/2018/2/layout/IconVerticalSolidList"/>
    <dgm:cxn modelId="{F2E250FF-7062-4721-B892-AE0B86A3A1B9}" type="presParOf" srcId="{FB4B24A4-A84C-4A01-8CD8-FE81678AD984}" destId="{B45056C4-72D1-433D-81CE-E765E65BA4A5}" srcOrd="2" destOrd="0" presId="urn:microsoft.com/office/officeart/2018/2/layout/IconVerticalSolidList"/>
    <dgm:cxn modelId="{9EFF0869-C1F2-4CBA-8C89-8EB5E3EEBF6B}" type="presParOf" srcId="{FB4B24A4-A84C-4A01-8CD8-FE81678AD984}" destId="{15F2328C-C97B-4B82-9E5C-D36FA54F60F7}" srcOrd="3" destOrd="0" presId="urn:microsoft.com/office/officeart/2018/2/layout/IconVerticalSolidList"/>
    <dgm:cxn modelId="{518B09A2-915E-4261-A21F-1D46F66E926D}" type="presParOf" srcId="{E6BECD98-9EE2-499E-B2D6-6C2E93044CE6}" destId="{4C06C73A-8E3A-455F-AB40-6D14BC5F4BDF}" srcOrd="3" destOrd="0" presId="urn:microsoft.com/office/officeart/2018/2/layout/IconVerticalSolidList"/>
    <dgm:cxn modelId="{1D81A40C-2A47-43BA-AB94-22215BECDAA0}" type="presParOf" srcId="{E6BECD98-9EE2-499E-B2D6-6C2E93044CE6}" destId="{5CB082D8-316D-4EE2-94B1-1EED32BFA3E4}" srcOrd="4" destOrd="0" presId="urn:microsoft.com/office/officeart/2018/2/layout/IconVerticalSolidList"/>
    <dgm:cxn modelId="{92DB4D36-2046-44CA-BF9D-2A0A3E22EA9E}" type="presParOf" srcId="{5CB082D8-316D-4EE2-94B1-1EED32BFA3E4}" destId="{5BD76EE9-D5DF-4DF3-9CDB-4F29BB81207F}" srcOrd="0" destOrd="0" presId="urn:microsoft.com/office/officeart/2018/2/layout/IconVerticalSolidList"/>
    <dgm:cxn modelId="{CF12B0F5-F985-414A-9ADD-39BAC314F786}" type="presParOf" srcId="{5CB082D8-316D-4EE2-94B1-1EED32BFA3E4}" destId="{FA485315-4EC6-4287-A3E1-40775625F6DB}" srcOrd="1" destOrd="0" presId="urn:microsoft.com/office/officeart/2018/2/layout/IconVerticalSolidList"/>
    <dgm:cxn modelId="{81694296-A135-4CD6-B736-8CAF12CF5281}" type="presParOf" srcId="{5CB082D8-316D-4EE2-94B1-1EED32BFA3E4}" destId="{5250903D-1EF6-4E36-92A2-30655C94177E}" srcOrd="2" destOrd="0" presId="urn:microsoft.com/office/officeart/2018/2/layout/IconVerticalSolidList"/>
    <dgm:cxn modelId="{ECEF1247-5512-4C95-8FD6-DD41840BF4A0}" type="presParOf" srcId="{5CB082D8-316D-4EE2-94B1-1EED32BFA3E4}" destId="{A842B70D-7C5A-4171-A546-47291BA43D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67610C-4711-4CEB-BC55-FE2398F00FF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1E3E973-87BD-461C-B8E6-059877733C7F}">
      <dgm:prSet/>
      <dgm:spPr/>
      <dgm:t>
        <a:bodyPr/>
        <a:lstStyle/>
        <a:p>
          <a:r>
            <a:rPr lang="en-GB"/>
            <a:t>Because it gives us an idea of what we already known. </a:t>
          </a:r>
          <a:endParaRPr lang="en-US"/>
        </a:p>
      </dgm:t>
    </dgm:pt>
    <dgm:pt modelId="{26B31C23-1F66-4F56-B7AA-87268DD5E61F}" type="parTrans" cxnId="{4C58A4BD-559B-4543-929A-2D0DDFEF8ED8}">
      <dgm:prSet/>
      <dgm:spPr/>
      <dgm:t>
        <a:bodyPr/>
        <a:lstStyle/>
        <a:p>
          <a:endParaRPr lang="en-US"/>
        </a:p>
      </dgm:t>
    </dgm:pt>
    <dgm:pt modelId="{FF198113-3E5C-449E-A3E4-C6F9E8A5962D}" type="sibTrans" cxnId="{4C58A4BD-559B-4543-929A-2D0DDFEF8ED8}">
      <dgm:prSet/>
      <dgm:spPr/>
      <dgm:t>
        <a:bodyPr/>
        <a:lstStyle/>
        <a:p>
          <a:endParaRPr lang="en-US"/>
        </a:p>
      </dgm:t>
    </dgm:pt>
    <dgm:pt modelId="{C3209619-A125-410C-8855-B7DC8F723D91}">
      <dgm:prSet/>
      <dgm:spPr/>
      <dgm:t>
        <a:bodyPr/>
        <a:lstStyle/>
        <a:p>
          <a:r>
            <a:rPr lang="en-GB" dirty="0"/>
            <a:t>But also, the knowledge we need to develop. </a:t>
          </a:r>
          <a:endParaRPr lang="en-US" dirty="0"/>
        </a:p>
      </dgm:t>
    </dgm:pt>
    <dgm:pt modelId="{C5E78346-1843-4E20-A4A0-871AD59BD946}" type="parTrans" cxnId="{8B493DB3-CF16-4AF8-8223-28DF6030B77E}">
      <dgm:prSet/>
      <dgm:spPr/>
      <dgm:t>
        <a:bodyPr/>
        <a:lstStyle/>
        <a:p>
          <a:endParaRPr lang="en-US"/>
        </a:p>
      </dgm:t>
    </dgm:pt>
    <dgm:pt modelId="{73FD98A5-3590-4838-AF1E-13CE4161C9E7}" type="sibTrans" cxnId="{8B493DB3-CF16-4AF8-8223-28DF6030B77E}">
      <dgm:prSet/>
      <dgm:spPr/>
      <dgm:t>
        <a:bodyPr/>
        <a:lstStyle/>
        <a:p>
          <a:endParaRPr lang="en-US"/>
        </a:p>
      </dgm:t>
    </dgm:pt>
    <dgm:pt modelId="{757C7A29-F9AD-46F4-AB6D-0470FB449208}">
      <dgm:prSet/>
      <dgm:spPr/>
      <dgm:t>
        <a:bodyPr/>
        <a:lstStyle/>
        <a:p>
          <a:r>
            <a:rPr lang="en-GB"/>
            <a:t>Take time to revise each topic and then try the activity again. </a:t>
          </a:r>
          <a:endParaRPr lang="en-US"/>
        </a:p>
      </dgm:t>
    </dgm:pt>
    <dgm:pt modelId="{139F7D76-1D9F-4C23-A810-356CCFBBEA99}" type="parTrans" cxnId="{0B02C008-1BBB-4542-86A5-BD6A037360E3}">
      <dgm:prSet/>
      <dgm:spPr/>
      <dgm:t>
        <a:bodyPr/>
        <a:lstStyle/>
        <a:p>
          <a:endParaRPr lang="en-US"/>
        </a:p>
      </dgm:t>
    </dgm:pt>
    <dgm:pt modelId="{8EABD8CF-B9CC-4BFF-86C6-FEE74EC7FD6D}" type="sibTrans" cxnId="{0B02C008-1BBB-4542-86A5-BD6A037360E3}">
      <dgm:prSet/>
      <dgm:spPr/>
      <dgm:t>
        <a:bodyPr/>
        <a:lstStyle/>
        <a:p>
          <a:endParaRPr lang="en-US"/>
        </a:p>
      </dgm:t>
    </dgm:pt>
    <dgm:pt modelId="{0201A276-3AA1-4D0A-BD36-A14F335551A7}" type="pres">
      <dgm:prSet presAssocID="{1067610C-4711-4CEB-BC55-FE2398F00FFE}" presName="root" presStyleCnt="0">
        <dgm:presLayoutVars>
          <dgm:dir/>
          <dgm:resizeHandles val="exact"/>
        </dgm:presLayoutVars>
      </dgm:prSet>
      <dgm:spPr/>
    </dgm:pt>
    <dgm:pt modelId="{4042A58D-65BA-4382-ABC1-D2E664BDB9A3}" type="pres">
      <dgm:prSet presAssocID="{A1E3E973-87BD-461C-B8E6-059877733C7F}" presName="compNode" presStyleCnt="0"/>
      <dgm:spPr/>
    </dgm:pt>
    <dgm:pt modelId="{F56CF9A9-7EFC-4FDB-AB15-1FEC054D1C87}" type="pres">
      <dgm:prSet presAssocID="{A1E3E973-87BD-461C-B8E6-059877733C7F}" presName="bgRect" presStyleLbl="bgShp" presStyleIdx="0" presStyleCnt="3"/>
      <dgm:spPr/>
    </dgm:pt>
    <dgm:pt modelId="{A77C79F5-5F3D-461C-B163-692DFB2D66B1}" type="pres">
      <dgm:prSet presAssocID="{A1E3E973-87BD-461C-B8E6-059877733C7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619DF927-F530-48E9-BF97-5C0146F45D9A}" type="pres">
      <dgm:prSet presAssocID="{A1E3E973-87BD-461C-B8E6-059877733C7F}" presName="spaceRect" presStyleCnt="0"/>
      <dgm:spPr/>
    </dgm:pt>
    <dgm:pt modelId="{E940BC9C-05B5-444B-A9CF-243A16A09E28}" type="pres">
      <dgm:prSet presAssocID="{A1E3E973-87BD-461C-B8E6-059877733C7F}" presName="parTx" presStyleLbl="revTx" presStyleIdx="0" presStyleCnt="3">
        <dgm:presLayoutVars>
          <dgm:chMax val="0"/>
          <dgm:chPref val="0"/>
        </dgm:presLayoutVars>
      </dgm:prSet>
      <dgm:spPr/>
    </dgm:pt>
    <dgm:pt modelId="{64253698-229E-43B5-A79F-1B750E24879F}" type="pres">
      <dgm:prSet presAssocID="{FF198113-3E5C-449E-A3E4-C6F9E8A5962D}" presName="sibTrans" presStyleCnt="0"/>
      <dgm:spPr/>
    </dgm:pt>
    <dgm:pt modelId="{4F7D0248-654E-4AE7-9F4E-5FB53F56E466}" type="pres">
      <dgm:prSet presAssocID="{C3209619-A125-410C-8855-B7DC8F723D91}" presName="compNode" presStyleCnt="0"/>
      <dgm:spPr/>
    </dgm:pt>
    <dgm:pt modelId="{0E97B859-56FF-418A-AB8D-84E8B2D02A2F}" type="pres">
      <dgm:prSet presAssocID="{C3209619-A125-410C-8855-B7DC8F723D91}" presName="bgRect" presStyleLbl="bgShp" presStyleIdx="1" presStyleCnt="3"/>
      <dgm:spPr/>
    </dgm:pt>
    <dgm:pt modelId="{974F2BAD-E7EC-40D4-AEC4-086F5A015CAC}" type="pres">
      <dgm:prSet presAssocID="{C3209619-A125-410C-8855-B7DC8F723D9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BA03213-CC61-4996-8501-C5A7AEED6470}" type="pres">
      <dgm:prSet presAssocID="{C3209619-A125-410C-8855-B7DC8F723D91}" presName="spaceRect" presStyleCnt="0"/>
      <dgm:spPr/>
    </dgm:pt>
    <dgm:pt modelId="{1BFED52D-CFCB-4433-8149-1E31E493988F}" type="pres">
      <dgm:prSet presAssocID="{C3209619-A125-410C-8855-B7DC8F723D91}" presName="parTx" presStyleLbl="revTx" presStyleIdx="1" presStyleCnt="3">
        <dgm:presLayoutVars>
          <dgm:chMax val="0"/>
          <dgm:chPref val="0"/>
        </dgm:presLayoutVars>
      </dgm:prSet>
      <dgm:spPr/>
    </dgm:pt>
    <dgm:pt modelId="{5EC1AD4C-DA2B-4766-BD97-CE0E471EB92F}" type="pres">
      <dgm:prSet presAssocID="{73FD98A5-3590-4838-AF1E-13CE4161C9E7}" presName="sibTrans" presStyleCnt="0"/>
      <dgm:spPr/>
    </dgm:pt>
    <dgm:pt modelId="{2CA2C95C-470F-46B6-90BE-FB61F58DAFF6}" type="pres">
      <dgm:prSet presAssocID="{757C7A29-F9AD-46F4-AB6D-0470FB449208}" presName="compNode" presStyleCnt="0"/>
      <dgm:spPr/>
    </dgm:pt>
    <dgm:pt modelId="{7989A3F6-8B8D-46B9-8A3F-2491FCAFB965}" type="pres">
      <dgm:prSet presAssocID="{757C7A29-F9AD-46F4-AB6D-0470FB449208}" presName="bgRect" presStyleLbl="bgShp" presStyleIdx="2" presStyleCnt="3"/>
      <dgm:spPr/>
    </dgm:pt>
    <dgm:pt modelId="{028DFF43-10E1-4640-ACA5-1E162665C4B3}" type="pres">
      <dgm:prSet presAssocID="{757C7A29-F9AD-46F4-AB6D-0470FB44920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3C5B1AE4-E647-41DF-A1F9-54B103D26624}" type="pres">
      <dgm:prSet presAssocID="{757C7A29-F9AD-46F4-AB6D-0470FB449208}" presName="spaceRect" presStyleCnt="0"/>
      <dgm:spPr/>
    </dgm:pt>
    <dgm:pt modelId="{7CA65579-F701-4CDD-9121-019A8AAF4489}" type="pres">
      <dgm:prSet presAssocID="{757C7A29-F9AD-46F4-AB6D-0470FB44920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B02C008-1BBB-4542-86A5-BD6A037360E3}" srcId="{1067610C-4711-4CEB-BC55-FE2398F00FFE}" destId="{757C7A29-F9AD-46F4-AB6D-0470FB449208}" srcOrd="2" destOrd="0" parTransId="{139F7D76-1D9F-4C23-A810-356CCFBBEA99}" sibTransId="{8EABD8CF-B9CC-4BFF-86C6-FEE74EC7FD6D}"/>
    <dgm:cxn modelId="{38458309-78B1-4A01-B62E-3045E9B302B8}" type="presOf" srcId="{C3209619-A125-410C-8855-B7DC8F723D91}" destId="{1BFED52D-CFCB-4433-8149-1E31E493988F}" srcOrd="0" destOrd="0" presId="urn:microsoft.com/office/officeart/2018/2/layout/IconVerticalSolidList"/>
    <dgm:cxn modelId="{F9B64F0E-A9C5-465E-8AD9-BF532429B735}" type="presOf" srcId="{757C7A29-F9AD-46F4-AB6D-0470FB449208}" destId="{7CA65579-F701-4CDD-9121-019A8AAF4489}" srcOrd="0" destOrd="0" presId="urn:microsoft.com/office/officeart/2018/2/layout/IconVerticalSolidList"/>
    <dgm:cxn modelId="{8B493DB3-CF16-4AF8-8223-28DF6030B77E}" srcId="{1067610C-4711-4CEB-BC55-FE2398F00FFE}" destId="{C3209619-A125-410C-8855-B7DC8F723D91}" srcOrd="1" destOrd="0" parTransId="{C5E78346-1843-4E20-A4A0-871AD59BD946}" sibTransId="{73FD98A5-3590-4838-AF1E-13CE4161C9E7}"/>
    <dgm:cxn modelId="{167B06B5-474E-4253-8472-4E70CE5267E1}" type="presOf" srcId="{A1E3E973-87BD-461C-B8E6-059877733C7F}" destId="{E940BC9C-05B5-444B-A9CF-243A16A09E28}" srcOrd="0" destOrd="0" presId="urn:microsoft.com/office/officeart/2018/2/layout/IconVerticalSolidList"/>
    <dgm:cxn modelId="{4C58A4BD-559B-4543-929A-2D0DDFEF8ED8}" srcId="{1067610C-4711-4CEB-BC55-FE2398F00FFE}" destId="{A1E3E973-87BD-461C-B8E6-059877733C7F}" srcOrd="0" destOrd="0" parTransId="{26B31C23-1F66-4F56-B7AA-87268DD5E61F}" sibTransId="{FF198113-3E5C-449E-A3E4-C6F9E8A5962D}"/>
    <dgm:cxn modelId="{930B0AD4-2AC6-4B0B-8819-7CA91C7A5A3A}" type="presOf" srcId="{1067610C-4711-4CEB-BC55-FE2398F00FFE}" destId="{0201A276-3AA1-4D0A-BD36-A14F335551A7}" srcOrd="0" destOrd="0" presId="urn:microsoft.com/office/officeart/2018/2/layout/IconVerticalSolidList"/>
    <dgm:cxn modelId="{077E8FF2-8FE7-4314-AB35-506CE90BA3CA}" type="presParOf" srcId="{0201A276-3AA1-4D0A-BD36-A14F335551A7}" destId="{4042A58D-65BA-4382-ABC1-D2E664BDB9A3}" srcOrd="0" destOrd="0" presId="urn:microsoft.com/office/officeart/2018/2/layout/IconVerticalSolidList"/>
    <dgm:cxn modelId="{DFFD5625-89A2-47C6-B456-812DB8536EDB}" type="presParOf" srcId="{4042A58D-65BA-4382-ABC1-D2E664BDB9A3}" destId="{F56CF9A9-7EFC-4FDB-AB15-1FEC054D1C87}" srcOrd="0" destOrd="0" presId="urn:microsoft.com/office/officeart/2018/2/layout/IconVerticalSolidList"/>
    <dgm:cxn modelId="{D887543A-D70B-44A9-9392-6BA0C5BEF1B7}" type="presParOf" srcId="{4042A58D-65BA-4382-ABC1-D2E664BDB9A3}" destId="{A77C79F5-5F3D-461C-B163-692DFB2D66B1}" srcOrd="1" destOrd="0" presId="urn:microsoft.com/office/officeart/2018/2/layout/IconVerticalSolidList"/>
    <dgm:cxn modelId="{2F9B7826-0FE1-48E6-A70B-FD48B3EEF06B}" type="presParOf" srcId="{4042A58D-65BA-4382-ABC1-D2E664BDB9A3}" destId="{619DF927-F530-48E9-BF97-5C0146F45D9A}" srcOrd="2" destOrd="0" presId="urn:microsoft.com/office/officeart/2018/2/layout/IconVerticalSolidList"/>
    <dgm:cxn modelId="{E86CBC40-AFCA-4996-BE17-B5B460DF1099}" type="presParOf" srcId="{4042A58D-65BA-4382-ABC1-D2E664BDB9A3}" destId="{E940BC9C-05B5-444B-A9CF-243A16A09E28}" srcOrd="3" destOrd="0" presId="urn:microsoft.com/office/officeart/2018/2/layout/IconVerticalSolidList"/>
    <dgm:cxn modelId="{0F2391BF-B82F-4E25-A9E6-D3F2FFCB1774}" type="presParOf" srcId="{0201A276-3AA1-4D0A-BD36-A14F335551A7}" destId="{64253698-229E-43B5-A79F-1B750E24879F}" srcOrd="1" destOrd="0" presId="urn:microsoft.com/office/officeart/2018/2/layout/IconVerticalSolidList"/>
    <dgm:cxn modelId="{A74BB120-DFEC-4923-9F2A-0949E1BFEBE7}" type="presParOf" srcId="{0201A276-3AA1-4D0A-BD36-A14F335551A7}" destId="{4F7D0248-654E-4AE7-9F4E-5FB53F56E466}" srcOrd="2" destOrd="0" presId="urn:microsoft.com/office/officeart/2018/2/layout/IconVerticalSolidList"/>
    <dgm:cxn modelId="{236D7073-8BF1-4953-8F88-8B786A7C71F3}" type="presParOf" srcId="{4F7D0248-654E-4AE7-9F4E-5FB53F56E466}" destId="{0E97B859-56FF-418A-AB8D-84E8B2D02A2F}" srcOrd="0" destOrd="0" presId="urn:microsoft.com/office/officeart/2018/2/layout/IconVerticalSolidList"/>
    <dgm:cxn modelId="{FA176690-2DC3-4EF7-A897-2D0A51E9EFEC}" type="presParOf" srcId="{4F7D0248-654E-4AE7-9F4E-5FB53F56E466}" destId="{974F2BAD-E7EC-40D4-AEC4-086F5A015CAC}" srcOrd="1" destOrd="0" presId="urn:microsoft.com/office/officeart/2018/2/layout/IconVerticalSolidList"/>
    <dgm:cxn modelId="{E404B0A2-3458-48C2-9D87-799103F8117E}" type="presParOf" srcId="{4F7D0248-654E-4AE7-9F4E-5FB53F56E466}" destId="{DBA03213-CC61-4996-8501-C5A7AEED6470}" srcOrd="2" destOrd="0" presId="urn:microsoft.com/office/officeart/2018/2/layout/IconVerticalSolidList"/>
    <dgm:cxn modelId="{95314B59-A255-42E4-AC75-1FDD1D9FD926}" type="presParOf" srcId="{4F7D0248-654E-4AE7-9F4E-5FB53F56E466}" destId="{1BFED52D-CFCB-4433-8149-1E31E493988F}" srcOrd="3" destOrd="0" presId="urn:microsoft.com/office/officeart/2018/2/layout/IconVerticalSolidList"/>
    <dgm:cxn modelId="{2039811B-6238-405C-BBDA-540B458571ED}" type="presParOf" srcId="{0201A276-3AA1-4D0A-BD36-A14F335551A7}" destId="{5EC1AD4C-DA2B-4766-BD97-CE0E471EB92F}" srcOrd="3" destOrd="0" presId="urn:microsoft.com/office/officeart/2018/2/layout/IconVerticalSolidList"/>
    <dgm:cxn modelId="{15CC73D7-1E00-4D42-B11D-798353FB45F4}" type="presParOf" srcId="{0201A276-3AA1-4D0A-BD36-A14F335551A7}" destId="{2CA2C95C-470F-46B6-90BE-FB61F58DAFF6}" srcOrd="4" destOrd="0" presId="urn:microsoft.com/office/officeart/2018/2/layout/IconVerticalSolidList"/>
    <dgm:cxn modelId="{581E1454-E72F-4995-B0E9-8AAC67D95BCD}" type="presParOf" srcId="{2CA2C95C-470F-46B6-90BE-FB61F58DAFF6}" destId="{7989A3F6-8B8D-46B9-8A3F-2491FCAFB965}" srcOrd="0" destOrd="0" presId="urn:microsoft.com/office/officeart/2018/2/layout/IconVerticalSolidList"/>
    <dgm:cxn modelId="{57EE79A2-E5A8-4379-9982-5C5689D9E438}" type="presParOf" srcId="{2CA2C95C-470F-46B6-90BE-FB61F58DAFF6}" destId="{028DFF43-10E1-4640-ACA5-1E162665C4B3}" srcOrd="1" destOrd="0" presId="urn:microsoft.com/office/officeart/2018/2/layout/IconVerticalSolidList"/>
    <dgm:cxn modelId="{C9A7089F-2785-480F-ACC4-D1671F194AEC}" type="presParOf" srcId="{2CA2C95C-470F-46B6-90BE-FB61F58DAFF6}" destId="{3C5B1AE4-E647-41DF-A1F9-54B103D26624}" srcOrd="2" destOrd="0" presId="urn:microsoft.com/office/officeart/2018/2/layout/IconVerticalSolidList"/>
    <dgm:cxn modelId="{8C254F81-D61B-41CB-8752-A70346098A3A}" type="presParOf" srcId="{2CA2C95C-470F-46B6-90BE-FB61F58DAFF6}" destId="{7CA65579-F701-4CDD-9121-019A8AAF44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BC0707-7C5F-4981-82CF-A937FAB5C8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E5B078-48CC-4A40-B02A-DAFF2E0BF64B}">
      <dgm:prSet/>
      <dgm:spPr/>
      <dgm:t>
        <a:bodyPr/>
        <a:lstStyle/>
        <a:p>
          <a:r>
            <a:rPr lang="en-GB"/>
            <a:t>There are a number of key AI tools which can turn your notes into flashcards. </a:t>
          </a:r>
          <a:endParaRPr lang="en-US"/>
        </a:p>
      </dgm:t>
    </dgm:pt>
    <dgm:pt modelId="{C78D0A40-78F6-433D-842D-6EA5A5CB247A}" type="parTrans" cxnId="{FFD1DF9D-9C7E-4E60-B5DD-0AB207FD44AA}">
      <dgm:prSet/>
      <dgm:spPr/>
      <dgm:t>
        <a:bodyPr/>
        <a:lstStyle/>
        <a:p>
          <a:endParaRPr lang="en-US"/>
        </a:p>
      </dgm:t>
    </dgm:pt>
    <dgm:pt modelId="{9AE33B77-706A-4D53-9C5E-FB9FF99D2687}" type="sibTrans" cxnId="{FFD1DF9D-9C7E-4E60-B5DD-0AB207FD44AA}">
      <dgm:prSet/>
      <dgm:spPr/>
      <dgm:t>
        <a:bodyPr/>
        <a:lstStyle/>
        <a:p>
          <a:endParaRPr lang="en-US"/>
        </a:p>
      </dgm:t>
    </dgm:pt>
    <dgm:pt modelId="{10717A82-CA8E-4F03-8EFE-EC112739FC03}">
      <dgm:prSet/>
      <dgm:spPr/>
      <dgm:t>
        <a:bodyPr/>
        <a:lstStyle/>
        <a:p>
          <a:r>
            <a:rPr lang="en-GB"/>
            <a:t>Utilise then were possible, </a:t>
          </a:r>
          <a:endParaRPr lang="en-US"/>
        </a:p>
      </dgm:t>
    </dgm:pt>
    <dgm:pt modelId="{813B0A31-984E-45DC-B77D-39CA692D2442}" type="parTrans" cxnId="{19FF3931-CA33-4B2A-A50D-6866BAF586B0}">
      <dgm:prSet/>
      <dgm:spPr/>
      <dgm:t>
        <a:bodyPr/>
        <a:lstStyle/>
        <a:p>
          <a:endParaRPr lang="en-US"/>
        </a:p>
      </dgm:t>
    </dgm:pt>
    <dgm:pt modelId="{7FED6CBC-78A6-4424-927F-4B81AD161BF4}" type="sibTrans" cxnId="{19FF3931-CA33-4B2A-A50D-6866BAF586B0}">
      <dgm:prSet/>
      <dgm:spPr/>
      <dgm:t>
        <a:bodyPr/>
        <a:lstStyle/>
        <a:p>
          <a:endParaRPr lang="en-US"/>
        </a:p>
      </dgm:t>
    </dgm:pt>
    <dgm:pt modelId="{4088694E-CF01-42C4-B743-360AF3762104}">
      <dgm:prSet/>
      <dgm:spPr/>
      <dgm:t>
        <a:bodyPr/>
        <a:lstStyle/>
        <a:p>
          <a:r>
            <a:rPr lang="en-GB"/>
            <a:t>But remember to use them ethically. </a:t>
          </a:r>
          <a:endParaRPr lang="en-US"/>
        </a:p>
      </dgm:t>
    </dgm:pt>
    <dgm:pt modelId="{2525E2F0-25D1-4DE7-9D01-1276FD27020B}" type="parTrans" cxnId="{7E3AD23A-4488-4492-B358-0DBD3C145979}">
      <dgm:prSet/>
      <dgm:spPr/>
      <dgm:t>
        <a:bodyPr/>
        <a:lstStyle/>
        <a:p>
          <a:endParaRPr lang="en-US"/>
        </a:p>
      </dgm:t>
    </dgm:pt>
    <dgm:pt modelId="{48F3597C-EC45-41E5-BB26-7E31511E7BAD}" type="sibTrans" cxnId="{7E3AD23A-4488-4492-B358-0DBD3C145979}">
      <dgm:prSet/>
      <dgm:spPr/>
      <dgm:t>
        <a:bodyPr/>
        <a:lstStyle/>
        <a:p>
          <a:endParaRPr lang="en-US"/>
        </a:p>
      </dgm:t>
    </dgm:pt>
    <dgm:pt modelId="{2B3B8778-63A6-4C61-AAE1-9D0E1CBC2030}" type="pres">
      <dgm:prSet presAssocID="{7DBC0707-7C5F-4981-82CF-A937FAB5C835}" presName="root" presStyleCnt="0">
        <dgm:presLayoutVars>
          <dgm:dir/>
          <dgm:resizeHandles val="exact"/>
        </dgm:presLayoutVars>
      </dgm:prSet>
      <dgm:spPr/>
    </dgm:pt>
    <dgm:pt modelId="{F5B6CC74-C9B3-4552-A0D2-47386558A057}" type="pres">
      <dgm:prSet presAssocID="{A4E5B078-48CC-4A40-B02A-DAFF2E0BF64B}" presName="compNode" presStyleCnt="0"/>
      <dgm:spPr/>
    </dgm:pt>
    <dgm:pt modelId="{AD92FE6E-558F-44D6-A572-6C957E3B1FB8}" type="pres">
      <dgm:prSet presAssocID="{A4E5B078-48CC-4A40-B02A-DAFF2E0BF64B}" presName="bgRect" presStyleLbl="bgShp" presStyleIdx="0" presStyleCnt="3"/>
      <dgm:spPr/>
    </dgm:pt>
    <dgm:pt modelId="{74E30E77-8334-4581-B736-9FF2D469A4FD}" type="pres">
      <dgm:prSet presAssocID="{A4E5B078-48CC-4A40-B02A-DAFF2E0BF6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D009D62-CCC4-4E07-8A90-5AC3FFD576FF}" type="pres">
      <dgm:prSet presAssocID="{A4E5B078-48CC-4A40-B02A-DAFF2E0BF64B}" presName="spaceRect" presStyleCnt="0"/>
      <dgm:spPr/>
    </dgm:pt>
    <dgm:pt modelId="{8128E62D-39EA-4EEE-B640-A0EC3A0136F1}" type="pres">
      <dgm:prSet presAssocID="{A4E5B078-48CC-4A40-B02A-DAFF2E0BF64B}" presName="parTx" presStyleLbl="revTx" presStyleIdx="0" presStyleCnt="3">
        <dgm:presLayoutVars>
          <dgm:chMax val="0"/>
          <dgm:chPref val="0"/>
        </dgm:presLayoutVars>
      </dgm:prSet>
      <dgm:spPr/>
    </dgm:pt>
    <dgm:pt modelId="{818A4718-0370-4162-A075-2BB09A891A77}" type="pres">
      <dgm:prSet presAssocID="{9AE33B77-706A-4D53-9C5E-FB9FF99D2687}" presName="sibTrans" presStyleCnt="0"/>
      <dgm:spPr/>
    </dgm:pt>
    <dgm:pt modelId="{A4AD7106-AC96-4B3E-8A90-6930C3191718}" type="pres">
      <dgm:prSet presAssocID="{10717A82-CA8E-4F03-8EFE-EC112739FC03}" presName="compNode" presStyleCnt="0"/>
      <dgm:spPr/>
    </dgm:pt>
    <dgm:pt modelId="{F15F420A-DB8F-4136-A64F-680C45C3CDDE}" type="pres">
      <dgm:prSet presAssocID="{10717A82-CA8E-4F03-8EFE-EC112739FC03}" presName="bgRect" presStyleLbl="bgShp" presStyleIdx="1" presStyleCnt="3"/>
      <dgm:spPr/>
    </dgm:pt>
    <dgm:pt modelId="{12A28C65-70E9-4704-A575-33B4C4DFAF8D}" type="pres">
      <dgm:prSet presAssocID="{10717A82-CA8E-4F03-8EFE-EC112739FC0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p truck"/>
        </a:ext>
      </dgm:extLst>
    </dgm:pt>
    <dgm:pt modelId="{5C268D03-B48E-4AF6-B0F9-F6194CE80C47}" type="pres">
      <dgm:prSet presAssocID="{10717A82-CA8E-4F03-8EFE-EC112739FC03}" presName="spaceRect" presStyleCnt="0"/>
      <dgm:spPr/>
    </dgm:pt>
    <dgm:pt modelId="{D7D62454-CE2E-4E3A-861D-3433C80D129D}" type="pres">
      <dgm:prSet presAssocID="{10717A82-CA8E-4F03-8EFE-EC112739FC03}" presName="parTx" presStyleLbl="revTx" presStyleIdx="1" presStyleCnt="3">
        <dgm:presLayoutVars>
          <dgm:chMax val="0"/>
          <dgm:chPref val="0"/>
        </dgm:presLayoutVars>
      </dgm:prSet>
      <dgm:spPr/>
    </dgm:pt>
    <dgm:pt modelId="{26FF6B3C-08FA-4740-A350-1954021D89A1}" type="pres">
      <dgm:prSet presAssocID="{7FED6CBC-78A6-4424-927F-4B81AD161BF4}" presName="sibTrans" presStyleCnt="0"/>
      <dgm:spPr/>
    </dgm:pt>
    <dgm:pt modelId="{B915ABDC-4703-48AF-9F21-22CD42ABAB65}" type="pres">
      <dgm:prSet presAssocID="{4088694E-CF01-42C4-B743-360AF3762104}" presName="compNode" presStyleCnt="0"/>
      <dgm:spPr/>
    </dgm:pt>
    <dgm:pt modelId="{9BE97A9D-8C77-441D-BE48-4BDD2E3DA3B0}" type="pres">
      <dgm:prSet presAssocID="{4088694E-CF01-42C4-B743-360AF3762104}" presName="bgRect" presStyleLbl="bgShp" presStyleIdx="2" presStyleCnt="3"/>
      <dgm:spPr/>
    </dgm:pt>
    <dgm:pt modelId="{19673910-C77C-4ADD-8B70-520CAE243CC5}" type="pres">
      <dgm:prSet presAssocID="{4088694E-CF01-42C4-B743-360AF37621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9E596E0C-925D-48E3-9416-4C141122F5DE}" type="pres">
      <dgm:prSet presAssocID="{4088694E-CF01-42C4-B743-360AF3762104}" presName="spaceRect" presStyleCnt="0"/>
      <dgm:spPr/>
    </dgm:pt>
    <dgm:pt modelId="{59CEA0B2-0ABF-4879-B38D-1F72E9E346E0}" type="pres">
      <dgm:prSet presAssocID="{4088694E-CF01-42C4-B743-360AF37621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4F28B02-7262-4F89-ADB4-9A4A4ABE3F49}" type="presOf" srcId="{4088694E-CF01-42C4-B743-360AF3762104}" destId="{59CEA0B2-0ABF-4879-B38D-1F72E9E346E0}" srcOrd="0" destOrd="0" presId="urn:microsoft.com/office/officeart/2018/2/layout/IconVerticalSolidList"/>
    <dgm:cxn modelId="{19FF3931-CA33-4B2A-A50D-6866BAF586B0}" srcId="{7DBC0707-7C5F-4981-82CF-A937FAB5C835}" destId="{10717A82-CA8E-4F03-8EFE-EC112739FC03}" srcOrd="1" destOrd="0" parTransId="{813B0A31-984E-45DC-B77D-39CA692D2442}" sibTransId="{7FED6CBC-78A6-4424-927F-4B81AD161BF4}"/>
    <dgm:cxn modelId="{7E3AD23A-4488-4492-B358-0DBD3C145979}" srcId="{7DBC0707-7C5F-4981-82CF-A937FAB5C835}" destId="{4088694E-CF01-42C4-B743-360AF3762104}" srcOrd="2" destOrd="0" parTransId="{2525E2F0-25D1-4DE7-9D01-1276FD27020B}" sibTransId="{48F3597C-EC45-41E5-BB26-7E31511E7BAD}"/>
    <dgm:cxn modelId="{9CC5256E-D529-4B4D-A473-48896A9CA9EB}" type="presOf" srcId="{10717A82-CA8E-4F03-8EFE-EC112739FC03}" destId="{D7D62454-CE2E-4E3A-861D-3433C80D129D}" srcOrd="0" destOrd="0" presId="urn:microsoft.com/office/officeart/2018/2/layout/IconVerticalSolidList"/>
    <dgm:cxn modelId="{FFD1DF9D-9C7E-4E60-B5DD-0AB207FD44AA}" srcId="{7DBC0707-7C5F-4981-82CF-A937FAB5C835}" destId="{A4E5B078-48CC-4A40-B02A-DAFF2E0BF64B}" srcOrd="0" destOrd="0" parTransId="{C78D0A40-78F6-433D-842D-6EA5A5CB247A}" sibTransId="{9AE33B77-706A-4D53-9C5E-FB9FF99D2687}"/>
    <dgm:cxn modelId="{D997F9BD-FEEF-40F8-A161-8654E29BD589}" type="presOf" srcId="{7DBC0707-7C5F-4981-82CF-A937FAB5C835}" destId="{2B3B8778-63A6-4C61-AAE1-9D0E1CBC2030}" srcOrd="0" destOrd="0" presId="urn:microsoft.com/office/officeart/2018/2/layout/IconVerticalSolidList"/>
    <dgm:cxn modelId="{F8F6CEED-60FC-4D4E-9E6A-5A012365CE58}" type="presOf" srcId="{A4E5B078-48CC-4A40-B02A-DAFF2E0BF64B}" destId="{8128E62D-39EA-4EEE-B640-A0EC3A0136F1}" srcOrd="0" destOrd="0" presId="urn:microsoft.com/office/officeart/2018/2/layout/IconVerticalSolidList"/>
    <dgm:cxn modelId="{825C1D53-8E04-4EB1-B5B6-5FD176A023DF}" type="presParOf" srcId="{2B3B8778-63A6-4C61-AAE1-9D0E1CBC2030}" destId="{F5B6CC74-C9B3-4552-A0D2-47386558A057}" srcOrd="0" destOrd="0" presId="urn:microsoft.com/office/officeart/2018/2/layout/IconVerticalSolidList"/>
    <dgm:cxn modelId="{C4819D48-1181-4FA1-A765-13F03EE38E78}" type="presParOf" srcId="{F5B6CC74-C9B3-4552-A0D2-47386558A057}" destId="{AD92FE6E-558F-44D6-A572-6C957E3B1FB8}" srcOrd="0" destOrd="0" presId="urn:microsoft.com/office/officeart/2018/2/layout/IconVerticalSolidList"/>
    <dgm:cxn modelId="{81C26113-15D8-4D62-B543-250C8CCCEC59}" type="presParOf" srcId="{F5B6CC74-C9B3-4552-A0D2-47386558A057}" destId="{74E30E77-8334-4581-B736-9FF2D469A4FD}" srcOrd="1" destOrd="0" presId="urn:microsoft.com/office/officeart/2018/2/layout/IconVerticalSolidList"/>
    <dgm:cxn modelId="{F37DDA8D-BC84-4EC7-930B-A775A7755F11}" type="presParOf" srcId="{F5B6CC74-C9B3-4552-A0D2-47386558A057}" destId="{7D009D62-CCC4-4E07-8A90-5AC3FFD576FF}" srcOrd="2" destOrd="0" presId="urn:microsoft.com/office/officeart/2018/2/layout/IconVerticalSolidList"/>
    <dgm:cxn modelId="{89E791EB-688F-440C-9A1C-63047802D12E}" type="presParOf" srcId="{F5B6CC74-C9B3-4552-A0D2-47386558A057}" destId="{8128E62D-39EA-4EEE-B640-A0EC3A0136F1}" srcOrd="3" destOrd="0" presId="urn:microsoft.com/office/officeart/2018/2/layout/IconVerticalSolidList"/>
    <dgm:cxn modelId="{12AB5086-C93B-4789-92B7-B32D97B590AF}" type="presParOf" srcId="{2B3B8778-63A6-4C61-AAE1-9D0E1CBC2030}" destId="{818A4718-0370-4162-A075-2BB09A891A77}" srcOrd="1" destOrd="0" presId="urn:microsoft.com/office/officeart/2018/2/layout/IconVerticalSolidList"/>
    <dgm:cxn modelId="{D6D0DD69-B516-452A-AB27-EEC69065B8F5}" type="presParOf" srcId="{2B3B8778-63A6-4C61-AAE1-9D0E1CBC2030}" destId="{A4AD7106-AC96-4B3E-8A90-6930C3191718}" srcOrd="2" destOrd="0" presId="urn:microsoft.com/office/officeart/2018/2/layout/IconVerticalSolidList"/>
    <dgm:cxn modelId="{067A5352-59D4-447D-A12F-4835EBFC1118}" type="presParOf" srcId="{A4AD7106-AC96-4B3E-8A90-6930C3191718}" destId="{F15F420A-DB8F-4136-A64F-680C45C3CDDE}" srcOrd="0" destOrd="0" presId="urn:microsoft.com/office/officeart/2018/2/layout/IconVerticalSolidList"/>
    <dgm:cxn modelId="{005FAFC0-A1DF-48D0-A161-9234B7BE1F4B}" type="presParOf" srcId="{A4AD7106-AC96-4B3E-8A90-6930C3191718}" destId="{12A28C65-70E9-4704-A575-33B4C4DFAF8D}" srcOrd="1" destOrd="0" presId="urn:microsoft.com/office/officeart/2018/2/layout/IconVerticalSolidList"/>
    <dgm:cxn modelId="{C84EE103-CC07-4AB1-9B68-FF45C54B623D}" type="presParOf" srcId="{A4AD7106-AC96-4B3E-8A90-6930C3191718}" destId="{5C268D03-B48E-4AF6-B0F9-F6194CE80C47}" srcOrd="2" destOrd="0" presId="urn:microsoft.com/office/officeart/2018/2/layout/IconVerticalSolidList"/>
    <dgm:cxn modelId="{420FD06F-36AF-491A-B2D5-64AA27D05F8F}" type="presParOf" srcId="{A4AD7106-AC96-4B3E-8A90-6930C3191718}" destId="{D7D62454-CE2E-4E3A-861D-3433C80D129D}" srcOrd="3" destOrd="0" presId="urn:microsoft.com/office/officeart/2018/2/layout/IconVerticalSolidList"/>
    <dgm:cxn modelId="{F2B07990-2652-4CE6-A61B-BC60990E9257}" type="presParOf" srcId="{2B3B8778-63A6-4C61-AAE1-9D0E1CBC2030}" destId="{26FF6B3C-08FA-4740-A350-1954021D89A1}" srcOrd="3" destOrd="0" presId="urn:microsoft.com/office/officeart/2018/2/layout/IconVerticalSolidList"/>
    <dgm:cxn modelId="{CDE8E77C-5595-41CF-BDCF-C6765D087F8B}" type="presParOf" srcId="{2B3B8778-63A6-4C61-AAE1-9D0E1CBC2030}" destId="{B915ABDC-4703-48AF-9F21-22CD42ABAB65}" srcOrd="4" destOrd="0" presId="urn:microsoft.com/office/officeart/2018/2/layout/IconVerticalSolidList"/>
    <dgm:cxn modelId="{DFADD8D0-426A-4626-ACBC-3727A4CFD237}" type="presParOf" srcId="{B915ABDC-4703-48AF-9F21-22CD42ABAB65}" destId="{9BE97A9D-8C77-441D-BE48-4BDD2E3DA3B0}" srcOrd="0" destOrd="0" presId="urn:microsoft.com/office/officeart/2018/2/layout/IconVerticalSolidList"/>
    <dgm:cxn modelId="{BBF1A6C5-394F-4C0A-916B-9E7B3697125A}" type="presParOf" srcId="{B915ABDC-4703-48AF-9F21-22CD42ABAB65}" destId="{19673910-C77C-4ADD-8B70-520CAE243CC5}" srcOrd="1" destOrd="0" presId="urn:microsoft.com/office/officeart/2018/2/layout/IconVerticalSolidList"/>
    <dgm:cxn modelId="{6D996D3E-441B-43DC-9832-73703088E0CB}" type="presParOf" srcId="{B915ABDC-4703-48AF-9F21-22CD42ABAB65}" destId="{9E596E0C-925D-48E3-9416-4C141122F5DE}" srcOrd="2" destOrd="0" presId="urn:microsoft.com/office/officeart/2018/2/layout/IconVerticalSolidList"/>
    <dgm:cxn modelId="{EBED3465-00B0-4A21-9468-02D270EED6F8}" type="presParOf" srcId="{B915ABDC-4703-48AF-9F21-22CD42ABAB65}" destId="{59CEA0B2-0ABF-4879-B38D-1F72E9E346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365A855-A36B-400D-80E2-2BA4F69F6704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F58514B-4B36-490D-A086-0EFC7B7F2010}">
      <dgm:prSet/>
      <dgm:spPr/>
      <dgm:t>
        <a:bodyPr/>
        <a:lstStyle/>
        <a:p>
          <a:r>
            <a:rPr lang="en-GB"/>
            <a:t>What piece of legislation governs offences against the persons? </a:t>
          </a:r>
          <a:endParaRPr lang="en-US"/>
        </a:p>
      </dgm:t>
    </dgm:pt>
    <dgm:pt modelId="{F7A5E3BE-70F1-4CF4-AB3D-8C93521ECA03}" type="parTrans" cxnId="{F13AD94B-8DC8-40F8-8407-EF8F573FE34B}">
      <dgm:prSet/>
      <dgm:spPr/>
      <dgm:t>
        <a:bodyPr/>
        <a:lstStyle/>
        <a:p>
          <a:endParaRPr lang="en-US"/>
        </a:p>
      </dgm:t>
    </dgm:pt>
    <dgm:pt modelId="{1B7E7CDC-5B7E-4FD3-AA26-E03B7AF7D23B}" type="sibTrans" cxnId="{F13AD94B-8DC8-40F8-8407-EF8F573FE34B}">
      <dgm:prSet/>
      <dgm:spPr/>
      <dgm:t>
        <a:bodyPr/>
        <a:lstStyle/>
        <a:p>
          <a:endParaRPr lang="en-US"/>
        </a:p>
      </dgm:t>
    </dgm:pt>
    <dgm:pt modelId="{19DCF75C-7235-4563-A514-4C2B55A0DA95}">
      <dgm:prSet/>
      <dgm:spPr/>
      <dgm:t>
        <a:bodyPr/>
        <a:lstStyle/>
        <a:p>
          <a:r>
            <a:rPr lang="en-GB"/>
            <a:t>What act and section does the offences of assault and battery fall under? </a:t>
          </a:r>
          <a:endParaRPr lang="en-US"/>
        </a:p>
      </dgm:t>
    </dgm:pt>
    <dgm:pt modelId="{4319AEBF-10DE-4C90-A7BA-395280A388DE}" type="parTrans" cxnId="{BA697FAE-1C2F-45EA-9B40-A89E732919D2}">
      <dgm:prSet/>
      <dgm:spPr/>
      <dgm:t>
        <a:bodyPr/>
        <a:lstStyle/>
        <a:p>
          <a:endParaRPr lang="en-US"/>
        </a:p>
      </dgm:t>
    </dgm:pt>
    <dgm:pt modelId="{292165BB-1520-47C6-91E0-8FA1F9319D2C}" type="sibTrans" cxnId="{BA697FAE-1C2F-45EA-9B40-A89E732919D2}">
      <dgm:prSet/>
      <dgm:spPr/>
      <dgm:t>
        <a:bodyPr/>
        <a:lstStyle/>
        <a:p>
          <a:endParaRPr lang="en-US"/>
        </a:p>
      </dgm:t>
    </dgm:pt>
    <dgm:pt modelId="{6FB8523C-32C0-44B7-83DD-3DB31DF33309}">
      <dgm:prSet/>
      <dgm:spPr/>
      <dgm:t>
        <a:bodyPr/>
        <a:lstStyle/>
        <a:p>
          <a:r>
            <a:rPr lang="en-GB"/>
            <a:t>What of the offences against the persons carries the highest sentence?</a:t>
          </a:r>
          <a:endParaRPr lang="en-US"/>
        </a:p>
      </dgm:t>
    </dgm:pt>
    <dgm:pt modelId="{5DE38CC1-FBAE-4827-8EC9-CE86CD41EEBC}" type="parTrans" cxnId="{6594EA74-B756-42C0-B23C-0FB7A1191AA6}">
      <dgm:prSet/>
      <dgm:spPr/>
      <dgm:t>
        <a:bodyPr/>
        <a:lstStyle/>
        <a:p>
          <a:endParaRPr lang="en-US"/>
        </a:p>
      </dgm:t>
    </dgm:pt>
    <dgm:pt modelId="{41CB6DE2-6BEF-49DC-8877-7A87F5BED689}" type="sibTrans" cxnId="{6594EA74-B756-42C0-B23C-0FB7A1191AA6}">
      <dgm:prSet/>
      <dgm:spPr/>
      <dgm:t>
        <a:bodyPr/>
        <a:lstStyle/>
        <a:p>
          <a:endParaRPr lang="en-US"/>
        </a:p>
      </dgm:t>
    </dgm:pt>
    <dgm:pt modelId="{5093BBFD-0786-4B2C-9447-F342F5521530}">
      <dgm:prSet/>
      <dgm:spPr/>
      <dgm:t>
        <a:bodyPr/>
        <a:lstStyle/>
        <a:p>
          <a:r>
            <a:rPr lang="en-GB"/>
            <a:t>Name and explain one case which demonstrates S.47 ABH?</a:t>
          </a:r>
          <a:endParaRPr lang="en-US"/>
        </a:p>
      </dgm:t>
    </dgm:pt>
    <dgm:pt modelId="{271BC692-B4B3-40BF-BAF4-CA3708FCFF05}" type="parTrans" cxnId="{3A46AD03-1F6C-4E34-A766-97C35F8C491F}">
      <dgm:prSet/>
      <dgm:spPr/>
      <dgm:t>
        <a:bodyPr/>
        <a:lstStyle/>
        <a:p>
          <a:endParaRPr lang="en-US"/>
        </a:p>
      </dgm:t>
    </dgm:pt>
    <dgm:pt modelId="{4360C677-CCC4-46FB-8163-52E44FA7BD00}" type="sibTrans" cxnId="{3A46AD03-1F6C-4E34-A766-97C35F8C491F}">
      <dgm:prSet/>
      <dgm:spPr/>
      <dgm:t>
        <a:bodyPr/>
        <a:lstStyle/>
        <a:p>
          <a:endParaRPr lang="en-US"/>
        </a:p>
      </dgm:t>
    </dgm:pt>
    <dgm:pt modelId="{AB6A3EE3-928E-4B65-B63D-5AAFE6114CA5}" type="pres">
      <dgm:prSet presAssocID="{4365A855-A36B-400D-80E2-2BA4F69F6704}" presName="linear" presStyleCnt="0">
        <dgm:presLayoutVars>
          <dgm:animLvl val="lvl"/>
          <dgm:resizeHandles val="exact"/>
        </dgm:presLayoutVars>
      </dgm:prSet>
      <dgm:spPr/>
    </dgm:pt>
    <dgm:pt modelId="{A8037019-8D23-4155-96E6-50EC5ECEA3C3}" type="pres">
      <dgm:prSet presAssocID="{0F58514B-4B36-490D-A086-0EFC7B7F201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EC7D5C3-6BB2-48BC-9CA8-BED0AF0B957F}" type="pres">
      <dgm:prSet presAssocID="{1B7E7CDC-5B7E-4FD3-AA26-E03B7AF7D23B}" presName="spacer" presStyleCnt="0"/>
      <dgm:spPr/>
    </dgm:pt>
    <dgm:pt modelId="{5EA9F2B5-1045-4C3D-9509-A6ACF967D38E}" type="pres">
      <dgm:prSet presAssocID="{19DCF75C-7235-4563-A514-4C2B55A0DA9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1F25135-74DA-4E41-A4F7-66A96FB271FB}" type="pres">
      <dgm:prSet presAssocID="{292165BB-1520-47C6-91E0-8FA1F9319D2C}" presName="spacer" presStyleCnt="0"/>
      <dgm:spPr/>
    </dgm:pt>
    <dgm:pt modelId="{11A1F850-F1F4-4BDC-9A9B-F087D8188CB3}" type="pres">
      <dgm:prSet presAssocID="{6FB8523C-32C0-44B7-83DD-3DB31DF3330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83DD2CA-8DAA-4A7F-BE30-F028C8FF9823}" type="pres">
      <dgm:prSet presAssocID="{41CB6DE2-6BEF-49DC-8877-7A87F5BED689}" presName="spacer" presStyleCnt="0"/>
      <dgm:spPr/>
    </dgm:pt>
    <dgm:pt modelId="{4BC9EAC7-3C60-4E7D-A69E-18F6C27C5219}" type="pres">
      <dgm:prSet presAssocID="{5093BBFD-0786-4B2C-9447-F342F55215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46AD03-1F6C-4E34-A766-97C35F8C491F}" srcId="{4365A855-A36B-400D-80E2-2BA4F69F6704}" destId="{5093BBFD-0786-4B2C-9447-F342F5521530}" srcOrd="3" destOrd="0" parTransId="{271BC692-B4B3-40BF-BAF4-CA3708FCFF05}" sibTransId="{4360C677-CCC4-46FB-8163-52E44FA7BD00}"/>
    <dgm:cxn modelId="{E80AF926-4C90-4F2D-8ED3-8F26D73F3A1F}" type="presOf" srcId="{0F58514B-4B36-490D-A086-0EFC7B7F2010}" destId="{A8037019-8D23-4155-96E6-50EC5ECEA3C3}" srcOrd="0" destOrd="0" presId="urn:microsoft.com/office/officeart/2005/8/layout/vList2"/>
    <dgm:cxn modelId="{4AAA6644-411A-43FE-945F-D5D6BEF957ED}" type="presOf" srcId="{4365A855-A36B-400D-80E2-2BA4F69F6704}" destId="{AB6A3EE3-928E-4B65-B63D-5AAFE6114CA5}" srcOrd="0" destOrd="0" presId="urn:microsoft.com/office/officeart/2005/8/layout/vList2"/>
    <dgm:cxn modelId="{F13AD94B-8DC8-40F8-8407-EF8F573FE34B}" srcId="{4365A855-A36B-400D-80E2-2BA4F69F6704}" destId="{0F58514B-4B36-490D-A086-0EFC7B7F2010}" srcOrd="0" destOrd="0" parTransId="{F7A5E3BE-70F1-4CF4-AB3D-8C93521ECA03}" sibTransId="{1B7E7CDC-5B7E-4FD3-AA26-E03B7AF7D23B}"/>
    <dgm:cxn modelId="{1C71D652-AD2E-4E7B-8693-F877191C3DAF}" type="presOf" srcId="{5093BBFD-0786-4B2C-9447-F342F5521530}" destId="{4BC9EAC7-3C60-4E7D-A69E-18F6C27C5219}" srcOrd="0" destOrd="0" presId="urn:microsoft.com/office/officeart/2005/8/layout/vList2"/>
    <dgm:cxn modelId="{6594EA74-B756-42C0-B23C-0FB7A1191AA6}" srcId="{4365A855-A36B-400D-80E2-2BA4F69F6704}" destId="{6FB8523C-32C0-44B7-83DD-3DB31DF33309}" srcOrd="2" destOrd="0" parTransId="{5DE38CC1-FBAE-4827-8EC9-CE86CD41EEBC}" sibTransId="{41CB6DE2-6BEF-49DC-8877-7A87F5BED689}"/>
    <dgm:cxn modelId="{BA697FAE-1C2F-45EA-9B40-A89E732919D2}" srcId="{4365A855-A36B-400D-80E2-2BA4F69F6704}" destId="{19DCF75C-7235-4563-A514-4C2B55A0DA95}" srcOrd="1" destOrd="0" parTransId="{4319AEBF-10DE-4C90-A7BA-395280A388DE}" sibTransId="{292165BB-1520-47C6-91E0-8FA1F9319D2C}"/>
    <dgm:cxn modelId="{B2ED8EBE-F246-4736-B6B9-4C34D4AC5728}" type="presOf" srcId="{6FB8523C-32C0-44B7-83DD-3DB31DF33309}" destId="{11A1F850-F1F4-4BDC-9A9B-F087D8188CB3}" srcOrd="0" destOrd="0" presId="urn:microsoft.com/office/officeart/2005/8/layout/vList2"/>
    <dgm:cxn modelId="{F70A6FF2-2208-42C4-AC4D-E5982A6602C4}" type="presOf" srcId="{19DCF75C-7235-4563-A514-4C2B55A0DA95}" destId="{5EA9F2B5-1045-4C3D-9509-A6ACF967D38E}" srcOrd="0" destOrd="0" presId="urn:microsoft.com/office/officeart/2005/8/layout/vList2"/>
    <dgm:cxn modelId="{525AB438-521D-42F4-A119-15BB5B181F76}" type="presParOf" srcId="{AB6A3EE3-928E-4B65-B63D-5AAFE6114CA5}" destId="{A8037019-8D23-4155-96E6-50EC5ECEA3C3}" srcOrd="0" destOrd="0" presId="urn:microsoft.com/office/officeart/2005/8/layout/vList2"/>
    <dgm:cxn modelId="{F5CE717E-8E5D-4ABC-87AD-DB9D07C23603}" type="presParOf" srcId="{AB6A3EE3-928E-4B65-B63D-5AAFE6114CA5}" destId="{7EC7D5C3-6BB2-48BC-9CA8-BED0AF0B957F}" srcOrd="1" destOrd="0" presId="urn:microsoft.com/office/officeart/2005/8/layout/vList2"/>
    <dgm:cxn modelId="{B5C97134-B60F-44C7-8C32-B48880A675A1}" type="presParOf" srcId="{AB6A3EE3-928E-4B65-B63D-5AAFE6114CA5}" destId="{5EA9F2B5-1045-4C3D-9509-A6ACF967D38E}" srcOrd="2" destOrd="0" presId="urn:microsoft.com/office/officeart/2005/8/layout/vList2"/>
    <dgm:cxn modelId="{33B5FCC2-D971-44D6-B87C-E89DBC085B1A}" type="presParOf" srcId="{AB6A3EE3-928E-4B65-B63D-5AAFE6114CA5}" destId="{51F25135-74DA-4E41-A4F7-66A96FB271FB}" srcOrd="3" destOrd="0" presId="urn:microsoft.com/office/officeart/2005/8/layout/vList2"/>
    <dgm:cxn modelId="{915A139E-8860-4B12-AC6A-E27898B3929F}" type="presParOf" srcId="{AB6A3EE3-928E-4B65-B63D-5AAFE6114CA5}" destId="{11A1F850-F1F4-4BDC-9A9B-F087D8188CB3}" srcOrd="4" destOrd="0" presId="urn:microsoft.com/office/officeart/2005/8/layout/vList2"/>
    <dgm:cxn modelId="{ECB808ED-FA16-4A47-9438-77E7E44F3AAC}" type="presParOf" srcId="{AB6A3EE3-928E-4B65-B63D-5AAFE6114CA5}" destId="{D83DD2CA-8DAA-4A7F-BE30-F028C8FF9823}" srcOrd="5" destOrd="0" presId="urn:microsoft.com/office/officeart/2005/8/layout/vList2"/>
    <dgm:cxn modelId="{96C9769A-54A3-45E8-9545-A5308D2F03AA}" type="presParOf" srcId="{AB6A3EE3-928E-4B65-B63D-5AAFE6114CA5}" destId="{4BC9EAC7-3C60-4E7D-A69E-18F6C27C521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74A24D-641B-4F3A-A82E-2990B9EB8B9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844C1EB-A276-4150-A487-46A48E6F8026}">
      <dgm:prSet/>
      <dgm:spPr/>
      <dgm:t>
        <a:bodyPr/>
        <a:lstStyle/>
        <a:p>
          <a:r>
            <a:rPr lang="en-GB"/>
            <a:t>Individually you have 5 minutes to create 3 questions covering the content for the exam. </a:t>
          </a:r>
          <a:endParaRPr lang="en-US"/>
        </a:p>
      </dgm:t>
    </dgm:pt>
    <dgm:pt modelId="{F522AED0-01C0-49AC-B378-80AF87EB5EFB}" type="parTrans" cxnId="{B2B72137-8EAE-48E2-BA36-0C6887EDBA6A}">
      <dgm:prSet/>
      <dgm:spPr/>
      <dgm:t>
        <a:bodyPr/>
        <a:lstStyle/>
        <a:p>
          <a:endParaRPr lang="en-US"/>
        </a:p>
      </dgm:t>
    </dgm:pt>
    <dgm:pt modelId="{7476B3EE-A4CF-4CBB-AF81-1E595D605C52}" type="sibTrans" cxnId="{B2B72137-8EAE-48E2-BA36-0C6887EDBA6A}">
      <dgm:prSet/>
      <dgm:spPr/>
      <dgm:t>
        <a:bodyPr/>
        <a:lstStyle/>
        <a:p>
          <a:endParaRPr lang="en-US"/>
        </a:p>
      </dgm:t>
    </dgm:pt>
    <dgm:pt modelId="{39A7707E-C07F-4992-8851-462AEF8774B9}">
      <dgm:prSet/>
      <dgm:spPr/>
      <dgm:t>
        <a:bodyPr/>
        <a:lstStyle/>
        <a:p>
          <a:r>
            <a:rPr lang="en-GB"/>
            <a:t>You will then choose people to answer those questions. </a:t>
          </a:r>
          <a:endParaRPr lang="en-US"/>
        </a:p>
      </dgm:t>
    </dgm:pt>
    <dgm:pt modelId="{F56AC75D-EFA8-4F68-9479-94058CB2C18E}" type="parTrans" cxnId="{E4372BC7-96FD-4D5F-861B-5FDC37707414}">
      <dgm:prSet/>
      <dgm:spPr/>
      <dgm:t>
        <a:bodyPr/>
        <a:lstStyle/>
        <a:p>
          <a:endParaRPr lang="en-US"/>
        </a:p>
      </dgm:t>
    </dgm:pt>
    <dgm:pt modelId="{A5F5DC6E-13E9-4746-8FEE-FE6F7E0362D4}" type="sibTrans" cxnId="{E4372BC7-96FD-4D5F-861B-5FDC37707414}">
      <dgm:prSet/>
      <dgm:spPr/>
      <dgm:t>
        <a:bodyPr/>
        <a:lstStyle/>
        <a:p>
          <a:endParaRPr lang="en-US"/>
        </a:p>
      </dgm:t>
    </dgm:pt>
    <dgm:pt modelId="{8875F310-1F90-4FCF-B25E-FDA65A64F6E5}" type="pres">
      <dgm:prSet presAssocID="{6C74A24D-641B-4F3A-A82E-2990B9EB8B9B}" presName="root" presStyleCnt="0">
        <dgm:presLayoutVars>
          <dgm:dir/>
          <dgm:resizeHandles val="exact"/>
        </dgm:presLayoutVars>
      </dgm:prSet>
      <dgm:spPr/>
    </dgm:pt>
    <dgm:pt modelId="{4FCA969B-00AF-44DB-953C-710B4791A2A1}" type="pres">
      <dgm:prSet presAssocID="{9844C1EB-A276-4150-A487-46A48E6F8026}" presName="compNode" presStyleCnt="0"/>
      <dgm:spPr/>
    </dgm:pt>
    <dgm:pt modelId="{C21A0789-A775-4EB8-BECF-2CDDEBC2C947}" type="pres">
      <dgm:prSet presAssocID="{9844C1EB-A276-4150-A487-46A48E6F8026}" presName="bgRect" presStyleLbl="bgShp" presStyleIdx="0" presStyleCnt="2"/>
      <dgm:spPr/>
    </dgm:pt>
    <dgm:pt modelId="{DF63ECD7-E303-4E37-BC93-8E0CF738BF2B}" type="pres">
      <dgm:prSet presAssocID="{9844C1EB-A276-4150-A487-46A48E6F802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A99F3A7-EF7E-4525-8CBB-DF3A347195A1}" type="pres">
      <dgm:prSet presAssocID="{9844C1EB-A276-4150-A487-46A48E6F8026}" presName="spaceRect" presStyleCnt="0"/>
      <dgm:spPr/>
    </dgm:pt>
    <dgm:pt modelId="{90B8F70D-07BF-4BAC-861F-83D653C1D1B9}" type="pres">
      <dgm:prSet presAssocID="{9844C1EB-A276-4150-A487-46A48E6F8026}" presName="parTx" presStyleLbl="revTx" presStyleIdx="0" presStyleCnt="2">
        <dgm:presLayoutVars>
          <dgm:chMax val="0"/>
          <dgm:chPref val="0"/>
        </dgm:presLayoutVars>
      </dgm:prSet>
      <dgm:spPr/>
    </dgm:pt>
    <dgm:pt modelId="{ACCF2969-6CB2-4E59-96E8-C00A3DFC46C8}" type="pres">
      <dgm:prSet presAssocID="{7476B3EE-A4CF-4CBB-AF81-1E595D605C52}" presName="sibTrans" presStyleCnt="0"/>
      <dgm:spPr/>
    </dgm:pt>
    <dgm:pt modelId="{C47131F7-A931-4726-BB3D-645CF634485A}" type="pres">
      <dgm:prSet presAssocID="{39A7707E-C07F-4992-8851-462AEF8774B9}" presName="compNode" presStyleCnt="0"/>
      <dgm:spPr/>
    </dgm:pt>
    <dgm:pt modelId="{CB697124-77D5-4688-997A-226E2AC1C123}" type="pres">
      <dgm:prSet presAssocID="{39A7707E-C07F-4992-8851-462AEF8774B9}" presName="bgRect" presStyleLbl="bgShp" presStyleIdx="1" presStyleCnt="2"/>
      <dgm:spPr/>
    </dgm:pt>
    <dgm:pt modelId="{95C95B7E-D8B9-40D2-B1B9-88C4EF98C734}" type="pres">
      <dgm:prSet presAssocID="{39A7707E-C07F-4992-8851-462AEF8774B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86AD41BD-B827-46AF-9A7C-D1CBA0B53B0C}" type="pres">
      <dgm:prSet presAssocID="{39A7707E-C07F-4992-8851-462AEF8774B9}" presName="spaceRect" presStyleCnt="0"/>
      <dgm:spPr/>
    </dgm:pt>
    <dgm:pt modelId="{7E741A4A-3790-4FB3-A9DC-6E5FC9BE21CC}" type="pres">
      <dgm:prSet presAssocID="{39A7707E-C07F-4992-8851-462AEF8774B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2B72137-8EAE-48E2-BA36-0C6887EDBA6A}" srcId="{6C74A24D-641B-4F3A-A82E-2990B9EB8B9B}" destId="{9844C1EB-A276-4150-A487-46A48E6F8026}" srcOrd="0" destOrd="0" parTransId="{F522AED0-01C0-49AC-B378-80AF87EB5EFB}" sibTransId="{7476B3EE-A4CF-4CBB-AF81-1E595D605C52}"/>
    <dgm:cxn modelId="{E1258792-2266-4295-85BE-3A2400101B1F}" type="presOf" srcId="{6C74A24D-641B-4F3A-A82E-2990B9EB8B9B}" destId="{8875F310-1F90-4FCF-B25E-FDA65A64F6E5}" srcOrd="0" destOrd="0" presId="urn:microsoft.com/office/officeart/2018/2/layout/IconVerticalSolidList"/>
    <dgm:cxn modelId="{FBEB6F9D-5783-444F-883B-B578A7838BEC}" type="presOf" srcId="{9844C1EB-A276-4150-A487-46A48E6F8026}" destId="{90B8F70D-07BF-4BAC-861F-83D653C1D1B9}" srcOrd="0" destOrd="0" presId="urn:microsoft.com/office/officeart/2018/2/layout/IconVerticalSolidList"/>
    <dgm:cxn modelId="{2D3A9CC2-ACA0-417D-9876-1366A2AB1B59}" type="presOf" srcId="{39A7707E-C07F-4992-8851-462AEF8774B9}" destId="{7E741A4A-3790-4FB3-A9DC-6E5FC9BE21CC}" srcOrd="0" destOrd="0" presId="urn:microsoft.com/office/officeart/2018/2/layout/IconVerticalSolidList"/>
    <dgm:cxn modelId="{E4372BC7-96FD-4D5F-861B-5FDC37707414}" srcId="{6C74A24D-641B-4F3A-A82E-2990B9EB8B9B}" destId="{39A7707E-C07F-4992-8851-462AEF8774B9}" srcOrd="1" destOrd="0" parTransId="{F56AC75D-EFA8-4F68-9479-94058CB2C18E}" sibTransId="{A5F5DC6E-13E9-4746-8FEE-FE6F7E0362D4}"/>
    <dgm:cxn modelId="{64FC8722-B2CA-4086-99DF-747B9726DC03}" type="presParOf" srcId="{8875F310-1F90-4FCF-B25E-FDA65A64F6E5}" destId="{4FCA969B-00AF-44DB-953C-710B4791A2A1}" srcOrd="0" destOrd="0" presId="urn:microsoft.com/office/officeart/2018/2/layout/IconVerticalSolidList"/>
    <dgm:cxn modelId="{D6AD78E6-5CEC-4530-AC2B-0CA0BD5D3B7A}" type="presParOf" srcId="{4FCA969B-00AF-44DB-953C-710B4791A2A1}" destId="{C21A0789-A775-4EB8-BECF-2CDDEBC2C947}" srcOrd="0" destOrd="0" presId="urn:microsoft.com/office/officeart/2018/2/layout/IconVerticalSolidList"/>
    <dgm:cxn modelId="{91B887F6-6715-4738-802E-73B6119F9251}" type="presParOf" srcId="{4FCA969B-00AF-44DB-953C-710B4791A2A1}" destId="{DF63ECD7-E303-4E37-BC93-8E0CF738BF2B}" srcOrd="1" destOrd="0" presId="urn:microsoft.com/office/officeart/2018/2/layout/IconVerticalSolidList"/>
    <dgm:cxn modelId="{E344F7DD-C2BF-4788-85FD-F251B3B89EB4}" type="presParOf" srcId="{4FCA969B-00AF-44DB-953C-710B4791A2A1}" destId="{3A99F3A7-EF7E-4525-8CBB-DF3A347195A1}" srcOrd="2" destOrd="0" presId="urn:microsoft.com/office/officeart/2018/2/layout/IconVerticalSolidList"/>
    <dgm:cxn modelId="{B8B90C51-1093-4DDE-B020-F019E1184DB6}" type="presParOf" srcId="{4FCA969B-00AF-44DB-953C-710B4791A2A1}" destId="{90B8F70D-07BF-4BAC-861F-83D653C1D1B9}" srcOrd="3" destOrd="0" presId="urn:microsoft.com/office/officeart/2018/2/layout/IconVerticalSolidList"/>
    <dgm:cxn modelId="{AE593E71-E862-43D3-9C66-74E25B63BD1D}" type="presParOf" srcId="{8875F310-1F90-4FCF-B25E-FDA65A64F6E5}" destId="{ACCF2969-6CB2-4E59-96E8-C00A3DFC46C8}" srcOrd="1" destOrd="0" presId="urn:microsoft.com/office/officeart/2018/2/layout/IconVerticalSolidList"/>
    <dgm:cxn modelId="{A94CB1CA-DF55-40CD-99F8-2F4B62E8B38E}" type="presParOf" srcId="{8875F310-1F90-4FCF-B25E-FDA65A64F6E5}" destId="{C47131F7-A931-4726-BB3D-645CF634485A}" srcOrd="2" destOrd="0" presId="urn:microsoft.com/office/officeart/2018/2/layout/IconVerticalSolidList"/>
    <dgm:cxn modelId="{025D16E7-A067-4CF8-9D00-DC4489215A93}" type="presParOf" srcId="{C47131F7-A931-4726-BB3D-645CF634485A}" destId="{CB697124-77D5-4688-997A-226E2AC1C123}" srcOrd="0" destOrd="0" presId="urn:microsoft.com/office/officeart/2018/2/layout/IconVerticalSolidList"/>
    <dgm:cxn modelId="{DF022F27-2BB8-4FB2-AF1A-503FCDF9A453}" type="presParOf" srcId="{C47131F7-A931-4726-BB3D-645CF634485A}" destId="{95C95B7E-D8B9-40D2-B1B9-88C4EF98C734}" srcOrd="1" destOrd="0" presId="urn:microsoft.com/office/officeart/2018/2/layout/IconVerticalSolidList"/>
    <dgm:cxn modelId="{C25DD609-1C95-47AE-8ADC-AFC0B2347A43}" type="presParOf" srcId="{C47131F7-A931-4726-BB3D-645CF634485A}" destId="{86AD41BD-B827-46AF-9A7C-D1CBA0B53B0C}" srcOrd="2" destOrd="0" presId="urn:microsoft.com/office/officeart/2018/2/layout/IconVerticalSolidList"/>
    <dgm:cxn modelId="{172A4D47-1820-405C-AD39-94A617ECF7C7}" type="presParOf" srcId="{C47131F7-A931-4726-BB3D-645CF634485A}" destId="{7E741A4A-3790-4FB3-A9DC-6E5FC9BE21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CEBAA68-3989-4418-9993-1869FC152800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DCA623-B967-4A70-95F4-D74982DE85C8}">
      <dgm:prSet/>
      <dgm:spPr/>
      <dgm:t>
        <a:bodyPr/>
        <a:lstStyle/>
        <a:p>
          <a:r>
            <a:rPr lang="en-GB"/>
            <a:t>Mock exam </a:t>
          </a:r>
          <a:endParaRPr lang="en-US"/>
        </a:p>
      </dgm:t>
    </dgm:pt>
    <dgm:pt modelId="{5FB1A65A-5BC7-41DB-A967-200F64D080B4}" type="parTrans" cxnId="{F902753C-C90C-4F1E-A4B0-296CEB171474}">
      <dgm:prSet/>
      <dgm:spPr/>
      <dgm:t>
        <a:bodyPr/>
        <a:lstStyle/>
        <a:p>
          <a:endParaRPr lang="en-US"/>
        </a:p>
      </dgm:t>
    </dgm:pt>
    <dgm:pt modelId="{FC83EFA8-40BF-450F-89E9-62BF27D60BF4}" type="sibTrans" cxnId="{F902753C-C90C-4F1E-A4B0-296CEB171474}">
      <dgm:prSet/>
      <dgm:spPr/>
      <dgm:t>
        <a:bodyPr/>
        <a:lstStyle/>
        <a:p>
          <a:endParaRPr lang="en-US"/>
        </a:p>
      </dgm:t>
    </dgm:pt>
    <dgm:pt modelId="{4C133A65-AC82-4504-9804-74E2F2DC022A}">
      <dgm:prSet/>
      <dgm:spPr/>
      <dgm:t>
        <a:bodyPr/>
        <a:lstStyle/>
        <a:p>
          <a:r>
            <a:rPr lang="en-GB"/>
            <a:t>Quick fire questions</a:t>
          </a:r>
          <a:endParaRPr lang="en-US"/>
        </a:p>
      </dgm:t>
    </dgm:pt>
    <dgm:pt modelId="{D6FFA4AC-80C3-4532-8069-E71D1A59B59D}" type="parTrans" cxnId="{E646AA19-8A2C-49D5-A50B-6E4C28D6B670}">
      <dgm:prSet/>
      <dgm:spPr/>
      <dgm:t>
        <a:bodyPr/>
        <a:lstStyle/>
        <a:p>
          <a:endParaRPr lang="en-US"/>
        </a:p>
      </dgm:t>
    </dgm:pt>
    <dgm:pt modelId="{2E4C2E82-210D-4983-9591-58DE24694096}" type="sibTrans" cxnId="{E646AA19-8A2C-49D5-A50B-6E4C28D6B670}">
      <dgm:prSet/>
      <dgm:spPr/>
      <dgm:t>
        <a:bodyPr/>
        <a:lstStyle/>
        <a:p>
          <a:endParaRPr lang="en-US"/>
        </a:p>
      </dgm:t>
    </dgm:pt>
    <dgm:pt modelId="{0727E485-3672-4C1A-B218-FF0F4C44D22A}">
      <dgm:prSet/>
      <dgm:spPr/>
      <dgm:t>
        <a:bodyPr/>
        <a:lstStyle/>
        <a:p>
          <a:r>
            <a:rPr lang="en-GB"/>
            <a:t>Scenario Questions</a:t>
          </a:r>
          <a:endParaRPr lang="en-US"/>
        </a:p>
      </dgm:t>
    </dgm:pt>
    <dgm:pt modelId="{717672F8-97CF-434D-84C9-C5F56D84BDBD}" type="parTrans" cxnId="{F56BB3DB-ABB2-4A44-BC2A-7F2940A66472}">
      <dgm:prSet/>
      <dgm:spPr/>
      <dgm:t>
        <a:bodyPr/>
        <a:lstStyle/>
        <a:p>
          <a:endParaRPr lang="en-US"/>
        </a:p>
      </dgm:t>
    </dgm:pt>
    <dgm:pt modelId="{8C00ED1D-BBAD-418C-B1C6-6AF7E3B773BD}" type="sibTrans" cxnId="{F56BB3DB-ABB2-4A44-BC2A-7F2940A66472}">
      <dgm:prSet/>
      <dgm:spPr/>
      <dgm:t>
        <a:bodyPr/>
        <a:lstStyle/>
        <a:p>
          <a:endParaRPr lang="en-US"/>
        </a:p>
      </dgm:t>
    </dgm:pt>
    <dgm:pt modelId="{7133EC97-3952-4515-8128-8E4C3D292C5F}">
      <dgm:prSet/>
      <dgm:spPr/>
      <dgm:t>
        <a:bodyPr/>
        <a:lstStyle/>
        <a:p>
          <a:r>
            <a:rPr lang="en-GB"/>
            <a:t>Kahoot </a:t>
          </a:r>
          <a:endParaRPr lang="en-US"/>
        </a:p>
      </dgm:t>
    </dgm:pt>
    <dgm:pt modelId="{4AD9B6B9-0C41-4583-B7F6-E2E9D0DBDE75}" type="parTrans" cxnId="{9CFC9315-0FEB-4E3E-A7DE-295BD583A805}">
      <dgm:prSet/>
      <dgm:spPr/>
      <dgm:t>
        <a:bodyPr/>
        <a:lstStyle/>
        <a:p>
          <a:endParaRPr lang="en-US"/>
        </a:p>
      </dgm:t>
    </dgm:pt>
    <dgm:pt modelId="{A8B162BB-44B8-4A0F-BD4F-B69159AD8364}" type="sibTrans" cxnId="{9CFC9315-0FEB-4E3E-A7DE-295BD583A805}">
      <dgm:prSet/>
      <dgm:spPr/>
      <dgm:t>
        <a:bodyPr/>
        <a:lstStyle/>
        <a:p>
          <a:endParaRPr lang="en-US"/>
        </a:p>
      </dgm:t>
    </dgm:pt>
    <dgm:pt modelId="{4A31EAA4-861A-44BC-859B-6AC709B6E6FA}" type="pres">
      <dgm:prSet presAssocID="{6CEBAA68-3989-4418-9993-1869FC152800}" presName="linear" presStyleCnt="0">
        <dgm:presLayoutVars>
          <dgm:animLvl val="lvl"/>
          <dgm:resizeHandles val="exact"/>
        </dgm:presLayoutVars>
      </dgm:prSet>
      <dgm:spPr/>
    </dgm:pt>
    <dgm:pt modelId="{9F7A875D-C6E4-40F9-96E6-8E58406A29DB}" type="pres">
      <dgm:prSet presAssocID="{E6DCA623-B967-4A70-95F4-D74982DE85C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07CC519-30CB-438A-80AC-3377E9461A8A}" type="pres">
      <dgm:prSet presAssocID="{FC83EFA8-40BF-450F-89E9-62BF27D60BF4}" presName="spacer" presStyleCnt="0"/>
      <dgm:spPr/>
    </dgm:pt>
    <dgm:pt modelId="{9E9A9A70-2AC2-4367-BF71-ADFE9C374624}" type="pres">
      <dgm:prSet presAssocID="{4C133A65-AC82-4504-9804-74E2F2DC022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04376D9-D10E-4FD2-AEBC-E6D4BCF624FC}" type="pres">
      <dgm:prSet presAssocID="{2E4C2E82-210D-4983-9591-58DE24694096}" presName="spacer" presStyleCnt="0"/>
      <dgm:spPr/>
    </dgm:pt>
    <dgm:pt modelId="{F0F9AE72-EDC2-4C47-AAFC-B38C793CDA1F}" type="pres">
      <dgm:prSet presAssocID="{0727E485-3672-4C1A-B218-FF0F4C44D22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C104DED-3624-465F-BE00-11A50F59AABB}" type="pres">
      <dgm:prSet presAssocID="{8C00ED1D-BBAD-418C-B1C6-6AF7E3B773BD}" presName="spacer" presStyleCnt="0"/>
      <dgm:spPr/>
    </dgm:pt>
    <dgm:pt modelId="{1B39EE23-5698-439D-A979-F7CC88EF4939}" type="pres">
      <dgm:prSet presAssocID="{7133EC97-3952-4515-8128-8E4C3D292C5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1810901-881A-4D43-B274-BC5E43105582}" type="presOf" srcId="{0727E485-3672-4C1A-B218-FF0F4C44D22A}" destId="{F0F9AE72-EDC2-4C47-AAFC-B38C793CDA1F}" srcOrd="0" destOrd="0" presId="urn:microsoft.com/office/officeart/2005/8/layout/vList2"/>
    <dgm:cxn modelId="{7BD53E0D-67C9-415D-BEC9-A886EDF88468}" type="presOf" srcId="{4C133A65-AC82-4504-9804-74E2F2DC022A}" destId="{9E9A9A70-2AC2-4367-BF71-ADFE9C374624}" srcOrd="0" destOrd="0" presId="urn:microsoft.com/office/officeart/2005/8/layout/vList2"/>
    <dgm:cxn modelId="{9CFC9315-0FEB-4E3E-A7DE-295BD583A805}" srcId="{6CEBAA68-3989-4418-9993-1869FC152800}" destId="{7133EC97-3952-4515-8128-8E4C3D292C5F}" srcOrd="3" destOrd="0" parTransId="{4AD9B6B9-0C41-4583-B7F6-E2E9D0DBDE75}" sibTransId="{A8B162BB-44B8-4A0F-BD4F-B69159AD8364}"/>
    <dgm:cxn modelId="{E646AA19-8A2C-49D5-A50B-6E4C28D6B670}" srcId="{6CEBAA68-3989-4418-9993-1869FC152800}" destId="{4C133A65-AC82-4504-9804-74E2F2DC022A}" srcOrd="1" destOrd="0" parTransId="{D6FFA4AC-80C3-4532-8069-E71D1A59B59D}" sibTransId="{2E4C2E82-210D-4983-9591-58DE24694096}"/>
    <dgm:cxn modelId="{F902753C-C90C-4F1E-A4B0-296CEB171474}" srcId="{6CEBAA68-3989-4418-9993-1869FC152800}" destId="{E6DCA623-B967-4A70-95F4-D74982DE85C8}" srcOrd="0" destOrd="0" parTransId="{5FB1A65A-5BC7-41DB-A967-200F64D080B4}" sibTransId="{FC83EFA8-40BF-450F-89E9-62BF27D60BF4}"/>
    <dgm:cxn modelId="{79B6354D-DA31-4FA2-94D7-4B6124BEFBF7}" type="presOf" srcId="{6CEBAA68-3989-4418-9993-1869FC152800}" destId="{4A31EAA4-861A-44BC-859B-6AC709B6E6FA}" srcOrd="0" destOrd="0" presId="urn:microsoft.com/office/officeart/2005/8/layout/vList2"/>
    <dgm:cxn modelId="{51785C82-866C-45F4-80B5-0CBC65469932}" type="presOf" srcId="{E6DCA623-B967-4A70-95F4-D74982DE85C8}" destId="{9F7A875D-C6E4-40F9-96E6-8E58406A29DB}" srcOrd="0" destOrd="0" presId="urn:microsoft.com/office/officeart/2005/8/layout/vList2"/>
    <dgm:cxn modelId="{4C6026CD-5ED0-4E4E-B8B7-6635FA53CBA8}" type="presOf" srcId="{7133EC97-3952-4515-8128-8E4C3D292C5F}" destId="{1B39EE23-5698-439D-A979-F7CC88EF4939}" srcOrd="0" destOrd="0" presId="urn:microsoft.com/office/officeart/2005/8/layout/vList2"/>
    <dgm:cxn modelId="{F56BB3DB-ABB2-4A44-BC2A-7F2940A66472}" srcId="{6CEBAA68-3989-4418-9993-1869FC152800}" destId="{0727E485-3672-4C1A-B218-FF0F4C44D22A}" srcOrd="2" destOrd="0" parTransId="{717672F8-97CF-434D-84C9-C5F56D84BDBD}" sibTransId="{8C00ED1D-BBAD-418C-B1C6-6AF7E3B773BD}"/>
    <dgm:cxn modelId="{D1F00DD2-9BBF-44A2-AD14-F6765DDC441B}" type="presParOf" srcId="{4A31EAA4-861A-44BC-859B-6AC709B6E6FA}" destId="{9F7A875D-C6E4-40F9-96E6-8E58406A29DB}" srcOrd="0" destOrd="0" presId="urn:microsoft.com/office/officeart/2005/8/layout/vList2"/>
    <dgm:cxn modelId="{DEC3A16B-50C6-493A-955F-943A7F7C143A}" type="presParOf" srcId="{4A31EAA4-861A-44BC-859B-6AC709B6E6FA}" destId="{807CC519-30CB-438A-80AC-3377E9461A8A}" srcOrd="1" destOrd="0" presId="urn:microsoft.com/office/officeart/2005/8/layout/vList2"/>
    <dgm:cxn modelId="{53E9BFAA-DE8D-4C9A-89C3-F75EC9371769}" type="presParOf" srcId="{4A31EAA4-861A-44BC-859B-6AC709B6E6FA}" destId="{9E9A9A70-2AC2-4367-BF71-ADFE9C374624}" srcOrd="2" destOrd="0" presId="urn:microsoft.com/office/officeart/2005/8/layout/vList2"/>
    <dgm:cxn modelId="{FE0EEC3D-076A-44E1-BA38-3CF5B2B6E565}" type="presParOf" srcId="{4A31EAA4-861A-44BC-859B-6AC709B6E6FA}" destId="{204376D9-D10E-4FD2-AEBC-E6D4BCF624FC}" srcOrd="3" destOrd="0" presId="urn:microsoft.com/office/officeart/2005/8/layout/vList2"/>
    <dgm:cxn modelId="{9B993021-4CFF-457C-B43D-6AB1BAE9F33A}" type="presParOf" srcId="{4A31EAA4-861A-44BC-859B-6AC709B6E6FA}" destId="{F0F9AE72-EDC2-4C47-AAFC-B38C793CDA1F}" srcOrd="4" destOrd="0" presId="urn:microsoft.com/office/officeart/2005/8/layout/vList2"/>
    <dgm:cxn modelId="{62A16531-CE69-4477-9D78-B6A2F3507A32}" type="presParOf" srcId="{4A31EAA4-861A-44BC-859B-6AC709B6E6FA}" destId="{3C104DED-3624-465F-BE00-11A50F59AABB}" srcOrd="5" destOrd="0" presId="urn:microsoft.com/office/officeart/2005/8/layout/vList2"/>
    <dgm:cxn modelId="{A7067E18-DBA5-4935-ADA7-3AD708C37D8E}" type="presParOf" srcId="{4A31EAA4-861A-44BC-859B-6AC709B6E6FA}" destId="{1B39EE23-5698-439D-A979-F7CC88EF493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07F4569-63A9-4842-AEBA-5FDC8B5270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7E9816C-8F11-45CB-8119-B87107309A94}">
      <dgm:prSet/>
      <dgm:spPr/>
      <dgm:t>
        <a:bodyPr/>
        <a:lstStyle/>
        <a:p>
          <a:r>
            <a:rPr lang="en-GB"/>
            <a:t>Yes, revision is important </a:t>
          </a:r>
          <a:endParaRPr lang="en-US"/>
        </a:p>
      </dgm:t>
    </dgm:pt>
    <dgm:pt modelId="{C83384B4-EBC1-4918-8677-F58AE787D516}" type="parTrans" cxnId="{7AB5192E-713E-46F8-94E5-16E3A3C248FF}">
      <dgm:prSet/>
      <dgm:spPr/>
      <dgm:t>
        <a:bodyPr/>
        <a:lstStyle/>
        <a:p>
          <a:endParaRPr lang="en-US"/>
        </a:p>
      </dgm:t>
    </dgm:pt>
    <dgm:pt modelId="{DEB600F7-23D4-4B3B-A741-37098B0BC6F3}" type="sibTrans" cxnId="{7AB5192E-713E-46F8-94E5-16E3A3C248FF}">
      <dgm:prSet/>
      <dgm:spPr/>
      <dgm:t>
        <a:bodyPr/>
        <a:lstStyle/>
        <a:p>
          <a:endParaRPr lang="en-US"/>
        </a:p>
      </dgm:t>
    </dgm:pt>
    <dgm:pt modelId="{3DC2CF00-056F-4B3C-B02E-315DB9875384}">
      <dgm:prSet/>
      <dgm:spPr/>
      <dgm:t>
        <a:bodyPr/>
        <a:lstStyle/>
        <a:p>
          <a:r>
            <a:rPr lang="en-GB"/>
            <a:t>But it is important to look after yourself as well. </a:t>
          </a:r>
          <a:endParaRPr lang="en-US"/>
        </a:p>
      </dgm:t>
    </dgm:pt>
    <dgm:pt modelId="{8F153897-C572-4754-BAAB-A6A6C8B72242}" type="parTrans" cxnId="{A8203598-AA78-44B8-8EB8-83E0733074C8}">
      <dgm:prSet/>
      <dgm:spPr/>
      <dgm:t>
        <a:bodyPr/>
        <a:lstStyle/>
        <a:p>
          <a:endParaRPr lang="en-US"/>
        </a:p>
      </dgm:t>
    </dgm:pt>
    <dgm:pt modelId="{220672CE-2E5C-47C0-A254-86717334B856}" type="sibTrans" cxnId="{A8203598-AA78-44B8-8EB8-83E0733074C8}">
      <dgm:prSet/>
      <dgm:spPr/>
      <dgm:t>
        <a:bodyPr/>
        <a:lstStyle/>
        <a:p>
          <a:endParaRPr lang="en-US"/>
        </a:p>
      </dgm:t>
    </dgm:pt>
    <dgm:pt modelId="{0A559127-3B67-44F0-B12B-F6F33E22BF79}">
      <dgm:prSet/>
      <dgm:spPr/>
      <dgm:t>
        <a:bodyPr/>
        <a:lstStyle/>
        <a:p>
          <a:r>
            <a:rPr lang="en-GB"/>
            <a:t>Do your best, that is all we can ask.</a:t>
          </a:r>
          <a:endParaRPr lang="en-US"/>
        </a:p>
      </dgm:t>
    </dgm:pt>
    <dgm:pt modelId="{C6874290-5B44-452E-90EA-61A06AD33E27}" type="parTrans" cxnId="{C40F51FE-3350-4A46-BD31-14514659E616}">
      <dgm:prSet/>
      <dgm:spPr/>
      <dgm:t>
        <a:bodyPr/>
        <a:lstStyle/>
        <a:p>
          <a:endParaRPr lang="en-US"/>
        </a:p>
      </dgm:t>
    </dgm:pt>
    <dgm:pt modelId="{EF45CAEE-501C-43D8-A417-6FAFB3744407}" type="sibTrans" cxnId="{C40F51FE-3350-4A46-BD31-14514659E616}">
      <dgm:prSet/>
      <dgm:spPr/>
      <dgm:t>
        <a:bodyPr/>
        <a:lstStyle/>
        <a:p>
          <a:endParaRPr lang="en-US"/>
        </a:p>
      </dgm:t>
    </dgm:pt>
    <dgm:pt modelId="{29EC8BE0-F972-4324-B0EE-98E9848817F5}" type="pres">
      <dgm:prSet presAssocID="{C07F4569-63A9-4842-AEBA-5FDC8B527070}" presName="root" presStyleCnt="0">
        <dgm:presLayoutVars>
          <dgm:dir/>
          <dgm:resizeHandles val="exact"/>
        </dgm:presLayoutVars>
      </dgm:prSet>
      <dgm:spPr/>
    </dgm:pt>
    <dgm:pt modelId="{5B35F3E4-96F8-4BDB-B148-E67EDAD5C9D0}" type="pres">
      <dgm:prSet presAssocID="{87E9816C-8F11-45CB-8119-B87107309A94}" presName="compNode" presStyleCnt="0"/>
      <dgm:spPr/>
    </dgm:pt>
    <dgm:pt modelId="{55EA31FA-6606-423F-A970-324F363A1E83}" type="pres">
      <dgm:prSet presAssocID="{87E9816C-8F11-45CB-8119-B87107309A94}" presName="bgRect" presStyleLbl="bgShp" presStyleIdx="0" presStyleCnt="3"/>
      <dgm:spPr/>
    </dgm:pt>
    <dgm:pt modelId="{15B32881-2F56-40ED-96EE-CE3E0C6A40AC}" type="pres">
      <dgm:prSet presAssocID="{87E9816C-8F11-45CB-8119-B87107309A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61F01AB-3BB3-4B4B-BCD9-E148442D428D}" type="pres">
      <dgm:prSet presAssocID="{87E9816C-8F11-45CB-8119-B87107309A94}" presName="spaceRect" presStyleCnt="0"/>
      <dgm:spPr/>
    </dgm:pt>
    <dgm:pt modelId="{2E0B0D63-63C2-401D-8722-69048A92A8AE}" type="pres">
      <dgm:prSet presAssocID="{87E9816C-8F11-45CB-8119-B87107309A94}" presName="parTx" presStyleLbl="revTx" presStyleIdx="0" presStyleCnt="3">
        <dgm:presLayoutVars>
          <dgm:chMax val="0"/>
          <dgm:chPref val="0"/>
        </dgm:presLayoutVars>
      </dgm:prSet>
      <dgm:spPr/>
    </dgm:pt>
    <dgm:pt modelId="{299375D1-474E-426B-8CA2-35713042C867}" type="pres">
      <dgm:prSet presAssocID="{DEB600F7-23D4-4B3B-A741-37098B0BC6F3}" presName="sibTrans" presStyleCnt="0"/>
      <dgm:spPr/>
    </dgm:pt>
    <dgm:pt modelId="{9BC018B7-718A-43FF-89A9-D81B3DF70B87}" type="pres">
      <dgm:prSet presAssocID="{3DC2CF00-056F-4B3C-B02E-315DB9875384}" presName="compNode" presStyleCnt="0"/>
      <dgm:spPr/>
    </dgm:pt>
    <dgm:pt modelId="{4F13940D-09E6-411A-95CB-4E3045974901}" type="pres">
      <dgm:prSet presAssocID="{3DC2CF00-056F-4B3C-B02E-315DB9875384}" presName="bgRect" presStyleLbl="bgShp" presStyleIdx="1" presStyleCnt="3"/>
      <dgm:spPr/>
    </dgm:pt>
    <dgm:pt modelId="{A01F0DA2-DE04-4E58-AA9A-07D39F9C349B}" type="pres">
      <dgm:prSet presAssocID="{3DC2CF00-056F-4B3C-B02E-315DB98753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81630C72-CB39-4D74-9CEB-4584B9B80BBD}" type="pres">
      <dgm:prSet presAssocID="{3DC2CF00-056F-4B3C-B02E-315DB9875384}" presName="spaceRect" presStyleCnt="0"/>
      <dgm:spPr/>
    </dgm:pt>
    <dgm:pt modelId="{6AFBEDEB-3EA8-4730-AF6D-2F66EB69D6E9}" type="pres">
      <dgm:prSet presAssocID="{3DC2CF00-056F-4B3C-B02E-315DB9875384}" presName="parTx" presStyleLbl="revTx" presStyleIdx="1" presStyleCnt="3">
        <dgm:presLayoutVars>
          <dgm:chMax val="0"/>
          <dgm:chPref val="0"/>
        </dgm:presLayoutVars>
      </dgm:prSet>
      <dgm:spPr/>
    </dgm:pt>
    <dgm:pt modelId="{B3F62AF8-CAC3-4C7B-A8D1-4F5763943B53}" type="pres">
      <dgm:prSet presAssocID="{220672CE-2E5C-47C0-A254-86717334B856}" presName="sibTrans" presStyleCnt="0"/>
      <dgm:spPr/>
    </dgm:pt>
    <dgm:pt modelId="{48D30A5C-AE28-447E-BCEF-CD025E19BAE6}" type="pres">
      <dgm:prSet presAssocID="{0A559127-3B67-44F0-B12B-F6F33E22BF79}" presName="compNode" presStyleCnt="0"/>
      <dgm:spPr/>
    </dgm:pt>
    <dgm:pt modelId="{AE8D0D57-09CD-4A35-BBFC-109B094A7CE4}" type="pres">
      <dgm:prSet presAssocID="{0A559127-3B67-44F0-B12B-F6F33E22BF79}" presName="bgRect" presStyleLbl="bgShp" presStyleIdx="2" presStyleCnt="3"/>
      <dgm:spPr/>
    </dgm:pt>
    <dgm:pt modelId="{12845785-9A21-4937-A060-89AC6075EAE3}" type="pres">
      <dgm:prSet presAssocID="{0A559127-3B67-44F0-B12B-F6F33E22BF7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9753E0E-22EE-4F43-A1BA-DA6A0A97246C}" type="pres">
      <dgm:prSet presAssocID="{0A559127-3B67-44F0-B12B-F6F33E22BF79}" presName="spaceRect" presStyleCnt="0"/>
      <dgm:spPr/>
    </dgm:pt>
    <dgm:pt modelId="{5D05063B-9E0E-4C1F-AC99-D1FCA676E737}" type="pres">
      <dgm:prSet presAssocID="{0A559127-3B67-44F0-B12B-F6F33E22BF7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4BD0B04-1D53-48E3-B8F1-4F9F6776D243}" type="presOf" srcId="{3DC2CF00-056F-4B3C-B02E-315DB9875384}" destId="{6AFBEDEB-3EA8-4730-AF6D-2F66EB69D6E9}" srcOrd="0" destOrd="0" presId="urn:microsoft.com/office/officeart/2018/2/layout/IconVerticalSolidList"/>
    <dgm:cxn modelId="{5B6C7007-72D3-4321-A64A-0A6C7B4AAF25}" type="presOf" srcId="{C07F4569-63A9-4842-AEBA-5FDC8B527070}" destId="{29EC8BE0-F972-4324-B0EE-98E9848817F5}" srcOrd="0" destOrd="0" presId="urn:microsoft.com/office/officeart/2018/2/layout/IconVerticalSolidList"/>
    <dgm:cxn modelId="{7AB5192E-713E-46F8-94E5-16E3A3C248FF}" srcId="{C07F4569-63A9-4842-AEBA-5FDC8B527070}" destId="{87E9816C-8F11-45CB-8119-B87107309A94}" srcOrd="0" destOrd="0" parTransId="{C83384B4-EBC1-4918-8677-F58AE787D516}" sibTransId="{DEB600F7-23D4-4B3B-A741-37098B0BC6F3}"/>
    <dgm:cxn modelId="{3627FA4A-1913-408F-943B-6B8112EB12B5}" type="presOf" srcId="{87E9816C-8F11-45CB-8119-B87107309A94}" destId="{2E0B0D63-63C2-401D-8722-69048A92A8AE}" srcOrd="0" destOrd="0" presId="urn:microsoft.com/office/officeart/2018/2/layout/IconVerticalSolidList"/>
    <dgm:cxn modelId="{A8203598-AA78-44B8-8EB8-83E0733074C8}" srcId="{C07F4569-63A9-4842-AEBA-5FDC8B527070}" destId="{3DC2CF00-056F-4B3C-B02E-315DB9875384}" srcOrd="1" destOrd="0" parTransId="{8F153897-C572-4754-BAAB-A6A6C8B72242}" sibTransId="{220672CE-2E5C-47C0-A254-86717334B856}"/>
    <dgm:cxn modelId="{562BCDF1-BF66-432E-947F-7E777715C609}" type="presOf" srcId="{0A559127-3B67-44F0-B12B-F6F33E22BF79}" destId="{5D05063B-9E0E-4C1F-AC99-D1FCA676E737}" srcOrd="0" destOrd="0" presId="urn:microsoft.com/office/officeart/2018/2/layout/IconVerticalSolidList"/>
    <dgm:cxn modelId="{C40F51FE-3350-4A46-BD31-14514659E616}" srcId="{C07F4569-63A9-4842-AEBA-5FDC8B527070}" destId="{0A559127-3B67-44F0-B12B-F6F33E22BF79}" srcOrd="2" destOrd="0" parTransId="{C6874290-5B44-452E-90EA-61A06AD33E27}" sibTransId="{EF45CAEE-501C-43D8-A417-6FAFB3744407}"/>
    <dgm:cxn modelId="{9D321A8F-D620-479A-8114-310162DAA67B}" type="presParOf" srcId="{29EC8BE0-F972-4324-B0EE-98E9848817F5}" destId="{5B35F3E4-96F8-4BDB-B148-E67EDAD5C9D0}" srcOrd="0" destOrd="0" presId="urn:microsoft.com/office/officeart/2018/2/layout/IconVerticalSolidList"/>
    <dgm:cxn modelId="{28377742-1114-491F-B9D8-BB60C9FB5460}" type="presParOf" srcId="{5B35F3E4-96F8-4BDB-B148-E67EDAD5C9D0}" destId="{55EA31FA-6606-423F-A970-324F363A1E83}" srcOrd="0" destOrd="0" presId="urn:microsoft.com/office/officeart/2018/2/layout/IconVerticalSolidList"/>
    <dgm:cxn modelId="{2B9F1AE8-AB68-4969-BFA7-8A9FDF12B112}" type="presParOf" srcId="{5B35F3E4-96F8-4BDB-B148-E67EDAD5C9D0}" destId="{15B32881-2F56-40ED-96EE-CE3E0C6A40AC}" srcOrd="1" destOrd="0" presId="urn:microsoft.com/office/officeart/2018/2/layout/IconVerticalSolidList"/>
    <dgm:cxn modelId="{74516326-DEB7-4259-A125-FEDF92C8CBAA}" type="presParOf" srcId="{5B35F3E4-96F8-4BDB-B148-E67EDAD5C9D0}" destId="{061F01AB-3BB3-4B4B-BCD9-E148442D428D}" srcOrd="2" destOrd="0" presId="urn:microsoft.com/office/officeart/2018/2/layout/IconVerticalSolidList"/>
    <dgm:cxn modelId="{46FF16BB-1CA2-4243-8E05-D21B57A4C49A}" type="presParOf" srcId="{5B35F3E4-96F8-4BDB-B148-E67EDAD5C9D0}" destId="{2E0B0D63-63C2-401D-8722-69048A92A8AE}" srcOrd="3" destOrd="0" presId="urn:microsoft.com/office/officeart/2018/2/layout/IconVerticalSolidList"/>
    <dgm:cxn modelId="{F6D4755E-F334-4C85-AE6B-A63E05B14F43}" type="presParOf" srcId="{29EC8BE0-F972-4324-B0EE-98E9848817F5}" destId="{299375D1-474E-426B-8CA2-35713042C867}" srcOrd="1" destOrd="0" presId="urn:microsoft.com/office/officeart/2018/2/layout/IconVerticalSolidList"/>
    <dgm:cxn modelId="{D5224262-4FF2-44F7-9098-36FC516D2677}" type="presParOf" srcId="{29EC8BE0-F972-4324-B0EE-98E9848817F5}" destId="{9BC018B7-718A-43FF-89A9-D81B3DF70B87}" srcOrd="2" destOrd="0" presId="urn:microsoft.com/office/officeart/2018/2/layout/IconVerticalSolidList"/>
    <dgm:cxn modelId="{52FDCDAA-0CE4-4696-81EF-A976A6DCFD31}" type="presParOf" srcId="{9BC018B7-718A-43FF-89A9-D81B3DF70B87}" destId="{4F13940D-09E6-411A-95CB-4E3045974901}" srcOrd="0" destOrd="0" presId="urn:microsoft.com/office/officeart/2018/2/layout/IconVerticalSolidList"/>
    <dgm:cxn modelId="{67B07703-2385-416D-87D9-6BFC45322AD0}" type="presParOf" srcId="{9BC018B7-718A-43FF-89A9-D81B3DF70B87}" destId="{A01F0DA2-DE04-4E58-AA9A-07D39F9C349B}" srcOrd="1" destOrd="0" presId="urn:microsoft.com/office/officeart/2018/2/layout/IconVerticalSolidList"/>
    <dgm:cxn modelId="{81A3D0E0-8C8A-4C9E-B57D-8CA29545AC21}" type="presParOf" srcId="{9BC018B7-718A-43FF-89A9-D81B3DF70B87}" destId="{81630C72-CB39-4D74-9CEB-4584B9B80BBD}" srcOrd="2" destOrd="0" presId="urn:microsoft.com/office/officeart/2018/2/layout/IconVerticalSolidList"/>
    <dgm:cxn modelId="{52D937C4-137B-42FA-ACD2-A5D5FE6825A5}" type="presParOf" srcId="{9BC018B7-718A-43FF-89A9-D81B3DF70B87}" destId="{6AFBEDEB-3EA8-4730-AF6D-2F66EB69D6E9}" srcOrd="3" destOrd="0" presId="urn:microsoft.com/office/officeart/2018/2/layout/IconVerticalSolidList"/>
    <dgm:cxn modelId="{5C8361DE-7787-446B-84A1-6E3C6BB55D90}" type="presParOf" srcId="{29EC8BE0-F972-4324-B0EE-98E9848817F5}" destId="{B3F62AF8-CAC3-4C7B-A8D1-4F5763943B53}" srcOrd="3" destOrd="0" presId="urn:microsoft.com/office/officeart/2018/2/layout/IconVerticalSolidList"/>
    <dgm:cxn modelId="{41F4029F-D99C-43F0-81EE-86BE077108AA}" type="presParOf" srcId="{29EC8BE0-F972-4324-B0EE-98E9848817F5}" destId="{48D30A5C-AE28-447E-BCEF-CD025E19BAE6}" srcOrd="4" destOrd="0" presId="urn:microsoft.com/office/officeart/2018/2/layout/IconVerticalSolidList"/>
    <dgm:cxn modelId="{8086B5C0-00BF-4A93-AF3A-350ACF5B9DAD}" type="presParOf" srcId="{48D30A5C-AE28-447E-BCEF-CD025E19BAE6}" destId="{AE8D0D57-09CD-4A35-BBFC-109B094A7CE4}" srcOrd="0" destOrd="0" presId="urn:microsoft.com/office/officeart/2018/2/layout/IconVerticalSolidList"/>
    <dgm:cxn modelId="{C21A7EAD-27E4-4A9C-B1FC-ED778E55666E}" type="presParOf" srcId="{48D30A5C-AE28-447E-BCEF-CD025E19BAE6}" destId="{12845785-9A21-4937-A060-89AC6075EAE3}" srcOrd="1" destOrd="0" presId="urn:microsoft.com/office/officeart/2018/2/layout/IconVerticalSolidList"/>
    <dgm:cxn modelId="{DE6254FC-4AF3-40D9-B962-B6CD9A7F594D}" type="presParOf" srcId="{48D30A5C-AE28-447E-BCEF-CD025E19BAE6}" destId="{E9753E0E-22EE-4F43-A1BA-DA6A0A97246C}" srcOrd="2" destOrd="0" presId="urn:microsoft.com/office/officeart/2018/2/layout/IconVerticalSolidList"/>
    <dgm:cxn modelId="{F94AFBB3-6BDE-461F-B976-0BF9BD6AEE81}" type="presParOf" srcId="{48D30A5C-AE28-447E-BCEF-CD025E19BAE6}" destId="{5D05063B-9E0E-4C1F-AC99-D1FCA676E7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034ACF-F4A8-4221-9ACC-80C8E0F7347B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7556C7-1B50-488D-B058-A541377488DA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8B6F0-4E88-4154-93D3-F9E105784134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Exam Date: 23</a:t>
          </a:r>
          <a:r>
            <a:rPr lang="en-GB" sz="2200" kern="1200" baseline="30000"/>
            <a:t>rd</a:t>
          </a:r>
          <a:r>
            <a:rPr lang="en-GB" sz="2200" kern="1200"/>
            <a:t> January 2pm </a:t>
          </a:r>
          <a:endParaRPr lang="en-US" sz="2200" kern="1200"/>
        </a:p>
      </dsp:txBody>
      <dsp:txXfrm>
        <a:off x="1191211" y="2034"/>
        <a:ext cx="4537132" cy="1031351"/>
      </dsp:txXfrm>
    </dsp:sp>
    <dsp:sp modelId="{E63C75CD-4A95-42F3-A305-390B2281A0E5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C8C73D-2403-48A6-91B0-CE925484AFA5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14489-3F48-493E-B72C-AAAF39C76A30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cannot take in notes </a:t>
          </a:r>
          <a:endParaRPr lang="en-US" sz="2200" kern="1200"/>
        </a:p>
      </dsp:txBody>
      <dsp:txXfrm>
        <a:off x="1191211" y="1291224"/>
        <a:ext cx="4537132" cy="1031351"/>
      </dsp:txXfrm>
    </dsp:sp>
    <dsp:sp modelId="{FBF75273-5F39-442C-8292-AFD6C8C9F8BE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839634-C5DF-4921-8FC7-0351CA3BC7C2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C5F8A-4EED-4C63-A4BE-6C56C11B4936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must be there on time </a:t>
          </a:r>
          <a:endParaRPr lang="en-US" sz="2200" kern="1200"/>
        </a:p>
      </dsp:txBody>
      <dsp:txXfrm>
        <a:off x="1191211" y="2580413"/>
        <a:ext cx="4537132" cy="1031351"/>
      </dsp:txXfrm>
    </dsp:sp>
    <dsp:sp modelId="{1A4DFA31-5E3C-4B43-9A78-0953E751DE84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28195-C043-4A1A-B9FE-AF884E3A39C0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3BEB1-2F01-4FD9-A82B-632D0F5F6A22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note of extenuating circumstances…..</a:t>
          </a:r>
          <a:endParaRPr lang="en-US" sz="2200" kern="1200"/>
        </a:p>
      </dsp:txBody>
      <dsp:txXfrm>
        <a:off x="1191211" y="3869603"/>
        <a:ext cx="4537132" cy="10313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404B82-EF63-4011-B2DC-B9C4AB41613B}">
      <dsp:nvSpPr>
        <dsp:cNvPr id="0" name=""/>
        <dsp:cNvSpPr/>
      </dsp:nvSpPr>
      <dsp:spPr>
        <a:xfrm>
          <a:off x="808084" y="2642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Flashcards </a:t>
          </a:r>
          <a:endParaRPr lang="en-US" sz="3800" kern="1200"/>
        </a:p>
      </dsp:txBody>
      <dsp:txXfrm>
        <a:off x="808084" y="2642"/>
        <a:ext cx="2793251" cy="1675950"/>
      </dsp:txXfrm>
    </dsp:sp>
    <dsp:sp modelId="{4F33FF8C-A241-478E-8A82-78036D645131}">
      <dsp:nvSpPr>
        <dsp:cNvPr id="0" name=""/>
        <dsp:cNvSpPr/>
      </dsp:nvSpPr>
      <dsp:spPr>
        <a:xfrm>
          <a:off x="3880661" y="2642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Mind maps </a:t>
          </a:r>
          <a:endParaRPr lang="en-US" sz="3800" kern="1200"/>
        </a:p>
      </dsp:txBody>
      <dsp:txXfrm>
        <a:off x="3880661" y="2642"/>
        <a:ext cx="2793251" cy="1675950"/>
      </dsp:txXfrm>
    </dsp:sp>
    <dsp:sp modelId="{DC13E84F-CFA5-4E87-9485-38E39BA43F00}">
      <dsp:nvSpPr>
        <dsp:cNvPr id="0" name=""/>
        <dsp:cNvSpPr/>
      </dsp:nvSpPr>
      <dsp:spPr>
        <a:xfrm>
          <a:off x="6953237" y="2642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Quizez </a:t>
          </a:r>
          <a:endParaRPr lang="en-US" sz="3800" kern="1200"/>
        </a:p>
      </dsp:txBody>
      <dsp:txXfrm>
        <a:off x="6953237" y="2642"/>
        <a:ext cx="2793251" cy="1675950"/>
      </dsp:txXfrm>
    </dsp:sp>
    <dsp:sp modelId="{4A9FC46E-7CDD-479F-B266-620C350257A1}">
      <dsp:nvSpPr>
        <dsp:cNvPr id="0" name=""/>
        <dsp:cNvSpPr/>
      </dsp:nvSpPr>
      <dsp:spPr>
        <a:xfrm>
          <a:off x="808084" y="1957918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Memory recall </a:t>
          </a:r>
          <a:endParaRPr lang="en-US" sz="3800" kern="1200"/>
        </a:p>
      </dsp:txBody>
      <dsp:txXfrm>
        <a:off x="808084" y="1957918"/>
        <a:ext cx="2793251" cy="1675950"/>
      </dsp:txXfrm>
    </dsp:sp>
    <dsp:sp modelId="{8E332C83-2420-465E-B7BE-A6F0F75B1A54}">
      <dsp:nvSpPr>
        <dsp:cNvPr id="0" name=""/>
        <dsp:cNvSpPr/>
      </dsp:nvSpPr>
      <dsp:spPr>
        <a:xfrm>
          <a:off x="3880661" y="1957918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Pictures </a:t>
          </a:r>
          <a:endParaRPr lang="en-US" sz="3800" kern="1200"/>
        </a:p>
      </dsp:txBody>
      <dsp:txXfrm>
        <a:off x="3880661" y="1957918"/>
        <a:ext cx="2793251" cy="1675950"/>
      </dsp:txXfrm>
    </dsp:sp>
    <dsp:sp modelId="{4BB19DEB-182B-4B6E-8495-ACFDC486B8EB}">
      <dsp:nvSpPr>
        <dsp:cNvPr id="0" name=""/>
        <dsp:cNvSpPr/>
      </dsp:nvSpPr>
      <dsp:spPr>
        <a:xfrm>
          <a:off x="6953237" y="1957918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Much more </a:t>
          </a:r>
          <a:endParaRPr lang="en-US" sz="3800" kern="1200"/>
        </a:p>
      </dsp:txBody>
      <dsp:txXfrm>
        <a:off x="6953237" y="1957918"/>
        <a:ext cx="2793251" cy="16759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22000D-8E07-4B8E-B6C6-65BE8D42D633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1DD2AE-B470-45B0-963D-9C3DFF5249AB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D6EA7-6F83-4000-BB6A-D3FB234F4BA8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For our first activity focusing on the Actus Reus and Men’s rea </a:t>
          </a:r>
          <a:endParaRPr lang="en-US" sz="2100" kern="1200"/>
        </a:p>
      </dsp:txBody>
      <dsp:txXfrm>
        <a:off x="1617591" y="598"/>
        <a:ext cx="4110752" cy="1400512"/>
      </dsp:txXfrm>
    </dsp:sp>
    <dsp:sp modelId="{1DC1F6C1-B093-40AE-9EA5-3911B4F2B33D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FFC80-BE02-42F6-B6D4-9B42C6E3EC5F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F2328C-C97B-4B82-9E5C-D36FA54F60F7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For 5 minutes have a look over your notes on these topics</a:t>
          </a:r>
          <a:endParaRPr lang="en-US" sz="2100" kern="1200"/>
        </a:p>
      </dsp:txBody>
      <dsp:txXfrm>
        <a:off x="1617591" y="1751238"/>
        <a:ext cx="4110752" cy="1400512"/>
      </dsp:txXfrm>
    </dsp:sp>
    <dsp:sp modelId="{5BD76EE9-D5DF-4DF3-9CDB-4F29BB81207F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485315-4EC6-4287-A3E1-40775625F6DB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42B70D-7C5A-4171-A546-47291BA43D91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Then create a mind map of everything you know without looking at your notes </a:t>
          </a:r>
          <a:endParaRPr lang="en-US" sz="2100" kern="1200"/>
        </a:p>
      </dsp:txBody>
      <dsp:txXfrm>
        <a:off x="1617591" y="3501879"/>
        <a:ext cx="4110752" cy="14005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6CF9A9-7EFC-4FDB-AB15-1FEC054D1C87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7C79F5-5F3D-461C-B163-692DFB2D66B1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40BC9C-05B5-444B-A9CF-243A16A09E28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Because it gives us an idea of what we already known. </a:t>
          </a:r>
          <a:endParaRPr lang="en-US" sz="2500" kern="1200"/>
        </a:p>
      </dsp:txBody>
      <dsp:txXfrm>
        <a:off x="1617591" y="598"/>
        <a:ext cx="4110752" cy="1400512"/>
      </dsp:txXfrm>
    </dsp:sp>
    <dsp:sp modelId="{0E97B859-56FF-418A-AB8D-84E8B2D02A2F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4F2BAD-E7EC-40D4-AEC4-086F5A015CAC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ED52D-CFCB-4433-8149-1E31E493988F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But also, the knowledge we need to develop. </a:t>
          </a:r>
          <a:endParaRPr lang="en-US" sz="2500" kern="1200" dirty="0"/>
        </a:p>
      </dsp:txBody>
      <dsp:txXfrm>
        <a:off x="1617591" y="1751238"/>
        <a:ext cx="4110752" cy="1400512"/>
      </dsp:txXfrm>
    </dsp:sp>
    <dsp:sp modelId="{7989A3F6-8B8D-46B9-8A3F-2491FCAFB965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8DFF43-10E1-4640-ACA5-1E162665C4B3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65579-F701-4CDD-9121-019A8AAF4489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time to revise each topic and then try the activity again. 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92FE6E-558F-44D6-A572-6C957E3B1FB8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E30E77-8334-4581-B736-9FF2D469A4FD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28E62D-39EA-4EEE-B640-A0EC3A0136F1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There are a number of key AI tools which can turn your notes into flashcards. </a:t>
          </a:r>
          <a:endParaRPr lang="en-US" sz="2400" kern="1200"/>
        </a:p>
      </dsp:txBody>
      <dsp:txXfrm>
        <a:off x="1546215" y="572"/>
        <a:ext cx="4360112" cy="1338714"/>
      </dsp:txXfrm>
    </dsp:sp>
    <dsp:sp modelId="{F15F420A-DB8F-4136-A64F-680C45C3CDDE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28C65-70E9-4704-A575-33B4C4DFAF8D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62454-CE2E-4E3A-861D-3433C80D129D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Utilise then were possible, </a:t>
          </a:r>
          <a:endParaRPr lang="en-US" sz="2400" kern="1200"/>
        </a:p>
      </dsp:txBody>
      <dsp:txXfrm>
        <a:off x="1546215" y="1673965"/>
        <a:ext cx="4360112" cy="1338714"/>
      </dsp:txXfrm>
    </dsp:sp>
    <dsp:sp modelId="{9BE97A9D-8C77-441D-BE48-4BDD2E3DA3B0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73910-C77C-4ADD-8B70-520CAE243CC5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EA0B2-0ABF-4879-B38D-1F72E9E346E0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But remember to use them ethically. </a:t>
          </a:r>
          <a:endParaRPr lang="en-US" sz="2400" kern="1200"/>
        </a:p>
      </dsp:txBody>
      <dsp:txXfrm>
        <a:off x="1546215" y="3347358"/>
        <a:ext cx="4360112" cy="13387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37019-8D23-4155-96E6-50EC5ECEA3C3}">
      <dsp:nvSpPr>
        <dsp:cNvPr id="0" name=""/>
        <dsp:cNvSpPr/>
      </dsp:nvSpPr>
      <dsp:spPr>
        <a:xfrm>
          <a:off x="0" y="497962"/>
          <a:ext cx="5906327" cy="875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piece of legislation governs offences against the persons? </a:t>
          </a:r>
          <a:endParaRPr lang="en-US" sz="2200" kern="1200"/>
        </a:p>
      </dsp:txBody>
      <dsp:txXfrm>
        <a:off x="42722" y="540684"/>
        <a:ext cx="5820883" cy="789716"/>
      </dsp:txXfrm>
    </dsp:sp>
    <dsp:sp modelId="{5EA9F2B5-1045-4C3D-9509-A6ACF967D38E}">
      <dsp:nvSpPr>
        <dsp:cNvPr id="0" name=""/>
        <dsp:cNvSpPr/>
      </dsp:nvSpPr>
      <dsp:spPr>
        <a:xfrm>
          <a:off x="0" y="1436482"/>
          <a:ext cx="5906327" cy="875160"/>
        </a:xfrm>
        <a:prstGeom prst="roundRect">
          <a:avLst/>
        </a:prstGeom>
        <a:solidFill>
          <a:schemeClr val="accent2">
            <a:hueOff val="653221"/>
            <a:satOff val="4575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act and section does the offences of assault and battery fall under? </a:t>
          </a:r>
          <a:endParaRPr lang="en-US" sz="2200" kern="1200"/>
        </a:p>
      </dsp:txBody>
      <dsp:txXfrm>
        <a:off x="42722" y="1479204"/>
        <a:ext cx="5820883" cy="789716"/>
      </dsp:txXfrm>
    </dsp:sp>
    <dsp:sp modelId="{11A1F850-F1F4-4BDC-9A9B-F087D8188CB3}">
      <dsp:nvSpPr>
        <dsp:cNvPr id="0" name=""/>
        <dsp:cNvSpPr/>
      </dsp:nvSpPr>
      <dsp:spPr>
        <a:xfrm>
          <a:off x="0" y="2375002"/>
          <a:ext cx="5906327" cy="875160"/>
        </a:xfrm>
        <a:prstGeom prst="roundRect">
          <a:avLst/>
        </a:prstGeom>
        <a:solidFill>
          <a:schemeClr val="accent2">
            <a:hueOff val="1306442"/>
            <a:satOff val="9151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of the offences against the persons carries the highest sentence?</a:t>
          </a:r>
          <a:endParaRPr lang="en-US" sz="2200" kern="1200"/>
        </a:p>
      </dsp:txBody>
      <dsp:txXfrm>
        <a:off x="42722" y="2417724"/>
        <a:ext cx="5820883" cy="789716"/>
      </dsp:txXfrm>
    </dsp:sp>
    <dsp:sp modelId="{4BC9EAC7-3C60-4E7D-A69E-18F6C27C5219}">
      <dsp:nvSpPr>
        <dsp:cNvPr id="0" name=""/>
        <dsp:cNvSpPr/>
      </dsp:nvSpPr>
      <dsp:spPr>
        <a:xfrm>
          <a:off x="0" y="3313522"/>
          <a:ext cx="5906327" cy="875160"/>
        </a:xfrm>
        <a:prstGeom prst="roundRect">
          <a:avLst/>
        </a:prstGeom>
        <a:solidFill>
          <a:schemeClr val="accent2">
            <a:hueOff val="1959662"/>
            <a:satOff val="13726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Name and explain one case which demonstrates S.47 ABH?</a:t>
          </a:r>
          <a:endParaRPr lang="en-US" sz="2200" kern="1200"/>
        </a:p>
      </dsp:txBody>
      <dsp:txXfrm>
        <a:off x="42722" y="3356244"/>
        <a:ext cx="5820883" cy="7897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A0789-A775-4EB8-BECF-2CDDEBC2C947}">
      <dsp:nvSpPr>
        <dsp:cNvPr id="0" name=""/>
        <dsp:cNvSpPr/>
      </dsp:nvSpPr>
      <dsp:spPr>
        <a:xfrm>
          <a:off x="0" y="761579"/>
          <a:ext cx="5906327" cy="1405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3ECD7-E303-4E37-BC93-8E0CF738BF2B}">
      <dsp:nvSpPr>
        <dsp:cNvPr id="0" name=""/>
        <dsp:cNvSpPr/>
      </dsp:nvSpPr>
      <dsp:spPr>
        <a:xfrm>
          <a:off x="425313" y="1077928"/>
          <a:ext cx="773296" cy="7732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B8F70D-07BF-4BAC-861F-83D653C1D1B9}">
      <dsp:nvSpPr>
        <dsp:cNvPr id="0" name=""/>
        <dsp:cNvSpPr/>
      </dsp:nvSpPr>
      <dsp:spPr>
        <a:xfrm>
          <a:off x="1623922" y="761579"/>
          <a:ext cx="4282405" cy="1405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801" tIns="148801" rIns="148801" bIns="14880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Individually you have 5 minutes to create 3 questions covering the content for the exam. </a:t>
          </a:r>
          <a:endParaRPr lang="en-US" sz="2000" kern="1200"/>
        </a:p>
      </dsp:txBody>
      <dsp:txXfrm>
        <a:off x="1623922" y="761579"/>
        <a:ext cx="4282405" cy="1405993"/>
      </dsp:txXfrm>
    </dsp:sp>
    <dsp:sp modelId="{CB697124-77D5-4688-997A-226E2AC1C123}">
      <dsp:nvSpPr>
        <dsp:cNvPr id="0" name=""/>
        <dsp:cNvSpPr/>
      </dsp:nvSpPr>
      <dsp:spPr>
        <a:xfrm>
          <a:off x="0" y="2519071"/>
          <a:ext cx="5906327" cy="1405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C95B7E-D8B9-40D2-B1B9-88C4EF98C734}">
      <dsp:nvSpPr>
        <dsp:cNvPr id="0" name=""/>
        <dsp:cNvSpPr/>
      </dsp:nvSpPr>
      <dsp:spPr>
        <a:xfrm>
          <a:off x="425313" y="2835420"/>
          <a:ext cx="773296" cy="7732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41A4A-3790-4FB3-A9DC-6E5FC9BE21CC}">
      <dsp:nvSpPr>
        <dsp:cNvPr id="0" name=""/>
        <dsp:cNvSpPr/>
      </dsp:nvSpPr>
      <dsp:spPr>
        <a:xfrm>
          <a:off x="1623922" y="2519071"/>
          <a:ext cx="4282405" cy="1405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801" tIns="148801" rIns="148801" bIns="14880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You will then choose people to answer those questions. </a:t>
          </a:r>
          <a:endParaRPr lang="en-US" sz="2000" kern="1200"/>
        </a:p>
      </dsp:txBody>
      <dsp:txXfrm>
        <a:off x="1623922" y="2519071"/>
        <a:ext cx="4282405" cy="140599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7A875D-C6E4-40F9-96E6-8E58406A29DB}">
      <dsp:nvSpPr>
        <dsp:cNvPr id="0" name=""/>
        <dsp:cNvSpPr/>
      </dsp:nvSpPr>
      <dsp:spPr>
        <a:xfrm>
          <a:off x="0" y="42562"/>
          <a:ext cx="5906327" cy="10553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Mock exam </a:t>
          </a:r>
          <a:endParaRPr lang="en-US" sz="4400" kern="1200"/>
        </a:p>
      </dsp:txBody>
      <dsp:txXfrm>
        <a:off x="51517" y="94079"/>
        <a:ext cx="5803293" cy="952306"/>
      </dsp:txXfrm>
    </dsp:sp>
    <dsp:sp modelId="{9E9A9A70-2AC2-4367-BF71-ADFE9C374624}">
      <dsp:nvSpPr>
        <dsp:cNvPr id="0" name=""/>
        <dsp:cNvSpPr/>
      </dsp:nvSpPr>
      <dsp:spPr>
        <a:xfrm>
          <a:off x="0" y="1224622"/>
          <a:ext cx="5906327" cy="1055340"/>
        </a:xfrm>
        <a:prstGeom prst="roundRect">
          <a:avLst/>
        </a:prstGeom>
        <a:solidFill>
          <a:schemeClr val="accent2">
            <a:hueOff val="653221"/>
            <a:satOff val="4575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Quick fire questions</a:t>
          </a:r>
          <a:endParaRPr lang="en-US" sz="4400" kern="1200"/>
        </a:p>
      </dsp:txBody>
      <dsp:txXfrm>
        <a:off x="51517" y="1276139"/>
        <a:ext cx="5803293" cy="952306"/>
      </dsp:txXfrm>
    </dsp:sp>
    <dsp:sp modelId="{F0F9AE72-EDC2-4C47-AAFC-B38C793CDA1F}">
      <dsp:nvSpPr>
        <dsp:cNvPr id="0" name=""/>
        <dsp:cNvSpPr/>
      </dsp:nvSpPr>
      <dsp:spPr>
        <a:xfrm>
          <a:off x="0" y="2406682"/>
          <a:ext cx="5906327" cy="1055340"/>
        </a:xfrm>
        <a:prstGeom prst="roundRect">
          <a:avLst/>
        </a:prstGeom>
        <a:solidFill>
          <a:schemeClr val="accent2">
            <a:hueOff val="1306442"/>
            <a:satOff val="9151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Scenario Questions</a:t>
          </a:r>
          <a:endParaRPr lang="en-US" sz="4400" kern="1200"/>
        </a:p>
      </dsp:txBody>
      <dsp:txXfrm>
        <a:off x="51517" y="2458199"/>
        <a:ext cx="5803293" cy="952306"/>
      </dsp:txXfrm>
    </dsp:sp>
    <dsp:sp modelId="{1B39EE23-5698-439D-A979-F7CC88EF4939}">
      <dsp:nvSpPr>
        <dsp:cNvPr id="0" name=""/>
        <dsp:cNvSpPr/>
      </dsp:nvSpPr>
      <dsp:spPr>
        <a:xfrm>
          <a:off x="0" y="3588742"/>
          <a:ext cx="5906327" cy="1055340"/>
        </a:xfrm>
        <a:prstGeom prst="roundRect">
          <a:avLst/>
        </a:prstGeom>
        <a:solidFill>
          <a:schemeClr val="accent2">
            <a:hueOff val="1959662"/>
            <a:satOff val="13726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Kahoot </a:t>
          </a:r>
          <a:endParaRPr lang="en-US" sz="4400" kern="1200"/>
        </a:p>
      </dsp:txBody>
      <dsp:txXfrm>
        <a:off x="51517" y="3640259"/>
        <a:ext cx="5803293" cy="9523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EA31FA-6606-423F-A970-324F363A1E83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B32881-2F56-40ED-96EE-CE3E0C6A40AC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0B0D63-63C2-401D-8722-69048A92A8AE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Yes, revision is important </a:t>
          </a:r>
          <a:endParaRPr lang="en-US" sz="2500" kern="1200"/>
        </a:p>
      </dsp:txBody>
      <dsp:txXfrm>
        <a:off x="1546215" y="572"/>
        <a:ext cx="4360112" cy="1338714"/>
      </dsp:txXfrm>
    </dsp:sp>
    <dsp:sp modelId="{4F13940D-09E6-411A-95CB-4E3045974901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1F0DA2-DE04-4E58-AA9A-07D39F9C349B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BEDEB-3EA8-4730-AF6D-2F66EB69D6E9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But it is important to look after yourself as well. </a:t>
          </a:r>
          <a:endParaRPr lang="en-US" sz="2500" kern="1200"/>
        </a:p>
      </dsp:txBody>
      <dsp:txXfrm>
        <a:off x="1546215" y="1673965"/>
        <a:ext cx="4360112" cy="1338714"/>
      </dsp:txXfrm>
    </dsp:sp>
    <dsp:sp modelId="{AE8D0D57-09CD-4A35-BBFC-109B094A7CE4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45785-9A21-4937-A060-89AC6075EAE3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5063B-9E0E-4C1F-AC99-D1FCA676E737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 your best, that is all we can ask.</a:t>
          </a:r>
          <a:endParaRPr lang="en-US" sz="2500" kern="1200"/>
        </a:p>
      </dsp:txBody>
      <dsp:txXfrm>
        <a:off x="1546215" y="3347358"/>
        <a:ext cx="4360112" cy="13387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96781-0692-A9DA-B158-AB39106143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Revision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BC6513-4806-2380-FDA7-EF4A26B4D6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2400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768175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AEC1C-700D-4670-AB84-660213AE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FD0406F2-17B9-43E0-A331-235C9162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F20684-B069-5444-7D19-241ADACE2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100"/>
              <a:t>Before we start………..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0F66C4-181D-5709-A4E9-93E83406C6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008811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12561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2AD67-B0EE-1F96-AE39-BF5FD69B8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Revision techniques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E0A8D5-6BB2-8EA8-AEB2-C7CAB6C187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0494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AEC1C-700D-4670-AB84-660213AE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FD0406F2-17B9-43E0-A331-235C9162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0E420B-F37C-3BA6-DFF5-FBA9A3599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/>
              <a:t>So……….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9A942C-5A98-4B91-C137-BE2975AF7E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694201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7841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AEC1C-700D-4670-AB84-660213AE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FD0406F2-17B9-43E0-A331-235C9162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A6A06-B8BF-039F-D686-C81049B21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Why is this useful?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6CB4D1-0F25-1CBA-D38C-7CFE630327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122124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9071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7735E9-F42F-4C61-9439-AA722EF57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ABFC405D-8511-4234-95DB-1F88C52B4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3769F-038D-482A-AE83-44DA5264F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Using AI to create flashcards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D1203F-F76D-B017-B6E0-592D6AAD6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149357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1541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7735E9-F42F-4C61-9439-AA722EF57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ABFC405D-8511-4234-95DB-1F88C52B4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70E3D-40D2-235F-5443-31B6AB7AE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Practice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EF84F5-87FF-817D-0F41-0FF88FB12F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8472741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408680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7735E9-F42F-4C61-9439-AA722EF57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ABFC405D-8511-4234-95DB-1F88C52B4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8409BB-7A8F-0692-D69F-C00802EBD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Quick fire questions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46B578-37EC-261F-7C87-8DECB1A8AD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2969865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3438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7735E9-F42F-4C61-9439-AA722EF57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ABFC405D-8511-4234-95DB-1F88C52B4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BA2FF-E8AA-25C9-AE97-2C7D5C962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Next revision session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EB3630-3483-88ED-FF24-C56314D155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625656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36624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7735E9-F42F-4C61-9439-AA722EF57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ABFC405D-8511-4234-95DB-1F88C52B4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75E6C3-F5F5-3A73-683F-73DF7CF63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276" y="2351315"/>
            <a:ext cx="3518452" cy="1239784"/>
          </a:xfrm>
        </p:spPr>
        <p:txBody>
          <a:bodyPr anchor="t">
            <a:normAutofit/>
          </a:bodyPr>
          <a:lstStyle/>
          <a:p>
            <a:r>
              <a:rPr lang="en-GB" sz="5400" i="1" u="sng" dirty="0"/>
              <a:t>Burnout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0D3BCE-E1F1-1045-39DF-3D7EECE78F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843332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57156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0BF298-CFAD-5D55-0C42-025B6AE237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Let’s take a break…..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0ABF0F5-EA15-7806-3719-ED4C34E403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1052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278</Words>
  <Application>Microsoft Office PowerPoint</Application>
  <PresentationFormat>Widescreen</PresentationFormat>
  <Paragraphs>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Century Gothic</vt:lpstr>
      <vt:lpstr>Wingdings 2</vt:lpstr>
      <vt:lpstr>Quotable</vt:lpstr>
      <vt:lpstr>Revision </vt:lpstr>
      <vt:lpstr>Before we start………..</vt:lpstr>
      <vt:lpstr>Revision techniques </vt:lpstr>
      <vt:lpstr>So……….</vt:lpstr>
      <vt:lpstr>Why is this useful?</vt:lpstr>
      <vt:lpstr>Using AI to create flashcards </vt:lpstr>
      <vt:lpstr>Practice Questions</vt:lpstr>
      <vt:lpstr>Quick fire questions </vt:lpstr>
      <vt:lpstr>Next revision session</vt:lpstr>
      <vt:lpstr>Burnout </vt:lpstr>
      <vt:lpstr>Let’s take a break…..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2025-11-30T20:59:38Z</dcterms:created>
  <dcterms:modified xsi:type="dcterms:W3CDTF">2025-11-30T21:21:34Z</dcterms:modified>
</cp:coreProperties>
</file>