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64" r:id="rId4"/>
    <p:sldId id="257" r:id="rId5"/>
    <p:sldId id="266" r:id="rId6"/>
    <p:sldId id="263" r:id="rId7"/>
    <p:sldId id="267" r:id="rId8"/>
    <p:sldId id="258" r:id="rId9"/>
    <p:sldId id="259" r:id="rId10"/>
    <p:sldId id="260" r:id="rId11"/>
    <p:sldId id="261" r:id="rId12"/>
    <p:sldId id="271" r:id="rId13"/>
    <p:sldId id="269" r:id="rId14"/>
    <p:sldId id="274" r:id="rId15"/>
    <p:sldId id="272" r:id="rId16"/>
    <p:sldId id="273" r:id="rId17"/>
    <p:sldId id="275" r:id="rId18"/>
    <p:sldId id="268" r:id="rId19"/>
    <p:sldId id="270" r:id="rId20"/>
    <p:sldId id="26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82147C-FC47-4957-AC25-F2520FD75E4C}" v="76" dt="2020-03-30T15:53:29.0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04" autoAdjust="0"/>
    <p:restoredTop sz="94660"/>
  </p:normalViewPr>
  <p:slideViewPr>
    <p:cSldViewPr snapToGrid="0">
      <p:cViewPr varScale="1">
        <p:scale>
          <a:sx n="67" d="100"/>
          <a:sy n="67" d="100"/>
        </p:scale>
        <p:origin x="63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itlyn Hole" userId="aaad14374268a29b" providerId="LiveId" clId="{FE82147C-FC47-4957-AC25-F2520FD75E4C}"/>
    <pc:docChg chg="undo custSel mod addSld delSld modSld sldOrd">
      <pc:chgData name="Kaitlyn Hole" userId="aaad14374268a29b" providerId="LiveId" clId="{FE82147C-FC47-4957-AC25-F2520FD75E4C}" dt="2020-03-30T15:54:04.416" v="20281" actId="27636"/>
      <pc:docMkLst>
        <pc:docMk/>
      </pc:docMkLst>
      <pc:sldChg chg="modSp">
        <pc:chgData name="Kaitlyn Hole" userId="aaad14374268a29b" providerId="LiveId" clId="{FE82147C-FC47-4957-AC25-F2520FD75E4C}" dt="2020-03-24T18:25:42.586" v="5093" actId="20577"/>
        <pc:sldMkLst>
          <pc:docMk/>
          <pc:sldMk cId="4225863972" sldId="257"/>
        </pc:sldMkLst>
        <pc:spChg chg="mod">
          <ac:chgData name="Kaitlyn Hole" userId="aaad14374268a29b" providerId="LiveId" clId="{FE82147C-FC47-4957-AC25-F2520FD75E4C}" dt="2020-03-24T18:25:42.586" v="5093" actId="20577"/>
          <ac:spMkLst>
            <pc:docMk/>
            <pc:sldMk cId="4225863972" sldId="257"/>
            <ac:spMk id="39" creationId="{E564544E-3B1A-4CEA-92C2-5BCAA90D4753}"/>
          </ac:spMkLst>
        </pc:spChg>
      </pc:sldChg>
      <pc:sldChg chg="addSp delSp modSp add mod setBg setClrOvrMap">
        <pc:chgData name="Kaitlyn Hole" userId="aaad14374268a29b" providerId="LiveId" clId="{FE82147C-FC47-4957-AC25-F2520FD75E4C}" dt="2020-03-14T13:14:51.795" v="2332" actId="20577"/>
        <pc:sldMkLst>
          <pc:docMk/>
          <pc:sldMk cId="1157410323" sldId="258"/>
        </pc:sldMkLst>
        <pc:spChg chg="mod">
          <ac:chgData name="Kaitlyn Hole" userId="aaad14374268a29b" providerId="LiveId" clId="{FE82147C-FC47-4957-AC25-F2520FD75E4C}" dt="2020-03-14T13:05:01.936" v="1242" actId="26606"/>
          <ac:spMkLst>
            <pc:docMk/>
            <pc:sldMk cId="1157410323" sldId="258"/>
            <ac:spMk id="2" creationId="{025F33DE-C82F-41FE-A74C-2B5744806B85}"/>
          </ac:spMkLst>
        </pc:spChg>
        <pc:spChg chg="del">
          <ac:chgData name="Kaitlyn Hole" userId="aaad14374268a29b" providerId="LiveId" clId="{FE82147C-FC47-4957-AC25-F2520FD75E4C}" dt="2020-03-14T13:03:18.293" v="1210"/>
          <ac:spMkLst>
            <pc:docMk/>
            <pc:sldMk cId="1157410323" sldId="258"/>
            <ac:spMk id="3" creationId="{223032BD-DAB5-4735-A71D-4C7637D30B33}"/>
          </ac:spMkLst>
        </pc:spChg>
        <pc:spChg chg="add del">
          <ac:chgData name="Kaitlyn Hole" userId="aaad14374268a29b" providerId="LiveId" clId="{FE82147C-FC47-4957-AC25-F2520FD75E4C}" dt="2020-03-14T13:03:31.235" v="1212" actId="26606"/>
          <ac:spMkLst>
            <pc:docMk/>
            <pc:sldMk cId="1157410323" sldId="258"/>
            <ac:spMk id="8" creationId="{A297C4A2-8497-4414-9F2E-7521D102F1B6}"/>
          </ac:spMkLst>
        </pc:spChg>
        <pc:spChg chg="add del">
          <ac:chgData name="Kaitlyn Hole" userId="aaad14374268a29b" providerId="LiveId" clId="{FE82147C-FC47-4957-AC25-F2520FD75E4C}" dt="2020-03-14T13:03:40.714" v="1214" actId="26606"/>
          <ac:spMkLst>
            <pc:docMk/>
            <pc:sldMk cId="1157410323" sldId="258"/>
            <ac:spMk id="10" creationId="{2C1D10E5-5B3C-4202-ADDC-2244AF9A7663}"/>
          </ac:spMkLst>
        </pc:spChg>
        <pc:spChg chg="add del">
          <ac:chgData name="Kaitlyn Hole" userId="aaad14374268a29b" providerId="LiveId" clId="{FE82147C-FC47-4957-AC25-F2520FD75E4C}" dt="2020-03-14T13:04:35.207" v="1238" actId="26606"/>
          <ac:spMkLst>
            <pc:docMk/>
            <pc:sldMk cId="1157410323" sldId="258"/>
            <ac:spMk id="11" creationId="{4038CB10-1F5C-4D54-9DF7-12586DE5B007}"/>
          </ac:spMkLst>
        </pc:spChg>
        <pc:spChg chg="add del mod">
          <ac:chgData name="Kaitlyn Hole" userId="aaad14374268a29b" providerId="LiveId" clId="{FE82147C-FC47-4957-AC25-F2520FD75E4C}" dt="2020-03-14T13:04:35.207" v="1238" actId="26606"/>
          <ac:spMkLst>
            <pc:docMk/>
            <pc:sldMk cId="1157410323" sldId="258"/>
            <ac:spMk id="12" creationId="{DEF0607A-9610-4C14-A68A-A270DF324358}"/>
          </ac:spMkLst>
        </pc:spChg>
        <pc:spChg chg="add del">
          <ac:chgData name="Kaitlyn Hole" userId="aaad14374268a29b" providerId="LiveId" clId="{FE82147C-FC47-4957-AC25-F2520FD75E4C}" dt="2020-03-14T13:04:35.207" v="1238" actId="26606"/>
          <ac:spMkLst>
            <pc:docMk/>
            <pc:sldMk cId="1157410323" sldId="258"/>
            <ac:spMk id="13" creationId="{73ED6512-6858-4552-B699-9A97FE9A4EA2}"/>
          </ac:spMkLst>
        </pc:spChg>
        <pc:spChg chg="add del">
          <ac:chgData name="Kaitlyn Hole" userId="aaad14374268a29b" providerId="LiveId" clId="{FE82147C-FC47-4957-AC25-F2520FD75E4C}" dt="2020-03-14T13:04:31.344" v="1235" actId="26606"/>
          <ac:spMkLst>
            <pc:docMk/>
            <pc:sldMk cId="1157410323" sldId="258"/>
            <ac:spMk id="18" creationId="{E45CA849-654C-4173-AD99-B3A2528275F5}"/>
          </ac:spMkLst>
        </pc:spChg>
        <pc:spChg chg="add del">
          <ac:chgData name="Kaitlyn Hole" userId="aaad14374268a29b" providerId="LiveId" clId="{FE82147C-FC47-4957-AC25-F2520FD75E4C}" dt="2020-03-14T13:04:31.344" v="1235" actId="26606"/>
          <ac:spMkLst>
            <pc:docMk/>
            <pc:sldMk cId="1157410323" sldId="258"/>
            <ac:spMk id="20" creationId="{3E23A947-2D45-4208-AE2B-64948C87A3EB}"/>
          </ac:spMkLst>
        </pc:spChg>
        <pc:spChg chg="add del">
          <ac:chgData name="Kaitlyn Hole" userId="aaad14374268a29b" providerId="LiveId" clId="{FE82147C-FC47-4957-AC25-F2520FD75E4C}" dt="2020-03-14T13:04:31.344" v="1235" actId="26606"/>
          <ac:spMkLst>
            <pc:docMk/>
            <pc:sldMk cId="1157410323" sldId="258"/>
            <ac:spMk id="22" creationId="{E5BBB0F9-6A59-4D02-A9C7-A2D6516684CE}"/>
          </ac:spMkLst>
        </pc:spChg>
        <pc:spChg chg="add del">
          <ac:chgData name="Kaitlyn Hole" userId="aaad14374268a29b" providerId="LiveId" clId="{FE82147C-FC47-4957-AC25-F2520FD75E4C}" dt="2020-03-14T13:04:35.124" v="1237" actId="26606"/>
          <ac:spMkLst>
            <pc:docMk/>
            <pc:sldMk cId="1157410323" sldId="258"/>
            <ac:spMk id="24" creationId="{F60FCA6E-0894-46CD-BD49-5955A51E0084}"/>
          </ac:spMkLst>
        </pc:spChg>
        <pc:spChg chg="add del">
          <ac:chgData name="Kaitlyn Hole" userId="aaad14374268a29b" providerId="LiveId" clId="{FE82147C-FC47-4957-AC25-F2520FD75E4C}" dt="2020-03-14T13:04:35.124" v="1237" actId="26606"/>
          <ac:spMkLst>
            <pc:docMk/>
            <pc:sldMk cId="1157410323" sldId="258"/>
            <ac:spMk id="25" creationId="{E78C6E4B-A1F1-4B6C-97EC-BE997495D6AC}"/>
          </ac:spMkLst>
        </pc:spChg>
        <pc:spChg chg="add del">
          <ac:chgData name="Kaitlyn Hole" userId="aaad14374268a29b" providerId="LiveId" clId="{FE82147C-FC47-4957-AC25-F2520FD75E4C}" dt="2020-03-14T13:05:01.936" v="1242" actId="26606"/>
          <ac:spMkLst>
            <pc:docMk/>
            <pc:sldMk cId="1157410323" sldId="258"/>
            <ac:spMk id="27" creationId="{DA3D79E8-4321-4568-8E49-29D53CB3B91A}"/>
          </ac:spMkLst>
        </pc:spChg>
        <pc:spChg chg="add del">
          <ac:chgData name="Kaitlyn Hole" userId="aaad14374268a29b" providerId="LiveId" clId="{FE82147C-FC47-4957-AC25-F2520FD75E4C}" dt="2020-03-14T13:05:01.872" v="1241" actId="26606"/>
          <ac:spMkLst>
            <pc:docMk/>
            <pc:sldMk cId="1157410323" sldId="258"/>
            <ac:spMk id="35" creationId="{6BA43585-BC5A-43F9-BB1F-D3BDEBB5FAC7}"/>
          </ac:spMkLst>
        </pc:spChg>
        <pc:spChg chg="add del">
          <ac:chgData name="Kaitlyn Hole" userId="aaad14374268a29b" providerId="LiveId" clId="{FE82147C-FC47-4957-AC25-F2520FD75E4C}" dt="2020-03-14T13:05:01.872" v="1241" actId="26606"/>
          <ac:spMkLst>
            <pc:docMk/>
            <pc:sldMk cId="1157410323" sldId="258"/>
            <ac:spMk id="38" creationId="{A3BAF07C-C39E-42EB-BB22-8D46691D9735}"/>
          </ac:spMkLst>
        </pc:spChg>
        <pc:spChg chg="add">
          <ac:chgData name="Kaitlyn Hole" userId="aaad14374268a29b" providerId="LiveId" clId="{FE82147C-FC47-4957-AC25-F2520FD75E4C}" dt="2020-03-14T13:05:01.936" v="1242" actId="26606"/>
          <ac:spMkLst>
            <pc:docMk/>
            <pc:sldMk cId="1157410323" sldId="258"/>
            <ac:spMk id="44" creationId="{D3F51FEB-38FB-4F6C-9F7B-2F2AFAB65463}"/>
          </ac:spMkLst>
        </pc:spChg>
        <pc:spChg chg="add">
          <ac:chgData name="Kaitlyn Hole" userId="aaad14374268a29b" providerId="LiveId" clId="{FE82147C-FC47-4957-AC25-F2520FD75E4C}" dt="2020-03-14T13:05:01.936" v="1242" actId="26606"/>
          <ac:spMkLst>
            <pc:docMk/>
            <pc:sldMk cId="1157410323" sldId="258"/>
            <ac:spMk id="46" creationId="{1E547BA6-BAE0-43BB-A7CA-60F69CE252F0}"/>
          </ac:spMkLst>
        </pc:spChg>
        <pc:spChg chg="add">
          <ac:chgData name="Kaitlyn Hole" userId="aaad14374268a29b" providerId="LiveId" clId="{FE82147C-FC47-4957-AC25-F2520FD75E4C}" dt="2020-03-14T13:05:01.936" v="1242" actId="26606"/>
          <ac:spMkLst>
            <pc:docMk/>
            <pc:sldMk cId="1157410323" sldId="258"/>
            <ac:spMk id="61" creationId="{2B566528-1B12-4246-9431-5C2D7D081168}"/>
          </ac:spMkLst>
        </pc:spChg>
        <pc:spChg chg="add mod">
          <ac:chgData name="Kaitlyn Hole" userId="aaad14374268a29b" providerId="LiveId" clId="{FE82147C-FC47-4957-AC25-F2520FD75E4C}" dt="2020-03-14T13:14:51.795" v="2332" actId="20577"/>
          <ac:spMkLst>
            <pc:docMk/>
            <pc:sldMk cId="1157410323" sldId="258"/>
            <ac:spMk id="63" creationId="{28B8F3F6-7818-46CB-8757-031D85B02F46}"/>
          </ac:spMkLst>
        </pc:spChg>
        <pc:grpChg chg="add del">
          <ac:chgData name="Kaitlyn Hole" userId="aaad14374268a29b" providerId="LiveId" clId="{FE82147C-FC47-4957-AC25-F2520FD75E4C}" dt="2020-03-14T13:05:01.936" v="1242" actId="26606"/>
          <ac:grpSpMkLst>
            <pc:docMk/>
            <pc:sldMk cId="1157410323" sldId="258"/>
            <ac:grpSpMk id="30" creationId="{A7BAFF87-FE4E-41E1-8958-26E04F9B152E}"/>
          </ac:grpSpMkLst>
        </pc:grpChg>
        <pc:grpChg chg="add del">
          <ac:chgData name="Kaitlyn Hole" userId="aaad14374268a29b" providerId="LiveId" clId="{FE82147C-FC47-4957-AC25-F2520FD75E4C}" dt="2020-03-14T13:05:01.872" v="1241" actId="26606"/>
          <ac:grpSpMkLst>
            <pc:docMk/>
            <pc:sldMk cId="1157410323" sldId="258"/>
            <ac:grpSpMk id="40" creationId="{D8E9CF54-0466-4261-9E62-0249E60E1886}"/>
          </ac:grpSpMkLst>
        </pc:grpChg>
        <pc:grpChg chg="add">
          <ac:chgData name="Kaitlyn Hole" userId="aaad14374268a29b" providerId="LiveId" clId="{FE82147C-FC47-4957-AC25-F2520FD75E4C}" dt="2020-03-14T13:05:01.936" v="1242" actId="26606"/>
          <ac:grpSpMkLst>
            <pc:docMk/>
            <pc:sldMk cId="1157410323" sldId="258"/>
            <ac:grpSpMk id="62" creationId="{07EAA094-9CF6-4695-958A-33D9BCAA9474}"/>
          </ac:grpSpMkLst>
        </pc:grpChg>
        <pc:picChg chg="add mod">
          <ac:chgData name="Kaitlyn Hole" userId="aaad14374268a29b" providerId="LiveId" clId="{FE82147C-FC47-4957-AC25-F2520FD75E4C}" dt="2020-03-14T13:05:01.936" v="1242" actId="26606"/>
          <ac:picMkLst>
            <pc:docMk/>
            <pc:sldMk cId="1157410323" sldId="258"/>
            <ac:picMk id="4" creationId="{244F51BD-4712-47D2-AB00-96D6E0A532B7}"/>
          </ac:picMkLst>
        </pc:picChg>
        <pc:picChg chg="add mod">
          <ac:chgData name="Kaitlyn Hole" userId="aaad14374268a29b" providerId="LiveId" clId="{FE82147C-FC47-4957-AC25-F2520FD75E4C}" dt="2020-03-14T13:05:01.936" v="1242" actId="26606"/>
          <ac:picMkLst>
            <pc:docMk/>
            <pc:sldMk cId="1157410323" sldId="258"/>
            <ac:picMk id="5" creationId="{BE546FC5-C15D-4298-A574-C41C7464566F}"/>
          </ac:picMkLst>
        </pc:picChg>
        <pc:cxnChg chg="add del">
          <ac:chgData name="Kaitlyn Hole" userId="aaad14374268a29b" providerId="LiveId" clId="{FE82147C-FC47-4957-AC25-F2520FD75E4C}" dt="2020-03-14T13:05:01.936" v="1242" actId="26606"/>
          <ac:cxnSpMkLst>
            <pc:docMk/>
            <pc:sldMk cId="1157410323" sldId="258"/>
            <ac:cxnSpMk id="28" creationId="{27079481-2F79-4902-AF2E-C07B19A0985A}"/>
          </ac:cxnSpMkLst>
        </pc:cxnChg>
        <pc:cxnChg chg="add del">
          <ac:chgData name="Kaitlyn Hole" userId="aaad14374268a29b" providerId="LiveId" clId="{FE82147C-FC47-4957-AC25-F2520FD75E4C}" dt="2020-03-14T13:05:01.936" v="1242" actId="26606"/>
          <ac:cxnSpMkLst>
            <pc:docMk/>
            <pc:sldMk cId="1157410323" sldId="258"/>
            <ac:cxnSpMk id="29" creationId="{0BD0214A-A25B-4780-8EBF-766156CAC55E}"/>
          </ac:cxnSpMkLst>
        </pc:cxnChg>
      </pc:sldChg>
      <pc:sldChg chg="addSp delSp modSp add mod setBg">
        <pc:chgData name="Kaitlyn Hole" userId="aaad14374268a29b" providerId="LiveId" clId="{FE82147C-FC47-4957-AC25-F2520FD75E4C}" dt="2020-03-14T13:33:54.942" v="3964" actId="26606"/>
        <pc:sldMkLst>
          <pc:docMk/>
          <pc:sldMk cId="1668640231" sldId="259"/>
        </pc:sldMkLst>
        <pc:spChg chg="mod">
          <ac:chgData name="Kaitlyn Hole" userId="aaad14374268a29b" providerId="LiveId" clId="{FE82147C-FC47-4957-AC25-F2520FD75E4C}" dt="2020-03-14T13:33:54.942" v="3964" actId="26606"/>
          <ac:spMkLst>
            <pc:docMk/>
            <pc:sldMk cId="1668640231" sldId="259"/>
            <ac:spMk id="2" creationId="{2DE7A788-17FB-4616-AE35-9096CD803161}"/>
          </ac:spMkLst>
        </pc:spChg>
        <pc:spChg chg="del">
          <ac:chgData name="Kaitlyn Hole" userId="aaad14374268a29b" providerId="LiveId" clId="{FE82147C-FC47-4957-AC25-F2520FD75E4C}" dt="2020-03-14T13:17:21.226" v="2378"/>
          <ac:spMkLst>
            <pc:docMk/>
            <pc:sldMk cId="1668640231" sldId="259"/>
            <ac:spMk id="3" creationId="{EA9F0919-05D8-4C44-8CF6-E299BEEEFBD4}"/>
          </ac:spMkLst>
        </pc:spChg>
        <pc:spChg chg="add mod ord">
          <ac:chgData name="Kaitlyn Hole" userId="aaad14374268a29b" providerId="LiveId" clId="{FE82147C-FC47-4957-AC25-F2520FD75E4C}" dt="2020-03-14T13:33:54.942" v="3964" actId="26606"/>
          <ac:spMkLst>
            <pc:docMk/>
            <pc:sldMk cId="1668640231" sldId="259"/>
            <ac:spMk id="9" creationId="{8E6EA6A7-A57A-4BE4-842D-FEDAA7EC7D76}"/>
          </ac:spMkLst>
        </pc:spChg>
        <pc:spChg chg="add">
          <ac:chgData name="Kaitlyn Hole" userId="aaad14374268a29b" providerId="LiveId" clId="{FE82147C-FC47-4957-AC25-F2520FD75E4C}" dt="2020-03-14T13:33:54.942" v="3964" actId="26606"/>
          <ac:spMkLst>
            <pc:docMk/>
            <pc:sldMk cId="1668640231" sldId="259"/>
            <ac:spMk id="11" creationId="{2B566528-1B12-4246-9431-5C2D7D081168}"/>
          </ac:spMkLst>
        </pc:spChg>
        <pc:spChg chg="add del">
          <ac:chgData name="Kaitlyn Hole" userId="aaad14374268a29b" providerId="LiveId" clId="{FE82147C-FC47-4957-AC25-F2520FD75E4C}" dt="2020-03-14T13:18:31.856" v="2395" actId="26606"/>
          <ac:spMkLst>
            <pc:docMk/>
            <pc:sldMk cId="1668640231" sldId="259"/>
            <ac:spMk id="14" creationId="{2B566528-1B12-4246-9431-5C2D7D081168}"/>
          </ac:spMkLst>
        </pc:spChg>
        <pc:spChg chg="add del">
          <ac:chgData name="Kaitlyn Hole" userId="aaad14374268a29b" providerId="LiveId" clId="{FE82147C-FC47-4957-AC25-F2520FD75E4C}" dt="2020-03-14T13:18:31.836" v="2394" actId="26606"/>
          <ac:spMkLst>
            <pc:docMk/>
            <pc:sldMk cId="1668640231" sldId="259"/>
            <ac:spMk id="27" creationId="{C95B82D5-A8BB-45BF-BED8-C7B206892100}"/>
          </ac:spMkLst>
        </pc:spChg>
        <pc:spChg chg="add del">
          <ac:chgData name="Kaitlyn Hole" userId="aaad14374268a29b" providerId="LiveId" clId="{FE82147C-FC47-4957-AC25-F2520FD75E4C}" dt="2020-03-14T13:18:31.836" v="2394" actId="26606"/>
          <ac:spMkLst>
            <pc:docMk/>
            <pc:sldMk cId="1668640231" sldId="259"/>
            <ac:spMk id="29" creationId="{296C61EC-FBF4-4216-BE67-6C864D30A01C}"/>
          </ac:spMkLst>
        </pc:spChg>
        <pc:spChg chg="add del">
          <ac:chgData name="Kaitlyn Hole" userId="aaad14374268a29b" providerId="LiveId" clId="{FE82147C-FC47-4957-AC25-F2520FD75E4C}" dt="2020-03-14T13:21:19.291" v="2412" actId="26606"/>
          <ac:spMkLst>
            <pc:docMk/>
            <pc:sldMk cId="1668640231" sldId="259"/>
            <ac:spMk id="32" creationId="{2B566528-1B12-4246-9431-5C2D7D081168}"/>
          </ac:spMkLst>
        </pc:spChg>
        <pc:spChg chg="add del">
          <ac:chgData name="Kaitlyn Hole" userId="aaad14374268a29b" providerId="LiveId" clId="{FE82147C-FC47-4957-AC25-F2520FD75E4C}" dt="2020-03-14T13:21:17.100" v="2409" actId="26606"/>
          <ac:spMkLst>
            <pc:docMk/>
            <pc:sldMk cId="1668640231" sldId="259"/>
            <ac:spMk id="41" creationId="{B42B45C7-35B4-414B-8376-B01B5A33992D}"/>
          </ac:spMkLst>
        </pc:spChg>
        <pc:spChg chg="add del">
          <ac:chgData name="Kaitlyn Hole" userId="aaad14374268a29b" providerId="LiveId" clId="{FE82147C-FC47-4957-AC25-F2520FD75E4C}" dt="2020-03-14T13:21:17.100" v="2409" actId="26606"/>
          <ac:spMkLst>
            <pc:docMk/>
            <pc:sldMk cId="1668640231" sldId="259"/>
            <ac:spMk id="43" creationId="{8587DE20-364E-4BE1-B603-E62BB8A635CF}"/>
          </ac:spMkLst>
        </pc:spChg>
        <pc:spChg chg="add del">
          <ac:chgData name="Kaitlyn Hole" userId="aaad14374268a29b" providerId="LiveId" clId="{FE82147C-FC47-4957-AC25-F2520FD75E4C}" dt="2020-03-14T13:21:17.100" v="2409" actId="26606"/>
          <ac:spMkLst>
            <pc:docMk/>
            <pc:sldMk cId="1668640231" sldId="259"/>
            <ac:spMk id="45" creationId="{CD84038B-4A56-439B-A184-79B2D4506692}"/>
          </ac:spMkLst>
        </pc:spChg>
        <pc:spChg chg="add del">
          <ac:chgData name="Kaitlyn Hole" userId="aaad14374268a29b" providerId="LiveId" clId="{FE82147C-FC47-4957-AC25-F2520FD75E4C}" dt="2020-03-14T13:21:19.274" v="2411" actId="26606"/>
          <ac:spMkLst>
            <pc:docMk/>
            <pc:sldMk cId="1668640231" sldId="259"/>
            <ac:spMk id="66" creationId="{9D3A9E89-033E-4C4A-8C41-416DABFFD307}"/>
          </ac:spMkLst>
        </pc:spChg>
        <pc:spChg chg="add del">
          <ac:chgData name="Kaitlyn Hole" userId="aaad14374268a29b" providerId="LiveId" clId="{FE82147C-FC47-4957-AC25-F2520FD75E4C}" dt="2020-03-14T13:21:19.274" v="2411" actId="26606"/>
          <ac:spMkLst>
            <pc:docMk/>
            <pc:sldMk cId="1668640231" sldId="259"/>
            <ac:spMk id="67" creationId="{78907291-9D6D-4740-81DB-441477BCA279}"/>
          </ac:spMkLst>
        </pc:spChg>
        <pc:spChg chg="add del">
          <ac:chgData name="Kaitlyn Hole" userId="aaad14374268a29b" providerId="LiveId" clId="{FE82147C-FC47-4957-AC25-F2520FD75E4C}" dt="2020-03-14T13:21:19.274" v="2411" actId="26606"/>
          <ac:spMkLst>
            <pc:docMk/>
            <pc:sldMk cId="1668640231" sldId="259"/>
            <ac:spMk id="68" creationId="{86293361-111E-427D-8E5B-256944AC8395}"/>
          </ac:spMkLst>
        </pc:spChg>
        <pc:grpChg chg="add">
          <ac:chgData name="Kaitlyn Hole" userId="aaad14374268a29b" providerId="LiveId" clId="{FE82147C-FC47-4957-AC25-F2520FD75E4C}" dt="2020-03-14T13:33:54.942" v="3964" actId="26606"/>
          <ac:grpSpMkLst>
            <pc:docMk/>
            <pc:sldMk cId="1668640231" sldId="259"/>
            <ac:grpSpMk id="12" creationId="{C34A4475-365F-4381-A542-4698D63774B8}"/>
          </ac:grpSpMkLst>
        </pc:grpChg>
        <pc:grpChg chg="add">
          <ac:chgData name="Kaitlyn Hole" userId="aaad14374268a29b" providerId="LiveId" clId="{FE82147C-FC47-4957-AC25-F2520FD75E4C}" dt="2020-03-14T13:33:54.942" v="3964" actId="26606"/>
          <ac:grpSpMkLst>
            <pc:docMk/>
            <pc:sldMk cId="1668640231" sldId="259"/>
            <ac:grpSpMk id="13" creationId="{DC8D6E3B-FFED-480F-941D-FE376375B8B7}"/>
          </ac:grpSpMkLst>
        </pc:grpChg>
        <pc:grpChg chg="add del">
          <ac:chgData name="Kaitlyn Hole" userId="aaad14374268a29b" providerId="LiveId" clId="{FE82147C-FC47-4957-AC25-F2520FD75E4C}" dt="2020-03-14T13:18:31.856" v="2395" actId="26606"/>
          <ac:grpSpMkLst>
            <pc:docMk/>
            <pc:sldMk cId="1668640231" sldId="259"/>
            <ac:grpSpMk id="16" creationId="{C34A4475-365F-4381-A542-4698D63774B8}"/>
          </ac:grpSpMkLst>
        </pc:grpChg>
        <pc:grpChg chg="add del">
          <ac:chgData name="Kaitlyn Hole" userId="aaad14374268a29b" providerId="LiveId" clId="{FE82147C-FC47-4957-AC25-F2520FD75E4C}" dt="2020-03-14T13:18:31.856" v="2395" actId="26606"/>
          <ac:grpSpMkLst>
            <pc:docMk/>
            <pc:sldMk cId="1668640231" sldId="259"/>
            <ac:grpSpMk id="20" creationId="{DC8D6E3B-FFED-480F-941D-FE376375B8B7}"/>
          </ac:grpSpMkLst>
        </pc:grpChg>
        <pc:grpChg chg="add del">
          <ac:chgData name="Kaitlyn Hole" userId="aaad14374268a29b" providerId="LiveId" clId="{FE82147C-FC47-4957-AC25-F2520FD75E4C}" dt="2020-03-14T13:21:19.291" v="2412" actId="26606"/>
          <ac:grpSpMkLst>
            <pc:docMk/>
            <pc:sldMk cId="1668640231" sldId="259"/>
            <ac:grpSpMk id="33" creationId="{DC8D6E3B-FFED-480F-941D-FE376375B8B7}"/>
          </ac:grpSpMkLst>
        </pc:grpChg>
        <pc:grpChg chg="add del">
          <ac:chgData name="Kaitlyn Hole" userId="aaad14374268a29b" providerId="LiveId" clId="{FE82147C-FC47-4957-AC25-F2520FD75E4C}" dt="2020-03-14T13:21:19.291" v="2412" actId="26606"/>
          <ac:grpSpMkLst>
            <pc:docMk/>
            <pc:sldMk cId="1668640231" sldId="259"/>
            <ac:grpSpMk id="36" creationId="{C34A4475-365F-4381-A542-4698D63774B8}"/>
          </ac:grpSpMkLst>
        </pc:grpChg>
        <pc:grpChg chg="add del">
          <ac:chgData name="Kaitlyn Hole" userId="aaad14374268a29b" providerId="LiveId" clId="{FE82147C-FC47-4957-AC25-F2520FD75E4C}" dt="2020-03-14T13:21:19.274" v="2411" actId="26606"/>
          <ac:grpSpMkLst>
            <pc:docMk/>
            <pc:sldMk cId="1668640231" sldId="259"/>
            <ac:grpSpMk id="69" creationId="{72548900-57CE-48BC-A395-E89B7E0472E2}"/>
          </ac:grpSpMkLst>
        </pc:grpChg>
        <pc:picChg chg="add del mod ord">
          <ac:chgData name="Kaitlyn Hole" userId="aaad14374268a29b" providerId="LiveId" clId="{FE82147C-FC47-4957-AC25-F2520FD75E4C}" dt="2020-03-14T13:33:54.942" v="3964" actId="26606"/>
          <ac:picMkLst>
            <pc:docMk/>
            <pc:sldMk cId="1668640231" sldId="259"/>
            <ac:picMk id="4" creationId="{3D42FD9A-0353-4538-A4AA-C63BAF75EF3A}"/>
          </ac:picMkLst>
        </pc:picChg>
        <pc:picChg chg="add del mod ord">
          <ac:chgData name="Kaitlyn Hole" userId="aaad14374268a29b" providerId="LiveId" clId="{FE82147C-FC47-4957-AC25-F2520FD75E4C}" dt="2020-03-14T13:19:03.504" v="2405" actId="478"/>
          <ac:picMkLst>
            <pc:docMk/>
            <pc:sldMk cId="1668640231" sldId="259"/>
            <ac:picMk id="5" creationId="{8906B60C-4544-4340-A1C0-CBCAF52EB262}"/>
          </ac:picMkLst>
        </pc:picChg>
        <pc:picChg chg="add mod ord">
          <ac:chgData name="Kaitlyn Hole" userId="aaad14374268a29b" providerId="LiveId" clId="{FE82147C-FC47-4957-AC25-F2520FD75E4C}" dt="2020-03-14T13:33:54.942" v="3964" actId="26606"/>
          <ac:picMkLst>
            <pc:docMk/>
            <pc:sldMk cId="1668640231" sldId="259"/>
            <ac:picMk id="6" creationId="{FF6AC97F-193B-4961-915F-7E1D82BFE641}"/>
          </ac:picMkLst>
        </pc:picChg>
      </pc:sldChg>
      <pc:sldChg chg="addSp delSp modSp add mod setBg setClrOvrMap">
        <pc:chgData name="Kaitlyn Hole" userId="aaad14374268a29b" providerId="LiveId" clId="{FE82147C-FC47-4957-AC25-F2520FD75E4C}" dt="2020-03-14T13:46:10.949" v="4853" actId="26606"/>
        <pc:sldMkLst>
          <pc:docMk/>
          <pc:sldMk cId="277699417" sldId="260"/>
        </pc:sldMkLst>
        <pc:spChg chg="mod ord">
          <ac:chgData name="Kaitlyn Hole" userId="aaad14374268a29b" providerId="LiveId" clId="{FE82147C-FC47-4957-AC25-F2520FD75E4C}" dt="2020-03-14T13:46:10.949" v="4853" actId="26606"/>
          <ac:spMkLst>
            <pc:docMk/>
            <pc:sldMk cId="277699417" sldId="260"/>
            <ac:spMk id="2" creationId="{7B518200-0AE7-4466-8A59-FD950903A608}"/>
          </ac:spMkLst>
        </pc:spChg>
        <pc:spChg chg="del">
          <ac:chgData name="Kaitlyn Hole" userId="aaad14374268a29b" providerId="LiveId" clId="{FE82147C-FC47-4957-AC25-F2520FD75E4C}" dt="2020-03-14T13:40:01.008" v="4037"/>
          <ac:spMkLst>
            <pc:docMk/>
            <pc:sldMk cId="277699417" sldId="260"/>
            <ac:spMk id="3" creationId="{595AFB5B-49D8-4E95-B191-8976FF70C060}"/>
          </ac:spMkLst>
        </pc:spChg>
        <pc:spChg chg="add mod ord">
          <ac:chgData name="Kaitlyn Hole" userId="aaad14374268a29b" providerId="LiveId" clId="{FE82147C-FC47-4957-AC25-F2520FD75E4C}" dt="2020-03-14T13:46:10.949" v="4853" actId="26606"/>
          <ac:spMkLst>
            <pc:docMk/>
            <pc:sldMk cId="277699417" sldId="260"/>
            <ac:spMk id="11" creationId="{2C934724-6CFE-4F32-B316-5E2F9EFB9052}"/>
          </ac:spMkLst>
        </pc:spChg>
        <pc:spChg chg="add del">
          <ac:chgData name="Kaitlyn Hole" userId="aaad14374268a29b" providerId="LiveId" clId="{FE82147C-FC47-4957-AC25-F2520FD75E4C}" dt="2020-03-14T13:46:10.949" v="4853" actId="26606"/>
          <ac:spMkLst>
            <pc:docMk/>
            <pc:sldMk cId="277699417" sldId="260"/>
            <ac:spMk id="14" creationId="{FAF68CB5-D519-4070-A998-B86F0FBCD10C}"/>
          </ac:spMkLst>
        </pc:spChg>
        <pc:spChg chg="add del">
          <ac:chgData name="Kaitlyn Hole" userId="aaad14374268a29b" providerId="LiveId" clId="{FE82147C-FC47-4957-AC25-F2520FD75E4C}" dt="2020-03-14T13:46:10.949" v="4853" actId="26606"/>
          <ac:spMkLst>
            <pc:docMk/>
            <pc:sldMk cId="277699417" sldId="260"/>
            <ac:spMk id="16" creationId="{7586665A-47B3-4AEE-BC94-15D89FF706B3}"/>
          </ac:spMkLst>
        </pc:spChg>
        <pc:spChg chg="add">
          <ac:chgData name="Kaitlyn Hole" userId="aaad14374268a29b" providerId="LiveId" clId="{FE82147C-FC47-4957-AC25-F2520FD75E4C}" dt="2020-03-14T13:46:10.949" v="4853" actId="26606"/>
          <ac:spMkLst>
            <pc:docMk/>
            <pc:sldMk cId="277699417" sldId="260"/>
            <ac:spMk id="21" creationId="{07977D39-626F-40D7-B00F-16E02602DD5A}"/>
          </ac:spMkLst>
        </pc:spChg>
        <pc:spChg chg="add">
          <ac:chgData name="Kaitlyn Hole" userId="aaad14374268a29b" providerId="LiveId" clId="{FE82147C-FC47-4957-AC25-F2520FD75E4C}" dt="2020-03-14T13:46:10.949" v="4853" actId="26606"/>
          <ac:spMkLst>
            <pc:docMk/>
            <pc:sldMk cId="277699417" sldId="260"/>
            <ac:spMk id="23" creationId="{B905CDE4-B751-4B3E-B625-6E59F8903414}"/>
          </ac:spMkLst>
        </pc:spChg>
        <pc:spChg chg="add">
          <ac:chgData name="Kaitlyn Hole" userId="aaad14374268a29b" providerId="LiveId" clId="{FE82147C-FC47-4957-AC25-F2520FD75E4C}" dt="2020-03-14T13:46:10.949" v="4853" actId="26606"/>
          <ac:spMkLst>
            <pc:docMk/>
            <pc:sldMk cId="277699417" sldId="260"/>
            <ac:spMk id="25" creationId="{08108C16-F4C0-44AA-999D-17BD39219B24}"/>
          </ac:spMkLst>
        </pc:spChg>
        <pc:spChg chg="add">
          <ac:chgData name="Kaitlyn Hole" userId="aaad14374268a29b" providerId="LiveId" clId="{FE82147C-FC47-4957-AC25-F2520FD75E4C}" dt="2020-03-14T13:46:10.949" v="4853" actId="26606"/>
          <ac:spMkLst>
            <pc:docMk/>
            <pc:sldMk cId="277699417" sldId="260"/>
            <ac:spMk id="27" creationId="{C8F10CB3-3B5E-4C7A-98CF-B87454DDFA39}"/>
          </ac:spMkLst>
        </pc:spChg>
        <pc:picChg chg="add mod ord">
          <ac:chgData name="Kaitlyn Hole" userId="aaad14374268a29b" providerId="LiveId" clId="{FE82147C-FC47-4957-AC25-F2520FD75E4C}" dt="2020-03-14T13:46:10.949" v="4853" actId="26606"/>
          <ac:picMkLst>
            <pc:docMk/>
            <pc:sldMk cId="277699417" sldId="260"/>
            <ac:picMk id="4" creationId="{1FE833A9-CD5F-4A7B-A91B-B769CB52F072}"/>
          </ac:picMkLst>
        </pc:picChg>
        <pc:picChg chg="add mod">
          <ac:chgData name="Kaitlyn Hole" userId="aaad14374268a29b" providerId="LiveId" clId="{FE82147C-FC47-4957-AC25-F2520FD75E4C}" dt="2020-03-14T13:46:10.949" v="4853" actId="26606"/>
          <ac:picMkLst>
            <pc:docMk/>
            <pc:sldMk cId="277699417" sldId="260"/>
            <ac:picMk id="5" creationId="{4AE690C1-2E6D-40CA-9534-5A516E18C197}"/>
          </ac:picMkLst>
        </pc:picChg>
        <pc:picChg chg="add mod">
          <ac:chgData name="Kaitlyn Hole" userId="aaad14374268a29b" providerId="LiveId" clId="{FE82147C-FC47-4957-AC25-F2520FD75E4C}" dt="2020-03-14T13:46:10.949" v="4853" actId="26606"/>
          <ac:picMkLst>
            <pc:docMk/>
            <pc:sldMk cId="277699417" sldId="260"/>
            <ac:picMk id="6" creationId="{4636143A-0915-4F45-B39F-F2878641ACD7}"/>
          </ac:picMkLst>
        </pc:picChg>
        <pc:picChg chg="add mod ord">
          <ac:chgData name="Kaitlyn Hole" userId="aaad14374268a29b" providerId="LiveId" clId="{FE82147C-FC47-4957-AC25-F2520FD75E4C}" dt="2020-03-14T13:46:10.949" v="4853" actId="26606"/>
          <ac:picMkLst>
            <pc:docMk/>
            <pc:sldMk cId="277699417" sldId="260"/>
            <ac:picMk id="7" creationId="{80D71402-D426-4907-BA92-34BE51F8DE35}"/>
          </ac:picMkLst>
        </pc:picChg>
      </pc:sldChg>
      <pc:sldChg chg="addSp delSp modSp add mod ord setBg setClrOvrMap">
        <pc:chgData name="Kaitlyn Hole" userId="aaad14374268a29b" providerId="LiveId" clId="{FE82147C-FC47-4957-AC25-F2520FD75E4C}" dt="2020-03-30T12:43:13.472" v="10578" actId="26606"/>
        <pc:sldMkLst>
          <pc:docMk/>
          <pc:sldMk cId="2868293646" sldId="261"/>
        </pc:sldMkLst>
        <pc:spChg chg="mod">
          <ac:chgData name="Kaitlyn Hole" userId="aaad14374268a29b" providerId="LiveId" clId="{FE82147C-FC47-4957-AC25-F2520FD75E4C}" dt="2020-03-30T12:43:13.472" v="10578" actId="26606"/>
          <ac:spMkLst>
            <pc:docMk/>
            <pc:sldMk cId="2868293646" sldId="261"/>
            <ac:spMk id="2" creationId="{E1F22268-7748-4959-B4B9-0689F9B27128}"/>
          </ac:spMkLst>
        </pc:spChg>
        <pc:spChg chg="del mod">
          <ac:chgData name="Kaitlyn Hole" userId="aaad14374268a29b" providerId="LiveId" clId="{FE82147C-FC47-4957-AC25-F2520FD75E4C}" dt="2020-03-30T12:42:32.313" v="10577" actId="26606"/>
          <ac:spMkLst>
            <pc:docMk/>
            <pc:sldMk cId="2868293646" sldId="261"/>
            <ac:spMk id="3" creationId="{6A69E7CC-7720-4429-A050-D25B1626363A}"/>
          </ac:spMkLst>
        </pc:spChg>
        <pc:spChg chg="add del">
          <ac:chgData name="Kaitlyn Hole" userId="aaad14374268a29b" providerId="LiveId" clId="{FE82147C-FC47-4957-AC25-F2520FD75E4C}" dt="2020-03-30T12:43:13.472" v="10578" actId="26606"/>
          <ac:spMkLst>
            <pc:docMk/>
            <pc:sldMk cId="2868293646" sldId="261"/>
            <ac:spMk id="10" creationId="{8D3C1482-7123-4378-ADD1-1746805B4B45}"/>
          </ac:spMkLst>
        </pc:spChg>
        <pc:spChg chg="add del">
          <ac:chgData name="Kaitlyn Hole" userId="aaad14374268a29b" providerId="LiveId" clId="{FE82147C-FC47-4957-AC25-F2520FD75E4C}" dt="2020-03-30T12:43:13.472" v="10578" actId="26606"/>
          <ac:spMkLst>
            <pc:docMk/>
            <pc:sldMk cId="2868293646" sldId="261"/>
            <ac:spMk id="12" creationId="{1889930B-F3A3-46CC-B34C-49439CA3C69C}"/>
          </ac:spMkLst>
        </pc:spChg>
        <pc:spChg chg="add">
          <ac:chgData name="Kaitlyn Hole" userId="aaad14374268a29b" providerId="LiveId" clId="{FE82147C-FC47-4957-AC25-F2520FD75E4C}" dt="2020-03-30T12:43:13.472" v="10578" actId="26606"/>
          <ac:spMkLst>
            <pc:docMk/>
            <pc:sldMk cId="2868293646" sldId="261"/>
            <ac:spMk id="20" creationId="{B50AB553-2A96-4A92-96F2-93548E096954}"/>
          </ac:spMkLst>
        </pc:spChg>
        <pc:graphicFrameChg chg="add mod modGraphic">
          <ac:chgData name="Kaitlyn Hole" userId="aaad14374268a29b" providerId="LiveId" clId="{FE82147C-FC47-4957-AC25-F2520FD75E4C}" dt="2020-03-30T12:43:13.472" v="10578" actId="26606"/>
          <ac:graphicFrameMkLst>
            <pc:docMk/>
            <pc:sldMk cId="2868293646" sldId="261"/>
            <ac:graphicFrameMk id="5" creationId="{B6403569-BAA2-4CF2-8029-6BFC5D6EB23E}"/>
          </ac:graphicFrameMkLst>
        </pc:graphicFrameChg>
        <pc:picChg chg="add">
          <ac:chgData name="Kaitlyn Hole" userId="aaad14374268a29b" providerId="LiveId" clId="{FE82147C-FC47-4957-AC25-F2520FD75E4C}" dt="2020-03-30T12:43:13.472" v="10578" actId="26606"/>
          <ac:picMkLst>
            <pc:docMk/>
            <pc:sldMk cId="2868293646" sldId="261"/>
            <ac:picMk id="16" creationId="{CD34406D-0343-4CDC-A0E9-4E15AF18DF7D}"/>
          </ac:picMkLst>
        </pc:picChg>
        <pc:cxnChg chg="add del">
          <ac:chgData name="Kaitlyn Hole" userId="aaad14374268a29b" providerId="LiveId" clId="{FE82147C-FC47-4957-AC25-F2520FD75E4C}" dt="2020-03-30T12:43:13.472" v="10578" actId="26606"/>
          <ac:cxnSpMkLst>
            <pc:docMk/>
            <pc:sldMk cId="2868293646" sldId="261"/>
            <ac:cxnSpMk id="14" creationId="{550D2BD1-98F9-412D-905B-3A843EF4078B}"/>
          </ac:cxnSpMkLst>
        </pc:cxnChg>
      </pc:sldChg>
      <pc:sldChg chg="addSp delSp modSp add mod ord setBg setClrOvrMap">
        <pc:chgData name="Kaitlyn Hole" userId="aaad14374268a29b" providerId="LiveId" clId="{FE82147C-FC47-4957-AC25-F2520FD75E4C}" dt="2020-03-24T18:59:03.515" v="6415" actId="27636"/>
        <pc:sldMkLst>
          <pc:docMk/>
          <pc:sldMk cId="1351455520" sldId="262"/>
        </pc:sldMkLst>
        <pc:spChg chg="mod">
          <ac:chgData name="Kaitlyn Hole" userId="aaad14374268a29b" providerId="LiveId" clId="{FE82147C-FC47-4957-AC25-F2520FD75E4C}" dt="2020-03-24T18:55:37.878" v="6154" actId="20577"/>
          <ac:spMkLst>
            <pc:docMk/>
            <pc:sldMk cId="1351455520" sldId="262"/>
            <ac:spMk id="2" creationId="{D6BE5359-1E88-42BB-B208-94F71F982A34}"/>
          </ac:spMkLst>
        </pc:spChg>
        <pc:spChg chg="mod ord">
          <ac:chgData name="Kaitlyn Hole" userId="aaad14374268a29b" providerId="LiveId" clId="{FE82147C-FC47-4957-AC25-F2520FD75E4C}" dt="2020-03-24T18:59:03.515" v="6415" actId="27636"/>
          <ac:spMkLst>
            <pc:docMk/>
            <pc:sldMk cId="1351455520" sldId="262"/>
            <ac:spMk id="3" creationId="{20871725-15E2-4EB0-A314-8FD983C6EA68}"/>
          </ac:spMkLst>
        </pc:spChg>
        <pc:spChg chg="add del">
          <ac:chgData name="Kaitlyn Hole" userId="aaad14374268a29b" providerId="LiveId" clId="{FE82147C-FC47-4957-AC25-F2520FD75E4C}" dt="2020-03-24T18:45:55.088" v="6118" actId="26606"/>
          <ac:spMkLst>
            <pc:docMk/>
            <pc:sldMk cId="1351455520" sldId="262"/>
            <ac:spMk id="13" creationId="{C99A8FB7-A79B-4BC9-9D56-B79587F6AA3E}"/>
          </ac:spMkLst>
        </pc:spChg>
        <pc:spChg chg="add del">
          <ac:chgData name="Kaitlyn Hole" userId="aaad14374268a29b" providerId="LiveId" clId="{FE82147C-FC47-4957-AC25-F2520FD75E4C}" dt="2020-03-24T18:45:55.088" v="6118" actId="26606"/>
          <ac:spMkLst>
            <pc:docMk/>
            <pc:sldMk cId="1351455520" sldId="262"/>
            <ac:spMk id="15" creationId="{B23893E2-3349-46D7-A7AA-B9E447957FB1}"/>
          </ac:spMkLst>
        </pc:spChg>
        <pc:spChg chg="add del">
          <ac:chgData name="Kaitlyn Hole" userId="aaad14374268a29b" providerId="LiveId" clId="{FE82147C-FC47-4957-AC25-F2520FD75E4C}" dt="2020-03-24T18:45:55.088" v="6118" actId="26606"/>
          <ac:spMkLst>
            <pc:docMk/>
            <pc:sldMk cId="1351455520" sldId="262"/>
            <ac:spMk id="17" creationId="{4BFC77B5-F38E-4A7D-80BD-C3A10B717767}"/>
          </ac:spMkLst>
        </pc:spChg>
        <pc:spChg chg="add del">
          <ac:chgData name="Kaitlyn Hole" userId="aaad14374268a29b" providerId="LiveId" clId="{FE82147C-FC47-4957-AC25-F2520FD75E4C}" dt="2020-03-24T18:45:55.067" v="6117" actId="26606"/>
          <ac:spMkLst>
            <pc:docMk/>
            <pc:sldMk cId="1351455520" sldId="262"/>
            <ac:spMk id="22" creationId="{33CD251C-A887-4D2F-925B-FC097198538B}"/>
          </ac:spMkLst>
        </pc:spChg>
        <pc:spChg chg="add del">
          <ac:chgData name="Kaitlyn Hole" userId="aaad14374268a29b" providerId="LiveId" clId="{FE82147C-FC47-4957-AC25-F2520FD75E4C}" dt="2020-03-24T18:45:55.067" v="6117" actId="26606"/>
          <ac:spMkLst>
            <pc:docMk/>
            <pc:sldMk cId="1351455520" sldId="262"/>
            <ac:spMk id="24" creationId="{DD3305BC-13F0-45F7-AA78-FEB3A127E87A}"/>
          </ac:spMkLst>
        </pc:spChg>
        <pc:spChg chg="add del">
          <ac:chgData name="Kaitlyn Hole" userId="aaad14374268a29b" providerId="LiveId" clId="{FE82147C-FC47-4957-AC25-F2520FD75E4C}" dt="2020-03-24T18:45:55.067" v="6117" actId="26606"/>
          <ac:spMkLst>
            <pc:docMk/>
            <pc:sldMk cId="1351455520" sldId="262"/>
            <ac:spMk id="26" creationId="{9711CC6D-46F8-4008-80CD-5022F53A5306}"/>
          </ac:spMkLst>
        </pc:spChg>
        <pc:spChg chg="add del">
          <ac:chgData name="Kaitlyn Hole" userId="aaad14374268a29b" providerId="LiveId" clId="{FE82147C-FC47-4957-AC25-F2520FD75E4C}" dt="2020-03-24T18:45:55.067" v="6117" actId="26606"/>
          <ac:spMkLst>
            <pc:docMk/>
            <pc:sldMk cId="1351455520" sldId="262"/>
            <ac:spMk id="28" creationId="{BCF50161-64EB-4533-A767-15C4715BF7B6}"/>
          </ac:spMkLst>
        </pc:spChg>
        <pc:spChg chg="add del">
          <ac:chgData name="Kaitlyn Hole" userId="aaad14374268a29b" providerId="LiveId" clId="{FE82147C-FC47-4957-AC25-F2520FD75E4C}" dt="2020-03-24T18:45:55.067" v="6117" actId="26606"/>
          <ac:spMkLst>
            <pc:docMk/>
            <pc:sldMk cId="1351455520" sldId="262"/>
            <ac:spMk id="30" creationId="{F5326998-025B-4685-A6F0-C8F498C3B38D}"/>
          </ac:spMkLst>
        </pc:spChg>
        <pc:spChg chg="add">
          <ac:chgData name="Kaitlyn Hole" userId="aaad14374268a29b" providerId="LiveId" clId="{FE82147C-FC47-4957-AC25-F2520FD75E4C}" dt="2020-03-24T18:45:55.088" v="6118" actId="26606"/>
          <ac:spMkLst>
            <pc:docMk/>
            <pc:sldMk cId="1351455520" sldId="262"/>
            <ac:spMk id="32" creationId="{C99A8FB7-A79B-4BC9-9D56-B79587F6AA3E}"/>
          </ac:spMkLst>
        </pc:spChg>
        <pc:spChg chg="add">
          <ac:chgData name="Kaitlyn Hole" userId="aaad14374268a29b" providerId="LiveId" clId="{FE82147C-FC47-4957-AC25-F2520FD75E4C}" dt="2020-03-24T18:45:55.088" v="6118" actId="26606"/>
          <ac:spMkLst>
            <pc:docMk/>
            <pc:sldMk cId="1351455520" sldId="262"/>
            <ac:spMk id="33" creationId="{B23893E2-3349-46D7-A7AA-B9E447957FB1}"/>
          </ac:spMkLst>
        </pc:spChg>
        <pc:spChg chg="add">
          <ac:chgData name="Kaitlyn Hole" userId="aaad14374268a29b" providerId="LiveId" clId="{FE82147C-FC47-4957-AC25-F2520FD75E4C}" dt="2020-03-24T18:45:55.088" v="6118" actId="26606"/>
          <ac:spMkLst>
            <pc:docMk/>
            <pc:sldMk cId="1351455520" sldId="262"/>
            <ac:spMk id="34" creationId="{4BFC77B5-F38E-4A7D-80BD-C3A10B717767}"/>
          </ac:spMkLst>
        </pc:spChg>
        <pc:picChg chg="add del">
          <ac:chgData name="Kaitlyn Hole" userId="aaad14374268a29b" providerId="LiveId" clId="{FE82147C-FC47-4957-AC25-F2520FD75E4C}" dt="2020-03-24T18:43:18.676" v="6107" actId="478"/>
          <ac:picMkLst>
            <pc:docMk/>
            <pc:sldMk cId="1351455520" sldId="262"/>
            <ac:picMk id="4" creationId="{73CAF655-5291-483F-87B0-586643C963BA}"/>
          </ac:picMkLst>
        </pc:picChg>
        <pc:picChg chg="add mod ord">
          <ac:chgData name="Kaitlyn Hole" userId="aaad14374268a29b" providerId="LiveId" clId="{FE82147C-FC47-4957-AC25-F2520FD75E4C}" dt="2020-03-24T18:46:03.729" v="6120" actId="27614"/>
          <ac:picMkLst>
            <pc:docMk/>
            <pc:sldMk cId="1351455520" sldId="262"/>
            <ac:picMk id="5" creationId="{EA73CD21-801F-45C7-8A53-B943CDE3530A}"/>
          </ac:picMkLst>
        </pc:picChg>
        <pc:picChg chg="add mod ord">
          <ac:chgData name="Kaitlyn Hole" userId="aaad14374268a29b" providerId="LiveId" clId="{FE82147C-FC47-4957-AC25-F2520FD75E4C}" dt="2020-03-24T18:45:55.067" v="6117" actId="26606"/>
          <ac:picMkLst>
            <pc:docMk/>
            <pc:sldMk cId="1351455520" sldId="262"/>
            <ac:picMk id="6" creationId="{0C2ED528-AEA5-43F3-8672-FBB5ED7DB1C3}"/>
          </ac:picMkLst>
        </pc:picChg>
        <pc:picChg chg="add mod">
          <ac:chgData name="Kaitlyn Hole" userId="aaad14374268a29b" providerId="LiveId" clId="{FE82147C-FC47-4957-AC25-F2520FD75E4C}" dt="2020-03-24T18:46:03.446" v="6119" actId="27614"/>
          <ac:picMkLst>
            <pc:docMk/>
            <pc:sldMk cId="1351455520" sldId="262"/>
            <ac:picMk id="7" creationId="{BE97180A-84EF-4F3A-91FD-BD05F46F9EB3}"/>
          </ac:picMkLst>
        </pc:picChg>
        <pc:picChg chg="add mod ord">
          <ac:chgData name="Kaitlyn Hole" userId="aaad14374268a29b" providerId="LiveId" clId="{FE82147C-FC47-4957-AC25-F2520FD75E4C}" dt="2020-03-24T18:45:55.067" v="6117" actId="26606"/>
          <ac:picMkLst>
            <pc:docMk/>
            <pc:sldMk cId="1351455520" sldId="262"/>
            <ac:picMk id="8" creationId="{A718D77B-542B-49C0-851F-2C91CAB5EB11}"/>
          </ac:picMkLst>
        </pc:picChg>
      </pc:sldChg>
      <pc:sldChg chg="addSp delSp modSp add mod setBg setClrOvrMap">
        <pc:chgData name="Kaitlyn Hole" userId="aaad14374268a29b" providerId="LiveId" clId="{FE82147C-FC47-4957-AC25-F2520FD75E4C}" dt="2020-03-24T19:42:52.367" v="7734" actId="26606"/>
        <pc:sldMkLst>
          <pc:docMk/>
          <pc:sldMk cId="1281266439" sldId="263"/>
        </pc:sldMkLst>
        <pc:spChg chg="mod">
          <ac:chgData name="Kaitlyn Hole" userId="aaad14374268a29b" providerId="LiveId" clId="{FE82147C-FC47-4957-AC25-F2520FD75E4C}" dt="2020-03-24T19:42:52.367" v="7734" actId="26606"/>
          <ac:spMkLst>
            <pc:docMk/>
            <pc:sldMk cId="1281266439" sldId="263"/>
            <ac:spMk id="2" creationId="{0D56D13B-FCF2-4DA4-90F1-96F3B0310B38}"/>
          </ac:spMkLst>
        </pc:spChg>
        <pc:spChg chg="del">
          <ac:chgData name="Kaitlyn Hole" userId="aaad14374268a29b" providerId="LiveId" clId="{FE82147C-FC47-4957-AC25-F2520FD75E4C}" dt="2020-03-24T18:32:14.429" v="5203" actId="478"/>
          <ac:spMkLst>
            <pc:docMk/>
            <pc:sldMk cId="1281266439" sldId="263"/>
            <ac:spMk id="3" creationId="{982E2E7B-758B-444F-A573-D4DEDEED42A8}"/>
          </ac:spMkLst>
        </pc:spChg>
        <pc:spChg chg="add del">
          <ac:chgData name="Kaitlyn Hole" userId="aaad14374268a29b" providerId="LiveId" clId="{FE82147C-FC47-4957-AC25-F2520FD75E4C}" dt="2020-03-24T19:42:50.418" v="7731" actId="26606"/>
          <ac:spMkLst>
            <pc:docMk/>
            <pc:sldMk cId="1281266439" sldId="263"/>
            <ac:spMk id="13" creationId="{247AB924-1B87-43FC-B7C7-B112D5C51A0E}"/>
          </ac:spMkLst>
        </pc:spChg>
        <pc:picChg chg="add mod ord">
          <ac:chgData name="Kaitlyn Hole" userId="aaad14374268a29b" providerId="LiveId" clId="{FE82147C-FC47-4957-AC25-F2520FD75E4C}" dt="2020-03-24T19:42:52.367" v="7734" actId="26606"/>
          <ac:picMkLst>
            <pc:docMk/>
            <pc:sldMk cId="1281266439" sldId="263"/>
            <ac:picMk id="4" creationId="{D113CFA3-EF09-4995-AD5B-96EEE8A2F0D9}"/>
          </ac:picMkLst>
        </pc:picChg>
        <pc:picChg chg="add mod ord modCrop">
          <ac:chgData name="Kaitlyn Hole" userId="aaad14374268a29b" providerId="LiveId" clId="{FE82147C-FC47-4957-AC25-F2520FD75E4C}" dt="2020-03-24T19:42:52.367" v="7734" actId="26606"/>
          <ac:picMkLst>
            <pc:docMk/>
            <pc:sldMk cId="1281266439" sldId="263"/>
            <ac:picMk id="5" creationId="{4D0FA620-66DC-4133-9E43-14248FCF6C70}"/>
          </ac:picMkLst>
        </pc:picChg>
        <pc:picChg chg="add mod modCrop">
          <ac:chgData name="Kaitlyn Hole" userId="aaad14374268a29b" providerId="LiveId" clId="{FE82147C-FC47-4957-AC25-F2520FD75E4C}" dt="2020-03-24T19:42:52.367" v="7734" actId="26606"/>
          <ac:picMkLst>
            <pc:docMk/>
            <pc:sldMk cId="1281266439" sldId="263"/>
            <ac:picMk id="6" creationId="{02CFB1BD-9139-4904-9905-776CC3916711}"/>
          </ac:picMkLst>
        </pc:picChg>
        <pc:picChg chg="add del mod">
          <ac:chgData name="Kaitlyn Hole" userId="aaad14374268a29b" providerId="LiveId" clId="{FE82147C-FC47-4957-AC25-F2520FD75E4C}" dt="2020-03-24T19:42:32.082" v="7729" actId="478"/>
          <ac:picMkLst>
            <pc:docMk/>
            <pc:sldMk cId="1281266439" sldId="263"/>
            <ac:picMk id="7" creationId="{99EDED58-006F-46ED-B711-BAA5BF808793}"/>
          </ac:picMkLst>
        </pc:picChg>
        <pc:cxnChg chg="add">
          <ac:chgData name="Kaitlyn Hole" userId="aaad14374268a29b" providerId="LiveId" clId="{FE82147C-FC47-4957-AC25-F2520FD75E4C}" dt="2020-03-24T19:42:52.367" v="7734" actId="26606"/>
          <ac:cxnSpMkLst>
            <pc:docMk/>
            <pc:sldMk cId="1281266439" sldId="263"/>
            <ac:cxnSpMk id="8" creationId="{564940E8-4031-4205-8D84-CBBB398C9148}"/>
          </ac:cxnSpMkLst>
        </pc:cxnChg>
        <pc:cxnChg chg="add">
          <ac:chgData name="Kaitlyn Hole" userId="aaad14374268a29b" providerId="LiveId" clId="{FE82147C-FC47-4957-AC25-F2520FD75E4C}" dt="2020-03-24T19:42:52.367" v="7734" actId="26606"/>
          <ac:cxnSpMkLst>
            <pc:docMk/>
            <pc:sldMk cId="1281266439" sldId="263"/>
            <ac:cxnSpMk id="9" creationId="{3D83F26F-C55B-4A92-9AFF-4894D14E27C5}"/>
          </ac:cxnSpMkLst>
        </pc:cxnChg>
        <pc:cxnChg chg="add del">
          <ac:chgData name="Kaitlyn Hole" userId="aaad14374268a29b" providerId="LiveId" clId="{FE82147C-FC47-4957-AC25-F2520FD75E4C}" dt="2020-03-24T19:42:50.418" v="7731" actId="26606"/>
          <ac:cxnSpMkLst>
            <pc:docMk/>
            <pc:sldMk cId="1281266439" sldId="263"/>
            <ac:cxnSpMk id="11" creationId="{99AE2756-0FC4-4155-83E7-58AAAB63E757}"/>
          </ac:cxnSpMkLst>
        </pc:cxnChg>
        <pc:cxnChg chg="add del">
          <ac:chgData name="Kaitlyn Hole" userId="aaad14374268a29b" providerId="LiveId" clId="{FE82147C-FC47-4957-AC25-F2520FD75E4C}" dt="2020-03-24T19:42:50.418" v="7731" actId="26606"/>
          <ac:cxnSpMkLst>
            <pc:docMk/>
            <pc:sldMk cId="1281266439" sldId="263"/>
            <ac:cxnSpMk id="15" creationId="{818DC98F-4057-4645-B948-F604F39A9CFE}"/>
          </ac:cxnSpMkLst>
        </pc:cxnChg>
        <pc:cxnChg chg="add del">
          <ac:chgData name="Kaitlyn Hole" userId="aaad14374268a29b" providerId="LiveId" clId="{FE82147C-FC47-4957-AC25-F2520FD75E4C}" dt="2020-03-24T19:42:50.418" v="7731" actId="26606"/>
          <ac:cxnSpMkLst>
            <pc:docMk/>
            <pc:sldMk cId="1281266439" sldId="263"/>
            <ac:cxnSpMk id="17" creationId="{DAD2B705-4A9B-408D-AA80-4F41045E09DE}"/>
          </ac:cxnSpMkLst>
        </pc:cxnChg>
      </pc:sldChg>
      <pc:sldChg chg="add del">
        <pc:chgData name="Kaitlyn Hole" userId="aaad14374268a29b" providerId="LiveId" clId="{FE82147C-FC47-4957-AC25-F2520FD75E4C}" dt="2020-03-24T18:26:28.906" v="5096" actId="2696"/>
        <pc:sldMkLst>
          <pc:docMk/>
          <pc:sldMk cId="3579096938" sldId="263"/>
        </pc:sldMkLst>
      </pc:sldChg>
      <pc:sldChg chg="addSp delSp modSp add mod setBg setClrOvrMap">
        <pc:chgData name="Kaitlyn Hole" userId="aaad14374268a29b" providerId="LiveId" clId="{FE82147C-FC47-4957-AC25-F2520FD75E4C}" dt="2020-03-24T19:22:21.186" v="7363" actId="27614"/>
        <pc:sldMkLst>
          <pc:docMk/>
          <pc:sldMk cId="2478413160" sldId="264"/>
        </pc:sldMkLst>
        <pc:spChg chg="mod">
          <ac:chgData name="Kaitlyn Hole" userId="aaad14374268a29b" providerId="LiveId" clId="{FE82147C-FC47-4957-AC25-F2520FD75E4C}" dt="2020-03-24T19:22:15.657" v="7362" actId="26606"/>
          <ac:spMkLst>
            <pc:docMk/>
            <pc:sldMk cId="2478413160" sldId="264"/>
            <ac:spMk id="2" creationId="{B3120C33-5E0F-4892-8272-3211735DDE05}"/>
          </ac:spMkLst>
        </pc:spChg>
        <pc:spChg chg="del mod">
          <ac:chgData name="Kaitlyn Hole" userId="aaad14374268a29b" providerId="LiveId" clId="{FE82147C-FC47-4957-AC25-F2520FD75E4C}" dt="2020-03-24T19:22:15.657" v="7362" actId="26606"/>
          <ac:spMkLst>
            <pc:docMk/>
            <pc:sldMk cId="2478413160" sldId="264"/>
            <ac:spMk id="3" creationId="{9363068E-75A2-4BBB-9990-5C77B6125039}"/>
          </ac:spMkLst>
        </pc:spChg>
        <pc:spChg chg="add">
          <ac:chgData name="Kaitlyn Hole" userId="aaad14374268a29b" providerId="LiveId" clId="{FE82147C-FC47-4957-AC25-F2520FD75E4C}" dt="2020-03-24T19:22:15.657" v="7362" actId="26606"/>
          <ac:spMkLst>
            <pc:docMk/>
            <pc:sldMk cId="2478413160" sldId="264"/>
            <ac:spMk id="11" creationId="{C5E6CFF1-2F42-4E10-9A97-F116F46F53FE}"/>
          </ac:spMkLst>
        </pc:spChg>
        <pc:graphicFrameChg chg="add">
          <ac:chgData name="Kaitlyn Hole" userId="aaad14374268a29b" providerId="LiveId" clId="{FE82147C-FC47-4957-AC25-F2520FD75E4C}" dt="2020-03-24T19:22:15.657" v="7362" actId="26606"/>
          <ac:graphicFrameMkLst>
            <pc:docMk/>
            <pc:sldMk cId="2478413160" sldId="264"/>
            <ac:graphicFrameMk id="5" creationId="{0190B55A-EC26-4BB1-9203-F583A85CA484}"/>
          </ac:graphicFrameMkLst>
        </pc:graphicFrameChg>
        <pc:picChg chg="add mod">
          <ac:chgData name="Kaitlyn Hole" userId="aaad14374268a29b" providerId="LiveId" clId="{FE82147C-FC47-4957-AC25-F2520FD75E4C}" dt="2020-03-24T19:22:21.186" v="7363" actId="27614"/>
          <ac:picMkLst>
            <pc:docMk/>
            <pc:sldMk cId="2478413160" sldId="264"/>
            <ac:picMk id="7" creationId="{1F811D2B-205A-4A46-9EE4-1737AB4E5675}"/>
          </ac:picMkLst>
        </pc:picChg>
        <pc:cxnChg chg="add">
          <ac:chgData name="Kaitlyn Hole" userId="aaad14374268a29b" providerId="LiveId" clId="{FE82147C-FC47-4957-AC25-F2520FD75E4C}" dt="2020-03-24T19:22:15.657" v="7362" actId="26606"/>
          <ac:cxnSpMkLst>
            <pc:docMk/>
            <pc:sldMk cId="2478413160" sldId="264"/>
            <ac:cxnSpMk id="13" creationId="{67182200-4859-4C8D-BCBB-55B245C28BA3}"/>
          </ac:cxnSpMkLst>
        </pc:cxnChg>
      </pc:sldChg>
      <pc:sldChg chg="addSp delSp modSp add">
        <pc:chgData name="Kaitlyn Hole" userId="aaad14374268a29b" providerId="LiveId" clId="{FE82147C-FC47-4957-AC25-F2520FD75E4C}" dt="2020-03-30T15:17:34.166" v="17883" actId="20577"/>
        <pc:sldMkLst>
          <pc:docMk/>
          <pc:sldMk cId="3825792310" sldId="265"/>
        </pc:sldMkLst>
        <pc:spChg chg="mod">
          <ac:chgData name="Kaitlyn Hole" userId="aaad14374268a29b" providerId="LiveId" clId="{FE82147C-FC47-4957-AC25-F2520FD75E4C}" dt="2020-03-24T19:02:02.842" v="6454" actId="20577"/>
          <ac:spMkLst>
            <pc:docMk/>
            <pc:sldMk cId="3825792310" sldId="265"/>
            <ac:spMk id="2" creationId="{833E8A3C-9279-40A1-A7FF-342D4FEECA9D}"/>
          </ac:spMkLst>
        </pc:spChg>
        <pc:spChg chg="mod">
          <ac:chgData name="Kaitlyn Hole" userId="aaad14374268a29b" providerId="LiveId" clId="{FE82147C-FC47-4957-AC25-F2520FD75E4C}" dt="2020-03-30T15:17:34.166" v="17883" actId="20577"/>
          <ac:spMkLst>
            <pc:docMk/>
            <pc:sldMk cId="3825792310" sldId="265"/>
            <ac:spMk id="3" creationId="{50FBD25F-B8CA-48F1-9B64-0AE77A13524D}"/>
          </ac:spMkLst>
        </pc:spChg>
        <pc:picChg chg="add del mod">
          <ac:chgData name="Kaitlyn Hole" userId="aaad14374268a29b" providerId="LiveId" clId="{FE82147C-FC47-4957-AC25-F2520FD75E4C}" dt="2020-03-30T14:04:52.192" v="14312" actId="478"/>
          <ac:picMkLst>
            <pc:docMk/>
            <pc:sldMk cId="3825792310" sldId="265"/>
            <ac:picMk id="5" creationId="{89EE29E7-EC0D-41C9-9661-C94BFBB305CE}"/>
          </ac:picMkLst>
        </pc:picChg>
      </pc:sldChg>
      <pc:sldChg chg="addSp modSp add mod setBg setClrOvrMap">
        <pc:chgData name="Kaitlyn Hole" userId="aaad14374268a29b" providerId="LiveId" clId="{FE82147C-FC47-4957-AC25-F2520FD75E4C}" dt="2020-03-24T20:05:54.148" v="8579" actId="27614"/>
        <pc:sldMkLst>
          <pc:docMk/>
          <pc:sldMk cId="1901731595" sldId="266"/>
        </pc:sldMkLst>
        <pc:spChg chg="mod">
          <ac:chgData name="Kaitlyn Hole" userId="aaad14374268a29b" providerId="LiveId" clId="{FE82147C-FC47-4957-AC25-F2520FD75E4C}" dt="2020-03-24T20:05:48.235" v="8577" actId="26606"/>
          <ac:spMkLst>
            <pc:docMk/>
            <pc:sldMk cId="1901731595" sldId="266"/>
            <ac:spMk id="2" creationId="{EB0D6CA1-E0C9-4238-9058-31E0B2478B7C}"/>
          </ac:spMkLst>
        </pc:spChg>
        <pc:spChg chg="mod">
          <ac:chgData name="Kaitlyn Hole" userId="aaad14374268a29b" providerId="LiveId" clId="{FE82147C-FC47-4957-AC25-F2520FD75E4C}" dt="2020-03-24T20:05:48.235" v="8577" actId="26606"/>
          <ac:spMkLst>
            <pc:docMk/>
            <pc:sldMk cId="1901731595" sldId="266"/>
            <ac:spMk id="3" creationId="{65D4EEED-6F9F-4311-967A-398FAE7697A0}"/>
          </ac:spMkLst>
        </pc:spChg>
        <pc:spChg chg="add">
          <ac:chgData name="Kaitlyn Hole" userId="aaad14374268a29b" providerId="LiveId" clId="{FE82147C-FC47-4957-AC25-F2520FD75E4C}" dt="2020-03-24T20:05:48.235" v="8577" actId="26606"/>
          <ac:spMkLst>
            <pc:docMk/>
            <pc:sldMk cId="1901731595" sldId="266"/>
            <ac:spMk id="10" creationId="{2C6A2225-94AF-4BC4-98F4-77746E7B10A9}"/>
          </ac:spMkLst>
        </pc:spChg>
        <pc:spChg chg="add">
          <ac:chgData name="Kaitlyn Hole" userId="aaad14374268a29b" providerId="LiveId" clId="{FE82147C-FC47-4957-AC25-F2520FD75E4C}" dt="2020-03-24T20:05:48.235" v="8577" actId="26606"/>
          <ac:spMkLst>
            <pc:docMk/>
            <pc:sldMk cId="1901731595" sldId="266"/>
            <ac:spMk id="12" creationId="{648F5915-2CE1-4F74-88C5-D4366893D2DF}"/>
          </ac:spMkLst>
        </pc:spChg>
        <pc:picChg chg="add mod ord">
          <ac:chgData name="Kaitlyn Hole" userId="aaad14374268a29b" providerId="LiveId" clId="{FE82147C-FC47-4957-AC25-F2520FD75E4C}" dt="2020-03-24T20:05:53.795" v="8578" actId="27614"/>
          <ac:picMkLst>
            <pc:docMk/>
            <pc:sldMk cId="1901731595" sldId="266"/>
            <ac:picMk id="4" creationId="{18F02D7D-9294-435A-8FD3-6876828A9ECC}"/>
          </ac:picMkLst>
        </pc:picChg>
        <pc:picChg chg="add mod">
          <ac:chgData name="Kaitlyn Hole" userId="aaad14374268a29b" providerId="LiveId" clId="{FE82147C-FC47-4957-AC25-F2520FD75E4C}" dt="2020-03-24T20:05:54.148" v="8579" actId="27614"/>
          <ac:picMkLst>
            <pc:docMk/>
            <pc:sldMk cId="1901731595" sldId="266"/>
            <ac:picMk id="5" creationId="{88ABABCE-8C22-42F9-B6F2-4C9061EB7C77}"/>
          </ac:picMkLst>
        </pc:picChg>
      </pc:sldChg>
      <pc:sldChg chg="addSp delSp modSp add mod setBg setClrOvrMap">
        <pc:chgData name="Kaitlyn Hole" userId="aaad14374268a29b" providerId="LiveId" clId="{FE82147C-FC47-4957-AC25-F2520FD75E4C}" dt="2020-03-24T19:48:49.132" v="7772" actId="27614"/>
        <pc:sldMkLst>
          <pc:docMk/>
          <pc:sldMk cId="740048635" sldId="267"/>
        </pc:sldMkLst>
        <pc:spChg chg="mod">
          <ac:chgData name="Kaitlyn Hole" userId="aaad14374268a29b" providerId="LiveId" clId="{FE82147C-FC47-4957-AC25-F2520FD75E4C}" dt="2020-03-24T19:48:44.494" v="7770" actId="26606"/>
          <ac:spMkLst>
            <pc:docMk/>
            <pc:sldMk cId="740048635" sldId="267"/>
            <ac:spMk id="2" creationId="{BA25D6A5-0842-401B-AE64-8AF2CEA8696A}"/>
          </ac:spMkLst>
        </pc:spChg>
        <pc:spChg chg="del">
          <ac:chgData name="Kaitlyn Hole" userId="aaad14374268a29b" providerId="LiveId" clId="{FE82147C-FC47-4957-AC25-F2520FD75E4C}" dt="2020-03-24T19:48:15.530" v="7766"/>
          <ac:spMkLst>
            <pc:docMk/>
            <pc:sldMk cId="740048635" sldId="267"/>
            <ac:spMk id="3" creationId="{D650321E-CA42-455B-9952-F12942684B4A}"/>
          </ac:spMkLst>
        </pc:spChg>
        <pc:spChg chg="add del">
          <ac:chgData name="Kaitlyn Hole" userId="aaad14374268a29b" providerId="LiveId" clId="{FE82147C-FC47-4957-AC25-F2520FD75E4C}" dt="2020-03-24T19:48:44.470" v="7769" actId="26606"/>
          <ac:spMkLst>
            <pc:docMk/>
            <pc:sldMk cId="740048635" sldId="267"/>
            <ac:spMk id="10" creationId="{4863188C-A904-4B80-BE47-B3C6CC796504}"/>
          </ac:spMkLst>
        </pc:spChg>
        <pc:spChg chg="add del">
          <ac:chgData name="Kaitlyn Hole" userId="aaad14374268a29b" providerId="LiveId" clId="{FE82147C-FC47-4957-AC25-F2520FD75E4C}" dt="2020-03-24T19:48:44.470" v="7769" actId="26606"/>
          <ac:spMkLst>
            <pc:docMk/>
            <pc:sldMk cId="740048635" sldId="267"/>
            <ac:spMk id="13" creationId="{B3684CCF-CEBB-4D8E-A366-95E43D4C790B}"/>
          </ac:spMkLst>
        </pc:spChg>
        <pc:spChg chg="add del">
          <ac:chgData name="Kaitlyn Hole" userId="aaad14374268a29b" providerId="LiveId" clId="{FE82147C-FC47-4957-AC25-F2520FD75E4C}" dt="2020-03-24T19:48:44.470" v="7769" actId="26606"/>
          <ac:spMkLst>
            <pc:docMk/>
            <pc:sldMk cId="740048635" sldId="267"/>
            <ac:spMk id="15" creationId="{70BEB1E7-2F88-40BC-B73D-42E5B6F80BFC}"/>
          </ac:spMkLst>
        </pc:spChg>
        <pc:picChg chg="add mod ord">
          <ac:chgData name="Kaitlyn Hole" userId="aaad14374268a29b" providerId="LiveId" clId="{FE82147C-FC47-4957-AC25-F2520FD75E4C}" dt="2020-03-24T19:48:49.128" v="7771" actId="27614"/>
          <ac:picMkLst>
            <pc:docMk/>
            <pc:sldMk cId="740048635" sldId="267"/>
            <ac:picMk id="4" creationId="{CB103AAB-DC5C-456B-BEDB-02F48F2CD77F}"/>
          </ac:picMkLst>
        </pc:picChg>
        <pc:picChg chg="add mod">
          <ac:chgData name="Kaitlyn Hole" userId="aaad14374268a29b" providerId="LiveId" clId="{FE82147C-FC47-4957-AC25-F2520FD75E4C}" dt="2020-03-24T19:48:49.132" v="7772" actId="27614"/>
          <ac:picMkLst>
            <pc:docMk/>
            <pc:sldMk cId="740048635" sldId="267"/>
            <ac:picMk id="5" creationId="{5736C08D-3026-437B-973F-91AA8C46EF6D}"/>
          </ac:picMkLst>
        </pc:picChg>
        <pc:picChg chg="add mod ord">
          <ac:chgData name="Kaitlyn Hole" userId="aaad14374268a29b" providerId="LiveId" clId="{FE82147C-FC47-4957-AC25-F2520FD75E4C}" dt="2020-03-24T19:48:44.494" v="7770" actId="26606"/>
          <ac:picMkLst>
            <pc:docMk/>
            <pc:sldMk cId="740048635" sldId="267"/>
            <ac:picMk id="6" creationId="{F2A2D372-2562-48D7-9341-4C944BFD72AB}"/>
          </ac:picMkLst>
        </pc:picChg>
        <pc:cxnChg chg="add">
          <ac:chgData name="Kaitlyn Hole" userId="aaad14374268a29b" providerId="LiveId" clId="{FE82147C-FC47-4957-AC25-F2520FD75E4C}" dt="2020-03-24T19:48:44.494" v="7770" actId="26606"/>
          <ac:cxnSpMkLst>
            <pc:docMk/>
            <pc:sldMk cId="740048635" sldId="267"/>
            <ac:cxnSpMk id="11" creationId="{564940E8-4031-4205-8D84-CBBB398C9148}"/>
          </ac:cxnSpMkLst>
        </pc:cxnChg>
        <pc:cxnChg chg="add">
          <ac:chgData name="Kaitlyn Hole" userId="aaad14374268a29b" providerId="LiveId" clId="{FE82147C-FC47-4957-AC25-F2520FD75E4C}" dt="2020-03-24T19:48:44.494" v="7770" actId="26606"/>
          <ac:cxnSpMkLst>
            <pc:docMk/>
            <pc:sldMk cId="740048635" sldId="267"/>
            <ac:cxnSpMk id="17" creationId="{3D83F26F-C55B-4A92-9AFF-4894D14E27C5}"/>
          </ac:cxnSpMkLst>
        </pc:cxnChg>
      </pc:sldChg>
      <pc:sldChg chg="addSp delSp modSp add mod setBg setClrOvrMap">
        <pc:chgData name="Kaitlyn Hole" userId="aaad14374268a29b" providerId="LiveId" clId="{FE82147C-FC47-4957-AC25-F2520FD75E4C}" dt="2020-03-30T15:38:02.620" v="18920" actId="27614"/>
        <pc:sldMkLst>
          <pc:docMk/>
          <pc:sldMk cId="1583686741" sldId="268"/>
        </pc:sldMkLst>
        <pc:spChg chg="mod">
          <ac:chgData name="Kaitlyn Hole" userId="aaad14374268a29b" providerId="LiveId" clId="{FE82147C-FC47-4957-AC25-F2520FD75E4C}" dt="2020-03-30T15:37:57.702" v="18919" actId="26606"/>
          <ac:spMkLst>
            <pc:docMk/>
            <pc:sldMk cId="1583686741" sldId="268"/>
            <ac:spMk id="2" creationId="{EEA53839-3258-4721-9AD0-B76DE05E37E3}"/>
          </ac:spMkLst>
        </pc:spChg>
        <pc:spChg chg="mod ord">
          <ac:chgData name="Kaitlyn Hole" userId="aaad14374268a29b" providerId="LiveId" clId="{FE82147C-FC47-4957-AC25-F2520FD75E4C}" dt="2020-03-30T15:37:57.702" v="18919" actId="26606"/>
          <ac:spMkLst>
            <pc:docMk/>
            <pc:sldMk cId="1583686741" sldId="268"/>
            <ac:spMk id="3" creationId="{F65945B4-1CE8-4204-8CBD-5E1E3F6A5F98}"/>
          </ac:spMkLst>
        </pc:spChg>
        <pc:spChg chg="add del">
          <ac:chgData name="Kaitlyn Hole" userId="aaad14374268a29b" providerId="LiveId" clId="{FE82147C-FC47-4957-AC25-F2520FD75E4C}" dt="2020-03-30T15:37:46.386" v="18912" actId="26606"/>
          <ac:spMkLst>
            <pc:docMk/>
            <pc:sldMk cId="1583686741" sldId="268"/>
            <ac:spMk id="9" creationId="{68A4132F-DEC6-4332-A00C-A11AD4519B6C}"/>
          </ac:spMkLst>
        </pc:spChg>
        <pc:spChg chg="add del">
          <ac:chgData name="Kaitlyn Hole" userId="aaad14374268a29b" providerId="LiveId" clId="{FE82147C-FC47-4957-AC25-F2520FD75E4C}" dt="2020-03-30T15:37:46.386" v="18912" actId="26606"/>
          <ac:spMkLst>
            <pc:docMk/>
            <pc:sldMk cId="1583686741" sldId="268"/>
            <ac:spMk id="11" creationId="{64965EAE-E41A-435F-B993-07E824B6C977}"/>
          </ac:spMkLst>
        </pc:spChg>
        <pc:spChg chg="add del">
          <ac:chgData name="Kaitlyn Hole" userId="aaad14374268a29b" providerId="LiveId" clId="{FE82147C-FC47-4957-AC25-F2520FD75E4C}" dt="2020-03-30T15:37:46.386" v="18912" actId="26606"/>
          <ac:spMkLst>
            <pc:docMk/>
            <pc:sldMk cId="1583686741" sldId="268"/>
            <ac:spMk id="13" creationId="{152F8994-E6D4-4311-9548-C3607BC43645}"/>
          </ac:spMkLst>
        </pc:spChg>
        <pc:spChg chg="add del">
          <ac:chgData name="Kaitlyn Hole" userId="aaad14374268a29b" providerId="LiveId" clId="{FE82147C-FC47-4957-AC25-F2520FD75E4C}" dt="2020-03-30T15:37:49.809" v="18914" actId="26606"/>
          <ac:spMkLst>
            <pc:docMk/>
            <pc:sldMk cId="1583686741" sldId="268"/>
            <ac:spMk id="15" creationId="{56C20283-73E0-40EC-8AD8-057F581F64C2}"/>
          </ac:spMkLst>
        </pc:spChg>
        <pc:spChg chg="add del">
          <ac:chgData name="Kaitlyn Hole" userId="aaad14374268a29b" providerId="LiveId" clId="{FE82147C-FC47-4957-AC25-F2520FD75E4C}" dt="2020-03-30T15:37:49.809" v="18914" actId="26606"/>
          <ac:spMkLst>
            <pc:docMk/>
            <pc:sldMk cId="1583686741" sldId="268"/>
            <ac:spMk id="16" creationId="{3FCC729B-E528-40C3-82D3-BA4375575E87}"/>
          </ac:spMkLst>
        </pc:spChg>
        <pc:spChg chg="add del">
          <ac:chgData name="Kaitlyn Hole" userId="aaad14374268a29b" providerId="LiveId" clId="{FE82147C-FC47-4957-AC25-F2520FD75E4C}" dt="2020-03-30T15:37:49.809" v="18914" actId="26606"/>
          <ac:spMkLst>
            <pc:docMk/>
            <pc:sldMk cId="1583686741" sldId="268"/>
            <ac:spMk id="17" creationId="{58F1FB8D-1842-4A04-998D-6CF047AB2790}"/>
          </ac:spMkLst>
        </pc:spChg>
        <pc:spChg chg="add del">
          <ac:chgData name="Kaitlyn Hole" userId="aaad14374268a29b" providerId="LiveId" clId="{FE82147C-FC47-4957-AC25-F2520FD75E4C}" dt="2020-03-30T15:37:53.152" v="18916" actId="26606"/>
          <ac:spMkLst>
            <pc:docMk/>
            <pc:sldMk cId="1583686741" sldId="268"/>
            <ac:spMk id="19" creationId="{EE1FC7B4-E4A7-4452-B413-1A623E3A7230}"/>
          </ac:spMkLst>
        </pc:spChg>
        <pc:spChg chg="add del">
          <ac:chgData name="Kaitlyn Hole" userId="aaad14374268a29b" providerId="LiveId" clId="{FE82147C-FC47-4957-AC25-F2520FD75E4C}" dt="2020-03-30T15:37:53.152" v="18916" actId="26606"/>
          <ac:spMkLst>
            <pc:docMk/>
            <pc:sldMk cId="1583686741" sldId="268"/>
            <ac:spMk id="20" creationId="{E0709AF0-24F0-4486-B189-BE6386BDB198}"/>
          </ac:spMkLst>
        </pc:spChg>
        <pc:spChg chg="add del">
          <ac:chgData name="Kaitlyn Hole" userId="aaad14374268a29b" providerId="LiveId" clId="{FE82147C-FC47-4957-AC25-F2520FD75E4C}" dt="2020-03-30T15:37:53.152" v="18916" actId="26606"/>
          <ac:spMkLst>
            <pc:docMk/>
            <pc:sldMk cId="1583686741" sldId="268"/>
            <ac:spMk id="21" creationId="{FBE3B62F-5853-4A3C-B050-6186351A7176}"/>
          </ac:spMkLst>
        </pc:spChg>
        <pc:spChg chg="add del">
          <ac:chgData name="Kaitlyn Hole" userId="aaad14374268a29b" providerId="LiveId" clId="{FE82147C-FC47-4957-AC25-F2520FD75E4C}" dt="2020-03-30T15:37:57.674" v="18918" actId="26606"/>
          <ac:spMkLst>
            <pc:docMk/>
            <pc:sldMk cId="1583686741" sldId="268"/>
            <ac:spMk id="23" creationId="{B0792D4F-247E-46FE-85FC-881DEFA41D94}"/>
          </ac:spMkLst>
        </pc:spChg>
        <pc:spChg chg="add">
          <ac:chgData name="Kaitlyn Hole" userId="aaad14374268a29b" providerId="LiveId" clId="{FE82147C-FC47-4957-AC25-F2520FD75E4C}" dt="2020-03-30T15:37:57.702" v="18919" actId="26606"/>
          <ac:spMkLst>
            <pc:docMk/>
            <pc:sldMk cId="1583686741" sldId="268"/>
            <ac:spMk id="26" creationId="{68A4132F-DEC6-4332-A00C-A11AD4519B6C}"/>
          </ac:spMkLst>
        </pc:spChg>
        <pc:spChg chg="add">
          <ac:chgData name="Kaitlyn Hole" userId="aaad14374268a29b" providerId="LiveId" clId="{FE82147C-FC47-4957-AC25-F2520FD75E4C}" dt="2020-03-30T15:37:57.702" v="18919" actId="26606"/>
          <ac:spMkLst>
            <pc:docMk/>
            <pc:sldMk cId="1583686741" sldId="268"/>
            <ac:spMk id="27" creationId="{64965EAE-E41A-435F-B993-07E824B6C977}"/>
          </ac:spMkLst>
        </pc:spChg>
        <pc:spChg chg="add">
          <ac:chgData name="Kaitlyn Hole" userId="aaad14374268a29b" providerId="LiveId" clId="{FE82147C-FC47-4957-AC25-F2520FD75E4C}" dt="2020-03-30T15:37:57.702" v="18919" actId="26606"/>
          <ac:spMkLst>
            <pc:docMk/>
            <pc:sldMk cId="1583686741" sldId="268"/>
            <ac:spMk id="28" creationId="{152F8994-E6D4-4311-9548-C3607BC43645}"/>
          </ac:spMkLst>
        </pc:spChg>
        <pc:picChg chg="add mod ord">
          <ac:chgData name="Kaitlyn Hole" userId="aaad14374268a29b" providerId="LiveId" clId="{FE82147C-FC47-4957-AC25-F2520FD75E4C}" dt="2020-03-30T15:38:02.620" v="18920" actId="27614"/>
          <ac:picMkLst>
            <pc:docMk/>
            <pc:sldMk cId="1583686741" sldId="268"/>
            <ac:picMk id="4" creationId="{82681549-75CB-4915-B304-29F141CDEB68}"/>
          </ac:picMkLst>
        </pc:picChg>
        <pc:cxnChg chg="add del">
          <ac:chgData name="Kaitlyn Hole" userId="aaad14374268a29b" providerId="LiveId" clId="{FE82147C-FC47-4957-AC25-F2520FD75E4C}" dt="2020-03-30T15:37:57.674" v="18918" actId="26606"/>
          <ac:cxnSpMkLst>
            <pc:docMk/>
            <pc:sldMk cId="1583686741" sldId="268"/>
            <ac:cxnSpMk id="24" creationId="{CE272F12-AF86-441A-BC1B-C014BBBF85B5}"/>
          </ac:cxnSpMkLst>
        </pc:cxnChg>
      </pc:sldChg>
      <pc:sldChg chg="addSp delSp modSp add mod setBg setClrOvrMap">
        <pc:chgData name="Kaitlyn Hole" userId="aaad14374268a29b" providerId="LiveId" clId="{FE82147C-FC47-4957-AC25-F2520FD75E4C}" dt="2020-03-30T13:27:44.558" v="13298" actId="26606"/>
        <pc:sldMkLst>
          <pc:docMk/>
          <pc:sldMk cId="3254891269" sldId="269"/>
        </pc:sldMkLst>
        <pc:spChg chg="mod">
          <ac:chgData name="Kaitlyn Hole" userId="aaad14374268a29b" providerId="LiveId" clId="{FE82147C-FC47-4957-AC25-F2520FD75E4C}" dt="2020-03-30T13:27:44.558" v="13298" actId="26606"/>
          <ac:spMkLst>
            <pc:docMk/>
            <pc:sldMk cId="3254891269" sldId="269"/>
            <ac:spMk id="2" creationId="{54A14F88-9E89-4E29-9DB9-D45703F67967}"/>
          </ac:spMkLst>
        </pc:spChg>
        <pc:spChg chg="add del mod">
          <ac:chgData name="Kaitlyn Hole" userId="aaad14374268a29b" providerId="LiveId" clId="{FE82147C-FC47-4957-AC25-F2520FD75E4C}" dt="2020-03-30T13:27:44.558" v="13298" actId="26606"/>
          <ac:spMkLst>
            <pc:docMk/>
            <pc:sldMk cId="3254891269" sldId="269"/>
            <ac:spMk id="3" creationId="{8063337A-1FFA-41A3-BAEB-4EC40B49749B}"/>
          </ac:spMkLst>
        </pc:spChg>
        <pc:spChg chg="add del">
          <ac:chgData name="Kaitlyn Hole" userId="aaad14374268a29b" providerId="LiveId" clId="{FE82147C-FC47-4957-AC25-F2520FD75E4C}" dt="2020-03-30T13:27:44.426" v="13297" actId="26606"/>
          <ac:spMkLst>
            <pc:docMk/>
            <pc:sldMk cId="3254891269" sldId="269"/>
            <ac:spMk id="10" creationId="{46C2E80F-49A6-4372-B103-219D417A55ED}"/>
          </ac:spMkLst>
        </pc:spChg>
        <pc:spChg chg="add">
          <ac:chgData name="Kaitlyn Hole" userId="aaad14374268a29b" providerId="LiveId" clId="{FE82147C-FC47-4957-AC25-F2520FD75E4C}" dt="2020-03-30T13:27:44.558" v="13298" actId="26606"/>
          <ac:spMkLst>
            <pc:docMk/>
            <pc:sldMk cId="3254891269" sldId="269"/>
            <ac:spMk id="12" creationId="{1889930B-F3A3-46CC-B34C-49439CA3C69C}"/>
          </ac:spMkLst>
        </pc:spChg>
        <pc:spChg chg="add">
          <ac:chgData name="Kaitlyn Hole" userId="aaad14374268a29b" providerId="LiveId" clId="{FE82147C-FC47-4957-AC25-F2520FD75E4C}" dt="2020-03-30T13:27:44.558" v="13298" actId="26606"/>
          <ac:spMkLst>
            <pc:docMk/>
            <pc:sldMk cId="3254891269" sldId="269"/>
            <ac:spMk id="13" creationId="{8D3C1482-7123-4378-ADD1-1746805B4B45}"/>
          </ac:spMkLst>
        </pc:spChg>
        <pc:graphicFrameChg chg="add del">
          <ac:chgData name="Kaitlyn Hole" userId="aaad14374268a29b" providerId="LiveId" clId="{FE82147C-FC47-4957-AC25-F2520FD75E4C}" dt="2020-03-30T13:27:44.426" v="13297" actId="26606"/>
          <ac:graphicFrameMkLst>
            <pc:docMk/>
            <pc:sldMk cId="3254891269" sldId="269"/>
            <ac:graphicFrameMk id="5" creationId="{3DAF7D9C-7D55-469E-A566-7D366CB6A8CA}"/>
          </ac:graphicFrameMkLst>
        </pc:graphicFrameChg>
        <pc:graphicFrameChg chg="add">
          <ac:chgData name="Kaitlyn Hole" userId="aaad14374268a29b" providerId="LiveId" clId="{FE82147C-FC47-4957-AC25-F2520FD75E4C}" dt="2020-03-30T13:27:44.558" v="13298" actId="26606"/>
          <ac:graphicFrameMkLst>
            <pc:docMk/>
            <pc:sldMk cId="3254891269" sldId="269"/>
            <ac:graphicFrameMk id="15" creationId="{B917DD7A-DFE9-4DC9-9823-C8B28B067369}"/>
          </ac:graphicFrameMkLst>
        </pc:graphicFrameChg>
        <pc:cxnChg chg="add">
          <ac:chgData name="Kaitlyn Hole" userId="aaad14374268a29b" providerId="LiveId" clId="{FE82147C-FC47-4957-AC25-F2520FD75E4C}" dt="2020-03-30T13:27:44.558" v="13298" actId="26606"/>
          <ac:cxnSpMkLst>
            <pc:docMk/>
            <pc:sldMk cId="3254891269" sldId="269"/>
            <ac:cxnSpMk id="14" creationId="{550D2BD1-98F9-412D-905B-3A843EF4078B}"/>
          </ac:cxnSpMkLst>
        </pc:cxnChg>
      </pc:sldChg>
      <pc:sldChg chg="addSp modSp add mod setBg setClrOvrMap">
        <pc:chgData name="Kaitlyn Hole" userId="aaad14374268a29b" providerId="LiveId" clId="{FE82147C-FC47-4957-AC25-F2520FD75E4C}" dt="2020-03-30T15:54:04.416" v="20281" actId="27636"/>
        <pc:sldMkLst>
          <pc:docMk/>
          <pc:sldMk cId="873591359" sldId="270"/>
        </pc:sldMkLst>
        <pc:spChg chg="mod">
          <ac:chgData name="Kaitlyn Hole" userId="aaad14374268a29b" providerId="LiveId" clId="{FE82147C-FC47-4957-AC25-F2520FD75E4C}" dt="2020-03-30T15:53:36.630" v="20271" actId="26606"/>
          <ac:spMkLst>
            <pc:docMk/>
            <pc:sldMk cId="873591359" sldId="270"/>
            <ac:spMk id="2" creationId="{FE193F24-A3CF-40B7-9747-1364DBE6AA20}"/>
          </ac:spMkLst>
        </pc:spChg>
        <pc:spChg chg="mod">
          <ac:chgData name="Kaitlyn Hole" userId="aaad14374268a29b" providerId="LiveId" clId="{FE82147C-FC47-4957-AC25-F2520FD75E4C}" dt="2020-03-30T15:54:04.416" v="20281" actId="27636"/>
          <ac:spMkLst>
            <pc:docMk/>
            <pc:sldMk cId="873591359" sldId="270"/>
            <ac:spMk id="3" creationId="{427554B9-CA2F-419A-BA4C-A183044E8E7D}"/>
          </ac:spMkLst>
        </pc:spChg>
        <pc:spChg chg="add">
          <ac:chgData name="Kaitlyn Hole" userId="aaad14374268a29b" providerId="LiveId" clId="{FE82147C-FC47-4957-AC25-F2520FD75E4C}" dt="2020-03-30T15:53:36.630" v="20271" actId="26606"/>
          <ac:spMkLst>
            <pc:docMk/>
            <pc:sldMk cId="873591359" sldId="270"/>
            <ac:spMk id="10" creationId="{68A4132F-DEC6-4332-A00C-A11AD4519B6C}"/>
          </ac:spMkLst>
        </pc:spChg>
        <pc:spChg chg="add">
          <ac:chgData name="Kaitlyn Hole" userId="aaad14374268a29b" providerId="LiveId" clId="{FE82147C-FC47-4957-AC25-F2520FD75E4C}" dt="2020-03-30T15:53:36.630" v="20271" actId="26606"/>
          <ac:spMkLst>
            <pc:docMk/>
            <pc:sldMk cId="873591359" sldId="270"/>
            <ac:spMk id="12" creationId="{64965EAE-E41A-435F-B993-07E824B6C977}"/>
          </ac:spMkLst>
        </pc:spChg>
        <pc:spChg chg="add">
          <ac:chgData name="Kaitlyn Hole" userId="aaad14374268a29b" providerId="LiveId" clId="{FE82147C-FC47-4957-AC25-F2520FD75E4C}" dt="2020-03-30T15:53:36.630" v="20271" actId="26606"/>
          <ac:spMkLst>
            <pc:docMk/>
            <pc:sldMk cId="873591359" sldId="270"/>
            <ac:spMk id="14" creationId="{152F8994-E6D4-4311-9548-C3607BC43645}"/>
          </ac:spMkLst>
        </pc:spChg>
        <pc:picChg chg="add mod ord">
          <ac:chgData name="Kaitlyn Hole" userId="aaad14374268a29b" providerId="LiveId" clId="{FE82147C-FC47-4957-AC25-F2520FD75E4C}" dt="2020-03-30T15:53:36.630" v="20271" actId="26606"/>
          <ac:picMkLst>
            <pc:docMk/>
            <pc:sldMk cId="873591359" sldId="270"/>
            <ac:picMk id="4" creationId="{719A19D8-E23A-4852-842B-FF9680C7D8C3}"/>
          </ac:picMkLst>
        </pc:picChg>
        <pc:picChg chg="add mod">
          <ac:chgData name="Kaitlyn Hole" userId="aaad14374268a29b" providerId="LiveId" clId="{FE82147C-FC47-4957-AC25-F2520FD75E4C}" dt="2020-03-30T15:53:36.630" v="20271" actId="26606"/>
          <ac:picMkLst>
            <pc:docMk/>
            <pc:sldMk cId="873591359" sldId="270"/>
            <ac:picMk id="5" creationId="{4C9C9CED-2416-4D94-B0A5-5C6697AFA05B}"/>
          </ac:picMkLst>
        </pc:picChg>
      </pc:sldChg>
      <pc:sldChg chg="addSp delSp modSp add mod setBg setClrOvrMap">
        <pc:chgData name="Kaitlyn Hole" userId="aaad14374268a29b" providerId="LiveId" clId="{FE82147C-FC47-4957-AC25-F2520FD75E4C}" dt="2020-03-30T12:59:27.578" v="11477" actId="26606"/>
        <pc:sldMkLst>
          <pc:docMk/>
          <pc:sldMk cId="3595583048" sldId="271"/>
        </pc:sldMkLst>
        <pc:spChg chg="mod ord">
          <ac:chgData name="Kaitlyn Hole" userId="aaad14374268a29b" providerId="LiveId" clId="{FE82147C-FC47-4957-AC25-F2520FD75E4C}" dt="2020-03-30T12:59:27.578" v="11477" actId="26606"/>
          <ac:spMkLst>
            <pc:docMk/>
            <pc:sldMk cId="3595583048" sldId="271"/>
            <ac:spMk id="2" creationId="{21737968-E627-4BD3-94C1-93D8659BB9FE}"/>
          </ac:spMkLst>
        </pc:spChg>
        <pc:spChg chg="mod ord">
          <ac:chgData name="Kaitlyn Hole" userId="aaad14374268a29b" providerId="LiveId" clId="{FE82147C-FC47-4957-AC25-F2520FD75E4C}" dt="2020-03-30T12:59:27.578" v="11477" actId="26606"/>
          <ac:spMkLst>
            <pc:docMk/>
            <pc:sldMk cId="3595583048" sldId="271"/>
            <ac:spMk id="3" creationId="{B80A0159-9852-4FB4-B865-8C40388016EB}"/>
          </ac:spMkLst>
        </pc:spChg>
        <pc:spChg chg="add del">
          <ac:chgData name="Kaitlyn Hole" userId="aaad14374268a29b" providerId="LiveId" clId="{FE82147C-FC47-4957-AC25-F2520FD75E4C}" dt="2020-03-30T12:58:58.580" v="11473" actId="26606"/>
          <ac:spMkLst>
            <pc:docMk/>
            <pc:sldMk cId="3595583048" sldId="271"/>
            <ac:spMk id="9" creationId="{B0792D4F-247E-46FE-85FC-881DEFA41D94}"/>
          </ac:spMkLst>
        </pc:spChg>
        <pc:spChg chg="add del">
          <ac:chgData name="Kaitlyn Hole" userId="aaad14374268a29b" providerId="LiveId" clId="{FE82147C-FC47-4957-AC25-F2520FD75E4C}" dt="2020-03-30T12:58:58.564" v="11472" actId="26606"/>
          <ac:spMkLst>
            <pc:docMk/>
            <pc:sldMk cId="3595583048" sldId="271"/>
            <ac:spMk id="16" creationId="{F4C0B10B-D2C4-4A54-AFAD-3D27DF88BB37}"/>
          </ac:spMkLst>
        </pc:spChg>
        <pc:spChg chg="add del">
          <ac:chgData name="Kaitlyn Hole" userId="aaad14374268a29b" providerId="LiveId" clId="{FE82147C-FC47-4957-AC25-F2520FD75E4C}" dt="2020-03-30T12:59:27.578" v="11477" actId="26606"/>
          <ac:spMkLst>
            <pc:docMk/>
            <pc:sldMk cId="3595583048" sldId="271"/>
            <ac:spMk id="25" creationId="{9B76D444-2756-434F-AE61-96D69830C13E}"/>
          </ac:spMkLst>
        </pc:spChg>
        <pc:spChg chg="add del">
          <ac:chgData name="Kaitlyn Hole" userId="aaad14374268a29b" providerId="LiveId" clId="{FE82147C-FC47-4957-AC25-F2520FD75E4C}" dt="2020-03-30T12:59:27.559" v="11476" actId="26606"/>
          <ac:spMkLst>
            <pc:docMk/>
            <pc:sldMk cId="3595583048" sldId="271"/>
            <ac:spMk id="31" creationId="{59A309A7-1751-4ABE-A3C1-EEC40366AD89}"/>
          </ac:spMkLst>
        </pc:spChg>
        <pc:spChg chg="add del">
          <ac:chgData name="Kaitlyn Hole" userId="aaad14374268a29b" providerId="LiveId" clId="{FE82147C-FC47-4957-AC25-F2520FD75E4C}" dt="2020-03-30T12:59:27.559" v="11476" actId="26606"/>
          <ac:spMkLst>
            <pc:docMk/>
            <pc:sldMk cId="3595583048" sldId="271"/>
            <ac:spMk id="33" creationId="{967D8EB6-EAE1-4F9C-B398-83321E287204}"/>
          </ac:spMkLst>
        </pc:spChg>
        <pc:spChg chg="add">
          <ac:chgData name="Kaitlyn Hole" userId="aaad14374268a29b" providerId="LiveId" clId="{FE82147C-FC47-4957-AC25-F2520FD75E4C}" dt="2020-03-30T12:59:27.578" v="11477" actId="26606"/>
          <ac:spMkLst>
            <pc:docMk/>
            <pc:sldMk cId="3595583048" sldId="271"/>
            <ac:spMk id="35" creationId="{152F8994-E6D4-4311-9548-C3607BC43645}"/>
          </ac:spMkLst>
        </pc:spChg>
        <pc:spChg chg="add">
          <ac:chgData name="Kaitlyn Hole" userId="aaad14374268a29b" providerId="LiveId" clId="{FE82147C-FC47-4957-AC25-F2520FD75E4C}" dt="2020-03-30T12:59:27.578" v="11477" actId="26606"/>
          <ac:spMkLst>
            <pc:docMk/>
            <pc:sldMk cId="3595583048" sldId="271"/>
            <ac:spMk id="36" creationId="{68A4132F-DEC6-4332-A00C-A11AD4519B6C}"/>
          </ac:spMkLst>
        </pc:spChg>
        <pc:spChg chg="add">
          <ac:chgData name="Kaitlyn Hole" userId="aaad14374268a29b" providerId="LiveId" clId="{FE82147C-FC47-4957-AC25-F2520FD75E4C}" dt="2020-03-30T12:59:27.578" v="11477" actId="26606"/>
          <ac:spMkLst>
            <pc:docMk/>
            <pc:sldMk cId="3595583048" sldId="271"/>
            <ac:spMk id="37" creationId="{64965EAE-E41A-435F-B993-07E824B6C977}"/>
          </ac:spMkLst>
        </pc:spChg>
        <pc:grpChg chg="add del">
          <ac:chgData name="Kaitlyn Hole" userId="aaad14374268a29b" providerId="LiveId" clId="{FE82147C-FC47-4957-AC25-F2520FD75E4C}" dt="2020-03-30T12:58:58.564" v="11472" actId="26606"/>
          <ac:grpSpMkLst>
            <pc:docMk/>
            <pc:sldMk cId="3595583048" sldId="271"/>
            <ac:grpSpMk id="18" creationId="{B6BADB90-C74B-40D6-86DC-503F65FCE8DC}"/>
          </ac:grpSpMkLst>
        </pc:grpChg>
        <pc:picChg chg="add mod ord">
          <ac:chgData name="Kaitlyn Hole" userId="aaad14374268a29b" providerId="LiveId" clId="{FE82147C-FC47-4957-AC25-F2520FD75E4C}" dt="2020-03-30T12:59:27.578" v="11477" actId="26606"/>
          <ac:picMkLst>
            <pc:docMk/>
            <pc:sldMk cId="3595583048" sldId="271"/>
            <ac:picMk id="4" creationId="{5C7EB95D-7240-41CA-9647-005EFB08195C}"/>
          </ac:picMkLst>
        </pc:picChg>
        <pc:picChg chg="add del">
          <ac:chgData name="Kaitlyn Hole" userId="aaad14374268a29b" providerId="LiveId" clId="{FE82147C-FC47-4957-AC25-F2520FD75E4C}" dt="2020-03-30T12:58:50.310" v="11470" actId="478"/>
          <ac:picMkLst>
            <pc:docMk/>
            <pc:sldMk cId="3595583048" sldId="271"/>
            <ac:picMk id="5" creationId="{85398991-A184-4E80-8A2D-B3006D01FFF1}"/>
          </ac:picMkLst>
        </pc:picChg>
        <pc:cxnChg chg="add del">
          <ac:chgData name="Kaitlyn Hole" userId="aaad14374268a29b" providerId="LiveId" clId="{FE82147C-FC47-4957-AC25-F2520FD75E4C}" dt="2020-03-30T12:58:58.580" v="11473" actId="26606"/>
          <ac:cxnSpMkLst>
            <pc:docMk/>
            <pc:sldMk cId="3595583048" sldId="271"/>
            <ac:cxnSpMk id="11" creationId="{749A7284-D010-4ACB-A08A-FC3C3689B5EB}"/>
          </ac:cxnSpMkLst>
        </pc:cxnChg>
        <pc:cxnChg chg="add del">
          <ac:chgData name="Kaitlyn Hole" userId="aaad14374268a29b" providerId="LiveId" clId="{FE82147C-FC47-4957-AC25-F2520FD75E4C}" dt="2020-03-30T12:59:27.578" v="11477" actId="26606"/>
          <ac:cxnSpMkLst>
            <pc:docMk/>
            <pc:sldMk cId="3595583048" sldId="271"/>
            <ac:cxnSpMk id="26" creationId="{EDF5FE34-0A41-407A-8D94-10FCF68F1D0B}"/>
          </ac:cxnSpMkLst>
        </pc:cxnChg>
      </pc:sldChg>
      <pc:sldChg chg="addSp delSp modSp add mod setBg setClrOvrMap">
        <pc:chgData name="Kaitlyn Hole" userId="aaad14374268a29b" providerId="LiveId" clId="{FE82147C-FC47-4957-AC25-F2520FD75E4C}" dt="2020-03-30T14:12:55.816" v="14598" actId="26606"/>
        <pc:sldMkLst>
          <pc:docMk/>
          <pc:sldMk cId="456807704" sldId="272"/>
        </pc:sldMkLst>
        <pc:spChg chg="mod">
          <ac:chgData name="Kaitlyn Hole" userId="aaad14374268a29b" providerId="LiveId" clId="{FE82147C-FC47-4957-AC25-F2520FD75E4C}" dt="2020-03-30T14:12:55.816" v="14598" actId="26606"/>
          <ac:spMkLst>
            <pc:docMk/>
            <pc:sldMk cId="456807704" sldId="272"/>
            <ac:spMk id="2" creationId="{F3F8053A-E0D3-427E-825F-4B5932C3AF90}"/>
          </ac:spMkLst>
        </pc:spChg>
        <pc:spChg chg="del mod">
          <ac:chgData name="Kaitlyn Hole" userId="aaad14374268a29b" providerId="LiveId" clId="{FE82147C-FC47-4957-AC25-F2520FD75E4C}" dt="2020-03-30T14:12:55.816" v="14598" actId="26606"/>
          <ac:spMkLst>
            <pc:docMk/>
            <pc:sldMk cId="456807704" sldId="272"/>
            <ac:spMk id="3" creationId="{3894946D-77E1-4EAD-BF90-BB50B672D53E}"/>
          </ac:spMkLst>
        </pc:spChg>
        <pc:spChg chg="add">
          <ac:chgData name="Kaitlyn Hole" userId="aaad14374268a29b" providerId="LiveId" clId="{FE82147C-FC47-4957-AC25-F2520FD75E4C}" dt="2020-03-30T14:12:55.816" v="14598" actId="26606"/>
          <ac:spMkLst>
            <pc:docMk/>
            <pc:sldMk cId="456807704" sldId="272"/>
            <ac:spMk id="10" creationId="{8D3C1482-7123-4378-ADD1-1746805B4B45}"/>
          </ac:spMkLst>
        </pc:spChg>
        <pc:spChg chg="add">
          <ac:chgData name="Kaitlyn Hole" userId="aaad14374268a29b" providerId="LiveId" clId="{FE82147C-FC47-4957-AC25-F2520FD75E4C}" dt="2020-03-30T14:12:55.816" v="14598" actId="26606"/>
          <ac:spMkLst>
            <pc:docMk/>
            <pc:sldMk cId="456807704" sldId="272"/>
            <ac:spMk id="12" creationId="{1889930B-F3A3-46CC-B34C-49439CA3C69C}"/>
          </ac:spMkLst>
        </pc:spChg>
        <pc:graphicFrameChg chg="add">
          <ac:chgData name="Kaitlyn Hole" userId="aaad14374268a29b" providerId="LiveId" clId="{FE82147C-FC47-4957-AC25-F2520FD75E4C}" dt="2020-03-30T14:12:55.816" v="14598" actId="26606"/>
          <ac:graphicFrameMkLst>
            <pc:docMk/>
            <pc:sldMk cId="456807704" sldId="272"/>
            <ac:graphicFrameMk id="5" creationId="{6871AE39-8801-4B84-8128-2CDB32D2007B}"/>
          </ac:graphicFrameMkLst>
        </pc:graphicFrameChg>
        <pc:cxnChg chg="add">
          <ac:chgData name="Kaitlyn Hole" userId="aaad14374268a29b" providerId="LiveId" clId="{FE82147C-FC47-4957-AC25-F2520FD75E4C}" dt="2020-03-30T14:12:55.816" v="14598" actId="26606"/>
          <ac:cxnSpMkLst>
            <pc:docMk/>
            <pc:sldMk cId="456807704" sldId="272"/>
            <ac:cxnSpMk id="14" creationId="{550D2BD1-98F9-412D-905B-3A843EF4078B}"/>
          </ac:cxnSpMkLst>
        </pc:cxnChg>
      </pc:sldChg>
      <pc:sldChg chg="addSp delSp modSp add mod setBg setClrOvrMap">
        <pc:chgData name="Kaitlyn Hole" userId="aaad14374268a29b" providerId="LiveId" clId="{FE82147C-FC47-4957-AC25-F2520FD75E4C}" dt="2020-03-30T15:01:17.686" v="17152" actId="26606"/>
        <pc:sldMkLst>
          <pc:docMk/>
          <pc:sldMk cId="353309788" sldId="273"/>
        </pc:sldMkLst>
        <pc:spChg chg="mod">
          <ac:chgData name="Kaitlyn Hole" userId="aaad14374268a29b" providerId="LiveId" clId="{FE82147C-FC47-4957-AC25-F2520FD75E4C}" dt="2020-03-30T15:01:17.686" v="17152" actId="26606"/>
          <ac:spMkLst>
            <pc:docMk/>
            <pc:sldMk cId="353309788" sldId="273"/>
            <ac:spMk id="2" creationId="{7B20709D-B26D-44E4-A49F-D206C8C4A632}"/>
          </ac:spMkLst>
        </pc:spChg>
        <pc:spChg chg="del mod">
          <ac:chgData name="Kaitlyn Hole" userId="aaad14374268a29b" providerId="LiveId" clId="{FE82147C-FC47-4957-AC25-F2520FD75E4C}" dt="2020-03-30T15:01:17.686" v="17152" actId="26606"/>
          <ac:spMkLst>
            <pc:docMk/>
            <pc:sldMk cId="353309788" sldId="273"/>
            <ac:spMk id="3" creationId="{932B9A38-7FDD-4404-97E6-19144948EEF3}"/>
          </ac:spMkLst>
        </pc:spChg>
        <pc:spChg chg="add">
          <ac:chgData name="Kaitlyn Hole" userId="aaad14374268a29b" providerId="LiveId" clId="{FE82147C-FC47-4957-AC25-F2520FD75E4C}" dt="2020-03-30T15:01:17.686" v="17152" actId="26606"/>
          <ac:spMkLst>
            <pc:docMk/>
            <pc:sldMk cId="353309788" sldId="273"/>
            <ac:spMk id="10" creationId="{3B0DF90E-6BAD-4E82-8FDF-717C9A357378}"/>
          </ac:spMkLst>
        </pc:spChg>
        <pc:spChg chg="add">
          <ac:chgData name="Kaitlyn Hole" userId="aaad14374268a29b" providerId="LiveId" clId="{FE82147C-FC47-4957-AC25-F2520FD75E4C}" dt="2020-03-30T15:01:17.686" v="17152" actId="26606"/>
          <ac:spMkLst>
            <pc:docMk/>
            <pc:sldMk cId="353309788" sldId="273"/>
            <ac:spMk id="12" creationId="{13DCC859-0434-4BB8-B6C5-09C88AE698FB}"/>
          </ac:spMkLst>
        </pc:spChg>
        <pc:spChg chg="add">
          <ac:chgData name="Kaitlyn Hole" userId="aaad14374268a29b" providerId="LiveId" clId="{FE82147C-FC47-4957-AC25-F2520FD75E4C}" dt="2020-03-30T15:01:17.686" v="17152" actId="26606"/>
          <ac:spMkLst>
            <pc:docMk/>
            <pc:sldMk cId="353309788" sldId="273"/>
            <ac:spMk id="14" creationId="{08E7ACFB-B791-4C23-8B17-013FEDC09A89}"/>
          </ac:spMkLst>
        </pc:spChg>
        <pc:graphicFrameChg chg="add">
          <ac:chgData name="Kaitlyn Hole" userId="aaad14374268a29b" providerId="LiveId" clId="{FE82147C-FC47-4957-AC25-F2520FD75E4C}" dt="2020-03-30T15:01:17.686" v="17152" actId="26606"/>
          <ac:graphicFrameMkLst>
            <pc:docMk/>
            <pc:sldMk cId="353309788" sldId="273"/>
            <ac:graphicFrameMk id="5" creationId="{0B861264-9B14-4CBB-B2DC-54C95805C14C}"/>
          </ac:graphicFrameMkLst>
        </pc:graphicFrameChg>
      </pc:sldChg>
      <pc:sldChg chg="addSp delSp modSp add mod setBg setClrOvrMap">
        <pc:chgData name="Kaitlyn Hole" userId="aaad14374268a29b" providerId="LiveId" clId="{FE82147C-FC47-4957-AC25-F2520FD75E4C}" dt="2020-03-30T14:29:15.251" v="15194" actId="313"/>
        <pc:sldMkLst>
          <pc:docMk/>
          <pc:sldMk cId="2970126192" sldId="274"/>
        </pc:sldMkLst>
        <pc:spChg chg="mod">
          <ac:chgData name="Kaitlyn Hole" userId="aaad14374268a29b" providerId="LiveId" clId="{FE82147C-FC47-4957-AC25-F2520FD75E4C}" dt="2020-03-30T14:29:08.290" v="15191" actId="26606"/>
          <ac:spMkLst>
            <pc:docMk/>
            <pc:sldMk cId="2970126192" sldId="274"/>
            <ac:spMk id="2" creationId="{512FF73E-6607-4FF7-B6D2-2ACD03DD93A3}"/>
          </ac:spMkLst>
        </pc:spChg>
        <pc:spChg chg="del mod">
          <ac:chgData name="Kaitlyn Hole" userId="aaad14374268a29b" providerId="LiveId" clId="{FE82147C-FC47-4957-AC25-F2520FD75E4C}" dt="2020-03-30T14:29:08.290" v="15191" actId="26606"/>
          <ac:spMkLst>
            <pc:docMk/>
            <pc:sldMk cId="2970126192" sldId="274"/>
            <ac:spMk id="3" creationId="{19A19FB4-88BF-4D44-B8C2-2C80A78D4ECD}"/>
          </ac:spMkLst>
        </pc:spChg>
        <pc:spChg chg="add">
          <ac:chgData name="Kaitlyn Hole" userId="aaad14374268a29b" providerId="LiveId" clId="{FE82147C-FC47-4957-AC25-F2520FD75E4C}" dt="2020-03-30T14:29:08.290" v="15191" actId="26606"/>
          <ac:spMkLst>
            <pc:docMk/>
            <pc:sldMk cId="2970126192" sldId="274"/>
            <ac:spMk id="10" creationId="{8D3C1482-7123-4378-ADD1-1746805B4B45}"/>
          </ac:spMkLst>
        </pc:spChg>
        <pc:spChg chg="add">
          <ac:chgData name="Kaitlyn Hole" userId="aaad14374268a29b" providerId="LiveId" clId="{FE82147C-FC47-4957-AC25-F2520FD75E4C}" dt="2020-03-30T14:29:08.290" v="15191" actId="26606"/>
          <ac:spMkLst>
            <pc:docMk/>
            <pc:sldMk cId="2970126192" sldId="274"/>
            <ac:spMk id="12" creationId="{1889930B-F3A3-46CC-B34C-49439CA3C69C}"/>
          </ac:spMkLst>
        </pc:spChg>
        <pc:graphicFrameChg chg="add mod">
          <ac:chgData name="Kaitlyn Hole" userId="aaad14374268a29b" providerId="LiveId" clId="{FE82147C-FC47-4957-AC25-F2520FD75E4C}" dt="2020-03-30T14:29:15.251" v="15194" actId="313"/>
          <ac:graphicFrameMkLst>
            <pc:docMk/>
            <pc:sldMk cId="2970126192" sldId="274"/>
            <ac:graphicFrameMk id="5" creationId="{743987B5-B754-45ED-9CF3-150ED81F25C9}"/>
          </ac:graphicFrameMkLst>
        </pc:graphicFrameChg>
        <pc:cxnChg chg="add">
          <ac:chgData name="Kaitlyn Hole" userId="aaad14374268a29b" providerId="LiveId" clId="{FE82147C-FC47-4957-AC25-F2520FD75E4C}" dt="2020-03-30T14:29:08.290" v="15191" actId="26606"/>
          <ac:cxnSpMkLst>
            <pc:docMk/>
            <pc:sldMk cId="2970126192" sldId="274"/>
            <ac:cxnSpMk id="14" creationId="{550D2BD1-98F9-412D-905B-3A843EF4078B}"/>
          </ac:cxnSpMkLst>
        </pc:cxnChg>
      </pc:sldChg>
      <pc:sldChg chg="addSp delSp modSp add mod setBg setClrOvrMap">
        <pc:chgData name="Kaitlyn Hole" userId="aaad14374268a29b" providerId="LiveId" clId="{FE82147C-FC47-4957-AC25-F2520FD75E4C}" dt="2020-03-30T15:18:14.692" v="17890" actId="26606"/>
        <pc:sldMkLst>
          <pc:docMk/>
          <pc:sldMk cId="1968325850" sldId="275"/>
        </pc:sldMkLst>
        <pc:spChg chg="mod">
          <ac:chgData name="Kaitlyn Hole" userId="aaad14374268a29b" providerId="LiveId" clId="{FE82147C-FC47-4957-AC25-F2520FD75E4C}" dt="2020-03-30T15:18:14.692" v="17890" actId="26606"/>
          <ac:spMkLst>
            <pc:docMk/>
            <pc:sldMk cId="1968325850" sldId="275"/>
            <ac:spMk id="2" creationId="{F0ACD78E-8A74-4196-B765-6E7A76DAB65B}"/>
          </ac:spMkLst>
        </pc:spChg>
        <pc:spChg chg="add del mod">
          <ac:chgData name="Kaitlyn Hole" userId="aaad14374268a29b" providerId="LiveId" clId="{FE82147C-FC47-4957-AC25-F2520FD75E4C}" dt="2020-03-30T15:18:14.692" v="17890" actId="26606"/>
          <ac:spMkLst>
            <pc:docMk/>
            <pc:sldMk cId="1968325850" sldId="275"/>
            <ac:spMk id="3" creationId="{4961BD72-060E-4426-A067-73762F32F6B9}"/>
          </ac:spMkLst>
        </pc:spChg>
        <pc:spChg chg="add del">
          <ac:chgData name="Kaitlyn Hole" userId="aaad14374268a29b" providerId="LiveId" clId="{FE82147C-FC47-4957-AC25-F2520FD75E4C}" dt="2020-03-30T15:18:02.494" v="17885" actId="26606"/>
          <ac:spMkLst>
            <pc:docMk/>
            <pc:sldMk cId="1968325850" sldId="275"/>
            <ac:spMk id="8" creationId="{7264F718-7FAC-4056-9FA9-A603EC682FE7}"/>
          </ac:spMkLst>
        </pc:spChg>
        <pc:spChg chg="add del">
          <ac:chgData name="Kaitlyn Hole" userId="aaad14374268a29b" providerId="LiveId" clId="{FE82147C-FC47-4957-AC25-F2520FD75E4C}" dt="2020-03-30T15:18:02.494" v="17885" actId="26606"/>
          <ac:spMkLst>
            <pc:docMk/>
            <pc:sldMk cId="1968325850" sldId="275"/>
            <ac:spMk id="10" creationId="{AAD98D1C-F2EB-49D5-899B-086F7E26FCAF}"/>
          </ac:spMkLst>
        </pc:spChg>
        <pc:spChg chg="add del">
          <ac:chgData name="Kaitlyn Hole" userId="aaad14374268a29b" providerId="LiveId" clId="{FE82147C-FC47-4957-AC25-F2520FD75E4C}" dt="2020-03-30T15:18:02.494" v="17885" actId="26606"/>
          <ac:spMkLst>
            <pc:docMk/>
            <pc:sldMk cId="1968325850" sldId="275"/>
            <ac:spMk id="12" creationId="{7B4CA2D6-8008-4CEE-8D65-E6BE5477FC69}"/>
          </ac:spMkLst>
        </pc:spChg>
        <pc:spChg chg="add del">
          <ac:chgData name="Kaitlyn Hole" userId="aaad14374268a29b" providerId="LiveId" clId="{FE82147C-FC47-4957-AC25-F2520FD75E4C}" dt="2020-03-30T15:18:10.600" v="17887" actId="26606"/>
          <ac:spMkLst>
            <pc:docMk/>
            <pc:sldMk cId="1968325850" sldId="275"/>
            <ac:spMk id="14" creationId="{59A309A7-1751-4ABE-A3C1-EEC40366AD89}"/>
          </ac:spMkLst>
        </pc:spChg>
        <pc:spChg chg="add del">
          <ac:chgData name="Kaitlyn Hole" userId="aaad14374268a29b" providerId="LiveId" clId="{FE82147C-FC47-4957-AC25-F2520FD75E4C}" dt="2020-03-30T15:18:10.600" v="17887" actId="26606"/>
          <ac:spMkLst>
            <pc:docMk/>
            <pc:sldMk cId="1968325850" sldId="275"/>
            <ac:spMk id="15" creationId="{967D8EB6-EAE1-4F9C-B398-83321E287204}"/>
          </ac:spMkLst>
        </pc:spChg>
        <pc:spChg chg="add del">
          <ac:chgData name="Kaitlyn Hole" userId="aaad14374268a29b" providerId="LiveId" clId="{FE82147C-FC47-4957-AC25-F2520FD75E4C}" dt="2020-03-30T15:18:14.668" v="17889" actId="26606"/>
          <ac:spMkLst>
            <pc:docMk/>
            <pc:sldMk cId="1968325850" sldId="275"/>
            <ac:spMk id="17" creationId="{3B0DF90E-6BAD-4E82-8FDF-717C9A357378}"/>
          </ac:spMkLst>
        </pc:spChg>
        <pc:spChg chg="add del">
          <ac:chgData name="Kaitlyn Hole" userId="aaad14374268a29b" providerId="LiveId" clId="{FE82147C-FC47-4957-AC25-F2520FD75E4C}" dt="2020-03-30T15:18:14.668" v="17889" actId="26606"/>
          <ac:spMkLst>
            <pc:docMk/>
            <pc:sldMk cId="1968325850" sldId="275"/>
            <ac:spMk id="18" creationId="{13DCC859-0434-4BB8-B6C5-09C88AE698FB}"/>
          </ac:spMkLst>
        </pc:spChg>
        <pc:spChg chg="add del">
          <ac:chgData name="Kaitlyn Hole" userId="aaad14374268a29b" providerId="LiveId" clId="{FE82147C-FC47-4957-AC25-F2520FD75E4C}" dt="2020-03-30T15:18:14.668" v="17889" actId="26606"/>
          <ac:spMkLst>
            <pc:docMk/>
            <pc:sldMk cId="1968325850" sldId="275"/>
            <ac:spMk id="19" creationId="{08E7ACFB-B791-4C23-8B17-013FEDC09A89}"/>
          </ac:spMkLst>
        </pc:spChg>
        <pc:spChg chg="add">
          <ac:chgData name="Kaitlyn Hole" userId="aaad14374268a29b" providerId="LiveId" clId="{FE82147C-FC47-4957-AC25-F2520FD75E4C}" dt="2020-03-30T15:18:14.692" v="17890" actId="26606"/>
          <ac:spMkLst>
            <pc:docMk/>
            <pc:sldMk cId="1968325850" sldId="275"/>
            <ac:spMk id="21" creationId="{7264F718-7FAC-4056-9FA9-A603EC682FE7}"/>
          </ac:spMkLst>
        </pc:spChg>
        <pc:spChg chg="add">
          <ac:chgData name="Kaitlyn Hole" userId="aaad14374268a29b" providerId="LiveId" clId="{FE82147C-FC47-4957-AC25-F2520FD75E4C}" dt="2020-03-30T15:18:14.692" v="17890" actId="26606"/>
          <ac:spMkLst>
            <pc:docMk/>
            <pc:sldMk cId="1968325850" sldId="275"/>
            <ac:spMk id="22" creationId="{AAD98D1C-F2EB-49D5-899B-086F7E26FCAF}"/>
          </ac:spMkLst>
        </pc:spChg>
        <pc:spChg chg="add">
          <ac:chgData name="Kaitlyn Hole" userId="aaad14374268a29b" providerId="LiveId" clId="{FE82147C-FC47-4957-AC25-F2520FD75E4C}" dt="2020-03-30T15:18:14.692" v="17890" actId="26606"/>
          <ac:spMkLst>
            <pc:docMk/>
            <pc:sldMk cId="1968325850" sldId="275"/>
            <ac:spMk id="23" creationId="{7B4CA2D6-8008-4CEE-8D65-E6BE5477FC69}"/>
          </ac:spMkLst>
        </pc:spChg>
        <pc:spChg chg="add">
          <ac:chgData name="Kaitlyn Hole" userId="aaad14374268a29b" providerId="LiveId" clId="{FE82147C-FC47-4957-AC25-F2520FD75E4C}" dt="2020-03-30T15:18:14.692" v="17890" actId="26606"/>
          <ac:spMkLst>
            <pc:docMk/>
            <pc:sldMk cId="1968325850" sldId="275"/>
            <ac:spMk id="24" creationId="{4961BD72-060E-4426-A067-73762F32F6B9}"/>
          </ac:spMkLst>
        </pc:spChg>
        <pc:graphicFrameChg chg="add del">
          <ac:chgData name="Kaitlyn Hole" userId="aaad14374268a29b" providerId="LiveId" clId="{FE82147C-FC47-4957-AC25-F2520FD75E4C}" dt="2020-03-30T15:18:14.668" v="17889" actId="26606"/>
          <ac:graphicFrameMkLst>
            <pc:docMk/>
            <pc:sldMk cId="1968325850" sldId="275"/>
            <ac:graphicFrameMk id="5" creationId="{6CEA2406-ED59-4358-9FAB-5519B85B358F}"/>
          </ac:graphicFrameMkLst>
        </pc:graphicFrameChg>
        <pc:picChg chg="add del">
          <ac:chgData name="Kaitlyn Hole" userId="aaad14374268a29b" providerId="LiveId" clId="{FE82147C-FC47-4957-AC25-F2520FD75E4C}" dt="2020-03-30T15:18:10.600" v="17887" actId="26606"/>
          <ac:picMkLst>
            <pc:docMk/>
            <pc:sldMk cId="1968325850" sldId="275"/>
            <ac:picMk id="7" creationId="{02A2B481-9FC6-4EC4-A29E-1635CD7C017B}"/>
          </ac:picMkLst>
        </pc:picChg>
      </pc:sldChg>
    </pc:docChg>
  </pc:docChgLst>
</pc:chgInfo>
</file>

<file path=ppt/diagrams/_rels/data2.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10" Type="http://schemas.openxmlformats.org/officeDocument/2006/relationships/image" Target="../media/image36.svg"/><Relationship Id="rId4" Type="http://schemas.openxmlformats.org/officeDocument/2006/relationships/image" Target="../media/image30.svg"/><Relationship Id="rId9" Type="http://schemas.openxmlformats.org/officeDocument/2006/relationships/image" Target="../media/image35.png"/></Relationships>
</file>

<file path=ppt/diagrams/_rels/data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svg"/><Relationship Id="rId1" Type="http://schemas.openxmlformats.org/officeDocument/2006/relationships/image" Target="../media/image38.png"/><Relationship Id="rId6" Type="http://schemas.openxmlformats.org/officeDocument/2006/relationships/image" Target="../media/image43.svg"/><Relationship Id="rId5" Type="http://schemas.openxmlformats.org/officeDocument/2006/relationships/image" Target="../media/image42.png"/><Relationship Id="rId4" Type="http://schemas.openxmlformats.org/officeDocument/2006/relationships/image" Target="../media/image41.svg"/></Relationships>
</file>

<file path=ppt/diagrams/_rels/data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svg"/><Relationship Id="rId1" Type="http://schemas.openxmlformats.org/officeDocument/2006/relationships/image" Target="../media/image44.png"/><Relationship Id="rId6" Type="http://schemas.openxmlformats.org/officeDocument/2006/relationships/image" Target="../media/image49.svg"/><Relationship Id="rId5" Type="http://schemas.openxmlformats.org/officeDocument/2006/relationships/image" Target="../media/image48.png"/><Relationship Id="rId4" Type="http://schemas.openxmlformats.org/officeDocument/2006/relationships/image" Target="../media/image47.svg"/></Relationships>
</file>

<file path=ppt/diagrams/_rels/data5.xml.rels><?xml version="1.0" encoding="UTF-8" standalone="yes"?>
<Relationships xmlns="http://schemas.openxmlformats.org/package/2006/relationships"><Relationship Id="rId8" Type="http://schemas.openxmlformats.org/officeDocument/2006/relationships/image" Target="../media/image53.sv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image" Target="../media/image45.svg"/><Relationship Id="rId1" Type="http://schemas.openxmlformats.org/officeDocument/2006/relationships/image" Target="../media/image44.png"/><Relationship Id="rId6" Type="http://schemas.openxmlformats.org/officeDocument/2006/relationships/image" Target="../media/image51.svg"/><Relationship Id="rId5" Type="http://schemas.openxmlformats.org/officeDocument/2006/relationships/image" Target="../media/image50.png"/><Relationship Id="rId4" Type="http://schemas.openxmlformats.org/officeDocument/2006/relationships/image" Target="../media/image49.svg"/></Relationships>
</file>

<file path=ppt/diagrams/_rels/drawing2.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10" Type="http://schemas.openxmlformats.org/officeDocument/2006/relationships/image" Target="../media/image36.svg"/><Relationship Id="rId4" Type="http://schemas.openxmlformats.org/officeDocument/2006/relationships/image" Target="../media/image30.svg"/><Relationship Id="rId9" Type="http://schemas.openxmlformats.org/officeDocument/2006/relationships/image" Target="../media/image35.png"/></Relationships>
</file>

<file path=ppt/diagrams/_rels/drawing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svg"/><Relationship Id="rId1" Type="http://schemas.openxmlformats.org/officeDocument/2006/relationships/image" Target="../media/image38.png"/><Relationship Id="rId6" Type="http://schemas.openxmlformats.org/officeDocument/2006/relationships/image" Target="../media/image43.svg"/><Relationship Id="rId5" Type="http://schemas.openxmlformats.org/officeDocument/2006/relationships/image" Target="../media/image42.png"/><Relationship Id="rId4" Type="http://schemas.openxmlformats.org/officeDocument/2006/relationships/image" Target="../media/image41.svg"/></Relationships>
</file>

<file path=ppt/diagrams/_rels/drawing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svg"/><Relationship Id="rId1" Type="http://schemas.openxmlformats.org/officeDocument/2006/relationships/image" Target="../media/image44.png"/><Relationship Id="rId6" Type="http://schemas.openxmlformats.org/officeDocument/2006/relationships/image" Target="../media/image49.svg"/><Relationship Id="rId5" Type="http://schemas.openxmlformats.org/officeDocument/2006/relationships/image" Target="../media/image48.png"/><Relationship Id="rId4" Type="http://schemas.openxmlformats.org/officeDocument/2006/relationships/image" Target="../media/image47.svg"/></Relationships>
</file>

<file path=ppt/diagrams/_rels/drawing5.xml.rels><?xml version="1.0" encoding="UTF-8" standalone="yes"?>
<Relationships xmlns="http://schemas.openxmlformats.org/package/2006/relationships"><Relationship Id="rId8" Type="http://schemas.openxmlformats.org/officeDocument/2006/relationships/image" Target="../media/image53.sv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image" Target="../media/image45.svg"/><Relationship Id="rId1" Type="http://schemas.openxmlformats.org/officeDocument/2006/relationships/image" Target="../media/image44.png"/><Relationship Id="rId6" Type="http://schemas.openxmlformats.org/officeDocument/2006/relationships/image" Target="../media/image51.svg"/><Relationship Id="rId5" Type="http://schemas.openxmlformats.org/officeDocument/2006/relationships/image" Target="../media/image50.png"/><Relationship Id="rId4" Type="http://schemas.openxmlformats.org/officeDocument/2006/relationships/image" Target="../media/image49.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B2B9E78-4C75-4983-AC2D-150A2E3655F2}" type="doc">
      <dgm:prSet loTypeId="urn:microsoft.com/office/officeart/2005/8/layout/vList2" loCatId="list" qsTypeId="urn:microsoft.com/office/officeart/2005/8/quickstyle/simple4" qsCatId="simple" csTypeId="urn:microsoft.com/office/officeart/2005/8/colors/colorful1" csCatId="colorful"/>
      <dgm:spPr/>
      <dgm:t>
        <a:bodyPr/>
        <a:lstStyle/>
        <a:p>
          <a:endParaRPr lang="en-US"/>
        </a:p>
      </dgm:t>
    </dgm:pt>
    <dgm:pt modelId="{67F5A3EB-EE97-4675-8E1F-65AF9ED25DAA}">
      <dgm:prSet/>
      <dgm:spPr/>
      <dgm:t>
        <a:bodyPr/>
        <a:lstStyle/>
        <a:p>
          <a:r>
            <a:rPr lang="en-GB"/>
            <a:t>Surber and Kottner (2016)  p.3 ‘The concept of skin care is not well defined. It is kind of an umbrella term covering cleansing, perfuming, changing appearance, changing body odor, protecting and keeping the skin in “good condition”.</a:t>
          </a:r>
          <a:endParaRPr lang="en-US"/>
        </a:p>
      </dgm:t>
    </dgm:pt>
    <dgm:pt modelId="{B76E5EC7-2E20-4D3E-BC6F-AA3C56115D51}" type="parTrans" cxnId="{5341B8E8-138E-4B27-9947-C1E13B3851EF}">
      <dgm:prSet/>
      <dgm:spPr/>
      <dgm:t>
        <a:bodyPr/>
        <a:lstStyle/>
        <a:p>
          <a:endParaRPr lang="en-US"/>
        </a:p>
      </dgm:t>
    </dgm:pt>
    <dgm:pt modelId="{4AC66FED-EF30-42B9-AEA7-875864F3396A}" type="sibTrans" cxnId="{5341B8E8-138E-4B27-9947-C1E13B3851EF}">
      <dgm:prSet/>
      <dgm:spPr/>
      <dgm:t>
        <a:bodyPr/>
        <a:lstStyle/>
        <a:p>
          <a:endParaRPr lang="en-US"/>
        </a:p>
      </dgm:t>
    </dgm:pt>
    <dgm:pt modelId="{44D0B602-2D52-45F5-A0BF-0048A2D8C5BA}">
      <dgm:prSet/>
      <dgm:spPr/>
      <dgm:t>
        <a:bodyPr/>
        <a:lstStyle/>
        <a:p>
          <a:r>
            <a:rPr lang="en-GB"/>
            <a:t>Surber and Kottner (2016)  p.3 ‘The character of skin care shifts from more cosmetic objectives – smooth, healthy, looking skin – to more therapeutic and preventative objectives; soothing, restoring, reinforcing, and protecting stressed skin.’</a:t>
          </a:r>
          <a:endParaRPr lang="en-US"/>
        </a:p>
      </dgm:t>
    </dgm:pt>
    <dgm:pt modelId="{852A154A-9350-4193-BFA4-DB2A01388AD2}" type="parTrans" cxnId="{1CF057FD-57BC-4DE7-9E8F-A5F8DD59AA6A}">
      <dgm:prSet/>
      <dgm:spPr/>
      <dgm:t>
        <a:bodyPr/>
        <a:lstStyle/>
        <a:p>
          <a:endParaRPr lang="en-US"/>
        </a:p>
      </dgm:t>
    </dgm:pt>
    <dgm:pt modelId="{2FB46A40-BF23-4D9D-99F8-6C7635F1C49F}" type="sibTrans" cxnId="{1CF057FD-57BC-4DE7-9E8F-A5F8DD59AA6A}">
      <dgm:prSet/>
      <dgm:spPr/>
      <dgm:t>
        <a:bodyPr/>
        <a:lstStyle/>
        <a:p>
          <a:endParaRPr lang="en-US"/>
        </a:p>
      </dgm:t>
    </dgm:pt>
    <dgm:pt modelId="{D74F17A3-2DFE-40FE-9782-A1FD67B01D32}" type="pres">
      <dgm:prSet presAssocID="{2B2B9E78-4C75-4983-AC2D-150A2E3655F2}" presName="linear" presStyleCnt="0">
        <dgm:presLayoutVars>
          <dgm:animLvl val="lvl"/>
          <dgm:resizeHandles val="exact"/>
        </dgm:presLayoutVars>
      </dgm:prSet>
      <dgm:spPr/>
    </dgm:pt>
    <dgm:pt modelId="{346C3537-6335-4F8C-9F0D-8D8F3BFCA81A}" type="pres">
      <dgm:prSet presAssocID="{67F5A3EB-EE97-4675-8E1F-65AF9ED25DAA}" presName="parentText" presStyleLbl="node1" presStyleIdx="0" presStyleCnt="2">
        <dgm:presLayoutVars>
          <dgm:chMax val="0"/>
          <dgm:bulletEnabled val="1"/>
        </dgm:presLayoutVars>
      </dgm:prSet>
      <dgm:spPr/>
    </dgm:pt>
    <dgm:pt modelId="{F40A867C-7DAE-479C-92E9-277D38B4C4DF}" type="pres">
      <dgm:prSet presAssocID="{4AC66FED-EF30-42B9-AEA7-875864F3396A}" presName="spacer" presStyleCnt="0"/>
      <dgm:spPr/>
    </dgm:pt>
    <dgm:pt modelId="{A5824A10-9CEF-4CD0-B12E-84B17F60403E}" type="pres">
      <dgm:prSet presAssocID="{44D0B602-2D52-45F5-A0BF-0048A2D8C5BA}" presName="parentText" presStyleLbl="node1" presStyleIdx="1" presStyleCnt="2">
        <dgm:presLayoutVars>
          <dgm:chMax val="0"/>
          <dgm:bulletEnabled val="1"/>
        </dgm:presLayoutVars>
      </dgm:prSet>
      <dgm:spPr/>
    </dgm:pt>
  </dgm:ptLst>
  <dgm:cxnLst>
    <dgm:cxn modelId="{1D5B6225-5CCF-4154-8FAE-9B0C5ACF0C3A}" type="presOf" srcId="{2B2B9E78-4C75-4983-AC2D-150A2E3655F2}" destId="{D74F17A3-2DFE-40FE-9782-A1FD67B01D32}" srcOrd="0" destOrd="0" presId="urn:microsoft.com/office/officeart/2005/8/layout/vList2"/>
    <dgm:cxn modelId="{16E55A70-A78E-4938-8748-3C3F9F25112C}" type="presOf" srcId="{67F5A3EB-EE97-4675-8E1F-65AF9ED25DAA}" destId="{346C3537-6335-4F8C-9F0D-8D8F3BFCA81A}" srcOrd="0" destOrd="0" presId="urn:microsoft.com/office/officeart/2005/8/layout/vList2"/>
    <dgm:cxn modelId="{0168DFD2-6414-4DF4-A132-AF742B794DFA}" type="presOf" srcId="{44D0B602-2D52-45F5-A0BF-0048A2D8C5BA}" destId="{A5824A10-9CEF-4CD0-B12E-84B17F60403E}" srcOrd="0" destOrd="0" presId="urn:microsoft.com/office/officeart/2005/8/layout/vList2"/>
    <dgm:cxn modelId="{5341B8E8-138E-4B27-9947-C1E13B3851EF}" srcId="{2B2B9E78-4C75-4983-AC2D-150A2E3655F2}" destId="{67F5A3EB-EE97-4675-8E1F-65AF9ED25DAA}" srcOrd="0" destOrd="0" parTransId="{B76E5EC7-2E20-4D3E-BC6F-AA3C56115D51}" sibTransId="{4AC66FED-EF30-42B9-AEA7-875864F3396A}"/>
    <dgm:cxn modelId="{1CF057FD-57BC-4DE7-9E8F-A5F8DD59AA6A}" srcId="{2B2B9E78-4C75-4983-AC2D-150A2E3655F2}" destId="{44D0B602-2D52-45F5-A0BF-0048A2D8C5BA}" srcOrd="1" destOrd="0" parTransId="{852A154A-9350-4193-BFA4-DB2A01388AD2}" sibTransId="{2FB46A40-BF23-4D9D-99F8-6C7635F1C49F}"/>
    <dgm:cxn modelId="{B3248E78-C507-493F-990D-5080161186DC}" type="presParOf" srcId="{D74F17A3-2DFE-40FE-9782-A1FD67B01D32}" destId="{346C3537-6335-4F8C-9F0D-8D8F3BFCA81A}" srcOrd="0" destOrd="0" presId="urn:microsoft.com/office/officeart/2005/8/layout/vList2"/>
    <dgm:cxn modelId="{440E4312-E8B0-4186-9D40-4FB4EDBBFE80}" type="presParOf" srcId="{D74F17A3-2DFE-40FE-9782-A1FD67B01D32}" destId="{F40A867C-7DAE-479C-92E9-277D38B4C4DF}" srcOrd="1" destOrd="0" presId="urn:microsoft.com/office/officeart/2005/8/layout/vList2"/>
    <dgm:cxn modelId="{F8CDF871-B804-4EAA-B7DE-6F8364F3BC78}" type="presParOf" srcId="{D74F17A3-2DFE-40FE-9782-A1FD67B01D32}" destId="{A5824A10-9CEF-4CD0-B12E-84B17F60403E}"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336BCE-C2ED-43F3-84B8-B19661495C77}"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26E41EB-F760-428E-BB4F-537EB29995A4}">
      <dgm:prSet/>
      <dgm:spPr/>
      <dgm:t>
        <a:bodyPr/>
        <a:lstStyle/>
        <a:p>
          <a:pPr>
            <a:lnSpc>
              <a:spcPct val="100000"/>
            </a:lnSpc>
          </a:pPr>
          <a:r>
            <a:rPr lang="en-GB"/>
            <a:t>It will be slowly integrated into lessons, for example; to begin with – it will start with after school clubs, be introduced into lunchtimes and breaks to depict the interest of the lessons. </a:t>
          </a:r>
          <a:endParaRPr lang="en-US"/>
        </a:p>
      </dgm:t>
    </dgm:pt>
    <dgm:pt modelId="{3C66F7FE-0766-4F78-8BEF-6D2701873B77}" type="parTrans" cxnId="{313FF3F7-7143-454D-9C1C-72BB5A59EDAD}">
      <dgm:prSet/>
      <dgm:spPr/>
      <dgm:t>
        <a:bodyPr/>
        <a:lstStyle/>
        <a:p>
          <a:endParaRPr lang="en-US"/>
        </a:p>
      </dgm:t>
    </dgm:pt>
    <dgm:pt modelId="{30615309-39B5-44D4-AC0C-36F6A6B0C86F}" type="sibTrans" cxnId="{313FF3F7-7143-454D-9C1C-72BB5A59EDAD}">
      <dgm:prSet/>
      <dgm:spPr/>
      <dgm:t>
        <a:bodyPr/>
        <a:lstStyle/>
        <a:p>
          <a:endParaRPr lang="en-US"/>
        </a:p>
      </dgm:t>
    </dgm:pt>
    <dgm:pt modelId="{648F3CF5-1013-45BF-A4D2-D2853A4F6B5C}">
      <dgm:prSet/>
      <dgm:spPr/>
      <dgm:t>
        <a:bodyPr/>
        <a:lstStyle/>
        <a:p>
          <a:pPr>
            <a:lnSpc>
              <a:spcPct val="100000"/>
            </a:lnSpc>
          </a:pPr>
          <a:r>
            <a:rPr lang="en-GB"/>
            <a:t>As a lesson; we will depict how the interest of beauty lessons over a period of three months. We will send out letters to all pupils in the year groups to introduce them to the subjects, what they can achieve out of these lessons and if they do become a success with after school clubs; we will then integrate them into normal lesson times. </a:t>
          </a:r>
          <a:endParaRPr lang="en-US"/>
        </a:p>
      </dgm:t>
    </dgm:pt>
    <dgm:pt modelId="{C80B2BDF-0224-45A8-9753-787236C720D7}" type="parTrans" cxnId="{9AC07489-DE20-4EC9-A396-FB42E5CA69E5}">
      <dgm:prSet/>
      <dgm:spPr/>
      <dgm:t>
        <a:bodyPr/>
        <a:lstStyle/>
        <a:p>
          <a:endParaRPr lang="en-US"/>
        </a:p>
      </dgm:t>
    </dgm:pt>
    <dgm:pt modelId="{FC5AF99E-C881-41D9-A688-5474008FEB44}" type="sibTrans" cxnId="{9AC07489-DE20-4EC9-A396-FB42E5CA69E5}">
      <dgm:prSet/>
      <dgm:spPr/>
      <dgm:t>
        <a:bodyPr/>
        <a:lstStyle/>
        <a:p>
          <a:endParaRPr lang="en-US"/>
        </a:p>
      </dgm:t>
    </dgm:pt>
    <dgm:pt modelId="{4435BBA2-8E9D-4A86-8124-D21EE91E2888}">
      <dgm:prSet/>
      <dgm:spPr/>
      <dgm:t>
        <a:bodyPr/>
        <a:lstStyle/>
        <a:p>
          <a:pPr>
            <a:lnSpc>
              <a:spcPct val="100000"/>
            </a:lnSpc>
          </a:pPr>
          <a:r>
            <a:rPr lang="en-GB"/>
            <a:t>As one previous slide depicted; Science, Maths, English, ICT and Design and Technology can be integrated into these lessons. </a:t>
          </a:r>
          <a:endParaRPr lang="en-US"/>
        </a:p>
      </dgm:t>
    </dgm:pt>
    <dgm:pt modelId="{F422A973-0767-4CAD-807D-73CA1370FCDB}" type="parTrans" cxnId="{612A141A-22E0-4B87-90DD-B9E8DDCACFF4}">
      <dgm:prSet/>
      <dgm:spPr/>
      <dgm:t>
        <a:bodyPr/>
        <a:lstStyle/>
        <a:p>
          <a:endParaRPr lang="en-US"/>
        </a:p>
      </dgm:t>
    </dgm:pt>
    <dgm:pt modelId="{2C8A4E8A-DEE9-481E-884A-43133E30F8E0}" type="sibTrans" cxnId="{612A141A-22E0-4B87-90DD-B9E8DDCACFF4}">
      <dgm:prSet/>
      <dgm:spPr/>
      <dgm:t>
        <a:bodyPr/>
        <a:lstStyle/>
        <a:p>
          <a:endParaRPr lang="en-US"/>
        </a:p>
      </dgm:t>
    </dgm:pt>
    <dgm:pt modelId="{D383EBF2-5D5D-4544-9264-C60D5AD53FD8}">
      <dgm:prSet/>
      <dgm:spPr/>
      <dgm:t>
        <a:bodyPr/>
        <a:lstStyle/>
        <a:p>
          <a:pPr>
            <a:lnSpc>
              <a:spcPct val="100000"/>
            </a:lnSpc>
          </a:pPr>
          <a:r>
            <a:rPr lang="en-GB"/>
            <a:t>The children who have an interest would  be able to take it as a GCSE subject and can broaden their horizons, by having this as a GCSE; will be able to help them in future prospects; such as College and University. </a:t>
          </a:r>
          <a:endParaRPr lang="en-US"/>
        </a:p>
      </dgm:t>
    </dgm:pt>
    <dgm:pt modelId="{B1956D61-41F5-4C56-86ED-5E744A436131}" type="parTrans" cxnId="{5D953B60-2702-4366-B539-E4124242D3B6}">
      <dgm:prSet/>
      <dgm:spPr/>
      <dgm:t>
        <a:bodyPr/>
        <a:lstStyle/>
        <a:p>
          <a:endParaRPr lang="en-US"/>
        </a:p>
      </dgm:t>
    </dgm:pt>
    <dgm:pt modelId="{7CF34073-A6AD-4981-B1B6-D38BF61096E2}" type="sibTrans" cxnId="{5D953B60-2702-4366-B539-E4124242D3B6}">
      <dgm:prSet/>
      <dgm:spPr/>
      <dgm:t>
        <a:bodyPr/>
        <a:lstStyle/>
        <a:p>
          <a:endParaRPr lang="en-US"/>
        </a:p>
      </dgm:t>
    </dgm:pt>
    <dgm:pt modelId="{EB2B48F9-EBA1-4EF2-BBF7-46A961B7504C}">
      <dgm:prSet/>
      <dgm:spPr/>
      <dgm:t>
        <a:bodyPr/>
        <a:lstStyle/>
        <a:p>
          <a:pPr>
            <a:lnSpc>
              <a:spcPct val="100000"/>
            </a:lnSpc>
          </a:pPr>
          <a:r>
            <a:rPr lang="en-GB" dirty="0"/>
            <a:t>Thinking critically throughout this presentation; introducing this as a subject – the educators will have to portray the interest of the students throughout the three months, as it can cost money and time. There may also not be a lot of interest from the students; so having a time frame </a:t>
          </a:r>
          <a:r>
            <a:rPr lang="en-GB" dirty="0" err="1"/>
            <a:t>wil</a:t>
          </a:r>
          <a:r>
            <a:rPr lang="en-GB" dirty="0"/>
            <a:t> depict whether this will be a good option to take. </a:t>
          </a:r>
          <a:endParaRPr lang="en-US" dirty="0"/>
        </a:p>
      </dgm:t>
    </dgm:pt>
    <dgm:pt modelId="{9D6A8B35-B972-4D7F-8C44-725F2AEF389D}" type="parTrans" cxnId="{EE202A09-F530-4A9C-9869-0225E0391D15}">
      <dgm:prSet/>
      <dgm:spPr/>
      <dgm:t>
        <a:bodyPr/>
        <a:lstStyle/>
        <a:p>
          <a:endParaRPr lang="en-US"/>
        </a:p>
      </dgm:t>
    </dgm:pt>
    <dgm:pt modelId="{1A85F2A4-F65D-4F7E-8E80-C23017CD46E3}" type="sibTrans" cxnId="{EE202A09-F530-4A9C-9869-0225E0391D15}">
      <dgm:prSet/>
      <dgm:spPr/>
      <dgm:t>
        <a:bodyPr/>
        <a:lstStyle/>
        <a:p>
          <a:endParaRPr lang="en-US"/>
        </a:p>
      </dgm:t>
    </dgm:pt>
    <dgm:pt modelId="{C6064020-0BA5-45A7-B1E0-C311CB88B8ED}" type="pres">
      <dgm:prSet presAssocID="{0C336BCE-C2ED-43F3-84B8-B19661495C77}" presName="root" presStyleCnt="0">
        <dgm:presLayoutVars>
          <dgm:dir/>
          <dgm:resizeHandles val="exact"/>
        </dgm:presLayoutVars>
      </dgm:prSet>
      <dgm:spPr/>
    </dgm:pt>
    <dgm:pt modelId="{961145C5-63B3-4C17-81C7-B3B6EA45CD09}" type="pres">
      <dgm:prSet presAssocID="{D26E41EB-F760-428E-BB4F-537EB29995A4}" presName="compNode" presStyleCnt="0"/>
      <dgm:spPr/>
    </dgm:pt>
    <dgm:pt modelId="{E1236BAC-0987-4C10-BA84-E32760BB8CBF}" type="pres">
      <dgm:prSet presAssocID="{D26E41EB-F760-428E-BB4F-537EB29995A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FA0284B6-18F2-4DF4-B87C-F62D5FDA93BD}" type="pres">
      <dgm:prSet presAssocID="{D26E41EB-F760-428E-BB4F-537EB29995A4}" presName="spaceRect" presStyleCnt="0"/>
      <dgm:spPr/>
    </dgm:pt>
    <dgm:pt modelId="{F41042E6-57B8-42DC-B4E8-9A268B7FDBE8}" type="pres">
      <dgm:prSet presAssocID="{D26E41EB-F760-428E-BB4F-537EB29995A4}" presName="textRect" presStyleLbl="revTx" presStyleIdx="0" presStyleCnt="5">
        <dgm:presLayoutVars>
          <dgm:chMax val="1"/>
          <dgm:chPref val="1"/>
        </dgm:presLayoutVars>
      </dgm:prSet>
      <dgm:spPr/>
    </dgm:pt>
    <dgm:pt modelId="{740D3BAC-63A6-43AC-8DCF-6EB59E09A91F}" type="pres">
      <dgm:prSet presAssocID="{30615309-39B5-44D4-AC0C-36F6A6B0C86F}" presName="sibTrans" presStyleCnt="0"/>
      <dgm:spPr/>
    </dgm:pt>
    <dgm:pt modelId="{7E184EE5-289B-4844-992C-F1C3E8560515}" type="pres">
      <dgm:prSet presAssocID="{648F3CF5-1013-45BF-A4D2-D2853A4F6B5C}" presName="compNode" presStyleCnt="0"/>
      <dgm:spPr/>
    </dgm:pt>
    <dgm:pt modelId="{95E2CC2F-49D6-49A9-B7C9-4FB0BC551C45}" type="pres">
      <dgm:prSet presAssocID="{648F3CF5-1013-45BF-A4D2-D2853A4F6B5C}"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Book"/>
        </a:ext>
      </dgm:extLst>
    </dgm:pt>
    <dgm:pt modelId="{EC1C9C5A-F128-4A2E-B6A8-55F189054735}" type="pres">
      <dgm:prSet presAssocID="{648F3CF5-1013-45BF-A4D2-D2853A4F6B5C}" presName="spaceRect" presStyleCnt="0"/>
      <dgm:spPr/>
    </dgm:pt>
    <dgm:pt modelId="{B454D8FA-4C87-40D8-A08D-DED1DDF24F85}" type="pres">
      <dgm:prSet presAssocID="{648F3CF5-1013-45BF-A4D2-D2853A4F6B5C}" presName="textRect" presStyleLbl="revTx" presStyleIdx="1" presStyleCnt="5">
        <dgm:presLayoutVars>
          <dgm:chMax val="1"/>
          <dgm:chPref val="1"/>
        </dgm:presLayoutVars>
      </dgm:prSet>
      <dgm:spPr/>
    </dgm:pt>
    <dgm:pt modelId="{83F7577A-6226-49A4-914B-18D2C29EAD03}" type="pres">
      <dgm:prSet presAssocID="{FC5AF99E-C881-41D9-A688-5474008FEB44}" presName="sibTrans" presStyleCnt="0"/>
      <dgm:spPr/>
    </dgm:pt>
    <dgm:pt modelId="{6A2BF21B-3B6E-4A59-9877-8C88CC6F2EDE}" type="pres">
      <dgm:prSet presAssocID="{4435BBA2-8E9D-4A86-8124-D21EE91E2888}" presName="compNode" presStyleCnt="0"/>
      <dgm:spPr/>
    </dgm:pt>
    <dgm:pt modelId="{93A51A48-7C1E-4C4D-A0C0-0921C99AC476}" type="pres">
      <dgm:prSet presAssocID="{4435BBA2-8E9D-4A86-8124-D21EE91E2888}"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rocessor"/>
        </a:ext>
      </dgm:extLst>
    </dgm:pt>
    <dgm:pt modelId="{89944A51-77E4-431B-9EDA-B2447D8078FD}" type="pres">
      <dgm:prSet presAssocID="{4435BBA2-8E9D-4A86-8124-D21EE91E2888}" presName="spaceRect" presStyleCnt="0"/>
      <dgm:spPr/>
    </dgm:pt>
    <dgm:pt modelId="{BDE03D61-939C-4C7B-AE29-BC3C119F32DF}" type="pres">
      <dgm:prSet presAssocID="{4435BBA2-8E9D-4A86-8124-D21EE91E2888}" presName="textRect" presStyleLbl="revTx" presStyleIdx="2" presStyleCnt="5">
        <dgm:presLayoutVars>
          <dgm:chMax val="1"/>
          <dgm:chPref val="1"/>
        </dgm:presLayoutVars>
      </dgm:prSet>
      <dgm:spPr/>
    </dgm:pt>
    <dgm:pt modelId="{D07BB8EE-EF3D-4277-B48A-E0D3367D680C}" type="pres">
      <dgm:prSet presAssocID="{2C8A4E8A-DEE9-481E-884A-43133E30F8E0}" presName="sibTrans" presStyleCnt="0"/>
      <dgm:spPr/>
    </dgm:pt>
    <dgm:pt modelId="{EA2F99FE-E8EE-4185-A463-C82BF85F9FDC}" type="pres">
      <dgm:prSet presAssocID="{D383EBF2-5D5D-4544-9264-C60D5AD53FD8}" presName="compNode" presStyleCnt="0"/>
      <dgm:spPr/>
    </dgm:pt>
    <dgm:pt modelId="{E0597DA6-1871-4493-87B4-5D67C0485F92}" type="pres">
      <dgm:prSet presAssocID="{D383EBF2-5D5D-4544-9264-C60D5AD53FD8}"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oks"/>
        </a:ext>
      </dgm:extLst>
    </dgm:pt>
    <dgm:pt modelId="{52FBB317-E263-4F27-949B-BEDA0AE6ADF7}" type="pres">
      <dgm:prSet presAssocID="{D383EBF2-5D5D-4544-9264-C60D5AD53FD8}" presName="spaceRect" presStyleCnt="0"/>
      <dgm:spPr/>
    </dgm:pt>
    <dgm:pt modelId="{F521F775-0F43-4CAB-9FFE-6B1523A477EA}" type="pres">
      <dgm:prSet presAssocID="{D383EBF2-5D5D-4544-9264-C60D5AD53FD8}" presName="textRect" presStyleLbl="revTx" presStyleIdx="3" presStyleCnt="5">
        <dgm:presLayoutVars>
          <dgm:chMax val="1"/>
          <dgm:chPref val="1"/>
        </dgm:presLayoutVars>
      </dgm:prSet>
      <dgm:spPr/>
    </dgm:pt>
    <dgm:pt modelId="{1BEC0A8E-30AC-44DD-ADEE-92F82A522D16}" type="pres">
      <dgm:prSet presAssocID="{7CF34073-A6AD-4981-B1B6-D38BF61096E2}" presName="sibTrans" presStyleCnt="0"/>
      <dgm:spPr/>
    </dgm:pt>
    <dgm:pt modelId="{EB6BDFAE-D2AE-4B47-B20E-D1A8666C8DFE}" type="pres">
      <dgm:prSet presAssocID="{EB2B48F9-EBA1-4EF2-BBF7-46A961B7504C}" presName="compNode" presStyleCnt="0"/>
      <dgm:spPr/>
    </dgm:pt>
    <dgm:pt modelId="{9579DAAA-A1F5-4FBF-9BD6-E41F86B23B75}" type="pres">
      <dgm:prSet presAssocID="{EB2B48F9-EBA1-4EF2-BBF7-46A961B7504C}"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itcoin"/>
        </a:ext>
      </dgm:extLst>
    </dgm:pt>
    <dgm:pt modelId="{95D17A2C-7263-4B99-B4D0-34775F34CC62}" type="pres">
      <dgm:prSet presAssocID="{EB2B48F9-EBA1-4EF2-BBF7-46A961B7504C}" presName="spaceRect" presStyleCnt="0"/>
      <dgm:spPr/>
    </dgm:pt>
    <dgm:pt modelId="{6BDABA54-40E0-4280-9121-3B7F9128037E}" type="pres">
      <dgm:prSet presAssocID="{EB2B48F9-EBA1-4EF2-BBF7-46A961B7504C}" presName="textRect" presStyleLbl="revTx" presStyleIdx="4" presStyleCnt="5">
        <dgm:presLayoutVars>
          <dgm:chMax val="1"/>
          <dgm:chPref val="1"/>
        </dgm:presLayoutVars>
      </dgm:prSet>
      <dgm:spPr/>
    </dgm:pt>
  </dgm:ptLst>
  <dgm:cxnLst>
    <dgm:cxn modelId="{EE202A09-F530-4A9C-9869-0225E0391D15}" srcId="{0C336BCE-C2ED-43F3-84B8-B19661495C77}" destId="{EB2B48F9-EBA1-4EF2-BBF7-46A961B7504C}" srcOrd="4" destOrd="0" parTransId="{9D6A8B35-B972-4D7F-8C44-725F2AEF389D}" sibTransId="{1A85F2A4-F65D-4F7E-8E80-C23017CD46E3}"/>
    <dgm:cxn modelId="{BE78B515-4C67-4BCE-A806-298341923788}" type="presOf" srcId="{0C336BCE-C2ED-43F3-84B8-B19661495C77}" destId="{C6064020-0BA5-45A7-B1E0-C311CB88B8ED}" srcOrd="0" destOrd="0" presId="urn:microsoft.com/office/officeart/2018/2/layout/IconLabelList"/>
    <dgm:cxn modelId="{EDBC8C17-7200-4783-903C-CB6374E01D3C}" type="presOf" srcId="{648F3CF5-1013-45BF-A4D2-D2853A4F6B5C}" destId="{B454D8FA-4C87-40D8-A08D-DED1DDF24F85}" srcOrd="0" destOrd="0" presId="urn:microsoft.com/office/officeart/2018/2/layout/IconLabelList"/>
    <dgm:cxn modelId="{612A141A-22E0-4B87-90DD-B9E8DDCACFF4}" srcId="{0C336BCE-C2ED-43F3-84B8-B19661495C77}" destId="{4435BBA2-8E9D-4A86-8124-D21EE91E2888}" srcOrd="2" destOrd="0" parTransId="{F422A973-0767-4CAD-807D-73CA1370FCDB}" sibTransId="{2C8A4E8A-DEE9-481E-884A-43133E30F8E0}"/>
    <dgm:cxn modelId="{5D953B60-2702-4366-B539-E4124242D3B6}" srcId="{0C336BCE-C2ED-43F3-84B8-B19661495C77}" destId="{D383EBF2-5D5D-4544-9264-C60D5AD53FD8}" srcOrd="3" destOrd="0" parTransId="{B1956D61-41F5-4C56-86ED-5E744A436131}" sibTransId="{7CF34073-A6AD-4981-B1B6-D38BF61096E2}"/>
    <dgm:cxn modelId="{945EDC45-D49D-4E7D-AFAB-DBC318656C57}" type="presOf" srcId="{D26E41EB-F760-428E-BB4F-537EB29995A4}" destId="{F41042E6-57B8-42DC-B4E8-9A268B7FDBE8}" srcOrd="0" destOrd="0" presId="urn:microsoft.com/office/officeart/2018/2/layout/IconLabelList"/>
    <dgm:cxn modelId="{5C508868-5B05-4DA0-8E6D-2E7D392F10A4}" type="presOf" srcId="{4435BBA2-8E9D-4A86-8124-D21EE91E2888}" destId="{BDE03D61-939C-4C7B-AE29-BC3C119F32DF}" srcOrd="0" destOrd="0" presId="urn:microsoft.com/office/officeart/2018/2/layout/IconLabelList"/>
    <dgm:cxn modelId="{17D28359-A65A-4B0A-83B8-E35C36227A59}" type="presOf" srcId="{EB2B48F9-EBA1-4EF2-BBF7-46A961B7504C}" destId="{6BDABA54-40E0-4280-9121-3B7F9128037E}" srcOrd="0" destOrd="0" presId="urn:microsoft.com/office/officeart/2018/2/layout/IconLabelList"/>
    <dgm:cxn modelId="{9AC07489-DE20-4EC9-A396-FB42E5CA69E5}" srcId="{0C336BCE-C2ED-43F3-84B8-B19661495C77}" destId="{648F3CF5-1013-45BF-A4D2-D2853A4F6B5C}" srcOrd="1" destOrd="0" parTransId="{C80B2BDF-0224-45A8-9753-787236C720D7}" sibTransId="{FC5AF99E-C881-41D9-A688-5474008FEB44}"/>
    <dgm:cxn modelId="{A6FD49D6-89BC-4374-B606-6E6F4ACC1797}" type="presOf" srcId="{D383EBF2-5D5D-4544-9264-C60D5AD53FD8}" destId="{F521F775-0F43-4CAB-9FFE-6B1523A477EA}" srcOrd="0" destOrd="0" presId="urn:microsoft.com/office/officeart/2018/2/layout/IconLabelList"/>
    <dgm:cxn modelId="{313FF3F7-7143-454D-9C1C-72BB5A59EDAD}" srcId="{0C336BCE-C2ED-43F3-84B8-B19661495C77}" destId="{D26E41EB-F760-428E-BB4F-537EB29995A4}" srcOrd="0" destOrd="0" parTransId="{3C66F7FE-0766-4F78-8BEF-6D2701873B77}" sibTransId="{30615309-39B5-44D4-AC0C-36F6A6B0C86F}"/>
    <dgm:cxn modelId="{2DE8AD85-7ECC-4663-90D6-26A8168802E8}" type="presParOf" srcId="{C6064020-0BA5-45A7-B1E0-C311CB88B8ED}" destId="{961145C5-63B3-4C17-81C7-B3B6EA45CD09}" srcOrd="0" destOrd="0" presId="urn:microsoft.com/office/officeart/2018/2/layout/IconLabelList"/>
    <dgm:cxn modelId="{88D30273-9171-4915-8A81-EB386A7DC953}" type="presParOf" srcId="{961145C5-63B3-4C17-81C7-B3B6EA45CD09}" destId="{E1236BAC-0987-4C10-BA84-E32760BB8CBF}" srcOrd="0" destOrd="0" presId="urn:microsoft.com/office/officeart/2018/2/layout/IconLabelList"/>
    <dgm:cxn modelId="{045E56A6-6093-489B-9E22-2667554008D4}" type="presParOf" srcId="{961145C5-63B3-4C17-81C7-B3B6EA45CD09}" destId="{FA0284B6-18F2-4DF4-B87C-F62D5FDA93BD}" srcOrd="1" destOrd="0" presId="urn:microsoft.com/office/officeart/2018/2/layout/IconLabelList"/>
    <dgm:cxn modelId="{A90421A0-FC33-45CC-8A1F-D07D4C6200E3}" type="presParOf" srcId="{961145C5-63B3-4C17-81C7-B3B6EA45CD09}" destId="{F41042E6-57B8-42DC-B4E8-9A268B7FDBE8}" srcOrd="2" destOrd="0" presId="urn:microsoft.com/office/officeart/2018/2/layout/IconLabelList"/>
    <dgm:cxn modelId="{B638A845-C812-411F-B6E8-ABC3D54EBF07}" type="presParOf" srcId="{C6064020-0BA5-45A7-B1E0-C311CB88B8ED}" destId="{740D3BAC-63A6-43AC-8DCF-6EB59E09A91F}" srcOrd="1" destOrd="0" presId="urn:microsoft.com/office/officeart/2018/2/layout/IconLabelList"/>
    <dgm:cxn modelId="{735E41F5-B51C-4A3E-AC1E-8FF16A9D21FA}" type="presParOf" srcId="{C6064020-0BA5-45A7-B1E0-C311CB88B8ED}" destId="{7E184EE5-289B-4844-992C-F1C3E8560515}" srcOrd="2" destOrd="0" presId="urn:microsoft.com/office/officeart/2018/2/layout/IconLabelList"/>
    <dgm:cxn modelId="{AB2F690D-469C-4574-B357-C5B2643E342F}" type="presParOf" srcId="{7E184EE5-289B-4844-992C-F1C3E8560515}" destId="{95E2CC2F-49D6-49A9-B7C9-4FB0BC551C45}" srcOrd="0" destOrd="0" presId="urn:microsoft.com/office/officeart/2018/2/layout/IconLabelList"/>
    <dgm:cxn modelId="{67F080E4-ED4F-462E-BB8B-15CF287E1BF6}" type="presParOf" srcId="{7E184EE5-289B-4844-992C-F1C3E8560515}" destId="{EC1C9C5A-F128-4A2E-B6A8-55F189054735}" srcOrd="1" destOrd="0" presId="urn:microsoft.com/office/officeart/2018/2/layout/IconLabelList"/>
    <dgm:cxn modelId="{5650DF8A-C0DC-4C3F-BE23-FB5DD2C81958}" type="presParOf" srcId="{7E184EE5-289B-4844-992C-F1C3E8560515}" destId="{B454D8FA-4C87-40D8-A08D-DED1DDF24F85}" srcOrd="2" destOrd="0" presId="urn:microsoft.com/office/officeart/2018/2/layout/IconLabelList"/>
    <dgm:cxn modelId="{2773A378-E825-4933-A280-A17057BD27DE}" type="presParOf" srcId="{C6064020-0BA5-45A7-B1E0-C311CB88B8ED}" destId="{83F7577A-6226-49A4-914B-18D2C29EAD03}" srcOrd="3" destOrd="0" presId="urn:microsoft.com/office/officeart/2018/2/layout/IconLabelList"/>
    <dgm:cxn modelId="{9C9564E0-9771-4648-ADDC-84E97CDA7F08}" type="presParOf" srcId="{C6064020-0BA5-45A7-B1E0-C311CB88B8ED}" destId="{6A2BF21B-3B6E-4A59-9877-8C88CC6F2EDE}" srcOrd="4" destOrd="0" presId="urn:microsoft.com/office/officeart/2018/2/layout/IconLabelList"/>
    <dgm:cxn modelId="{6F5FB214-FA29-4913-854A-6A414D6739FD}" type="presParOf" srcId="{6A2BF21B-3B6E-4A59-9877-8C88CC6F2EDE}" destId="{93A51A48-7C1E-4C4D-A0C0-0921C99AC476}" srcOrd="0" destOrd="0" presId="urn:microsoft.com/office/officeart/2018/2/layout/IconLabelList"/>
    <dgm:cxn modelId="{A54F06F7-35B4-40D3-ADEC-C64283B629CA}" type="presParOf" srcId="{6A2BF21B-3B6E-4A59-9877-8C88CC6F2EDE}" destId="{89944A51-77E4-431B-9EDA-B2447D8078FD}" srcOrd="1" destOrd="0" presId="urn:microsoft.com/office/officeart/2018/2/layout/IconLabelList"/>
    <dgm:cxn modelId="{DEC2FE19-B22C-4991-869F-7BD44910CE65}" type="presParOf" srcId="{6A2BF21B-3B6E-4A59-9877-8C88CC6F2EDE}" destId="{BDE03D61-939C-4C7B-AE29-BC3C119F32DF}" srcOrd="2" destOrd="0" presId="urn:microsoft.com/office/officeart/2018/2/layout/IconLabelList"/>
    <dgm:cxn modelId="{9D73A0D8-E258-48EC-9F7A-96F2159AD1EB}" type="presParOf" srcId="{C6064020-0BA5-45A7-B1E0-C311CB88B8ED}" destId="{D07BB8EE-EF3D-4277-B48A-E0D3367D680C}" srcOrd="5" destOrd="0" presId="urn:microsoft.com/office/officeart/2018/2/layout/IconLabelList"/>
    <dgm:cxn modelId="{6969CFCD-B43D-4A35-A494-7C23C784ECAD}" type="presParOf" srcId="{C6064020-0BA5-45A7-B1E0-C311CB88B8ED}" destId="{EA2F99FE-E8EE-4185-A463-C82BF85F9FDC}" srcOrd="6" destOrd="0" presId="urn:microsoft.com/office/officeart/2018/2/layout/IconLabelList"/>
    <dgm:cxn modelId="{C94C85E8-276D-4B4B-9FF0-290FF75C88D2}" type="presParOf" srcId="{EA2F99FE-E8EE-4185-A463-C82BF85F9FDC}" destId="{E0597DA6-1871-4493-87B4-5D67C0485F92}" srcOrd="0" destOrd="0" presId="urn:microsoft.com/office/officeart/2018/2/layout/IconLabelList"/>
    <dgm:cxn modelId="{AA6B5871-D323-4A6F-8AD2-771A24703ED6}" type="presParOf" srcId="{EA2F99FE-E8EE-4185-A463-C82BF85F9FDC}" destId="{52FBB317-E263-4F27-949B-BEDA0AE6ADF7}" srcOrd="1" destOrd="0" presId="urn:microsoft.com/office/officeart/2018/2/layout/IconLabelList"/>
    <dgm:cxn modelId="{F4923E78-5A59-4DDA-B3B4-6C3AE2FE722B}" type="presParOf" srcId="{EA2F99FE-E8EE-4185-A463-C82BF85F9FDC}" destId="{F521F775-0F43-4CAB-9FFE-6B1523A477EA}" srcOrd="2" destOrd="0" presId="urn:microsoft.com/office/officeart/2018/2/layout/IconLabelList"/>
    <dgm:cxn modelId="{9ACF403E-5D38-459E-AB61-9643C14CB460}" type="presParOf" srcId="{C6064020-0BA5-45A7-B1E0-C311CB88B8ED}" destId="{1BEC0A8E-30AC-44DD-ADEE-92F82A522D16}" srcOrd="7" destOrd="0" presId="urn:microsoft.com/office/officeart/2018/2/layout/IconLabelList"/>
    <dgm:cxn modelId="{017F798F-6193-4657-B97D-07F1936E3E2F}" type="presParOf" srcId="{C6064020-0BA5-45A7-B1E0-C311CB88B8ED}" destId="{EB6BDFAE-D2AE-4B47-B20E-D1A8666C8DFE}" srcOrd="8" destOrd="0" presId="urn:microsoft.com/office/officeart/2018/2/layout/IconLabelList"/>
    <dgm:cxn modelId="{6774F6ED-BD84-4222-B342-23D543831010}" type="presParOf" srcId="{EB6BDFAE-D2AE-4B47-B20E-D1A8666C8DFE}" destId="{9579DAAA-A1F5-4FBF-9BD6-E41F86B23B75}" srcOrd="0" destOrd="0" presId="urn:microsoft.com/office/officeart/2018/2/layout/IconLabelList"/>
    <dgm:cxn modelId="{447D60D2-63AD-4FFE-A316-E5F9F4CD0B86}" type="presParOf" srcId="{EB6BDFAE-D2AE-4B47-B20E-D1A8666C8DFE}" destId="{95D17A2C-7263-4B99-B4D0-34775F34CC62}" srcOrd="1" destOrd="0" presId="urn:microsoft.com/office/officeart/2018/2/layout/IconLabelList"/>
    <dgm:cxn modelId="{2221BE0C-9355-4EE6-9D14-D21F8A3D800C}" type="presParOf" srcId="{EB6BDFAE-D2AE-4B47-B20E-D1A8666C8DFE}" destId="{6BDABA54-40E0-4280-9121-3B7F9128037E}"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9552C08-5206-468A-A47C-0E90EDABD9F8}"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86694DC5-6A15-4A24-9329-1791FECEC269}">
      <dgm:prSet/>
      <dgm:spPr/>
      <dgm:t>
        <a:bodyPr/>
        <a:lstStyle/>
        <a:p>
          <a:r>
            <a:rPr lang="en-GB"/>
            <a:t>Progressive Education can link into my vision of education; due to it being a child centred education, the approach believes that education should focus on the whole child. These lessons can help by doing this; because it is taking the children’s interests and placing them in an environment which can enhance their abilities and give them broader horizons. </a:t>
          </a:r>
          <a:endParaRPr lang="en-US"/>
        </a:p>
      </dgm:t>
    </dgm:pt>
    <dgm:pt modelId="{40B7035E-13C2-4345-A008-D327525ED448}" type="parTrans" cxnId="{8BA466AB-CE90-4297-9FE6-7496C3D7D727}">
      <dgm:prSet/>
      <dgm:spPr/>
      <dgm:t>
        <a:bodyPr/>
        <a:lstStyle/>
        <a:p>
          <a:endParaRPr lang="en-US"/>
        </a:p>
      </dgm:t>
    </dgm:pt>
    <dgm:pt modelId="{DDD199FE-A1A8-4915-A193-3F905C3D10C4}" type="sibTrans" cxnId="{8BA466AB-CE90-4297-9FE6-7496C3D7D727}">
      <dgm:prSet/>
      <dgm:spPr/>
      <dgm:t>
        <a:bodyPr/>
        <a:lstStyle/>
        <a:p>
          <a:endParaRPr lang="en-US"/>
        </a:p>
      </dgm:t>
    </dgm:pt>
    <dgm:pt modelId="{4DAF81A1-C661-4081-A210-DD5A70F8C762}">
      <dgm:prSet/>
      <dgm:spPr/>
      <dgm:t>
        <a:bodyPr/>
        <a:lstStyle/>
        <a:p>
          <a:r>
            <a:rPr lang="en-GB" dirty="0"/>
            <a:t>There is active experimentation throughout and Progressive Education depicts this as vital. Making the students a problem solver and thinker in the lessons; this could help when they are making their own skin care products, or creating their own makeup, thinking about their target audiences’ problems and how their product can help with the target audience. </a:t>
          </a:r>
          <a:endParaRPr lang="en-US" dirty="0"/>
        </a:p>
      </dgm:t>
    </dgm:pt>
    <dgm:pt modelId="{EE9C1943-3C88-4D50-943C-1E7425EDBA8F}" type="parTrans" cxnId="{69C9A2A6-CC0B-41E0-8271-A7E81C0BC0A9}">
      <dgm:prSet/>
      <dgm:spPr/>
      <dgm:t>
        <a:bodyPr/>
        <a:lstStyle/>
        <a:p>
          <a:endParaRPr lang="en-US"/>
        </a:p>
      </dgm:t>
    </dgm:pt>
    <dgm:pt modelId="{17FC009F-E711-4D0B-8D08-576B8543D435}" type="sibTrans" cxnId="{69C9A2A6-CC0B-41E0-8271-A7E81C0BC0A9}">
      <dgm:prSet/>
      <dgm:spPr/>
      <dgm:t>
        <a:bodyPr/>
        <a:lstStyle/>
        <a:p>
          <a:endParaRPr lang="en-US"/>
        </a:p>
      </dgm:t>
    </dgm:pt>
    <dgm:pt modelId="{3EC22B07-9BF4-457E-9684-C81C296BAEAC}">
      <dgm:prSet/>
      <dgm:spPr/>
      <dgm:t>
        <a:bodyPr/>
        <a:lstStyle/>
        <a:p>
          <a:r>
            <a:rPr lang="en-GB"/>
            <a:t>Also the theory can support learners, as it suggests that the learners  perform best by actually performing tasks which are associated with the learning. Such as learning skincare and the muscles; they can bring family members along, to help them with the physical skincare routines; participating in worksheets and quizzes etc. Also having the physical learning environment, such as having mirrors in the classroom, attending class trips, entering competitions, having rooms set up for makeup and skincare lessons etc. </a:t>
          </a:r>
          <a:endParaRPr lang="en-US"/>
        </a:p>
      </dgm:t>
    </dgm:pt>
    <dgm:pt modelId="{57BAD6FF-1288-4B38-A9AA-48A7248687BC}" type="parTrans" cxnId="{C4B91D0C-567B-4079-AACD-DB93A68638C5}">
      <dgm:prSet/>
      <dgm:spPr/>
      <dgm:t>
        <a:bodyPr/>
        <a:lstStyle/>
        <a:p>
          <a:endParaRPr lang="en-US"/>
        </a:p>
      </dgm:t>
    </dgm:pt>
    <dgm:pt modelId="{FEEA5973-4008-4EF4-B180-ABA144E77044}" type="sibTrans" cxnId="{C4B91D0C-567B-4079-AACD-DB93A68638C5}">
      <dgm:prSet/>
      <dgm:spPr/>
      <dgm:t>
        <a:bodyPr/>
        <a:lstStyle/>
        <a:p>
          <a:endParaRPr lang="en-US"/>
        </a:p>
      </dgm:t>
    </dgm:pt>
    <dgm:pt modelId="{DFA85A5F-B2C8-4CA9-9BC8-998335D03C37}" type="pres">
      <dgm:prSet presAssocID="{C9552C08-5206-468A-A47C-0E90EDABD9F8}" presName="root" presStyleCnt="0">
        <dgm:presLayoutVars>
          <dgm:dir/>
          <dgm:resizeHandles val="exact"/>
        </dgm:presLayoutVars>
      </dgm:prSet>
      <dgm:spPr/>
    </dgm:pt>
    <dgm:pt modelId="{18CDB997-294A-47BA-9AF9-3C80A56F3216}" type="pres">
      <dgm:prSet presAssocID="{C9552C08-5206-468A-A47C-0E90EDABD9F8}" presName="container" presStyleCnt="0">
        <dgm:presLayoutVars>
          <dgm:dir/>
          <dgm:resizeHandles val="exact"/>
        </dgm:presLayoutVars>
      </dgm:prSet>
      <dgm:spPr/>
    </dgm:pt>
    <dgm:pt modelId="{C474CC7E-FADD-47CE-841B-64FE4F38B648}" type="pres">
      <dgm:prSet presAssocID="{86694DC5-6A15-4A24-9329-1791FECEC269}" presName="compNode" presStyleCnt="0"/>
      <dgm:spPr/>
    </dgm:pt>
    <dgm:pt modelId="{569FDF4C-F185-412F-B347-E937F05FE250}" type="pres">
      <dgm:prSet presAssocID="{86694DC5-6A15-4A24-9329-1791FECEC269}" presName="iconBgRect" presStyleLbl="bgShp" presStyleIdx="0" presStyleCnt="3"/>
      <dgm:spPr/>
    </dgm:pt>
    <dgm:pt modelId="{87DE50EE-5484-4D99-B997-3DA969B2A988}" type="pres">
      <dgm:prSet presAssocID="{86694DC5-6A15-4A24-9329-1791FECEC26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ducation"/>
        </a:ext>
      </dgm:extLst>
    </dgm:pt>
    <dgm:pt modelId="{2D3FFB0F-367F-45CB-9945-D63E2762401F}" type="pres">
      <dgm:prSet presAssocID="{86694DC5-6A15-4A24-9329-1791FECEC269}" presName="spaceRect" presStyleCnt="0"/>
      <dgm:spPr/>
    </dgm:pt>
    <dgm:pt modelId="{A1BF1377-B923-444A-AE7B-812EB86B8433}" type="pres">
      <dgm:prSet presAssocID="{86694DC5-6A15-4A24-9329-1791FECEC269}" presName="textRect" presStyleLbl="revTx" presStyleIdx="0" presStyleCnt="3">
        <dgm:presLayoutVars>
          <dgm:chMax val="1"/>
          <dgm:chPref val="1"/>
        </dgm:presLayoutVars>
      </dgm:prSet>
      <dgm:spPr/>
    </dgm:pt>
    <dgm:pt modelId="{2952BB44-9FC4-42FF-89C1-75FAF95A4444}" type="pres">
      <dgm:prSet presAssocID="{DDD199FE-A1A8-4915-A193-3F905C3D10C4}" presName="sibTrans" presStyleLbl="sibTrans2D1" presStyleIdx="0" presStyleCnt="0"/>
      <dgm:spPr/>
    </dgm:pt>
    <dgm:pt modelId="{887DC36A-3B30-400E-ADBC-B981439836B8}" type="pres">
      <dgm:prSet presAssocID="{4DAF81A1-C661-4081-A210-DD5A70F8C762}" presName="compNode" presStyleCnt="0"/>
      <dgm:spPr/>
    </dgm:pt>
    <dgm:pt modelId="{C4654426-5273-4B95-AF77-C99BAC39E469}" type="pres">
      <dgm:prSet presAssocID="{4DAF81A1-C661-4081-A210-DD5A70F8C762}" presName="iconBgRect" presStyleLbl="bgShp" presStyleIdx="1" presStyleCnt="3"/>
      <dgm:spPr/>
    </dgm:pt>
    <dgm:pt modelId="{375CEDB9-94FC-40AB-A209-9370D4034720}" type="pres">
      <dgm:prSet presAssocID="{4DAF81A1-C661-4081-A210-DD5A70F8C76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obot"/>
        </a:ext>
      </dgm:extLst>
    </dgm:pt>
    <dgm:pt modelId="{7B0160D9-C54D-419D-AA31-CA8B5E76B751}" type="pres">
      <dgm:prSet presAssocID="{4DAF81A1-C661-4081-A210-DD5A70F8C762}" presName="spaceRect" presStyleCnt="0"/>
      <dgm:spPr/>
    </dgm:pt>
    <dgm:pt modelId="{38E3E937-9D91-4862-B12C-8ABAD3A5DC3E}" type="pres">
      <dgm:prSet presAssocID="{4DAF81A1-C661-4081-A210-DD5A70F8C762}" presName="textRect" presStyleLbl="revTx" presStyleIdx="1" presStyleCnt="3">
        <dgm:presLayoutVars>
          <dgm:chMax val="1"/>
          <dgm:chPref val="1"/>
        </dgm:presLayoutVars>
      </dgm:prSet>
      <dgm:spPr/>
    </dgm:pt>
    <dgm:pt modelId="{B2251F5A-954F-45FC-93AD-9D9FCCAD03FD}" type="pres">
      <dgm:prSet presAssocID="{17FC009F-E711-4D0B-8D08-576B8543D435}" presName="sibTrans" presStyleLbl="sibTrans2D1" presStyleIdx="0" presStyleCnt="0"/>
      <dgm:spPr/>
    </dgm:pt>
    <dgm:pt modelId="{375031CC-D2A2-41DA-B03E-A7F945259716}" type="pres">
      <dgm:prSet presAssocID="{3EC22B07-9BF4-457E-9684-C81C296BAEAC}" presName="compNode" presStyleCnt="0"/>
      <dgm:spPr/>
    </dgm:pt>
    <dgm:pt modelId="{97A772C6-8E95-45D8-84C2-DCD48588A8E1}" type="pres">
      <dgm:prSet presAssocID="{3EC22B07-9BF4-457E-9684-C81C296BAEAC}" presName="iconBgRect" presStyleLbl="bgShp" presStyleIdx="2" presStyleCnt="3"/>
      <dgm:spPr/>
    </dgm:pt>
    <dgm:pt modelId="{4EDA4920-937C-431B-9315-517AB17B3817}" type="pres">
      <dgm:prSet presAssocID="{3EC22B07-9BF4-457E-9684-C81C296BAEAC}"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Fingerprint"/>
        </a:ext>
      </dgm:extLst>
    </dgm:pt>
    <dgm:pt modelId="{C6F28531-26E9-4B77-8D74-3510F99F20DC}" type="pres">
      <dgm:prSet presAssocID="{3EC22B07-9BF4-457E-9684-C81C296BAEAC}" presName="spaceRect" presStyleCnt="0"/>
      <dgm:spPr/>
    </dgm:pt>
    <dgm:pt modelId="{77160547-B1DD-4976-9251-A8A37656D4C1}" type="pres">
      <dgm:prSet presAssocID="{3EC22B07-9BF4-457E-9684-C81C296BAEAC}" presName="textRect" presStyleLbl="revTx" presStyleIdx="2" presStyleCnt="3">
        <dgm:presLayoutVars>
          <dgm:chMax val="1"/>
          <dgm:chPref val="1"/>
        </dgm:presLayoutVars>
      </dgm:prSet>
      <dgm:spPr/>
    </dgm:pt>
  </dgm:ptLst>
  <dgm:cxnLst>
    <dgm:cxn modelId="{C4B91D0C-567B-4079-AACD-DB93A68638C5}" srcId="{C9552C08-5206-468A-A47C-0E90EDABD9F8}" destId="{3EC22B07-9BF4-457E-9684-C81C296BAEAC}" srcOrd="2" destOrd="0" parTransId="{57BAD6FF-1288-4B38-A9AA-48A7248687BC}" sibTransId="{FEEA5973-4008-4EF4-B180-ABA144E77044}"/>
    <dgm:cxn modelId="{9EFAAE1B-23F5-4922-BC7C-4EB75CE2CD9B}" type="presOf" srcId="{17FC009F-E711-4D0B-8D08-576B8543D435}" destId="{B2251F5A-954F-45FC-93AD-9D9FCCAD03FD}" srcOrd="0" destOrd="0" presId="urn:microsoft.com/office/officeart/2018/2/layout/IconCircleList"/>
    <dgm:cxn modelId="{B2608961-33D1-4652-8564-ABD6F298B03F}" type="presOf" srcId="{4DAF81A1-C661-4081-A210-DD5A70F8C762}" destId="{38E3E937-9D91-4862-B12C-8ABAD3A5DC3E}" srcOrd="0" destOrd="0" presId="urn:microsoft.com/office/officeart/2018/2/layout/IconCircleList"/>
    <dgm:cxn modelId="{55CC6262-0AA5-4272-BB7F-09C5CF5D4CD9}" type="presOf" srcId="{3EC22B07-9BF4-457E-9684-C81C296BAEAC}" destId="{77160547-B1DD-4976-9251-A8A37656D4C1}" srcOrd="0" destOrd="0" presId="urn:microsoft.com/office/officeart/2018/2/layout/IconCircleList"/>
    <dgm:cxn modelId="{69C9A2A6-CC0B-41E0-8271-A7E81C0BC0A9}" srcId="{C9552C08-5206-468A-A47C-0E90EDABD9F8}" destId="{4DAF81A1-C661-4081-A210-DD5A70F8C762}" srcOrd="1" destOrd="0" parTransId="{EE9C1943-3C88-4D50-943C-1E7425EDBA8F}" sibTransId="{17FC009F-E711-4D0B-8D08-576B8543D435}"/>
    <dgm:cxn modelId="{8BA466AB-CE90-4297-9FE6-7496C3D7D727}" srcId="{C9552C08-5206-468A-A47C-0E90EDABD9F8}" destId="{86694DC5-6A15-4A24-9329-1791FECEC269}" srcOrd="0" destOrd="0" parTransId="{40B7035E-13C2-4345-A008-D327525ED448}" sibTransId="{DDD199FE-A1A8-4915-A193-3F905C3D10C4}"/>
    <dgm:cxn modelId="{65BF96BB-B69C-48C6-BBE9-C318D58F60EE}" type="presOf" srcId="{86694DC5-6A15-4A24-9329-1791FECEC269}" destId="{A1BF1377-B923-444A-AE7B-812EB86B8433}" srcOrd="0" destOrd="0" presId="urn:microsoft.com/office/officeart/2018/2/layout/IconCircleList"/>
    <dgm:cxn modelId="{627FBFD0-7A5F-4CAE-BEE2-4C8CA82627B6}" type="presOf" srcId="{DDD199FE-A1A8-4915-A193-3F905C3D10C4}" destId="{2952BB44-9FC4-42FF-89C1-75FAF95A4444}" srcOrd="0" destOrd="0" presId="urn:microsoft.com/office/officeart/2018/2/layout/IconCircleList"/>
    <dgm:cxn modelId="{376420D3-9B7E-4686-8B78-31972F56D3AC}" type="presOf" srcId="{C9552C08-5206-468A-A47C-0E90EDABD9F8}" destId="{DFA85A5F-B2C8-4CA9-9BC8-998335D03C37}" srcOrd="0" destOrd="0" presId="urn:microsoft.com/office/officeart/2018/2/layout/IconCircleList"/>
    <dgm:cxn modelId="{9CE7398A-F812-4610-AF1D-01E6C4B1055A}" type="presParOf" srcId="{DFA85A5F-B2C8-4CA9-9BC8-998335D03C37}" destId="{18CDB997-294A-47BA-9AF9-3C80A56F3216}" srcOrd="0" destOrd="0" presId="urn:microsoft.com/office/officeart/2018/2/layout/IconCircleList"/>
    <dgm:cxn modelId="{81C23635-7391-4A63-99BE-45C7AA2B38A1}" type="presParOf" srcId="{18CDB997-294A-47BA-9AF9-3C80A56F3216}" destId="{C474CC7E-FADD-47CE-841B-64FE4F38B648}" srcOrd="0" destOrd="0" presId="urn:microsoft.com/office/officeart/2018/2/layout/IconCircleList"/>
    <dgm:cxn modelId="{224D28AA-9E69-4930-96B5-98F0ACD45872}" type="presParOf" srcId="{C474CC7E-FADD-47CE-841B-64FE4F38B648}" destId="{569FDF4C-F185-412F-B347-E937F05FE250}" srcOrd="0" destOrd="0" presId="urn:microsoft.com/office/officeart/2018/2/layout/IconCircleList"/>
    <dgm:cxn modelId="{D556C608-C640-4FBE-A710-DF26B6F8C452}" type="presParOf" srcId="{C474CC7E-FADD-47CE-841B-64FE4F38B648}" destId="{87DE50EE-5484-4D99-B997-3DA969B2A988}" srcOrd="1" destOrd="0" presId="urn:microsoft.com/office/officeart/2018/2/layout/IconCircleList"/>
    <dgm:cxn modelId="{DBBB3A40-12F1-4ED9-94A1-587FA66A495F}" type="presParOf" srcId="{C474CC7E-FADD-47CE-841B-64FE4F38B648}" destId="{2D3FFB0F-367F-45CB-9945-D63E2762401F}" srcOrd="2" destOrd="0" presId="urn:microsoft.com/office/officeart/2018/2/layout/IconCircleList"/>
    <dgm:cxn modelId="{0956C1DC-C737-4BF2-9D24-151D0789EFCF}" type="presParOf" srcId="{C474CC7E-FADD-47CE-841B-64FE4F38B648}" destId="{A1BF1377-B923-444A-AE7B-812EB86B8433}" srcOrd="3" destOrd="0" presId="urn:microsoft.com/office/officeart/2018/2/layout/IconCircleList"/>
    <dgm:cxn modelId="{44A52108-96AD-4A58-A933-89AE13AF4666}" type="presParOf" srcId="{18CDB997-294A-47BA-9AF9-3C80A56F3216}" destId="{2952BB44-9FC4-42FF-89C1-75FAF95A4444}" srcOrd="1" destOrd="0" presId="urn:microsoft.com/office/officeart/2018/2/layout/IconCircleList"/>
    <dgm:cxn modelId="{177154A8-8B81-409C-ACC7-C975211B089C}" type="presParOf" srcId="{18CDB997-294A-47BA-9AF9-3C80A56F3216}" destId="{887DC36A-3B30-400E-ADBC-B981439836B8}" srcOrd="2" destOrd="0" presId="urn:microsoft.com/office/officeart/2018/2/layout/IconCircleList"/>
    <dgm:cxn modelId="{132AA60E-A330-4237-A826-88431C1B016B}" type="presParOf" srcId="{887DC36A-3B30-400E-ADBC-B981439836B8}" destId="{C4654426-5273-4B95-AF77-C99BAC39E469}" srcOrd="0" destOrd="0" presId="urn:microsoft.com/office/officeart/2018/2/layout/IconCircleList"/>
    <dgm:cxn modelId="{C6BB0960-C8A1-4F2E-91DF-9969C9A81FC1}" type="presParOf" srcId="{887DC36A-3B30-400E-ADBC-B981439836B8}" destId="{375CEDB9-94FC-40AB-A209-9370D4034720}" srcOrd="1" destOrd="0" presId="urn:microsoft.com/office/officeart/2018/2/layout/IconCircleList"/>
    <dgm:cxn modelId="{E97D32F1-FABB-4BA4-8791-0B864C60E2C3}" type="presParOf" srcId="{887DC36A-3B30-400E-ADBC-B981439836B8}" destId="{7B0160D9-C54D-419D-AA31-CA8B5E76B751}" srcOrd="2" destOrd="0" presId="urn:microsoft.com/office/officeart/2018/2/layout/IconCircleList"/>
    <dgm:cxn modelId="{1BF6BB55-B46E-4FED-A92D-6FE1E9116C27}" type="presParOf" srcId="{887DC36A-3B30-400E-ADBC-B981439836B8}" destId="{38E3E937-9D91-4862-B12C-8ABAD3A5DC3E}" srcOrd="3" destOrd="0" presId="urn:microsoft.com/office/officeart/2018/2/layout/IconCircleList"/>
    <dgm:cxn modelId="{7C693E89-B7AD-4244-964C-B2ACED0EC6FE}" type="presParOf" srcId="{18CDB997-294A-47BA-9AF9-3C80A56F3216}" destId="{B2251F5A-954F-45FC-93AD-9D9FCCAD03FD}" srcOrd="3" destOrd="0" presId="urn:microsoft.com/office/officeart/2018/2/layout/IconCircleList"/>
    <dgm:cxn modelId="{20D37BDA-5A5E-46F0-BC41-AF861E4BCA55}" type="presParOf" srcId="{18CDB997-294A-47BA-9AF9-3C80A56F3216}" destId="{375031CC-D2A2-41DA-B03E-A7F945259716}" srcOrd="4" destOrd="0" presId="urn:microsoft.com/office/officeart/2018/2/layout/IconCircleList"/>
    <dgm:cxn modelId="{5341DB98-2978-4F7B-A9F8-954F85BB3A71}" type="presParOf" srcId="{375031CC-D2A2-41DA-B03E-A7F945259716}" destId="{97A772C6-8E95-45D8-84C2-DCD48588A8E1}" srcOrd="0" destOrd="0" presId="urn:microsoft.com/office/officeart/2018/2/layout/IconCircleList"/>
    <dgm:cxn modelId="{0A50E74F-72BD-4106-A78B-2F3A433696C8}" type="presParOf" srcId="{375031CC-D2A2-41DA-B03E-A7F945259716}" destId="{4EDA4920-937C-431B-9315-517AB17B3817}" srcOrd="1" destOrd="0" presId="urn:microsoft.com/office/officeart/2018/2/layout/IconCircleList"/>
    <dgm:cxn modelId="{B82F1743-34E3-4901-8719-D3C7DD63C4D4}" type="presParOf" srcId="{375031CC-D2A2-41DA-B03E-A7F945259716}" destId="{C6F28531-26E9-4B77-8D74-3510F99F20DC}" srcOrd="2" destOrd="0" presId="urn:microsoft.com/office/officeart/2018/2/layout/IconCircleList"/>
    <dgm:cxn modelId="{52802285-E324-4B57-841F-BBC4B964A463}" type="presParOf" srcId="{375031CC-D2A2-41DA-B03E-A7F945259716}" destId="{77160547-B1DD-4976-9251-A8A37656D4C1}"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077EDD0-90E2-4F10-9185-BC047F9331A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3AB60D6F-8E75-43CC-944B-B63261074B8C}">
      <dgm:prSet/>
      <dgm:spPr/>
      <dgm:t>
        <a:bodyPr/>
        <a:lstStyle/>
        <a:p>
          <a:r>
            <a:rPr lang="en-GB"/>
            <a:t>It can dethrone the teacher, not giving many rules for the students to comprehend. </a:t>
          </a:r>
          <a:endParaRPr lang="en-US"/>
        </a:p>
      </dgm:t>
    </dgm:pt>
    <dgm:pt modelId="{2E361540-7982-42BD-9E94-26E0F824285B}" type="parTrans" cxnId="{44D46630-E85F-4163-90E4-E40FE7C4C96D}">
      <dgm:prSet/>
      <dgm:spPr/>
      <dgm:t>
        <a:bodyPr/>
        <a:lstStyle/>
        <a:p>
          <a:endParaRPr lang="en-US"/>
        </a:p>
      </dgm:t>
    </dgm:pt>
    <dgm:pt modelId="{D2B0E1A8-0268-4F33-9FD0-290B27C935BB}" type="sibTrans" cxnId="{44D46630-E85F-4163-90E4-E40FE7C4C96D}">
      <dgm:prSet/>
      <dgm:spPr/>
      <dgm:t>
        <a:bodyPr/>
        <a:lstStyle/>
        <a:p>
          <a:endParaRPr lang="en-US"/>
        </a:p>
      </dgm:t>
    </dgm:pt>
    <dgm:pt modelId="{AE7195AC-9469-42DA-8C72-BD2D60CBCA1D}">
      <dgm:prSet/>
      <dgm:spPr/>
      <dgm:t>
        <a:bodyPr/>
        <a:lstStyle/>
        <a:p>
          <a:r>
            <a:rPr lang="en-GB"/>
            <a:t>Misplaced ideology. </a:t>
          </a:r>
          <a:endParaRPr lang="en-US"/>
        </a:p>
      </dgm:t>
    </dgm:pt>
    <dgm:pt modelId="{6BBD8061-04B2-407F-BFA2-291720285FDE}" type="parTrans" cxnId="{107B4825-856F-4DF4-8896-1164E4141EBB}">
      <dgm:prSet/>
      <dgm:spPr/>
      <dgm:t>
        <a:bodyPr/>
        <a:lstStyle/>
        <a:p>
          <a:endParaRPr lang="en-US"/>
        </a:p>
      </dgm:t>
    </dgm:pt>
    <dgm:pt modelId="{791BBADD-A701-48C6-8286-C2B459561BC5}" type="sibTrans" cxnId="{107B4825-856F-4DF4-8896-1164E4141EBB}">
      <dgm:prSet/>
      <dgm:spPr/>
      <dgm:t>
        <a:bodyPr/>
        <a:lstStyle/>
        <a:p>
          <a:endParaRPr lang="en-US"/>
        </a:p>
      </dgm:t>
    </dgm:pt>
    <dgm:pt modelId="{71BC5B03-938E-439F-9952-0E04FA725A21}">
      <dgm:prSet/>
      <dgm:spPr/>
      <dgm:t>
        <a:bodyPr/>
        <a:lstStyle/>
        <a:p>
          <a:r>
            <a:rPr lang="en-GB" dirty="0"/>
            <a:t>IJPE (2013) </a:t>
          </a:r>
          <a:r>
            <a:rPr lang="en-GB" dirty="0" err="1"/>
            <a:t>pg</a:t>
          </a:r>
          <a:r>
            <a:rPr lang="en-GB" dirty="0"/>
            <a:t>, 11. ‘Many progressive schools of today are mostly private and some charter. These schools self select like-minded members of the community with a common goal, an absence of diverse opinions can exist, providing a false reality of the democratic practice.’</a:t>
          </a:r>
          <a:endParaRPr lang="en-US" dirty="0"/>
        </a:p>
      </dgm:t>
    </dgm:pt>
    <dgm:pt modelId="{EC5C3A53-2052-4D69-B3B6-C5A22F3B9549}" type="parTrans" cxnId="{BC46CA75-4338-4E49-9DA0-C0FBD8670FEC}">
      <dgm:prSet/>
      <dgm:spPr/>
      <dgm:t>
        <a:bodyPr/>
        <a:lstStyle/>
        <a:p>
          <a:endParaRPr lang="en-US"/>
        </a:p>
      </dgm:t>
    </dgm:pt>
    <dgm:pt modelId="{83D21FF8-DB9B-456A-A25B-D8A59C0DDD28}" type="sibTrans" cxnId="{BC46CA75-4338-4E49-9DA0-C0FBD8670FEC}">
      <dgm:prSet/>
      <dgm:spPr/>
      <dgm:t>
        <a:bodyPr/>
        <a:lstStyle/>
        <a:p>
          <a:endParaRPr lang="en-US"/>
        </a:p>
      </dgm:t>
    </dgm:pt>
    <dgm:pt modelId="{88FB2A01-05B8-49A3-93AE-9CE679423330}" type="pres">
      <dgm:prSet presAssocID="{D077EDD0-90E2-4F10-9185-BC047F9331AC}" presName="root" presStyleCnt="0">
        <dgm:presLayoutVars>
          <dgm:dir/>
          <dgm:resizeHandles val="exact"/>
        </dgm:presLayoutVars>
      </dgm:prSet>
      <dgm:spPr/>
    </dgm:pt>
    <dgm:pt modelId="{C980C22A-AE7C-4AE2-BC20-6077AF6B549F}" type="pres">
      <dgm:prSet presAssocID="{3AB60D6F-8E75-43CC-944B-B63261074B8C}" presName="compNode" presStyleCnt="0"/>
      <dgm:spPr/>
    </dgm:pt>
    <dgm:pt modelId="{C5D6B4FC-0E41-4367-BD02-19E7D1BF98B2}" type="pres">
      <dgm:prSet presAssocID="{3AB60D6F-8E75-43CC-944B-B63261074B8C}" presName="bgRect" presStyleLbl="bgShp" presStyleIdx="0" presStyleCnt="3"/>
      <dgm:spPr/>
    </dgm:pt>
    <dgm:pt modelId="{7B8049C6-D424-486B-9F44-02D538DBF333}" type="pres">
      <dgm:prSet presAssocID="{3AB60D6F-8E75-43CC-944B-B63261074B8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99AC46D2-DBAF-4DF9-BA76-E0BE96092B84}" type="pres">
      <dgm:prSet presAssocID="{3AB60D6F-8E75-43CC-944B-B63261074B8C}" presName="spaceRect" presStyleCnt="0"/>
      <dgm:spPr/>
    </dgm:pt>
    <dgm:pt modelId="{7CE9FE00-19C2-4104-B914-139A6546B258}" type="pres">
      <dgm:prSet presAssocID="{3AB60D6F-8E75-43CC-944B-B63261074B8C}" presName="parTx" presStyleLbl="revTx" presStyleIdx="0" presStyleCnt="3">
        <dgm:presLayoutVars>
          <dgm:chMax val="0"/>
          <dgm:chPref val="0"/>
        </dgm:presLayoutVars>
      </dgm:prSet>
      <dgm:spPr/>
    </dgm:pt>
    <dgm:pt modelId="{0E94B200-240D-4129-A922-CFAA28D01141}" type="pres">
      <dgm:prSet presAssocID="{D2B0E1A8-0268-4F33-9FD0-290B27C935BB}" presName="sibTrans" presStyleCnt="0"/>
      <dgm:spPr/>
    </dgm:pt>
    <dgm:pt modelId="{EB7029A8-B8D5-4F85-A924-755777F5204D}" type="pres">
      <dgm:prSet presAssocID="{AE7195AC-9469-42DA-8C72-BD2D60CBCA1D}" presName="compNode" presStyleCnt="0"/>
      <dgm:spPr/>
    </dgm:pt>
    <dgm:pt modelId="{FD142E2F-A04C-4A2D-AE66-00AA5389070A}" type="pres">
      <dgm:prSet presAssocID="{AE7195AC-9469-42DA-8C72-BD2D60CBCA1D}" presName="bgRect" presStyleLbl="bgShp" presStyleIdx="1" presStyleCnt="3"/>
      <dgm:spPr/>
    </dgm:pt>
    <dgm:pt modelId="{28D39572-E096-4E36-A9DB-EA5AE6B3AAEF}" type="pres">
      <dgm:prSet presAssocID="{AE7195AC-9469-42DA-8C72-BD2D60CBCA1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s"/>
        </a:ext>
      </dgm:extLst>
    </dgm:pt>
    <dgm:pt modelId="{6D41A942-8E98-40FA-A189-11FC2E1A04CA}" type="pres">
      <dgm:prSet presAssocID="{AE7195AC-9469-42DA-8C72-BD2D60CBCA1D}" presName="spaceRect" presStyleCnt="0"/>
      <dgm:spPr/>
    </dgm:pt>
    <dgm:pt modelId="{C7779686-CD05-4DB6-B600-12DB16E0F302}" type="pres">
      <dgm:prSet presAssocID="{AE7195AC-9469-42DA-8C72-BD2D60CBCA1D}" presName="parTx" presStyleLbl="revTx" presStyleIdx="1" presStyleCnt="3">
        <dgm:presLayoutVars>
          <dgm:chMax val="0"/>
          <dgm:chPref val="0"/>
        </dgm:presLayoutVars>
      </dgm:prSet>
      <dgm:spPr/>
    </dgm:pt>
    <dgm:pt modelId="{42618774-A80B-4697-AA08-5871ECAF739A}" type="pres">
      <dgm:prSet presAssocID="{791BBADD-A701-48C6-8286-C2B459561BC5}" presName="sibTrans" presStyleCnt="0"/>
      <dgm:spPr/>
    </dgm:pt>
    <dgm:pt modelId="{EA374577-1614-4390-B30D-E0290C10314D}" type="pres">
      <dgm:prSet presAssocID="{71BC5B03-938E-439F-9952-0E04FA725A21}" presName="compNode" presStyleCnt="0"/>
      <dgm:spPr/>
    </dgm:pt>
    <dgm:pt modelId="{F5BCB1B1-4AD9-4AB9-AF17-32E6DF71D944}" type="pres">
      <dgm:prSet presAssocID="{71BC5B03-938E-439F-9952-0E04FA725A21}" presName="bgRect" presStyleLbl="bgShp" presStyleIdx="2" presStyleCnt="3"/>
      <dgm:spPr/>
    </dgm:pt>
    <dgm:pt modelId="{F01DE596-3121-47BF-A68C-60E685153A31}" type="pres">
      <dgm:prSet presAssocID="{71BC5B03-938E-439F-9952-0E04FA725A2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oks"/>
        </a:ext>
      </dgm:extLst>
    </dgm:pt>
    <dgm:pt modelId="{6FE0A36B-F2E4-4FF5-8435-504EA8B6FB54}" type="pres">
      <dgm:prSet presAssocID="{71BC5B03-938E-439F-9952-0E04FA725A21}" presName="spaceRect" presStyleCnt="0"/>
      <dgm:spPr/>
    </dgm:pt>
    <dgm:pt modelId="{088AE9BA-8349-4D7D-9892-DF3BDAA2C5F7}" type="pres">
      <dgm:prSet presAssocID="{71BC5B03-938E-439F-9952-0E04FA725A21}" presName="parTx" presStyleLbl="revTx" presStyleIdx="2" presStyleCnt="3">
        <dgm:presLayoutVars>
          <dgm:chMax val="0"/>
          <dgm:chPref val="0"/>
        </dgm:presLayoutVars>
      </dgm:prSet>
      <dgm:spPr/>
    </dgm:pt>
  </dgm:ptLst>
  <dgm:cxnLst>
    <dgm:cxn modelId="{C5A89405-294E-4A71-A20D-CCCF0D302E75}" type="presOf" srcId="{D077EDD0-90E2-4F10-9185-BC047F9331AC}" destId="{88FB2A01-05B8-49A3-93AE-9CE679423330}" srcOrd="0" destOrd="0" presId="urn:microsoft.com/office/officeart/2018/2/layout/IconVerticalSolidList"/>
    <dgm:cxn modelId="{107B4825-856F-4DF4-8896-1164E4141EBB}" srcId="{D077EDD0-90E2-4F10-9185-BC047F9331AC}" destId="{AE7195AC-9469-42DA-8C72-BD2D60CBCA1D}" srcOrd="1" destOrd="0" parTransId="{6BBD8061-04B2-407F-BFA2-291720285FDE}" sibTransId="{791BBADD-A701-48C6-8286-C2B459561BC5}"/>
    <dgm:cxn modelId="{6F7DB42E-EA2F-48FF-98E8-BF7674FB5498}" type="presOf" srcId="{AE7195AC-9469-42DA-8C72-BD2D60CBCA1D}" destId="{C7779686-CD05-4DB6-B600-12DB16E0F302}" srcOrd="0" destOrd="0" presId="urn:microsoft.com/office/officeart/2018/2/layout/IconVerticalSolidList"/>
    <dgm:cxn modelId="{44D46630-E85F-4163-90E4-E40FE7C4C96D}" srcId="{D077EDD0-90E2-4F10-9185-BC047F9331AC}" destId="{3AB60D6F-8E75-43CC-944B-B63261074B8C}" srcOrd="0" destOrd="0" parTransId="{2E361540-7982-42BD-9E94-26E0F824285B}" sibTransId="{D2B0E1A8-0268-4F33-9FD0-290B27C935BB}"/>
    <dgm:cxn modelId="{BC46CA75-4338-4E49-9DA0-C0FBD8670FEC}" srcId="{D077EDD0-90E2-4F10-9185-BC047F9331AC}" destId="{71BC5B03-938E-439F-9952-0E04FA725A21}" srcOrd="2" destOrd="0" parTransId="{EC5C3A53-2052-4D69-B3B6-C5A22F3B9549}" sibTransId="{83D21FF8-DB9B-456A-A25B-D8A59C0DDD28}"/>
    <dgm:cxn modelId="{9BD4EAA5-5148-4070-AF6D-C69F514AE3E7}" type="presOf" srcId="{3AB60D6F-8E75-43CC-944B-B63261074B8C}" destId="{7CE9FE00-19C2-4104-B914-139A6546B258}" srcOrd="0" destOrd="0" presId="urn:microsoft.com/office/officeart/2018/2/layout/IconVerticalSolidList"/>
    <dgm:cxn modelId="{D4B679AF-E2CC-41A5-AD3B-238CE798A3A9}" type="presOf" srcId="{71BC5B03-938E-439F-9952-0E04FA725A21}" destId="{088AE9BA-8349-4D7D-9892-DF3BDAA2C5F7}" srcOrd="0" destOrd="0" presId="urn:microsoft.com/office/officeart/2018/2/layout/IconVerticalSolidList"/>
    <dgm:cxn modelId="{AEE340E2-68B2-4E26-96C8-312FDD49F6B0}" type="presParOf" srcId="{88FB2A01-05B8-49A3-93AE-9CE679423330}" destId="{C980C22A-AE7C-4AE2-BC20-6077AF6B549F}" srcOrd="0" destOrd="0" presId="urn:microsoft.com/office/officeart/2018/2/layout/IconVerticalSolidList"/>
    <dgm:cxn modelId="{B7C397B7-08B4-4215-B77C-DB1DB2AC4D6E}" type="presParOf" srcId="{C980C22A-AE7C-4AE2-BC20-6077AF6B549F}" destId="{C5D6B4FC-0E41-4367-BD02-19E7D1BF98B2}" srcOrd="0" destOrd="0" presId="urn:microsoft.com/office/officeart/2018/2/layout/IconVerticalSolidList"/>
    <dgm:cxn modelId="{FDCD1381-5911-4DA3-93C0-F0A3953B3763}" type="presParOf" srcId="{C980C22A-AE7C-4AE2-BC20-6077AF6B549F}" destId="{7B8049C6-D424-486B-9F44-02D538DBF333}" srcOrd="1" destOrd="0" presId="urn:microsoft.com/office/officeart/2018/2/layout/IconVerticalSolidList"/>
    <dgm:cxn modelId="{7F7F1C47-07E2-471D-9017-E80A9A369F61}" type="presParOf" srcId="{C980C22A-AE7C-4AE2-BC20-6077AF6B549F}" destId="{99AC46D2-DBAF-4DF9-BA76-E0BE96092B84}" srcOrd="2" destOrd="0" presId="urn:microsoft.com/office/officeart/2018/2/layout/IconVerticalSolidList"/>
    <dgm:cxn modelId="{81EA139C-0FAD-4C70-AA13-09B80DA012A3}" type="presParOf" srcId="{C980C22A-AE7C-4AE2-BC20-6077AF6B549F}" destId="{7CE9FE00-19C2-4104-B914-139A6546B258}" srcOrd="3" destOrd="0" presId="urn:microsoft.com/office/officeart/2018/2/layout/IconVerticalSolidList"/>
    <dgm:cxn modelId="{6AD7F2D9-EFA6-4F61-ABFB-7793D5F16A7D}" type="presParOf" srcId="{88FB2A01-05B8-49A3-93AE-9CE679423330}" destId="{0E94B200-240D-4129-A922-CFAA28D01141}" srcOrd="1" destOrd="0" presId="urn:microsoft.com/office/officeart/2018/2/layout/IconVerticalSolidList"/>
    <dgm:cxn modelId="{A1B6C6B4-B41C-48C6-B4B6-8CBF16C45889}" type="presParOf" srcId="{88FB2A01-05B8-49A3-93AE-9CE679423330}" destId="{EB7029A8-B8D5-4F85-A924-755777F5204D}" srcOrd="2" destOrd="0" presId="urn:microsoft.com/office/officeart/2018/2/layout/IconVerticalSolidList"/>
    <dgm:cxn modelId="{51C9B8C8-1221-4C81-AF45-9F7F0C559FC5}" type="presParOf" srcId="{EB7029A8-B8D5-4F85-A924-755777F5204D}" destId="{FD142E2F-A04C-4A2D-AE66-00AA5389070A}" srcOrd="0" destOrd="0" presId="urn:microsoft.com/office/officeart/2018/2/layout/IconVerticalSolidList"/>
    <dgm:cxn modelId="{8A5A68A9-6076-41EF-BFC4-EE53BE5C958E}" type="presParOf" srcId="{EB7029A8-B8D5-4F85-A924-755777F5204D}" destId="{28D39572-E096-4E36-A9DB-EA5AE6B3AAEF}" srcOrd="1" destOrd="0" presId="urn:microsoft.com/office/officeart/2018/2/layout/IconVerticalSolidList"/>
    <dgm:cxn modelId="{9F3AB7C3-A40F-410E-9653-B633ACB894DD}" type="presParOf" srcId="{EB7029A8-B8D5-4F85-A924-755777F5204D}" destId="{6D41A942-8E98-40FA-A189-11FC2E1A04CA}" srcOrd="2" destOrd="0" presId="urn:microsoft.com/office/officeart/2018/2/layout/IconVerticalSolidList"/>
    <dgm:cxn modelId="{679CDF2F-8759-45C0-8FA9-D84E9E280670}" type="presParOf" srcId="{EB7029A8-B8D5-4F85-A924-755777F5204D}" destId="{C7779686-CD05-4DB6-B600-12DB16E0F302}" srcOrd="3" destOrd="0" presId="urn:microsoft.com/office/officeart/2018/2/layout/IconVerticalSolidList"/>
    <dgm:cxn modelId="{680FBE91-0A38-4162-9BF7-70BBDAD542EE}" type="presParOf" srcId="{88FB2A01-05B8-49A3-93AE-9CE679423330}" destId="{42618774-A80B-4697-AA08-5871ECAF739A}" srcOrd="3" destOrd="0" presId="urn:microsoft.com/office/officeart/2018/2/layout/IconVerticalSolidList"/>
    <dgm:cxn modelId="{E3035712-D296-4DD4-88DD-061DFE4BB317}" type="presParOf" srcId="{88FB2A01-05B8-49A3-93AE-9CE679423330}" destId="{EA374577-1614-4390-B30D-E0290C10314D}" srcOrd="4" destOrd="0" presId="urn:microsoft.com/office/officeart/2018/2/layout/IconVerticalSolidList"/>
    <dgm:cxn modelId="{DACFE950-C397-4BE7-BDFD-B2A9AAC1634E}" type="presParOf" srcId="{EA374577-1614-4390-B30D-E0290C10314D}" destId="{F5BCB1B1-4AD9-4AB9-AF17-32E6DF71D944}" srcOrd="0" destOrd="0" presId="urn:microsoft.com/office/officeart/2018/2/layout/IconVerticalSolidList"/>
    <dgm:cxn modelId="{99C406B6-6746-4424-A4D8-940BCD600E8D}" type="presParOf" srcId="{EA374577-1614-4390-B30D-E0290C10314D}" destId="{F01DE596-3121-47BF-A68C-60E685153A31}" srcOrd="1" destOrd="0" presId="urn:microsoft.com/office/officeart/2018/2/layout/IconVerticalSolidList"/>
    <dgm:cxn modelId="{7A7B9E52-12D2-47D8-B2C5-42F7F062558D}" type="presParOf" srcId="{EA374577-1614-4390-B30D-E0290C10314D}" destId="{6FE0A36B-F2E4-4FF5-8435-504EA8B6FB54}" srcOrd="2" destOrd="0" presId="urn:microsoft.com/office/officeart/2018/2/layout/IconVerticalSolidList"/>
    <dgm:cxn modelId="{44E7A900-2C32-4D53-A232-328B4048CB15}" type="presParOf" srcId="{EA374577-1614-4390-B30D-E0290C10314D}" destId="{088AE9BA-8349-4D7D-9892-DF3BDAA2C5F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34C7051-7CAE-40CF-9F5B-DDFD07789355}"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CBA61601-333D-45C6-B3AC-5BCA3824ACA9}">
      <dgm:prSet/>
      <dgm:spPr/>
      <dgm:t>
        <a:bodyPr/>
        <a:lstStyle/>
        <a:p>
          <a:r>
            <a:rPr lang="en-GB"/>
            <a:t>John Dewey was an educator which introduced the Progressivism Approach, he argued that education should not simply involve making students mindless facts that they would soon forget. </a:t>
          </a:r>
          <a:endParaRPr lang="en-US"/>
        </a:p>
      </dgm:t>
    </dgm:pt>
    <dgm:pt modelId="{5420827E-79F3-43A4-9EA8-4BE20B5D1E88}" type="parTrans" cxnId="{B791D1E7-E6D9-4AEA-ACDB-4FAC0CE075A5}">
      <dgm:prSet/>
      <dgm:spPr/>
      <dgm:t>
        <a:bodyPr/>
        <a:lstStyle/>
        <a:p>
          <a:endParaRPr lang="en-US"/>
        </a:p>
      </dgm:t>
    </dgm:pt>
    <dgm:pt modelId="{4E74AE5F-9F6C-45B9-9E21-A5933031BBE3}" type="sibTrans" cxnId="{B791D1E7-E6D9-4AEA-ACDB-4FAC0CE075A5}">
      <dgm:prSet/>
      <dgm:spPr/>
      <dgm:t>
        <a:bodyPr/>
        <a:lstStyle/>
        <a:p>
          <a:endParaRPr lang="en-US"/>
        </a:p>
      </dgm:t>
    </dgm:pt>
    <dgm:pt modelId="{6C90F08E-60B5-424D-B82E-5786F9A9EE86}">
      <dgm:prSet/>
      <dgm:spPr/>
      <dgm:t>
        <a:bodyPr/>
        <a:lstStyle/>
        <a:p>
          <a:r>
            <a:rPr lang="en-GB"/>
            <a:t>Dewey thought that education should be a journey of experiences, to help students create and understand new experiences. </a:t>
          </a:r>
          <a:endParaRPr lang="en-US"/>
        </a:p>
      </dgm:t>
    </dgm:pt>
    <dgm:pt modelId="{6F47D086-E46C-4B4D-9009-8F669E5B7D89}" type="parTrans" cxnId="{A4E6D029-1AB2-4185-A1AA-9D83003A11AA}">
      <dgm:prSet/>
      <dgm:spPr/>
      <dgm:t>
        <a:bodyPr/>
        <a:lstStyle/>
        <a:p>
          <a:endParaRPr lang="en-US"/>
        </a:p>
      </dgm:t>
    </dgm:pt>
    <dgm:pt modelId="{16931791-D089-4D6D-9C26-B78F77BF50CE}" type="sibTrans" cxnId="{A4E6D029-1AB2-4185-A1AA-9D83003A11AA}">
      <dgm:prSet/>
      <dgm:spPr/>
      <dgm:t>
        <a:bodyPr/>
        <a:lstStyle/>
        <a:p>
          <a:endParaRPr lang="en-US"/>
        </a:p>
      </dgm:t>
    </dgm:pt>
    <dgm:pt modelId="{33219DE2-9389-4808-B152-5F78D82BB635}">
      <dgm:prSet/>
      <dgm:spPr/>
      <dgm:t>
        <a:bodyPr/>
        <a:lstStyle/>
        <a:p>
          <a:r>
            <a:rPr lang="en-GB"/>
            <a:t>‘Education is not preparation for life; education is life itself.’ </a:t>
          </a:r>
          <a:br>
            <a:rPr lang="en-GB"/>
          </a:br>
          <a:r>
            <a:rPr lang="en-GB"/>
            <a:t>                                                                                         John Dewey</a:t>
          </a:r>
          <a:endParaRPr lang="en-US"/>
        </a:p>
      </dgm:t>
    </dgm:pt>
    <dgm:pt modelId="{3DD0F034-44EC-4B47-A62B-C95ABA2C46F1}" type="parTrans" cxnId="{31458370-CD26-4E87-83B8-33AD9798238D}">
      <dgm:prSet/>
      <dgm:spPr/>
      <dgm:t>
        <a:bodyPr/>
        <a:lstStyle/>
        <a:p>
          <a:endParaRPr lang="en-US"/>
        </a:p>
      </dgm:t>
    </dgm:pt>
    <dgm:pt modelId="{99EB5DF4-F4E8-4481-A21F-5E220C9604A2}" type="sibTrans" cxnId="{31458370-CD26-4E87-83B8-33AD9798238D}">
      <dgm:prSet/>
      <dgm:spPr/>
      <dgm:t>
        <a:bodyPr/>
        <a:lstStyle/>
        <a:p>
          <a:endParaRPr lang="en-US"/>
        </a:p>
      </dgm:t>
    </dgm:pt>
    <dgm:pt modelId="{F51DEB4F-51DE-4853-ADC0-CA2052273826}">
      <dgm:prSet/>
      <dgm:spPr/>
      <dgm:t>
        <a:bodyPr/>
        <a:lstStyle/>
        <a:p>
          <a:r>
            <a:rPr lang="en-GB"/>
            <a:t>(Sikander, 2015, pg.4) ‘A teachers’ primary purpose is to increase freedom of the children to enable them to explore their environments.’ </a:t>
          </a:r>
          <a:endParaRPr lang="en-US"/>
        </a:p>
      </dgm:t>
    </dgm:pt>
    <dgm:pt modelId="{40391883-FAFA-4256-BBE1-8AF2B76F556D}" type="parTrans" cxnId="{E4DADD58-B0E1-41B8-9B9E-C0A6638A7DE7}">
      <dgm:prSet/>
      <dgm:spPr/>
      <dgm:t>
        <a:bodyPr/>
        <a:lstStyle/>
        <a:p>
          <a:endParaRPr lang="en-US"/>
        </a:p>
      </dgm:t>
    </dgm:pt>
    <dgm:pt modelId="{A3DC47F0-E6B6-4F60-981D-DFEC3318A185}" type="sibTrans" cxnId="{E4DADD58-B0E1-41B8-9B9E-C0A6638A7DE7}">
      <dgm:prSet/>
      <dgm:spPr/>
      <dgm:t>
        <a:bodyPr/>
        <a:lstStyle/>
        <a:p>
          <a:endParaRPr lang="en-US"/>
        </a:p>
      </dgm:t>
    </dgm:pt>
    <dgm:pt modelId="{E249D54C-201E-4FF1-B5AE-D54289008978}" type="pres">
      <dgm:prSet presAssocID="{D34C7051-7CAE-40CF-9F5B-DDFD07789355}" presName="root" presStyleCnt="0">
        <dgm:presLayoutVars>
          <dgm:dir/>
          <dgm:resizeHandles val="exact"/>
        </dgm:presLayoutVars>
      </dgm:prSet>
      <dgm:spPr/>
    </dgm:pt>
    <dgm:pt modelId="{88219143-3188-4314-9728-CEFCE769DC15}" type="pres">
      <dgm:prSet presAssocID="{D34C7051-7CAE-40CF-9F5B-DDFD07789355}" presName="container" presStyleCnt="0">
        <dgm:presLayoutVars>
          <dgm:dir/>
          <dgm:resizeHandles val="exact"/>
        </dgm:presLayoutVars>
      </dgm:prSet>
      <dgm:spPr/>
    </dgm:pt>
    <dgm:pt modelId="{AAD3D941-1D29-43BE-ACA2-AB69C535C018}" type="pres">
      <dgm:prSet presAssocID="{CBA61601-333D-45C6-B3AC-5BCA3824ACA9}" presName="compNode" presStyleCnt="0"/>
      <dgm:spPr/>
    </dgm:pt>
    <dgm:pt modelId="{A6C522DF-71C2-434F-BE80-CEB171E3A677}" type="pres">
      <dgm:prSet presAssocID="{CBA61601-333D-45C6-B3AC-5BCA3824ACA9}" presName="iconBgRect" presStyleLbl="bgShp" presStyleIdx="0" presStyleCnt="4"/>
      <dgm:spPr/>
    </dgm:pt>
    <dgm:pt modelId="{4F27A39C-CA52-43A8-B83A-148B44EDC050}" type="pres">
      <dgm:prSet presAssocID="{CBA61601-333D-45C6-B3AC-5BCA3824ACA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4DED5AD9-8D29-4BE9-A89F-5B5FE5C1066F}" type="pres">
      <dgm:prSet presAssocID="{CBA61601-333D-45C6-B3AC-5BCA3824ACA9}" presName="spaceRect" presStyleCnt="0"/>
      <dgm:spPr/>
    </dgm:pt>
    <dgm:pt modelId="{091599EE-B54B-43A8-8880-194CDECDB7B2}" type="pres">
      <dgm:prSet presAssocID="{CBA61601-333D-45C6-B3AC-5BCA3824ACA9}" presName="textRect" presStyleLbl="revTx" presStyleIdx="0" presStyleCnt="4">
        <dgm:presLayoutVars>
          <dgm:chMax val="1"/>
          <dgm:chPref val="1"/>
        </dgm:presLayoutVars>
      </dgm:prSet>
      <dgm:spPr/>
    </dgm:pt>
    <dgm:pt modelId="{A823468B-1C3D-4224-B2F8-9519DDDDA2CF}" type="pres">
      <dgm:prSet presAssocID="{4E74AE5F-9F6C-45B9-9E21-A5933031BBE3}" presName="sibTrans" presStyleLbl="sibTrans2D1" presStyleIdx="0" presStyleCnt="0"/>
      <dgm:spPr/>
    </dgm:pt>
    <dgm:pt modelId="{20A45DCB-01A9-4660-A295-20FE83BA9017}" type="pres">
      <dgm:prSet presAssocID="{6C90F08E-60B5-424D-B82E-5786F9A9EE86}" presName="compNode" presStyleCnt="0"/>
      <dgm:spPr/>
    </dgm:pt>
    <dgm:pt modelId="{43AF8BEC-97B8-4CA4-A132-9197F404D3DB}" type="pres">
      <dgm:prSet presAssocID="{6C90F08E-60B5-424D-B82E-5786F9A9EE86}" presName="iconBgRect" presStyleLbl="bgShp" presStyleIdx="1" presStyleCnt="4"/>
      <dgm:spPr/>
    </dgm:pt>
    <dgm:pt modelId="{0537281A-BF97-4643-AC73-7029FCCE6343}" type="pres">
      <dgm:prSet presAssocID="{6C90F08E-60B5-424D-B82E-5786F9A9EE8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63EDAABE-7144-411E-BEAD-9B91D86C5E39}" type="pres">
      <dgm:prSet presAssocID="{6C90F08E-60B5-424D-B82E-5786F9A9EE86}" presName="spaceRect" presStyleCnt="0"/>
      <dgm:spPr/>
    </dgm:pt>
    <dgm:pt modelId="{2C1DEF17-A3A9-4DAD-9596-323A92BCA77A}" type="pres">
      <dgm:prSet presAssocID="{6C90F08E-60B5-424D-B82E-5786F9A9EE86}" presName="textRect" presStyleLbl="revTx" presStyleIdx="1" presStyleCnt="4">
        <dgm:presLayoutVars>
          <dgm:chMax val="1"/>
          <dgm:chPref val="1"/>
        </dgm:presLayoutVars>
      </dgm:prSet>
      <dgm:spPr/>
    </dgm:pt>
    <dgm:pt modelId="{CD5406E2-97B8-4715-B58D-3DC75A02F56F}" type="pres">
      <dgm:prSet presAssocID="{16931791-D089-4D6D-9C26-B78F77BF50CE}" presName="sibTrans" presStyleLbl="sibTrans2D1" presStyleIdx="0" presStyleCnt="0"/>
      <dgm:spPr/>
    </dgm:pt>
    <dgm:pt modelId="{7AF4652E-5D8E-4516-8896-30F74322DCB6}" type="pres">
      <dgm:prSet presAssocID="{33219DE2-9389-4808-B152-5F78D82BB635}" presName="compNode" presStyleCnt="0"/>
      <dgm:spPr/>
    </dgm:pt>
    <dgm:pt modelId="{FFC73068-A38E-470B-AFA2-FD9E36ECEEB2}" type="pres">
      <dgm:prSet presAssocID="{33219DE2-9389-4808-B152-5F78D82BB635}" presName="iconBgRect" presStyleLbl="bgShp" presStyleIdx="2" presStyleCnt="4"/>
      <dgm:spPr/>
    </dgm:pt>
    <dgm:pt modelId="{E83EECAB-357F-47D5-A13B-61CB58287747}" type="pres">
      <dgm:prSet presAssocID="{33219DE2-9389-4808-B152-5F78D82BB63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iploma Roll"/>
        </a:ext>
      </dgm:extLst>
    </dgm:pt>
    <dgm:pt modelId="{164061D4-D02B-4C59-8195-463C0365A795}" type="pres">
      <dgm:prSet presAssocID="{33219DE2-9389-4808-B152-5F78D82BB635}" presName="spaceRect" presStyleCnt="0"/>
      <dgm:spPr/>
    </dgm:pt>
    <dgm:pt modelId="{F7E7AA03-7DA0-4B01-BDE4-530CED7C488B}" type="pres">
      <dgm:prSet presAssocID="{33219DE2-9389-4808-B152-5F78D82BB635}" presName="textRect" presStyleLbl="revTx" presStyleIdx="2" presStyleCnt="4">
        <dgm:presLayoutVars>
          <dgm:chMax val="1"/>
          <dgm:chPref val="1"/>
        </dgm:presLayoutVars>
      </dgm:prSet>
      <dgm:spPr/>
    </dgm:pt>
    <dgm:pt modelId="{F48FB522-777A-449D-A9D7-49AE02784C0B}" type="pres">
      <dgm:prSet presAssocID="{99EB5DF4-F4E8-4481-A21F-5E220C9604A2}" presName="sibTrans" presStyleLbl="sibTrans2D1" presStyleIdx="0" presStyleCnt="0"/>
      <dgm:spPr/>
    </dgm:pt>
    <dgm:pt modelId="{56F8EAC7-5F75-41A7-930E-D20F15C72D81}" type="pres">
      <dgm:prSet presAssocID="{F51DEB4F-51DE-4853-ADC0-CA2052273826}" presName="compNode" presStyleCnt="0"/>
      <dgm:spPr/>
    </dgm:pt>
    <dgm:pt modelId="{0F2001DA-A054-4F5C-973E-38F3D29BAA4F}" type="pres">
      <dgm:prSet presAssocID="{F51DEB4F-51DE-4853-ADC0-CA2052273826}" presName="iconBgRect" presStyleLbl="bgShp" presStyleIdx="3" presStyleCnt="4"/>
      <dgm:spPr/>
    </dgm:pt>
    <dgm:pt modelId="{BEE4332B-1014-4798-8C6E-C2298DF88CF0}" type="pres">
      <dgm:prSet presAssocID="{F51DEB4F-51DE-4853-ADC0-CA205227382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keleton"/>
        </a:ext>
      </dgm:extLst>
    </dgm:pt>
    <dgm:pt modelId="{67EC9EBA-7EB7-4FA1-B197-3FA3E5E9E7B1}" type="pres">
      <dgm:prSet presAssocID="{F51DEB4F-51DE-4853-ADC0-CA2052273826}" presName="spaceRect" presStyleCnt="0"/>
      <dgm:spPr/>
    </dgm:pt>
    <dgm:pt modelId="{28184CD2-CF4D-4998-8281-29D936606C22}" type="pres">
      <dgm:prSet presAssocID="{F51DEB4F-51DE-4853-ADC0-CA2052273826}" presName="textRect" presStyleLbl="revTx" presStyleIdx="3" presStyleCnt="4">
        <dgm:presLayoutVars>
          <dgm:chMax val="1"/>
          <dgm:chPref val="1"/>
        </dgm:presLayoutVars>
      </dgm:prSet>
      <dgm:spPr/>
    </dgm:pt>
  </dgm:ptLst>
  <dgm:cxnLst>
    <dgm:cxn modelId="{991F1925-3FC8-4F4A-B60C-F0B0C7778268}" type="presOf" srcId="{6C90F08E-60B5-424D-B82E-5786F9A9EE86}" destId="{2C1DEF17-A3A9-4DAD-9596-323A92BCA77A}" srcOrd="0" destOrd="0" presId="urn:microsoft.com/office/officeart/2018/2/layout/IconCircleList"/>
    <dgm:cxn modelId="{A4E6D029-1AB2-4185-A1AA-9D83003A11AA}" srcId="{D34C7051-7CAE-40CF-9F5B-DDFD07789355}" destId="{6C90F08E-60B5-424D-B82E-5786F9A9EE86}" srcOrd="1" destOrd="0" parTransId="{6F47D086-E46C-4B4D-9009-8F669E5B7D89}" sibTransId="{16931791-D089-4D6D-9C26-B78F77BF50CE}"/>
    <dgm:cxn modelId="{B0168547-F8E3-4D32-B507-7D1A7143F534}" type="presOf" srcId="{99EB5DF4-F4E8-4481-A21F-5E220C9604A2}" destId="{F48FB522-777A-449D-A9D7-49AE02784C0B}" srcOrd="0" destOrd="0" presId="urn:microsoft.com/office/officeart/2018/2/layout/IconCircleList"/>
    <dgm:cxn modelId="{FE341868-A183-4093-9EAF-FB7F9235DC28}" type="presOf" srcId="{F51DEB4F-51DE-4853-ADC0-CA2052273826}" destId="{28184CD2-CF4D-4998-8281-29D936606C22}" srcOrd="0" destOrd="0" presId="urn:microsoft.com/office/officeart/2018/2/layout/IconCircleList"/>
    <dgm:cxn modelId="{31458370-CD26-4E87-83B8-33AD9798238D}" srcId="{D34C7051-7CAE-40CF-9F5B-DDFD07789355}" destId="{33219DE2-9389-4808-B152-5F78D82BB635}" srcOrd="2" destOrd="0" parTransId="{3DD0F034-44EC-4B47-A62B-C95ABA2C46F1}" sibTransId="{99EB5DF4-F4E8-4481-A21F-5E220C9604A2}"/>
    <dgm:cxn modelId="{E4DADD58-B0E1-41B8-9B9E-C0A6638A7DE7}" srcId="{D34C7051-7CAE-40CF-9F5B-DDFD07789355}" destId="{F51DEB4F-51DE-4853-ADC0-CA2052273826}" srcOrd="3" destOrd="0" parTransId="{40391883-FAFA-4256-BBE1-8AF2B76F556D}" sibTransId="{A3DC47F0-E6B6-4F60-981D-DFEC3318A185}"/>
    <dgm:cxn modelId="{B33C0F94-A174-4662-9D7D-81BF82BE32B5}" type="presOf" srcId="{CBA61601-333D-45C6-B3AC-5BCA3824ACA9}" destId="{091599EE-B54B-43A8-8880-194CDECDB7B2}" srcOrd="0" destOrd="0" presId="urn:microsoft.com/office/officeart/2018/2/layout/IconCircleList"/>
    <dgm:cxn modelId="{A3FB5C96-2A61-4911-9BD2-35751C9C1156}" type="presOf" srcId="{4E74AE5F-9F6C-45B9-9E21-A5933031BBE3}" destId="{A823468B-1C3D-4224-B2F8-9519DDDDA2CF}" srcOrd="0" destOrd="0" presId="urn:microsoft.com/office/officeart/2018/2/layout/IconCircleList"/>
    <dgm:cxn modelId="{ECC68EA1-601C-4362-B512-68976F421EF1}" type="presOf" srcId="{16931791-D089-4D6D-9C26-B78F77BF50CE}" destId="{CD5406E2-97B8-4715-B58D-3DC75A02F56F}" srcOrd="0" destOrd="0" presId="urn:microsoft.com/office/officeart/2018/2/layout/IconCircleList"/>
    <dgm:cxn modelId="{33F731E1-40FD-4072-AAE1-2504C4A2A94A}" type="presOf" srcId="{33219DE2-9389-4808-B152-5F78D82BB635}" destId="{F7E7AA03-7DA0-4B01-BDE4-530CED7C488B}" srcOrd="0" destOrd="0" presId="urn:microsoft.com/office/officeart/2018/2/layout/IconCircleList"/>
    <dgm:cxn modelId="{B791D1E7-E6D9-4AEA-ACDB-4FAC0CE075A5}" srcId="{D34C7051-7CAE-40CF-9F5B-DDFD07789355}" destId="{CBA61601-333D-45C6-B3AC-5BCA3824ACA9}" srcOrd="0" destOrd="0" parTransId="{5420827E-79F3-43A4-9EA8-4BE20B5D1E88}" sibTransId="{4E74AE5F-9F6C-45B9-9E21-A5933031BBE3}"/>
    <dgm:cxn modelId="{34A359F4-1B07-4F14-9053-731AACF16033}" type="presOf" srcId="{D34C7051-7CAE-40CF-9F5B-DDFD07789355}" destId="{E249D54C-201E-4FF1-B5AE-D54289008978}" srcOrd="0" destOrd="0" presId="urn:microsoft.com/office/officeart/2018/2/layout/IconCircleList"/>
    <dgm:cxn modelId="{EEC997B1-8D96-49DF-ADE1-486A6A449583}" type="presParOf" srcId="{E249D54C-201E-4FF1-B5AE-D54289008978}" destId="{88219143-3188-4314-9728-CEFCE769DC15}" srcOrd="0" destOrd="0" presId="urn:microsoft.com/office/officeart/2018/2/layout/IconCircleList"/>
    <dgm:cxn modelId="{C0545DBB-34E1-453E-9A75-091ABE6B15F7}" type="presParOf" srcId="{88219143-3188-4314-9728-CEFCE769DC15}" destId="{AAD3D941-1D29-43BE-ACA2-AB69C535C018}" srcOrd="0" destOrd="0" presId="urn:microsoft.com/office/officeart/2018/2/layout/IconCircleList"/>
    <dgm:cxn modelId="{5B1239AA-599A-4630-860E-889B4EBEA80D}" type="presParOf" srcId="{AAD3D941-1D29-43BE-ACA2-AB69C535C018}" destId="{A6C522DF-71C2-434F-BE80-CEB171E3A677}" srcOrd="0" destOrd="0" presId="urn:microsoft.com/office/officeart/2018/2/layout/IconCircleList"/>
    <dgm:cxn modelId="{05C37696-79D9-40C4-9C16-DDFBF2B24B41}" type="presParOf" srcId="{AAD3D941-1D29-43BE-ACA2-AB69C535C018}" destId="{4F27A39C-CA52-43A8-B83A-148B44EDC050}" srcOrd="1" destOrd="0" presId="urn:microsoft.com/office/officeart/2018/2/layout/IconCircleList"/>
    <dgm:cxn modelId="{C63007A9-B132-4661-BB97-8AFC2AF0D017}" type="presParOf" srcId="{AAD3D941-1D29-43BE-ACA2-AB69C535C018}" destId="{4DED5AD9-8D29-4BE9-A89F-5B5FE5C1066F}" srcOrd="2" destOrd="0" presId="urn:microsoft.com/office/officeart/2018/2/layout/IconCircleList"/>
    <dgm:cxn modelId="{C2723E3A-042B-4AC7-8D5B-1C91BDA00112}" type="presParOf" srcId="{AAD3D941-1D29-43BE-ACA2-AB69C535C018}" destId="{091599EE-B54B-43A8-8880-194CDECDB7B2}" srcOrd="3" destOrd="0" presId="urn:microsoft.com/office/officeart/2018/2/layout/IconCircleList"/>
    <dgm:cxn modelId="{1D06030F-67C4-4578-B4C8-49EF6705C506}" type="presParOf" srcId="{88219143-3188-4314-9728-CEFCE769DC15}" destId="{A823468B-1C3D-4224-B2F8-9519DDDDA2CF}" srcOrd="1" destOrd="0" presId="urn:microsoft.com/office/officeart/2018/2/layout/IconCircleList"/>
    <dgm:cxn modelId="{BA88802E-5C79-4854-8D59-E39225F10A2C}" type="presParOf" srcId="{88219143-3188-4314-9728-CEFCE769DC15}" destId="{20A45DCB-01A9-4660-A295-20FE83BA9017}" srcOrd="2" destOrd="0" presId="urn:microsoft.com/office/officeart/2018/2/layout/IconCircleList"/>
    <dgm:cxn modelId="{9E65984E-04A5-4A48-95C0-ACAA15EC6FBE}" type="presParOf" srcId="{20A45DCB-01A9-4660-A295-20FE83BA9017}" destId="{43AF8BEC-97B8-4CA4-A132-9197F404D3DB}" srcOrd="0" destOrd="0" presId="urn:microsoft.com/office/officeart/2018/2/layout/IconCircleList"/>
    <dgm:cxn modelId="{9DD9D6ED-F72C-475C-9A4F-F1B95BF514CA}" type="presParOf" srcId="{20A45DCB-01A9-4660-A295-20FE83BA9017}" destId="{0537281A-BF97-4643-AC73-7029FCCE6343}" srcOrd="1" destOrd="0" presId="urn:microsoft.com/office/officeart/2018/2/layout/IconCircleList"/>
    <dgm:cxn modelId="{3CF1600E-A2E1-461A-AC13-5160E4012BFA}" type="presParOf" srcId="{20A45DCB-01A9-4660-A295-20FE83BA9017}" destId="{63EDAABE-7144-411E-BEAD-9B91D86C5E39}" srcOrd="2" destOrd="0" presId="urn:microsoft.com/office/officeart/2018/2/layout/IconCircleList"/>
    <dgm:cxn modelId="{DAE0B7F5-9C70-4AF1-AE3A-C6C3627EF31B}" type="presParOf" srcId="{20A45DCB-01A9-4660-A295-20FE83BA9017}" destId="{2C1DEF17-A3A9-4DAD-9596-323A92BCA77A}" srcOrd="3" destOrd="0" presId="urn:microsoft.com/office/officeart/2018/2/layout/IconCircleList"/>
    <dgm:cxn modelId="{1D543DDC-CEBA-4A63-ACAD-7B7A8AE49D64}" type="presParOf" srcId="{88219143-3188-4314-9728-CEFCE769DC15}" destId="{CD5406E2-97B8-4715-B58D-3DC75A02F56F}" srcOrd="3" destOrd="0" presId="urn:microsoft.com/office/officeart/2018/2/layout/IconCircleList"/>
    <dgm:cxn modelId="{5749D21E-96BA-4875-B264-0DF1E8921766}" type="presParOf" srcId="{88219143-3188-4314-9728-CEFCE769DC15}" destId="{7AF4652E-5D8E-4516-8896-30F74322DCB6}" srcOrd="4" destOrd="0" presId="urn:microsoft.com/office/officeart/2018/2/layout/IconCircleList"/>
    <dgm:cxn modelId="{3020B50A-FAA2-4195-9365-71E1CCF05E8B}" type="presParOf" srcId="{7AF4652E-5D8E-4516-8896-30F74322DCB6}" destId="{FFC73068-A38E-470B-AFA2-FD9E36ECEEB2}" srcOrd="0" destOrd="0" presId="urn:microsoft.com/office/officeart/2018/2/layout/IconCircleList"/>
    <dgm:cxn modelId="{F7D78603-8A60-4DEE-9582-3D4C8E632B3B}" type="presParOf" srcId="{7AF4652E-5D8E-4516-8896-30F74322DCB6}" destId="{E83EECAB-357F-47D5-A13B-61CB58287747}" srcOrd="1" destOrd="0" presId="urn:microsoft.com/office/officeart/2018/2/layout/IconCircleList"/>
    <dgm:cxn modelId="{9FD802B1-A224-4D71-A9B4-FCDCDA30C194}" type="presParOf" srcId="{7AF4652E-5D8E-4516-8896-30F74322DCB6}" destId="{164061D4-D02B-4C59-8195-463C0365A795}" srcOrd="2" destOrd="0" presId="urn:microsoft.com/office/officeart/2018/2/layout/IconCircleList"/>
    <dgm:cxn modelId="{ECE92FBC-9882-41F4-A058-EAD40D5FFAA5}" type="presParOf" srcId="{7AF4652E-5D8E-4516-8896-30F74322DCB6}" destId="{F7E7AA03-7DA0-4B01-BDE4-530CED7C488B}" srcOrd="3" destOrd="0" presId="urn:microsoft.com/office/officeart/2018/2/layout/IconCircleList"/>
    <dgm:cxn modelId="{8AB6EEB5-B7D6-4EE0-8251-63AC8DAF0D94}" type="presParOf" srcId="{88219143-3188-4314-9728-CEFCE769DC15}" destId="{F48FB522-777A-449D-A9D7-49AE02784C0B}" srcOrd="5" destOrd="0" presId="urn:microsoft.com/office/officeart/2018/2/layout/IconCircleList"/>
    <dgm:cxn modelId="{2773D002-C490-4D29-9056-7437A9519CFC}" type="presParOf" srcId="{88219143-3188-4314-9728-CEFCE769DC15}" destId="{56F8EAC7-5F75-41A7-930E-D20F15C72D81}" srcOrd="6" destOrd="0" presId="urn:microsoft.com/office/officeart/2018/2/layout/IconCircleList"/>
    <dgm:cxn modelId="{F1419A82-2C7D-4A6B-B717-1378428E3596}" type="presParOf" srcId="{56F8EAC7-5F75-41A7-930E-D20F15C72D81}" destId="{0F2001DA-A054-4F5C-973E-38F3D29BAA4F}" srcOrd="0" destOrd="0" presId="urn:microsoft.com/office/officeart/2018/2/layout/IconCircleList"/>
    <dgm:cxn modelId="{DF6D6570-D6AD-4898-B3F2-5C2FA98362AE}" type="presParOf" srcId="{56F8EAC7-5F75-41A7-930E-D20F15C72D81}" destId="{BEE4332B-1014-4798-8C6E-C2298DF88CF0}" srcOrd="1" destOrd="0" presId="urn:microsoft.com/office/officeart/2018/2/layout/IconCircleList"/>
    <dgm:cxn modelId="{A87372E2-D93D-4EFB-ACC8-D09924420E66}" type="presParOf" srcId="{56F8EAC7-5F75-41A7-930E-D20F15C72D81}" destId="{67EC9EBA-7EB7-4FA1-B197-3FA3E5E9E7B1}" srcOrd="2" destOrd="0" presId="urn:microsoft.com/office/officeart/2018/2/layout/IconCircleList"/>
    <dgm:cxn modelId="{60532A3F-9B65-4B19-A5C2-CB3733C5DF79}" type="presParOf" srcId="{56F8EAC7-5F75-41A7-930E-D20F15C72D81}" destId="{28184CD2-CF4D-4998-8281-29D936606C22}"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8115E3C-86AC-4576-A945-3F4206DA20D3}" type="doc">
      <dgm:prSet loTypeId="urn:microsoft.com/office/officeart/2005/8/layout/process1" loCatId="process" qsTypeId="urn:microsoft.com/office/officeart/2005/8/quickstyle/simple1" qsCatId="simple" csTypeId="urn:microsoft.com/office/officeart/2005/8/colors/colorful2" csCatId="colorful"/>
      <dgm:spPr/>
      <dgm:t>
        <a:bodyPr/>
        <a:lstStyle/>
        <a:p>
          <a:endParaRPr lang="en-US"/>
        </a:p>
      </dgm:t>
    </dgm:pt>
    <dgm:pt modelId="{BB264B5A-0E20-41EE-A581-F633D6AA0A56}">
      <dgm:prSet/>
      <dgm:spPr/>
      <dgm:t>
        <a:bodyPr/>
        <a:lstStyle/>
        <a:p>
          <a:r>
            <a:rPr lang="en-GB"/>
            <a:t>Perennialism Philosophy values knowledge that transcends over time. It is a subject – based philosophy. The goal of the philosophy, is to teach students to think rationally and develop minds that can think critically throughout lessons. Having lessons such as Makeup and Skincare; can help the students develop their critical thinking skills – thinking about what is best for their clientele, developing products using other subjects and then thinking critically about their products; “What was best about the product? What did they enjoy doing? What would they change if done again?”</a:t>
          </a:r>
          <a:endParaRPr lang="en-US"/>
        </a:p>
      </dgm:t>
    </dgm:pt>
    <dgm:pt modelId="{CFDD9F25-1FB3-4384-925B-74A39340B086}" type="parTrans" cxnId="{5EC47623-85DF-4D3D-A3B5-667559AA6F7B}">
      <dgm:prSet/>
      <dgm:spPr/>
      <dgm:t>
        <a:bodyPr/>
        <a:lstStyle/>
        <a:p>
          <a:endParaRPr lang="en-US"/>
        </a:p>
      </dgm:t>
    </dgm:pt>
    <dgm:pt modelId="{1CBC46F7-AE24-459A-97DD-0CB47C233104}" type="sibTrans" cxnId="{5EC47623-85DF-4D3D-A3B5-667559AA6F7B}">
      <dgm:prSet/>
      <dgm:spPr/>
      <dgm:t>
        <a:bodyPr/>
        <a:lstStyle/>
        <a:p>
          <a:endParaRPr lang="en-US"/>
        </a:p>
      </dgm:t>
    </dgm:pt>
    <dgm:pt modelId="{FCD1138D-2D37-47BE-8CFF-870FCC6B7BF5}">
      <dgm:prSet/>
      <dgm:spPr/>
      <dgm:t>
        <a:bodyPr/>
        <a:lstStyle/>
        <a:p>
          <a:r>
            <a:rPr lang="en-GB"/>
            <a:t>Perennialism is a teacher approach to lessons. A perennialism classroom aims to be closely organised and well-disciplined. It develops the students in a lifelong quest for the truth. It is the approach of that the teachers are the main actors on the stage. </a:t>
          </a:r>
          <a:endParaRPr lang="en-US"/>
        </a:p>
      </dgm:t>
    </dgm:pt>
    <dgm:pt modelId="{D7D9F0C7-F3A0-4B0E-9CE9-9D0997B9D44D}" type="parTrans" cxnId="{73836E1E-4F7C-4ADB-AA39-AC5E63AFD5B3}">
      <dgm:prSet/>
      <dgm:spPr/>
      <dgm:t>
        <a:bodyPr/>
        <a:lstStyle/>
        <a:p>
          <a:endParaRPr lang="en-US"/>
        </a:p>
      </dgm:t>
    </dgm:pt>
    <dgm:pt modelId="{D2633785-64C1-41B8-8C4B-5E567B2C84F0}" type="sibTrans" cxnId="{73836E1E-4F7C-4ADB-AA39-AC5E63AFD5B3}">
      <dgm:prSet/>
      <dgm:spPr/>
      <dgm:t>
        <a:bodyPr/>
        <a:lstStyle/>
        <a:p>
          <a:endParaRPr lang="en-US"/>
        </a:p>
      </dgm:t>
    </dgm:pt>
    <dgm:pt modelId="{E6863BF7-10ED-410E-B8F9-92D02B4C14D2}">
      <dgm:prSet/>
      <dgm:spPr/>
      <dgm:t>
        <a:bodyPr/>
        <a:lstStyle/>
        <a:p>
          <a:r>
            <a:rPr lang="en-GB"/>
            <a:t>This could help to the lessons, as the students need someone to learn from; learning the skills, techniques and basics of makeup and skincare. They children are encouraged to listen and learn throughout the times of being in the classroom, this will give them the developed skills and science behind the makeup and skincare. If they did not have someone teaching them the basics to GCSE level, they may not have the knowledge to pursue their career further. </a:t>
          </a:r>
          <a:endParaRPr lang="en-US"/>
        </a:p>
      </dgm:t>
    </dgm:pt>
    <dgm:pt modelId="{40D255A7-3946-4BA8-BFFD-BE41B09AE054}" type="parTrans" cxnId="{F2A54071-2066-4430-B81D-8FFA0C5BF5D2}">
      <dgm:prSet/>
      <dgm:spPr/>
      <dgm:t>
        <a:bodyPr/>
        <a:lstStyle/>
        <a:p>
          <a:endParaRPr lang="en-US"/>
        </a:p>
      </dgm:t>
    </dgm:pt>
    <dgm:pt modelId="{7D4E85C1-04EE-464E-A73E-A2DB48879CB3}" type="sibTrans" cxnId="{F2A54071-2066-4430-B81D-8FFA0C5BF5D2}">
      <dgm:prSet/>
      <dgm:spPr/>
      <dgm:t>
        <a:bodyPr/>
        <a:lstStyle/>
        <a:p>
          <a:endParaRPr lang="en-US"/>
        </a:p>
      </dgm:t>
    </dgm:pt>
    <dgm:pt modelId="{4135D548-5970-4859-B423-7AF7817A171A}" type="pres">
      <dgm:prSet presAssocID="{08115E3C-86AC-4576-A945-3F4206DA20D3}" presName="Name0" presStyleCnt="0">
        <dgm:presLayoutVars>
          <dgm:dir/>
          <dgm:resizeHandles val="exact"/>
        </dgm:presLayoutVars>
      </dgm:prSet>
      <dgm:spPr/>
    </dgm:pt>
    <dgm:pt modelId="{0B4328C9-AD53-48C5-B00F-6ED297F26EBB}" type="pres">
      <dgm:prSet presAssocID="{BB264B5A-0E20-41EE-A581-F633D6AA0A56}" presName="node" presStyleLbl="node1" presStyleIdx="0" presStyleCnt="3">
        <dgm:presLayoutVars>
          <dgm:bulletEnabled val="1"/>
        </dgm:presLayoutVars>
      </dgm:prSet>
      <dgm:spPr/>
    </dgm:pt>
    <dgm:pt modelId="{83CA6F7A-0BEC-4895-89BE-483D0668871D}" type="pres">
      <dgm:prSet presAssocID="{1CBC46F7-AE24-459A-97DD-0CB47C233104}" presName="sibTrans" presStyleLbl="sibTrans2D1" presStyleIdx="0" presStyleCnt="2"/>
      <dgm:spPr/>
    </dgm:pt>
    <dgm:pt modelId="{0ACEA2AC-2C3D-40E4-AED4-F04EDAB93B3B}" type="pres">
      <dgm:prSet presAssocID="{1CBC46F7-AE24-459A-97DD-0CB47C233104}" presName="connectorText" presStyleLbl="sibTrans2D1" presStyleIdx="0" presStyleCnt="2"/>
      <dgm:spPr/>
    </dgm:pt>
    <dgm:pt modelId="{F8FAA0E0-1645-401E-AF89-4CEF2CE36545}" type="pres">
      <dgm:prSet presAssocID="{FCD1138D-2D37-47BE-8CFF-870FCC6B7BF5}" presName="node" presStyleLbl="node1" presStyleIdx="1" presStyleCnt="3">
        <dgm:presLayoutVars>
          <dgm:bulletEnabled val="1"/>
        </dgm:presLayoutVars>
      </dgm:prSet>
      <dgm:spPr/>
    </dgm:pt>
    <dgm:pt modelId="{0F99F549-AFDB-42C7-B847-081663B2B585}" type="pres">
      <dgm:prSet presAssocID="{D2633785-64C1-41B8-8C4B-5E567B2C84F0}" presName="sibTrans" presStyleLbl="sibTrans2D1" presStyleIdx="1" presStyleCnt="2"/>
      <dgm:spPr/>
    </dgm:pt>
    <dgm:pt modelId="{32E14E68-A00F-4E5D-9F86-D3B04C0BE0B7}" type="pres">
      <dgm:prSet presAssocID="{D2633785-64C1-41B8-8C4B-5E567B2C84F0}" presName="connectorText" presStyleLbl="sibTrans2D1" presStyleIdx="1" presStyleCnt="2"/>
      <dgm:spPr/>
    </dgm:pt>
    <dgm:pt modelId="{AEE7388A-0E94-421B-AB1A-B1FA9CBF3310}" type="pres">
      <dgm:prSet presAssocID="{E6863BF7-10ED-410E-B8F9-92D02B4C14D2}" presName="node" presStyleLbl="node1" presStyleIdx="2" presStyleCnt="3">
        <dgm:presLayoutVars>
          <dgm:bulletEnabled val="1"/>
        </dgm:presLayoutVars>
      </dgm:prSet>
      <dgm:spPr/>
    </dgm:pt>
  </dgm:ptLst>
  <dgm:cxnLst>
    <dgm:cxn modelId="{73836E1E-4F7C-4ADB-AA39-AC5E63AFD5B3}" srcId="{08115E3C-86AC-4576-A945-3F4206DA20D3}" destId="{FCD1138D-2D37-47BE-8CFF-870FCC6B7BF5}" srcOrd="1" destOrd="0" parTransId="{D7D9F0C7-F3A0-4B0E-9CE9-9D0997B9D44D}" sibTransId="{D2633785-64C1-41B8-8C4B-5E567B2C84F0}"/>
    <dgm:cxn modelId="{0A357C1F-1790-462A-A1FB-A5C57469AFF5}" type="presOf" srcId="{FCD1138D-2D37-47BE-8CFF-870FCC6B7BF5}" destId="{F8FAA0E0-1645-401E-AF89-4CEF2CE36545}" srcOrd="0" destOrd="0" presId="urn:microsoft.com/office/officeart/2005/8/layout/process1"/>
    <dgm:cxn modelId="{5EC47623-85DF-4D3D-A3B5-667559AA6F7B}" srcId="{08115E3C-86AC-4576-A945-3F4206DA20D3}" destId="{BB264B5A-0E20-41EE-A581-F633D6AA0A56}" srcOrd="0" destOrd="0" parTransId="{CFDD9F25-1FB3-4384-925B-74A39340B086}" sibTransId="{1CBC46F7-AE24-459A-97DD-0CB47C233104}"/>
    <dgm:cxn modelId="{B3C36424-65D6-4719-9122-B8D4F9A3B5E7}" type="presOf" srcId="{1CBC46F7-AE24-459A-97DD-0CB47C233104}" destId="{0ACEA2AC-2C3D-40E4-AED4-F04EDAB93B3B}" srcOrd="1" destOrd="0" presId="urn:microsoft.com/office/officeart/2005/8/layout/process1"/>
    <dgm:cxn modelId="{9749EA6B-F237-4932-A7FF-8FEFE5439CF3}" type="presOf" srcId="{1CBC46F7-AE24-459A-97DD-0CB47C233104}" destId="{83CA6F7A-0BEC-4895-89BE-483D0668871D}" srcOrd="0" destOrd="0" presId="urn:microsoft.com/office/officeart/2005/8/layout/process1"/>
    <dgm:cxn modelId="{E332D84E-2ACD-416E-A50B-6261A3A2595D}" type="presOf" srcId="{D2633785-64C1-41B8-8C4B-5E567B2C84F0}" destId="{0F99F549-AFDB-42C7-B847-081663B2B585}" srcOrd="0" destOrd="0" presId="urn:microsoft.com/office/officeart/2005/8/layout/process1"/>
    <dgm:cxn modelId="{62536350-0A73-485F-BD89-E58BF94A6CDF}" type="presOf" srcId="{BB264B5A-0E20-41EE-A581-F633D6AA0A56}" destId="{0B4328C9-AD53-48C5-B00F-6ED297F26EBB}" srcOrd="0" destOrd="0" presId="urn:microsoft.com/office/officeart/2005/8/layout/process1"/>
    <dgm:cxn modelId="{F2A54071-2066-4430-B81D-8FFA0C5BF5D2}" srcId="{08115E3C-86AC-4576-A945-3F4206DA20D3}" destId="{E6863BF7-10ED-410E-B8F9-92D02B4C14D2}" srcOrd="2" destOrd="0" parTransId="{40D255A7-3946-4BA8-BFFD-BE41B09AE054}" sibTransId="{7D4E85C1-04EE-464E-A73E-A2DB48879CB3}"/>
    <dgm:cxn modelId="{B49F4372-94B7-4DC1-8B1A-26185FE63D37}" type="presOf" srcId="{08115E3C-86AC-4576-A945-3F4206DA20D3}" destId="{4135D548-5970-4859-B423-7AF7817A171A}" srcOrd="0" destOrd="0" presId="urn:microsoft.com/office/officeart/2005/8/layout/process1"/>
    <dgm:cxn modelId="{200EEBDA-7C7D-456B-A878-4FD2512CDE1A}" type="presOf" srcId="{D2633785-64C1-41B8-8C4B-5E567B2C84F0}" destId="{32E14E68-A00F-4E5D-9F86-D3B04C0BE0B7}" srcOrd="1" destOrd="0" presId="urn:microsoft.com/office/officeart/2005/8/layout/process1"/>
    <dgm:cxn modelId="{F8EB0BF0-FEEF-45AB-9882-372D98CE3DAC}" type="presOf" srcId="{E6863BF7-10ED-410E-B8F9-92D02B4C14D2}" destId="{AEE7388A-0E94-421B-AB1A-B1FA9CBF3310}" srcOrd="0" destOrd="0" presId="urn:microsoft.com/office/officeart/2005/8/layout/process1"/>
    <dgm:cxn modelId="{F1486527-C1D8-4ACE-ADCB-568791348436}" type="presParOf" srcId="{4135D548-5970-4859-B423-7AF7817A171A}" destId="{0B4328C9-AD53-48C5-B00F-6ED297F26EBB}" srcOrd="0" destOrd="0" presId="urn:microsoft.com/office/officeart/2005/8/layout/process1"/>
    <dgm:cxn modelId="{CCE9085B-8788-49CB-8C4C-BF5591606FFF}" type="presParOf" srcId="{4135D548-5970-4859-B423-7AF7817A171A}" destId="{83CA6F7A-0BEC-4895-89BE-483D0668871D}" srcOrd="1" destOrd="0" presId="urn:microsoft.com/office/officeart/2005/8/layout/process1"/>
    <dgm:cxn modelId="{5F5F99CD-990E-4C1C-B435-2CCB90C60542}" type="presParOf" srcId="{83CA6F7A-0BEC-4895-89BE-483D0668871D}" destId="{0ACEA2AC-2C3D-40E4-AED4-F04EDAB93B3B}" srcOrd="0" destOrd="0" presId="urn:microsoft.com/office/officeart/2005/8/layout/process1"/>
    <dgm:cxn modelId="{68B220A6-A65F-4D3E-A588-3D9A8C0C54F9}" type="presParOf" srcId="{4135D548-5970-4859-B423-7AF7817A171A}" destId="{F8FAA0E0-1645-401E-AF89-4CEF2CE36545}" srcOrd="2" destOrd="0" presId="urn:microsoft.com/office/officeart/2005/8/layout/process1"/>
    <dgm:cxn modelId="{0CAD33EC-5612-49A0-A4AA-C64216E8C35D}" type="presParOf" srcId="{4135D548-5970-4859-B423-7AF7817A171A}" destId="{0F99F549-AFDB-42C7-B847-081663B2B585}" srcOrd="3" destOrd="0" presId="urn:microsoft.com/office/officeart/2005/8/layout/process1"/>
    <dgm:cxn modelId="{B94A5586-7CE0-475D-B384-E94696D7AAA6}" type="presParOf" srcId="{0F99F549-AFDB-42C7-B847-081663B2B585}" destId="{32E14E68-A00F-4E5D-9F86-D3B04C0BE0B7}" srcOrd="0" destOrd="0" presId="urn:microsoft.com/office/officeart/2005/8/layout/process1"/>
    <dgm:cxn modelId="{D411CB15-153A-4C06-8132-9B7505FC7FEC}" type="presParOf" srcId="{4135D548-5970-4859-B423-7AF7817A171A}" destId="{AEE7388A-0E94-421B-AB1A-B1FA9CBF3310}"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6C3537-6335-4F8C-9F0D-8D8F3BFCA81A}">
      <dsp:nvSpPr>
        <dsp:cNvPr id="0" name=""/>
        <dsp:cNvSpPr/>
      </dsp:nvSpPr>
      <dsp:spPr>
        <a:xfrm>
          <a:off x="0" y="66337"/>
          <a:ext cx="5744684" cy="226512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Surber and Kottner (2016)  p.3 ‘The concept of skin care is not well defined. It is kind of an umbrella term covering cleansing, perfuming, changing appearance, changing body odor, protecting and keeping the skin in “good condition”.</a:t>
          </a:r>
          <a:endParaRPr lang="en-US" sz="2200" kern="1200"/>
        </a:p>
      </dsp:txBody>
      <dsp:txXfrm>
        <a:off x="110574" y="176911"/>
        <a:ext cx="5523536" cy="2043972"/>
      </dsp:txXfrm>
    </dsp:sp>
    <dsp:sp modelId="{A5824A10-9CEF-4CD0-B12E-84B17F60403E}">
      <dsp:nvSpPr>
        <dsp:cNvPr id="0" name=""/>
        <dsp:cNvSpPr/>
      </dsp:nvSpPr>
      <dsp:spPr>
        <a:xfrm>
          <a:off x="0" y="2394818"/>
          <a:ext cx="5744684" cy="226512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Surber and Kottner (2016)  p.3 ‘The character of skin care shifts from more cosmetic objectives – smooth, healthy, looking skin – to more therapeutic and preventative objectives; soothing, restoring, reinforcing, and protecting stressed skin.’</a:t>
          </a:r>
          <a:endParaRPr lang="en-US" sz="2200" kern="1200"/>
        </a:p>
      </dsp:txBody>
      <dsp:txXfrm>
        <a:off x="110574" y="2505392"/>
        <a:ext cx="5523536" cy="20439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236BAC-0987-4C10-BA84-E32760BB8CBF}">
      <dsp:nvSpPr>
        <dsp:cNvPr id="0" name=""/>
        <dsp:cNvSpPr/>
      </dsp:nvSpPr>
      <dsp:spPr>
        <a:xfrm>
          <a:off x="622800" y="492960"/>
          <a:ext cx="810000" cy="81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41042E6-57B8-42DC-B4E8-9A268B7FDBE8}">
      <dsp:nvSpPr>
        <dsp:cNvPr id="0" name=""/>
        <dsp:cNvSpPr/>
      </dsp:nvSpPr>
      <dsp:spPr>
        <a:xfrm>
          <a:off x="127800" y="1808064"/>
          <a:ext cx="1800000" cy="2050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It will be slowly integrated into lessons, for example; to begin with – it will start with after school clubs, be introduced into lunchtimes and breaks to depict the interest of the lessons. </a:t>
          </a:r>
          <a:endParaRPr lang="en-US" sz="1100" kern="1200"/>
        </a:p>
      </dsp:txBody>
      <dsp:txXfrm>
        <a:off x="127800" y="1808064"/>
        <a:ext cx="1800000" cy="2050312"/>
      </dsp:txXfrm>
    </dsp:sp>
    <dsp:sp modelId="{95E2CC2F-49D6-49A9-B7C9-4FB0BC551C45}">
      <dsp:nvSpPr>
        <dsp:cNvPr id="0" name=""/>
        <dsp:cNvSpPr/>
      </dsp:nvSpPr>
      <dsp:spPr>
        <a:xfrm>
          <a:off x="2737800" y="492960"/>
          <a:ext cx="810000" cy="81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454D8FA-4C87-40D8-A08D-DED1DDF24F85}">
      <dsp:nvSpPr>
        <dsp:cNvPr id="0" name=""/>
        <dsp:cNvSpPr/>
      </dsp:nvSpPr>
      <dsp:spPr>
        <a:xfrm>
          <a:off x="2242800" y="1808064"/>
          <a:ext cx="1800000" cy="2050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As a lesson; we will depict how the interest of beauty lessons over a period of three months. We will send out letters to all pupils in the year groups to introduce them to the subjects, what they can achieve out of these lessons and if they do become a success with after school clubs; we will then integrate them into normal lesson times. </a:t>
          </a:r>
          <a:endParaRPr lang="en-US" sz="1100" kern="1200"/>
        </a:p>
      </dsp:txBody>
      <dsp:txXfrm>
        <a:off x="2242800" y="1808064"/>
        <a:ext cx="1800000" cy="2050312"/>
      </dsp:txXfrm>
    </dsp:sp>
    <dsp:sp modelId="{93A51A48-7C1E-4C4D-A0C0-0921C99AC476}">
      <dsp:nvSpPr>
        <dsp:cNvPr id="0" name=""/>
        <dsp:cNvSpPr/>
      </dsp:nvSpPr>
      <dsp:spPr>
        <a:xfrm>
          <a:off x="4852800" y="492960"/>
          <a:ext cx="810000" cy="81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DE03D61-939C-4C7B-AE29-BC3C119F32DF}">
      <dsp:nvSpPr>
        <dsp:cNvPr id="0" name=""/>
        <dsp:cNvSpPr/>
      </dsp:nvSpPr>
      <dsp:spPr>
        <a:xfrm>
          <a:off x="4357800" y="1808064"/>
          <a:ext cx="1800000" cy="2050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As one previous slide depicted; Science, Maths, English, ICT and Design and Technology can be integrated into these lessons. </a:t>
          </a:r>
          <a:endParaRPr lang="en-US" sz="1100" kern="1200"/>
        </a:p>
      </dsp:txBody>
      <dsp:txXfrm>
        <a:off x="4357800" y="1808064"/>
        <a:ext cx="1800000" cy="2050312"/>
      </dsp:txXfrm>
    </dsp:sp>
    <dsp:sp modelId="{E0597DA6-1871-4493-87B4-5D67C0485F92}">
      <dsp:nvSpPr>
        <dsp:cNvPr id="0" name=""/>
        <dsp:cNvSpPr/>
      </dsp:nvSpPr>
      <dsp:spPr>
        <a:xfrm>
          <a:off x="6967800" y="492960"/>
          <a:ext cx="810000" cy="81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521F775-0F43-4CAB-9FFE-6B1523A477EA}">
      <dsp:nvSpPr>
        <dsp:cNvPr id="0" name=""/>
        <dsp:cNvSpPr/>
      </dsp:nvSpPr>
      <dsp:spPr>
        <a:xfrm>
          <a:off x="6472800" y="1808064"/>
          <a:ext cx="1800000" cy="2050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The children who have an interest would  be able to take it as a GCSE subject and can broaden their horizons, by having this as a GCSE; will be able to help them in future prospects; such as College and University. </a:t>
          </a:r>
          <a:endParaRPr lang="en-US" sz="1100" kern="1200"/>
        </a:p>
      </dsp:txBody>
      <dsp:txXfrm>
        <a:off x="6472800" y="1808064"/>
        <a:ext cx="1800000" cy="2050312"/>
      </dsp:txXfrm>
    </dsp:sp>
    <dsp:sp modelId="{9579DAAA-A1F5-4FBF-9BD6-E41F86B23B75}">
      <dsp:nvSpPr>
        <dsp:cNvPr id="0" name=""/>
        <dsp:cNvSpPr/>
      </dsp:nvSpPr>
      <dsp:spPr>
        <a:xfrm>
          <a:off x="9082800" y="492960"/>
          <a:ext cx="810000" cy="81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BDABA54-40E0-4280-9121-3B7F9128037E}">
      <dsp:nvSpPr>
        <dsp:cNvPr id="0" name=""/>
        <dsp:cNvSpPr/>
      </dsp:nvSpPr>
      <dsp:spPr>
        <a:xfrm>
          <a:off x="8587800" y="1808064"/>
          <a:ext cx="1800000" cy="2050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dirty="0"/>
            <a:t>Thinking critically throughout this presentation; introducing this as a subject – the educators will have to portray the interest of the students throughout the three months, as it can cost money and time. There may also not be a lot of interest from the students; so having a time frame </a:t>
          </a:r>
          <a:r>
            <a:rPr lang="en-GB" sz="1100" kern="1200" dirty="0" err="1"/>
            <a:t>wil</a:t>
          </a:r>
          <a:r>
            <a:rPr lang="en-GB" sz="1100" kern="1200" dirty="0"/>
            <a:t> depict whether this will be a good option to take. </a:t>
          </a:r>
          <a:endParaRPr lang="en-US" sz="1100" kern="1200" dirty="0"/>
        </a:p>
      </dsp:txBody>
      <dsp:txXfrm>
        <a:off x="8587800" y="1808064"/>
        <a:ext cx="1800000" cy="205031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9FDF4C-F185-412F-B347-E937F05FE250}">
      <dsp:nvSpPr>
        <dsp:cNvPr id="0" name=""/>
        <dsp:cNvSpPr/>
      </dsp:nvSpPr>
      <dsp:spPr>
        <a:xfrm>
          <a:off x="61493" y="1547069"/>
          <a:ext cx="894766" cy="894766"/>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DE50EE-5484-4D99-B997-3DA969B2A988}">
      <dsp:nvSpPr>
        <dsp:cNvPr id="0" name=""/>
        <dsp:cNvSpPr/>
      </dsp:nvSpPr>
      <dsp:spPr>
        <a:xfrm>
          <a:off x="249394" y="1734970"/>
          <a:ext cx="518964" cy="51896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1BF1377-B923-444A-AE7B-812EB86B8433}">
      <dsp:nvSpPr>
        <dsp:cNvPr id="0" name=""/>
        <dsp:cNvSpPr/>
      </dsp:nvSpPr>
      <dsp:spPr>
        <a:xfrm>
          <a:off x="1147995" y="1547069"/>
          <a:ext cx="2109092" cy="8947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a:t>Progressive Education can link into my vision of education; due to it being a child centred education, the approach believes that education should focus on the whole child. These lessons can help by doing this; because it is taking the children’s interests and placing them in an environment which can enhance their abilities and give them broader horizons. </a:t>
          </a:r>
          <a:endParaRPr lang="en-US" sz="1100" kern="1200"/>
        </a:p>
      </dsp:txBody>
      <dsp:txXfrm>
        <a:off x="1147995" y="1547069"/>
        <a:ext cx="2109092" cy="894766"/>
      </dsp:txXfrm>
    </dsp:sp>
    <dsp:sp modelId="{C4654426-5273-4B95-AF77-C99BAC39E469}">
      <dsp:nvSpPr>
        <dsp:cNvPr id="0" name=""/>
        <dsp:cNvSpPr/>
      </dsp:nvSpPr>
      <dsp:spPr>
        <a:xfrm>
          <a:off x="3624581" y="1547069"/>
          <a:ext cx="894766" cy="894766"/>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5CEDB9-94FC-40AB-A209-9370D4034720}">
      <dsp:nvSpPr>
        <dsp:cNvPr id="0" name=""/>
        <dsp:cNvSpPr/>
      </dsp:nvSpPr>
      <dsp:spPr>
        <a:xfrm>
          <a:off x="3812482" y="1734970"/>
          <a:ext cx="518964" cy="51896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8E3E937-9D91-4862-B12C-8ABAD3A5DC3E}">
      <dsp:nvSpPr>
        <dsp:cNvPr id="0" name=""/>
        <dsp:cNvSpPr/>
      </dsp:nvSpPr>
      <dsp:spPr>
        <a:xfrm>
          <a:off x="4711083" y="1547069"/>
          <a:ext cx="2109092" cy="8947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dirty="0"/>
            <a:t>There is active experimentation throughout and Progressive Education depicts this as vital. Making the students a problem solver and thinker in the lessons; this could help when they are making their own skin care products, or creating their own makeup, thinking about their target audiences’ problems and how their product can help with the target audience. </a:t>
          </a:r>
          <a:endParaRPr lang="en-US" sz="1100" kern="1200" dirty="0"/>
        </a:p>
      </dsp:txBody>
      <dsp:txXfrm>
        <a:off x="4711083" y="1547069"/>
        <a:ext cx="2109092" cy="894766"/>
      </dsp:txXfrm>
    </dsp:sp>
    <dsp:sp modelId="{97A772C6-8E95-45D8-84C2-DCD48588A8E1}">
      <dsp:nvSpPr>
        <dsp:cNvPr id="0" name=""/>
        <dsp:cNvSpPr/>
      </dsp:nvSpPr>
      <dsp:spPr>
        <a:xfrm>
          <a:off x="7187669" y="1547069"/>
          <a:ext cx="894766" cy="894766"/>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DA4920-937C-431B-9315-517AB17B3817}">
      <dsp:nvSpPr>
        <dsp:cNvPr id="0" name=""/>
        <dsp:cNvSpPr/>
      </dsp:nvSpPr>
      <dsp:spPr>
        <a:xfrm>
          <a:off x="7375570" y="1734970"/>
          <a:ext cx="518964" cy="51896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7160547-B1DD-4976-9251-A8A37656D4C1}">
      <dsp:nvSpPr>
        <dsp:cNvPr id="0" name=""/>
        <dsp:cNvSpPr/>
      </dsp:nvSpPr>
      <dsp:spPr>
        <a:xfrm>
          <a:off x="8274171" y="1547069"/>
          <a:ext cx="2109092" cy="8947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a:t>Also the theory can support learners, as it suggests that the learners  perform best by actually performing tasks which are associated with the learning. Such as learning skincare and the muscles; they can bring family members along, to help them with the physical skincare routines; participating in worksheets and quizzes etc. Also having the physical learning environment, such as having mirrors in the classroom, attending class trips, entering competitions, having rooms set up for makeup and skincare lessons etc. </a:t>
          </a:r>
          <a:endParaRPr lang="en-US" sz="1100" kern="1200"/>
        </a:p>
      </dsp:txBody>
      <dsp:txXfrm>
        <a:off x="8274171" y="1547069"/>
        <a:ext cx="2109092" cy="89476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D6B4FC-0E41-4367-BD02-19E7D1BF98B2}">
      <dsp:nvSpPr>
        <dsp:cNvPr id="0" name=""/>
        <dsp:cNvSpPr/>
      </dsp:nvSpPr>
      <dsp:spPr>
        <a:xfrm>
          <a:off x="0" y="486"/>
          <a:ext cx="10444758" cy="113940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8049C6-D424-486B-9F44-02D538DBF333}">
      <dsp:nvSpPr>
        <dsp:cNvPr id="0" name=""/>
        <dsp:cNvSpPr/>
      </dsp:nvSpPr>
      <dsp:spPr>
        <a:xfrm>
          <a:off x="344671" y="256853"/>
          <a:ext cx="626674" cy="62667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CE9FE00-19C2-4104-B914-139A6546B258}">
      <dsp:nvSpPr>
        <dsp:cNvPr id="0" name=""/>
        <dsp:cNvSpPr/>
      </dsp:nvSpPr>
      <dsp:spPr>
        <a:xfrm>
          <a:off x="1316017" y="486"/>
          <a:ext cx="9128740" cy="1139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587" tIns="120587" rIns="120587" bIns="120587" numCol="1" spcCol="1270" anchor="ctr" anchorCtr="0">
          <a:noAutofit/>
        </a:bodyPr>
        <a:lstStyle/>
        <a:p>
          <a:pPr marL="0" lvl="0" indent="0" algn="l" defTabSz="800100">
            <a:lnSpc>
              <a:spcPct val="90000"/>
            </a:lnSpc>
            <a:spcBef>
              <a:spcPct val="0"/>
            </a:spcBef>
            <a:spcAft>
              <a:spcPct val="35000"/>
            </a:spcAft>
            <a:buNone/>
          </a:pPr>
          <a:r>
            <a:rPr lang="en-GB" sz="1800" kern="1200"/>
            <a:t>It can dethrone the teacher, not giving many rules for the students to comprehend. </a:t>
          </a:r>
          <a:endParaRPr lang="en-US" sz="1800" kern="1200"/>
        </a:p>
      </dsp:txBody>
      <dsp:txXfrm>
        <a:off x="1316017" y="486"/>
        <a:ext cx="9128740" cy="1139408"/>
      </dsp:txXfrm>
    </dsp:sp>
    <dsp:sp modelId="{FD142E2F-A04C-4A2D-AE66-00AA5389070A}">
      <dsp:nvSpPr>
        <dsp:cNvPr id="0" name=""/>
        <dsp:cNvSpPr/>
      </dsp:nvSpPr>
      <dsp:spPr>
        <a:xfrm>
          <a:off x="0" y="1424748"/>
          <a:ext cx="10444758" cy="113940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8D39572-E096-4E36-A9DB-EA5AE6B3AAEF}">
      <dsp:nvSpPr>
        <dsp:cNvPr id="0" name=""/>
        <dsp:cNvSpPr/>
      </dsp:nvSpPr>
      <dsp:spPr>
        <a:xfrm>
          <a:off x="344671" y="1681115"/>
          <a:ext cx="626674" cy="62667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7779686-CD05-4DB6-B600-12DB16E0F302}">
      <dsp:nvSpPr>
        <dsp:cNvPr id="0" name=""/>
        <dsp:cNvSpPr/>
      </dsp:nvSpPr>
      <dsp:spPr>
        <a:xfrm>
          <a:off x="1316017" y="1424748"/>
          <a:ext cx="9128740" cy="1139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587" tIns="120587" rIns="120587" bIns="120587" numCol="1" spcCol="1270" anchor="ctr" anchorCtr="0">
          <a:noAutofit/>
        </a:bodyPr>
        <a:lstStyle/>
        <a:p>
          <a:pPr marL="0" lvl="0" indent="0" algn="l" defTabSz="800100">
            <a:lnSpc>
              <a:spcPct val="90000"/>
            </a:lnSpc>
            <a:spcBef>
              <a:spcPct val="0"/>
            </a:spcBef>
            <a:spcAft>
              <a:spcPct val="35000"/>
            </a:spcAft>
            <a:buNone/>
          </a:pPr>
          <a:r>
            <a:rPr lang="en-GB" sz="1800" kern="1200"/>
            <a:t>Misplaced ideology. </a:t>
          </a:r>
          <a:endParaRPr lang="en-US" sz="1800" kern="1200"/>
        </a:p>
      </dsp:txBody>
      <dsp:txXfrm>
        <a:off x="1316017" y="1424748"/>
        <a:ext cx="9128740" cy="1139408"/>
      </dsp:txXfrm>
    </dsp:sp>
    <dsp:sp modelId="{F5BCB1B1-4AD9-4AB9-AF17-32E6DF71D944}">
      <dsp:nvSpPr>
        <dsp:cNvPr id="0" name=""/>
        <dsp:cNvSpPr/>
      </dsp:nvSpPr>
      <dsp:spPr>
        <a:xfrm>
          <a:off x="0" y="2849009"/>
          <a:ext cx="10444758" cy="113940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1DE596-3121-47BF-A68C-60E685153A31}">
      <dsp:nvSpPr>
        <dsp:cNvPr id="0" name=""/>
        <dsp:cNvSpPr/>
      </dsp:nvSpPr>
      <dsp:spPr>
        <a:xfrm>
          <a:off x="344671" y="3105376"/>
          <a:ext cx="626674" cy="62667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88AE9BA-8349-4D7D-9892-DF3BDAA2C5F7}">
      <dsp:nvSpPr>
        <dsp:cNvPr id="0" name=""/>
        <dsp:cNvSpPr/>
      </dsp:nvSpPr>
      <dsp:spPr>
        <a:xfrm>
          <a:off x="1316017" y="2849009"/>
          <a:ext cx="9128740" cy="1139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587" tIns="120587" rIns="120587" bIns="120587" numCol="1" spcCol="1270" anchor="ctr" anchorCtr="0">
          <a:noAutofit/>
        </a:bodyPr>
        <a:lstStyle/>
        <a:p>
          <a:pPr marL="0" lvl="0" indent="0" algn="l" defTabSz="800100">
            <a:lnSpc>
              <a:spcPct val="90000"/>
            </a:lnSpc>
            <a:spcBef>
              <a:spcPct val="0"/>
            </a:spcBef>
            <a:spcAft>
              <a:spcPct val="35000"/>
            </a:spcAft>
            <a:buNone/>
          </a:pPr>
          <a:r>
            <a:rPr lang="en-GB" sz="1800" kern="1200" dirty="0"/>
            <a:t>IJPE (2013) </a:t>
          </a:r>
          <a:r>
            <a:rPr lang="en-GB" sz="1800" kern="1200" dirty="0" err="1"/>
            <a:t>pg</a:t>
          </a:r>
          <a:r>
            <a:rPr lang="en-GB" sz="1800" kern="1200" dirty="0"/>
            <a:t>, 11. ‘Many progressive schools of today are mostly private and some charter. These schools self select like-minded members of the community with a common goal, an absence of diverse opinions can exist, providing a false reality of the democratic practice.’</a:t>
          </a:r>
          <a:endParaRPr lang="en-US" sz="1800" kern="1200" dirty="0"/>
        </a:p>
      </dsp:txBody>
      <dsp:txXfrm>
        <a:off x="1316017" y="2849009"/>
        <a:ext cx="9128740" cy="113940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522DF-71C2-434F-BE80-CEB171E3A677}">
      <dsp:nvSpPr>
        <dsp:cNvPr id="0" name=""/>
        <dsp:cNvSpPr/>
      </dsp:nvSpPr>
      <dsp:spPr>
        <a:xfrm>
          <a:off x="200325" y="325679"/>
          <a:ext cx="1329716" cy="1329716"/>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27A39C-CA52-43A8-B83A-148B44EDC050}">
      <dsp:nvSpPr>
        <dsp:cNvPr id="0" name=""/>
        <dsp:cNvSpPr/>
      </dsp:nvSpPr>
      <dsp:spPr>
        <a:xfrm>
          <a:off x="479565" y="604919"/>
          <a:ext cx="771235" cy="7712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91599EE-B54B-43A8-8880-194CDECDB7B2}">
      <dsp:nvSpPr>
        <dsp:cNvPr id="0" name=""/>
        <dsp:cNvSpPr/>
      </dsp:nvSpPr>
      <dsp:spPr>
        <a:xfrm>
          <a:off x="1814980" y="325679"/>
          <a:ext cx="3134331" cy="13297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90000"/>
            </a:lnSpc>
            <a:spcBef>
              <a:spcPct val="0"/>
            </a:spcBef>
            <a:spcAft>
              <a:spcPct val="35000"/>
            </a:spcAft>
            <a:buNone/>
          </a:pPr>
          <a:r>
            <a:rPr lang="en-GB" sz="1500" kern="1200"/>
            <a:t>John Dewey was an educator which introduced the Progressivism Approach, he argued that education should not simply involve making students mindless facts that they would soon forget. </a:t>
          </a:r>
          <a:endParaRPr lang="en-US" sz="1500" kern="1200"/>
        </a:p>
      </dsp:txBody>
      <dsp:txXfrm>
        <a:off x="1814980" y="325679"/>
        <a:ext cx="3134331" cy="1329716"/>
      </dsp:txXfrm>
    </dsp:sp>
    <dsp:sp modelId="{43AF8BEC-97B8-4CA4-A132-9197F404D3DB}">
      <dsp:nvSpPr>
        <dsp:cNvPr id="0" name=""/>
        <dsp:cNvSpPr/>
      </dsp:nvSpPr>
      <dsp:spPr>
        <a:xfrm>
          <a:off x="5495445" y="325679"/>
          <a:ext cx="1329716" cy="1329716"/>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537281A-BF97-4643-AC73-7029FCCE6343}">
      <dsp:nvSpPr>
        <dsp:cNvPr id="0" name=""/>
        <dsp:cNvSpPr/>
      </dsp:nvSpPr>
      <dsp:spPr>
        <a:xfrm>
          <a:off x="5774686" y="604919"/>
          <a:ext cx="771235" cy="7712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C1DEF17-A3A9-4DAD-9596-323A92BCA77A}">
      <dsp:nvSpPr>
        <dsp:cNvPr id="0" name=""/>
        <dsp:cNvSpPr/>
      </dsp:nvSpPr>
      <dsp:spPr>
        <a:xfrm>
          <a:off x="7110101" y="325679"/>
          <a:ext cx="3134331" cy="13297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90000"/>
            </a:lnSpc>
            <a:spcBef>
              <a:spcPct val="0"/>
            </a:spcBef>
            <a:spcAft>
              <a:spcPct val="35000"/>
            </a:spcAft>
            <a:buNone/>
          </a:pPr>
          <a:r>
            <a:rPr lang="en-GB" sz="1500" kern="1200"/>
            <a:t>Dewey thought that education should be a journey of experiences, to help students create and understand new experiences. </a:t>
          </a:r>
          <a:endParaRPr lang="en-US" sz="1500" kern="1200"/>
        </a:p>
      </dsp:txBody>
      <dsp:txXfrm>
        <a:off x="7110101" y="325679"/>
        <a:ext cx="3134331" cy="1329716"/>
      </dsp:txXfrm>
    </dsp:sp>
    <dsp:sp modelId="{FFC73068-A38E-470B-AFA2-FD9E36ECEEB2}">
      <dsp:nvSpPr>
        <dsp:cNvPr id="0" name=""/>
        <dsp:cNvSpPr/>
      </dsp:nvSpPr>
      <dsp:spPr>
        <a:xfrm>
          <a:off x="200325" y="2333509"/>
          <a:ext cx="1329716" cy="1329716"/>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3EECAB-357F-47D5-A13B-61CB58287747}">
      <dsp:nvSpPr>
        <dsp:cNvPr id="0" name=""/>
        <dsp:cNvSpPr/>
      </dsp:nvSpPr>
      <dsp:spPr>
        <a:xfrm>
          <a:off x="479565" y="2612749"/>
          <a:ext cx="771235" cy="7712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7E7AA03-7DA0-4B01-BDE4-530CED7C488B}">
      <dsp:nvSpPr>
        <dsp:cNvPr id="0" name=""/>
        <dsp:cNvSpPr/>
      </dsp:nvSpPr>
      <dsp:spPr>
        <a:xfrm>
          <a:off x="1814980" y="2333509"/>
          <a:ext cx="3134331" cy="13297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90000"/>
            </a:lnSpc>
            <a:spcBef>
              <a:spcPct val="0"/>
            </a:spcBef>
            <a:spcAft>
              <a:spcPct val="35000"/>
            </a:spcAft>
            <a:buNone/>
          </a:pPr>
          <a:r>
            <a:rPr lang="en-GB" sz="1500" kern="1200"/>
            <a:t>‘Education is not preparation for life; education is life itself.’ </a:t>
          </a:r>
          <a:br>
            <a:rPr lang="en-GB" sz="1500" kern="1200"/>
          </a:br>
          <a:r>
            <a:rPr lang="en-GB" sz="1500" kern="1200"/>
            <a:t>                                                                                         John Dewey</a:t>
          </a:r>
          <a:endParaRPr lang="en-US" sz="1500" kern="1200"/>
        </a:p>
      </dsp:txBody>
      <dsp:txXfrm>
        <a:off x="1814980" y="2333509"/>
        <a:ext cx="3134331" cy="1329716"/>
      </dsp:txXfrm>
    </dsp:sp>
    <dsp:sp modelId="{0F2001DA-A054-4F5C-973E-38F3D29BAA4F}">
      <dsp:nvSpPr>
        <dsp:cNvPr id="0" name=""/>
        <dsp:cNvSpPr/>
      </dsp:nvSpPr>
      <dsp:spPr>
        <a:xfrm>
          <a:off x="5495445" y="2333509"/>
          <a:ext cx="1329716" cy="1329716"/>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E4332B-1014-4798-8C6E-C2298DF88CF0}">
      <dsp:nvSpPr>
        <dsp:cNvPr id="0" name=""/>
        <dsp:cNvSpPr/>
      </dsp:nvSpPr>
      <dsp:spPr>
        <a:xfrm>
          <a:off x="5774686" y="2612749"/>
          <a:ext cx="771235" cy="77123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184CD2-CF4D-4998-8281-29D936606C22}">
      <dsp:nvSpPr>
        <dsp:cNvPr id="0" name=""/>
        <dsp:cNvSpPr/>
      </dsp:nvSpPr>
      <dsp:spPr>
        <a:xfrm>
          <a:off x="7110101" y="2333509"/>
          <a:ext cx="3134331" cy="13297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90000"/>
            </a:lnSpc>
            <a:spcBef>
              <a:spcPct val="0"/>
            </a:spcBef>
            <a:spcAft>
              <a:spcPct val="35000"/>
            </a:spcAft>
            <a:buNone/>
          </a:pPr>
          <a:r>
            <a:rPr lang="en-GB" sz="1500" kern="1200"/>
            <a:t>(Sikander, 2015, pg.4) ‘A teachers’ primary purpose is to increase freedom of the children to enable them to explore their environments.’ </a:t>
          </a:r>
          <a:endParaRPr lang="en-US" sz="1500" kern="1200"/>
        </a:p>
      </dsp:txBody>
      <dsp:txXfrm>
        <a:off x="7110101" y="2333509"/>
        <a:ext cx="3134331" cy="132971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4328C9-AD53-48C5-B00F-6ED297F26EBB}">
      <dsp:nvSpPr>
        <dsp:cNvPr id="0" name=""/>
        <dsp:cNvSpPr/>
      </dsp:nvSpPr>
      <dsp:spPr>
        <a:xfrm>
          <a:off x="9242" y="83137"/>
          <a:ext cx="2762398" cy="398821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Perennialism Philosophy values knowledge that transcends over time. It is a subject – based philosophy. The goal of the philosophy, is to teach students to think rationally and develop minds that can think critically throughout lessons. Having lessons such as Makeup and Skincare; can help the students develop their critical thinking skills – thinking about what is best for their clientele, developing products using other subjects and then thinking critically about their products; “What was best about the product? What did they enjoy doing? What would they change if done again?”</a:t>
          </a:r>
          <a:endParaRPr lang="en-US" sz="1400" kern="1200"/>
        </a:p>
      </dsp:txBody>
      <dsp:txXfrm>
        <a:off x="90150" y="164045"/>
        <a:ext cx="2600582" cy="3826397"/>
      </dsp:txXfrm>
    </dsp:sp>
    <dsp:sp modelId="{83CA6F7A-0BEC-4895-89BE-483D0668871D}">
      <dsp:nvSpPr>
        <dsp:cNvPr id="0" name=""/>
        <dsp:cNvSpPr/>
      </dsp:nvSpPr>
      <dsp:spPr>
        <a:xfrm>
          <a:off x="3047880" y="1734706"/>
          <a:ext cx="585628" cy="685074"/>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3047880" y="1871721"/>
        <a:ext cx="409940" cy="411044"/>
      </dsp:txXfrm>
    </dsp:sp>
    <dsp:sp modelId="{F8FAA0E0-1645-401E-AF89-4CEF2CE36545}">
      <dsp:nvSpPr>
        <dsp:cNvPr id="0" name=""/>
        <dsp:cNvSpPr/>
      </dsp:nvSpPr>
      <dsp:spPr>
        <a:xfrm>
          <a:off x="3876600" y="83137"/>
          <a:ext cx="2762398" cy="3988213"/>
        </a:xfrm>
        <a:prstGeom prst="roundRect">
          <a:avLst>
            <a:gd name="adj" fmla="val 1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Perennialism is a teacher approach to lessons. A perennialism classroom aims to be closely organised and well-disciplined. It develops the students in a lifelong quest for the truth. It is the approach of that the teachers are the main actors on the stage. </a:t>
          </a:r>
          <a:endParaRPr lang="en-US" sz="1400" kern="1200"/>
        </a:p>
      </dsp:txBody>
      <dsp:txXfrm>
        <a:off x="3957508" y="164045"/>
        <a:ext cx="2600582" cy="3826397"/>
      </dsp:txXfrm>
    </dsp:sp>
    <dsp:sp modelId="{0F99F549-AFDB-42C7-B847-081663B2B585}">
      <dsp:nvSpPr>
        <dsp:cNvPr id="0" name=""/>
        <dsp:cNvSpPr/>
      </dsp:nvSpPr>
      <dsp:spPr>
        <a:xfrm>
          <a:off x="6915239" y="1734706"/>
          <a:ext cx="585628" cy="685074"/>
        </a:xfrm>
        <a:prstGeom prst="rightArrow">
          <a:avLst>
            <a:gd name="adj1" fmla="val 60000"/>
            <a:gd name="adj2" fmla="val 50000"/>
          </a:avLst>
        </a:prstGeom>
        <a:solidFill>
          <a:schemeClr val="accent2">
            <a:hueOff val="-1455363"/>
            <a:satOff val="-83928"/>
            <a:lumOff val="862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6915239" y="1871721"/>
        <a:ext cx="409940" cy="411044"/>
      </dsp:txXfrm>
    </dsp:sp>
    <dsp:sp modelId="{AEE7388A-0E94-421B-AB1A-B1FA9CBF3310}">
      <dsp:nvSpPr>
        <dsp:cNvPr id="0" name=""/>
        <dsp:cNvSpPr/>
      </dsp:nvSpPr>
      <dsp:spPr>
        <a:xfrm>
          <a:off x="7743958" y="83137"/>
          <a:ext cx="2762398" cy="3988213"/>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This could help to the lessons, as the students need someone to learn from; learning the skills, techniques and basics of makeup and skincare. They children are encouraged to listen and learn throughout the times of being in the classroom, this will give them the developed skills and science behind the makeup and skincare. If they did not have someone teaching them the basics to GCSE level, they may not have the knowledge to pursue their career further. </a:t>
          </a:r>
          <a:endParaRPr lang="en-US" sz="1400" kern="1200"/>
        </a:p>
      </dsp:txBody>
      <dsp:txXfrm>
        <a:off x="7824866" y="164045"/>
        <a:ext cx="2600582" cy="382639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1C630D-B6AB-4DC9-82A4-75448B90A97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F6288B8-7F84-42EB-890D-52E2BB12044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5A38C78-8D9E-4561-BBCC-A2638C6C05D9}"/>
              </a:ext>
            </a:extLst>
          </p:cNvPr>
          <p:cNvSpPr>
            <a:spLocks noGrp="1"/>
          </p:cNvSpPr>
          <p:nvPr>
            <p:ph type="dt" sz="half" idx="10"/>
          </p:nvPr>
        </p:nvSpPr>
        <p:spPr/>
        <p:txBody>
          <a:bodyPr/>
          <a:lstStyle/>
          <a:p>
            <a:fld id="{53550B26-A80E-4C3A-BB58-B632821C9046}" type="datetimeFigureOut">
              <a:rPr lang="en-GB" smtClean="0"/>
              <a:t>20/04/2020</a:t>
            </a:fld>
            <a:endParaRPr lang="en-GB"/>
          </a:p>
        </p:txBody>
      </p:sp>
      <p:sp>
        <p:nvSpPr>
          <p:cNvPr id="5" name="Footer Placeholder 4">
            <a:extLst>
              <a:ext uri="{FF2B5EF4-FFF2-40B4-BE49-F238E27FC236}">
                <a16:creationId xmlns:a16="http://schemas.microsoft.com/office/drawing/2014/main" id="{27B4B921-1F38-420B-A06D-0B84AF259F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5D1ED3-A950-4BE8-B2F7-D63A88875D7F}"/>
              </a:ext>
            </a:extLst>
          </p:cNvPr>
          <p:cNvSpPr>
            <a:spLocks noGrp="1"/>
          </p:cNvSpPr>
          <p:nvPr>
            <p:ph type="sldNum" sz="quarter" idx="12"/>
          </p:nvPr>
        </p:nvSpPr>
        <p:spPr/>
        <p:txBody>
          <a:bodyPr/>
          <a:lstStyle/>
          <a:p>
            <a:fld id="{E696408C-46A1-474C-A529-BAA3231E7083}" type="slidenum">
              <a:rPr lang="en-GB" smtClean="0"/>
              <a:t>‹#›</a:t>
            </a:fld>
            <a:endParaRPr lang="en-GB"/>
          </a:p>
        </p:txBody>
      </p:sp>
    </p:spTree>
    <p:extLst>
      <p:ext uri="{BB962C8B-B14F-4D97-AF65-F5344CB8AC3E}">
        <p14:creationId xmlns:p14="http://schemas.microsoft.com/office/powerpoint/2010/main" val="16589879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3EBA6-6AEA-49C7-AD28-31748AF7FEC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7471524-B5C1-4463-BE07-EBC1236F01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3E5AE0-5E2A-4B64-94F9-D4A5F4A7FCE6}"/>
              </a:ext>
            </a:extLst>
          </p:cNvPr>
          <p:cNvSpPr>
            <a:spLocks noGrp="1"/>
          </p:cNvSpPr>
          <p:nvPr>
            <p:ph type="dt" sz="half" idx="10"/>
          </p:nvPr>
        </p:nvSpPr>
        <p:spPr/>
        <p:txBody>
          <a:bodyPr/>
          <a:lstStyle/>
          <a:p>
            <a:fld id="{53550B26-A80E-4C3A-BB58-B632821C9046}" type="datetimeFigureOut">
              <a:rPr lang="en-GB" smtClean="0"/>
              <a:t>20/04/2020</a:t>
            </a:fld>
            <a:endParaRPr lang="en-GB"/>
          </a:p>
        </p:txBody>
      </p:sp>
      <p:sp>
        <p:nvSpPr>
          <p:cNvPr id="5" name="Footer Placeholder 4">
            <a:extLst>
              <a:ext uri="{FF2B5EF4-FFF2-40B4-BE49-F238E27FC236}">
                <a16:creationId xmlns:a16="http://schemas.microsoft.com/office/drawing/2014/main" id="{5AF741E7-3470-47EA-A4C2-AE59AB7F86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E04AE2-484D-42FE-A542-833E45167ADD}"/>
              </a:ext>
            </a:extLst>
          </p:cNvPr>
          <p:cNvSpPr>
            <a:spLocks noGrp="1"/>
          </p:cNvSpPr>
          <p:nvPr>
            <p:ph type="sldNum" sz="quarter" idx="12"/>
          </p:nvPr>
        </p:nvSpPr>
        <p:spPr/>
        <p:txBody>
          <a:bodyPr/>
          <a:lstStyle/>
          <a:p>
            <a:fld id="{E696408C-46A1-474C-A529-BAA3231E7083}" type="slidenum">
              <a:rPr lang="en-GB" smtClean="0"/>
              <a:t>‹#›</a:t>
            </a:fld>
            <a:endParaRPr lang="en-GB"/>
          </a:p>
        </p:txBody>
      </p:sp>
    </p:spTree>
    <p:extLst>
      <p:ext uri="{BB962C8B-B14F-4D97-AF65-F5344CB8AC3E}">
        <p14:creationId xmlns:p14="http://schemas.microsoft.com/office/powerpoint/2010/main" val="3876999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27D73-E9EF-450F-A621-62C83CD26C2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0607689-6EB4-4ECD-AB46-545187C61D1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0D295E9-AA91-4F2D-9CEA-47E7F3D6BB55}"/>
              </a:ext>
            </a:extLst>
          </p:cNvPr>
          <p:cNvSpPr>
            <a:spLocks noGrp="1"/>
          </p:cNvSpPr>
          <p:nvPr>
            <p:ph type="dt" sz="half" idx="10"/>
          </p:nvPr>
        </p:nvSpPr>
        <p:spPr/>
        <p:txBody>
          <a:bodyPr/>
          <a:lstStyle/>
          <a:p>
            <a:fld id="{53550B26-A80E-4C3A-BB58-B632821C9046}" type="datetimeFigureOut">
              <a:rPr lang="en-GB" smtClean="0"/>
              <a:t>20/04/2020</a:t>
            </a:fld>
            <a:endParaRPr lang="en-GB"/>
          </a:p>
        </p:txBody>
      </p:sp>
      <p:sp>
        <p:nvSpPr>
          <p:cNvPr id="5" name="Footer Placeholder 4">
            <a:extLst>
              <a:ext uri="{FF2B5EF4-FFF2-40B4-BE49-F238E27FC236}">
                <a16:creationId xmlns:a16="http://schemas.microsoft.com/office/drawing/2014/main" id="{5953953B-9F77-4E09-9D8E-7DD9CD4503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D748C0-4357-420F-898B-A335E1C6F392}"/>
              </a:ext>
            </a:extLst>
          </p:cNvPr>
          <p:cNvSpPr>
            <a:spLocks noGrp="1"/>
          </p:cNvSpPr>
          <p:nvPr>
            <p:ph type="sldNum" sz="quarter" idx="12"/>
          </p:nvPr>
        </p:nvSpPr>
        <p:spPr/>
        <p:txBody>
          <a:bodyPr/>
          <a:lstStyle/>
          <a:p>
            <a:fld id="{E696408C-46A1-474C-A529-BAA3231E7083}" type="slidenum">
              <a:rPr lang="en-GB" smtClean="0"/>
              <a:t>‹#›</a:t>
            </a:fld>
            <a:endParaRPr lang="en-GB"/>
          </a:p>
        </p:txBody>
      </p:sp>
    </p:spTree>
    <p:extLst>
      <p:ext uri="{BB962C8B-B14F-4D97-AF65-F5344CB8AC3E}">
        <p14:creationId xmlns:p14="http://schemas.microsoft.com/office/powerpoint/2010/main" val="3130646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0FBEC-0DB2-43CB-A11B-C9208DA4AE1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8E3033E-A30A-44B7-B3E6-48E30CD2C71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61D94CD-3E1C-4104-BB72-1EE5478E757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EA913FE-6729-48C9-9753-15BF7A4B354D}"/>
              </a:ext>
            </a:extLst>
          </p:cNvPr>
          <p:cNvSpPr>
            <a:spLocks noGrp="1"/>
          </p:cNvSpPr>
          <p:nvPr>
            <p:ph type="dt" sz="half" idx="10"/>
          </p:nvPr>
        </p:nvSpPr>
        <p:spPr/>
        <p:txBody>
          <a:bodyPr/>
          <a:lstStyle/>
          <a:p>
            <a:fld id="{53550B26-A80E-4C3A-BB58-B632821C9046}" type="datetimeFigureOut">
              <a:rPr lang="en-GB" smtClean="0"/>
              <a:t>20/04/2020</a:t>
            </a:fld>
            <a:endParaRPr lang="en-GB"/>
          </a:p>
        </p:txBody>
      </p:sp>
      <p:sp>
        <p:nvSpPr>
          <p:cNvPr id="6" name="Footer Placeholder 5">
            <a:extLst>
              <a:ext uri="{FF2B5EF4-FFF2-40B4-BE49-F238E27FC236}">
                <a16:creationId xmlns:a16="http://schemas.microsoft.com/office/drawing/2014/main" id="{B86F2B51-C8C0-47DD-A829-53F32BDD76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FC97EB-6C3F-41B2-972C-727D00C9F9B5}"/>
              </a:ext>
            </a:extLst>
          </p:cNvPr>
          <p:cNvSpPr>
            <a:spLocks noGrp="1"/>
          </p:cNvSpPr>
          <p:nvPr>
            <p:ph type="sldNum" sz="quarter" idx="12"/>
          </p:nvPr>
        </p:nvSpPr>
        <p:spPr/>
        <p:txBody>
          <a:bodyPr/>
          <a:lstStyle/>
          <a:p>
            <a:fld id="{E696408C-46A1-474C-A529-BAA3231E7083}" type="slidenum">
              <a:rPr lang="en-GB" smtClean="0"/>
              <a:t>‹#›</a:t>
            </a:fld>
            <a:endParaRPr lang="en-GB"/>
          </a:p>
        </p:txBody>
      </p:sp>
    </p:spTree>
    <p:extLst>
      <p:ext uri="{BB962C8B-B14F-4D97-AF65-F5344CB8AC3E}">
        <p14:creationId xmlns:p14="http://schemas.microsoft.com/office/powerpoint/2010/main" val="3249870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065FF-C7F6-408E-BE0E-752DF433748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9D79A5D-D046-4378-94BE-6A97670400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55FBB29-85B7-48A4-B971-584D33DF28D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8B6D97A-39A2-492D-84CE-AC046865414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E1E3FF4-E09C-437D-9996-A861E4EC5AC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7FC9528-CA95-4DA2-A44F-FAD87ACD6A98}"/>
              </a:ext>
            </a:extLst>
          </p:cNvPr>
          <p:cNvSpPr>
            <a:spLocks noGrp="1"/>
          </p:cNvSpPr>
          <p:nvPr>
            <p:ph type="dt" sz="half" idx="10"/>
          </p:nvPr>
        </p:nvSpPr>
        <p:spPr/>
        <p:txBody>
          <a:bodyPr/>
          <a:lstStyle/>
          <a:p>
            <a:fld id="{53550B26-A80E-4C3A-BB58-B632821C9046}" type="datetimeFigureOut">
              <a:rPr lang="en-GB" smtClean="0"/>
              <a:t>20/04/2020</a:t>
            </a:fld>
            <a:endParaRPr lang="en-GB"/>
          </a:p>
        </p:txBody>
      </p:sp>
      <p:sp>
        <p:nvSpPr>
          <p:cNvPr id="8" name="Footer Placeholder 7">
            <a:extLst>
              <a:ext uri="{FF2B5EF4-FFF2-40B4-BE49-F238E27FC236}">
                <a16:creationId xmlns:a16="http://schemas.microsoft.com/office/drawing/2014/main" id="{454FE579-4FBB-401B-813E-337423C2C39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52D2292-B2A4-4F05-85E6-F0E7D43A60DE}"/>
              </a:ext>
            </a:extLst>
          </p:cNvPr>
          <p:cNvSpPr>
            <a:spLocks noGrp="1"/>
          </p:cNvSpPr>
          <p:nvPr>
            <p:ph type="sldNum" sz="quarter" idx="12"/>
          </p:nvPr>
        </p:nvSpPr>
        <p:spPr/>
        <p:txBody>
          <a:bodyPr/>
          <a:lstStyle/>
          <a:p>
            <a:fld id="{E696408C-46A1-474C-A529-BAA3231E7083}" type="slidenum">
              <a:rPr lang="en-GB" smtClean="0"/>
              <a:t>‹#›</a:t>
            </a:fld>
            <a:endParaRPr lang="en-GB"/>
          </a:p>
        </p:txBody>
      </p:sp>
    </p:spTree>
    <p:extLst>
      <p:ext uri="{BB962C8B-B14F-4D97-AF65-F5344CB8AC3E}">
        <p14:creationId xmlns:p14="http://schemas.microsoft.com/office/powerpoint/2010/main" val="10899341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28864D-2002-4457-A11A-945B7957699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CDDEE41-C308-48EC-8CFC-8597F82CE10F}"/>
              </a:ext>
            </a:extLst>
          </p:cNvPr>
          <p:cNvSpPr>
            <a:spLocks noGrp="1"/>
          </p:cNvSpPr>
          <p:nvPr>
            <p:ph type="dt" sz="half" idx="10"/>
          </p:nvPr>
        </p:nvSpPr>
        <p:spPr/>
        <p:txBody>
          <a:bodyPr/>
          <a:lstStyle/>
          <a:p>
            <a:fld id="{53550B26-A80E-4C3A-BB58-B632821C9046}" type="datetimeFigureOut">
              <a:rPr lang="en-GB" smtClean="0"/>
              <a:t>20/04/2020</a:t>
            </a:fld>
            <a:endParaRPr lang="en-GB"/>
          </a:p>
        </p:txBody>
      </p:sp>
      <p:sp>
        <p:nvSpPr>
          <p:cNvPr id="4" name="Footer Placeholder 3">
            <a:extLst>
              <a:ext uri="{FF2B5EF4-FFF2-40B4-BE49-F238E27FC236}">
                <a16:creationId xmlns:a16="http://schemas.microsoft.com/office/drawing/2014/main" id="{97920498-6175-4691-82DD-C596B58A50D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E92BF9C-8710-4460-97D5-9B40E2DE793B}"/>
              </a:ext>
            </a:extLst>
          </p:cNvPr>
          <p:cNvSpPr>
            <a:spLocks noGrp="1"/>
          </p:cNvSpPr>
          <p:nvPr>
            <p:ph type="sldNum" sz="quarter" idx="12"/>
          </p:nvPr>
        </p:nvSpPr>
        <p:spPr/>
        <p:txBody>
          <a:bodyPr/>
          <a:lstStyle/>
          <a:p>
            <a:fld id="{E696408C-46A1-474C-A529-BAA3231E7083}" type="slidenum">
              <a:rPr lang="en-GB" smtClean="0"/>
              <a:t>‹#›</a:t>
            </a:fld>
            <a:endParaRPr lang="en-GB"/>
          </a:p>
        </p:txBody>
      </p:sp>
    </p:spTree>
    <p:extLst>
      <p:ext uri="{BB962C8B-B14F-4D97-AF65-F5344CB8AC3E}">
        <p14:creationId xmlns:p14="http://schemas.microsoft.com/office/powerpoint/2010/main" val="1817850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3384F2-2C23-43A5-A926-F0E1D2EF2463}"/>
              </a:ext>
            </a:extLst>
          </p:cNvPr>
          <p:cNvSpPr>
            <a:spLocks noGrp="1"/>
          </p:cNvSpPr>
          <p:nvPr>
            <p:ph type="dt" sz="half" idx="10"/>
          </p:nvPr>
        </p:nvSpPr>
        <p:spPr/>
        <p:txBody>
          <a:bodyPr/>
          <a:lstStyle/>
          <a:p>
            <a:fld id="{53550B26-A80E-4C3A-BB58-B632821C9046}" type="datetimeFigureOut">
              <a:rPr lang="en-GB" smtClean="0"/>
              <a:t>20/04/2020</a:t>
            </a:fld>
            <a:endParaRPr lang="en-GB"/>
          </a:p>
        </p:txBody>
      </p:sp>
      <p:sp>
        <p:nvSpPr>
          <p:cNvPr id="3" name="Footer Placeholder 2">
            <a:extLst>
              <a:ext uri="{FF2B5EF4-FFF2-40B4-BE49-F238E27FC236}">
                <a16:creationId xmlns:a16="http://schemas.microsoft.com/office/drawing/2014/main" id="{85F79ABC-7980-4F7E-9D75-7E0447D51AF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CB4620F-4637-4F41-ABDA-82B3081581E0}"/>
              </a:ext>
            </a:extLst>
          </p:cNvPr>
          <p:cNvSpPr>
            <a:spLocks noGrp="1"/>
          </p:cNvSpPr>
          <p:nvPr>
            <p:ph type="sldNum" sz="quarter" idx="12"/>
          </p:nvPr>
        </p:nvSpPr>
        <p:spPr/>
        <p:txBody>
          <a:bodyPr/>
          <a:lstStyle/>
          <a:p>
            <a:fld id="{E696408C-46A1-474C-A529-BAA3231E7083}" type="slidenum">
              <a:rPr lang="en-GB" smtClean="0"/>
              <a:t>‹#›</a:t>
            </a:fld>
            <a:endParaRPr lang="en-GB"/>
          </a:p>
        </p:txBody>
      </p:sp>
    </p:spTree>
    <p:extLst>
      <p:ext uri="{BB962C8B-B14F-4D97-AF65-F5344CB8AC3E}">
        <p14:creationId xmlns:p14="http://schemas.microsoft.com/office/powerpoint/2010/main" val="1518241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F5B71-5404-4F02-A611-0E50D044EE3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60DCDD6-A213-4E81-9538-1B2998E12CD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A9C42F1-5C45-4A97-A1FB-61441678B5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1CD1864-B9AC-48AB-85B3-E14B9E4F6570}"/>
              </a:ext>
            </a:extLst>
          </p:cNvPr>
          <p:cNvSpPr>
            <a:spLocks noGrp="1"/>
          </p:cNvSpPr>
          <p:nvPr>
            <p:ph type="dt" sz="half" idx="10"/>
          </p:nvPr>
        </p:nvSpPr>
        <p:spPr/>
        <p:txBody>
          <a:bodyPr/>
          <a:lstStyle/>
          <a:p>
            <a:fld id="{53550B26-A80E-4C3A-BB58-B632821C9046}" type="datetimeFigureOut">
              <a:rPr lang="en-GB" smtClean="0"/>
              <a:t>20/04/2020</a:t>
            </a:fld>
            <a:endParaRPr lang="en-GB"/>
          </a:p>
        </p:txBody>
      </p:sp>
      <p:sp>
        <p:nvSpPr>
          <p:cNvPr id="6" name="Footer Placeholder 5">
            <a:extLst>
              <a:ext uri="{FF2B5EF4-FFF2-40B4-BE49-F238E27FC236}">
                <a16:creationId xmlns:a16="http://schemas.microsoft.com/office/drawing/2014/main" id="{5E5C4507-3FE0-49D4-9266-0B4CAF3641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8B12002-2AC9-4D92-B8B2-0E82CA494220}"/>
              </a:ext>
            </a:extLst>
          </p:cNvPr>
          <p:cNvSpPr>
            <a:spLocks noGrp="1"/>
          </p:cNvSpPr>
          <p:nvPr>
            <p:ph type="sldNum" sz="quarter" idx="12"/>
          </p:nvPr>
        </p:nvSpPr>
        <p:spPr/>
        <p:txBody>
          <a:bodyPr/>
          <a:lstStyle/>
          <a:p>
            <a:fld id="{E696408C-46A1-474C-A529-BAA3231E7083}" type="slidenum">
              <a:rPr lang="en-GB" smtClean="0"/>
              <a:t>‹#›</a:t>
            </a:fld>
            <a:endParaRPr lang="en-GB"/>
          </a:p>
        </p:txBody>
      </p:sp>
    </p:spTree>
    <p:extLst>
      <p:ext uri="{BB962C8B-B14F-4D97-AF65-F5344CB8AC3E}">
        <p14:creationId xmlns:p14="http://schemas.microsoft.com/office/powerpoint/2010/main" val="14364183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867C4-3A00-43F9-A60D-6BCF0E3F8D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490CBB4-5231-4F01-A58B-56B5655968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A2F59E1-8D30-4357-AED6-1AE3C53CA0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86BE33-2E1A-4649-9B39-CD8F25DEFA5B}"/>
              </a:ext>
            </a:extLst>
          </p:cNvPr>
          <p:cNvSpPr>
            <a:spLocks noGrp="1"/>
          </p:cNvSpPr>
          <p:nvPr>
            <p:ph type="dt" sz="half" idx="10"/>
          </p:nvPr>
        </p:nvSpPr>
        <p:spPr/>
        <p:txBody>
          <a:bodyPr/>
          <a:lstStyle/>
          <a:p>
            <a:fld id="{53550B26-A80E-4C3A-BB58-B632821C9046}" type="datetimeFigureOut">
              <a:rPr lang="en-GB" smtClean="0"/>
              <a:t>20/04/2020</a:t>
            </a:fld>
            <a:endParaRPr lang="en-GB"/>
          </a:p>
        </p:txBody>
      </p:sp>
      <p:sp>
        <p:nvSpPr>
          <p:cNvPr id="6" name="Footer Placeholder 5">
            <a:extLst>
              <a:ext uri="{FF2B5EF4-FFF2-40B4-BE49-F238E27FC236}">
                <a16:creationId xmlns:a16="http://schemas.microsoft.com/office/drawing/2014/main" id="{CDE82D83-5EEA-40E7-AD9B-66DC6EAC8C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01BD92A-148E-4F63-ABAA-4685623A37A9}"/>
              </a:ext>
            </a:extLst>
          </p:cNvPr>
          <p:cNvSpPr>
            <a:spLocks noGrp="1"/>
          </p:cNvSpPr>
          <p:nvPr>
            <p:ph type="sldNum" sz="quarter" idx="12"/>
          </p:nvPr>
        </p:nvSpPr>
        <p:spPr/>
        <p:txBody>
          <a:bodyPr/>
          <a:lstStyle/>
          <a:p>
            <a:fld id="{E696408C-46A1-474C-A529-BAA3231E7083}" type="slidenum">
              <a:rPr lang="en-GB" smtClean="0"/>
              <a:t>‹#›</a:t>
            </a:fld>
            <a:endParaRPr lang="en-GB"/>
          </a:p>
        </p:txBody>
      </p:sp>
    </p:spTree>
    <p:extLst>
      <p:ext uri="{BB962C8B-B14F-4D97-AF65-F5344CB8AC3E}">
        <p14:creationId xmlns:p14="http://schemas.microsoft.com/office/powerpoint/2010/main" val="4929761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DC4141-495C-487D-A517-9C76601F5F5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A94F3AF-C9DC-493C-A423-931A817B1CF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EEFB7B-1CAA-4A46-BC28-56C69AA7B987}"/>
              </a:ext>
            </a:extLst>
          </p:cNvPr>
          <p:cNvSpPr>
            <a:spLocks noGrp="1"/>
          </p:cNvSpPr>
          <p:nvPr>
            <p:ph type="dt" sz="half" idx="10"/>
          </p:nvPr>
        </p:nvSpPr>
        <p:spPr/>
        <p:txBody>
          <a:bodyPr/>
          <a:lstStyle/>
          <a:p>
            <a:fld id="{53550B26-A80E-4C3A-BB58-B632821C9046}" type="datetimeFigureOut">
              <a:rPr lang="en-GB" smtClean="0"/>
              <a:t>20/04/2020</a:t>
            </a:fld>
            <a:endParaRPr lang="en-GB"/>
          </a:p>
        </p:txBody>
      </p:sp>
      <p:sp>
        <p:nvSpPr>
          <p:cNvPr id="5" name="Footer Placeholder 4">
            <a:extLst>
              <a:ext uri="{FF2B5EF4-FFF2-40B4-BE49-F238E27FC236}">
                <a16:creationId xmlns:a16="http://schemas.microsoft.com/office/drawing/2014/main" id="{94C7A0C3-7B94-4876-853F-57242621AD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7F7E87-2A8B-4827-A91E-D93245EB9DEF}"/>
              </a:ext>
            </a:extLst>
          </p:cNvPr>
          <p:cNvSpPr>
            <a:spLocks noGrp="1"/>
          </p:cNvSpPr>
          <p:nvPr>
            <p:ph type="sldNum" sz="quarter" idx="12"/>
          </p:nvPr>
        </p:nvSpPr>
        <p:spPr/>
        <p:txBody>
          <a:bodyPr/>
          <a:lstStyle/>
          <a:p>
            <a:fld id="{E696408C-46A1-474C-A529-BAA3231E7083}" type="slidenum">
              <a:rPr lang="en-GB" smtClean="0"/>
              <a:t>‹#›</a:t>
            </a:fld>
            <a:endParaRPr lang="en-GB"/>
          </a:p>
        </p:txBody>
      </p:sp>
    </p:spTree>
    <p:extLst>
      <p:ext uri="{BB962C8B-B14F-4D97-AF65-F5344CB8AC3E}">
        <p14:creationId xmlns:p14="http://schemas.microsoft.com/office/powerpoint/2010/main" val="38215601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384CDE-EEC7-4E06-898A-CE5544BA1FB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0F608DC-EF1D-4282-8983-96C871BFF19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3D983E-BA26-4A7D-A3DB-1748ED978B7B}"/>
              </a:ext>
            </a:extLst>
          </p:cNvPr>
          <p:cNvSpPr>
            <a:spLocks noGrp="1"/>
          </p:cNvSpPr>
          <p:nvPr>
            <p:ph type="dt" sz="half" idx="10"/>
          </p:nvPr>
        </p:nvSpPr>
        <p:spPr/>
        <p:txBody>
          <a:bodyPr/>
          <a:lstStyle/>
          <a:p>
            <a:fld id="{53550B26-A80E-4C3A-BB58-B632821C9046}" type="datetimeFigureOut">
              <a:rPr lang="en-GB" smtClean="0"/>
              <a:t>20/04/2020</a:t>
            </a:fld>
            <a:endParaRPr lang="en-GB"/>
          </a:p>
        </p:txBody>
      </p:sp>
      <p:sp>
        <p:nvSpPr>
          <p:cNvPr id="5" name="Footer Placeholder 4">
            <a:extLst>
              <a:ext uri="{FF2B5EF4-FFF2-40B4-BE49-F238E27FC236}">
                <a16:creationId xmlns:a16="http://schemas.microsoft.com/office/drawing/2014/main" id="{D33A1ACD-43A5-4399-9A3B-85FFED9931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A9A217-000F-4C30-A6B4-7A3006AEC77A}"/>
              </a:ext>
            </a:extLst>
          </p:cNvPr>
          <p:cNvSpPr>
            <a:spLocks noGrp="1"/>
          </p:cNvSpPr>
          <p:nvPr>
            <p:ph type="sldNum" sz="quarter" idx="12"/>
          </p:nvPr>
        </p:nvSpPr>
        <p:spPr/>
        <p:txBody>
          <a:bodyPr/>
          <a:lstStyle/>
          <a:p>
            <a:fld id="{E696408C-46A1-474C-A529-BAA3231E7083}" type="slidenum">
              <a:rPr lang="en-GB" smtClean="0"/>
              <a:t>‹#›</a:t>
            </a:fld>
            <a:endParaRPr lang="en-GB"/>
          </a:p>
        </p:txBody>
      </p:sp>
    </p:spTree>
    <p:extLst>
      <p:ext uri="{BB962C8B-B14F-4D97-AF65-F5344CB8AC3E}">
        <p14:creationId xmlns:p14="http://schemas.microsoft.com/office/powerpoint/2010/main" val="3215069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4EB8B54-86BF-4BA9-9C95-6E35368175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03B6D36-D1B8-41DA-BC54-CA4B0C8FB74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EB98F1-E5AE-47D7-96CD-A6E6ED9658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550B26-A80E-4C3A-BB58-B632821C9046}" type="datetimeFigureOut">
              <a:rPr lang="en-GB" smtClean="0"/>
              <a:t>20/04/2020</a:t>
            </a:fld>
            <a:endParaRPr lang="en-GB"/>
          </a:p>
        </p:txBody>
      </p:sp>
      <p:sp>
        <p:nvSpPr>
          <p:cNvPr id="5" name="Footer Placeholder 4">
            <a:extLst>
              <a:ext uri="{FF2B5EF4-FFF2-40B4-BE49-F238E27FC236}">
                <a16:creationId xmlns:a16="http://schemas.microsoft.com/office/drawing/2014/main" id="{E854193F-F161-4464-A055-E26DBFDCE86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67A08D9-4DB0-4490-8701-1DD79C2C48E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96408C-46A1-474C-A529-BAA3231E7083}" type="slidenum">
              <a:rPr lang="en-GB" smtClean="0"/>
              <a:t>‹#›</a:t>
            </a:fld>
            <a:endParaRPr lang="en-GB"/>
          </a:p>
        </p:txBody>
      </p:sp>
    </p:spTree>
    <p:extLst>
      <p:ext uri="{BB962C8B-B14F-4D97-AF65-F5344CB8AC3E}">
        <p14:creationId xmlns:p14="http://schemas.microsoft.com/office/powerpoint/2010/main" val="39166410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pinterest.co.uk/pin/378302437451226731/" TargetMode="External"/><Relationship Id="rId2" Type="http://schemas.openxmlformats.org/officeDocument/2006/relationships/hyperlink" Target="https://digitalcommons.salemstate.edu/cgi/viewcontent.cgi?article=1091&amp;context=honors_theses" TargetMode="External"/><Relationship Id="rId1" Type="http://schemas.openxmlformats.org/officeDocument/2006/relationships/slideLayout" Target="../slideLayouts/slideLayout2.xml"/><Relationship Id="rId6" Type="http://schemas.openxmlformats.org/officeDocument/2006/relationships/hyperlink" Target="http://www.yourarticlelibrary.com/essay/essay-on-perennialism/76802" TargetMode="External"/><Relationship Id="rId5" Type="http://schemas.openxmlformats.org/officeDocument/2006/relationships/hyperlink" Target="http://inased.org/v9n1/ijpev9n1.pdf" TargetMode="External"/><Relationship Id="rId4" Type="http://schemas.openxmlformats.org/officeDocument/2006/relationships/hyperlink" Target="https://www.pinterest.co.uk/pin/49103316562225979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61DC3CE-1668-48D9-B3DF-3679F264D428}"/>
              </a:ext>
            </a:extLst>
          </p:cNvPr>
          <p:cNvPicPr>
            <a:picLocks noChangeAspect="1"/>
          </p:cNvPicPr>
          <p:nvPr/>
        </p:nvPicPr>
        <p:blipFill rotWithShape="1">
          <a:blip r:embed="rId2"/>
          <a:srcRect l="444"/>
          <a:stretch/>
        </p:blipFill>
        <p:spPr>
          <a:xfrm>
            <a:off x="20" y="10"/>
            <a:ext cx="12191980" cy="6857990"/>
          </a:xfrm>
          <a:prstGeom prst="rect">
            <a:avLst/>
          </a:prstGeom>
        </p:spPr>
      </p:pic>
      <p:sp>
        <p:nvSpPr>
          <p:cNvPr id="12"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EEC0ED00-B3FA-40A6-9C7F-C97B1AFB526A}"/>
              </a:ext>
            </a:extLst>
          </p:cNvPr>
          <p:cNvSpPr>
            <a:spLocks noGrp="1"/>
          </p:cNvSpPr>
          <p:nvPr>
            <p:ph type="ctrTitle"/>
          </p:nvPr>
        </p:nvSpPr>
        <p:spPr>
          <a:xfrm>
            <a:off x="8022021" y="3231931"/>
            <a:ext cx="3852041" cy="1834056"/>
          </a:xfrm>
        </p:spPr>
        <p:txBody>
          <a:bodyPr>
            <a:normAutofit/>
          </a:bodyPr>
          <a:lstStyle/>
          <a:p>
            <a:r>
              <a:rPr lang="en-GB" sz="4000"/>
              <a:t>Beauty Lessons in Schools.</a:t>
            </a:r>
          </a:p>
        </p:txBody>
      </p:sp>
      <p:sp>
        <p:nvSpPr>
          <p:cNvPr id="3" name="Subtitle 2">
            <a:extLst>
              <a:ext uri="{FF2B5EF4-FFF2-40B4-BE49-F238E27FC236}">
                <a16:creationId xmlns:a16="http://schemas.microsoft.com/office/drawing/2014/main" id="{D33B19D6-367D-47AE-805F-2452A23AB216}"/>
              </a:ext>
            </a:extLst>
          </p:cNvPr>
          <p:cNvSpPr>
            <a:spLocks noGrp="1"/>
          </p:cNvSpPr>
          <p:nvPr>
            <p:ph type="subTitle" idx="1"/>
          </p:nvPr>
        </p:nvSpPr>
        <p:spPr>
          <a:xfrm>
            <a:off x="7782910" y="5242675"/>
            <a:ext cx="4330262" cy="683284"/>
          </a:xfrm>
        </p:spPr>
        <p:txBody>
          <a:bodyPr>
            <a:normAutofit/>
          </a:bodyPr>
          <a:lstStyle/>
          <a:p>
            <a:r>
              <a:rPr lang="en-GB" sz="2000"/>
              <a:t>Kaitlyn Hole (1705192)</a:t>
            </a:r>
          </a:p>
        </p:txBody>
      </p:sp>
      <p:cxnSp>
        <p:nvCxnSpPr>
          <p:cNvPr id="11" name="Straight Connector 10">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789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C2ED528-AEA5-43F3-8672-FBB5ED7DB1C3}"/>
              </a:ext>
            </a:extLst>
          </p:cNvPr>
          <p:cNvPicPr>
            <a:picLocks noChangeAspect="1"/>
          </p:cNvPicPr>
          <p:nvPr/>
        </p:nvPicPr>
        <p:blipFill rotWithShape="1">
          <a:blip r:embed="rId2">
            <a:alphaModFix amt="35000"/>
          </a:blip>
          <a:srcRect t="18722" b="6300"/>
          <a:stretch/>
        </p:blipFill>
        <p:spPr>
          <a:xfrm>
            <a:off x="-4" y="-6"/>
            <a:ext cx="12192000" cy="6855958"/>
          </a:xfrm>
          <a:prstGeom prst="rect">
            <a:avLst/>
          </a:prstGeom>
        </p:spPr>
      </p:pic>
      <p:sp>
        <p:nvSpPr>
          <p:cNvPr id="2" name="Title 1">
            <a:extLst>
              <a:ext uri="{FF2B5EF4-FFF2-40B4-BE49-F238E27FC236}">
                <a16:creationId xmlns:a16="http://schemas.microsoft.com/office/drawing/2014/main" id="{D6BE5359-1E88-42BB-B208-94F71F982A34}"/>
              </a:ext>
            </a:extLst>
          </p:cNvPr>
          <p:cNvSpPr>
            <a:spLocks noGrp="1"/>
          </p:cNvSpPr>
          <p:nvPr>
            <p:ph type="title"/>
          </p:nvPr>
        </p:nvSpPr>
        <p:spPr>
          <a:xfrm>
            <a:off x="801098" y="1396289"/>
            <a:ext cx="5734174" cy="1325563"/>
          </a:xfrm>
        </p:spPr>
        <p:txBody>
          <a:bodyPr>
            <a:normAutofit/>
          </a:bodyPr>
          <a:lstStyle/>
          <a:p>
            <a:r>
              <a:rPr lang="en-GB" sz="4100" dirty="0"/>
              <a:t>Beauty Lessons in Schools.. </a:t>
            </a:r>
          </a:p>
        </p:txBody>
      </p:sp>
      <p:sp>
        <p:nvSpPr>
          <p:cNvPr id="3" name="Content Placeholder 2">
            <a:extLst>
              <a:ext uri="{FF2B5EF4-FFF2-40B4-BE49-F238E27FC236}">
                <a16:creationId xmlns:a16="http://schemas.microsoft.com/office/drawing/2014/main" id="{20871725-15E2-4EB0-A314-8FD983C6EA68}"/>
              </a:ext>
            </a:extLst>
          </p:cNvPr>
          <p:cNvSpPr>
            <a:spLocks noGrp="1"/>
          </p:cNvSpPr>
          <p:nvPr>
            <p:ph idx="1"/>
          </p:nvPr>
        </p:nvSpPr>
        <p:spPr>
          <a:xfrm>
            <a:off x="805543" y="2871981"/>
            <a:ext cx="4791082" cy="3862193"/>
          </a:xfrm>
        </p:spPr>
        <p:txBody>
          <a:bodyPr anchor="t">
            <a:normAutofit/>
          </a:bodyPr>
          <a:lstStyle/>
          <a:p>
            <a:r>
              <a:rPr lang="en-GB" sz="1300" dirty="0"/>
              <a:t>It can give the children a chance of pursuing a career in a growing industry. </a:t>
            </a:r>
          </a:p>
          <a:p>
            <a:r>
              <a:rPr lang="en-GB" sz="1300" dirty="0"/>
              <a:t>How to give your skin the proper care and attention, that it needs, the students can then move onto helping their friends/family with the same information. </a:t>
            </a:r>
          </a:p>
          <a:p>
            <a:r>
              <a:rPr lang="en-GB" sz="1300" dirty="0"/>
              <a:t>What beauty products the students need to use, how to use them properly and the science of your skin and muscles. </a:t>
            </a:r>
          </a:p>
          <a:p>
            <a:r>
              <a:rPr lang="en-GB" sz="1300" dirty="0"/>
              <a:t>The students can get a hands on experience of working in salons.</a:t>
            </a:r>
          </a:p>
          <a:p>
            <a:r>
              <a:rPr lang="en-GB" sz="1300" dirty="0"/>
              <a:t>Expanding their knowledge on the anatomy and physiology. </a:t>
            </a:r>
          </a:p>
          <a:p>
            <a:r>
              <a:rPr lang="en-GB" sz="1300" dirty="0"/>
              <a:t>The students will have an expanded knowledge of how every person’s body works and how it will respond to certain treatments.</a:t>
            </a:r>
          </a:p>
          <a:p>
            <a:r>
              <a:rPr lang="en-GB" sz="1300" dirty="0"/>
              <a:t>Noor, Muhammed, </a:t>
            </a:r>
            <a:r>
              <a:rPr lang="en-GB" sz="1300" dirty="0" err="1"/>
              <a:t>Sahabudin</a:t>
            </a:r>
            <a:r>
              <a:rPr lang="en-GB" sz="1300" dirty="0"/>
              <a:t> and Mustafa (2018) pg. 3 ‘Skin care routine is a set of process to taking care of an individuals skin. Different skin types have a different routine and procedure to be followed.’ </a:t>
            </a:r>
          </a:p>
        </p:txBody>
      </p:sp>
      <p:sp>
        <p:nvSpPr>
          <p:cNvPr id="32" name="Oval 21">
            <a:extLst>
              <a:ext uri="{FF2B5EF4-FFF2-40B4-BE49-F238E27FC236}">
                <a16:creationId xmlns:a16="http://schemas.microsoft.com/office/drawing/2014/main" id="{C99A8FB7-A79B-4BC9-9D56-B79587F6AA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61217" y="2672409"/>
            <a:ext cx="3072384" cy="30723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Freeform: Shape 23">
            <a:extLst>
              <a:ext uri="{FF2B5EF4-FFF2-40B4-BE49-F238E27FC236}">
                <a16:creationId xmlns:a16="http://schemas.microsoft.com/office/drawing/2014/main" id="{B23893E2-3349-46D7-A7AA-B9E447957F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96859" y="0"/>
            <a:ext cx="4198060" cy="3650200"/>
          </a:xfrm>
          <a:custGeom>
            <a:avLst/>
            <a:gdLst>
              <a:gd name="connsiteX0" fmla="*/ 262846 w 4198060"/>
              <a:gd name="connsiteY0" fmla="*/ 0 h 3650200"/>
              <a:gd name="connsiteX1" fmla="*/ 4198060 w 4198060"/>
              <a:gd name="connsiteY1" fmla="*/ 0 h 3650200"/>
              <a:gd name="connsiteX2" fmla="*/ 4198060 w 4198060"/>
              <a:gd name="connsiteY2" fmla="*/ 3021648 h 3650200"/>
              <a:gd name="connsiteX3" fmla="*/ 4142653 w 4198060"/>
              <a:gd name="connsiteY3" fmla="*/ 3072005 h 3650200"/>
              <a:gd name="connsiteX4" fmla="*/ 2532040 w 4198060"/>
              <a:gd name="connsiteY4" fmla="*/ 3650200 h 3650200"/>
              <a:gd name="connsiteX5" fmla="*/ 0 w 4198060"/>
              <a:gd name="connsiteY5" fmla="*/ 1118160 h 3650200"/>
              <a:gd name="connsiteX6" fmla="*/ 198981 w 4198060"/>
              <a:gd name="connsiteY6" fmla="*/ 132576 h 365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98060" h="3650200">
                <a:moveTo>
                  <a:pt x="262846" y="0"/>
                </a:moveTo>
                <a:lnTo>
                  <a:pt x="4198060" y="0"/>
                </a:lnTo>
                <a:lnTo>
                  <a:pt x="4198060" y="3021648"/>
                </a:lnTo>
                <a:lnTo>
                  <a:pt x="4142653" y="3072005"/>
                </a:lnTo>
                <a:cubicBezTo>
                  <a:pt x="3704967" y="3433216"/>
                  <a:pt x="3143843" y="3650200"/>
                  <a:pt x="2532040" y="3650200"/>
                </a:cubicBezTo>
                <a:cubicBezTo>
                  <a:pt x="1133633" y="3650200"/>
                  <a:pt x="0" y="2516567"/>
                  <a:pt x="0" y="1118160"/>
                </a:cubicBezTo>
                <a:cubicBezTo>
                  <a:pt x="0" y="768558"/>
                  <a:pt x="70852" y="435505"/>
                  <a:pt x="198981" y="132576"/>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bottle of wine&#10;&#10;Description automatically generated">
            <a:extLst>
              <a:ext uri="{FF2B5EF4-FFF2-40B4-BE49-F238E27FC236}">
                <a16:creationId xmlns:a16="http://schemas.microsoft.com/office/drawing/2014/main" id="{BE97180A-84EF-4F3A-91FD-BD05F46F9EB3}"/>
              </a:ext>
            </a:extLst>
          </p:cNvPr>
          <p:cNvPicPr>
            <a:picLocks noChangeAspect="1"/>
          </p:cNvPicPr>
          <p:nvPr/>
        </p:nvPicPr>
        <p:blipFill rotWithShape="1">
          <a:blip r:embed="rId3"/>
          <a:srcRect l="19681" r="30319"/>
          <a:stretch/>
        </p:blipFill>
        <p:spPr>
          <a:xfrm>
            <a:off x="5925809" y="2837001"/>
            <a:ext cx="2743200" cy="2743200"/>
          </a:xfrm>
          <a:custGeom>
            <a:avLst/>
            <a:gdLst/>
            <a:ahLst/>
            <a:cxnLst/>
            <a:rect l="l" t="t" r="r" b="b"/>
            <a:pathLst>
              <a:path w="2880360" h="2880360">
                <a:moveTo>
                  <a:pt x="1440180" y="0"/>
                </a:moveTo>
                <a:cubicBezTo>
                  <a:pt x="2235569" y="0"/>
                  <a:pt x="2880360" y="644791"/>
                  <a:pt x="2880360" y="1440180"/>
                </a:cubicBezTo>
                <a:cubicBezTo>
                  <a:pt x="2880360" y="2235569"/>
                  <a:pt x="2235569" y="2880360"/>
                  <a:pt x="1440180" y="2880360"/>
                </a:cubicBezTo>
                <a:cubicBezTo>
                  <a:pt x="644791" y="2880360"/>
                  <a:pt x="0" y="2235569"/>
                  <a:pt x="0" y="1440180"/>
                </a:cubicBezTo>
                <a:cubicBezTo>
                  <a:pt x="0" y="644791"/>
                  <a:pt x="644791" y="0"/>
                  <a:pt x="1440180" y="0"/>
                </a:cubicBezTo>
                <a:close/>
              </a:path>
            </a:pathLst>
          </a:custGeom>
        </p:spPr>
      </p:pic>
      <p:pic>
        <p:nvPicPr>
          <p:cNvPr id="8" name="Picture 7">
            <a:extLst>
              <a:ext uri="{FF2B5EF4-FFF2-40B4-BE49-F238E27FC236}">
                <a16:creationId xmlns:a16="http://schemas.microsoft.com/office/drawing/2014/main" id="{A718D77B-542B-49C0-851F-2C91CAB5EB11}"/>
              </a:ext>
            </a:extLst>
          </p:cNvPr>
          <p:cNvPicPr>
            <a:picLocks noChangeAspect="1"/>
          </p:cNvPicPr>
          <p:nvPr/>
        </p:nvPicPr>
        <p:blipFill rotWithShape="1">
          <a:blip r:embed="rId4"/>
          <a:srcRect l="16320" r="20039" b="3"/>
          <a:stretch/>
        </p:blipFill>
        <p:spPr>
          <a:xfrm>
            <a:off x="8160603" y="2"/>
            <a:ext cx="4034316" cy="3486455"/>
          </a:xfrm>
          <a:custGeom>
            <a:avLst/>
            <a:gdLst/>
            <a:ahLst/>
            <a:cxnLst/>
            <a:rect l="l" t="t" r="r" b="b"/>
            <a:pathLst>
              <a:path w="4034316" h="3486455">
                <a:moveTo>
                  <a:pt x="280681" y="0"/>
                </a:moveTo>
                <a:lnTo>
                  <a:pt x="4034316" y="0"/>
                </a:lnTo>
                <a:lnTo>
                  <a:pt x="4034316" y="2800630"/>
                </a:lnTo>
                <a:lnTo>
                  <a:pt x="3874752" y="2945652"/>
                </a:lnTo>
                <a:cubicBezTo>
                  <a:pt x="3465371" y="3283503"/>
                  <a:pt x="2940535" y="3486455"/>
                  <a:pt x="2368296" y="3486455"/>
                </a:cubicBezTo>
                <a:cubicBezTo>
                  <a:pt x="1060322" y="3486455"/>
                  <a:pt x="0" y="2426133"/>
                  <a:pt x="0" y="1118159"/>
                </a:cubicBezTo>
                <a:cubicBezTo>
                  <a:pt x="0" y="791166"/>
                  <a:pt x="66270" y="479650"/>
                  <a:pt x="186113" y="196311"/>
                </a:cubicBezTo>
                <a:close/>
              </a:path>
            </a:pathLst>
          </a:custGeom>
        </p:spPr>
      </p:pic>
      <p:sp>
        <p:nvSpPr>
          <p:cNvPr id="34" name="Freeform: Shape 25">
            <a:extLst>
              <a:ext uri="{FF2B5EF4-FFF2-40B4-BE49-F238E27FC236}">
                <a16:creationId xmlns:a16="http://schemas.microsoft.com/office/drawing/2014/main" id="{4BFC77B5-F38E-4A7D-80BD-C3A10B7177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64334" y="4032250"/>
            <a:ext cx="3227666" cy="2825750"/>
          </a:xfrm>
          <a:custGeom>
            <a:avLst/>
            <a:gdLst>
              <a:gd name="connsiteX0" fmla="*/ 1888600 w 3227666"/>
              <a:gd name="connsiteY0" fmla="*/ 0 h 2825750"/>
              <a:gd name="connsiteX1" fmla="*/ 3224042 w 3227666"/>
              <a:gd name="connsiteY1" fmla="*/ 553158 h 2825750"/>
              <a:gd name="connsiteX2" fmla="*/ 3227666 w 3227666"/>
              <a:gd name="connsiteY2" fmla="*/ 557146 h 2825750"/>
              <a:gd name="connsiteX3" fmla="*/ 3227666 w 3227666"/>
              <a:gd name="connsiteY3" fmla="*/ 2825750 h 2825750"/>
              <a:gd name="connsiteX4" fmla="*/ 250380 w 3227666"/>
              <a:gd name="connsiteY4" fmla="*/ 2825750 h 2825750"/>
              <a:gd name="connsiteX5" fmla="*/ 227944 w 3227666"/>
              <a:gd name="connsiteY5" fmla="*/ 2788819 h 2825750"/>
              <a:gd name="connsiteX6" fmla="*/ 0 w 3227666"/>
              <a:gd name="connsiteY6" fmla="*/ 1888600 h 2825750"/>
              <a:gd name="connsiteX7" fmla="*/ 1888600 w 3227666"/>
              <a:gd name="connsiteY7" fmla="*/ 0 h 282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27666" h="2825750">
                <a:moveTo>
                  <a:pt x="1888600" y="0"/>
                </a:moveTo>
                <a:cubicBezTo>
                  <a:pt x="2410123" y="0"/>
                  <a:pt x="2882273" y="211389"/>
                  <a:pt x="3224042" y="553158"/>
                </a:cubicBezTo>
                <a:lnTo>
                  <a:pt x="3227666" y="557146"/>
                </a:lnTo>
                <a:lnTo>
                  <a:pt x="3227666" y="2825750"/>
                </a:lnTo>
                <a:lnTo>
                  <a:pt x="250380" y="2825750"/>
                </a:lnTo>
                <a:lnTo>
                  <a:pt x="227944" y="2788819"/>
                </a:lnTo>
                <a:cubicBezTo>
                  <a:pt x="82574" y="2521217"/>
                  <a:pt x="0" y="2214552"/>
                  <a:pt x="0" y="1888600"/>
                </a:cubicBezTo>
                <a:cubicBezTo>
                  <a:pt x="0" y="845555"/>
                  <a:pt x="845555" y="0"/>
                  <a:pt x="188860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bunch of items that are on display&#10;&#10;Description automatically generated">
            <a:extLst>
              <a:ext uri="{FF2B5EF4-FFF2-40B4-BE49-F238E27FC236}">
                <a16:creationId xmlns:a16="http://schemas.microsoft.com/office/drawing/2014/main" id="{EA73CD21-801F-45C7-8A53-B943CDE3530A}"/>
              </a:ext>
            </a:extLst>
          </p:cNvPr>
          <p:cNvPicPr>
            <a:picLocks noChangeAspect="1"/>
          </p:cNvPicPr>
          <p:nvPr/>
        </p:nvPicPr>
        <p:blipFill rotWithShape="1">
          <a:blip r:embed="rId5"/>
          <a:srcRect t="5184" r="3" b="1653"/>
          <a:stretch/>
        </p:blipFill>
        <p:spPr>
          <a:xfrm>
            <a:off x="9129290" y="4197216"/>
            <a:ext cx="3062710" cy="2660795"/>
          </a:xfrm>
          <a:custGeom>
            <a:avLst/>
            <a:gdLst/>
            <a:ahLst/>
            <a:cxnLst/>
            <a:rect l="l" t="t" r="r" b="b"/>
            <a:pathLst>
              <a:path w="3062710" h="2660795">
                <a:moveTo>
                  <a:pt x="1723644" y="0"/>
                </a:moveTo>
                <a:cubicBezTo>
                  <a:pt x="2259111" y="0"/>
                  <a:pt x="2737550" y="244172"/>
                  <a:pt x="3053691" y="627247"/>
                </a:cubicBezTo>
                <a:lnTo>
                  <a:pt x="3062710" y="639308"/>
                </a:lnTo>
                <a:lnTo>
                  <a:pt x="3062710" y="2660795"/>
                </a:lnTo>
                <a:lnTo>
                  <a:pt x="278239" y="2660795"/>
                </a:lnTo>
                <a:lnTo>
                  <a:pt x="208035" y="2545235"/>
                </a:lnTo>
                <a:cubicBezTo>
                  <a:pt x="75362" y="2301006"/>
                  <a:pt x="0" y="2021126"/>
                  <a:pt x="0" y="1723644"/>
                </a:cubicBezTo>
                <a:cubicBezTo>
                  <a:pt x="0" y="771702"/>
                  <a:pt x="771702" y="0"/>
                  <a:pt x="1723644" y="0"/>
                </a:cubicBezTo>
                <a:close/>
              </a:path>
            </a:pathLst>
          </a:custGeom>
        </p:spPr>
      </p:pic>
    </p:spTree>
    <p:extLst>
      <p:ext uri="{BB962C8B-B14F-4D97-AF65-F5344CB8AC3E}">
        <p14:creationId xmlns:p14="http://schemas.microsoft.com/office/powerpoint/2010/main" val="1351455520"/>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picture containing comb, zebra, curtain, white&#10;&#10;Description automatically generated">
            <a:extLst>
              <a:ext uri="{FF2B5EF4-FFF2-40B4-BE49-F238E27FC236}">
                <a16:creationId xmlns:a16="http://schemas.microsoft.com/office/drawing/2014/main" id="{1F811D2B-205A-4A46-9EE4-1737AB4E5675}"/>
              </a:ext>
            </a:extLst>
          </p:cNvPr>
          <p:cNvPicPr>
            <a:picLocks noChangeAspect="1"/>
          </p:cNvPicPr>
          <p:nvPr/>
        </p:nvPicPr>
        <p:blipFill rotWithShape="1">
          <a:blip r:embed="rId2">
            <a:alphaModFix amt="35000"/>
          </a:blip>
          <a:srcRect t="2150" b="4100"/>
          <a:stretch/>
        </p:blipFill>
        <p:spPr>
          <a:xfrm>
            <a:off x="20" y="1"/>
            <a:ext cx="12191980" cy="6857999"/>
          </a:xfrm>
          <a:prstGeom prst="rect">
            <a:avLst/>
          </a:prstGeom>
        </p:spPr>
      </p:pic>
      <p:sp>
        <p:nvSpPr>
          <p:cNvPr id="2" name="Title 1">
            <a:extLst>
              <a:ext uri="{FF2B5EF4-FFF2-40B4-BE49-F238E27FC236}">
                <a16:creationId xmlns:a16="http://schemas.microsoft.com/office/drawing/2014/main" id="{B3120C33-5E0F-4892-8272-3211735DDE05}"/>
              </a:ext>
            </a:extLst>
          </p:cNvPr>
          <p:cNvSpPr>
            <a:spLocks noGrp="1"/>
          </p:cNvSpPr>
          <p:nvPr>
            <p:ph type="title"/>
          </p:nvPr>
        </p:nvSpPr>
        <p:spPr>
          <a:xfrm>
            <a:off x="838201" y="1065862"/>
            <a:ext cx="3313164" cy="4726276"/>
          </a:xfrm>
        </p:spPr>
        <p:txBody>
          <a:bodyPr>
            <a:normAutofit/>
          </a:bodyPr>
          <a:lstStyle/>
          <a:p>
            <a:pPr algn="r"/>
            <a:r>
              <a:rPr lang="en-GB" sz="4000">
                <a:solidFill>
                  <a:srgbClr val="FFFFFF"/>
                </a:solidFill>
              </a:rPr>
              <a:t>Skin Care Importance…</a:t>
            </a:r>
          </a:p>
        </p:txBody>
      </p:sp>
      <p:cxnSp>
        <p:nvCxnSpPr>
          <p:cNvPr id="13" name="Straight Connector 12">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0190B55A-EC26-4BB1-9203-F583A85CA484}"/>
              </a:ext>
            </a:extLst>
          </p:cNvPr>
          <p:cNvGraphicFramePr>
            <a:graphicFrameLocks noGrp="1"/>
          </p:cNvGraphicFramePr>
          <p:nvPr>
            <p:ph idx="1"/>
            <p:extLst>
              <p:ext uri="{D42A27DB-BD31-4B8C-83A1-F6EECF244321}">
                <p14:modId xmlns:p14="http://schemas.microsoft.com/office/powerpoint/2010/main" val="2472798100"/>
              </p:ext>
            </p:extLst>
          </p:nvPr>
        </p:nvGraphicFramePr>
        <p:xfrm>
          <a:off x="5155379" y="1065862"/>
          <a:ext cx="5744685" cy="47262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78413160"/>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31">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9F2F479-5FA2-4BB5-BD30-4F01A1708242}"/>
              </a:ext>
            </a:extLst>
          </p:cNvPr>
          <p:cNvSpPr>
            <a:spLocks noGrp="1"/>
          </p:cNvSpPr>
          <p:nvPr>
            <p:ph type="title"/>
          </p:nvPr>
        </p:nvSpPr>
        <p:spPr>
          <a:xfrm>
            <a:off x="643467" y="321734"/>
            <a:ext cx="4970877" cy="1135737"/>
          </a:xfrm>
        </p:spPr>
        <p:txBody>
          <a:bodyPr>
            <a:normAutofit/>
          </a:bodyPr>
          <a:lstStyle/>
          <a:p>
            <a:r>
              <a:rPr lang="en-GB" sz="3300"/>
              <a:t>Which group of learners will benefit from these lessons?</a:t>
            </a:r>
          </a:p>
        </p:txBody>
      </p:sp>
      <p:sp>
        <p:nvSpPr>
          <p:cNvPr id="39" name="Content Placeholder 28">
            <a:extLst>
              <a:ext uri="{FF2B5EF4-FFF2-40B4-BE49-F238E27FC236}">
                <a16:creationId xmlns:a16="http://schemas.microsoft.com/office/drawing/2014/main" id="{E564544E-3B1A-4CEA-92C2-5BCAA90D4753}"/>
              </a:ext>
            </a:extLst>
          </p:cNvPr>
          <p:cNvSpPr>
            <a:spLocks noGrp="1"/>
          </p:cNvSpPr>
          <p:nvPr>
            <p:ph idx="1"/>
          </p:nvPr>
        </p:nvSpPr>
        <p:spPr>
          <a:xfrm>
            <a:off x="643468" y="1782981"/>
            <a:ext cx="4970877" cy="4393982"/>
          </a:xfrm>
        </p:spPr>
        <p:txBody>
          <a:bodyPr>
            <a:normAutofit lnSpcReduction="10000"/>
          </a:bodyPr>
          <a:lstStyle/>
          <a:p>
            <a:r>
              <a:rPr lang="en-US" sz="2000" dirty="0"/>
              <a:t>The group of learners that will benefit from these lessons are; teenagers, young adults, all genders, everyone is welcome.  The only age concern would be only young adults can partake in such lessons (ages from 14 upwards)</a:t>
            </a:r>
          </a:p>
          <a:p>
            <a:r>
              <a:rPr lang="en-US" sz="2000" dirty="0"/>
              <a:t>The young adults will have lessons of the basics, learning skin types, the science of their muscles, skin care and then they will learn in-depth of makeup skills. </a:t>
            </a:r>
          </a:p>
          <a:p>
            <a:r>
              <a:rPr lang="en-US" sz="2000" dirty="0"/>
              <a:t>Dion (2016) p.4 ‘Recent studies have shown that social media use is a good predictor of body dissatisfaction, eating disorder symptoms and life satisfaction in adolescent girls (Ferguson, Munoz, Garza &amp; Galindo, 2014)</a:t>
            </a:r>
          </a:p>
        </p:txBody>
      </p:sp>
      <p:grpSp>
        <p:nvGrpSpPr>
          <p:cNvPr id="41" name="Group 33">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23132" y="713128"/>
            <a:ext cx="1068867" cy="2126625"/>
            <a:chOff x="10918968" y="713127"/>
            <a:chExt cx="1273032" cy="2532832"/>
          </a:xfrm>
        </p:grpSpPr>
        <p:sp>
          <p:nvSpPr>
            <p:cNvPr id="35" name="Rectangle 3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Isosceles Triangle 35">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8" name="Isosceles Triangle 37">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A picture containing text, book, food&#10;&#10;Description automatically generated">
            <a:extLst>
              <a:ext uri="{FF2B5EF4-FFF2-40B4-BE49-F238E27FC236}">
                <a16:creationId xmlns:a16="http://schemas.microsoft.com/office/drawing/2014/main" id="{37B839A4-0F64-4586-BC15-6065659C60E7}"/>
              </a:ext>
            </a:extLst>
          </p:cNvPr>
          <p:cNvPicPr>
            <a:picLocks noChangeAspect="1"/>
          </p:cNvPicPr>
          <p:nvPr/>
        </p:nvPicPr>
        <p:blipFill rotWithShape="1">
          <a:blip r:embed="rId2">
            <a:extLst>
              <a:ext uri="{28A0092B-C50C-407E-A947-70E740481C1C}">
                <a14:useLocalDpi xmlns:a14="http://schemas.microsoft.com/office/drawing/2010/main" val="0"/>
              </a:ext>
            </a:extLst>
          </a:blip>
          <a:srcRect r="-1" b="-1"/>
          <a:stretch/>
        </p:blipFill>
        <p:spPr>
          <a:xfrm>
            <a:off x="7932021" y="1798114"/>
            <a:ext cx="3265223" cy="3265223"/>
          </a:xfrm>
          <a:custGeom>
            <a:avLst/>
            <a:gdLst/>
            <a:ahLst/>
            <a:cxnLst/>
            <a:rect l="l" t="t" r="r" b="b"/>
            <a:pathLst>
              <a:path w="4291285" h="4291285">
                <a:moveTo>
                  <a:pt x="2145643" y="0"/>
                </a:moveTo>
                <a:lnTo>
                  <a:pt x="4291285" y="2145643"/>
                </a:lnTo>
                <a:lnTo>
                  <a:pt x="2145643" y="4291285"/>
                </a:lnTo>
                <a:lnTo>
                  <a:pt x="0" y="2145643"/>
                </a:lnTo>
                <a:close/>
              </a:path>
            </a:pathLst>
          </a:custGeom>
        </p:spPr>
      </p:pic>
      <p:pic>
        <p:nvPicPr>
          <p:cNvPr id="9" name="Content Placeholder 8" descr="A picture containing indoor, table, kitchen, chair&#10;&#10;Description automatically generated">
            <a:extLst>
              <a:ext uri="{FF2B5EF4-FFF2-40B4-BE49-F238E27FC236}">
                <a16:creationId xmlns:a16="http://schemas.microsoft.com/office/drawing/2014/main" id="{FA63C790-1722-4DAD-88F0-0ACAA6E46FC2}"/>
              </a:ext>
            </a:extLst>
          </p:cNvPr>
          <p:cNvPicPr>
            <a:picLocks noChangeAspect="1"/>
          </p:cNvPicPr>
          <p:nvPr/>
        </p:nvPicPr>
        <p:blipFill rotWithShape="1">
          <a:blip r:embed="rId3">
            <a:extLst>
              <a:ext uri="{28A0092B-C50C-407E-A947-70E740481C1C}">
                <a14:useLocalDpi xmlns:a14="http://schemas.microsoft.com/office/drawing/2010/main" val="0"/>
              </a:ext>
            </a:extLst>
          </a:blip>
          <a:srcRect l="6442" r="18557" b="-1"/>
          <a:stretch/>
        </p:blipFill>
        <p:spPr>
          <a:xfrm>
            <a:off x="6305090" y="163777"/>
            <a:ext cx="3265223" cy="3265223"/>
          </a:xfrm>
          <a:custGeom>
            <a:avLst/>
            <a:gdLst/>
            <a:ahLst/>
            <a:cxnLst/>
            <a:rect l="l" t="t" r="r" b="b"/>
            <a:pathLst>
              <a:path w="4291285" h="4291285">
                <a:moveTo>
                  <a:pt x="2145643" y="0"/>
                </a:moveTo>
                <a:lnTo>
                  <a:pt x="4291285" y="2145643"/>
                </a:lnTo>
                <a:lnTo>
                  <a:pt x="2145643" y="4291285"/>
                </a:lnTo>
                <a:lnTo>
                  <a:pt x="0" y="2145643"/>
                </a:lnTo>
                <a:close/>
              </a:path>
            </a:pathLst>
          </a:custGeom>
        </p:spPr>
      </p:pic>
      <p:sp>
        <p:nvSpPr>
          <p:cNvPr id="40" name="Rectangle 39">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C2A3680-4AF6-448F-86AD-B7374737BCCA}"/>
              </a:ext>
            </a:extLst>
          </p:cNvPr>
          <p:cNvPicPr>
            <a:picLocks noChangeAspect="1"/>
          </p:cNvPicPr>
          <p:nvPr/>
        </p:nvPicPr>
        <p:blipFill rotWithShape="1">
          <a:blip r:embed="rId4"/>
          <a:srcRect r="-4" b="8996"/>
          <a:stretch/>
        </p:blipFill>
        <p:spPr>
          <a:xfrm>
            <a:off x="6305089" y="3429000"/>
            <a:ext cx="3265223" cy="3265223"/>
          </a:xfrm>
          <a:custGeom>
            <a:avLst/>
            <a:gdLst/>
            <a:ahLst/>
            <a:cxnLst/>
            <a:rect l="l" t="t" r="r" b="b"/>
            <a:pathLst>
              <a:path w="4291285" h="4291285">
                <a:moveTo>
                  <a:pt x="2145643" y="0"/>
                </a:moveTo>
                <a:lnTo>
                  <a:pt x="4291285" y="2145643"/>
                </a:lnTo>
                <a:lnTo>
                  <a:pt x="2145643" y="4291285"/>
                </a:lnTo>
                <a:lnTo>
                  <a:pt x="0" y="2145643"/>
                </a:lnTo>
                <a:close/>
              </a:path>
            </a:pathLst>
          </a:custGeom>
        </p:spPr>
      </p:pic>
    </p:spTree>
    <p:extLst>
      <p:ext uri="{BB962C8B-B14F-4D97-AF65-F5344CB8AC3E}">
        <p14:creationId xmlns:p14="http://schemas.microsoft.com/office/powerpoint/2010/main" val="42258639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0D6CA1-E0C9-4238-9058-31E0B2478B7C}"/>
              </a:ext>
            </a:extLst>
          </p:cNvPr>
          <p:cNvSpPr>
            <a:spLocks noGrp="1"/>
          </p:cNvSpPr>
          <p:nvPr>
            <p:ph type="title"/>
          </p:nvPr>
        </p:nvSpPr>
        <p:spPr>
          <a:xfrm>
            <a:off x="801098" y="1396289"/>
            <a:ext cx="6387102" cy="1325563"/>
          </a:xfrm>
        </p:spPr>
        <p:txBody>
          <a:bodyPr>
            <a:normAutofit/>
          </a:bodyPr>
          <a:lstStyle/>
          <a:p>
            <a:r>
              <a:rPr lang="en-GB" dirty="0"/>
              <a:t>The importance of social media…</a:t>
            </a:r>
          </a:p>
        </p:txBody>
      </p:sp>
      <p:sp>
        <p:nvSpPr>
          <p:cNvPr id="3" name="Content Placeholder 2">
            <a:extLst>
              <a:ext uri="{FF2B5EF4-FFF2-40B4-BE49-F238E27FC236}">
                <a16:creationId xmlns:a16="http://schemas.microsoft.com/office/drawing/2014/main" id="{65D4EEED-6F9F-4311-967A-398FAE7697A0}"/>
              </a:ext>
            </a:extLst>
          </p:cNvPr>
          <p:cNvSpPr>
            <a:spLocks noGrp="1"/>
          </p:cNvSpPr>
          <p:nvPr>
            <p:ph idx="1"/>
          </p:nvPr>
        </p:nvSpPr>
        <p:spPr>
          <a:xfrm>
            <a:off x="805542" y="2871982"/>
            <a:ext cx="6382657" cy="3181684"/>
          </a:xfrm>
        </p:spPr>
        <p:txBody>
          <a:bodyPr anchor="t">
            <a:normAutofit/>
          </a:bodyPr>
          <a:lstStyle/>
          <a:p>
            <a:r>
              <a:rPr lang="en-GB" sz="1800" dirty="0"/>
              <a:t>Bhat (2016) p.4 ‘In present era addiction of social media is incredibly increased, once an individual gets on, it is difficult to refrain from it’s use. Comments and likes acts as positive reinforcement and making it more difficult to stop. Certain people compare their lives with the immaculate lives of their friends.’</a:t>
            </a:r>
          </a:p>
          <a:p>
            <a:r>
              <a:rPr lang="en-GB" sz="1800" dirty="0"/>
              <a:t>Having this constant, can affect your mental health; It gives young people the thought of why are they not receiving as “many likes” as their friends. Why are people not commenting on their posts? Giving them these lessons, will develop their confidence further. </a:t>
            </a:r>
          </a:p>
        </p:txBody>
      </p:sp>
      <p:sp>
        <p:nvSpPr>
          <p:cNvPr id="10" name="Freeform: Shape 9">
            <a:extLst>
              <a:ext uri="{FF2B5EF4-FFF2-40B4-BE49-F238E27FC236}">
                <a16:creationId xmlns:a16="http://schemas.microsoft.com/office/drawing/2014/main" id="{2C6A2225-94AF-4BC4-98F4-77746E7B10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25108" y="1"/>
            <a:ext cx="4666892" cy="3612937"/>
          </a:xfrm>
          <a:custGeom>
            <a:avLst/>
            <a:gdLst>
              <a:gd name="connsiteX0" fmla="*/ 192227 w 4666892"/>
              <a:gd name="connsiteY0" fmla="*/ 0 h 3612937"/>
              <a:gd name="connsiteX1" fmla="*/ 4666892 w 4666892"/>
              <a:gd name="connsiteY1" fmla="*/ 0 h 3612937"/>
              <a:gd name="connsiteX2" fmla="*/ 4666892 w 4666892"/>
              <a:gd name="connsiteY2" fmla="*/ 2643684 h 3612937"/>
              <a:gd name="connsiteX3" fmla="*/ 4657487 w 4666892"/>
              <a:gd name="connsiteY3" fmla="*/ 2656262 h 3612937"/>
              <a:gd name="connsiteX4" fmla="*/ 2628900 w 4666892"/>
              <a:gd name="connsiteY4" fmla="*/ 3612937 h 3612937"/>
              <a:gd name="connsiteX5" fmla="*/ 0 w 4666892"/>
              <a:gd name="connsiteY5" fmla="*/ 984037 h 3612937"/>
              <a:gd name="connsiteX6" fmla="*/ 118190 w 4666892"/>
              <a:gd name="connsiteY6" fmla="*/ 202283 h 3612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66892" h="3612937">
                <a:moveTo>
                  <a:pt x="192227" y="0"/>
                </a:moveTo>
                <a:lnTo>
                  <a:pt x="4666892" y="0"/>
                </a:lnTo>
                <a:lnTo>
                  <a:pt x="4666892" y="2643684"/>
                </a:lnTo>
                <a:lnTo>
                  <a:pt x="4657487" y="2656262"/>
                </a:lnTo>
                <a:cubicBezTo>
                  <a:pt x="4175308" y="3240527"/>
                  <a:pt x="3445594" y="3612937"/>
                  <a:pt x="2628900" y="3612937"/>
                </a:cubicBezTo>
                <a:cubicBezTo>
                  <a:pt x="1176999" y="3612937"/>
                  <a:pt x="0" y="2435938"/>
                  <a:pt x="0" y="984037"/>
                </a:cubicBezTo>
                <a:cubicBezTo>
                  <a:pt x="0" y="711806"/>
                  <a:pt x="41379" y="449239"/>
                  <a:pt x="118190" y="2022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alculator on a table&#10;&#10;Description automatically generated">
            <a:extLst>
              <a:ext uri="{FF2B5EF4-FFF2-40B4-BE49-F238E27FC236}">
                <a16:creationId xmlns:a16="http://schemas.microsoft.com/office/drawing/2014/main" id="{88ABABCE-8C22-42F9-B6F2-4C9061EB7C77}"/>
              </a:ext>
            </a:extLst>
          </p:cNvPr>
          <p:cNvPicPr>
            <a:picLocks noChangeAspect="1"/>
          </p:cNvPicPr>
          <p:nvPr/>
        </p:nvPicPr>
        <p:blipFill rotWithShape="1">
          <a:blip r:embed="rId2"/>
          <a:srcRect r="12850" b="3"/>
          <a:stretch/>
        </p:blipFill>
        <p:spPr>
          <a:xfrm>
            <a:off x="7689829" y="10"/>
            <a:ext cx="4502173" cy="3448209"/>
          </a:xfrm>
          <a:custGeom>
            <a:avLst/>
            <a:gdLst/>
            <a:ahLst/>
            <a:cxnLst/>
            <a:rect l="l" t="t" r="r" b="b"/>
            <a:pathLst>
              <a:path w="4502173" h="3448219">
                <a:moveTo>
                  <a:pt x="205627" y="0"/>
                </a:moveTo>
                <a:lnTo>
                  <a:pt x="4502173" y="0"/>
                </a:lnTo>
                <a:lnTo>
                  <a:pt x="4502173" y="2368934"/>
                </a:lnTo>
                <a:lnTo>
                  <a:pt x="4365663" y="2551486"/>
                </a:lnTo>
                <a:cubicBezTo>
                  <a:pt x="3913696" y="3099144"/>
                  <a:pt x="3229704" y="3448219"/>
                  <a:pt x="2464181" y="3448219"/>
                </a:cubicBezTo>
                <a:cubicBezTo>
                  <a:pt x="1103251" y="3448219"/>
                  <a:pt x="0" y="2344968"/>
                  <a:pt x="0" y="984038"/>
                </a:cubicBezTo>
                <a:cubicBezTo>
                  <a:pt x="0" y="643806"/>
                  <a:pt x="68954" y="319678"/>
                  <a:pt x="193648" y="24867"/>
                </a:cubicBezTo>
                <a:close/>
              </a:path>
            </a:pathLst>
          </a:custGeom>
        </p:spPr>
      </p:pic>
      <p:sp>
        <p:nvSpPr>
          <p:cNvPr id="12" name="Freeform: Shape 11">
            <a:extLst>
              <a:ext uri="{FF2B5EF4-FFF2-40B4-BE49-F238E27FC236}">
                <a16:creationId xmlns:a16="http://schemas.microsoft.com/office/drawing/2014/main" id="{648F5915-2CE1-4F74-88C5-D4366893D2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4737" y="3918051"/>
            <a:ext cx="3587263" cy="2939948"/>
          </a:xfrm>
          <a:custGeom>
            <a:avLst/>
            <a:gdLst>
              <a:gd name="connsiteX0" fmla="*/ 2070613 w 3587263"/>
              <a:gd name="connsiteY0" fmla="*/ 0 h 2939948"/>
              <a:gd name="connsiteX1" fmla="*/ 3534758 w 3587263"/>
              <a:gd name="connsiteY1" fmla="*/ 606469 h 2939948"/>
              <a:gd name="connsiteX2" fmla="*/ 3587263 w 3587263"/>
              <a:gd name="connsiteY2" fmla="*/ 664240 h 2939948"/>
              <a:gd name="connsiteX3" fmla="*/ 3587263 w 3587263"/>
              <a:gd name="connsiteY3" fmla="*/ 2939948 h 2939948"/>
              <a:gd name="connsiteX4" fmla="*/ 193241 w 3587263"/>
              <a:gd name="connsiteY4" fmla="*/ 2939948 h 2939948"/>
              <a:gd name="connsiteX5" fmla="*/ 162719 w 3587263"/>
              <a:gd name="connsiteY5" fmla="*/ 2876589 h 2939948"/>
              <a:gd name="connsiteX6" fmla="*/ 0 w 3587263"/>
              <a:gd name="connsiteY6" fmla="*/ 2070613 h 2939948"/>
              <a:gd name="connsiteX7" fmla="*/ 2070613 w 3587263"/>
              <a:gd name="connsiteY7" fmla="*/ 0 h 2939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87263" h="2939948">
                <a:moveTo>
                  <a:pt x="2070613" y="0"/>
                </a:moveTo>
                <a:cubicBezTo>
                  <a:pt x="2642397" y="0"/>
                  <a:pt x="3160050" y="231761"/>
                  <a:pt x="3534758" y="606469"/>
                </a:cubicBezTo>
                <a:lnTo>
                  <a:pt x="3587263" y="664240"/>
                </a:lnTo>
                <a:lnTo>
                  <a:pt x="3587263" y="2939948"/>
                </a:lnTo>
                <a:lnTo>
                  <a:pt x="193241" y="2939948"/>
                </a:lnTo>
                <a:lnTo>
                  <a:pt x="162719" y="2876589"/>
                </a:lnTo>
                <a:cubicBezTo>
                  <a:pt x="57940" y="2628865"/>
                  <a:pt x="0" y="2356505"/>
                  <a:pt x="0" y="2070613"/>
                </a:cubicBezTo>
                <a:cubicBezTo>
                  <a:pt x="0" y="927045"/>
                  <a:pt x="927045" y="0"/>
                  <a:pt x="2070613"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A picture containing food&#10;&#10;Description automatically generated">
            <a:extLst>
              <a:ext uri="{FF2B5EF4-FFF2-40B4-BE49-F238E27FC236}">
                <a16:creationId xmlns:a16="http://schemas.microsoft.com/office/drawing/2014/main" id="{18F02D7D-9294-435A-8FD3-6876828A9ECC}"/>
              </a:ext>
            </a:extLst>
          </p:cNvPr>
          <p:cNvPicPr>
            <a:picLocks noChangeAspect="1"/>
          </p:cNvPicPr>
          <p:nvPr/>
        </p:nvPicPr>
        <p:blipFill rotWithShape="1">
          <a:blip r:embed="rId3"/>
          <a:srcRect t="9426" r="1" b="9484"/>
          <a:stretch/>
        </p:blipFill>
        <p:spPr>
          <a:xfrm>
            <a:off x="8768827" y="4082141"/>
            <a:ext cx="3423175" cy="2775859"/>
          </a:xfrm>
          <a:custGeom>
            <a:avLst/>
            <a:gdLst/>
            <a:ahLst/>
            <a:cxnLst/>
            <a:rect l="l" t="t" r="r" b="b"/>
            <a:pathLst>
              <a:path w="3423175" h="2775859">
                <a:moveTo>
                  <a:pt x="1906524" y="0"/>
                </a:moveTo>
                <a:cubicBezTo>
                  <a:pt x="2498805" y="0"/>
                  <a:pt x="3028006" y="270078"/>
                  <a:pt x="3377691" y="693798"/>
                </a:cubicBezTo>
                <a:lnTo>
                  <a:pt x="3423175" y="754624"/>
                </a:lnTo>
                <a:lnTo>
                  <a:pt x="3423175" y="2775859"/>
                </a:lnTo>
                <a:lnTo>
                  <a:pt x="211114" y="2775859"/>
                </a:lnTo>
                <a:lnTo>
                  <a:pt x="149824" y="2648629"/>
                </a:lnTo>
                <a:cubicBezTo>
                  <a:pt x="53349" y="2420536"/>
                  <a:pt x="0" y="2169760"/>
                  <a:pt x="0" y="1906524"/>
                </a:cubicBezTo>
                <a:cubicBezTo>
                  <a:pt x="0" y="853580"/>
                  <a:pt x="853580" y="0"/>
                  <a:pt x="1906524" y="0"/>
                </a:cubicBezTo>
                <a:close/>
              </a:path>
            </a:pathLst>
          </a:custGeom>
        </p:spPr>
      </p:pic>
    </p:spTree>
    <p:extLst>
      <p:ext uri="{BB962C8B-B14F-4D97-AF65-F5344CB8AC3E}">
        <p14:creationId xmlns:p14="http://schemas.microsoft.com/office/powerpoint/2010/main" val="1901731595"/>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56D13B-FCF2-4DA4-90F1-96F3B0310B38}"/>
              </a:ext>
            </a:extLst>
          </p:cNvPr>
          <p:cNvSpPr>
            <a:spLocks noGrp="1"/>
          </p:cNvSpPr>
          <p:nvPr>
            <p:ph type="title"/>
          </p:nvPr>
        </p:nvSpPr>
        <p:spPr>
          <a:xfrm>
            <a:off x="707011" y="4502330"/>
            <a:ext cx="10765410" cy="1207269"/>
          </a:xfrm>
        </p:spPr>
        <p:txBody>
          <a:bodyPr vert="horz" lIns="91440" tIns="45720" rIns="91440" bIns="45720" rtlCol="0" anchor="b">
            <a:normAutofit/>
          </a:bodyPr>
          <a:lstStyle/>
          <a:p>
            <a:pPr algn="ctr"/>
            <a:r>
              <a:rPr lang="en-US" sz="5600"/>
              <a:t>Makeup lesson worksheet exemplars </a:t>
            </a:r>
          </a:p>
        </p:txBody>
      </p:sp>
      <p:pic>
        <p:nvPicPr>
          <p:cNvPr id="4" name="Picture 3">
            <a:extLst>
              <a:ext uri="{FF2B5EF4-FFF2-40B4-BE49-F238E27FC236}">
                <a16:creationId xmlns:a16="http://schemas.microsoft.com/office/drawing/2014/main" id="{D113CFA3-EF09-4995-AD5B-96EEE8A2F0D9}"/>
              </a:ext>
            </a:extLst>
          </p:cNvPr>
          <p:cNvPicPr>
            <a:picLocks noChangeAspect="1"/>
          </p:cNvPicPr>
          <p:nvPr/>
        </p:nvPicPr>
        <p:blipFill>
          <a:blip r:embed="rId2"/>
          <a:stretch>
            <a:fillRect/>
          </a:stretch>
        </p:blipFill>
        <p:spPr>
          <a:xfrm>
            <a:off x="868390" y="323251"/>
            <a:ext cx="2534871" cy="3840715"/>
          </a:xfrm>
          <a:prstGeom prst="rect">
            <a:avLst/>
          </a:prstGeom>
        </p:spPr>
      </p:pic>
      <p:cxnSp>
        <p:nvCxnSpPr>
          <p:cNvPr id="8" name="Straight Connector 10">
            <a:extLst>
              <a:ext uri="{FF2B5EF4-FFF2-40B4-BE49-F238E27FC236}">
                <a16:creationId xmlns:a16="http://schemas.microsoft.com/office/drawing/2014/main" id="{564940E8-4031-4205-8D84-CBBB398C914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12212" y="1183158"/>
            <a:ext cx="0" cy="2120900"/>
          </a:xfrm>
          <a:prstGeom prst="line">
            <a:avLst/>
          </a:prstGeom>
          <a:ln w="19050">
            <a:solidFill>
              <a:schemeClr val="tx1">
                <a:lumMod val="75000"/>
                <a:lumOff val="25000"/>
                <a:alpha val="60000"/>
              </a:schemeClr>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4D0FA620-66DC-4133-9E43-14248FCF6C70}"/>
              </a:ext>
            </a:extLst>
          </p:cNvPr>
          <p:cNvPicPr>
            <a:picLocks noChangeAspect="1"/>
          </p:cNvPicPr>
          <p:nvPr/>
        </p:nvPicPr>
        <p:blipFill rotWithShape="1">
          <a:blip r:embed="rId3"/>
          <a:srcRect l="34297" t="14872" r="34297" b="9028"/>
          <a:stretch/>
        </p:blipFill>
        <p:spPr>
          <a:xfrm>
            <a:off x="4686361" y="323251"/>
            <a:ext cx="2817847" cy="3840715"/>
          </a:xfrm>
          <a:prstGeom prst="rect">
            <a:avLst/>
          </a:prstGeom>
        </p:spPr>
      </p:pic>
      <p:cxnSp>
        <p:nvCxnSpPr>
          <p:cNvPr id="9" name="Straight Connector 12">
            <a:extLst>
              <a:ext uri="{FF2B5EF4-FFF2-40B4-BE49-F238E27FC236}">
                <a16:creationId xmlns:a16="http://schemas.microsoft.com/office/drawing/2014/main" id="{3D83F26F-C55B-4A92-9AFF-4894D14E27C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63558" y="1183158"/>
            <a:ext cx="0" cy="2120900"/>
          </a:xfrm>
          <a:prstGeom prst="line">
            <a:avLst/>
          </a:prstGeom>
          <a:ln w="19050">
            <a:solidFill>
              <a:schemeClr val="tx1">
                <a:lumMod val="75000"/>
                <a:lumOff val="25000"/>
                <a:alpha val="60000"/>
              </a:schemeClr>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02CFB1BD-9139-4904-9905-776CC3916711}"/>
              </a:ext>
            </a:extLst>
          </p:cNvPr>
          <p:cNvPicPr>
            <a:picLocks noChangeAspect="1"/>
          </p:cNvPicPr>
          <p:nvPr/>
        </p:nvPicPr>
        <p:blipFill rotWithShape="1">
          <a:blip r:embed="rId4"/>
          <a:srcRect l="34219" t="15706" r="35122" b="8195"/>
          <a:stretch/>
        </p:blipFill>
        <p:spPr>
          <a:xfrm>
            <a:off x="8670105" y="321731"/>
            <a:ext cx="2753038" cy="3843755"/>
          </a:xfrm>
          <a:prstGeom prst="rect">
            <a:avLst/>
          </a:prstGeom>
        </p:spPr>
      </p:pic>
    </p:spTree>
    <p:extLst>
      <p:ext uri="{BB962C8B-B14F-4D97-AF65-F5344CB8AC3E}">
        <p14:creationId xmlns:p14="http://schemas.microsoft.com/office/powerpoint/2010/main" val="1281266439"/>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5D6A5-0842-401B-AE64-8AF2CEA8696A}"/>
              </a:ext>
            </a:extLst>
          </p:cNvPr>
          <p:cNvSpPr>
            <a:spLocks noGrp="1"/>
          </p:cNvSpPr>
          <p:nvPr>
            <p:ph type="title"/>
          </p:nvPr>
        </p:nvSpPr>
        <p:spPr>
          <a:xfrm>
            <a:off x="707011" y="4502330"/>
            <a:ext cx="10765410" cy="1207269"/>
          </a:xfrm>
        </p:spPr>
        <p:txBody>
          <a:bodyPr vert="horz" lIns="91440" tIns="45720" rIns="91440" bIns="45720" rtlCol="0" anchor="b">
            <a:normAutofit/>
          </a:bodyPr>
          <a:lstStyle/>
          <a:p>
            <a:pPr algn="ctr"/>
            <a:r>
              <a:rPr lang="en-US" sz="6000"/>
              <a:t>More examples.. </a:t>
            </a:r>
          </a:p>
        </p:txBody>
      </p:sp>
      <p:pic>
        <p:nvPicPr>
          <p:cNvPr id="4" name="Picture 3" descr="A close up of a map&#10;&#10;Description automatically generated">
            <a:extLst>
              <a:ext uri="{FF2B5EF4-FFF2-40B4-BE49-F238E27FC236}">
                <a16:creationId xmlns:a16="http://schemas.microsoft.com/office/drawing/2014/main" id="{CB103AAB-DC5C-456B-BEDB-02F48F2CD77F}"/>
              </a:ext>
            </a:extLst>
          </p:cNvPr>
          <p:cNvPicPr>
            <a:picLocks noChangeAspect="1"/>
          </p:cNvPicPr>
          <p:nvPr/>
        </p:nvPicPr>
        <p:blipFill>
          <a:blip r:embed="rId2"/>
          <a:stretch>
            <a:fillRect/>
          </a:stretch>
        </p:blipFill>
        <p:spPr>
          <a:xfrm>
            <a:off x="657151" y="323251"/>
            <a:ext cx="2957350" cy="3840715"/>
          </a:xfrm>
          <a:prstGeom prst="rect">
            <a:avLst/>
          </a:prstGeom>
        </p:spPr>
      </p:pic>
      <p:cxnSp>
        <p:nvCxnSpPr>
          <p:cNvPr id="11" name="Straight Connector 10">
            <a:extLst>
              <a:ext uri="{FF2B5EF4-FFF2-40B4-BE49-F238E27FC236}">
                <a16:creationId xmlns:a16="http://schemas.microsoft.com/office/drawing/2014/main" id="{564940E8-4031-4205-8D84-CBBB398C914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12212" y="1183158"/>
            <a:ext cx="0" cy="2120900"/>
          </a:xfrm>
          <a:prstGeom prst="line">
            <a:avLst/>
          </a:prstGeom>
          <a:ln w="19050">
            <a:solidFill>
              <a:schemeClr val="tx1">
                <a:lumMod val="75000"/>
                <a:lumOff val="25000"/>
                <a:alpha val="60000"/>
              </a:schemeClr>
            </a:solidFill>
          </a:ln>
        </p:spPr>
        <p:style>
          <a:lnRef idx="1">
            <a:schemeClr val="accent1"/>
          </a:lnRef>
          <a:fillRef idx="0">
            <a:schemeClr val="accent1"/>
          </a:fillRef>
          <a:effectRef idx="0">
            <a:schemeClr val="accent1"/>
          </a:effectRef>
          <a:fontRef idx="minor">
            <a:schemeClr val="tx1"/>
          </a:fontRef>
        </p:style>
      </p:cxnSp>
      <p:pic>
        <p:nvPicPr>
          <p:cNvPr id="5" name="Picture 4" descr="A screenshot of a cell phone&#10;&#10;Description automatically generated">
            <a:extLst>
              <a:ext uri="{FF2B5EF4-FFF2-40B4-BE49-F238E27FC236}">
                <a16:creationId xmlns:a16="http://schemas.microsoft.com/office/drawing/2014/main" id="{5736C08D-3026-437B-973F-91AA8C46EF6D}"/>
              </a:ext>
            </a:extLst>
          </p:cNvPr>
          <p:cNvPicPr>
            <a:picLocks noChangeAspect="1"/>
          </p:cNvPicPr>
          <p:nvPr/>
        </p:nvPicPr>
        <p:blipFill>
          <a:blip r:embed="rId3"/>
          <a:stretch>
            <a:fillRect/>
          </a:stretch>
        </p:blipFill>
        <p:spPr>
          <a:xfrm>
            <a:off x="4611809" y="323251"/>
            <a:ext cx="2966952" cy="3840715"/>
          </a:xfrm>
          <a:prstGeom prst="rect">
            <a:avLst/>
          </a:prstGeom>
        </p:spPr>
      </p:pic>
      <p:cxnSp>
        <p:nvCxnSpPr>
          <p:cNvPr id="17" name="Straight Connector 12">
            <a:extLst>
              <a:ext uri="{FF2B5EF4-FFF2-40B4-BE49-F238E27FC236}">
                <a16:creationId xmlns:a16="http://schemas.microsoft.com/office/drawing/2014/main" id="{3D83F26F-C55B-4A92-9AFF-4894D14E27C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63558" y="1183158"/>
            <a:ext cx="0" cy="2120900"/>
          </a:xfrm>
          <a:prstGeom prst="line">
            <a:avLst/>
          </a:prstGeom>
          <a:ln w="19050">
            <a:solidFill>
              <a:schemeClr val="tx1">
                <a:lumMod val="75000"/>
                <a:lumOff val="25000"/>
                <a:alpha val="60000"/>
              </a:schemeClr>
            </a:solidFill>
          </a:ln>
        </p:spPr>
        <p:style>
          <a:lnRef idx="1">
            <a:schemeClr val="accent1"/>
          </a:lnRef>
          <a:fillRef idx="0">
            <a:schemeClr val="accent1"/>
          </a:fillRef>
          <a:effectRef idx="0">
            <a:schemeClr val="accent1"/>
          </a:effectRef>
          <a:fontRef idx="minor">
            <a:schemeClr val="tx1"/>
          </a:fontRef>
        </p:style>
      </p:cxnSp>
      <p:pic>
        <p:nvPicPr>
          <p:cNvPr id="6" name="Content Placeholder 5">
            <a:extLst>
              <a:ext uri="{FF2B5EF4-FFF2-40B4-BE49-F238E27FC236}">
                <a16:creationId xmlns:a16="http://schemas.microsoft.com/office/drawing/2014/main" id="{F2A2D372-2562-48D7-9341-4C944BFD72AB}"/>
              </a:ext>
            </a:extLst>
          </p:cNvPr>
          <p:cNvPicPr>
            <a:picLocks noGrp="1" noChangeAspect="1"/>
          </p:cNvPicPr>
          <p:nvPr>
            <p:ph idx="1"/>
          </p:nvPr>
        </p:nvPicPr>
        <p:blipFill>
          <a:blip r:embed="rId4"/>
          <a:stretch>
            <a:fillRect/>
          </a:stretch>
        </p:blipFill>
        <p:spPr>
          <a:xfrm>
            <a:off x="8561974" y="321731"/>
            <a:ext cx="2969300" cy="3843755"/>
          </a:xfrm>
          <a:prstGeom prst="rect">
            <a:avLst/>
          </a:prstGeom>
        </p:spPr>
      </p:pic>
    </p:spTree>
    <p:extLst>
      <p:ext uri="{BB962C8B-B14F-4D97-AF65-F5344CB8AC3E}">
        <p14:creationId xmlns:p14="http://schemas.microsoft.com/office/powerpoint/2010/main" val="740048635"/>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 name="Rectangle 3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25F33DE-C82F-41FE-A74C-2B5744806B85}"/>
              </a:ext>
            </a:extLst>
          </p:cNvPr>
          <p:cNvSpPr>
            <a:spLocks noGrp="1"/>
          </p:cNvSpPr>
          <p:nvPr>
            <p:ph type="title"/>
          </p:nvPr>
        </p:nvSpPr>
        <p:spPr>
          <a:xfrm>
            <a:off x="6412121" y="321734"/>
            <a:ext cx="5136412" cy="1135737"/>
          </a:xfrm>
        </p:spPr>
        <p:txBody>
          <a:bodyPr vert="horz" lIns="91440" tIns="45720" rIns="91440" bIns="45720" rtlCol="0">
            <a:normAutofit/>
          </a:bodyPr>
          <a:lstStyle/>
          <a:p>
            <a:r>
              <a:rPr lang="en-US" sz="2500"/>
              <a:t>How do these lessons differ from the lessons that are already in the curriculum?</a:t>
            </a:r>
          </a:p>
        </p:txBody>
      </p:sp>
      <p:pic>
        <p:nvPicPr>
          <p:cNvPr id="4" name="Content Placeholder 3">
            <a:extLst>
              <a:ext uri="{FF2B5EF4-FFF2-40B4-BE49-F238E27FC236}">
                <a16:creationId xmlns:a16="http://schemas.microsoft.com/office/drawing/2014/main" id="{244F51BD-4712-47D2-AB00-96D6E0A532B7}"/>
              </a:ext>
            </a:extLst>
          </p:cNvPr>
          <p:cNvPicPr>
            <a:picLocks noChangeAspect="1"/>
          </p:cNvPicPr>
          <p:nvPr/>
        </p:nvPicPr>
        <p:blipFill rotWithShape="1">
          <a:blip r:embed="rId2"/>
          <a:srcRect l="3921" r="-3" b="-3"/>
          <a:stretch/>
        </p:blipFill>
        <p:spPr>
          <a:xfrm>
            <a:off x="-2" y="10"/>
            <a:ext cx="5779884" cy="3428990"/>
          </a:xfrm>
          <a:prstGeom prst="rect">
            <a:avLst/>
          </a:prstGeom>
        </p:spPr>
      </p:pic>
      <p:grpSp>
        <p:nvGrpSpPr>
          <p:cNvPr id="62" name="Group 39">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 y="713128"/>
            <a:ext cx="1068867" cy="2126625"/>
            <a:chOff x="10918968" y="713127"/>
            <a:chExt cx="1273032" cy="2532832"/>
          </a:xfrm>
        </p:grpSpPr>
        <p:sp>
          <p:nvSpPr>
            <p:cNvPr id="41" name="Rectangle 4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Isosceles Triangle 4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a:extLst>
              <a:ext uri="{FF2B5EF4-FFF2-40B4-BE49-F238E27FC236}">
                <a16:creationId xmlns:a16="http://schemas.microsoft.com/office/drawing/2014/main" id="{BE546FC5-C15D-4298-A574-C41C7464566F}"/>
              </a:ext>
            </a:extLst>
          </p:cNvPr>
          <p:cNvPicPr>
            <a:picLocks noChangeAspect="1"/>
          </p:cNvPicPr>
          <p:nvPr/>
        </p:nvPicPr>
        <p:blipFill rotWithShape="1">
          <a:blip r:embed="rId3"/>
          <a:srcRect t="9897" r="2" b="20717"/>
          <a:stretch/>
        </p:blipFill>
        <p:spPr>
          <a:xfrm>
            <a:off x="-2" y="3429000"/>
            <a:ext cx="5779884" cy="3429000"/>
          </a:xfrm>
          <a:prstGeom prst="rect">
            <a:avLst/>
          </a:prstGeom>
        </p:spPr>
      </p:pic>
      <p:sp>
        <p:nvSpPr>
          <p:cNvPr id="63" name="Content Placeholder 34">
            <a:extLst>
              <a:ext uri="{FF2B5EF4-FFF2-40B4-BE49-F238E27FC236}">
                <a16:creationId xmlns:a16="http://schemas.microsoft.com/office/drawing/2014/main" id="{28B8F3F6-7818-46CB-8757-031D85B02F46}"/>
              </a:ext>
            </a:extLst>
          </p:cNvPr>
          <p:cNvSpPr>
            <a:spLocks noGrp="1"/>
          </p:cNvSpPr>
          <p:nvPr>
            <p:ph idx="1"/>
          </p:nvPr>
        </p:nvSpPr>
        <p:spPr>
          <a:xfrm>
            <a:off x="6412120" y="1782981"/>
            <a:ext cx="5136412" cy="4393982"/>
          </a:xfrm>
        </p:spPr>
        <p:txBody>
          <a:bodyPr>
            <a:normAutofit fontScale="92500"/>
          </a:bodyPr>
          <a:lstStyle/>
          <a:p>
            <a:r>
              <a:rPr lang="en-US" sz="2000" dirty="0"/>
              <a:t>The beauty and skincare lessons differ from the lessons that are already in  the curriculum, this is because there are currently no lessons that take place in schools.</a:t>
            </a:r>
          </a:p>
          <a:p>
            <a:r>
              <a:rPr lang="en-US" sz="2000" dirty="0"/>
              <a:t>Beauty and skincare lessons will be something that young adults would be interested in; especially with the use of social media. It is also an important factor for young adults, as it depicts of their Hierarchy of Needs. </a:t>
            </a:r>
          </a:p>
          <a:p>
            <a:r>
              <a:rPr lang="en-US" sz="2000" dirty="0"/>
              <a:t>This could help the young adults, expand their knowledge further, helping them to know the difference between day and night makeup etc. The young adults can then go onto courses and enter competitions. This could help them have the experience for College and University.</a:t>
            </a:r>
          </a:p>
        </p:txBody>
      </p:sp>
      <p:sp>
        <p:nvSpPr>
          <p:cNvPr id="44" name="Isosceles Triangle 4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067618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27850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574103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3">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DE7A788-17FB-4616-AE35-9096CD803161}"/>
              </a:ext>
            </a:extLst>
          </p:cNvPr>
          <p:cNvSpPr>
            <a:spLocks noGrp="1"/>
          </p:cNvSpPr>
          <p:nvPr>
            <p:ph type="title"/>
          </p:nvPr>
        </p:nvSpPr>
        <p:spPr>
          <a:xfrm>
            <a:off x="4653441" y="321734"/>
            <a:ext cx="6895092" cy="1135737"/>
          </a:xfrm>
        </p:spPr>
        <p:txBody>
          <a:bodyPr>
            <a:normAutofit/>
          </a:bodyPr>
          <a:lstStyle/>
          <a:p>
            <a:r>
              <a:rPr lang="en-GB" sz="3600"/>
              <a:t>Maslow’s Hierarchy of Needs.</a:t>
            </a:r>
          </a:p>
        </p:txBody>
      </p:sp>
      <p:grpSp>
        <p:nvGrpSpPr>
          <p:cNvPr id="12" name="Group 15">
            <a:extLst>
              <a:ext uri="{FF2B5EF4-FFF2-40B4-BE49-F238E27FC236}">
                <a16:creationId xmlns:a16="http://schemas.microsoft.com/office/drawing/2014/main" id="{C34A4475-365F-4381-A542-4698D63774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0" y="0"/>
            <a:ext cx="1097280" cy="1097280"/>
            <a:chOff x="11094720" y="0"/>
            <a:chExt cx="1097280" cy="1097280"/>
          </a:xfrm>
        </p:grpSpPr>
        <p:sp>
          <p:nvSpPr>
            <p:cNvPr id="17" name="Isosceles Triangle 16">
              <a:extLst>
                <a:ext uri="{FF2B5EF4-FFF2-40B4-BE49-F238E27FC236}">
                  <a16:creationId xmlns:a16="http://schemas.microsoft.com/office/drawing/2014/main" id="{148F8F8B-B172-475E-9119-57F2A1C879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1094720" y="0"/>
              <a:ext cx="1097280" cy="1097280"/>
            </a:xfrm>
            <a:prstGeom prst="triangle">
              <a:avLst>
                <a:gd name="adj" fmla="val 10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1B0349D0-97A5-4654-A515-C72EA9E0B0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189552" y="127618"/>
              <a:ext cx="457894" cy="457894"/>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 name="Picture 5">
            <a:extLst>
              <a:ext uri="{FF2B5EF4-FFF2-40B4-BE49-F238E27FC236}">
                <a16:creationId xmlns:a16="http://schemas.microsoft.com/office/drawing/2014/main" id="{FF6AC97F-193B-4961-915F-7E1D82BFE641}"/>
              </a:ext>
            </a:extLst>
          </p:cNvPr>
          <p:cNvPicPr>
            <a:picLocks noChangeAspect="1"/>
          </p:cNvPicPr>
          <p:nvPr/>
        </p:nvPicPr>
        <p:blipFill>
          <a:blip r:embed="rId2"/>
          <a:stretch>
            <a:fillRect/>
          </a:stretch>
        </p:blipFill>
        <p:spPr>
          <a:xfrm>
            <a:off x="1423639" y="713127"/>
            <a:ext cx="2635439" cy="2635439"/>
          </a:xfrm>
          <a:prstGeom prst="rect">
            <a:avLst/>
          </a:prstGeom>
        </p:spPr>
      </p:pic>
      <p:pic>
        <p:nvPicPr>
          <p:cNvPr id="4" name="Picture 3">
            <a:extLst>
              <a:ext uri="{FF2B5EF4-FFF2-40B4-BE49-F238E27FC236}">
                <a16:creationId xmlns:a16="http://schemas.microsoft.com/office/drawing/2014/main" id="{3D42FD9A-0353-4538-A4AA-C63BAF75EF3A}"/>
              </a:ext>
            </a:extLst>
          </p:cNvPr>
          <p:cNvPicPr>
            <a:picLocks noChangeAspect="1"/>
          </p:cNvPicPr>
          <p:nvPr/>
        </p:nvPicPr>
        <p:blipFill rotWithShape="1">
          <a:blip r:embed="rId3"/>
          <a:srcRect l="5757" r="7085" b="4"/>
          <a:stretch/>
        </p:blipFill>
        <p:spPr>
          <a:xfrm>
            <a:off x="1332565" y="3509433"/>
            <a:ext cx="2726513" cy="2635439"/>
          </a:xfrm>
          <a:prstGeom prst="rect">
            <a:avLst/>
          </a:prstGeom>
        </p:spPr>
      </p:pic>
      <p:sp>
        <p:nvSpPr>
          <p:cNvPr id="9" name="Content Placeholder 8">
            <a:extLst>
              <a:ext uri="{FF2B5EF4-FFF2-40B4-BE49-F238E27FC236}">
                <a16:creationId xmlns:a16="http://schemas.microsoft.com/office/drawing/2014/main" id="{8E6EA6A7-A57A-4BE4-842D-FEDAA7EC7D76}"/>
              </a:ext>
            </a:extLst>
          </p:cNvPr>
          <p:cNvSpPr>
            <a:spLocks noGrp="1"/>
          </p:cNvSpPr>
          <p:nvPr>
            <p:ph idx="1"/>
          </p:nvPr>
        </p:nvSpPr>
        <p:spPr>
          <a:xfrm>
            <a:off x="4653440" y="1782981"/>
            <a:ext cx="6895092" cy="4393982"/>
          </a:xfrm>
        </p:spPr>
        <p:txBody>
          <a:bodyPr>
            <a:normAutofit/>
          </a:bodyPr>
          <a:lstStyle/>
          <a:p>
            <a:r>
              <a:rPr lang="en-US" sz="1600"/>
              <a:t>Maslow (1943) ‘stated that people are motivated to achieve certain needs. When one need is fulfilled a person seeks to move onto the next one, and so on.’</a:t>
            </a:r>
          </a:p>
          <a:p>
            <a:r>
              <a:rPr lang="en-US" sz="1600"/>
              <a:t>In Maslow’s Hierarchy of Needs, the most important need for adults is self actualization. Young adults may see that the most important need for them is their self – esteem and how they look on social media. The importance of how other people perceive them, having the need for belonging and love on social media. This is where having Beauty Lessons and Skincare lessons can help them; putting makeup or developing their skincare confidently. </a:t>
            </a:r>
          </a:p>
          <a:p>
            <a:r>
              <a:rPr lang="en-US" sz="1600"/>
              <a:t>Showing young adults that sometimes wearing less makeup is more beneficial and giving them the confidence to do so.</a:t>
            </a:r>
          </a:p>
          <a:p>
            <a:r>
              <a:rPr lang="en-US" sz="1600"/>
              <a:t>Developing their knowledge of makeup, giving them the chance to have lessons on a subject they would really be interested in.</a:t>
            </a:r>
          </a:p>
          <a:p>
            <a:r>
              <a:rPr lang="en-US" sz="1600"/>
              <a:t>McLeod (2007) p.2 ‘Maslow noted only one in a hundred people become fully self – actualized because our society rewards motivation primarily based on esteem, love and other social needs.’</a:t>
            </a:r>
          </a:p>
          <a:p>
            <a:endParaRPr lang="en-US" sz="1600"/>
          </a:p>
        </p:txBody>
      </p:sp>
      <p:grpSp>
        <p:nvGrpSpPr>
          <p:cNvPr id="13" name="Group 19">
            <a:extLst>
              <a:ext uri="{FF2B5EF4-FFF2-40B4-BE49-F238E27FC236}">
                <a16:creationId xmlns:a16="http://schemas.microsoft.com/office/drawing/2014/main" id="{DC8D6E3B-FFED-480F-941D-FE376375B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77940" y="4601497"/>
            <a:ext cx="1014060" cy="2017580"/>
            <a:chOff x="11177940" y="4601497"/>
            <a:chExt cx="1014060" cy="2017580"/>
          </a:xfrm>
        </p:grpSpPr>
        <p:sp>
          <p:nvSpPr>
            <p:cNvPr id="21" name="Isosceles Triangle 20">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1067618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27850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686402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18200-0AE7-4466-8A59-FD950903A608}"/>
              </a:ext>
            </a:extLst>
          </p:cNvPr>
          <p:cNvSpPr>
            <a:spLocks noGrp="1"/>
          </p:cNvSpPr>
          <p:nvPr>
            <p:ph type="title"/>
          </p:nvPr>
        </p:nvSpPr>
        <p:spPr>
          <a:xfrm>
            <a:off x="801098" y="1396289"/>
            <a:ext cx="4624342" cy="1325563"/>
          </a:xfrm>
        </p:spPr>
        <p:txBody>
          <a:bodyPr>
            <a:normAutofit/>
          </a:bodyPr>
          <a:lstStyle/>
          <a:p>
            <a:r>
              <a:rPr lang="en-GB" sz="3100"/>
              <a:t>Lessons that could interlink with this subject..</a:t>
            </a:r>
          </a:p>
        </p:txBody>
      </p:sp>
      <p:sp>
        <p:nvSpPr>
          <p:cNvPr id="21" name="Oval 20">
            <a:extLst>
              <a:ext uri="{FF2B5EF4-FFF2-40B4-BE49-F238E27FC236}">
                <a16:creationId xmlns:a16="http://schemas.microsoft.com/office/drawing/2014/main" id="{07977D39-626F-40D7-B00F-16E02602DD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5495" y="197110"/>
            <a:ext cx="2020824" cy="202082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FE833A9-CD5F-4A7B-A91B-B769CB52F072}"/>
              </a:ext>
            </a:extLst>
          </p:cNvPr>
          <p:cNvPicPr>
            <a:picLocks noChangeAspect="1"/>
          </p:cNvPicPr>
          <p:nvPr/>
        </p:nvPicPr>
        <p:blipFill rotWithShape="1">
          <a:blip r:embed="rId2"/>
          <a:srcRect l="20034" r="23713" b="-5"/>
          <a:stretch/>
        </p:blipFill>
        <p:spPr>
          <a:xfrm>
            <a:off x="5680087" y="361702"/>
            <a:ext cx="1691640" cy="1691640"/>
          </a:xfrm>
          <a:custGeom>
            <a:avLst/>
            <a:gdLst/>
            <a:ahLst/>
            <a:cxnLst/>
            <a:rect l="l" t="t" r="r" b="b"/>
            <a:pathLst>
              <a:path w="1956816" h="1956816">
                <a:moveTo>
                  <a:pt x="978408" y="0"/>
                </a:moveTo>
                <a:cubicBezTo>
                  <a:pt x="1518768" y="0"/>
                  <a:pt x="1956816" y="438048"/>
                  <a:pt x="1956816" y="978408"/>
                </a:cubicBezTo>
                <a:cubicBezTo>
                  <a:pt x="1956816" y="1518768"/>
                  <a:pt x="1518768" y="1956816"/>
                  <a:pt x="978408" y="1956816"/>
                </a:cubicBezTo>
                <a:cubicBezTo>
                  <a:pt x="438048" y="1956816"/>
                  <a:pt x="0" y="1518768"/>
                  <a:pt x="0" y="978408"/>
                </a:cubicBezTo>
                <a:cubicBezTo>
                  <a:pt x="0" y="438048"/>
                  <a:pt x="438048" y="0"/>
                  <a:pt x="978408" y="0"/>
                </a:cubicBezTo>
                <a:close/>
              </a:path>
            </a:pathLst>
          </a:custGeom>
        </p:spPr>
      </p:pic>
      <p:sp>
        <p:nvSpPr>
          <p:cNvPr id="11" name="Content Placeholder 10">
            <a:extLst>
              <a:ext uri="{FF2B5EF4-FFF2-40B4-BE49-F238E27FC236}">
                <a16:creationId xmlns:a16="http://schemas.microsoft.com/office/drawing/2014/main" id="{2C934724-6CFE-4F32-B316-5E2F9EFB9052}"/>
              </a:ext>
            </a:extLst>
          </p:cNvPr>
          <p:cNvSpPr>
            <a:spLocks noGrp="1"/>
          </p:cNvSpPr>
          <p:nvPr>
            <p:ph idx="1"/>
          </p:nvPr>
        </p:nvSpPr>
        <p:spPr>
          <a:xfrm>
            <a:off x="805543" y="2871982"/>
            <a:ext cx="4558309" cy="3181684"/>
          </a:xfrm>
        </p:spPr>
        <p:txBody>
          <a:bodyPr anchor="t">
            <a:normAutofit/>
          </a:bodyPr>
          <a:lstStyle/>
          <a:p>
            <a:r>
              <a:rPr lang="en-US" sz="1500"/>
              <a:t>The lessons that could interlink with this subject is Maths, Science, Design and Technology and ICT. All this could help when making their own makeup; it can help with their teamwork skills and also their communication skills. </a:t>
            </a:r>
          </a:p>
          <a:p>
            <a:r>
              <a:rPr lang="en-US" sz="1500"/>
              <a:t>Using ICT, Science, Design and Technology and Maths – these core subjects will help them expand their knowledge on what ingredients go into makeup, how much to put in, how to design their own logo’s using ICT skills and then bringing them to life, by developing their design and technology skills.</a:t>
            </a:r>
          </a:p>
        </p:txBody>
      </p:sp>
      <p:sp>
        <p:nvSpPr>
          <p:cNvPr id="23" name="Freeform: Shape 22">
            <a:extLst>
              <a:ext uri="{FF2B5EF4-FFF2-40B4-BE49-F238E27FC236}">
                <a16:creationId xmlns:a16="http://schemas.microsoft.com/office/drawing/2014/main" id="{B905CDE4-B751-4B3E-B625-6E59F89034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4932" y="1"/>
            <a:ext cx="4077068" cy="3445261"/>
          </a:xfrm>
          <a:custGeom>
            <a:avLst/>
            <a:gdLst>
              <a:gd name="connsiteX0" fmla="*/ 250035 w 4077068"/>
              <a:gd name="connsiteY0" fmla="*/ 0 h 3445261"/>
              <a:gd name="connsiteX1" fmla="*/ 4077068 w 4077068"/>
              <a:gd name="connsiteY1" fmla="*/ 0 h 3445261"/>
              <a:gd name="connsiteX2" fmla="*/ 4077068 w 4077068"/>
              <a:gd name="connsiteY2" fmla="*/ 2743040 h 3445261"/>
              <a:gd name="connsiteX3" fmla="*/ 4074154 w 4077068"/>
              <a:gd name="connsiteY3" fmla="*/ 2746247 h 3445261"/>
              <a:gd name="connsiteX4" fmla="*/ 2386584 w 4077068"/>
              <a:gd name="connsiteY4" fmla="*/ 3445261 h 3445261"/>
              <a:gd name="connsiteX5" fmla="*/ 0 w 4077068"/>
              <a:gd name="connsiteY5" fmla="*/ 1058677 h 3445261"/>
              <a:gd name="connsiteX6" fmla="*/ 187550 w 4077068"/>
              <a:gd name="connsiteY6" fmla="*/ 129711 h 3445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7068" h="3445261">
                <a:moveTo>
                  <a:pt x="250035" y="0"/>
                </a:moveTo>
                <a:lnTo>
                  <a:pt x="4077068" y="0"/>
                </a:lnTo>
                <a:lnTo>
                  <a:pt x="4077068" y="2743040"/>
                </a:lnTo>
                <a:lnTo>
                  <a:pt x="4074154" y="2746247"/>
                </a:lnTo>
                <a:cubicBezTo>
                  <a:pt x="3642267" y="3178134"/>
                  <a:pt x="3045621" y="3445261"/>
                  <a:pt x="2386584" y="3445261"/>
                </a:cubicBezTo>
                <a:cubicBezTo>
                  <a:pt x="1068510" y="3445261"/>
                  <a:pt x="0" y="2376751"/>
                  <a:pt x="0" y="1058677"/>
                </a:cubicBezTo>
                <a:cubicBezTo>
                  <a:pt x="0" y="729159"/>
                  <a:pt x="66782" y="415238"/>
                  <a:pt x="187550" y="129711"/>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Oval 24">
            <a:extLst>
              <a:ext uri="{FF2B5EF4-FFF2-40B4-BE49-F238E27FC236}">
                <a16:creationId xmlns:a16="http://schemas.microsoft.com/office/drawing/2014/main" id="{08108C16-F4C0-44AA-999D-17BD39219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3660" y="2557569"/>
            <a:ext cx="3072384" cy="30723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4AE690C1-2E6D-40CA-9534-5A516E18C197}"/>
              </a:ext>
            </a:extLst>
          </p:cNvPr>
          <p:cNvPicPr>
            <a:picLocks noChangeAspect="1"/>
          </p:cNvPicPr>
          <p:nvPr/>
        </p:nvPicPr>
        <p:blipFill rotWithShape="1">
          <a:blip r:embed="rId3"/>
          <a:srcRect l="9965" r="23284" b="-2"/>
          <a:stretch/>
        </p:blipFill>
        <p:spPr>
          <a:xfrm>
            <a:off x="5838252" y="2722161"/>
            <a:ext cx="2743200" cy="2743200"/>
          </a:xfrm>
          <a:custGeom>
            <a:avLst/>
            <a:gdLst/>
            <a:ahLst/>
            <a:cxnLst/>
            <a:rect l="l" t="t" r="r" b="b"/>
            <a:pathLst>
              <a:path w="2834640" h="2834640">
                <a:moveTo>
                  <a:pt x="1417320" y="0"/>
                </a:moveTo>
                <a:cubicBezTo>
                  <a:pt x="2200084" y="0"/>
                  <a:pt x="2834640" y="634556"/>
                  <a:pt x="2834640" y="1417320"/>
                </a:cubicBezTo>
                <a:cubicBezTo>
                  <a:pt x="2834640" y="2200084"/>
                  <a:pt x="2200084" y="2834640"/>
                  <a:pt x="1417320" y="2834640"/>
                </a:cubicBezTo>
                <a:cubicBezTo>
                  <a:pt x="634556" y="2834640"/>
                  <a:pt x="0" y="2200084"/>
                  <a:pt x="0" y="1417320"/>
                </a:cubicBezTo>
                <a:cubicBezTo>
                  <a:pt x="0" y="634556"/>
                  <a:pt x="634556" y="0"/>
                  <a:pt x="1417320" y="0"/>
                </a:cubicBezTo>
                <a:close/>
              </a:path>
            </a:pathLst>
          </a:custGeom>
        </p:spPr>
      </p:pic>
      <p:pic>
        <p:nvPicPr>
          <p:cNvPr id="6" name="Picture 5">
            <a:extLst>
              <a:ext uri="{FF2B5EF4-FFF2-40B4-BE49-F238E27FC236}">
                <a16:creationId xmlns:a16="http://schemas.microsoft.com/office/drawing/2014/main" id="{4636143A-0915-4F45-B39F-F2878641ACD7}"/>
              </a:ext>
            </a:extLst>
          </p:cNvPr>
          <p:cNvPicPr>
            <a:picLocks noChangeAspect="1"/>
          </p:cNvPicPr>
          <p:nvPr/>
        </p:nvPicPr>
        <p:blipFill rotWithShape="1">
          <a:blip r:embed="rId4"/>
          <a:srcRect l="9367" r="3" b="3"/>
          <a:stretch/>
        </p:blipFill>
        <p:spPr>
          <a:xfrm>
            <a:off x="8278624" y="2"/>
            <a:ext cx="3913376" cy="3281569"/>
          </a:xfrm>
          <a:custGeom>
            <a:avLst/>
            <a:gdLst/>
            <a:ahLst/>
            <a:cxnLst/>
            <a:rect l="l" t="t" r="r" b="b"/>
            <a:pathLst>
              <a:path w="3913376" h="3281569">
                <a:moveTo>
                  <a:pt x="267865" y="0"/>
                </a:moveTo>
                <a:lnTo>
                  <a:pt x="3913376" y="0"/>
                </a:lnTo>
                <a:lnTo>
                  <a:pt x="3913376" y="2499938"/>
                </a:lnTo>
                <a:lnTo>
                  <a:pt x="3794714" y="2630499"/>
                </a:lnTo>
                <a:cubicBezTo>
                  <a:pt x="3392450" y="3032763"/>
                  <a:pt x="2836727" y="3281569"/>
                  <a:pt x="2222892" y="3281569"/>
                </a:cubicBezTo>
                <a:cubicBezTo>
                  <a:pt x="995223" y="3281569"/>
                  <a:pt x="0" y="2286346"/>
                  <a:pt x="0" y="1058677"/>
                </a:cubicBezTo>
                <a:cubicBezTo>
                  <a:pt x="0" y="751760"/>
                  <a:pt x="62202" y="459370"/>
                  <a:pt x="174686" y="193427"/>
                </a:cubicBezTo>
                <a:close/>
              </a:path>
            </a:pathLst>
          </a:custGeom>
        </p:spPr>
      </p:pic>
      <p:sp>
        <p:nvSpPr>
          <p:cNvPr id="27" name="Freeform: Shape 26">
            <a:extLst>
              <a:ext uri="{FF2B5EF4-FFF2-40B4-BE49-F238E27FC236}">
                <a16:creationId xmlns:a16="http://schemas.microsoft.com/office/drawing/2014/main" id="{C8F10CB3-3B5E-4C7A-98CF-B87454DD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8370" y="3966828"/>
            <a:ext cx="3339958" cy="2891173"/>
          </a:xfrm>
          <a:custGeom>
            <a:avLst/>
            <a:gdLst>
              <a:gd name="connsiteX0" fmla="*/ 2002536 w 3339958"/>
              <a:gd name="connsiteY0" fmla="*/ 0 h 2891173"/>
              <a:gd name="connsiteX1" fmla="*/ 3276335 w 3339958"/>
              <a:gd name="connsiteY1" fmla="*/ 457282 h 2891173"/>
              <a:gd name="connsiteX2" fmla="*/ 3339958 w 3339958"/>
              <a:gd name="connsiteY2" fmla="*/ 515107 h 2891173"/>
              <a:gd name="connsiteX3" fmla="*/ 3339958 w 3339958"/>
              <a:gd name="connsiteY3" fmla="*/ 2891173 h 2891173"/>
              <a:gd name="connsiteX4" fmla="*/ 209954 w 3339958"/>
              <a:gd name="connsiteY4" fmla="*/ 2891173 h 2891173"/>
              <a:gd name="connsiteX5" fmla="*/ 157369 w 3339958"/>
              <a:gd name="connsiteY5" fmla="*/ 2782014 h 2891173"/>
              <a:gd name="connsiteX6" fmla="*/ 0 w 3339958"/>
              <a:gd name="connsiteY6" fmla="*/ 2002536 h 2891173"/>
              <a:gd name="connsiteX7" fmla="*/ 2002536 w 3339958"/>
              <a:gd name="connsiteY7" fmla="*/ 0 h 289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39958" h="2891173">
                <a:moveTo>
                  <a:pt x="2002536" y="0"/>
                </a:moveTo>
                <a:cubicBezTo>
                  <a:pt x="2486398" y="0"/>
                  <a:pt x="2930179" y="171609"/>
                  <a:pt x="3276335" y="457282"/>
                </a:cubicBezTo>
                <a:lnTo>
                  <a:pt x="3339958" y="515107"/>
                </a:lnTo>
                <a:lnTo>
                  <a:pt x="3339958" y="2891173"/>
                </a:lnTo>
                <a:lnTo>
                  <a:pt x="209954" y="2891173"/>
                </a:lnTo>
                <a:lnTo>
                  <a:pt x="157369" y="2782014"/>
                </a:lnTo>
                <a:cubicBezTo>
                  <a:pt x="56036" y="2542434"/>
                  <a:pt x="0" y="2279029"/>
                  <a:pt x="0" y="2002536"/>
                </a:cubicBezTo>
                <a:cubicBezTo>
                  <a:pt x="0" y="896566"/>
                  <a:pt x="896566" y="0"/>
                  <a:pt x="200253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7" name="Content Placeholder 6">
            <a:extLst>
              <a:ext uri="{FF2B5EF4-FFF2-40B4-BE49-F238E27FC236}">
                <a16:creationId xmlns:a16="http://schemas.microsoft.com/office/drawing/2014/main" id="{80D71402-D426-4907-BA92-34BE51F8DE35}"/>
              </a:ext>
            </a:extLst>
          </p:cNvPr>
          <p:cNvPicPr>
            <a:picLocks noChangeAspect="1"/>
          </p:cNvPicPr>
          <p:nvPr/>
        </p:nvPicPr>
        <p:blipFill rotWithShape="1">
          <a:blip r:embed="rId5"/>
          <a:srcRect l="16206" r="18212" b="4"/>
          <a:stretch/>
        </p:blipFill>
        <p:spPr>
          <a:xfrm>
            <a:off x="9009416" y="4131546"/>
            <a:ext cx="3178912" cy="2726454"/>
          </a:xfrm>
          <a:custGeom>
            <a:avLst/>
            <a:gdLst/>
            <a:ahLst/>
            <a:cxnLst/>
            <a:rect l="l" t="t" r="r" b="b"/>
            <a:pathLst>
              <a:path w="3178912" h="2726454">
                <a:moveTo>
                  <a:pt x="1837818" y="0"/>
                </a:moveTo>
                <a:cubicBezTo>
                  <a:pt x="2345318" y="0"/>
                  <a:pt x="2804772" y="205705"/>
                  <a:pt x="3137352" y="538285"/>
                </a:cubicBezTo>
                <a:lnTo>
                  <a:pt x="3178912" y="584013"/>
                </a:lnTo>
                <a:lnTo>
                  <a:pt x="3178912" y="2726454"/>
                </a:lnTo>
                <a:lnTo>
                  <a:pt x="229483" y="2726454"/>
                </a:lnTo>
                <a:lnTo>
                  <a:pt x="221815" y="2713832"/>
                </a:lnTo>
                <a:cubicBezTo>
                  <a:pt x="80353" y="2453425"/>
                  <a:pt x="0" y="2155005"/>
                  <a:pt x="0" y="1837818"/>
                </a:cubicBezTo>
                <a:cubicBezTo>
                  <a:pt x="0" y="822819"/>
                  <a:pt x="822819" y="0"/>
                  <a:pt x="1837818" y="0"/>
                </a:cubicBezTo>
                <a:close/>
              </a:path>
            </a:pathLst>
          </a:custGeom>
        </p:spPr>
      </p:pic>
    </p:spTree>
    <p:extLst>
      <p:ext uri="{BB962C8B-B14F-4D97-AF65-F5344CB8AC3E}">
        <p14:creationId xmlns:p14="http://schemas.microsoft.com/office/powerpoint/2010/main" val="277699417"/>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CD34406D-0343-4CDC-A0E9-4E15AF18DF7D}"/>
              </a:ext>
            </a:extLst>
          </p:cNvPr>
          <p:cNvPicPr>
            <a:picLocks noChangeAspect="1"/>
          </p:cNvPicPr>
          <p:nvPr/>
        </p:nvPicPr>
        <p:blipFill rotWithShape="1">
          <a:blip r:embed="rId2">
            <a:duotone>
              <a:schemeClr val="bg2">
                <a:shade val="45000"/>
                <a:satMod val="135000"/>
              </a:schemeClr>
              <a:prstClr val="white"/>
            </a:duotone>
          </a:blip>
          <a:srcRect t="7680" b="8050"/>
          <a:stretch/>
        </p:blipFill>
        <p:spPr>
          <a:xfrm>
            <a:off x="20" y="10"/>
            <a:ext cx="12191980" cy="6857990"/>
          </a:xfrm>
          <a:prstGeom prst="rect">
            <a:avLst/>
          </a:prstGeom>
        </p:spPr>
      </p:pic>
      <p:sp>
        <p:nvSpPr>
          <p:cNvPr id="20" name="Rectangle 1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F22268-7748-4959-B4B9-0689F9B27128}"/>
              </a:ext>
            </a:extLst>
          </p:cNvPr>
          <p:cNvSpPr>
            <a:spLocks noGrp="1"/>
          </p:cNvSpPr>
          <p:nvPr>
            <p:ph type="title"/>
          </p:nvPr>
        </p:nvSpPr>
        <p:spPr>
          <a:xfrm>
            <a:off x="838200" y="365125"/>
            <a:ext cx="10515600" cy="1325563"/>
          </a:xfrm>
        </p:spPr>
        <p:txBody>
          <a:bodyPr>
            <a:normAutofit/>
          </a:bodyPr>
          <a:lstStyle/>
          <a:p>
            <a:r>
              <a:rPr lang="en-GB"/>
              <a:t>How will these lessons be organised during school hours…</a:t>
            </a:r>
          </a:p>
        </p:txBody>
      </p:sp>
      <p:graphicFrame>
        <p:nvGraphicFramePr>
          <p:cNvPr id="5" name="Content Placeholder 2">
            <a:extLst>
              <a:ext uri="{FF2B5EF4-FFF2-40B4-BE49-F238E27FC236}">
                <a16:creationId xmlns:a16="http://schemas.microsoft.com/office/drawing/2014/main" id="{B6403569-BAA2-4CF2-8029-6BFC5D6EB23E}"/>
              </a:ext>
            </a:extLst>
          </p:cNvPr>
          <p:cNvGraphicFramePr>
            <a:graphicFrameLocks noGrp="1"/>
          </p:cNvGraphicFramePr>
          <p:nvPr>
            <p:ph idx="1"/>
            <p:extLst>
              <p:ext uri="{D42A27DB-BD31-4B8C-83A1-F6EECF244321}">
                <p14:modId xmlns:p14="http://schemas.microsoft.com/office/powerpoint/2010/main" val="70464946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68293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30">
            <a:extLst>
              <a:ext uri="{FF2B5EF4-FFF2-40B4-BE49-F238E27FC236}">
                <a16:creationId xmlns:a16="http://schemas.microsoft.com/office/drawing/2014/main" id="{68A4132F-DEC6-4332-A00C-A11AD4519B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0"/>
            <a:ext cx="1219047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table, food, holding, people&#10;&#10;Description automatically generated">
            <a:extLst>
              <a:ext uri="{FF2B5EF4-FFF2-40B4-BE49-F238E27FC236}">
                <a16:creationId xmlns:a16="http://schemas.microsoft.com/office/drawing/2014/main" id="{5C7EB95D-7240-41CA-9647-005EFB08195C}"/>
              </a:ext>
            </a:extLst>
          </p:cNvPr>
          <p:cNvPicPr>
            <a:picLocks noChangeAspect="1"/>
          </p:cNvPicPr>
          <p:nvPr/>
        </p:nvPicPr>
        <p:blipFill rotWithShape="1">
          <a:blip r:embed="rId2"/>
          <a:srcRect r="-1" b="5190"/>
          <a:stretch/>
        </p:blipFill>
        <p:spPr>
          <a:xfrm>
            <a:off x="7092985" y="2408664"/>
            <a:ext cx="4260814" cy="2859518"/>
          </a:xfrm>
          <a:prstGeom prst="rect">
            <a:avLst/>
          </a:prstGeom>
        </p:spPr>
      </p:pic>
      <p:sp>
        <p:nvSpPr>
          <p:cNvPr id="37" name="Freeform: Shape 32">
            <a:extLst>
              <a:ext uri="{FF2B5EF4-FFF2-40B4-BE49-F238E27FC236}">
                <a16:creationId xmlns:a16="http://schemas.microsoft.com/office/drawing/2014/main" id="{64965EAE-E41A-435F-B993-07E824B6C9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0"/>
            <a:ext cx="7539895" cy="6858000"/>
          </a:xfrm>
          <a:custGeom>
            <a:avLst/>
            <a:gdLst>
              <a:gd name="connsiteX0" fmla="*/ 7539895 w 7539895"/>
              <a:gd name="connsiteY0" fmla="*/ 6858000 h 6858000"/>
              <a:gd name="connsiteX1" fmla="*/ 0 w 7539895"/>
              <a:gd name="connsiteY1" fmla="*/ 6858000 h 6858000"/>
              <a:gd name="connsiteX2" fmla="*/ 0 w 7539895"/>
              <a:gd name="connsiteY2" fmla="*/ 0 h 6858000"/>
              <a:gd name="connsiteX3" fmla="*/ 4363741 w 7539895"/>
              <a:gd name="connsiteY3" fmla="*/ 0 h 6858000"/>
            </a:gdLst>
            <a:ahLst/>
            <a:cxnLst>
              <a:cxn ang="0">
                <a:pos x="connsiteX0" y="connsiteY0"/>
              </a:cxn>
              <a:cxn ang="0">
                <a:pos x="connsiteX1" y="connsiteY1"/>
              </a:cxn>
              <a:cxn ang="0">
                <a:pos x="connsiteX2" y="connsiteY2"/>
              </a:cxn>
              <a:cxn ang="0">
                <a:pos x="connsiteX3" y="connsiteY3"/>
              </a:cxn>
            </a:cxnLst>
            <a:rect l="l" t="t" r="r" b="b"/>
            <a:pathLst>
              <a:path w="7539895" h="6858000">
                <a:moveTo>
                  <a:pt x="7539895" y="6858000"/>
                </a:moveTo>
                <a:lnTo>
                  <a:pt x="0" y="6858000"/>
                </a:lnTo>
                <a:lnTo>
                  <a:pt x="0" y="0"/>
                </a:lnTo>
                <a:lnTo>
                  <a:pt x="4363741"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Shape 34">
            <a:extLst>
              <a:ext uri="{FF2B5EF4-FFF2-40B4-BE49-F238E27FC236}">
                <a16:creationId xmlns:a16="http://schemas.microsoft.com/office/drawing/2014/main" id="{152F8994-E6D4-4311-9548-C3607BC436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7092985" cy="6858000"/>
          </a:xfrm>
          <a:custGeom>
            <a:avLst/>
            <a:gdLst>
              <a:gd name="connsiteX0" fmla="*/ 7092985 w 7092985"/>
              <a:gd name="connsiteY0" fmla="*/ 6858000 h 6858000"/>
              <a:gd name="connsiteX1" fmla="*/ 0 w 7092985"/>
              <a:gd name="connsiteY1" fmla="*/ 6858000 h 6858000"/>
              <a:gd name="connsiteX2" fmla="*/ 0 w 7092985"/>
              <a:gd name="connsiteY2" fmla="*/ 0 h 6858000"/>
              <a:gd name="connsiteX3" fmla="*/ 3916831 w 7092985"/>
              <a:gd name="connsiteY3" fmla="*/ 0 h 6858000"/>
            </a:gdLst>
            <a:ahLst/>
            <a:cxnLst>
              <a:cxn ang="0">
                <a:pos x="connsiteX0" y="connsiteY0"/>
              </a:cxn>
              <a:cxn ang="0">
                <a:pos x="connsiteX1" y="connsiteY1"/>
              </a:cxn>
              <a:cxn ang="0">
                <a:pos x="connsiteX2" y="connsiteY2"/>
              </a:cxn>
              <a:cxn ang="0">
                <a:pos x="connsiteX3" y="connsiteY3"/>
              </a:cxn>
            </a:cxnLst>
            <a:rect l="l" t="t" r="r" b="b"/>
            <a:pathLst>
              <a:path w="7092985" h="6858000">
                <a:moveTo>
                  <a:pt x="7092985" y="6858000"/>
                </a:moveTo>
                <a:lnTo>
                  <a:pt x="0" y="6858000"/>
                </a:lnTo>
                <a:lnTo>
                  <a:pt x="0" y="0"/>
                </a:lnTo>
                <a:lnTo>
                  <a:pt x="3916831"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1737968-E627-4BD3-94C1-93D8659BB9FE}"/>
              </a:ext>
            </a:extLst>
          </p:cNvPr>
          <p:cNvSpPr>
            <a:spLocks noGrp="1"/>
          </p:cNvSpPr>
          <p:nvPr>
            <p:ph type="title"/>
          </p:nvPr>
        </p:nvSpPr>
        <p:spPr>
          <a:xfrm>
            <a:off x="838199" y="365125"/>
            <a:ext cx="5529943" cy="1325563"/>
          </a:xfrm>
        </p:spPr>
        <p:txBody>
          <a:bodyPr>
            <a:normAutofit/>
          </a:bodyPr>
          <a:lstStyle/>
          <a:p>
            <a:r>
              <a:rPr lang="en-GB"/>
              <a:t>Pupils Feedback Throughout.. </a:t>
            </a:r>
          </a:p>
        </p:txBody>
      </p:sp>
      <p:sp>
        <p:nvSpPr>
          <p:cNvPr id="3" name="Content Placeholder 2">
            <a:extLst>
              <a:ext uri="{FF2B5EF4-FFF2-40B4-BE49-F238E27FC236}">
                <a16:creationId xmlns:a16="http://schemas.microsoft.com/office/drawing/2014/main" id="{B80A0159-9852-4FB4-B865-8C40388016EB}"/>
              </a:ext>
            </a:extLst>
          </p:cNvPr>
          <p:cNvSpPr>
            <a:spLocks noGrp="1"/>
          </p:cNvSpPr>
          <p:nvPr>
            <p:ph idx="1"/>
          </p:nvPr>
        </p:nvSpPr>
        <p:spPr>
          <a:xfrm>
            <a:off x="838199" y="1825625"/>
            <a:ext cx="4128169" cy="3399518"/>
          </a:xfrm>
        </p:spPr>
        <p:txBody>
          <a:bodyPr>
            <a:normAutofit/>
          </a:bodyPr>
          <a:lstStyle/>
          <a:p>
            <a:r>
              <a:rPr lang="en-GB" sz="1400"/>
              <a:t>(Flutter and Rudduck 2004, pg.52) Pupil consultation has a key role to play in these both systems, both in social and academic terms. Pupils’ perspectives can provide useful information about the quality of teaching and learning and the consultation process itself can help to establish a stronger sense of the community. </a:t>
            </a:r>
          </a:p>
          <a:p>
            <a:r>
              <a:rPr lang="en-GB" sz="1400"/>
              <a:t>We are also going to ask pupils for their input, what they would like to learn throughout these lessons, if they are enjoying the lessons that are taking place and what we could improve on. </a:t>
            </a:r>
          </a:p>
          <a:p>
            <a:r>
              <a:rPr lang="en-GB" sz="1400"/>
              <a:t>We will also take data on how many pupils attend these lessons and what we could improve on, when this is taking place.</a:t>
            </a:r>
          </a:p>
        </p:txBody>
      </p:sp>
    </p:spTree>
    <p:extLst>
      <p:ext uri="{BB962C8B-B14F-4D97-AF65-F5344CB8AC3E}">
        <p14:creationId xmlns:p14="http://schemas.microsoft.com/office/powerpoint/2010/main" val="3595583048"/>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3" name="Rectangle 9">
            <a:extLst>
              <a:ext uri="{FF2B5EF4-FFF2-40B4-BE49-F238E27FC236}">
                <a16:creationId xmlns:a16="http://schemas.microsoft.com/office/drawing/2014/main" id="{8D3C1482-7123-4378-ADD1-1746805B4B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889930B-F3A3-46CC-B34C-49439CA3C6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274476"/>
            <a:ext cx="11548872" cy="1755648"/>
          </a:xfrm>
          <a:prstGeom prst="rect">
            <a:avLst/>
          </a:prstGeom>
          <a:solidFill>
            <a:schemeClr val="tx1">
              <a:alpha val="93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4A14F88-9E89-4E29-9DB9-D45703F67967}"/>
              </a:ext>
            </a:extLst>
          </p:cNvPr>
          <p:cNvSpPr>
            <a:spLocks noGrp="1"/>
          </p:cNvSpPr>
          <p:nvPr>
            <p:ph type="title"/>
          </p:nvPr>
        </p:nvSpPr>
        <p:spPr>
          <a:xfrm>
            <a:off x="943277" y="480216"/>
            <a:ext cx="10444758" cy="1344168"/>
          </a:xfrm>
        </p:spPr>
        <p:txBody>
          <a:bodyPr>
            <a:normAutofit/>
          </a:bodyPr>
          <a:lstStyle/>
          <a:p>
            <a:r>
              <a:rPr lang="en-GB" sz="2800" dirty="0">
                <a:solidFill>
                  <a:schemeClr val="bg1"/>
                </a:solidFill>
              </a:rPr>
              <a:t>What relevant educational philosophies and radical conceptualisations of education support your vision of education?</a:t>
            </a:r>
          </a:p>
        </p:txBody>
      </p:sp>
      <p:cxnSp>
        <p:nvCxnSpPr>
          <p:cNvPr id="14" name="Straight Connector 13">
            <a:extLst>
              <a:ext uri="{FF2B5EF4-FFF2-40B4-BE49-F238E27FC236}">
                <a16:creationId xmlns:a16="http://schemas.microsoft.com/office/drawing/2014/main" id="{550D2BD1-98F9-412D-905B-3A843EF407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695100"/>
            <a:ext cx="0" cy="914400"/>
          </a:xfrm>
          <a:prstGeom prst="line">
            <a:avLst/>
          </a:prstGeom>
          <a:ln w="19050">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graphicFrame>
        <p:nvGraphicFramePr>
          <p:cNvPr id="15" name="Content Placeholder 2">
            <a:extLst>
              <a:ext uri="{FF2B5EF4-FFF2-40B4-BE49-F238E27FC236}">
                <a16:creationId xmlns:a16="http://schemas.microsoft.com/office/drawing/2014/main" id="{B917DD7A-DFE9-4DC9-9823-C8B28B067369}"/>
              </a:ext>
            </a:extLst>
          </p:cNvPr>
          <p:cNvGraphicFramePr>
            <a:graphicFrameLocks noGrp="1"/>
          </p:cNvGraphicFramePr>
          <p:nvPr>
            <p:ph idx="1"/>
            <p:extLst>
              <p:ext uri="{D42A27DB-BD31-4B8C-83A1-F6EECF244321}">
                <p14:modId xmlns:p14="http://schemas.microsoft.com/office/powerpoint/2010/main" val="1973203181"/>
              </p:ext>
            </p:extLst>
          </p:nvPr>
        </p:nvGraphicFramePr>
        <p:xfrm>
          <a:off x="943277" y="2339935"/>
          <a:ext cx="10444758" cy="39889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4891269"/>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D3C1482-7123-4378-ADD1-1746805B4B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889930B-F3A3-46CC-B34C-49439CA3C6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274476"/>
            <a:ext cx="11548872" cy="1755648"/>
          </a:xfrm>
          <a:prstGeom prst="rect">
            <a:avLst/>
          </a:prstGeom>
          <a:solidFill>
            <a:schemeClr val="tx1">
              <a:alpha val="93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12FF73E-6607-4FF7-B6D2-2ACD03DD93A3}"/>
              </a:ext>
            </a:extLst>
          </p:cNvPr>
          <p:cNvSpPr>
            <a:spLocks noGrp="1"/>
          </p:cNvSpPr>
          <p:nvPr>
            <p:ph type="title"/>
          </p:nvPr>
        </p:nvSpPr>
        <p:spPr>
          <a:xfrm>
            <a:off x="943277" y="480216"/>
            <a:ext cx="10444758" cy="1344168"/>
          </a:xfrm>
        </p:spPr>
        <p:txBody>
          <a:bodyPr>
            <a:normAutofit/>
          </a:bodyPr>
          <a:lstStyle/>
          <a:p>
            <a:r>
              <a:rPr lang="en-GB">
                <a:solidFill>
                  <a:schemeClr val="bg1"/>
                </a:solidFill>
              </a:rPr>
              <a:t>Critiques of Progressive Education </a:t>
            </a:r>
          </a:p>
        </p:txBody>
      </p:sp>
      <p:cxnSp>
        <p:nvCxnSpPr>
          <p:cNvPr id="14" name="Straight Connector 13">
            <a:extLst>
              <a:ext uri="{FF2B5EF4-FFF2-40B4-BE49-F238E27FC236}">
                <a16:creationId xmlns:a16="http://schemas.microsoft.com/office/drawing/2014/main" id="{550D2BD1-98F9-412D-905B-3A843EF407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695100"/>
            <a:ext cx="0" cy="914400"/>
          </a:xfrm>
          <a:prstGeom prst="line">
            <a:avLst/>
          </a:prstGeom>
          <a:ln w="19050">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743987B5-B754-45ED-9CF3-150ED81F25C9}"/>
              </a:ext>
            </a:extLst>
          </p:cNvPr>
          <p:cNvGraphicFramePr>
            <a:graphicFrameLocks noGrp="1"/>
          </p:cNvGraphicFramePr>
          <p:nvPr>
            <p:ph idx="1"/>
            <p:extLst>
              <p:ext uri="{D42A27DB-BD31-4B8C-83A1-F6EECF244321}">
                <p14:modId xmlns:p14="http://schemas.microsoft.com/office/powerpoint/2010/main" val="4153651960"/>
              </p:ext>
            </p:extLst>
          </p:nvPr>
        </p:nvGraphicFramePr>
        <p:xfrm>
          <a:off x="943277" y="2339935"/>
          <a:ext cx="10444758" cy="39889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70126192"/>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D3C1482-7123-4378-ADD1-1746805B4B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889930B-F3A3-46CC-B34C-49439CA3C6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274476"/>
            <a:ext cx="11548872" cy="1755648"/>
          </a:xfrm>
          <a:prstGeom prst="rect">
            <a:avLst/>
          </a:prstGeom>
          <a:solidFill>
            <a:schemeClr val="tx1">
              <a:alpha val="93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3F8053A-E0D3-427E-825F-4B5932C3AF90}"/>
              </a:ext>
            </a:extLst>
          </p:cNvPr>
          <p:cNvSpPr>
            <a:spLocks noGrp="1"/>
          </p:cNvSpPr>
          <p:nvPr>
            <p:ph type="title"/>
          </p:nvPr>
        </p:nvSpPr>
        <p:spPr>
          <a:xfrm>
            <a:off x="943277" y="480216"/>
            <a:ext cx="10444758" cy="1344168"/>
          </a:xfrm>
        </p:spPr>
        <p:txBody>
          <a:bodyPr>
            <a:normAutofit/>
          </a:bodyPr>
          <a:lstStyle/>
          <a:p>
            <a:r>
              <a:rPr lang="en-GB">
                <a:solidFill>
                  <a:schemeClr val="bg1"/>
                </a:solidFill>
              </a:rPr>
              <a:t>John Dewey </a:t>
            </a:r>
          </a:p>
        </p:txBody>
      </p:sp>
      <p:cxnSp>
        <p:nvCxnSpPr>
          <p:cNvPr id="14" name="Straight Connector 13">
            <a:extLst>
              <a:ext uri="{FF2B5EF4-FFF2-40B4-BE49-F238E27FC236}">
                <a16:creationId xmlns:a16="http://schemas.microsoft.com/office/drawing/2014/main" id="{550D2BD1-98F9-412D-905B-3A843EF407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695100"/>
            <a:ext cx="0" cy="914400"/>
          </a:xfrm>
          <a:prstGeom prst="line">
            <a:avLst/>
          </a:prstGeom>
          <a:ln w="19050">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6871AE39-8801-4B84-8128-2CDB32D2007B}"/>
              </a:ext>
            </a:extLst>
          </p:cNvPr>
          <p:cNvGraphicFramePr>
            <a:graphicFrameLocks noGrp="1"/>
          </p:cNvGraphicFramePr>
          <p:nvPr>
            <p:ph idx="1"/>
            <p:extLst>
              <p:ext uri="{D42A27DB-BD31-4B8C-83A1-F6EECF244321}">
                <p14:modId xmlns:p14="http://schemas.microsoft.com/office/powerpoint/2010/main" val="26858544"/>
              </p:ext>
            </p:extLst>
          </p:nvPr>
        </p:nvGraphicFramePr>
        <p:xfrm>
          <a:off x="943277" y="2339935"/>
          <a:ext cx="10444758" cy="39889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56807704"/>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40404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B0DF90E-6BAD-4E82-8FDF-717C9A3573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3">
            <a:extLst>
              <a:ext uri="{FF2B5EF4-FFF2-40B4-BE49-F238E27FC236}">
                <a16:creationId xmlns:a16="http://schemas.microsoft.com/office/drawing/2014/main" id="{13DCC859-0434-4BB8-B6C5-09C88AE698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11">
            <a:extLst>
              <a:ext uri="{FF2B5EF4-FFF2-40B4-BE49-F238E27FC236}">
                <a16:creationId xmlns:a16="http://schemas.microsoft.com/office/drawing/2014/main" id="{08E7ACFB-B791-4C23-8B17-013FEDC09A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B20709D-B26D-44E4-A49F-D206C8C4A632}"/>
              </a:ext>
            </a:extLst>
          </p:cNvPr>
          <p:cNvSpPr>
            <a:spLocks noGrp="1"/>
          </p:cNvSpPr>
          <p:nvPr>
            <p:ph type="title"/>
          </p:nvPr>
        </p:nvSpPr>
        <p:spPr>
          <a:xfrm>
            <a:off x="833002" y="365125"/>
            <a:ext cx="10520702" cy="1325563"/>
          </a:xfrm>
        </p:spPr>
        <p:txBody>
          <a:bodyPr>
            <a:normAutofit/>
          </a:bodyPr>
          <a:lstStyle/>
          <a:p>
            <a:r>
              <a:rPr lang="en-GB" dirty="0"/>
              <a:t>Perennialism Philosophy </a:t>
            </a:r>
            <a:br>
              <a:rPr lang="en-GB" dirty="0"/>
            </a:br>
            <a:endParaRPr lang="en-GB" dirty="0"/>
          </a:p>
        </p:txBody>
      </p:sp>
      <p:graphicFrame>
        <p:nvGraphicFramePr>
          <p:cNvPr id="5" name="Content Placeholder 2">
            <a:extLst>
              <a:ext uri="{FF2B5EF4-FFF2-40B4-BE49-F238E27FC236}">
                <a16:creationId xmlns:a16="http://schemas.microsoft.com/office/drawing/2014/main" id="{0B861264-9B14-4CBB-B2DC-54C95805C14C}"/>
              </a:ext>
            </a:extLst>
          </p:cNvPr>
          <p:cNvGraphicFramePr>
            <a:graphicFrameLocks noGrp="1"/>
          </p:cNvGraphicFramePr>
          <p:nvPr>
            <p:ph idx="1"/>
            <p:extLst>
              <p:ext uri="{D42A27DB-BD31-4B8C-83A1-F6EECF244321}">
                <p14:modId xmlns:p14="http://schemas.microsoft.com/office/powerpoint/2010/main" val="2210669857"/>
              </p:ext>
            </p:extLst>
          </p:nvPr>
        </p:nvGraphicFramePr>
        <p:xfrm>
          <a:off x="838200" y="2022475"/>
          <a:ext cx="10515600" cy="41544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3309788"/>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7">
            <a:extLst>
              <a:ext uri="{FF2B5EF4-FFF2-40B4-BE49-F238E27FC236}">
                <a16:creationId xmlns:a16="http://schemas.microsoft.com/office/drawing/2014/main" id="{7264F718-7FAC-4056-9FA9-A603EC682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0"/>
            <a:ext cx="1219047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9">
            <a:extLst>
              <a:ext uri="{FF2B5EF4-FFF2-40B4-BE49-F238E27FC236}">
                <a16:creationId xmlns:a16="http://schemas.microsoft.com/office/drawing/2014/main" id="{AAD98D1C-F2EB-49D5-899B-086F7E26F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59849" y="-479"/>
            <a:ext cx="9132151" cy="6858478"/>
          </a:xfrm>
          <a:custGeom>
            <a:avLst/>
            <a:gdLst>
              <a:gd name="connsiteX0" fmla="*/ 5955776 w 9132151"/>
              <a:gd name="connsiteY0" fmla="*/ 0 h 6858478"/>
              <a:gd name="connsiteX1" fmla="*/ 5950199 w 9132151"/>
              <a:gd name="connsiteY1" fmla="*/ 0 h 6858478"/>
              <a:gd name="connsiteX2" fmla="*/ 4883971 w 9132151"/>
              <a:gd name="connsiteY2" fmla="*/ 0 h 6858478"/>
              <a:gd name="connsiteX3" fmla="*/ 0 w 9132151"/>
              <a:gd name="connsiteY3" fmla="*/ 0 h 6858478"/>
              <a:gd name="connsiteX4" fmla="*/ 0 w 9132151"/>
              <a:gd name="connsiteY4" fmla="*/ 6857916 h 6858478"/>
              <a:gd name="connsiteX5" fmla="*/ 1707856 w 9132151"/>
              <a:gd name="connsiteY5" fmla="*/ 6857916 h 6858478"/>
              <a:gd name="connsiteX6" fmla="*/ 1707596 w 9132151"/>
              <a:gd name="connsiteY6" fmla="*/ 6858478 h 6858478"/>
              <a:gd name="connsiteX7" fmla="*/ 9132151 w 9132151"/>
              <a:gd name="connsiteY7" fmla="*/ 6858478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32151" h="6858478">
                <a:moveTo>
                  <a:pt x="5955776" y="0"/>
                </a:moveTo>
                <a:lnTo>
                  <a:pt x="5950199" y="0"/>
                </a:lnTo>
                <a:lnTo>
                  <a:pt x="4883971" y="0"/>
                </a:lnTo>
                <a:lnTo>
                  <a:pt x="0" y="0"/>
                </a:lnTo>
                <a:lnTo>
                  <a:pt x="0" y="6857916"/>
                </a:lnTo>
                <a:lnTo>
                  <a:pt x="1707856" y="6857916"/>
                </a:lnTo>
                <a:lnTo>
                  <a:pt x="1707596" y="6858478"/>
                </a:lnTo>
                <a:lnTo>
                  <a:pt x="9132151" y="6858478"/>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3" name="Freeform: Shape 11">
            <a:extLst>
              <a:ext uri="{FF2B5EF4-FFF2-40B4-BE49-F238E27FC236}">
                <a16:creationId xmlns:a16="http://schemas.microsoft.com/office/drawing/2014/main" id="{7B4CA2D6-8008-4CEE-8D65-E6BE5477FC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69312" y="-3325"/>
            <a:ext cx="8722688" cy="6861324"/>
          </a:xfrm>
          <a:custGeom>
            <a:avLst/>
            <a:gdLst>
              <a:gd name="connsiteX0" fmla="*/ 5560897 w 8722688"/>
              <a:gd name="connsiteY0" fmla="*/ 0 h 6861324"/>
              <a:gd name="connsiteX1" fmla="*/ 5555346 w 8722688"/>
              <a:gd name="connsiteY1" fmla="*/ 0 h 6861324"/>
              <a:gd name="connsiteX2" fmla="*/ 4494013 w 8722688"/>
              <a:gd name="connsiteY2" fmla="*/ 0 h 6861324"/>
              <a:gd name="connsiteX3" fmla="*/ 681726 w 8722688"/>
              <a:gd name="connsiteY3" fmla="*/ 0 h 6861324"/>
              <a:gd name="connsiteX4" fmla="*/ 681726 w 8722688"/>
              <a:gd name="connsiteY4" fmla="*/ 479 h 6861324"/>
              <a:gd name="connsiteX5" fmla="*/ 0 w 8722688"/>
              <a:gd name="connsiteY5" fmla="*/ 479 h 6861324"/>
              <a:gd name="connsiteX6" fmla="*/ 0 w 8722688"/>
              <a:gd name="connsiteY6" fmla="*/ 6861324 h 6861324"/>
              <a:gd name="connsiteX7" fmla="*/ 2429574 w 8722688"/>
              <a:gd name="connsiteY7" fmla="*/ 6861324 h 6861324"/>
              <a:gd name="connsiteX8" fmla="*/ 2429574 w 8722688"/>
              <a:gd name="connsiteY8" fmla="*/ 6861323 h 6861324"/>
              <a:gd name="connsiteX9" fmla="*/ 8368134 w 8722688"/>
              <a:gd name="connsiteY9" fmla="*/ 6861323 h 6861324"/>
              <a:gd name="connsiteX10" fmla="*/ 8366822 w 8722688"/>
              <a:gd name="connsiteY10" fmla="*/ 6858478 h 6861324"/>
              <a:gd name="connsiteX11" fmla="*/ 8722688 w 8722688"/>
              <a:gd name="connsiteY11" fmla="*/ 6858478 h 6861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722688" h="6861324">
                <a:moveTo>
                  <a:pt x="5560897" y="0"/>
                </a:moveTo>
                <a:lnTo>
                  <a:pt x="5555346" y="0"/>
                </a:lnTo>
                <a:lnTo>
                  <a:pt x="4494013" y="0"/>
                </a:lnTo>
                <a:lnTo>
                  <a:pt x="681726" y="0"/>
                </a:lnTo>
                <a:lnTo>
                  <a:pt x="681726" y="479"/>
                </a:lnTo>
                <a:lnTo>
                  <a:pt x="0" y="479"/>
                </a:lnTo>
                <a:lnTo>
                  <a:pt x="0" y="6861324"/>
                </a:lnTo>
                <a:lnTo>
                  <a:pt x="2429574" y="6861324"/>
                </a:lnTo>
                <a:lnTo>
                  <a:pt x="2429574" y="6861323"/>
                </a:lnTo>
                <a:lnTo>
                  <a:pt x="8368134" y="6861323"/>
                </a:lnTo>
                <a:lnTo>
                  <a:pt x="8366822" y="6858478"/>
                </a:lnTo>
                <a:lnTo>
                  <a:pt x="8722688" y="6858478"/>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0ACD78E-8A74-4196-B765-6E7A76DAB65B}"/>
              </a:ext>
            </a:extLst>
          </p:cNvPr>
          <p:cNvSpPr>
            <a:spLocks noGrp="1"/>
          </p:cNvSpPr>
          <p:nvPr>
            <p:ph type="title"/>
          </p:nvPr>
        </p:nvSpPr>
        <p:spPr>
          <a:xfrm>
            <a:off x="841248" y="704850"/>
            <a:ext cx="3751697" cy="2978150"/>
          </a:xfrm>
        </p:spPr>
        <p:txBody>
          <a:bodyPr anchor="b">
            <a:normAutofit/>
          </a:bodyPr>
          <a:lstStyle/>
          <a:p>
            <a:r>
              <a:rPr lang="en-GB">
                <a:solidFill>
                  <a:schemeClr val="bg1"/>
                </a:solidFill>
              </a:rPr>
              <a:t>Critiques of Perennialism Philosophy </a:t>
            </a:r>
          </a:p>
        </p:txBody>
      </p:sp>
      <p:sp>
        <p:nvSpPr>
          <p:cNvPr id="24" name="Content Placeholder 2">
            <a:extLst>
              <a:ext uri="{FF2B5EF4-FFF2-40B4-BE49-F238E27FC236}">
                <a16:creationId xmlns:a16="http://schemas.microsoft.com/office/drawing/2014/main" id="{4961BD72-060E-4426-A067-73762F32F6B9}"/>
              </a:ext>
            </a:extLst>
          </p:cNvPr>
          <p:cNvSpPr>
            <a:spLocks noGrp="1"/>
          </p:cNvSpPr>
          <p:nvPr>
            <p:ph idx="1"/>
          </p:nvPr>
        </p:nvSpPr>
        <p:spPr>
          <a:xfrm>
            <a:off x="6121400" y="939800"/>
            <a:ext cx="5232400" cy="4845050"/>
          </a:xfrm>
        </p:spPr>
        <p:txBody>
          <a:bodyPr anchor="ctr">
            <a:normAutofit/>
          </a:bodyPr>
          <a:lstStyle/>
          <a:p>
            <a:r>
              <a:rPr lang="en-GB" sz="1900"/>
              <a:t>Its emphasis on strict discipline and mental activity has no bearing activity on the modern democratic education. </a:t>
            </a:r>
          </a:p>
          <a:p>
            <a:r>
              <a:rPr lang="en-GB" sz="1900"/>
              <a:t>Focusing on the past at the cost of the present is not at all desirable. Present is as valuable as the past and shows the light of the future. </a:t>
            </a:r>
          </a:p>
          <a:p>
            <a:r>
              <a:rPr lang="en-GB" sz="1900"/>
              <a:t>It offers an educational structure which never needs any alteration. Thus human initiative would be drastically suffered and stifled. </a:t>
            </a:r>
          </a:p>
          <a:p>
            <a:endParaRPr lang="en-GB" sz="1900"/>
          </a:p>
          <a:p>
            <a:endParaRPr lang="en-GB" sz="1900"/>
          </a:p>
          <a:p>
            <a:pPr marL="0" indent="0">
              <a:buNone/>
            </a:pPr>
            <a:r>
              <a:rPr lang="en-GB" sz="1900"/>
              <a:t>                                                                                                        Bawa (2020)</a:t>
            </a:r>
          </a:p>
        </p:txBody>
      </p:sp>
    </p:spTree>
    <p:extLst>
      <p:ext uri="{BB962C8B-B14F-4D97-AF65-F5344CB8AC3E}">
        <p14:creationId xmlns:p14="http://schemas.microsoft.com/office/powerpoint/2010/main" val="1968325850"/>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8">
            <a:extLst>
              <a:ext uri="{FF2B5EF4-FFF2-40B4-BE49-F238E27FC236}">
                <a16:creationId xmlns:a16="http://schemas.microsoft.com/office/drawing/2014/main" id="{68A4132F-DEC6-4332-A00C-A11AD4519B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0"/>
            <a:ext cx="1219047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lose up of a sign&#10;&#10;Description automatically generated">
            <a:extLst>
              <a:ext uri="{FF2B5EF4-FFF2-40B4-BE49-F238E27FC236}">
                <a16:creationId xmlns:a16="http://schemas.microsoft.com/office/drawing/2014/main" id="{82681549-75CB-4915-B304-29F141CDEB68}"/>
              </a:ext>
            </a:extLst>
          </p:cNvPr>
          <p:cNvPicPr>
            <a:picLocks noChangeAspect="1"/>
          </p:cNvPicPr>
          <p:nvPr/>
        </p:nvPicPr>
        <p:blipFill>
          <a:blip r:embed="rId2"/>
          <a:stretch>
            <a:fillRect/>
          </a:stretch>
        </p:blipFill>
        <p:spPr>
          <a:xfrm>
            <a:off x="7092985" y="1862471"/>
            <a:ext cx="4260814" cy="3951904"/>
          </a:xfrm>
          <a:prstGeom prst="rect">
            <a:avLst/>
          </a:prstGeom>
        </p:spPr>
      </p:pic>
      <p:sp>
        <p:nvSpPr>
          <p:cNvPr id="27" name="Freeform: Shape 10">
            <a:extLst>
              <a:ext uri="{FF2B5EF4-FFF2-40B4-BE49-F238E27FC236}">
                <a16:creationId xmlns:a16="http://schemas.microsoft.com/office/drawing/2014/main" id="{64965EAE-E41A-435F-B993-07E824B6C9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0"/>
            <a:ext cx="7539895" cy="6858000"/>
          </a:xfrm>
          <a:custGeom>
            <a:avLst/>
            <a:gdLst>
              <a:gd name="connsiteX0" fmla="*/ 7539895 w 7539895"/>
              <a:gd name="connsiteY0" fmla="*/ 6858000 h 6858000"/>
              <a:gd name="connsiteX1" fmla="*/ 0 w 7539895"/>
              <a:gd name="connsiteY1" fmla="*/ 6858000 h 6858000"/>
              <a:gd name="connsiteX2" fmla="*/ 0 w 7539895"/>
              <a:gd name="connsiteY2" fmla="*/ 0 h 6858000"/>
              <a:gd name="connsiteX3" fmla="*/ 4363741 w 7539895"/>
              <a:gd name="connsiteY3" fmla="*/ 0 h 6858000"/>
            </a:gdLst>
            <a:ahLst/>
            <a:cxnLst>
              <a:cxn ang="0">
                <a:pos x="connsiteX0" y="connsiteY0"/>
              </a:cxn>
              <a:cxn ang="0">
                <a:pos x="connsiteX1" y="connsiteY1"/>
              </a:cxn>
              <a:cxn ang="0">
                <a:pos x="connsiteX2" y="connsiteY2"/>
              </a:cxn>
              <a:cxn ang="0">
                <a:pos x="connsiteX3" y="connsiteY3"/>
              </a:cxn>
            </a:cxnLst>
            <a:rect l="l" t="t" r="r" b="b"/>
            <a:pathLst>
              <a:path w="7539895" h="6858000">
                <a:moveTo>
                  <a:pt x="7539895" y="6858000"/>
                </a:moveTo>
                <a:lnTo>
                  <a:pt x="0" y="6858000"/>
                </a:lnTo>
                <a:lnTo>
                  <a:pt x="0" y="0"/>
                </a:lnTo>
                <a:lnTo>
                  <a:pt x="4363741"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Shape 12">
            <a:extLst>
              <a:ext uri="{FF2B5EF4-FFF2-40B4-BE49-F238E27FC236}">
                <a16:creationId xmlns:a16="http://schemas.microsoft.com/office/drawing/2014/main" id="{152F8994-E6D4-4311-9548-C3607BC436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7092985" cy="6858000"/>
          </a:xfrm>
          <a:custGeom>
            <a:avLst/>
            <a:gdLst>
              <a:gd name="connsiteX0" fmla="*/ 7092985 w 7092985"/>
              <a:gd name="connsiteY0" fmla="*/ 6858000 h 6858000"/>
              <a:gd name="connsiteX1" fmla="*/ 0 w 7092985"/>
              <a:gd name="connsiteY1" fmla="*/ 6858000 h 6858000"/>
              <a:gd name="connsiteX2" fmla="*/ 0 w 7092985"/>
              <a:gd name="connsiteY2" fmla="*/ 0 h 6858000"/>
              <a:gd name="connsiteX3" fmla="*/ 3916831 w 7092985"/>
              <a:gd name="connsiteY3" fmla="*/ 0 h 6858000"/>
            </a:gdLst>
            <a:ahLst/>
            <a:cxnLst>
              <a:cxn ang="0">
                <a:pos x="connsiteX0" y="connsiteY0"/>
              </a:cxn>
              <a:cxn ang="0">
                <a:pos x="connsiteX1" y="connsiteY1"/>
              </a:cxn>
              <a:cxn ang="0">
                <a:pos x="connsiteX2" y="connsiteY2"/>
              </a:cxn>
              <a:cxn ang="0">
                <a:pos x="connsiteX3" y="connsiteY3"/>
              </a:cxn>
            </a:cxnLst>
            <a:rect l="l" t="t" r="r" b="b"/>
            <a:pathLst>
              <a:path w="7092985" h="6858000">
                <a:moveTo>
                  <a:pt x="7092985" y="6858000"/>
                </a:moveTo>
                <a:lnTo>
                  <a:pt x="0" y="6858000"/>
                </a:lnTo>
                <a:lnTo>
                  <a:pt x="0" y="0"/>
                </a:lnTo>
                <a:lnTo>
                  <a:pt x="3916831"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EA53839-3258-4721-9AD0-B76DE05E37E3}"/>
              </a:ext>
            </a:extLst>
          </p:cNvPr>
          <p:cNvSpPr>
            <a:spLocks noGrp="1"/>
          </p:cNvSpPr>
          <p:nvPr>
            <p:ph type="title"/>
          </p:nvPr>
        </p:nvSpPr>
        <p:spPr>
          <a:xfrm>
            <a:off x="838199" y="365125"/>
            <a:ext cx="5529943" cy="1325563"/>
          </a:xfrm>
        </p:spPr>
        <p:txBody>
          <a:bodyPr>
            <a:normAutofit/>
          </a:bodyPr>
          <a:lstStyle/>
          <a:p>
            <a:r>
              <a:rPr lang="en-GB" sz="4100"/>
              <a:t>Thinking Critically about the beauty lessons..</a:t>
            </a:r>
          </a:p>
        </p:txBody>
      </p:sp>
      <p:sp>
        <p:nvSpPr>
          <p:cNvPr id="3" name="Content Placeholder 2">
            <a:extLst>
              <a:ext uri="{FF2B5EF4-FFF2-40B4-BE49-F238E27FC236}">
                <a16:creationId xmlns:a16="http://schemas.microsoft.com/office/drawing/2014/main" id="{F65945B4-1CE8-4204-8CBD-5E1E3F6A5F98}"/>
              </a:ext>
            </a:extLst>
          </p:cNvPr>
          <p:cNvSpPr>
            <a:spLocks noGrp="1"/>
          </p:cNvSpPr>
          <p:nvPr>
            <p:ph idx="1"/>
          </p:nvPr>
        </p:nvSpPr>
        <p:spPr>
          <a:xfrm>
            <a:off x="838199" y="1825625"/>
            <a:ext cx="4128169" cy="3399518"/>
          </a:xfrm>
        </p:spPr>
        <p:txBody>
          <a:bodyPr>
            <a:normAutofit/>
          </a:bodyPr>
          <a:lstStyle/>
          <a:p>
            <a:r>
              <a:rPr lang="en-GB" sz="1100"/>
              <a:t>Thinking critically throughout this presentation abut Beauty and Skincare lessons in schools, there has to be a good number of students wanting to learn the basics, until their GCSE’s, so they have the opportunities to broaden horizons and expand knowledge. There have also got to be educators that want take part in these lessons, finding the time to do so; also having the money to invite makeup artists’ in, to teach the students what they want to know. </a:t>
            </a:r>
          </a:p>
          <a:p>
            <a:r>
              <a:rPr lang="en-GB" sz="1100"/>
              <a:t>If there are too many students, how they educators are going to break up the classes’ so it is fair for all the students to take part in the lessons. </a:t>
            </a:r>
          </a:p>
          <a:p>
            <a:r>
              <a:rPr lang="en-GB" sz="1100"/>
              <a:t>Giving the students, the freedom to use their initiative but they also have to listen about the steps that would be given to them. </a:t>
            </a:r>
          </a:p>
          <a:p>
            <a:r>
              <a:rPr lang="en-GB" sz="1100"/>
              <a:t>Also being said previously - There may also not be a lot of interest from the students; so having a time frame wil depict whether this will be a good option to take. </a:t>
            </a:r>
          </a:p>
          <a:p>
            <a:endParaRPr lang="en-GB" sz="1100"/>
          </a:p>
        </p:txBody>
      </p:sp>
    </p:spTree>
    <p:extLst>
      <p:ext uri="{BB962C8B-B14F-4D97-AF65-F5344CB8AC3E}">
        <p14:creationId xmlns:p14="http://schemas.microsoft.com/office/powerpoint/2010/main" val="1583686741"/>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8A4132F-DEC6-4332-A00C-A11AD4519B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4965EAE-E41A-435F-B993-07E824B6C9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0"/>
            <a:ext cx="7539895" cy="6858000"/>
          </a:xfrm>
          <a:custGeom>
            <a:avLst/>
            <a:gdLst>
              <a:gd name="connsiteX0" fmla="*/ 7539895 w 7539895"/>
              <a:gd name="connsiteY0" fmla="*/ 6858000 h 6858000"/>
              <a:gd name="connsiteX1" fmla="*/ 0 w 7539895"/>
              <a:gd name="connsiteY1" fmla="*/ 6858000 h 6858000"/>
              <a:gd name="connsiteX2" fmla="*/ 0 w 7539895"/>
              <a:gd name="connsiteY2" fmla="*/ 0 h 6858000"/>
              <a:gd name="connsiteX3" fmla="*/ 4363741 w 7539895"/>
              <a:gd name="connsiteY3" fmla="*/ 0 h 6858000"/>
            </a:gdLst>
            <a:ahLst/>
            <a:cxnLst>
              <a:cxn ang="0">
                <a:pos x="connsiteX0" y="connsiteY0"/>
              </a:cxn>
              <a:cxn ang="0">
                <a:pos x="connsiteX1" y="connsiteY1"/>
              </a:cxn>
              <a:cxn ang="0">
                <a:pos x="connsiteX2" y="connsiteY2"/>
              </a:cxn>
              <a:cxn ang="0">
                <a:pos x="connsiteX3" y="connsiteY3"/>
              </a:cxn>
            </a:cxnLst>
            <a:rect l="l" t="t" r="r" b="b"/>
            <a:pathLst>
              <a:path w="7539895" h="6858000">
                <a:moveTo>
                  <a:pt x="7539895" y="6858000"/>
                </a:moveTo>
                <a:lnTo>
                  <a:pt x="0" y="6858000"/>
                </a:lnTo>
                <a:lnTo>
                  <a:pt x="0" y="0"/>
                </a:lnTo>
                <a:lnTo>
                  <a:pt x="4363741"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152F8994-E6D4-4311-9548-C3607BC436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7092985" cy="6858000"/>
          </a:xfrm>
          <a:custGeom>
            <a:avLst/>
            <a:gdLst>
              <a:gd name="connsiteX0" fmla="*/ 7092985 w 7092985"/>
              <a:gd name="connsiteY0" fmla="*/ 6858000 h 6858000"/>
              <a:gd name="connsiteX1" fmla="*/ 0 w 7092985"/>
              <a:gd name="connsiteY1" fmla="*/ 6858000 h 6858000"/>
              <a:gd name="connsiteX2" fmla="*/ 0 w 7092985"/>
              <a:gd name="connsiteY2" fmla="*/ 0 h 6858000"/>
              <a:gd name="connsiteX3" fmla="*/ 3916831 w 7092985"/>
              <a:gd name="connsiteY3" fmla="*/ 0 h 6858000"/>
            </a:gdLst>
            <a:ahLst/>
            <a:cxnLst>
              <a:cxn ang="0">
                <a:pos x="connsiteX0" y="connsiteY0"/>
              </a:cxn>
              <a:cxn ang="0">
                <a:pos x="connsiteX1" y="connsiteY1"/>
              </a:cxn>
              <a:cxn ang="0">
                <a:pos x="connsiteX2" y="connsiteY2"/>
              </a:cxn>
              <a:cxn ang="0">
                <a:pos x="connsiteX3" y="connsiteY3"/>
              </a:cxn>
            </a:cxnLst>
            <a:rect l="l" t="t" r="r" b="b"/>
            <a:pathLst>
              <a:path w="7092985" h="6858000">
                <a:moveTo>
                  <a:pt x="7092985" y="6858000"/>
                </a:moveTo>
                <a:lnTo>
                  <a:pt x="0" y="6858000"/>
                </a:lnTo>
                <a:lnTo>
                  <a:pt x="0" y="0"/>
                </a:lnTo>
                <a:lnTo>
                  <a:pt x="3916831"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E193F24-A3CF-40B7-9747-1364DBE6AA20}"/>
              </a:ext>
            </a:extLst>
          </p:cNvPr>
          <p:cNvSpPr>
            <a:spLocks noGrp="1"/>
          </p:cNvSpPr>
          <p:nvPr>
            <p:ph type="title"/>
          </p:nvPr>
        </p:nvSpPr>
        <p:spPr>
          <a:xfrm>
            <a:off x="838199" y="365125"/>
            <a:ext cx="5529943" cy="1325563"/>
          </a:xfrm>
        </p:spPr>
        <p:txBody>
          <a:bodyPr>
            <a:normAutofit/>
          </a:bodyPr>
          <a:lstStyle/>
          <a:p>
            <a:r>
              <a:rPr lang="en-GB" dirty="0"/>
              <a:t>Conclusion.</a:t>
            </a:r>
          </a:p>
        </p:txBody>
      </p:sp>
      <p:sp>
        <p:nvSpPr>
          <p:cNvPr id="3" name="Content Placeholder 2">
            <a:extLst>
              <a:ext uri="{FF2B5EF4-FFF2-40B4-BE49-F238E27FC236}">
                <a16:creationId xmlns:a16="http://schemas.microsoft.com/office/drawing/2014/main" id="{427554B9-CA2F-419A-BA4C-A183044E8E7D}"/>
              </a:ext>
            </a:extLst>
          </p:cNvPr>
          <p:cNvSpPr>
            <a:spLocks noGrp="1"/>
          </p:cNvSpPr>
          <p:nvPr>
            <p:ph idx="1"/>
          </p:nvPr>
        </p:nvSpPr>
        <p:spPr>
          <a:xfrm>
            <a:off x="838199" y="1825625"/>
            <a:ext cx="4142091" cy="4432300"/>
          </a:xfrm>
        </p:spPr>
        <p:txBody>
          <a:bodyPr>
            <a:normAutofit fontScale="92500" lnSpcReduction="10000"/>
          </a:bodyPr>
          <a:lstStyle/>
          <a:p>
            <a:r>
              <a:rPr lang="en-GB" sz="1300" dirty="0"/>
              <a:t>To conclude this presentation, as an educator; I think it would be an excellent idea to bring Makeup and Skincare into lessons. It gives the students opportunities to expand on their knowledge, giving them a lesson that the students will be interested in. It can give the children a chance of pursuing a career in a growing industry. What beauty products the students need to use, how to use them properly and the science of your skin and muscles. </a:t>
            </a:r>
          </a:p>
          <a:p>
            <a:r>
              <a:rPr lang="en-GB" sz="1300" dirty="0"/>
              <a:t>The students can get a hands on experience of working in salons.</a:t>
            </a:r>
          </a:p>
          <a:p>
            <a:r>
              <a:rPr lang="en-GB" sz="1300" dirty="0"/>
              <a:t>Expanding their knowledge on the anatomy and physiology. </a:t>
            </a:r>
          </a:p>
          <a:p>
            <a:r>
              <a:rPr lang="en-GB" sz="1300" dirty="0"/>
              <a:t>The students will have an expanded knowledge of how every person’s body works and how it will respond to certain treatments. </a:t>
            </a:r>
          </a:p>
          <a:p>
            <a:r>
              <a:rPr lang="en-GB" sz="1300" dirty="0"/>
              <a:t>It helps them with their mental health, giving them the confidence to apply makeup, whether it is little or as much as they want. Giving them the right tools and equipment for skincare, which will help with their confidence too. </a:t>
            </a:r>
          </a:p>
          <a:p>
            <a:r>
              <a:rPr lang="en-GB" sz="1300" dirty="0"/>
              <a:t>It is time consuming, but with Mental Health on the increase and young adults’ Hierarchy of Needs changing, introducing a subject to them that they have interest in, will help young adults; not just with their Mental Health but also their Education – which can help for later life of University and College. </a:t>
            </a:r>
          </a:p>
          <a:p>
            <a:pPr marL="0" indent="0">
              <a:buNone/>
            </a:pPr>
            <a:endParaRPr lang="en-GB" sz="1300" dirty="0"/>
          </a:p>
          <a:p>
            <a:endParaRPr lang="en-GB" sz="800" dirty="0"/>
          </a:p>
          <a:p>
            <a:endParaRPr lang="en-GB" sz="800" dirty="0"/>
          </a:p>
          <a:p>
            <a:endParaRPr lang="en-GB" sz="800" dirty="0"/>
          </a:p>
        </p:txBody>
      </p:sp>
      <p:pic>
        <p:nvPicPr>
          <p:cNvPr id="5" name="Picture 4">
            <a:extLst>
              <a:ext uri="{FF2B5EF4-FFF2-40B4-BE49-F238E27FC236}">
                <a16:creationId xmlns:a16="http://schemas.microsoft.com/office/drawing/2014/main" id="{4C9C9CED-2416-4D94-B0A5-5C6697AFA05B}"/>
              </a:ext>
            </a:extLst>
          </p:cNvPr>
          <p:cNvPicPr>
            <a:picLocks noChangeAspect="1"/>
          </p:cNvPicPr>
          <p:nvPr/>
        </p:nvPicPr>
        <p:blipFill>
          <a:blip r:embed="rId2"/>
          <a:stretch>
            <a:fillRect/>
          </a:stretch>
        </p:blipFill>
        <p:spPr>
          <a:xfrm>
            <a:off x="8303827" y="365125"/>
            <a:ext cx="3215802" cy="2411852"/>
          </a:xfrm>
          <a:prstGeom prst="rect">
            <a:avLst/>
          </a:prstGeom>
        </p:spPr>
      </p:pic>
      <p:pic>
        <p:nvPicPr>
          <p:cNvPr id="4" name="Picture 3">
            <a:extLst>
              <a:ext uri="{FF2B5EF4-FFF2-40B4-BE49-F238E27FC236}">
                <a16:creationId xmlns:a16="http://schemas.microsoft.com/office/drawing/2014/main" id="{719A19D8-E23A-4852-842B-FF9680C7D8C3}"/>
              </a:ext>
            </a:extLst>
          </p:cNvPr>
          <p:cNvPicPr>
            <a:picLocks noChangeAspect="1"/>
          </p:cNvPicPr>
          <p:nvPr/>
        </p:nvPicPr>
        <p:blipFill>
          <a:blip r:embed="rId3"/>
          <a:stretch>
            <a:fillRect/>
          </a:stretch>
        </p:blipFill>
        <p:spPr>
          <a:xfrm>
            <a:off x="8507569" y="2994128"/>
            <a:ext cx="3012059" cy="3170589"/>
          </a:xfrm>
          <a:prstGeom prst="rect">
            <a:avLst/>
          </a:prstGeom>
        </p:spPr>
      </p:pic>
    </p:spTree>
    <p:extLst>
      <p:ext uri="{BB962C8B-B14F-4D97-AF65-F5344CB8AC3E}">
        <p14:creationId xmlns:p14="http://schemas.microsoft.com/office/powerpoint/2010/main" val="873591359"/>
      </p:ext>
    </p:extLst>
  </p:cSld>
  <p:clrMapOvr>
    <a:overrideClrMapping bg1="dk1" tx1="lt1" bg2="dk2" tx2="lt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E8A3C-9279-40A1-A7FF-342D4FEECA9D}"/>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50FBD25F-B8CA-48F1-9B64-0AE77A13524D}"/>
              </a:ext>
            </a:extLst>
          </p:cNvPr>
          <p:cNvSpPr>
            <a:spLocks noGrp="1"/>
          </p:cNvSpPr>
          <p:nvPr>
            <p:ph idx="1"/>
          </p:nvPr>
        </p:nvSpPr>
        <p:spPr>
          <a:xfrm>
            <a:off x="838200" y="1387475"/>
            <a:ext cx="10515600" cy="4351338"/>
          </a:xfrm>
        </p:spPr>
        <p:txBody>
          <a:bodyPr>
            <a:normAutofit fontScale="92500"/>
          </a:bodyPr>
          <a:lstStyle/>
          <a:p>
            <a:r>
              <a:rPr lang="en-GB" sz="1600" dirty="0"/>
              <a:t>Dion, N (2016) ‘</a:t>
            </a:r>
            <a:r>
              <a:rPr lang="en-GB" sz="1600" i="1" dirty="0"/>
              <a:t>The effect of Instagram on Self Esteem and Life Satisfaction’ </a:t>
            </a:r>
            <a:r>
              <a:rPr lang="en-GB" sz="1600" i="1" dirty="0" err="1"/>
              <a:t>Honors</a:t>
            </a:r>
            <a:r>
              <a:rPr lang="en-GB" sz="1600" i="1" dirty="0"/>
              <a:t> Thesis. </a:t>
            </a:r>
            <a:r>
              <a:rPr lang="en-GB" sz="1600" dirty="0"/>
              <a:t>Page 4. Salem State University. </a:t>
            </a:r>
            <a:r>
              <a:rPr lang="en-GB" sz="1600" dirty="0">
                <a:hlinkClick r:id="rId2"/>
              </a:rPr>
              <a:t>https://digitalcommons.salemstate.edu/cgi/viewcontent.cgi?article=1091&amp;context=honors_theses</a:t>
            </a:r>
            <a:endParaRPr lang="en-GB" sz="1600" dirty="0"/>
          </a:p>
          <a:p>
            <a:r>
              <a:rPr lang="en-GB" sz="1600" dirty="0"/>
              <a:t>Noor, N. Muhammed, N. </a:t>
            </a:r>
            <a:r>
              <a:rPr lang="en-GB" sz="1600" dirty="0" err="1"/>
              <a:t>Sahabudin</a:t>
            </a:r>
            <a:r>
              <a:rPr lang="en-GB" sz="1600" dirty="0"/>
              <a:t>, N. and Mustafa, Z. (2018) </a:t>
            </a:r>
            <a:r>
              <a:rPr lang="en-GB" sz="1600" i="1" dirty="0"/>
              <a:t>Development </a:t>
            </a:r>
            <a:r>
              <a:rPr lang="en-GB" sz="1600" dirty="0"/>
              <a:t>of Skin Care Routine Support System. Page 3. DOI: 10.1166/asl.2018.13026 </a:t>
            </a:r>
          </a:p>
          <a:p>
            <a:r>
              <a:rPr lang="en-GB" sz="1600" dirty="0"/>
              <a:t>Surber, C. </a:t>
            </a:r>
            <a:r>
              <a:rPr lang="en-GB" sz="1600" dirty="0" err="1"/>
              <a:t>Kottner</a:t>
            </a:r>
            <a:r>
              <a:rPr lang="en-GB" sz="1600" dirty="0"/>
              <a:t>, J (2016) </a:t>
            </a:r>
            <a:r>
              <a:rPr lang="en-GB" sz="1600" i="1" dirty="0"/>
              <a:t>‘Concept of Skin Care and Skin Protection’. Skin Care Products: What do they promise, what do they deliver. </a:t>
            </a:r>
            <a:r>
              <a:rPr lang="en-GB" sz="1600" dirty="0"/>
              <a:t>Pages 1-9. </a:t>
            </a:r>
            <a:r>
              <a:rPr lang="pt-BR" sz="1600" dirty="0"/>
              <a:t>DOI: 10.1016/j.jtv.2016.03.006 </a:t>
            </a:r>
          </a:p>
          <a:p>
            <a:r>
              <a:rPr lang="en-GB" sz="1600" dirty="0">
                <a:hlinkClick r:id="rId3"/>
              </a:rPr>
              <a:t>https://www.pinterest.co.uk/pin/378302437451226731/</a:t>
            </a:r>
            <a:endParaRPr lang="en-GB" sz="1600" dirty="0"/>
          </a:p>
          <a:p>
            <a:r>
              <a:rPr lang="en-GB" sz="1600" dirty="0">
                <a:hlinkClick r:id="rId4"/>
              </a:rPr>
              <a:t>https://www.pinterest.co.uk/pin/491033165622259791/</a:t>
            </a:r>
            <a:endParaRPr lang="en-GB" sz="1600" dirty="0"/>
          </a:p>
          <a:p>
            <a:r>
              <a:rPr lang="en-GB" sz="1600" dirty="0"/>
              <a:t>Bhat, S. (2016) ‘</a:t>
            </a:r>
            <a:r>
              <a:rPr lang="en-GB" sz="1600" i="1" dirty="0"/>
              <a:t>Social Media and Stress’ </a:t>
            </a:r>
            <a:r>
              <a:rPr lang="en-GB" sz="1600" dirty="0"/>
              <a:t>Effects of Social Media on Mental Health: A Review. Pages 1-9</a:t>
            </a:r>
            <a:r>
              <a:rPr lang="en-GB" sz="1400" dirty="0"/>
              <a:t>. </a:t>
            </a:r>
            <a:r>
              <a:rPr lang="en-GB" sz="1600" dirty="0"/>
              <a:t>DOI: 10.25215/0403.134 </a:t>
            </a:r>
            <a:endParaRPr lang="en-GB" sz="1200" dirty="0"/>
          </a:p>
          <a:p>
            <a:r>
              <a:rPr lang="en-GB" sz="1600" dirty="0"/>
              <a:t>Sikander, A. (2015) ‘</a:t>
            </a:r>
            <a:r>
              <a:rPr lang="en-GB" sz="1600" i="1" dirty="0"/>
              <a:t>John Dewey and His Philosophy of Education.’  Pages 1-6, Vol. 2 No.2 191-201. </a:t>
            </a:r>
            <a:r>
              <a:rPr lang="en-GB" sz="1600" dirty="0"/>
              <a:t>DOI: 10.22555/joeed.v2i2.446</a:t>
            </a:r>
            <a:endParaRPr lang="en-GB" sz="1100" dirty="0"/>
          </a:p>
          <a:p>
            <a:r>
              <a:rPr lang="en-GB" sz="1600" dirty="0"/>
              <a:t>Flutter, J and </a:t>
            </a:r>
            <a:r>
              <a:rPr lang="en-GB" sz="1600" dirty="0" err="1"/>
              <a:t>Rudduck</a:t>
            </a:r>
            <a:r>
              <a:rPr lang="en-GB" sz="1600" dirty="0"/>
              <a:t>, J. (2004) ‘</a:t>
            </a:r>
            <a:r>
              <a:rPr lang="en-GB" sz="1600" i="1" dirty="0"/>
              <a:t>Consulting Pupils: What’s in it for Schools?’ </a:t>
            </a:r>
            <a:r>
              <a:rPr lang="en-GB" sz="1600" dirty="0"/>
              <a:t>Routledge Falmer, Taylor and Francis Group. </a:t>
            </a:r>
          </a:p>
          <a:p>
            <a:r>
              <a:rPr lang="en-GB" sz="1600" dirty="0"/>
              <a:t>IJPE (2013) </a:t>
            </a:r>
            <a:r>
              <a:rPr lang="en-GB" sz="1600" i="1" dirty="0"/>
              <a:t>International Journey of Progressive Education. </a:t>
            </a:r>
            <a:r>
              <a:rPr lang="en-GB" sz="1600" dirty="0"/>
              <a:t>Pages 1-134. Volume 9, Number 1, INASED. </a:t>
            </a:r>
            <a:r>
              <a:rPr lang="en-GB" sz="1600" dirty="0">
                <a:hlinkClick r:id="rId5"/>
              </a:rPr>
              <a:t>http://inased.org/v9n1/ijpev9n1.pdf</a:t>
            </a:r>
            <a:endParaRPr lang="en-GB" sz="1600" dirty="0"/>
          </a:p>
          <a:p>
            <a:r>
              <a:rPr lang="en-GB" sz="1600" dirty="0" err="1"/>
              <a:t>Bawa</a:t>
            </a:r>
            <a:r>
              <a:rPr lang="en-GB" sz="1600" dirty="0"/>
              <a:t>, Bhawna (2020) </a:t>
            </a:r>
            <a:r>
              <a:rPr lang="en-GB" sz="1600" i="1" dirty="0"/>
              <a:t>Essay on Perennialism. Critiques on Perennialism. </a:t>
            </a:r>
            <a:r>
              <a:rPr lang="en-GB" sz="1600" i="1" dirty="0">
                <a:hlinkClick r:id="rId6"/>
              </a:rPr>
              <a:t>http://www.yourarticlelibrary.com/essay/essay-on-perennialism/76802</a:t>
            </a:r>
            <a:endParaRPr lang="en-GB" sz="1600" i="1" dirty="0"/>
          </a:p>
          <a:p>
            <a:endParaRPr lang="en-GB" sz="1600" dirty="0"/>
          </a:p>
          <a:p>
            <a:endParaRPr lang="en-GB" sz="1600" dirty="0"/>
          </a:p>
        </p:txBody>
      </p:sp>
    </p:spTree>
    <p:extLst>
      <p:ext uri="{BB962C8B-B14F-4D97-AF65-F5344CB8AC3E}">
        <p14:creationId xmlns:p14="http://schemas.microsoft.com/office/powerpoint/2010/main" val="38257923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TotalTime>
  <Words>2808</Words>
  <Application>Microsoft Office PowerPoint</Application>
  <PresentationFormat>Widescreen</PresentationFormat>
  <Paragraphs>94</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Calibri Light</vt:lpstr>
      <vt:lpstr>Office Theme</vt:lpstr>
      <vt:lpstr>Beauty Lessons in Schools.</vt:lpstr>
      <vt:lpstr>Beauty Lessons in Schools.. </vt:lpstr>
      <vt:lpstr>Skin Care Importance…</vt:lpstr>
      <vt:lpstr>Which group of learners will benefit from these lessons?</vt:lpstr>
      <vt:lpstr>The importance of social media…</vt:lpstr>
      <vt:lpstr>Makeup lesson worksheet exemplars </vt:lpstr>
      <vt:lpstr>More examples.. </vt:lpstr>
      <vt:lpstr>How do these lessons differ from the lessons that are already in the curriculum?</vt:lpstr>
      <vt:lpstr>Maslow’s Hierarchy of Needs.</vt:lpstr>
      <vt:lpstr>Lessons that could interlink with this subject..</vt:lpstr>
      <vt:lpstr>How will these lessons be organised during school hours…</vt:lpstr>
      <vt:lpstr>Pupils Feedback Throughout.. </vt:lpstr>
      <vt:lpstr>What relevant educational philosophies and radical conceptualisations of education support your vision of education?</vt:lpstr>
      <vt:lpstr>Critiques of Progressive Education </vt:lpstr>
      <vt:lpstr>John Dewey </vt:lpstr>
      <vt:lpstr>Perennialism Philosophy  </vt:lpstr>
      <vt:lpstr>Critiques of Perennialism Philosophy </vt:lpstr>
      <vt:lpstr>Thinking Critically about the beauty lessons..</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Beauty Lessons in Schools.</dc:title>
  <dc:creator>Kaitlyn Hole</dc:creator>
  <cp:lastModifiedBy>Kaitlyn Hole</cp:lastModifiedBy>
  <cp:revision>3</cp:revision>
  <dcterms:created xsi:type="dcterms:W3CDTF">2020-03-30T15:53:36Z</dcterms:created>
  <dcterms:modified xsi:type="dcterms:W3CDTF">2020-04-20T17:01:12Z</dcterms:modified>
</cp:coreProperties>
</file>