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9"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67" d="100"/>
          <a:sy n="67" d="100"/>
        </p:scale>
        <p:origin x="10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D42D6-63B7-4C8F-AC1B-8681918071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21894A1-5132-4FD7-A61B-E4E27E2873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9A3566-D540-462D-A25C-2C2589BA61BB}"/>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5" name="Footer Placeholder 4">
            <a:extLst>
              <a:ext uri="{FF2B5EF4-FFF2-40B4-BE49-F238E27FC236}">
                <a16:creationId xmlns:a16="http://schemas.microsoft.com/office/drawing/2014/main" id="{8445A196-29AF-41AA-B55F-8436EE5F75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183187-1E14-4912-99B7-3CA448C149A8}"/>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4050547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6FBB2-FB95-47F9-B1BF-08A6F76448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A2AB81-ACDF-4E34-9C6C-70BE0A868D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98DE1B-8B9C-4CD8-ABD0-BF29C10EB205}"/>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5" name="Footer Placeholder 4">
            <a:extLst>
              <a:ext uri="{FF2B5EF4-FFF2-40B4-BE49-F238E27FC236}">
                <a16:creationId xmlns:a16="http://schemas.microsoft.com/office/drawing/2014/main" id="{A9EB3FED-C466-440E-816A-F294C4219D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DFE549-81F3-4A86-B327-E6BE47717365}"/>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2029573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4E6E-A471-46C3-AD69-179AF51300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24E635-635F-4E8B-9F6C-A2BD1B9ED7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DE3A38-A3BB-4AB0-A10E-5228592F9679}"/>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5" name="Footer Placeholder 4">
            <a:extLst>
              <a:ext uri="{FF2B5EF4-FFF2-40B4-BE49-F238E27FC236}">
                <a16:creationId xmlns:a16="http://schemas.microsoft.com/office/drawing/2014/main" id="{F7F0FCAE-D5BD-4327-9A40-2D8A0499EE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45A532-7CF7-4ABF-92DA-D2570F324E7D}"/>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418583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2B00F-37C0-44DD-BA7D-50F9CFF713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C48C93-DA0B-482B-9A8C-D2B4A81E5D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5CD5AB-C126-4EEE-8C15-040FC1A2E2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8484F7-243B-45D1-B3D7-4694E270EB11}"/>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6" name="Footer Placeholder 5">
            <a:extLst>
              <a:ext uri="{FF2B5EF4-FFF2-40B4-BE49-F238E27FC236}">
                <a16:creationId xmlns:a16="http://schemas.microsoft.com/office/drawing/2014/main" id="{38C83E10-0194-49BD-8F96-CCBC7F4322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AE51B8-B2DE-445C-BB9E-DABF5D9FCB3F}"/>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3156168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42145-C4EE-4686-94A4-60D376B466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37B6A7-87E4-45FE-A2E8-04BCFFB619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FFF1BC-B9E9-4862-8B8D-F26D3B3132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44B71B-3397-46B8-8121-346FF5BE11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805A44-6485-43F4-8F9C-B524B891B0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CDAC84-3691-4242-8CEE-6092CBC82BA6}"/>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8" name="Footer Placeholder 7">
            <a:extLst>
              <a:ext uri="{FF2B5EF4-FFF2-40B4-BE49-F238E27FC236}">
                <a16:creationId xmlns:a16="http://schemas.microsoft.com/office/drawing/2014/main" id="{70AC0084-952D-46EC-A84E-7C729A64F8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BC8679-C913-434B-AD4F-7F7E6A137D4B}"/>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1190223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41EE3-8090-426A-9E96-40BF8DF64A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AB422C-6C20-4736-8053-88FEDF56CB47}"/>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4" name="Footer Placeholder 3">
            <a:extLst>
              <a:ext uri="{FF2B5EF4-FFF2-40B4-BE49-F238E27FC236}">
                <a16:creationId xmlns:a16="http://schemas.microsoft.com/office/drawing/2014/main" id="{F921CBEF-2204-4A10-AA4C-547A1ADB84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AD0169-71E6-4C77-84CC-384D68767D43}"/>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251582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B9E262-4EB2-4934-B669-B480D11279D6}"/>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3" name="Footer Placeholder 2">
            <a:extLst>
              <a:ext uri="{FF2B5EF4-FFF2-40B4-BE49-F238E27FC236}">
                <a16:creationId xmlns:a16="http://schemas.microsoft.com/office/drawing/2014/main" id="{56447569-0FD5-4149-A75C-0B290CFEBE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7744C4-BFC9-4AB1-BF97-6D8A7F789B9C}"/>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2457933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785AA-5338-47AA-9228-6FBCD6BAC5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24DDAB-5AE9-4A79-838C-BABE58FD0C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B9F845-EE29-4A21-B5BB-58BE60F4F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88DF25-E10A-4FBE-AF59-0F39EE0A6C02}"/>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6" name="Footer Placeholder 5">
            <a:extLst>
              <a:ext uri="{FF2B5EF4-FFF2-40B4-BE49-F238E27FC236}">
                <a16:creationId xmlns:a16="http://schemas.microsoft.com/office/drawing/2014/main" id="{A6CEA1AF-685F-4D07-9EEC-DDF612696B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0CA871-0475-41C2-8A95-26B46F50533F}"/>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6690343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49273-06D6-4545-83D2-C1FF596501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3D68681-940D-4229-A2D2-C338356417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F607CB-2586-4064-A700-F54F065157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AA913A-AABB-4184-8AC1-A095FC4BC18C}"/>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6" name="Footer Placeholder 5">
            <a:extLst>
              <a:ext uri="{FF2B5EF4-FFF2-40B4-BE49-F238E27FC236}">
                <a16:creationId xmlns:a16="http://schemas.microsoft.com/office/drawing/2014/main" id="{6ED574E3-FDAA-444C-8955-C0DCAC1207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ECB523-B572-4E01-9E22-A37750966F57}"/>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3842381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162B2-8C47-4EAE-AF68-4FA6A312B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C0A29C-F557-4816-93E5-5FA6F79C1E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A71051-964F-4FD7-806D-8E8CAAD75055}"/>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5" name="Footer Placeholder 4">
            <a:extLst>
              <a:ext uri="{FF2B5EF4-FFF2-40B4-BE49-F238E27FC236}">
                <a16:creationId xmlns:a16="http://schemas.microsoft.com/office/drawing/2014/main" id="{5E672C65-9C72-4035-ABD2-9A6D542428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284EEC-498B-4A72-9B94-2E20AB4DC318}"/>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1648108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9D9685-6669-45E9-B2D2-5954420134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43ED6D-9B12-4EAC-9213-0554CD6A70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5AC357-09B6-4564-9DA3-AE70D41D66BF}"/>
              </a:ext>
            </a:extLst>
          </p:cNvPr>
          <p:cNvSpPr>
            <a:spLocks noGrp="1"/>
          </p:cNvSpPr>
          <p:nvPr>
            <p:ph type="dt" sz="half" idx="10"/>
          </p:nvPr>
        </p:nvSpPr>
        <p:spPr/>
        <p:txBody>
          <a:bodyPr/>
          <a:lstStyle/>
          <a:p>
            <a:fld id="{3733EC11-68F8-4C7D-A5EF-E1D888FF2A06}" type="datetimeFigureOut">
              <a:rPr lang="en-GB" smtClean="0"/>
              <a:t>12/01/2020</a:t>
            </a:fld>
            <a:endParaRPr lang="en-GB"/>
          </a:p>
        </p:txBody>
      </p:sp>
      <p:sp>
        <p:nvSpPr>
          <p:cNvPr id="5" name="Footer Placeholder 4">
            <a:extLst>
              <a:ext uri="{FF2B5EF4-FFF2-40B4-BE49-F238E27FC236}">
                <a16:creationId xmlns:a16="http://schemas.microsoft.com/office/drawing/2014/main" id="{95D2193F-C0C6-429D-B030-BB877C543D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2C42BC-FD79-4801-9DAA-B849CE5D2B5D}"/>
              </a:ext>
            </a:extLst>
          </p:cNvPr>
          <p:cNvSpPr>
            <a:spLocks noGrp="1"/>
          </p:cNvSpPr>
          <p:nvPr>
            <p:ph type="sldNum" sz="quarter" idx="12"/>
          </p:nvPr>
        </p:nvSpPr>
        <p:spPr/>
        <p:txBody>
          <a:bodyPr/>
          <a:lstStyle/>
          <a:p>
            <a:fld id="{251BE3EC-CEAD-4576-B829-42F58DA5AF9C}" type="slidenum">
              <a:rPr lang="en-GB" smtClean="0"/>
              <a:t>‹#›</a:t>
            </a:fld>
            <a:endParaRPr lang="en-GB"/>
          </a:p>
        </p:txBody>
      </p:sp>
    </p:spTree>
    <p:extLst>
      <p:ext uri="{BB962C8B-B14F-4D97-AF65-F5344CB8AC3E}">
        <p14:creationId xmlns:p14="http://schemas.microsoft.com/office/powerpoint/2010/main" val="3657007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CB0FEE-3F20-4705-BADD-A9AEEACAA1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E3F42C-E397-49E4-98AA-2FC5E719D3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226C7-A101-4AC5-A6BB-A7CFA838E9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33EC11-68F8-4C7D-A5EF-E1D888FF2A06}" type="datetimeFigureOut">
              <a:rPr lang="en-GB" smtClean="0"/>
              <a:t>12/01/2020</a:t>
            </a:fld>
            <a:endParaRPr lang="en-GB"/>
          </a:p>
        </p:txBody>
      </p:sp>
      <p:sp>
        <p:nvSpPr>
          <p:cNvPr id="5" name="Footer Placeholder 4">
            <a:extLst>
              <a:ext uri="{FF2B5EF4-FFF2-40B4-BE49-F238E27FC236}">
                <a16:creationId xmlns:a16="http://schemas.microsoft.com/office/drawing/2014/main" id="{5D3343F5-8380-4CBC-BCA8-EA6F1BEF96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0992BD-1A7E-4BB0-9C70-F9E5C9663F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BE3EC-CEAD-4576-B829-42F58DA5AF9C}" type="slidenum">
              <a:rPr lang="en-GB" smtClean="0"/>
              <a:t>‹#›</a:t>
            </a:fld>
            <a:endParaRPr lang="en-GB"/>
          </a:p>
        </p:txBody>
      </p:sp>
    </p:spTree>
    <p:extLst>
      <p:ext uri="{BB962C8B-B14F-4D97-AF65-F5344CB8AC3E}">
        <p14:creationId xmlns:p14="http://schemas.microsoft.com/office/powerpoint/2010/main" val="2919050773"/>
      </p:ext>
    </p:extLst>
  </p:cSld>
  <p:clrMap bg1="lt1" tx1="dk1" bg2="lt2" tx2="dk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327D-6B08-4D11-820A-9FE9323CAC86}"/>
              </a:ext>
            </a:extLst>
          </p:cNvPr>
          <p:cNvSpPr>
            <a:spLocks noGrp="1"/>
          </p:cNvSpPr>
          <p:nvPr>
            <p:ph type="ctrTitle"/>
          </p:nvPr>
        </p:nvSpPr>
        <p:spPr>
          <a:xfrm>
            <a:off x="131930" y="12310"/>
            <a:ext cx="12060070" cy="1058593"/>
          </a:xfr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r>
              <a:rPr lang="en-GB" sz="2400" dirty="0">
                <a:solidFill>
                  <a:srgbClr val="FF0000"/>
                </a:solidFill>
              </a:rPr>
              <a:t>What is procrastination?</a:t>
            </a:r>
            <a:br>
              <a:rPr lang="en-GB" sz="2400" dirty="0">
                <a:solidFill>
                  <a:srgbClr val="FF0000"/>
                </a:solidFill>
              </a:rPr>
            </a:br>
            <a:r>
              <a:rPr lang="en-GB" sz="2400" dirty="0">
                <a:solidFill>
                  <a:srgbClr val="FF0000"/>
                </a:solidFill>
              </a:rPr>
              <a:t>“the action of delaying or postponing something”</a:t>
            </a:r>
            <a:br>
              <a:rPr lang="en-GB" sz="1400" dirty="0">
                <a:solidFill>
                  <a:srgbClr val="FF0000"/>
                </a:solidFill>
              </a:rPr>
            </a:br>
            <a:endParaRPr lang="en-GB" sz="1400" dirty="0">
              <a:solidFill>
                <a:srgbClr val="FF0000"/>
              </a:solidFill>
            </a:endParaRPr>
          </a:p>
        </p:txBody>
      </p:sp>
      <p:sp>
        <p:nvSpPr>
          <p:cNvPr id="4" name="TextBox 3">
            <a:extLst>
              <a:ext uri="{FF2B5EF4-FFF2-40B4-BE49-F238E27FC236}">
                <a16:creationId xmlns:a16="http://schemas.microsoft.com/office/drawing/2014/main" id="{ECAD66AB-484A-4EE6-9565-0800C7711AE1}"/>
              </a:ext>
            </a:extLst>
          </p:cNvPr>
          <p:cNvSpPr txBox="1"/>
          <p:nvPr/>
        </p:nvSpPr>
        <p:spPr>
          <a:xfrm>
            <a:off x="267506" y="1168377"/>
            <a:ext cx="4047319" cy="3016210"/>
          </a:xfrm>
          <a:prstGeom prst="rect">
            <a:avLst/>
          </a:prstGeo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endParaRPr lang="en-GB" sz="1400" dirty="0">
              <a:solidFill>
                <a:srgbClr val="FF0000"/>
              </a:solidFill>
            </a:endParaRPr>
          </a:p>
          <a:p>
            <a:r>
              <a:rPr lang="en-GB" sz="1400" dirty="0">
                <a:solidFill>
                  <a:srgbClr val="FF0000"/>
                </a:solidFill>
              </a:rPr>
              <a:t>Four types of procrastinators:</a:t>
            </a:r>
          </a:p>
          <a:p>
            <a:r>
              <a:rPr lang="en-GB" sz="1200" dirty="0"/>
              <a:t>1.Anxious procrastination.  Neil Fiore stated that that people who procrastinate are bad at time management and give themselves more work then they have time to do.</a:t>
            </a:r>
          </a:p>
          <a:p>
            <a:r>
              <a:rPr lang="en-GB" sz="1200" dirty="0"/>
              <a:t>2.Fun procrastination.  This is when people would rather do anything then the task they need to complete so distract themselves with all sorts of activities.</a:t>
            </a:r>
          </a:p>
          <a:p>
            <a:r>
              <a:rPr lang="en-GB" sz="1200" dirty="0"/>
              <a:t>3.“Plenty of time” procrastination.  This is when you are given a deadline which seems a long time away so you keep putting work off until the last minute. 4.Perfectionist procrastination. This is when people are so critical of their own work and have a fear of failing that they take so long to actually start the work.</a:t>
            </a:r>
          </a:p>
          <a:p>
            <a:endParaRPr lang="en-GB" dirty="0"/>
          </a:p>
        </p:txBody>
      </p:sp>
      <p:sp>
        <p:nvSpPr>
          <p:cNvPr id="5" name="TextBox 4">
            <a:extLst>
              <a:ext uri="{FF2B5EF4-FFF2-40B4-BE49-F238E27FC236}">
                <a16:creationId xmlns:a16="http://schemas.microsoft.com/office/drawing/2014/main" id="{11524002-EA06-45F0-8657-68AA8BA48C9B}"/>
              </a:ext>
            </a:extLst>
          </p:cNvPr>
          <p:cNvSpPr txBox="1"/>
          <p:nvPr/>
        </p:nvSpPr>
        <p:spPr>
          <a:xfrm>
            <a:off x="267506" y="4550850"/>
            <a:ext cx="3661557" cy="2154436"/>
          </a:xfrm>
          <a:prstGeom prst="rect">
            <a:avLst/>
          </a:prstGeo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1400" dirty="0">
                <a:solidFill>
                  <a:srgbClr val="FF0000"/>
                </a:solidFill>
              </a:rPr>
              <a:t>Causes Of Procrastination </a:t>
            </a:r>
          </a:p>
          <a:p>
            <a:r>
              <a:rPr lang="en-GB" sz="1200" dirty="0"/>
              <a:t>There are two main categories that the causes fall under. Psychological and situational. Some examples of the causes are:</a:t>
            </a:r>
          </a:p>
          <a:p>
            <a:r>
              <a:rPr lang="en-GB" sz="1200" dirty="0"/>
              <a:t>A Fear of Failure. </a:t>
            </a:r>
          </a:p>
          <a:p>
            <a:r>
              <a:rPr lang="en-GB" sz="1200" dirty="0"/>
              <a:t>Excessive Perfectionism.  </a:t>
            </a:r>
          </a:p>
          <a:p>
            <a:r>
              <a:rPr lang="en-GB" sz="1200" dirty="0"/>
              <a:t>Low Energy Levels.</a:t>
            </a:r>
          </a:p>
          <a:p>
            <a:r>
              <a:rPr lang="en-GB" sz="1200" dirty="0"/>
              <a:t>A Lack of Focus.</a:t>
            </a:r>
          </a:p>
          <a:p>
            <a:r>
              <a:rPr lang="en-GB" sz="1200" dirty="0"/>
              <a:t>Low self esteem.</a:t>
            </a:r>
          </a:p>
          <a:p>
            <a:r>
              <a:rPr lang="en-GB" sz="1200" dirty="0"/>
              <a:t>Lack of skill.</a:t>
            </a:r>
          </a:p>
          <a:p>
            <a:r>
              <a:rPr lang="en-GB" sz="1200" dirty="0"/>
              <a:t>Overwhelmed.</a:t>
            </a:r>
          </a:p>
        </p:txBody>
      </p:sp>
      <p:sp>
        <p:nvSpPr>
          <p:cNvPr id="8" name="TextBox 7">
            <a:extLst>
              <a:ext uri="{FF2B5EF4-FFF2-40B4-BE49-F238E27FC236}">
                <a16:creationId xmlns:a16="http://schemas.microsoft.com/office/drawing/2014/main" id="{9D0817BD-0833-4BE9-8381-3BB2F245EC9B}"/>
              </a:ext>
            </a:extLst>
          </p:cNvPr>
          <p:cNvSpPr txBox="1"/>
          <p:nvPr/>
        </p:nvSpPr>
        <p:spPr>
          <a:xfrm>
            <a:off x="4702259" y="1506931"/>
            <a:ext cx="3818178" cy="2339102"/>
          </a:xfrm>
          <a:prstGeom prst="rect">
            <a:avLst/>
          </a:prstGeo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1400" dirty="0">
                <a:solidFill>
                  <a:srgbClr val="FF0000"/>
                </a:solidFill>
              </a:rPr>
              <a:t>How to prevent Procrastination.</a:t>
            </a:r>
          </a:p>
          <a:p>
            <a:r>
              <a:rPr lang="en-GB" sz="1200" dirty="0"/>
              <a:t>Stop punishing yourself for procrastinating. You can start by making larger tasks in to smaller  components to tackle. </a:t>
            </a:r>
          </a:p>
          <a:p>
            <a:r>
              <a:rPr lang="en-GB" sz="1200" dirty="0"/>
              <a:t>Start with the  most important task and time yourself for short period of time to just help yourself get started. If you start your day with the hardest tasks then you wont be worrying about them whilst completing other tasks. Plan for the next day and set yourself out a specific timed plan. Find and environment that suits you to help you concentrate. Use positive people around you to help motivate you. Give yourself a pep talk for motivation. And finally Promise yourself a reward when it's done.</a:t>
            </a:r>
          </a:p>
        </p:txBody>
      </p:sp>
      <p:sp>
        <p:nvSpPr>
          <p:cNvPr id="9" name="TextBox 8">
            <a:extLst>
              <a:ext uri="{FF2B5EF4-FFF2-40B4-BE49-F238E27FC236}">
                <a16:creationId xmlns:a16="http://schemas.microsoft.com/office/drawing/2014/main" id="{A375AE5B-4641-4D8D-9583-693664725FE1}"/>
              </a:ext>
            </a:extLst>
          </p:cNvPr>
          <p:cNvSpPr txBox="1"/>
          <p:nvPr/>
        </p:nvSpPr>
        <p:spPr>
          <a:xfrm>
            <a:off x="8520437" y="4550850"/>
            <a:ext cx="3552574" cy="1969770"/>
          </a:xfrm>
          <a:prstGeom prst="rect">
            <a:avLst/>
          </a:prstGeo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1400" dirty="0">
                <a:solidFill>
                  <a:srgbClr val="FF0000"/>
                </a:solidFill>
              </a:rPr>
              <a:t>Benefits of overcoming procrastination.</a:t>
            </a:r>
          </a:p>
          <a:p>
            <a:r>
              <a:rPr lang="en-GB" sz="1200" dirty="0"/>
              <a:t>Peace of mind , You become more happy and gain a feeling of strength and perseverance. You also have the feeling of having control of your life, the negative effects of procrastinating can make you feel really down so taking back control makes you feel positive and energised.</a:t>
            </a:r>
          </a:p>
          <a:p>
            <a:r>
              <a:rPr lang="en-GB" sz="1200" dirty="0"/>
              <a:t>Your self esteem will increase with the feeling of accomplishment after completing the task. </a:t>
            </a:r>
          </a:p>
          <a:p>
            <a:endParaRPr lang="en-GB" sz="1200" dirty="0"/>
          </a:p>
        </p:txBody>
      </p:sp>
      <p:sp>
        <p:nvSpPr>
          <p:cNvPr id="10" name="TextBox 9">
            <a:extLst>
              <a:ext uri="{FF2B5EF4-FFF2-40B4-BE49-F238E27FC236}">
                <a16:creationId xmlns:a16="http://schemas.microsoft.com/office/drawing/2014/main" id="{B1303C13-617C-4A03-98D0-E9F229D84644}"/>
              </a:ext>
            </a:extLst>
          </p:cNvPr>
          <p:cNvSpPr txBox="1"/>
          <p:nvPr/>
        </p:nvSpPr>
        <p:spPr>
          <a:xfrm>
            <a:off x="8907871" y="1229932"/>
            <a:ext cx="3114675" cy="3077766"/>
          </a:xfrm>
          <a:prstGeom prst="rect">
            <a:avLst/>
          </a:prstGeo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1400" dirty="0">
                <a:solidFill>
                  <a:srgbClr val="FF0000"/>
                </a:solidFill>
              </a:rPr>
              <a:t>Overcoming procrastination</a:t>
            </a:r>
          </a:p>
          <a:p>
            <a:r>
              <a:rPr lang="en-GB" sz="1200" dirty="0"/>
              <a:t>There are three main areas to help overcome procrastination, these are: </a:t>
            </a:r>
          </a:p>
          <a:p>
            <a:r>
              <a:rPr lang="en-GB" sz="1200" dirty="0"/>
              <a:t>Time management, this is about setting your self tasks to complete to help become more organised in completing these tasks.</a:t>
            </a:r>
          </a:p>
          <a:p>
            <a:r>
              <a:rPr lang="en-GB" sz="1200" dirty="0"/>
              <a:t>Task management, this is about making tasks seem manageable such as turning the more difficult tasks in to games.</a:t>
            </a:r>
          </a:p>
          <a:p>
            <a:r>
              <a:rPr lang="en-GB" sz="1200" dirty="0"/>
              <a:t>Mind management,  this deals with how the mind procrastinates. If you change the mentality such as admitting to yourself you are procrastinating and taking steps to change to a more positive mind set such as rewarding yourself when you complete each task that you set yourself.</a:t>
            </a:r>
          </a:p>
        </p:txBody>
      </p:sp>
      <p:sp>
        <p:nvSpPr>
          <p:cNvPr id="11" name="TextBox 10">
            <a:extLst>
              <a:ext uri="{FF2B5EF4-FFF2-40B4-BE49-F238E27FC236}">
                <a16:creationId xmlns:a16="http://schemas.microsoft.com/office/drawing/2014/main" id="{94138458-9E66-4536-AAD9-045F1BAECC4E}"/>
              </a:ext>
            </a:extLst>
          </p:cNvPr>
          <p:cNvSpPr txBox="1"/>
          <p:nvPr/>
        </p:nvSpPr>
        <p:spPr>
          <a:xfrm>
            <a:off x="4702259" y="4174136"/>
            <a:ext cx="3424158" cy="2339102"/>
          </a:xfrm>
          <a:prstGeom prst="rect">
            <a:avLst/>
          </a:prstGeom>
          <a:gradFill>
            <a:gsLst>
              <a:gs pos="33596">
                <a:schemeClr val="accent1">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1400" dirty="0">
                <a:solidFill>
                  <a:srgbClr val="FF0000"/>
                </a:solidFill>
              </a:rPr>
              <a:t>Negative effects of procrastination.</a:t>
            </a:r>
          </a:p>
          <a:p>
            <a:r>
              <a:rPr lang="en-GB" sz="1200" dirty="0"/>
              <a:t>This can lead to making poor decisions, When something needs to be completed in a time frame, if you procrastinate you are rushing yourself and not doing your best work.</a:t>
            </a:r>
          </a:p>
          <a:p>
            <a:r>
              <a:rPr lang="en-GB" sz="1200" dirty="0"/>
              <a:t>You can ruin your prospects and dreams by procrastinating and not seizing the opportunity.</a:t>
            </a:r>
          </a:p>
          <a:p>
            <a:r>
              <a:rPr lang="en-GB" sz="1200" dirty="0"/>
              <a:t>Procrastination often leads to unnecessary stress and lowers self esteem. Putting tasks off leads to constant worry and knowing that there is something that needs doing will ruin whatever you are doing until that task in complete.</a:t>
            </a:r>
          </a:p>
        </p:txBody>
      </p:sp>
    </p:spTree>
    <p:extLst>
      <p:ext uri="{BB962C8B-B14F-4D97-AF65-F5344CB8AC3E}">
        <p14:creationId xmlns:p14="http://schemas.microsoft.com/office/powerpoint/2010/main" val="40680978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189</TotalTime>
  <Words>587</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What is procrastination? “the action of delaying or postponing something”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Procrastination…</dc:title>
  <dc:creator>Blockwell Blockwell</dc:creator>
  <cp:lastModifiedBy>Blockwell Blockwell</cp:lastModifiedBy>
  <cp:revision>17</cp:revision>
  <dcterms:created xsi:type="dcterms:W3CDTF">2020-01-12T16:20:07Z</dcterms:created>
  <dcterms:modified xsi:type="dcterms:W3CDTF">2020-01-12T19:29:24Z</dcterms:modified>
</cp:coreProperties>
</file>