
<file path=[Content_Types].xml><?xml version="1.0" encoding="utf-8"?>
<Types xmlns="http://schemas.openxmlformats.org/package/2006/content-types">
  <Default Extension="jpeg" ContentType="image/jpeg"/>
  <Default Extension="m4a" ContentType="audio/mp4"/>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38" r:id="rId4"/>
  </p:sldMasterIdLst>
  <p:notesMasterIdLst>
    <p:notesMasterId r:id="rId29"/>
  </p:notesMasterIdLst>
  <p:sldIdLst>
    <p:sldId id="256" r:id="rId5"/>
    <p:sldId id="276" r:id="rId6"/>
    <p:sldId id="267" r:id="rId7"/>
    <p:sldId id="262" r:id="rId8"/>
    <p:sldId id="277" r:id="rId9"/>
    <p:sldId id="257" r:id="rId10"/>
    <p:sldId id="266" r:id="rId11"/>
    <p:sldId id="270" r:id="rId12"/>
    <p:sldId id="274" r:id="rId13"/>
    <p:sldId id="263" r:id="rId14"/>
    <p:sldId id="280" r:id="rId15"/>
    <p:sldId id="279" r:id="rId16"/>
    <p:sldId id="269" r:id="rId17"/>
    <p:sldId id="265" r:id="rId18"/>
    <p:sldId id="258" r:id="rId19"/>
    <p:sldId id="259" r:id="rId20"/>
    <p:sldId id="268" r:id="rId21"/>
    <p:sldId id="261" r:id="rId22"/>
    <p:sldId id="271" r:id="rId23"/>
    <p:sldId id="273" r:id="rId24"/>
    <p:sldId id="275" r:id="rId25"/>
    <p:sldId id="264" r:id="rId26"/>
    <p:sldId id="272" r:id="rId27"/>
    <p:sldId id="278" r:id="rId2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44BFF2DC-0B9D-4EC8-A1F1-DE50B282BBCF}" v="187" dt="2025-10-25T21:47:32.588"/>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1250" autoAdjust="0"/>
    <p:restoredTop sz="94660"/>
  </p:normalViewPr>
  <p:slideViewPr>
    <p:cSldViewPr snapToGrid="0">
      <p:cViewPr varScale="1">
        <p:scale>
          <a:sx n="74" d="100"/>
          <a:sy n="74" d="100"/>
        </p:scale>
        <p:origin x="648"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 Type="http://schemas.openxmlformats.org/officeDocument/2006/relationships/customXml" Target="../customXml/item3.xml"/><Relationship Id="rId21" Type="http://schemas.openxmlformats.org/officeDocument/2006/relationships/slide" Target="slides/slide17.xml"/><Relationship Id="rId34" Type="http://schemas.microsoft.com/office/2016/11/relationships/changesInfo" Target="changesInfos/changesInfo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notesMaster" Target="notesMasters/notesMaster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presProps" Target="presProps.xml"/><Relationship Id="rId35" Type="http://schemas.microsoft.com/office/2015/10/relationships/revisionInfo" Target="revisionInfo.xml"/><Relationship Id="rId8" Type="http://schemas.openxmlformats.org/officeDocument/2006/relationships/slide" Target="slides/slide4.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Tahira Yasmeen (2236533)" userId="931935dc-c393-4029-94cc-3c49223b6b06" providerId="ADAL" clId="{EA3204EC-55BF-4CED-91FC-EBE3E27A9858}"/>
    <pc:docChg chg="custSel addSld modSld sldOrd">
      <pc:chgData name="Tahira Yasmeen (2236533)" userId="931935dc-c393-4029-94cc-3c49223b6b06" providerId="ADAL" clId="{EA3204EC-55BF-4CED-91FC-EBE3E27A9858}" dt="2025-10-02T16:32:47.515" v="207" actId="20577"/>
      <pc:docMkLst>
        <pc:docMk/>
      </pc:docMkLst>
      <pc:sldChg chg="modSp mod">
        <pc:chgData name="Tahira Yasmeen (2236533)" userId="931935dc-c393-4029-94cc-3c49223b6b06" providerId="ADAL" clId="{EA3204EC-55BF-4CED-91FC-EBE3E27A9858}" dt="2025-10-02T16:32:47.515" v="207" actId="20577"/>
        <pc:sldMkLst>
          <pc:docMk/>
          <pc:sldMk cId="4262537043" sldId="256"/>
        </pc:sldMkLst>
        <pc:spChg chg="mod">
          <ac:chgData name="Tahira Yasmeen (2236533)" userId="931935dc-c393-4029-94cc-3c49223b6b06" providerId="ADAL" clId="{EA3204EC-55BF-4CED-91FC-EBE3E27A9858}" dt="2025-10-02T16:32:20.239" v="204" actId="14100"/>
          <ac:spMkLst>
            <pc:docMk/>
            <pc:sldMk cId="4262537043" sldId="256"/>
            <ac:spMk id="2" creationId="{E9ECBC3C-F13E-F906-6DDE-CAC443957CF7}"/>
          </ac:spMkLst>
        </pc:spChg>
        <pc:spChg chg="mod">
          <ac:chgData name="Tahira Yasmeen (2236533)" userId="931935dc-c393-4029-94cc-3c49223b6b06" providerId="ADAL" clId="{EA3204EC-55BF-4CED-91FC-EBE3E27A9858}" dt="2025-10-02T16:32:47.515" v="207" actId="20577"/>
          <ac:spMkLst>
            <pc:docMk/>
            <pc:sldMk cId="4262537043" sldId="256"/>
            <ac:spMk id="3" creationId="{D89F7CE6-4080-BA53-894C-1A6671D3174D}"/>
          </ac:spMkLst>
        </pc:spChg>
      </pc:sldChg>
      <pc:sldChg chg="addSp modSp new mod">
        <pc:chgData name="Tahira Yasmeen (2236533)" userId="931935dc-c393-4029-94cc-3c49223b6b06" providerId="ADAL" clId="{EA3204EC-55BF-4CED-91FC-EBE3E27A9858}" dt="2025-10-02T16:28:15.600" v="174"/>
        <pc:sldMkLst>
          <pc:docMk/>
          <pc:sldMk cId="4128924317" sldId="257"/>
        </pc:sldMkLst>
        <pc:spChg chg="add mod">
          <ac:chgData name="Tahira Yasmeen (2236533)" userId="931935dc-c393-4029-94cc-3c49223b6b06" providerId="ADAL" clId="{EA3204EC-55BF-4CED-91FC-EBE3E27A9858}" dt="2025-10-02T16:28:15.600" v="174"/>
          <ac:spMkLst>
            <pc:docMk/>
            <pc:sldMk cId="4128924317" sldId="257"/>
            <ac:spMk id="2" creationId="{F1769EE9-5F88-11AD-E0F5-0A3A3508F593}"/>
          </ac:spMkLst>
        </pc:spChg>
      </pc:sldChg>
      <pc:sldChg chg="addSp modSp new mod">
        <pc:chgData name="Tahira Yasmeen (2236533)" userId="931935dc-c393-4029-94cc-3c49223b6b06" providerId="ADAL" clId="{EA3204EC-55BF-4CED-91FC-EBE3E27A9858}" dt="2025-10-02T16:29:23.364" v="194"/>
        <pc:sldMkLst>
          <pc:docMk/>
          <pc:sldMk cId="3312590286" sldId="258"/>
        </pc:sldMkLst>
        <pc:spChg chg="add mod">
          <ac:chgData name="Tahira Yasmeen (2236533)" userId="931935dc-c393-4029-94cc-3c49223b6b06" providerId="ADAL" clId="{EA3204EC-55BF-4CED-91FC-EBE3E27A9858}" dt="2025-10-02T16:29:23.364" v="194"/>
          <ac:spMkLst>
            <pc:docMk/>
            <pc:sldMk cId="3312590286" sldId="258"/>
            <ac:spMk id="2" creationId="{0D31B0F6-E4AE-2D02-2776-05A6CB4ABC2B}"/>
          </ac:spMkLst>
        </pc:spChg>
      </pc:sldChg>
      <pc:sldChg chg="addSp modSp new mod">
        <pc:chgData name="Tahira Yasmeen (2236533)" userId="931935dc-c393-4029-94cc-3c49223b6b06" providerId="ADAL" clId="{EA3204EC-55BF-4CED-91FC-EBE3E27A9858}" dt="2025-10-02T16:30:06.415" v="200"/>
        <pc:sldMkLst>
          <pc:docMk/>
          <pc:sldMk cId="4189755947" sldId="259"/>
        </pc:sldMkLst>
        <pc:spChg chg="add mod">
          <ac:chgData name="Tahira Yasmeen (2236533)" userId="931935dc-c393-4029-94cc-3c49223b6b06" providerId="ADAL" clId="{EA3204EC-55BF-4CED-91FC-EBE3E27A9858}" dt="2025-10-02T16:30:06.415" v="200"/>
          <ac:spMkLst>
            <pc:docMk/>
            <pc:sldMk cId="4189755947" sldId="259"/>
            <ac:spMk id="2" creationId="{CD2CB231-105B-6F5A-F5E7-0521F13662D5}"/>
          </ac:spMkLst>
        </pc:spChg>
      </pc:sldChg>
      <pc:sldChg chg="addSp modSp new mod ord">
        <pc:chgData name="Tahira Yasmeen (2236533)" userId="931935dc-c393-4029-94cc-3c49223b6b06" providerId="ADAL" clId="{EA3204EC-55BF-4CED-91FC-EBE3E27A9858}" dt="2025-10-02T16:26:41.658" v="159"/>
        <pc:sldMkLst>
          <pc:docMk/>
          <pc:sldMk cId="1997904171" sldId="260"/>
        </pc:sldMkLst>
      </pc:sldChg>
    </pc:docChg>
  </pc:docChgLst>
  <pc:docChgLst>
    <pc:chgData name="Tahira Yameen" userId="08a4a9855374514a" providerId="LiveId" clId="{EA3204EC-55BF-4CED-91FC-EBE3E27A9858}"/>
    <pc:docChg chg="undo custSel addSld delSld modSld sldOrd">
      <pc:chgData name="Tahira Yameen" userId="08a4a9855374514a" providerId="LiveId" clId="{EA3204EC-55BF-4CED-91FC-EBE3E27A9858}" dt="2025-10-25T21:47:32.585" v="10050"/>
      <pc:docMkLst>
        <pc:docMk/>
      </pc:docMkLst>
      <pc:sldChg chg="addSp delSp modSp mod modTransition setBg delAnim">
        <pc:chgData name="Tahira Yameen" userId="08a4a9855374514a" providerId="LiveId" clId="{EA3204EC-55BF-4CED-91FC-EBE3E27A9858}" dt="2025-10-25T15:13:41.420" v="9368"/>
        <pc:sldMkLst>
          <pc:docMk/>
          <pc:sldMk cId="4262537043" sldId="256"/>
        </pc:sldMkLst>
        <pc:spChg chg="mod">
          <ac:chgData name="Tahira Yameen" userId="08a4a9855374514a" providerId="LiveId" clId="{EA3204EC-55BF-4CED-91FC-EBE3E27A9858}" dt="2025-10-25T15:09:59.767" v="9357" actId="26606"/>
          <ac:spMkLst>
            <pc:docMk/>
            <pc:sldMk cId="4262537043" sldId="256"/>
            <ac:spMk id="2" creationId="{E9ECBC3C-F13E-F906-6DDE-CAC443957CF7}"/>
          </ac:spMkLst>
        </pc:spChg>
        <pc:spChg chg="mod">
          <ac:chgData name="Tahira Yameen" userId="08a4a9855374514a" providerId="LiveId" clId="{EA3204EC-55BF-4CED-91FC-EBE3E27A9858}" dt="2025-10-25T15:09:59.767" v="9357" actId="26606"/>
          <ac:spMkLst>
            <pc:docMk/>
            <pc:sldMk cId="4262537043" sldId="256"/>
            <ac:spMk id="3" creationId="{D89F7CE6-4080-BA53-894C-1A6671D3174D}"/>
          </ac:spMkLst>
        </pc:spChg>
        <pc:spChg chg="add del">
          <ac:chgData name="Tahira Yameen" userId="08a4a9855374514a" providerId="LiveId" clId="{EA3204EC-55BF-4CED-91FC-EBE3E27A9858}" dt="2025-10-25T15:09:59.767" v="9357" actId="26606"/>
          <ac:spMkLst>
            <pc:docMk/>
            <pc:sldMk cId="4262537043" sldId="256"/>
            <ac:spMk id="10" creationId="{AEF0F480-AC05-4FED-9090-797A1AA65C7F}"/>
          </ac:spMkLst>
        </pc:spChg>
        <pc:spChg chg="add del">
          <ac:chgData name="Tahira Yameen" userId="08a4a9855374514a" providerId="LiveId" clId="{EA3204EC-55BF-4CED-91FC-EBE3E27A9858}" dt="2025-10-25T15:09:59.767" v="9357" actId="26606"/>
          <ac:spMkLst>
            <pc:docMk/>
            <pc:sldMk cId="4262537043" sldId="256"/>
            <ac:spMk id="12" creationId="{295D3A5B-8711-48A3-ABD6-39982B1748C8}"/>
          </ac:spMkLst>
        </pc:spChg>
        <pc:picChg chg="add del">
          <ac:chgData name="Tahira Yameen" userId="08a4a9855374514a" providerId="LiveId" clId="{EA3204EC-55BF-4CED-91FC-EBE3E27A9858}" dt="2025-10-25T15:09:59.767" v="9357" actId="26606"/>
          <ac:picMkLst>
            <pc:docMk/>
            <pc:sldMk cId="4262537043" sldId="256"/>
            <ac:picMk id="5" creationId="{3F638B92-25C9-6A28-48E7-5F2D9E789027}"/>
          </ac:picMkLst>
        </pc:picChg>
        <pc:picChg chg="add del mod">
          <ac:chgData name="Tahira Yameen" userId="08a4a9855374514a" providerId="LiveId" clId="{EA3204EC-55BF-4CED-91FC-EBE3E27A9858}" dt="2025-10-25T14:36:05.026" v="9239" actId="478"/>
          <ac:picMkLst>
            <pc:docMk/>
            <pc:sldMk cId="4262537043" sldId="256"/>
            <ac:picMk id="6" creationId="{524F3B46-CDCC-33B1-B1D5-05B97B3BC1C7}"/>
          </ac:picMkLst>
        </pc:picChg>
        <pc:picChg chg="add del mod">
          <ac:chgData name="Tahira Yameen" userId="08a4a9855374514a" providerId="LiveId" clId="{EA3204EC-55BF-4CED-91FC-EBE3E27A9858}" dt="2025-10-25T14:54:07.702" v="9309"/>
          <ac:picMkLst>
            <pc:docMk/>
            <pc:sldMk cId="4262537043" sldId="256"/>
            <ac:picMk id="6" creationId="{AEA138AB-3E18-1BE5-090A-37E9FFE0872F}"/>
          </ac:picMkLst>
        </pc:picChg>
        <pc:picChg chg="add del mod">
          <ac:chgData name="Tahira Yameen" userId="08a4a9855374514a" providerId="LiveId" clId="{EA3204EC-55BF-4CED-91FC-EBE3E27A9858}" dt="2025-10-25T14:54:12.220" v="9310" actId="478"/>
          <ac:picMkLst>
            <pc:docMk/>
            <pc:sldMk cId="4262537043" sldId="256"/>
            <ac:picMk id="7" creationId="{2418CA0B-E219-E5F5-31CC-38AFA90F97BB}"/>
          </ac:picMkLst>
        </pc:picChg>
        <pc:picChg chg="add del mod">
          <ac:chgData name="Tahira Yameen" userId="08a4a9855374514a" providerId="LiveId" clId="{EA3204EC-55BF-4CED-91FC-EBE3E27A9858}" dt="2025-10-25T15:13:41.420" v="9368"/>
          <ac:picMkLst>
            <pc:docMk/>
            <pc:sldMk cId="4262537043" sldId="256"/>
            <ac:picMk id="9" creationId="{6D6433E5-404C-A92A-F697-A997FFE3F883}"/>
          </ac:picMkLst>
        </pc:picChg>
        <pc:picChg chg="add mod">
          <ac:chgData name="Tahira Yameen" userId="08a4a9855374514a" providerId="LiveId" clId="{EA3204EC-55BF-4CED-91FC-EBE3E27A9858}" dt="2025-10-25T15:13:41.420" v="9368"/>
          <ac:picMkLst>
            <pc:docMk/>
            <pc:sldMk cId="4262537043" sldId="256"/>
            <ac:picMk id="11" creationId="{E24779BD-D6B6-274C-CFCE-5F600849A742}"/>
          </ac:picMkLst>
        </pc:picChg>
      </pc:sldChg>
      <pc:sldChg chg="addSp delSp modSp mod modTransition delAnim">
        <pc:chgData name="Tahira Yameen" userId="08a4a9855374514a" providerId="LiveId" clId="{EA3204EC-55BF-4CED-91FC-EBE3E27A9858}" dt="2025-10-25T18:31:26.697" v="9963"/>
        <pc:sldMkLst>
          <pc:docMk/>
          <pc:sldMk cId="4128924317" sldId="257"/>
        </pc:sldMkLst>
        <pc:spChg chg="mod">
          <ac:chgData name="Tahira Yameen" userId="08a4a9855374514a" providerId="LiveId" clId="{EA3204EC-55BF-4CED-91FC-EBE3E27A9858}" dt="2025-10-21T20:27:32.687" v="6666" actId="20577"/>
          <ac:spMkLst>
            <pc:docMk/>
            <pc:sldMk cId="4128924317" sldId="257"/>
            <ac:spMk id="2" creationId="{F1769EE9-5F88-11AD-E0F5-0A3A3508F593}"/>
          </ac:spMkLst>
        </pc:spChg>
        <pc:picChg chg="add del mod">
          <ac:chgData name="Tahira Yameen" userId="08a4a9855374514a" providerId="LiveId" clId="{EA3204EC-55BF-4CED-91FC-EBE3E27A9858}" dt="2025-10-25T15:13:24.015" v="9364" actId="478"/>
          <ac:picMkLst>
            <pc:docMk/>
            <pc:sldMk cId="4128924317" sldId="257"/>
            <ac:picMk id="7" creationId="{AC17C62F-2FB5-AC98-B39F-1E48876E13A6}"/>
          </ac:picMkLst>
        </pc:picChg>
        <pc:picChg chg="add del mod">
          <ac:chgData name="Tahira Yameen" userId="08a4a9855374514a" providerId="LiveId" clId="{EA3204EC-55BF-4CED-91FC-EBE3E27A9858}" dt="2025-10-25T15:13:45.422" v="9369" actId="478"/>
          <ac:picMkLst>
            <pc:docMk/>
            <pc:sldMk cId="4128924317" sldId="257"/>
            <ac:picMk id="11" creationId="{F0C6D92A-481C-CCCF-F992-2C404E2DF190}"/>
          </ac:picMkLst>
        </pc:picChg>
        <pc:picChg chg="add mod">
          <ac:chgData name="Tahira Yameen" userId="08a4a9855374514a" providerId="LiveId" clId="{EA3204EC-55BF-4CED-91FC-EBE3E27A9858}" dt="2025-10-25T18:31:26.697" v="9963"/>
          <ac:picMkLst>
            <pc:docMk/>
            <pc:sldMk cId="4128924317" sldId="257"/>
            <ac:picMk id="14" creationId="{6999E5DC-2E6D-61CA-86D6-0A085B380F8A}"/>
          </ac:picMkLst>
        </pc:picChg>
      </pc:sldChg>
      <pc:sldChg chg="addSp delSp modSp mod ord modTransition delAnim">
        <pc:chgData name="Tahira Yameen" userId="08a4a9855374514a" providerId="LiveId" clId="{EA3204EC-55BF-4CED-91FC-EBE3E27A9858}" dt="2025-10-25T20:56:22.560" v="10013"/>
        <pc:sldMkLst>
          <pc:docMk/>
          <pc:sldMk cId="3312590286" sldId="258"/>
        </pc:sldMkLst>
        <pc:spChg chg="mod">
          <ac:chgData name="Tahira Yameen" userId="08a4a9855374514a" providerId="LiveId" clId="{EA3204EC-55BF-4CED-91FC-EBE3E27A9858}" dt="2025-10-25T16:27:37.801" v="9862" actId="20577"/>
          <ac:spMkLst>
            <pc:docMk/>
            <pc:sldMk cId="3312590286" sldId="258"/>
            <ac:spMk id="2" creationId="{0D31B0F6-E4AE-2D02-2776-05A6CB4ABC2B}"/>
          </ac:spMkLst>
        </pc:spChg>
        <pc:picChg chg="add del mod">
          <ac:chgData name="Tahira Yameen" userId="08a4a9855374514a" providerId="LiveId" clId="{EA3204EC-55BF-4CED-91FC-EBE3E27A9858}" dt="2025-10-25T20:47:32.952" v="10002" actId="478"/>
          <ac:picMkLst>
            <pc:docMk/>
            <pc:sldMk cId="3312590286" sldId="258"/>
            <ac:picMk id="5" creationId="{0480F226-9012-30FD-986E-B4532E214203}"/>
          </ac:picMkLst>
        </pc:picChg>
        <pc:picChg chg="add del mod">
          <ac:chgData name="Tahira Yameen" userId="08a4a9855374514a" providerId="LiveId" clId="{EA3204EC-55BF-4CED-91FC-EBE3E27A9858}" dt="2025-10-25T20:49:02.323" v="10005"/>
          <ac:picMkLst>
            <pc:docMk/>
            <pc:sldMk cId="3312590286" sldId="258"/>
            <ac:picMk id="7" creationId="{8420BA8D-9AEF-D291-5F73-923D07ECCA27}"/>
          </ac:picMkLst>
        </pc:picChg>
        <pc:picChg chg="add del mod">
          <ac:chgData name="Tahira Yameen" userId="08a4a9855374514a" providerId="LiveId" clId="{EA3204EC-55BF-4CED-91FC-EBE3E27A9858}" dt="2025-10-25T20:50:14.775" v="10006" actId="478"/>
          <ac:picMkLst>
            <pc:docMk/>
            <pc:sldMk cId="3312590286" sldId="258"/>
            <ac:picMk id="8" creationId="{5D97DAB9-069A-FCB9-4B89-C0FA13DF93AF}"/>
          </ac:picMkLst>
        </pc:picChg>
        <pc:picChg chg="add del mod">
          <ac:chgData name="Tahira Yameen" userId="08a4a9855374514a" providerId="LiveId" clId="{EA3204EC-55BF-4CED-91FC-EBE3E27A9858}" dt="2025-10-25T20:51:45.761" v="10009"/>
          <ac:picMkLst>
            <pc:docMk/>
            <pc:sldMk cId="3312590286" sldId="258"/>
            <ac:picMk id="10" creationId="{4E15E350-173A-FB90-4DEF-3CAEE146CCC8}"/>
          </ac:picMkLst>
        </pc:picChg>
        <pc:picChg chg="add del mod">
          <ac:chgData name="Tahira Yameen" userId="08a4a9855374514a" providerId="LiveId" clId="{EA3204EC-55BF-4CED-91FC-EBE3E27A9858}" dt="2025-10-25T20:53:38.022" v="10010" actId="478"/>
          <ac:picMkLst>
            <pc:docMk/>
            <pc:sldMk cId="3312590286" sldId="258"/>
            <ac:picMk id="11" creationId="{62392CBC-719B-BA51-C725-58234AF03923}"/>
          </ac:picMkLst>
        </pc:picChg>
        <pc:picChg chg="add del mod">
          <ac:chgData name="Tahira Yameen" userId="08a4a9855374514a" providerId="LiveId" clId="{EA3204EC-55BF-4CED-91FC-EBE3E27A9858}" dt="2025-10-25T20:56:22.560" v="10013"/>
          <ac:picMkLst>
            <pc:docMk/>
            <pc:sldMk cId="3312590286" sldId="258"/>
            <ac:picMk id="13" creationId="{0B76A4A2-A032-69AA-EFDB-6C22085FB257}"/>
          </ac:picMkLst>
        </pc:picChg>
        <pc:picChg chg="add mod">
          <ac:chgData name="Tahira Yameen" userId="08a4a9855374514a" providerId="LiveId" clId="{EA3204EC-55BF-4CED-91FC-EBE3E27A9858}" dt="2025-10-25T20:56:22.560" v="10013"/>
          <ac:picMkLst>
            <pc:docMk/>
            <pc:sldMk cId="3312590286" sldId="258"/>
            <ac:picMk id="14" creationId="{8EE7AB7E-70FA-D17B-51DA-5C830D54A855}"/>
          </ac:picMkLst>
        </pc:picChg>
      </pc:sldChg>
      <pc:sldChg chg="addSp delSp modSp mod modTransition delAnim">
        <pc:chgData name="Tahira Yameen" userId="08a4a9855374514a" providerId="LiveId" clId="{EA3204EC-55BF-4CED-91FC-EBE3E27A9858}" dt="2025-10-25T21:10:27.209" v="10030"/>
        <pc:sldMkLst>
          <pc:docMk/>
          <pc:sldMk cId="4189755947" sldId="259"/>
        </pc:sldMkLst>
        <pc:spChg chg="mod">
          <ac:chgData name="Tahira Yameen" userId="08a4a9855374514a" providerId="LiveId" clId="{EA3204EC-55BF-4CED-91FC-EBE3E27A9858}" dt="2025-10-05T11:59:09.563" v="2270" actId="2711"/>
          <ac:spMkLst>
            <pc:docMk/>
            <pc:sldMk cId="4189755947" sldId="259"/>
            <ac:spMk id="2" creationId="{CD2CB231-105B-6F5A-F5E7-0521F13662D5}"/>
          </ac:spMkLst>
        </pc:spChg>
        <pc:picChg chg="add del mod">
          <ac:chgData name="Tahira Yameen" userId="08a4a9855374514a" providerId="LiveId" clId="{EA3204EC-55BF-4CED-91FC-EBE3E27A9858}" dt="2025-10-25T21:00:34.169" v="10015" actId="478"/>
          <ac:picMkLst>
            <pc:docMk/>
            <pc:sldMk cId="4189755947" sldId="259"/>
            <ac:picMk id="13" creationId="{C1BC2E1B-9A25-5291-A6A8-6F15195114DF}"/>
          </ac:picMkLst>
        </pc:picChg>
        <pc:picChg chg="add del mod">
          <ac:chgData name="Tahira Yameen" userId="08a4a9855374514a" providerId="LiveId" clId="{EA3204EC-55BF-4CED-91FC-EBE3E27A9858}" dt="2025-10-25T21:02:13.433" v="10018"/>
          <ac:picMkLst>
            <pc:docMk/>
            <pc:sldMk cId="4189755947" sldId="259"/>
            <ac:picMk id="15" creationId="{CE27857C-559B-A1D4-77E3-B9836DC410A3}"/>
          </ac:picMkLst>
        </pc:picChg>
        <pc:picChg chg="add del mod">
          <ac:chgData name="Tahira Yameen" userId="08a4a9855374514a" providerId="LiveId" clId="{EA3204EC-55BF-4CED-91FC-EBE3E27A9858}" dt="2025-10-25T21:04:06.553" v="10019" actId="478"/>
          <ac:picMkLst>
            <pc:docMk/>
            <pc:sldMk cId="4189755947" sldId="259"/>
            <ac:picMk id="16" creationId="{B4038486-E679-90D3-516C-511EF330C497}"/>
          </ac:picMkLst>
        </pc:picChg>
        <pc:picChg chg="add del mod">
          <ac:chgData name="Tahira Yameen" userId="08a4a9855374514a" providerId="LiveId" clId="{EA3204EC-55BF-4CED-91FC-EBE3E27A9858}" dt="2025-10-25T21:04:58.005" v="10022"/>
          <ac:picMkLst>
            <pc:docMk/>
            <pc:sldMk cId="4189755947" sldId="259"/>
            <ac:picMk id="18" creationId="{329EB8D8-7753-9AC4-E707-265AEFDA7AC5}"/>
          </ac:picMkLst>
        </pc:picChg>
        <pc:picChg chg="add del mod">
          <ac:chgData name="Tahira Yameen" userId="08a4a9855374514a" providerId="LiveId" clId="{EA3204EC-55BF-4CED-91FC-EBE3E27A9858}" dt="2025-10-25T21:05:23.798" v="10023" actId="478"/>
          <ac:picMkLst>
            <pc:docMk/>
            <pc:sldMk cId="4189755947" sldId="259"/>
            <ac:picMk id="19" creationId="{08C249FE-BCDC-971D-E1F8-E3C86E888F6E}"/>
          </ac:picMkLst>
        </pc:picChg>
        <pc:picChg chg="add del mod">
          <ac:chgData name="Tahira Yameen" userId="08a4a9855374514a" providerId="LiveId" clId="{EA3204EC-55BF-4CED-91FC-EBE3E27A9858}" dt="2025-10-25T21:07:03.572" v="10026"/>
          <ac:picMkLst>
            <pc:docMk/>
            <pc:sldMk cId="4189755947" sldId="259"/>
            <ac:picMk id="21" creationId="{81AF338A-A78D-947D-45F3-83AE812E7CBC}"/>
          </ac:picMkLst>
        </pc:picChg>
        <pc:picChg chg="add del mod">
          <ac:chgData name="Tahira Yameen" userId="08a4a9855374514a" providerId="LiveId" clId="{EA3204EC-55BF-4CED-91FC-EBE3E27A9858}" dt="2025-10-25T21:08:33.496" v="10027" actId="478"/>
          <ac:picMkLst>
            <pc:docMk/>
            <pc:sldMk cId="4189755947" sldId="259"/>
            <ac:picMk id="22" creationId="{E86DE2A9-F10F-9B71-6415-1CD90909C929}"/>
          </ac:picMkLst>
        </pc:picChg>
        <pc:picChg chg="add del mod">
          <ac:chgData name="Tahira Yameen" userId="08a4a9855374514a" providerId="LiveId" clId="{EA3204EC-55BF-4CED-91FC-EBE3E27A9858}" dt="2025-10-25T21:10:27.209" v="10030"/>
          <ac:picMkLst>
            <pc:docMk/>
            <pc:sldMk cId="4189755947" sldId="259"/>
            <ac:picMk id="24" creationId="{CB77EFBA-CBFB-B8EA-3660-9D1FA9BF1878}"/>
          </ac:picMkLst>
        </pc:picChg>
        <pc:picChg chg="add mod">
          <ac:chgData name="Tahira Yameen" userId="08a4a9855374514a" providerId="LiveId" clId="{EA3204EC-55BF-4CED-91FC-EBE3E27A9858}" dt="2025-10-25T21:10:27.209" v="10030"/>
          <ac:picMkLst>
            <pc:docMk/>
            <pc:sldMk cId="4189755947" sldId="259"/>
            <ac:picMk id="25" creationId="{9492F6BC-3A00-2A3F-DCA7-779E6CD92AA6}"/>
          </ac:picMkLst>
        </pc:picChg>
      </pc:sldChg>
      <pc:sldChg chg="modSp del mod">
        <pc:chgData name="Tahira Yameen" userId="08a4a9855374514a" providerId="LiveId" clId="{EA3204EC-55BF-4CED-91FC-EBE3E27A9858}" dt="2025-10-17T21:53:15.950" v="3013" actId="2696"/>
        <pc:sldMkLst>
          <pc:docMk/>
          <pc:sldMk cId="1997904171" sldId="260"/>
        </pc:sldMkLst>
      </pc:sldChg>
      <pc:sldChg chg="addSp delSp modSp new mod ord modTransition setBg">
        <pc:chgData name="Tahira Yameen" userId="08a4a9855374514a" providerId="LiveId" clId="{EA3204EC-55BF-4CED-91FC-EBE3E27A9858}" dt="2025-10-25T21:27:09.849" v="10040" actId="20577"/>
        <pc:sldMkLst>
          <pc:docMk/>
          <pc:sldMk cId="1459189543" sldId="261"/>
        </pc:sldMkLst>
        <pc:spChg chg="add del mod">
          <ac:chgData name="Tahira Yameen" userId="08a4a9855374514a" providerId="LiveId" clId="{EA3204EC-55BF-4CED-91FC-EBE3E27A9858}" dt="2025-10-25T21:27:09.849" v="10040" actId="20577"/>
          <ac:spMkLst>
            <pc:docMk/>
            <pc:sldMk cId="1459189543" sldId="261"/>
            <ac:spMk id="2" creationId="{55D7595E-310E-C532-4C62-AD9AD8820691}"/>
          </ac:spMkLst>
        </pc:spChg>
      </pc:sldChg>
      <pc:sldChg chg="addSp delSp modSp new mod ord modTransition addAnim delAnim modAnim">
        <pc:chgData name="Tahira Yameen" userId="08a4a9855374514a" providerId="LiveId" clId="{EA3204EC-55BF-4CED-91FC-EBE3E27A9858}" dt="2025-10-25T18:16:58.011" v="9950"/>
        <pc:sldMkLst>
          <pc:docMk/>
          <pc:sldMk cId="1340140949" sldId="262"/>
        </pc:sldMkLst>
        <pc:spChg chg="add del mod">
          <ac:chgData name="Tahira Yameen" userId="08a4a9855374514a" providerId="LiveId" clId="{EA3204EC-55BF-4CED-91FC-EBE3E27A9858}" dt="2025-10-25T18:08:36.233" v="9942" actId="20577"/>
          <ac:spMkLst>
            <pc:docMk/>
            <pc:sldMk cId="1340140949" sldId="262"/>
            <ac:spMk id="2" creationId="{42367F94-D1F0-C791-E4D8-9A7E5263C7E7}"/>
          </ac:spMkLst>
        </pc:spChg>
        <pc:picChg chg="add del mod">
          <ac:chgData name="Tahira Yameen" userId="08a4a9855374514a" providerId="LiveId" clId="{EA3204EC-55BF-4CED-91FC-EBE3E27A9858}" dt="2025-10-25T18:14:14.912" v="9946"/>
          <ac:picMkLst>
            <pc:docMk/>
            <pc:sldMk cId="1340140949" sldId="262"/>
            <ac:picMk id="4" creationId="{4AF1C89F-FFC7-5D67-B8C9-626939935D5F}"/>
          </ac:picMkLst>
        </pc:picChg>
        <pc:picChg chg="add del mod">
          <ac:chgData name="Tahira Yameen" userId="08a4a9855374514a" providerId="LiveId" clId="{EA3204EC-55BF-4CED-91FC-EBE3E27A9858}" dt="2025-10-25T18:15:36.875" v="9947" actId="478"/>
          <ac:picMkLst>
            <pc:docMk/>
            <pc:sldMk cId="1340140949" sldId="262"/>
            <ac:picMk id="5" creationId="{7D435509-0FE1-6C8E-DB90-8D9C7A098ED5}"/>
          </ac:picMkLst>
        </pc:picChg>
        <pc:picChg chg="add del mod">
          <ac:chgData name="Tahira Yameen" userId="08a4a9855374514a" providerId="LiveId" clId="{EA3204EC-55BF-4CED-91FC-EBE3E27A9858}" dt="2025-10-25T18:16:58.011" v="9950"/>
          <ac:picMkLst>
            <pc:docMk/>
            <pc:sldMk cId="1340140949" sldId="262"/>
            <ac:picMk id="7" creationId="{C4CFA984-0301-C8E7-36E5-CD6647E67429}"/>
          </ac:picMkLst>
        </pc:picChg>
        <pc:picChg chg="add mod">
          <ac:chgData name="Tahira Yameen" userId="08a4a9855374514a" providerId="LiveId" clId="{EA3204EC-55BF-4CED-91FC-EBE3E27A9858}" dt="2025-10-25T18:16:58.011" v="9950"/>
          <ac:picMkLst>
            <pc:docMk/>
            <pc:sldMk cId="1340140949" sldId="262"/>
            <ac:picMk id="8" creationId="{D233DF40-507E-F431-C488-C6AA686C186C}"/>
          </ac:picMkLst>
        </pc:picChg>
        <pc:picChg chg="del">
          <ac:chgData name="Tahira Yameen" userId="08a4a9855374514a" providerId="LiveId" clId="{EA3204EC-55BF-4CED-91FC-EBE3E27A9858}" dt="2025-10-25T18:12:31.387" v="9943" actId="478"/>
          <ac:picMkLst>
            <pc:docMk/>
            <pc:sldMk cId="1340140949" sldId="262"/>
            <ac:picMk id="12" creationId="{8CFA5657-BD87-6E6A-DB93-D6016A9578BC}"/>
          </ac:picMkLst>
        </pc:picChg>
      </pc:sldChg>
      <pc:sldChg chg="addSp delSp modSp new mod ord modTransition delAnim">
        <pc:chgData name="Tahira Yameen" userId="08a4a9855374514a" providerId="LiveId" clId="{EA3204EC-55BF-4CED-91FC-EBE3E27A9858}" dt="2025-10-25T20:23:42.708" v="9982"/>
        <pc:sldMkLst>
          <pc:docMk/>
          <pc:sldMk cId="4073540217" sldId="263"/>
        </pc:sldMkLst>
        <pc:spChg chg="add mod">
          <ac:chgData name="Tahira Yameen" userId="08a4a9855374514a" providerId="LiveId" clId="{EA3204EC-55BF-4CED-91FC-EBE3E27A9858}" dt="2025-10-22T11:49:25.785" v="9211" actId="20577"/>
          <ac:spMkLst>
            <pc:docMk/>
            <pc:sldMk cId="4073540217" sldId="263"/>
            <ac:spMk id="2" creationId="{34AD9C26-5E4C-7521-2809-C74EEDCCCBE5}"/>
          </ac:spMkLst>
        </pc:spChg>
        <pc:picChg chg="add mod">
          <ac:chgData name="Tahira Yameen" userId="08a4a9855374514a" providerId="LiveId" clId="{EA3204EC-55BF-4CED-91FC-EBE3E27A9858}" dt="2025-10-22T11:49:11.648" v="9210" actId="1076"/>
          <ac:picMkLst>
            <pc:docMk/>
            <pc:sldMk cId="4073540217" sldId="263"/>
            <ac:picMk id="4" creationId="{4971BF24-F6F0-E5CE-A516-BA61D9C27CEF}"/>
          </ac:picMkLst>
        </pc:picChg>
        <pc:picChg chg="add del mod">
          <ac:chgData name="Tahira Yameen" userId="08a4a9855374514a" providerId="LiveId" clId="{EA3204EC-55BF-4CED-91FC-EBE3E27A9858}" dt="2025-10-25T20:22:48.852" v="9979" actId="478"/>
          <ac:picMkLst>
            <pc:docMk/>
            <pc:sldMk cId="4073540217" sldId="263"/>
            <ac:picMk id="8" creationId="{8D49FF0A-9C07-5991-A707-B3396BEE5D63}"/>
          </ac:picMkLst>
        </pc:picChg>
        <pc:picChg chg="add del mod">
          <ac:chgData name="Tahira Yameen" userId="08a4a9855374514a" providerId="LiveId" clId="{EA3204EC-55BF-4CED-91FC-EBE3E27A9858}" dt="2025-10-25T20:23:42.708" v="9982"/>
          <ac:picMkLst>
            <pc:docMk/>
            <pc:sldMk cId="4073540217" sldId="263"/>
            <ac:picMk id="10" creationId="{F8D90818-51D8-C2F9-B006-3F7B85DE20DF}"/>
          </ac:picMkLst>
        </pc:picChg>
        <pc:picChg chg="add mod">
          <ac:chgData name="Tahira Yameen" userId="08a4a9855374514a" providerId="LiveId" clId="{EA3204EC-55BF-4CED-91FC-EBE3E27A9858}" dt="2025-10-25T20:23:42.708" v="9982"/>
          <ac:picMkLst>
            <pc:docMk/>
            <pc:sldMk cId="4073540217" sldId="263"/>
            <ac:picMk id="11" creationId="{4BDD1C7A-3B98-F7A3-4254-89BF22F7E6B8}"/>
          </ac:picMkLst>
        </pc:picChg>
      </pc:sldChg>
      <pc:sldChg chg="addSp modSp new mod ord modTransition">
        <pc:chgData name="Tahira Yameen" userId="08a4a9855374514a" providerId="LiveId" clId="{EA3204EC-55BF-4CED-91FC-EBE3E27A9858}" dt="2025-10-25T16:51:17.578" v="9930" actId="20577"/>
        <pc:sldMkLst>
          <pc:docMk/>
          <pc:sldMk cId="762569517" sldId="264"/>
        </pc:sldMkLst>
        <pc:spChg chg="add mod">
          <ac:chgData name="Tahira Yameen" userId="08a4a9855374514a" providerId="LiveId" clId="{EA3204EC-55BF-4CED-91FC-EBE3E27A9858}" dt="2025-10-25T16:51:17.578" v="9930" actId="20577"/>
          <ac:spMkLst>
            <pc:docMk/>
            <pc:sldMk cId="762569517" sldId="264"/>
            <ac:spMk id="2" creationId="{98DEE525-1C5D-299A-C05F-898CEBF61CBA}"/>
          </ac:spMkLst>
        </pc:spChg>
      </pc:sldChg>
      <pc:sldChg chg="addSp modSp new mod ord modTransition">
        <pc:chgData name="Tahira Yameen" userId="08a4a9855374514a" providerId="LiveId" clId="{EA3204EC-55BF-4CED-91FC-EBE3E27A9858}" dt="2025-10-25T20:40:49.429" v="10000"/>
        <pc:sldMkLst>
          <pc:docMk/>
          <pc:sldMk cId="942159130" sldId="265"/>
        </pc:sldMkLst>
        <pc:spChg chg="add mod">
          <ac:chgData name="Tahira Yameen" userId="08a4a9855374514a" providerId="LiveId" clId="{EA3204EC-55BF-4CED-91FC-EBE3E27A9858}" dt="2025-10-25T16:25:58.487" v="9858" actId="20577"/>
          <ac:spMkLst>
            <pc:docMk/>
            <pc:sldMk cId="942159130" sldId="265"/>
            <ac:spMk id="2" creationId="{A3BFDC10-A02E-B810-AFB4-DA96A1A2A9AA}"/>
          </ac:spMkLst>
        </pc:spChg>
        <pc:picChg chg="add mod">
          <ac:chgData name="Tahira Yameen" userId="08a4a9855374514a" providerId="LiveId" clId="{EA3204EC-55BF-4CED-91FC-EBE3E27A9858}" dt="2025-10-25T20:40:49.429" v="10000"/>
          <ac:picMkLst>
            <pc:docMk/>
            <pc:sldMk cId="942159130" sldId="265"/>
            <ac:picMk id="9" creationId="{ED0BB955-B85B-F28D-DB0D-77F1F1918915}"/>
          </ac:picMkLst>
        </pc:picChg>
      </pc:sldChg>
      <pc:sldChg chg="addSp delSp modSp new mod ord modTransition delAnim">
        <pc:chgData name="Tahira Yameen" userId="08a4a9855374514a" providerId="LiveId" clId="{EA3204EC-55BF-4CED-91FC-EBE3E27A9858}" dt="2025-10-25T20:08:23.375" v="9975"/>
        <pc:sldMkLst>
          <pc:docMk/>
          <pc:sldMk cId="2014337608" sldId="266"/>
        </pc:sldMkLst>
        <pc:spChg chg="add mod">
          <ac:chgData name="Tahira Yameen" userId="08a4a9855374514a" providerId="LiveId" clId="{EA3204EC-55BF-4CED-91FC-EBE3E27A9858}" dt="2025-10-25T15:41:06.525" v="9674" actId="5793"/>
          <ac:spMkLst>
            <pc:docMk/>
            <pc:sldMk cId="2014337608" sldId="266"/>
            <ac:spMk id="2" creationId="{174B6E3F-FA9B-EC2D-5823-438644CA1EBD}"/>
          </ac:spMkLst>
        </pc:spChg>
        <pc:picChg chg="add del mod">
          <ac:chgData name="Tahira Yameen" userId="08a4a9855374514a" providerId="LiveId" clId="{EA3204EC-55BF-4CED-91FC-EBE3E27A9858}" dt="2025-10-25T20:03:41.663" v="9967"/>
          <ac:picMkLst>
            <pc:docMk/>
            <pc:sldMk cId="2014337608" sldId="266"/>
            <ac:picMk id="7" creationId="{DC3C136B-97FE-49DA-80BC-C1E30B6772A9}"/>
          </ac:picMkLst>
        </pc:picChg>
        <pc:picChg chg="add mod">
          <ac:chgData name="Tahira Yameen" userId="08a4a9855374514a" providerId="LiveId" clId="{EA3204EC-55BF-4CED-91FC-EBE3E27A9858}" dt="2025-10-25T18:36:19.094" v="9964"/>
          <ac:picMkLst>
            <pc:docMk/>
            <pc:sldMk cId="2014337608" sldId="266"/>
            <ac:picMk id="8" creationId="{1B9F795E-AA13-D6B7-C685-2DEC43B4FF8C}"/>
          </ac:picMkLst>
        </pc:picChg>
        <pc:picChg chg="add del mod">
          <ac:chgData name="Tahira Yameen" userId="08a4a9855374514a" providerId="LiveId" clId="{EA3204EC-55BF-4CED-91FC-EBE3E27A9858}" dt="2025-10-25T20:04:53.637" v="9968" actId="478"/>
          <ac:picMkLst>
            <pc:docMk/>
            <pc:sldMk cId="2014337608" sldId="266"/>
            <ac:picMk id="8" creationId="{72CE4650-538A-8591-7FF2-B26A064A1CB4}"/>
          </ac:picMkLst>
        </pc:picChg>
        <pc:picChg chg="add del mod">
          <ac:chgData name="Tahira Yameen" userId="08a4a9855374514a" providerId="LiveId" clId="{EA3204EC-55BF-4CED-91FC-EBE3E27A9858}" dt="2025-10-25T20:06:24.134" v="9971"/>
          <ac:picMkLst>
            <pc:docMk/>
            <pc:sldMk cId="2014337608" sldId="266"/>
            <ac:picMk id="10" creationId="{3037ECE8-97F3-AA3F-55CA-ED6C45A1225D}"/>
          </ac:picMkLst>
        </pc:picChg>
        <pc:picChg chg="add del mod">
          <ac:chgData name="Tahira Yameen" userId="08a4a9855374514a" providerId="LiveId" clId="{EA3204EC-55BF-4CED-91FC-EBE3E27A9858}" dt="2025-10-25T20:06:27.347" v="9972" actId="478"/>
          <ac:picMkLst>
            <pc:docMk/>
            <pc:sldMk cId="2014337608" sldId="266"/>
            <ac:picMk id="11" creationId="{94137A5D-AC19-E825-0EE3-2F0CF75C1DDC}"/>
          </ac:picMkLst>
        </pc:picChg>
        <pc:picChg chg="add del mod">
          <ac:chgData name="Tahira Yameen" userId="08a4a9855374514a" providerId="LiveId" clId="{EA3204EC-55BF-4CED-91FC-EBE3E27A9858}" dt="2025-10-25T20:08:23.375" v="9975"/>
          <ac:picMkLst>
            <pc:docMk/>
            <pc:sldMk cId="2014337608" sldId="266"/>
            <ac:picMk id="13" creationId="{B9DCB908-BD6C-65F0-5755-F48A8E3AE4A8}"/>
          </ac:picMkLst>
        </pc:picChg>
        <pc:picChg chg="add mod">
          <ac:chgData name="Tahira Yameen" userId="08a4a9855374514a" providerId="LiveId" clId="{EA3204EC-55BF-4CED-91FC-EBE3E27A9858}" dt="2025-10-25T20:08:23.375" v="9975"/>
          <ac:picMkLst>
            <pc:docMk/>
            <pc:sldMk cId="2014337608" sldId="266"/>
            <ac:picMk id="14" creationId="{21D7790A-D6ED-5354-895B-F1003EED805B}"/>
          </ac:picMkLst>
        </pc:picChg>
      </pc:sldChg>
      <pc:sldChg chg="addSp delSp modSp new mod ord modTransition delAnim">
        <pc:chgData name="Tahira Yameen" userId="08a4a9855374514a" providerId="LiveId" clId="{EA3204EC-55BF-4CED-91FC-EBE3E27A9858}" dt="2025-10-25T21:47:32.585" v="10050"/>
        <pc:sldMkLst>
          <pc:docMk/>
          <pc:sldMk cId="3581458078" sldId="267"/>
        </pc:sldMkLst>
        <pc:spChg chg="add mod">
          <ac:chgData name="Tahira Yameen" userId="08a4a9855374514a" providerId="LiveId" clId="{EA3204EC-55BF-4CED-91FC-EBE3E27A9858}" dt="2025-10-20T08:57:36.865" v="4938" actId="20577"/>
          <ac:spMkLst>
            <pc:docMk/>
            <pc:sldMk cId="3581458078" sldId="267"/>
            <ac:spMk id="2" creationId="{4ED1374A-8E97-254C-2BA3-9C01171B9310}"/>
          </ac:spMkLst>
        </pc:spChg>
        <pc:spChg chg="add mod">
          <ac:chgData name="Tahira Yameen" userId="08a4a9855374514a" providerId="LiveId" clId="{EA3204EC-55BF-4CED-91FC-EBE3E27A9858}" dt="2025-10-20T09:20:30.343" v="5031" actId="2711"/>
          <ac:spMkLst>
            <pc:docMk/>
            <pc:sldMk cId="3581458078" sldId="267"/>
            <ac:spMk id="5" creationId="{D69D5B78-DB57-575E-347E-4EB3E153DD66}"/>
          </ac:spMkLst>
        </pc:spChg>
        <pc:picChg chg="add del mod">
          <ac:chgData name="Tahira Yameen" userId="08a4a9855374514a" providerId="LiveId" clId="{EA3204EC-55BF-4CED-91FC-EBE3E27A9858}" dt="2025-10-25T15:10:37.133" v="9362" actId="478"/>
          <ac:picMkLst>
            <pc:docMk/>
            <pc:sldMk cId="3581458078" sldId="267"/>
            <ac:picMk id="3" creationId="{A5916364-F345-0C3A-F27A-198A821A647C}"/>
          </ac:picMkLst>
        </pc:picChg>
        <pc:picChg chg="add mod">
          <ac:chgData name="Tahira Yameen" userId="08a4a9855374514a" providerId="LiveId" clId="{EA3204EC-55BF-4CED-91FC-EBE3E27A9858}" dt="2025-10-21T19:22:52.149" v="6521" actId="1076"/>
          <ac:picMkLst>
            <pc:docMk/>
            <pc:sldMk cId="3581458078" sldId="267"/>
            <ac:picMk id="4" creationId="{272044FA-236F-7332-538F-34A036F0C5A3}"/>
          </ac:picMkLst>
        </pc:picChg>
        <pc:picChg chg="add del mod">
          <ac:chgData name="Tahira Yameen" userId="08a4a9855374514a" providerId="LiveId" clId="{EA3204EC-55BF-4CED-91FC-EBE3E27A9858}" dt="2025-10-25T14:36:44.816" v="9241" actId="478"/>
          <ac:picMkLst>
            <pc:docMk/>
            <pc:sldMk cId="3581458078" sldId="267"/>
            <ac:picMk id="6" creationId="{74CDD01E-64F5-92BF-00EF-CAB28407132D}"/>
          </ac:picMkLst>
        </pc:picChg>
        <pc:picChg chg="add del mod">
          <ac:chgData name="Tahira Yameen" userId="08a4a9855374514a" providerId="LiveId" clId="{EA3204EC-55BF-4CED-91FC-EBE3E27A9858}" dt="2025-10-25T21:45:59.339" v="10046"/>
          <ac:picMkLst>
            <pc:docMk/>
            <pc:sldMk cId="3581458078" sldId="267"/>
            <ac:picMk id="6" creationId="{7CCD7095-1A1D-8A52-FDD4-E0AB46D60221}"/>
          </ac:picMkLst>
        </pc:picChg>
        <pc:picChg chg="add del mod">
          <ac:chgData name="Tahira Yameen" userId="08a4a9855374514a" providerId="LiveId" clId="{EA3204EC-55BF-4CED-91FC-EBE3E27A9858}" dt="2025-10-25T21:46:38.369" v="10047" actId="478"/>
          <ac:picMkLst>
            <pc:docMk/>
            <pc:sldMk cId="3581458078" sldId="267"/>
            <ac:picMk id="7" creationId="{ED6BCC52-1A26-AA02-F590-D9326AC30393}"/>
          </ac:picMkLst>
        </pc:picChg>
        <pc:picChg chg="add del mod">
          <ac:chgData name="Tahira Yameen" userId="08a4a9855374514a" providerId="LiveId" clId="{EA3204EC-55BF-4CED-91FC-EBE3E27A9858}" dt="2025-10-25T21:47:32.585" v="10050"/>
          <ac:picMkLst>
            <pc:docMk/>
            <pc:sldMk cId="3581458078" sldId="267"/>
            <ac:picMk id="9" creationId="{5BC5724F-3DC1-75F0-A64D-1A100C832C1A}"/>
          </ac:picMkLst>
        </pc:picChg>
        <pc:picChg chg="add mod">
          <ac:chgData name="Tahira Yameen" userId="08a4a9855374514a" providerId="LiveId" clId="{EA3204EC-55BF-4CED-91FC-EBE3E27A9858}" dt="2025-10-25T21:47:32.585" v="10050"/>
          <ac:picMkLst>
            <pc:docMk/>
            <pc:sldMk cId="3581458078" sldId="267"/>
            <ac:picMk id="10" creationId="{E5FDF2C0-0FCE-9300-3555-6B8D0E1A9ABD}"/>
          </ac:picMkLst>
        </pc:picChg>
        <pc:picChg chg="del">
          <ac:chgData name="Tahira Yameen" userId="08a4a9855374514a" providerId="LiveId" clId="{EA3204EC-55BF-4CED-91FC-EBE3E27A9858}" dt="2025-10-25T21:45:06.623" v="10043" actId="478"/>
          <ac:picMkLst>
            <pc:docMk/>
            <pc:sldMk cId="3581458078" sldId="267"/>
            <ac:picMk id="14" creationId="{21593BBD-882B-94EC-696F-B04D6AE59547}"/>
          </ac:picMkLst>
        </pc:picChg>
      </pc:sldChg>
      <pc:sldChg chg="addSp delSp modSp new mod modTransition delAnim">
        <pc:chgData name="Tahira Yameen" userId="08a4a9855374514a" providerId="LiveId" clId="{EA3204EC-55BF-4CED-91FC-EBE3E27A9858}" dt="2025-10-25T21:26:03.288" v="10039"/>
        <pc:sldMkLst>
          <pc:docMk/>
          <pc:sldMk cId="4160104589" sldId="268"/>
        </pc:sldMkLst>
        <pc:spChg chg="add mod">
          <ac:chgData name="Tahira Yameen" userId="08a4a9855374514a" providerId="LiveId" clId="{EA3204EC-55BF-4CED-91FC-EBE3E27A9858}" dt="2025-10-20T11:40:02.324" v="5945"/>
          <ac:spMkLst>
            <pc:docMk/>
            <pc:sldMk cId="4160104589" sldId="268"/>
            <ac:spMk id="2" creationId="{1720EFE2-83E0-3BA9-370F-983A8E9B551B}"/>
          </ac:spMkLst>
        </pc:spChg>
        <pc:picChg chg="add del mod">
          <ac:chgData name="Tahira Yameen" userId="08a4a9855374514a" providerId="LiveId" clId="{EA3204EC-55BF-4CED-91FC-EBE3E27A9858}" dt="2025-10-25T21:22:40.693" v="10032" actId="478"/>
          <ac:picMkLst>
            <pc:docMk/>
            <pc:sldMk cId="4160104589" sldId="268"/>
            <ac:picMk id="15" creationId="{791E84D8-ED36-B517-592C-42DB1E12D017}"/>
          </ac:picMkLst>
        </pc:picChg>
        <pc:picChg chg="add del mod">
          <ac:chgData name="Tahira Yameen" userId="08a4a9855374514a" providerId="LiveId" clId="{EA3204EC-55BF-4CED-91FC-EBE3E27A9858}" dt="2025-10-25T21:23:50.045" v="10035"/>
          <ac:picMkLst>
            <pc:docMk/>
            <pc:sldMk cId="4160104589" sldId="268"/>
            <ac:picMk id="17" creationId="{2269AAF1-F603-40A3-2619-2C9FEBD4F2CF}"/>
          </ac:picMkLst>
        </pc:picChg>
        <pc:picChg chg="add del mod">
          <ac:chgData name="Tahira Yameen" userId="08a4a9855374514a" providerId="LiveId" clId="{EA3204EC-55BF-4CED-91FC-EBE3E27A9858}" dt="2025-10-25T21:24:48.816" v="10036" actId="478"/>
          <ac:picMkLst>
            <pc:docMk/>
            <pc:sldMk cId="4160104589" sldId="268"/>
            <ac:picMk id="18" creationId="{2B0FD1EA-93CF-6992-0493-B7327B830B2E}"/>
          </ac:picMkLst>
        </pc:picChg>
        <pc:picChg chg="add del mod">
          <ac:chgData name="Tahira Yameen" userId="08a4a9855374514a" providerId="LiveId" clId="{EA3204EC-55BF-4CED-91FC-EBE3E27A9858}" dt="2025-10-25T21:26:03.288" v="10039"/>
          <ac:picMkLst>
            <pc:docMk/>
            <pc:sldMk cId="4160104589" sldId="268"/>
            <ac:picMk id="20" creationId="{A2E47D90-89A2-CDDF-BEB3-227161B55170}"/>
          </ac:picMkLst>
        </pc:picChg>
        <pc:picChg chg="add mod">
          <ac:chgData name="Tahira Yameen" userId="08a4a9855374514a" providerId="LiveId" clId="{EA3204EC-55BF-4CED-91FC-EBE3E27A9858}" dt="2025-10-25T21:26:03.288" v="10039"/>
          <ac:picMkLst>
            <pc:docMk/>
            <pc:sldMk cId="4160104589" sldId="268"/>
            <ac:picMk id="21" creationId="{C80D29E4-4A6B-1EEB-5143-E6B31EB784C1}"/>
          </ac:picMkLst>
        </pc:picChg>
      </pc:sldChg>
      <pc:sldChg chg="addSp delSp modSp new mod ord modTransition delAnim">
        <pc:chgData name="Tahira Yameen" userId="08a4a9855374514a" providerId="LiveId" clId="{EA3204EC-55BF-4CED-91FC-EBE3E27A9858}" dt="2025-10-25T20:38:09.525" v="9999"/>
        <pc:sldMkLst>
          <pc:docMk/>
          <pc:sldMk cId="1673049680" sldId="269"/>
        </pc:sldMkLst>
        <pc:spChg chg="add mod">
          <ac:chgData name="Tahira Yameen" userId="08a4a9855374514a" providerId="LiveId" clId="{EA3204EC-55BF-4CED-91FC-EBE3E27A9858}" dt="2025-10-22T10:57:57.148" v="8735" actId="20577"/>
          <ac:spMkLst>
            <pc:docMk/>
            <pc:sldMk cId="1673049680" sldId="269"/>
            <ac:spMk id="2" creationId="{FA94B41A-7F22-2371-4398-6105E90BBB90}"/>
          </ac:spMkLst>
        </pc:spChg>
        <pc:spChg chg="add mod">
          <ac:chgData name="Tahira Yameen" userId="08a4a9855374514a" providerId="LiveId" clId="{EA3204EC-55BF-4CED-91FC-EBE3E27A9858}" dt="2025-10-22T10:58:48.663" v="8736" actId="2711"/>
          <ac:spMkLst>
            <pc:docMk/>
            <pc:sldMk cId="1673049680" sldId="269"/>
            <ac:spMk id="5" creationId="{13135FAC-D62E-B448-CB31-9584937F3FC2}"/>
          </ac:spMkLst>
        </pc:spChg>
        <pc:picChg chg="add mod">
          <ac:chgData name="Tahira Yameen" userId="08a4a9855374514a" providerId="LiveId" clId="{EA3204EC-55BF-4CED-91FC-EBE3E27A9858}" dt="2025-10-21T21:53:07.957" v="7670" actId="1076"/>
          <ac:picMkLst>
            <pc:docMk/>
            <pc:sldMk cId="1673049680" sldId="269"/>
            <ac:picMk id="4" creationId="{60978B1B-A734-85B0-1F98-3524051ECD00}"/>
          </ac:picMkLst>
        </pc:picChg>
        <pc:picChg chg="add del mod">
          <ac:chgData name="Tahira Yameen" userId="08a4a9855374514a" providerId="LiveId" clId="{EA3204EC-55BF-4CED-91FC-EBE3E27A9858}" dt="2025-10-25T20:37:24.774" v="9996" actId="478"/>
          <ac:picMkLst>
            <pc:docMk/>
            <pc:sldMk cId="1673049680" sldId="269"/>
            <ac:picMk id="9" creationId="{383F3C5A-DFAE-E639-A73B-599D0AE4F39D}"/>
          </ac:picMkLst>
        </pc:picChg>
        <pc:picChg chg="add del mod">
          <ac:chgData name="Tahira Yameen" userId="08a4a9855374514a" providerId="LiveId" clId="{EA3204EC-55BF-4CED-91FC-EBE3E27A9858}" dt="2025-10-25T20:38:09.525" v="9999"/>
          <ac:picMkLst>
            <pc:docMk/>
            <pc:sldMk cId="1673049680" sldId="269"/>
            <ac:picMk id="11" creationId="{236622A6-8534-EEE7-5485-8CF9F4C993D3}"/>
          </ac:picMkLst>
        </pc:picChg>
        <pc:picChg chg="add mod">
          <ac:chgData name="Tahira Yameen" userId="08a4a9855374514a" providerId="LiveId" clId="{EA3204EC-55BF-4CED-91FC-EBE3E27A9858}" dt="2025-10-25T20:38:09.525" v="9999"/>
          <ac:picMkLst>
            <pc:docMk/>
            <pc:sldMk cId="1673049680" sldId="269"/>
            <ac:picMk id="12" creationId="{D49D9424-7FC2-22E1-6013-00963D68B627}"/>
          </ac:picMkLst>
        </pc:picChg>
      </pc:sldChg>
      <pc:sldChg chg="addSp delSp modSp new mod ord modTransition delAnim">
        <pc:chgData name="Tahira Yameen" userId="08a4a9855374514a" providerId="LiveId" clId="{EA3204EC-55BF-4CED-91FC-EBE3E27A9858}" dt="2025-10-25T20:14:12.391" v="9976"/>
        <pc:sldMkLst>
          <pc:docMk/>
          <pc:sldMk cId="1685478796" sldId="270"/>
        </pc:sldMkLst>
        <pc:spChg chg="add mod">
          <ac:chgData name="Tahira Yameen" userId="08a4a9855374514a" providerId="LiveId" clId="{EA3204EC-55BF-4CED-91FC-EBE3E27A9858}" dt="2025-10-25T15:40:51.435" v="9672" actId="12"/>
          <ac:spMkLst>
            <pc:docMk/>
            <pc:sldMk cId="1685478796" sldId="270"/>
            <ac:spMk id="2" creationId="{4D653DD6-3CE3-4D59-7B06-BD2CFA815FA4}"/>
          </ac:spMkLst>
        </pc:spChg>
        <pc:picChg chg="add del mod">
          <ac:chgData name="Tahira Yameen" userId="08a4a9855374514a" providerId="LiveId" clId="{EA3204EC-55BF-4CED-91FC-EBE3E27A9858}" dt="2025-10-25T15:49:09.531" v="9676" actId="478"/>
          <ac:picMkLst>
            <pc:docMk/>
            <pc:sldMk cId="1685478796" sldId="270"/>
            <ac:picMk id="5" creationId="{2966CB4A-A03C-D20B-306C-798FD426BFFF}"/>
          </ac:picMkLst>
        </pc:picChg>
        <pc:picChg chg="add mod">
          <ac:chgData name="Tahira Yameen" userId="08a4a9855374514a" providerId="LiveId" clId="{EA3204EC-55BF-4CED-91FC-EBE3E27A9858}" dt="2025-10-25T20:14:12.391" v="9976"/>
          <ac:picMkLst>
            <pc:docMk/>
            <pc:sldMk cId="1685478796" sldId="270"/>
            <ac:picMk id="11" creationId="{44F79E6F-B2BF-636C-42C9-8915EF94D14B}"/>
          </ac:picMkLst>
        </pc:picChg>
      </pc:sldChg>
      <pc:sldChg chg="addSp delSp modSp new mod ord modTransition">
        <pc:chgData name="Tahira Yameen" userId="08a4a9855374514a" providerId="LiveId" clId="{EA3204EC-55BF-4CED-91FC-EBE3E27A9858}" dt="2025-10-25T16:48:33.208" v="9900" actId="20577"/>
        <pc:sldMkLst>
          <pc:docMk/>
          <pc:sldMk cId="3226654362" sldId="271"/>
        </pc:sldMkLst>
        <pc:spChg chg="add mod">
          <ac:chgData name="Tahira Yameen" userId="08a4a9855374514a" providerId="LiveId" clId="{EA3204EC-55BF-4CED-91FC-EBE3E27A9858}" dt="2025-10-25T16:48:33.208" v="9900" actId="20577"/>
          <ac:spMkLst>
            <pc:docMk/>
            <pc:sldMk cId="3226654362" sldId="271"/>
            <ac:spMk id="4" creationId="{5CD15AF7-841B-CF19-8E66-81D2B3B3BC4C}"/>
          </ac:spMkLst>
        </pc:spChg>
      </pc:sldChg>
      <pc:sldChg chg="addSp modSp new mod modTransition">
        <pc:chgData name="Tahira Yameen" userId="08a4a9855374514a" providerId="LiveId" clId="{EA3204EC-55BF-4CED-91FC-EBE3E27A9858}" dt="2025-10-25T15:31:44.272" v="9495" actId="20577"/>
        <pc:sldMkLst>
          <pc:docMk/>
          <pc:sldMk cId="2782306572" sldId="272"/>
        </pc:sldMkLst>
        <pc:spChg chg="add mod">
          <ac:chgData name="Tahira Yameen" userId="08a4a9855374514a" providerId="LiveId" clId="{EA3204EC-55BF-4CED-91FC-EBE3E27A9858}" dt="2025-10-25T15:31:44.272" v="9495" actId="20577"/>
          <ac:spMkLst>
            <pc:docMk/>
            <pc:sldMk cId="2782306572" sldId="272"/>
            <ac:spMk id="2" creationId="{94E820F9-8A18-9CAF-1C40-CC359E453690}"/>
          </ac:spMkLst>
        </pc:spChg>
      </pc:sldChg>
      <pc:sldChg chg="addSp delSp modSp new mod ord modTransition">
        <pc:chgData name="Tahira Yameen" userId="08a4a9855374514a" providerId="LiveId" clId="{EA3204EC-55BF-4CED-91FC-EBE3E27A9858}" dt="2025-10-25T15:13:33.212" v="9367"/>
        <pc:sldMkLst>
          <pc:docMk/>
          <pc:sldMk cId="47726724" sldId="273"/>
        </pc:sldMkLst>
        <pc:spChg chg="add mod">
          <ac:chgData name="Tahira Yameen" userId="08a4a9855374514a" providerId="LiveId" clId="{EA3204EC-55BF-4CED-91FC-EBE3E27A9858}" dt="2025-10-22T11:45:45.940" v="9189" actId="20577"/>
          <ac:spMkLst>
            <pc:docMk/>
            <pc:sldMk cId="47726724" sldId="273"/>
            <ac:spMk id="3" creationId="{5EB4290A-F3A2-9AA7-CFD8-6F5FAEF150D9}"/>
          </ac:spMkLst>
        </pc:spChg>
      </pc:sldChg>
      <pc:sldChg chg="addSp modSp new mod ord modTransition">
        <pc:chgData name="Tahira Yameen" userId="08a4a9855374514a" providerId="LiveId" clId="{EA3204EC-55BF-4CED-91FC-EBE3E27A9858}" dt="2025-10-25T20:18:07.400" v="9977"/>
        <pc:sldMkLst>
          <pc:docMk/>
          <pc:sldMk cId="2286112677" sldId="274"/>
        </pc:sldMkLst>
        <pc:spChg chg="add mod">
          <ac:chgData name="Tahira Yameen" userId="08a4a9855374514a" providerId="LiveId" clId="{EA3204EC-55BF-4CED-91FC-EBE3E27A9858}" dt="2025-10-22T09:47:06.999" v="7966" actId="12"/>
          <ac:spMkLst>
            <pc:docMk/>
            <pc:sldMk cId="2286112677" sldId="274"/>
            <ac:spMk id="2" creationId="{43525E6F-2D4C-6F4B-2A4E-50727547C1C4}"/>
          </ac:spMkLst>
        </pc:spChg>
        <pc:spChg chg="add mod">
          <ac:chgData name="Tahira Yameen" userId="08a4a9855374514a" providerId="LiveId" clId="{EA3204EC-55BF-4CED-91FC-EBE3E27A9858}" dt="2025-10-22T11:47:15.243" v="9194" actId="20577"/>
          <ac:spMkLst>
            <pc:docMk/>
            <pc:sldMk cId="2286112677" sldId="274"/>
            <ac:spMk id="5" creationId="{ED8ED374-63D6-A5FC-DDA8-61D244D341C9}"/>
          </ac:spMkLst>
        </pc:spChg>
        <pc:picChg chg="add mod">
          <ac:chgData name="Tahira Yameen" userId="08a4a9855374514a" providerId="LiveId" clId="{EA3204EC-55BF-4CED-91FC-EBE3E27A9858}" dt="2025-10-22T09:46:11.619" v="7955" actId="1076"/>
          <ac:picMkLst>
            <pc:docMk/>
            <pc:sldMk cId="2286112677" sldId="274"/>
            <ac:picMk id="4" creationId="{441F5770-8263-2A9E-BD8E-708ECCDB6BAD}"/>
          </ac:picMkLst>
        </pc:picChg>
        <pc:picChg chg="add mod">
          <ac:chgData name="Tahira Yameen" userId="08a4a9855374514a" providerId="LiveId" clId="{EA3204EC-55BF-4CED-91FC-EBE3E27A9858}" dt="2025-10-25T20:18:07.400" v="9977"/>
          <ac:picMkLst>
            <pc:docMk/>
            <pc:sldMk cId="2286112677" sldId="274"/>
            <ac:picMk id="9" creationId="{D45B69CE-2E49-2800-1E67-507BC2DFFB0A}"/>
          </ac:picMkLst>
        </pc:picChg>
      </pc:sldChg>
      <pc:sldChg chg="modSp new mod modTransition">
        <pc:chgData name="Tahira Yameen" userId="08a4a9855374514a" providerId="LiveId" clId="{EA3204EC-55BF-4CED-91FC-EBE3E27A9858}" dt="2025-10-25T16:51:00.301" v="9929" actId="20577"/>
        <pc:sldMkLst>
          <pc:docMk/>
          <pc:sldMk cId="1340561597" sldId="275"/>
        </pc:sldMkLst>
        <pc:spChg chg="mod">
          <ac:chgData name="Tahira Yameen" userId="08a4a9855374514a" providerId="LiveId" clId="{EA3204EC-55BF-4CED-91FC-EBE3E27A9858}" dt="2025-10-25T16:51:00.301" v="9929" actId="20577"/>
          <ac:spMkLst>
            <pc:docMk/>
            <pc:sldMk cId="1340561597" sldId="275"/>
            <ac:spMk id="2" creationId="{746D9FF4-8DE8-F2CA-B796-9DA7C9B69C04}"/>
          </ac:spMkLst>
        </pc:spChg>
      </pc:sldChg>
      <pc:sldChg chg="addSp delSp modSp new mod modTransition delAnim">
        <pc:chgData name="Tahira Yameen" userId="08a4a9855374514a" providerId="LiveId" clId="{EA3204EC-55BF-4CED-91FC-EBE3E27A9858}" dt="2025-10-25T15:13:33.212" v="9367"/>
        <pc:sldMkLst>
          <pc:docMk/>
          <pc:sldMk cId="2338659375" sldId="276"/>
        </pc:sldMkLst>
        <pc:spChg chg="add mod">
          <ac:chgData name="Tahira Yameen" userId="08a4a9855374514a" providerId="LiveId" clId="{EA3204EC-55BF-4CED-91FC-EBE3E27A9858}" dt="2025-10-25T14:23:16.641" v="9237" actId="20577"/>
          <ac:spMkLst>
            <pc:docMk/>
            <pc:sldMk cId="2338659375" sldId="276"/>
            <ac:spMk id="3" creationId="{E5936AAC-B51C-E6F0-D2DB-D238926F9652}"/>
          </ac:spMkLst>
        </pc:spChg>
        <pc:picChg chg="add del mod">
          <ac:chgData name="Tahira Yameen" userId="08a4a9855374514a" providerId="LiveId" clId="{EA3204EC-55BF-4CED-91FC-EBE3E27A9858}" dt="2025-10-25T15:10:24.369" v="9361" actId="478"/>
          <ac:picMkLst>
            <pc:docMk/>
            <pc:sldMk cId="2338659375" sldId="276"/>
            <ac:picMk id="5" creationId="{0C54CE4F-9473-C6E5-DCC0-AD9F06841896}"/>
          </ac:picMkLst>
        </pc:picChg>
        <pc:picChg chg="add del mod">
          <ac:chgData name="Tahira Yameen" userId="08a4a9855374514a" providerId="LiveId" clId="{EA3204EC-55BF-4CED-91FC-EBE3E27A9858}" dt="2025-10-25T14:36:10.555" v="9240" actId="478"/>
          <ac:picMkLst>
            <pc:docMk/>
            <pc:sldMk cId="2338659375" sldId="276"/>
            <ac:picMk id="5" creationId="{900C8DDE-554A-9D27-DED5-A68E24CCA250}"/>
          </ac:picMkLst>
        </pc:picChg>
      </pc:sldChg>
      <pc:sldChg chg="addSp delSp modSp mod modTransition delAnim">
        <pc:chgData name="Tahira Yameen" userId="08a4a9855374514a" providerId="LiveId" clId="{EA3204EC-55BF-4CED-91FC-EBE3E27A9858}" dt="2025-10-25T21:31:22.466" v="10042" actId="20577"/>
        <pc:sldMkLst>
          <pc:docMk/>
          <pc:sldMk cId="700435766" sldId="277"/>
        </pc:sldMkLst>
        <pc:spChg chg="mod">
          <ac:chgData name="Tahira Yameen" userId="08a4a9855374514a" providerId="LiveId" clId="{EA3204EC-55BF-4CED-91FC-EBE3E27A9858}" dt="2025-10-25T21:31:22.466" v="10042" actId="20577"/>
          <ac:spMkLst>
            <pc:docMk/>
            <pc:sldMk cId="700435766" sldId="277"/>
            <ac:spMk id="2" creationId="{4C1BC48A-6EDA-094D-51B6-0DAE18E870D5}"/>
          </ac:spMkLst>
        </pc:spChg>
        <pc:picChg chg="del">
          <ac:chgData name="Tahira Yameen" userId="08a4a9855374514a" providerId="LiveId" clId="{EA3204EC-55BF-4CED-91FC-EBE3E27A9858}" dt="2025-10-25T18:24:34.357" v="9951" actId="478"/>
          <ac:picMkLst>
            <pc:docMk/>
            <pc:sldMk cId="700435766" sldId="277"/>
            <ac:picMk id="9" creationId="{709BABA8-2BC9-8909-81CE-1F7234BB35F3}"/>
          </ac:picMkLst>
        </pc:picChg>
        <pc:picChg chg="add del mod">
          <ac:chgData name="Tahira Yameen" userId="08a4a9855374514a" providerId="LiveId" clId="{EA3204EC-55BF-4CED-91FC-EBE3E27A9858}" dt="2025-10-25T18:25:26.734" v="9954"/>
          <ac:picMkLst>
            <pc:docMk/>
            <pc:sldMk cId="700435766" sldId="277"/>
            <ac:picMk id="10" creationId="{07161D5C-63C0-FFDB-EB3F-88A05D4D770F}"/>
          </ac:picMkLst>
        </pc:picChg>
        <pc:picChg chg="add del mod">
          <ac:chgData name="Tahira Yameen" userId="08a4a9855374514a" providerId="LiveId" clId="{EA3204EC-55BF-4CED-91FC-EBE3E27A9858}" dt="2025-10-25T18:25:30.731" v="9955" actId="478"/>
          <ac:picMkLst>
            <pc:docMk/>
            <pc:sldMk cId="700435766" sldId="277"/>
            <ac:picMk id="11" creationId="{43420B5E-C451-A3A1-12B4-1A6F24FC6599}"/>
          </ac:picMkLst>
        </pc:picChg>
        <pc:picChg chg="add del mod">
          <ac:chgData name="Tahira Yameen" userId="08a4a9855374514a" providerId="LiveId" clId="{EA3204EC-55BF-4CED-91FC-EBE3E27A9858}" dt="2025-10-25T18:26:15.753" v="9958"/>
          <ac:picMkLst>
            <pc:docMk/>
            <pc:sldMk cId="700435766" sldId="277"/>
            <ac:picMk id="13" creationId="{26BCBAC9-B914-B45B-4401-D67E7885FF04}"/>
          </ac:picMkLst>
        </pc:picChg>
        <pc:picChg chg="add del mod">
          <ac:chgData name="Tahira Yameen" userId="08a4a9855374514a" providerId="LiveId" clId="{EA3204EC-55BF-4CED-91FC-EBE3E27A9858}" dt="2025-10-25T18:26:44.199" v="9959" actId="478"/>
          <ac:picMkLst>
            <pc:docMk/>
            <pc:sldMk cId="700435766" sldId="277"/>
            <ac:picMk id="14" creationId="{A8A52DB2-7FD4-C215-EB23-2A5E57439045}"/>
          </ac:picMkLst>
        </pc:picChg>
        <pc:picChg chg="add del mod">
          <ac:chgData name="Tahira Yameen" userId="08a4a9855374514a" providerId="LiveId" clId="{EA3204EC-55BF-4CED-91FC-EBE3E27A9858}" dt="2025-10-25T18:28:33.039" v="9962"/>
          <ac:picMkLst>
            <pc:docMk/>
            <pc:sldMk cId="700435766" sldId="277"/>
            <ac:picMk id="16" creationId="{7B4A0D25-44CE-C70A-10EE-74513DA8702C}"/>
          </ac:picMkLst>
        </pc:picChg>
        <pc:picChg chg="add mod">
          <ac:chgData name="Tahira Yameen" userId="08a4a9855374514a" providerId="LiveId" clId="{EA3204EC-55BF-4CED-91FC-EBE3E27A9858}" dt="2025-10-25T18:28:33.039" v="9962"/>
          <ac:picMkLst>
            <pc:docMk/>
            <pc:sldMk cId="700435766" sldId="277"/>
            <ac:picMk id="17" creationId="{4B3341FF-3189-AC0D-2373-71E0F200141A}"/>
          </ac:picMkLst>
        </pc:picChg>
      </pc:sldChg>
      <pc:sldChg chg="addSp modSp mod modTransition">
        <pc:chgData name="Tahira Yameen" userId="08a4a9855374514a" providerId="LiveId" clId="{EA3204EC-55BF-4CED-91FC-EBE3E27A9858}" dt="2025-10-25T15:31:54.472" v="9496" actId="20577"/>
        <pc:sldMkLst>
          <pc:docMk/>
          <pc:sldMk cId="1786481939" sldId="278"/>
        </pc:sldMkLst>
        <pc:spChg chg="add mod">
          <ac:chgData name="Tahira Yameen" userId="08a4a9855374514a" providerId="LiveId" clId="{EA3204EC-55BF-4CED-91FC-EBE3E27A9858}" dt="2025-10-25T15:31:54.472" v="9496" actId="20577"/>
          <ac:spMkLst>
            <pc:docMk/>
            <pc:sldMk cId="1786481939" sldId="278"/>
            <ac:spMk id="2" creationId="{56F4A11F-20CE-4639-7391-E9543404B225}"/>
          </ac:spMkLst>
        </pc:spChg>
      </pc:sldChg>
      <pc:sldChg chg="addSp modSp new mod modTransition">
        <pc:chgData name="Tahira Yameen" userId="08a4a9855374514a" providerId="LiveId" clId="{EA3204EC-55BF-4CED-91FC-EBE3E27A9858}" dt="2025-10-25T20:34:54.711" v="9994" actId="1076"/>
        <pc:sldMkLst>
          <pc:docMk/>
          <pc:sldMk cId="1030518045" sldId="279"/>
        </pc:sldMkLst>
        <pc:spChg chg="add mod">
          <ac:chgData name="Tahira Yameen" userId="08a4a9855374514a" providerId="LiveId" clId="{EA3204EC-55BF-4CED-91FC-EBE3E27A9858}" dt="2025-10-22T09:55:54.948" v="8240" actId="20577"/>
          <ac:spMkLst>
            <pc:docMk/>
            <pc:sldMk cId="1030518045" sldId="279"/>
            <ac:spMk id="2" creationId="{A90BC953-C53C-C15A-9F38-5F80EBE5D3B6}"/>
          </ac:spMkLst>
        </pc:spChg>
        <pc:spChg chg="add mod">
          <ac:chgData name="Tahira Yameen" userId="08a4a9855374514a" providerId="LiveId" clId="{EA3204EC-55BF-4CED-91FC-EBE3E27A9858}" dt="2025-10-25T20:34:54.711" v="9994" actId="1076"/>
          <ac:spMkLst>
            <pc:docMk/>
            <pc:sldMk cId="1030518045" sldId="279"/>
            <ac:spMk id="5" creationId="{00BA3AD9-EFBC-E0FF-A5AF-5645E22E1471}"/>
          </ac:spMkLst>
        </pc:spChg>
        <pc:picChg chg="add mod">
          <ac:chgData name="Tahira Yameen" userId="08a4a9855374514a" providerId="LiveId" clId="{EA3204EC-55BF-4CED-91FC-EBE3E27A9858}" dt="2025-10-25T20:34:47.805" v="9993" actId="14100"/>
          <ac:picMkLst>
            <pc:docMk/>
            <pc:sldMk cId="1030518045" sldId="279"/>
            <ac:picMk id="4" creationId="{6C221126-225D-52DE-66AF-EA8B0B8F4563}"/>
          </ac:picMkLst>
        </pc:picChg>
        <pc:picChg chg="add mod">
          <ac:chgData name="Tahira Yameen" userId="08a4a9855374514a" providerId="LiveId" clId="{EA3204EC-55BF-4CED-91FC-EBE3E27A9858}" dt="2025-10-25T20:34:00.468" v="9992"/>
          <ac:picMkLst>
            <pc:docMk/>
            <pc:sldMk cId="1030518045" sldId="279"/>
            <ac:picMk id="13" creationId="{73AEAF3F-01F8-EA8D-DED4-6B964D2EDDF3}"/>
          </ac:picMkLst>
        </pc:picChg>
      </pc:sldChg>
      <pc:sldChg chg="addSp delSp modSp new mod modTransition setBg delAnim">
        <pc:chgData name="Tahira Yameen" userId="08a4a9855374514a" providerId="LiveId" clId="{EA3204EC-55BF-4CED-91FC-EBE3E27A9858}" dt="2025-10-25T20:30:36.739" v="9991"/>
        <pc:sldMkLst>
          <pc:docMk/>
          <pc:sldMk cId="2141654175" sldId="280"/>
        </pc:sldMkLst>
        <pc:spChg chg="add mod ord">
          <ac:chgData name="Tahira Yameen" userId="08a4a9855374514a" providerId="LiveId" clId="{EA3204EC-55BF-4CED-91FC-EBE3E27A9858}" dt="2025-10-22T11:30:47.336" v="8860" actId="26606"/>
          <ac:spMkLst>
            <pc:docMk/>
            <pc:sldMk cId="2141654175" sldId="280"/>
            <ac:spMk id="2" creationId="{A2EF9752-C746-1DD7-5C58-102813C7DF76}"/>
          </ac:spMkLst>
        </pc:spChg>
        <pc:spChg chg="add mod">
          <ac:chgData name="Tahira Yameen" userId="08a4a9855374514a" providerId="LiveId" clId="{EA3204EC-55BF-4CED-91FC-EBE3E27A9858}" dt="2025-10-22T11:31:41.359" v="8869" actId="1076"/>
          <ac:spMkLst>
            <pc:docMk/>
            <pc:sldMk cId="2141654175" sldId="280"/>
            <ac:spMk id="6" creationId="{3958976F-2F9A-32D0-E367-6C88AFA0A156}"/>
          </ac:spMkLst>
        </pc:spChg>
        <pc:picChg chg="add mod">
          <ac:chgData name="Tahira Yameen" userId="08a4a9855374514a" providerId="LiveId" clId="{EA3204EC-55BF-4CED-91FC-EBE3E27A9858}" dt="2025-10-22T11:31:47.451" v="8871" actId="14100"/>
          <ac:picMkLst>
            <pc:docMk/>
            <pc:sldMk cId="2141654175" sldId="280"/>
            <ac:picMk id="3" creationId="{7E00943B-7DE4-F7DE-9629-A3E26C1A10F5}"/>
          </ac:picMkLst>
        </pc:picChg>
        <pc:picChg chg="add del mod">
          <ac:chgData name="Tahira Yameen" userId="08a4a9855374514a" providerId="LiveId" clId="{EA3204EC-55BF-4CED-91FC-EBE3E27A9858}" dt="2025-10-25T20:27:43.827" v="9984" actId="478"/>
          <ac:picMkLst>
            <pc:docMk/>
            <pc:sldMk cId="2141654175" sldId="280"/>
            <ac:picMk id="11" creationId="{172838A5-9B88-9633-740D-787AE6B53116}"/>
          </ac:picMkLst>
        </pc:picChg>
        <pc:picChg chg="add del mod">
          <ac:chgData name="Tahira Yameen" userId="08a4a9855374514a" providerId="LiveId" clId="{EA3204EC-55BF-4CED-91FC-EBE3E27A9858}" dt="2025-10-25T20:28:56.091" v="9987"/>
          <ac:picMkLst>
            <pc:docMk/>
            <pc:sldMk cId="2141654175" sldId="280"/>
            <ac:picMk id="13" creationId="{ADF34783-4EB0-C3E5-8E73-3195FE5817D3}"/>
          </ac:picMkLst>
        </pc:picChg>
        <pc:picChg chg="add del mod">
          <ac:chgData name="Tahira Yameen" userId="08a4a9855374514a" providerId="LiveId" clId="{EA3204EC-55BF-4CED-91FC-EBE3E27A9858}" dt="2025-10-25T20:29:32.531" v="9988" actId="478"/>
          <ac:picMkLst>
            <pc:docMk/>
            <pc:sldMk cId="2141654175" sldId="280"/>
            <ac:picMk id="14" creationId="{FF7322D9-395F-AE15-FC75-2BF067B6FB3C}"/>
          </ac:picMkLst>
        </pc:picChg>
        <pc:picChg chg="add del mod">
          <ac:chgData name="Tahira Yameen" userId="08a4a9855374514a" providerId="LiveId" clId="{EA3204EC-55BF-4CED-91FC-EBE3E27A9858}" dt="2025-10-25T20:30:36.739" v="9991"/>
          <ac:picMkLst>
            <pc:docMk/>
            <pc:sldMk cId="2141654175" sldId="280"/>
            <ac:picMk id="16" creationId="{964B1360-9609-93EB-9017-CA35B83DAA33}"/>
          </ac:picMkLst>
        </pc:picChg>
        <pc:picChg chg="add mod">
          <ac:chgData name="Tahira Yameen" userId="08a4a9855374514a" providerId="LiveId" clId="{EA3204EC-55BF-4CED-91FC-EBE3E27A9858}" dt="2025-10-25T20:30:36.739" v="9991"/>
          <ac:picMkLst>
            <pc:docMk/>
            <pc:sldMk cId="2141654175" sldId="280"/>
            <ac:picMk id="17" creationId="{0D3E8B56-D84A-14C6-59F2-44F697C28C55}"/>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7351006-7B3E-456E-BB0E-DE18869C2780}" type="datetimeFigureOut">
              <a:rPr lang="en-GB" smtClean="0"/>
              <a:t>25/10/2025</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ABE1FB8-EF33-494A-ABD1-60B34288E768}" type="slidenum">
              <a:rPr lang="en-GB" smtClean="0"/>
              <a:t>‹#›</a:t>
            </a:fld>
            <a:endParaRPr lang="en-GB"/>
          </a:p>
        </p:txBody>
      </p:sp>
    </p:spTree>
    <p:extLst>
      <p:ext uri="{BB962C8B-B14F-4D97-AF65-F5344CB8AC3E}">
        <p14:creationId xmlns:p14="http://schemas.microsoft.com/office/powerpoint/2010/main" val="77621798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ABE1FB8-EF33-494A-ABD1-60B34288E768}" type="slidenum">
              <a:rPr lang="en-GB" smtClean="0"/>
              <a:t>11</a:t>
            </a:fld>
            <a:endParaRPr lang="en-GB"/>
          </a:p>
        </p:txBody>
      </p:sp>
    </p:spTree>
    <p:extLst>
      <p:ext uri="{BB962C8B-B14F-4D97-AF65-F5344CB8AC3E}">
        <p14:creationId xmlns:p14="http://schemas.microsoft.com/office/powerpoint/2010/main" val="228587823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1A6A15-6E39-4FFA-B5DC-89EB633E6DC2}"/>
              </a:ext>
            </a:extLst>
          </p:cNvPr>
          <p:cNvSpPr>
            <a:spLocks noGrp="1"/>
          </p:cNvSpPr>
          <p:nvPr>
            <p:ph type="ctrTitle"/>
          </p:nvPr>
        </p:nvSpPr>
        <p:spPr>
          <a:xfrm>
            <a:off x="1638300" y="1371600"/>
            <a:ext cx="8127574" cy="2736443"/>
          </a:xfrm>
        </p:spPr>
        <p:txBody>
          <a:bodyPr anchor="b">
            <a:normAutofit/>
          </a:bodyPr>
          <a:lstStyle>
            <a:lvl1pPr algn="l">
              <a:defRPr sz="4400"/>
            </a:lvl1pPr>
          </a:lstStyle>
          <a:p>
            <a:r>
              <a:rPr lang="en-US" dirty="0"/>
              <a:t>Click to edit Master title style</a:t>
            </a:r>
          </a:p>
        </p:txBody>
      </p:sp>
      <p:sp>
        <p:nvSpPr>
          <p:cNvPr id="3" name="Subtitle 2">
            <a:extLst>
              <a:ext uri="{FF2B5EF4-FFF2-40B4-BE49-F238E27FC236}">
                <a16:creationId xmlns:a16="http://schemas.microsoft.com/office/drawing/2014/main" id="{9A169311-3201-45EC-B973-82EC27DA529A}"/>
              </a:ext>
            </a:extLst>
          </p:cNvPr>
          <p:cNvSpPr>
            <a:spLocks noGrp="1"/>
          </p:cNvSpPr>
          <p:nvPr>
            <p:ph type="subTitle" idx="1"/>
          </p:nvPr>
        </p:nvSpPr>
        <p:spPr>
          <a:xfrm>
            <a:off x="1638300" y="4299358"/>
            <a:ext cx="8127574" cy="1187042"/>
          </a:xfrm>
        </p:spPr>
        <p:txBody>
          <a:bodyPr>
            <a:normAutofit/>
          </a:bodyPr>
          <a:lstStyle>
            <a:lvl1pPr marL="0" indent="0" algn="l">
              <a:buNone/>
              <a:defRPr sz="1800" cap="all" spc="200" baseline="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4" name="Date Placeholder 3">
            <a:extLst>
              <a:ext uri="{FF2B5EF4-FFF2-40B4-BE49-F238E27FC236}">
                <a16:creationId xmlns:a16="http://schemas.microsoft.com/office/drawing/2014/main" id="{629AE4B9-EDEF-4A2C-B464-332C5C624F1D}"/>
              </a:ext>
            </a:extLst>
          </p:cNvPr>
          <p:cNvSpPr>
            <a:spLocks noGrp="1"/>
          </p:cNvSpPr>
          <p:nvPr>
            <p:ph type="dt" sz="half" idx="10"/>
          </p:nvPr>
        </p:nvSpPr>
        <p:spPr/>
        <p:txBody>
          <a:bodyPr/>
          <a:lstStyle/>
          <a:p>
            <a:fld id="{B6D41BCC-AD73-4203-A5A6-E62EB28B0FE6}" type="datetimeFigureOut">
              <a:rPr lang="en-US" smtClean="0"/>
              <a:t>10/25/2025</a:t>
            </a:fld>
            <a:endParaRPr lang="en-US"/>
          </a:p>
        </p:txBody>
      </p:sp>
      <p:sp>
        <p:nvSpPr>
          <p:cNvPr id="5" name="Footer Placeholder 4">
            <a:extLst>
              <a:ext uri="{FF2B5EF4-FFF2-40B4-BE49-F238E27FC236}">
                <a16:creationId xmlns:a16="http://schemas.microsoft.com/office/drawing/2014/main" id="{62B4C951-4861-4549-8E72-CEECA89E4DD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F2E1401-5637-41BC-AC21-891056450A28}"/>
              </a:ext>
            </a:extLst>
          </p:cNvPr>
          <p:cNvSpPr>
            <a:spLocks noGrp="1"/>
          </p:cNvSpPr>
          <p:nvPr>
            <p:ph type="sldNum" sz="quarter" idx="12"/>
          </p:nvPr>
        </p:nvSpPr>
        <p:spPr/>
        <p:txBody>
          <a:bodyPr/>
          <a:lstStyle/>
          <a:p>
            <a:fld id="{D637F8FC-4B86-4690-8888-22AB2F781BEF}" type="slidenum">
              <a:rPr lang="en-US" smtClean="0"/>
              <a:t>‹#›</a:t>
            </a:fld>
            <a:endParaRPr lang="en-US"/>
          </a:p>
        </p:txBody>
      </p:sp>
    </p:spTree>
    <p:extLst>
      <p:ext uri="{BB962C8B-B14F-4D97-AF65-F5344CB8AC3E}">
        <p14:creationId xmlns:p14="http://schemas.microsoft.com/office/powerpoint/2010/main" val="403743714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62B3747-9ADB-4FCC-89CE-6E84D13475D3}"/>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6DAEC9C6-5D7D-4249-8820-D4C99D0AE825}"/>
              </a:ext>
            </a:extLst>
          </p:cNvPr>
          <p:cNvSpPr>
            <a:spLocks noGrp="1"/>
          </p:cNvSpPr>
          <p:nvPr>
            <p:ph idx="1"/>
          </p:nvPr>
        </p:nvSpPr>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421F35F7-46A1-40A9-ACD7-C4923992674A}"/>
              </a:ext>
            </a:extLst>
          </p:cNvPr>
          <p:cNvSpPr>
            <a:spLocks noGrp="1"/>
          </p:cNvSpPr>
          <p:nvPr>
            <p:ph type="dt" sz="half" idx="10"/>
          </p:nvPr>
        </p:nvSpPr>
        <p:spPr/>
        <p:txBody>
          <a:bodyPr/>
          <a:lstStyle/>
          <a:p>
            <a:fld id="{B6D41BCC-AD73-4203-A5A6-E62EB28B0FE6}" type="datetimeFigureOut">
              <a:rPr lang="en-US" smtClean="0"/>
              <a:t>10/25/2025</a:t>
            </a:fld>
            <a:endParaRPr lang="en-US"/>
          </a:p>
        </p:txBody>
      </p:sp>
      <p:sp>
        <p:nvSpPr>
          <p:cNvPr id="5" name="Footer Placeholder 4">
            <a:extLst>
              <a:ext uri="{FF2B5EF4-FFF2-40B4-BE49-F238E27FC236}">
                <a16:creationId xmlns:a16="http://schemas.microsoft.com/office/drawing/2014/main" id="{FA345637-B780-4999-A87D-0039BC5A945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CD9777F-E471-4CC5-B27B-137CB061E28E}"/>
              </a:ext>
            </a:extLst>
          </p:cNvPr>
          <p:cNvSpPr>
            <a:spLocks noGrp="1"/>
          </p:cNvSpPr>
          <p:nvPr>
            <p:ph type="sldNum" sz="quarter" idx="12"/>
          </p:nvPr>
        </p:nvSpPr>
        <p:spPr/>
        <p:txBody>
          <a:bodyPr/>
          <a:lstStyle/>
          <a:p>
            <a:fld id="{D637F8FC-4B86-4690-8888-22AB2F781BEF}" type="slidenum">
              <a:rPr lang="en-US" smtClean="0"/>
              <a:t>‹#›</a:t>
            </a:fld>
            <a:endParaRPr lang="en-US"/>
          </a:p>
        </p:txBody>
      </p:sp>
    </p:spTree>
    <p:extLst>
      <p:ext uri="{BB962C8B-B14F-4D97-AF65-F5344CB8AC3E}">
        <p14:creationId xmlns:p14="http://schemas.microsoft.com/office/powerpoint/2010/main" val="147837199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FBDCB1D-064E-46DE-B533-7CDA331EEB61}"/>
              </a:ext>
            </a:extLst>
          </p:cNvPr>
          <p:cNvSpPr>
            <a:spLocks noGrp="1"/>
          </p:cNvSpPr>
          <p:nvPr>
            <p:ph type="title"/>
          </p:nvPr>
        </p:nvSpPr>
        <p:spPr>
          <a:xfrm>
            <a:off x="1638300" y="2748406"/>
            <a:ext cx="8115300" cy="2737994"/>
          </a:xfrm>
        </p:spPr>
        <p:txBody>
          <a:bodyPr anchor="b">
            <a:normAutofit/>
          </a:bodyPr>
          <a:lstStyle>
            <a:lvl1pPr>
              <a:defRPr sz="5400"/>
            </a:lvl1pPr>
          </a:lstStyle>
          <a:p>
            <a:r>
              <a:rPr lang="en-US" dirty="0"/>
              <a:t>Click to edit Master title style</a:t>
            </a:r>
          </a:p>
        </p:txBody>
      </p:sp>
      <p:sp>
        <p:nvSpPr>
          <p:cNvPr id="3" name="Text Placeholder 2">
            <a:extLst>
              <a:ext uri="{FF2B5EF4-FFF2-40B4-BE49-F238E27FC236}">
                <a16:creationId xmlns:a16="http://schemas.microsoft.com/office/drawing/2014/main" id="{5FD222C0-D002-4A94-BAFF-FD1A1CCA64CE}"/>
              </a:ext>
            </a:extLst>
          </p:cNvPr>
          <p:cNvSpPr>
            <a:spLocks noGrp="1"/>
          </p:cNvSpPr>
          <p:nvPr>
            <p:ph type="body" idx="1"/>
          </p:nvPr>
        </p:nvSpPr>
        <p:spPr>
          <a:xfrm>
            <a:off x="1638300" y="1371600"/>
            <a:ext cx="8115300" cy="1333272"/>
          </a:xfrm>
        </p:spPr>
        <p:txBody>
          <a:bodyPr>
            <a:normAutofit/>
          </a:bodyPr>
          <a:lstStyle>
            <a:lvl1pPr marL="0" indent="0">
              <a:buNone/>
              <a:defRPr sz="20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4" name="Date Placeholder 3">
            <a:extLst>
              <a:ext uri="{FF2B5EF4-FFF2-40B4-BE49-F238E27FC236}">
                <a16:creationId xmlns:a16="http://schemas.microsoft.com/office/drawing/2014/main" id="{353E7D7E-EC9F-4AA5-A559-EF556C6AD5EE}"/>
              </a:ext>
            </a:extLst>
          </p:cNvPr>
          <p:cNvSpPr>
            <a:spLocks noGrp="1"/>
          </p:cNvSpPr>
          <p:nvPr>
            <p:ph type="dt" sz="half" idx="10"/>
          </p:nvPr>
        </p:nvSpPr>
        <p:spPr/>
        <p:txBody>
          <a:bodyPr/>
          <a:lstStyle/>
          <a:p>
            <a:fld id="{B6D41BCC-AD73-4203-A5A6-E62EB28B0FE6}" type="datetimeFigureOut">
              <a:rPr lang="en-US" smtClean="0"/>
              <a:t>10/25/2025</a:t>
            </a:fld>
            <a:endParaRPr lang="en-US"/>
          </a:p>
        </p:txBody>
      </p:sp>
      <p:sp>
        <p:nvSpPr>
          <p:cNvPr id="5" name="Footer Placeholder 4">
            <a:extLst>
              <a:ext uri="{FF2B5EF4-FFF2-40B4-BE49-F238E27FC236}">
                <a16:creationId xmlns:a16="http://schemas.microsoft.com/office/drawing/2014/main" id="{2677A8EE-88C1-400C-A23F-656DC76B957C}"/>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23C245A4-F9C6-44E9-929F-78C657C8B651}"/>
              </a:ext>
            </a:extLst>
          </p:cNvPr>
          <p:cNvSpPr>
            <a:spLocks noGrp="1"/>
          </p:cNvSpPr>
          <p:nvPr>
            <p:ph type="sldNum" sz="quarter" idx="12"/>
          </p:nvPr>
        </p:nvSpPr>
        <p:spPr/>
        <p:txBody>
          <a:bodyPr/>
          <a:lstStyle/>
          <a:p>
            <a:fld id="{D637F8FC-4B86-4690-8888-22AB2F781BEF}" type="slidenum">
              <a:rPr lang="en-US" smtClean="0"/>
              <a:t>‹#›</a:t>
            </a:fld>
            <a:endParaRPr lang="en-US"/>
          </a:p>
        </p:txBody>
      </p:sp>
    </p:spTree>
    <p:extLst>
      <p:ext uri="{BB962C8B-B14F-4D97-AF65-F5344CB8AC3E}">
        <p14:creationId xmlns:p14="http://schemas.microsoft.com/office/powerpoint/2010/main" val="401793834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0DF34F-B65E-4FA0-87E8-8890F482B383}"/>
              </a:ext>
            </a:extLst>
          </p:cNvPr>
          <p:cNvSpPr>
            <a:spLocks noGrp="1"/>
          </p:cNvSpPr>
          <p:nvPr>
            <p:ph type="title"/>
          </p:nvPr>
        </p:nvSpPr>
        <p:spPr>
          <a:xfrm>
            <a:off x="1638299" y="685800"/>
            <a:ext cx="9382348" cy="1371600"/>
          </a:xfrm>
        </p:spPr>
        <p:txBody>
          <a:bodyPr/>
          <a:lstStyle/>
          <a:p>
            <a:r>
              <a:rPr lang="en-US" dirty="0"/>
              <a:t>Click to edit Master title style</a:t>
            </a:r>
          </a:p>
        </p:txBody>
      </p:sp>
      <p:sp>
        <p:nvSpPr>
          <p:cNvPr id="3" name="Content Placeholder 2">
            <a:extLst>
              <a:ext uri="{FF2B5EF4-FFF2-40B4-BE49-F238E27FC236}">
                <a16:creationId xmlns:a16="http://schemas.microsoft.com/office/drawing/2014/main" id="{0D625A67-10CA-4531-93E1-39892C087E0B}"/>
              </a:ext>
            </a:extLst>
          </p:cNvPr>
          <p:cNvSpPr>
            <a:spLocks noGrp="1"/>
          </p:cNvSpPr>
          <p:nvPr>
            <p:ph sz="half" idx="1"/>
          </p:nvPr>
        </p:nvSpPr>
        <p:spPr>
          <a:xfrm>
            <a:off x="1638297" y="2057400"/>
            <a:ext cx="4553103" cy="4125038"/>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a:extLst>
              <a:ext uri="{FF2B5EF4-FFF2-40B4-BE49-F238E27FC236}">
                <a16:creationId xmlns:a16="http://schemas.microsoft.com/office/drawing/2014/main" id="{A622BE36-0CAF-4D92-9AC2-9249276B96F2}"/>
              </a:ext>
            </a:extLst>
          </p:cNvPr>
          <p:cNvSpPr>
            <a:spLocks noGrp="1"/>
          </p:cNvSpPr>
          <p:nvPr>
            <p:ph sz="half" idx="2"/>
          </p:nvPr>
        </p:nvSpPr>
        <p:spPr>
          <a:xfrm>
            <a:off x="6477000" y="2057400"/>
            <a:ext cx="4543647" cy="41250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53C36479-3B04-43BD-9B59-DBF6CA2BF814}"/>
              </a:ext>
            </a:extLst>
          </p:cNvPr>
          <p:cNvSpPr>
            <a:spLocks noGrp="1"/>
          </p:cNvSpPr>
          <p:nvPr>
            <p:ph type="dt" sz="half" idx="10"/>
          </p:nvPr>
        </p:nvSpPr>
        <p:spPr/>
        <p:txBody>
          <a:bodyPr/>
          <a:lstStyle/>
          <a:p>
            <a:fld id="{B6D41BCC-AD73-4203-A5A6-E62EB28B0FE6}" type="datetimeFigureOut">
              <a:rPr lang="en-US" smtClean="0"/>
              <a:t>10/25/2025</a:t>
            </a:fld>
            <a:endParaRPr lang="en-US"/>
          </a:p>
        </p:txBody>
      </p:sp>
      <p:sp>
        <p:nvSpPr>
          <p:cNvPr id="6" name="Footer Placeholder 5">
            <a:extLst>
              <a:ext uri="{FF2B5EF4-FFF2-40B4-BE49-F238E27FC236}">
                <a16:creationId xmlns:a16="http://schemas.microsoft.com/office/drawing/2014/main" id="{0CFD4449-57DB-41D2-B49E-694E7C13FA72}"/>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3E60CC2C-E50B-47D2-B62F-D5C4C9CDA7E8}"/>
              </a:ext>
            </a:extLst>
          </p:cNvPr>
          <p:cNvSpPr>
            <a:spLocks noGrp="1"/>
          </p:cNvSpPr>
          <p:nvPr>
            <p:ph type="sldNum" sz="quarter" idx="12"/>
          </p:nvPr>
        </p:nvSpPr>
        <p:spPr/>
        <p:txBody>
          <a:bodyPr/>
          <a:lstStyle/>
          <a:p>
            <a:fld id="{D637F8FC-4B86-4690-8888-22AB2F781BEF}" type="slidenum">
              <a:rPr lang="en-US" smtClean="0"/>
              <a:t>‹#›</a:t>
            </a:fld>
            <a:endParaRPr lang="en-US"/>
          </a:p>
        </p:txBody>
      </p:sp>
    </p:spTree>
    <p:extLst>
      <p:ext uri="{BB962C8B-B14F-4D97-AF65-F5344CB8AC3E}">
        <p14:creationId xmlns:p14="http://schemas.microsoft.com/office/powerpoint/2010/main" val="92194298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48530B-D0F2-4FC4-A10F-1E54EF82C877}"/>
              </a:ext>
            </a:extLst>
          </p:cNvPr>
          <p:cNvSpPr>
            <a:spLocks noGrp="1"/>
          </p:cNvSpPr>
          <p:nvPr>
            <p:ph type="title"/>
          </p:nvPr>
        </p:nvSpPr>
        <p:spPr>
          <a:xfrm>
            <a:off x="1638300" y="755118"/>
            <a:ext cx="9378304" cy="1222765"/>
          </a:xfrm>
        </p:spPr>
        <p:txBody>
          <a:bodyPr/>
          <a:lstStyle/>
          <a:p>
            <a:r>
              <a:rPr lang="en-US" dirty="0"/>
              <a:t>Click to edit Master title style</a:t>
            </a:r>
          </a:p>
        </p:txBody>
      </p:sp>
      <p:sp>
        <p:nvSpPr>
          <p:cNvPr id="3" name="Text Placeholder 2">
            <a:extLst>
              <a:ext uri="{FF2B5EF4-FFF2-40B4-BE49-F238E27FC236}">
                <a16:creationId xmlns:a16="http://schemas.microsoft.com/office/drawing/2014/main" id="{1868865C-9D06-4FA3-BA3D-7187BB41B576}"/>
              </a:ext>
            </a:extLst>
          </p:cNvPr>
          <p:cNvSpPr>
            <a:spLocks noGrp="1"/>
          </p:cNvSpPr>
          <p:nvPr>
            <p:ph type="body" idx="1"/>
          </p:nvPr>
        </p:nvSpPr>
        <p:spPr>
          <a:xfrm>
            <a:off x="1638300" y="2034147"/>
            <a:ext cx="4529391" cy="681591"/>
          </a:xfrm>
        </p:spPr>
        <p:txBody>
          <a:bodyPr anchor="b">
            <a:normAutofit/>
          </a:bodyPr>
          <a:lstStyle>
            <a:lvl1pPr marL="0" indent="0">
              <a:buNone/>
              <a:defRPr sz="1800" b="1" cap="all" spc="200"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3">
            <a:extLst>
              <a:ext uri="{FF2B5EF4-FFF2-40B4-BE49-F238E27FC236}">
                <a16:creationId xmlns:a16="http://schemas.microsoft.com/office/drawing/2014/main" id="{3F656570-8F97-4B7E-A805-96925AC4781F}"/>
              </a:ext>
            </a:extLst>
          </p:cNvPr>
          <p:cNvSpPr>
            <a:spLocks noGrp="1"/>
          </p:cNvSpPr>
          <p:nvPr>
            <p:ph sz="half" idx="2"/>
          </p:nvPr>
        </p:nvSpPr>
        <p:spPr>
          <a:xfrm>
            <a:off x="1638300" y="2748405"/>
            <a:ext cx="4529391" cy="3441257"/>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a:extLst>
              <a:ext uri="{FF2B5EF4-FFF2-40B4-BE49-F238E27FC236}">
                <a16:creationId xmlns:a16="http://schemas.microsoft.com/office/drawing/2014/main" id="{4057EF54-F63F-4730-99EE-0E472578F512}"/>
              </a:ext>
            </a:extLst>
          </p:cNvPr>
          <p:cNvSpPr>
            <a:spLocks noGrp="1"/>
          </p:cNvSpPr>
          <p:nvPr>
            <p:ph type="body" sz="quarter" idx="3"/>
          </p:nvPr>
        </p:nvSpPr>
        <p:spPr>
          <a:xfrm>
            <a:off x="6487213" y="2034147"/>
            <a:ext cx="4529391" cy="681591"/>
          </a:xfrm>
        </p:spPr>
        <p:txBody>
          <a:bodyPr anchor="b">
            <a:normAutofit/>
          </a:bodyPr>
          <a:lstStyle>
            <a:lvl1pPr marL="0" indent="0">
              <a:buNone/>
              <a:defRPr sz="1800" b="1" cap="all" spc="200"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6" name="Content Placeholder 5">
            <a:extLst>
              <a:ext uri="{FF2B5EF4-FFF2-40B4-BE49-F238E27FC236}">
                <a16:creationId xmlns:a16="http://schemas.microsoft.com/office/drawing/2014/main" id="{5908453E-B012-4889-9F49-E1351532ADF2}"/>
              </a:ext>
            </a:extLst>
          </p:cNvPr>
          <p:cNvSpPr>
            <a:spLocks noGrp="1"/>
          </p:cNvSpPr>
          <p:nvPr>
            <p:ph sz="quarter" idx="4"/>
          </p:nvPr>
        </p:nvSpPr>
        <p:spPr>
          <a:xfrm>
            <a:off x="6487213" y="2748405"/>
            <a:ext cx="4529391" cy="3441257"/>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Date Placeholder 6">
            <a:extLst>
              <a:ext uri="{FF2B5EF4-FFF2-40B4-BE49-F238E27FC236}">
                <a16:creationId xmlns:a16="http://schemas.microsoft.com/office/drawing/2014/main" id="{E89FC47A-8514-4C98-B1BE-FF6CC666C580}"/>
              </a:ext>
            </a:extLst>
          </p:cNvPr>
          <p:cNvSpPr>
            <a:spLocks noGrp="1"/>
          </p:cNvSpPr>
          <p:nvPr>
            <p:ph type="dt" sz="half" idx="10"/>
          </p:nvPr>
        </p:nvSpPr>
        <p:spPr/>
        <p:txBody>
          <a:bodyPr/>
          <a:lstStyle/>
          <a:p>
            <a:fld id="{B6D41BCC-AD73-4203-A5A6-E62EB28B0FE6}" type="datetimeFigureOut">
              <a:rPr lang="en-US" smtClean="0"/>
              <a:t>10/25/2025</a:t>
            </a:fld>
            <a:endParaRPr lang="en-US"/>
          </a:p>
        </p:txBody>
      </p:sp>
      <p:sp>
        <p:nvSpPr>
          <p:cNvPr id="8" name="Footer Placeholder 7">
            <a:extLst>
              <a:ext uri="{FF2B5EF4-FFF2-40B4-BE49-F238E27FC236}">
                <a16:creationId xmlns:a16="http://schemas.microsoft.com/office/drawing/2014/main" id="{CED4301A-D375-4163-9488-27A9CDC6FD34}"/>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6EED6105-4A37-4D4B-9BE8-715FB732C924}"/>
              </a:ext>
            </a:extLst>
          </p:cNvPr>
          <p:cNvSpPr>
            <a:spLocks noGrp="1"/>
          </p:cNvSpPr>
          <p:nvPr>
            <p:ph type="sldNum" sz="quarter" idx="12"/>
          </p:nvPr>
        </p:nvSpPr>
        <p:spPr/>
        <p:txBody>
          <a:bodyPr/>
          <a:lstStyle/>
          <a:p>
            <a:fld id="{D637F8FC-4B86-4690-8888-22AB2F781BEF}" type="slidenum">
              <a:rPr lang="en-US" smtClean="0"/>
              <a:t>‹#›</a:t>
            </a:fld>
            <a:endParaRPr lang="en-US"/>
          </a:p>
        </p:txBody>
      </p:sp>
    </p:spTree>
    <p:extLst>
      <p:ext uri="{BB962C8B-B14F-4D97-AF65-F5344CB8AC3E}">
        <p14:creationId xmlns:p14="http://schemas.microsoft.com/office/powerpoint/2010/main" val="149598105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D13007F-6649-4D23-8869-C1CC29D00964}"/>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688B85A1-41F9-4BC1-9C40-3E5D5C0425BF}"/>
              </a:ext>
            </a:extLst>
          </p:cNvPr>
          <p:cNvSpPr>
            <a:spLocks noGrp="1"/>
          </p:cNvSpPr>
          <p:nvPr>
            <p:ph type="dt" sz="half" idx="10"/>
          </p:nvPr>
        </p:nvSpPr>
        <p:spPr/>
        <p:txBody>
          <a:bodyPr/>
          <a:lstStyle/>
          <a:p>
            <a:fld id="{B6D41BCC-AD73-4203-A5A6-E62EB28B0FE6}" type="datetimeFigureOut">
              <a:rPr lang="en-US" smtClean="0"/>
              <a:t>10/25/2025</a:t>
            </a:fld>
            <a:endParaRPr lang="en-US"/>
          </a:p>
        </p:txBody>
      </p:sp>
      <p:sp>
        <p:nvSpPr>
          <p:cNvPr id="4" name="Footer Placeholder 3">
            <a:extLst>
              <a:ext uri="{FF2B5EF4-FFF2-40B4-BE49-F238E27FC236}">
                <a16:creationId xmlns:a16="http://schemas.microsoft.com/office/drawing/2014/main" id="{97B23774-EAA9-47ED-87EF-EE2B29A25802}"/>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E2526550-DD4D-45E2-8916-8314C5D0680D}"/>
              </a:ext>
            </a:extLst>
          </p:cNvPr>
          <p:cNvSpPr>
            <a:spLocks noGrp="1"/>
          </p:cNvSpPr>
          <p:nvPr>
            <p:ph type="sldNum" sz="quarter" idx="12"/>
          </p:nvPr>
        </p:nvSpPr>
        <p:spPr/>
        <p:txBody>
          <a:bodyPr/>
          <a:lstStyle/>
          <a:p>
            <a:fld id="{D637F8FC-4B86-4690-8888-22AB2F781BEF}" type="slidenum">
              <a:rPr lang="en-US" smtClean="0"/>
              <a:t>‹#›</a:t>
            </a:fld>
            <a:endParaRPr lang="en-US"/>
          </a:p>
        </p:txBody>
      </p:sp>
    </p:spTree>
    <p:extLst>
      <p:ext uri="{BB962C8B-B14F-4D97-AF65-F5344CB8AC3E}">
        <p14:creationId xmlns:p14="http://schemas.microsoft.com/office/powerpoint/2010/main" val="220421687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1B35FACD-1A4D-49F3-8EA8-21B5C1A6A258}"/>
              </a:ext>
            </a:extLst>
          </p:cNvPr>
          <p:cNvSpPr>
            <a:spLocks noGrp="1"/>
          </p:cNvSpPr>
          <p:nvPr>
            <p:ph type="dt" sz="half" idx="10"/>
          </p:nvPr>
        </p:nvSpPr>
        <p:spPr/>
        <p:txBody>
          <a:bodyPr/>
          <a:lstStyle/>
          <a:p>
            <a:fld id="{B6D41BCC-AD73-4203-A5A6-E62EB28B0FE6}" type="datetimeFigureOut">
              <a:rPr lang="en-US" smtClean="0"/>
              <a:t>10/25/2025</a:t>
            </a:fld>
            <a:endParaRPr lang="en-US"/>
          </a:p>
        </p:txBody>
      </p:sp>
      <p:sp>
        <p:nvSpPr>
          <p:cNvPr id="3" name="Footer Placeholder 2">
            <a:extLst>
              <a:ext uri="{FF2B5EF4-FFF2-40B4-BE49-F238E27FC236}">
                <a16:creationId xmlns:a16="http://schemas.microsoft.com/office/drawing/2014/main" id="{C4FFD9DD-0E4E-4C36-AF85-B3EAD7FE613E}"/>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76E6F4C8-14FA-4405-85EE-ABF53FB0377C}"/>
              </a:ext>
            </a:extLst>
          </p:cNvPr>
          <p:cNvSpPr>
            <a:spLocks noGrp="1"/>
          </p:cNvSpPr>
          <p:nvPr>
            <p:ph type="sldNum" sz="quarter" idx="12"/>
          </p:nvPr>
        </p:nvSpPr>
        <p:spPr/>
        <p:txBody>
          <a:bodyPr/>
          <a:lstStyle/>
          <a:p>
            <a:fld id="{D637F8FC-4B86-4690-8888-22AB2F781BEF}" type="slidenum">
              <a:rPr lang="en-US" smtClean="0"/>
              <a:t>‹#›</a:t>
            </a:fld>
            <a:endParaRPr lang="en-US"/>
          </a:p>
        </p:txBody>
      </p:sp>
    </p:spTree>
    <p:extLst>
      <p:ext uri="{BB962C8B-B14F-4D97-AF65-F5344CB8AC3E}">
        <p14:creationId xmlns:p14="http://schemas.microsoft.com/office/powerpoint/2010/main" val="28079625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8E7C28-5DEE-493D-ABAD-38E4F2D75924}"/>
              </a:ext>
            </a:extLst>
          </p:cNvPr>
          <p:cNvSpPr>
            <a:spLocks noGrp="1"/>
          </p:cNvSpPr>
          <p:nvPr>
            <p:ph type="title"/>
          </p:nvPr>
        </p:nvSpPr>
        <p:spPr>
          <a:xfrm>
            <a:off x="1225621" y="1085481"/>
            <a:ext cx="3651180" cy="1657719"/>
          </a:xfrm>
        </p:spPr>
        <p:txBody>
          <a:bodyPr anchor="t"/>
          <a:lstStyle>
            <a:lvl1pPr>
              <a:defRPr sz="3200"/>
            </a:lvl1pPr>
          </a:lstStyle>
          <a:p>
            <a:r>
              <a:rPr lang="en-US" dirty="0"/>
              <a:t>Click to edit Master title style</a:t>
            </a:r>
          </a:p>
        </p:txBody>
      </p:sp>
      <p:sp>
        <p:nvSpPr>
          <p:cNvPr id="3" name="Content Placeholder 2">
            <a:extLst>
              <a:ext uri="{FF2B5EF4-FFF2-40B4-BE49-F238E27FC236}">
                <a16:creationId xmlns:a16="http://schemas.microsoft.com/office/drawing/2014/main" id="{1A5E79C5-E567-4F12-96B8-8BBEAE3D8B9F}"/>
              </a:ext>
            </a:extLst>
          </p:cNvPr>
          <p:cNvSpPr>
            <a:spLocks noGrp="1"/>
          </p:cNvSpPr>
          <p:nvPr>
            <p:ph idx="1"/>
          </p:nvPr>
        </p:nvSpPr>
        <p:spPr>
          <a:xfrm>
            <a:off x="5676900" y="1132676"/>
            <a:ext cx="5289480" cy="4728374"/>
          </a:xfrm>
        </p:spPr>
        <p:txBody>
          <a:bodyPr/>
          <a:lstStyle>
            <a:lvl1pPr>
              <a:lnSpc>
                <a:spcPct val="110000"/>
              </a:lnSpc>
              <a:defRPr sz="3200"/>
            </a:lvl1pPr>
            <a:lvl2pPr>
              <a:lnSpc>
                <a:spcPct val="110000"/>
              </a:lnSpc>
              <a:defRPr sz="2800"/>
            </a:lvl2pPr>
            <a:lvl3pPr>
              <a:lnSpc>
                <a:spcPct val="110000"/>
              </a:lnSpc>
              <a:defRPr sz="2400"/>
            </a:lvl3pPr>
            <a:lvl4pPr>
              <a:lnSpc>
                <a:spcPct val="110000"/>
              </a:lnSpc>
              <a:defRPr sz="2000"/>
            </a:lvl4pPr>
            <a:lvl5pPr>
              <a:lnSpc>
                <a:spcPct val="110000"/>
              </a:lnSpc>
              <a:defRPr sz="2000"/>
            </a:lvl5pPr>
            <a:lvl6pPr>
              <a:defRPr sz="2000"/>
            </a:lvl6pPr>
            <a:lvl7pPr>
              <a:defRPr sz="2000"/>
            </a:lvl7pPr>
            <a:lvl8pPr>
              <a:defRPr sz="2000"/>
            </a:lvl8pPr>
            <a:lvl9pPr>
              <a:defRPr sz="20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Text Placeholder 3">
            <a:extLst>
              <a:ext uri="{FF2B5EF4-FFF2-40B4-BE49-F238E27FC236}">
                <a16:creationId xmlns:a16="http://schemas.microsoft.com/office/drawing/2014/main" id="{5733DF7F-0B5C-40CE-A65F-779FA7EFBF1C}"/>
              </a:ext>
            </a:extLst>
          </p:cNvPr>
          <p:cNvSpPr>
            <a:spLocks noGrp="1"/>
          </p:cNvSpPr>
          <p:nvPr>
            <p:ph type="body" sz="half" idx="2"/>
          </p:nvPr>
        </p:nvSpPr>
        <p:spPr>
          <a:xfrm>
            <a:off x="1225621" y="2748406"/>
            <a:ext cx="3651180" cy="3112644"/>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
        <p:nvSpPr>
          <p:cNvPr id="5" name="Date Placeholder 4">
            <a:extLst>
              <a:ext uri="{FF2B5EF4-FFF2-40B4-BE49-F238E27FC236}">
                <a16:creationId xmlns:a16="http://schemas.microsoft.com/office/drawing/2014/main" id="{4022248C-1826-4833-9592-383B5873AECA}"/>
              </a:ext>
            </a:extLst>
          </p:cNvPr>
          <p:cNvSpPr>
            <a:spLocks noGrp="1"/>
          </p:cNvSpPr>
          <p:nvPr>
            <p:ph type="dt" sz="half" idx="10"/>
          </p:nvPr>
        </p:nvSpPr>
        <p:spPr/>
        <p:txBody>
          <a:bodyPr/>
          <a:lstStyle/>
          <a:p>
            <a:fld id="{B6D41BCC-AD73-4203-A5A6-E62EB28B0FE6}" type="datetimeFigureOut">
              <a:rPr lang="en-US" smtClean="0"/>
              <a:t>10/25/2025</a:t>
            </a:fld>
            <a:endParaRPr lang="en-US"/>
          </a:p>
        </p:txBody>
      </p:sp>
      <p:sp>
        <p:nvSpPr>
          <p:cNvPr id="6" name="Footer Placeholder 5">
            <a:extLst>
              <a:ext uri="{FF2B5EF4-FFF2-40B4-BE49-F238E27FC236}">
                <a16:creationId xmlns:a16="http://schemas.microsoft.com/office/drawing/2014/main" id="{E80219DC-2646-42AD-897A-EB765DCBEF0F}"/>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1AF238D7-4EEA-475B-B1CA-C44B89BEA304}"/>
              </a:ext>
            </a:extLst>
          </p:cNvPr>
          <p:cNvSpPr>
            <a:spLocks noGrp="1"/>
          </p:cNvSpPr>
          <p:nvPr>
            <p:ph type="sldNum" sz="quarter" idx="12"/>
          </p:nvPr>
        </p:nvSpPr>
        <p:spPr/>
        <p:txBody>
          <a:bodyPr/>
          <a:lstStyle/>
          <a:p>
            <a:fld id="{D637F8FC-4B86-4690-8888-22AB2F781BEF}" type="slidenum">
              <a:rPr lang="en-US" smtClean="0"/>
              <a:t>‹#›</a:t>
            </a:fld>
            <a:endParaRPr lang="en-US"/>
          </a:p>
        </p:txBody>
      </p:sp>
    </p:spTree>
    <p:extLst>
      <p:ext uri="{BB962C8B-B14F-4D97-AF65-F5344CB8AC3E}">
        <p14:creationId xmlns:p14="http://schemas.microsoft.com/office/powerpoint/2010/main" val="425189465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DD65BE-C907-4660-A586-71C6A1D101EC}"/>
              </a:ext>
            </a:extLst>
          </p:cNvPr>
          <p:cNvSpPr>
            <a:spLocks noGrp="1"/>
          </p:cNvSpPr>
          <p:nvPr>
            <p:ph type="title"/>
          </p:nvPr>
        </p:nvSpPr>
        <p:spPr>
          <a:xfrm>
            <a:off x="1219200" y="1085481"/>
            <a:ext cx="3657600" cy="1657719"/>
          </a:xfrm>
        </p:spPr>
        <p:txBody>
          <a:bodyPr anchor="t"/>
          <a:lstStyle>
            <a:lvl1pPr>
              <a:defRPr sz="3200"/>
            </a:lvl1pPr>
          </a:lstStyle>
          <a:p>
            <a:r>
              <a:rPr lang="en-US" dirty="0"/>
              <a:t>Click to edit Master title style</a:t>
            </a:r>
          </a:p>
        </p:txBody>
      </p:sp>
      <p:sp>
        <p:nvSpPr>
          <p:cNvPr id="3" name="Picture Placeholder 2">
            <a:extLst>
              <a:ext uri="{FF2B5EF4-FFF2-40B4-BE49-F238E27FC236}">
                <a16:creationId xmlns:a16="http://schemas.microsoft.com/office/drawing/2014/main" id="{A044C8A9-67DF-419C-B2FC-3A879CCEF393}"/>
              </a:ext>
            </a:extLst>
          </p:cNvPr>
          <p:cNvSpPr>
            <a:spLocks noGrp="1"/>
          </p:cNvSpPr>
          <p:nvPr>
            <p:ph type="pic" idx="1"/>
          </p:nvPr>
        </p:nvSpPr>
        <p:spPr>
          <a:xfrm>
            <a:off x="5676900" y="1061885"/>
            <a:ext cx="5331069" cy="4775569"/>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CEDA94A1-3058-402A-9C3F-2F210D91D990}"/>
              </a:ext>
            </a:extLst>
          </p:cNvPr>
          <p:cNvSpPr>
            <a:spLocks noGrp="1"/>
          </p:cNvSpPr>
          <p:nvPr>
            <p:ph type="body" sz="half" idx="2"/>
          </p:nvPr>
        </p:nvSpPr>
        <p:spPr>
          <a:xfrm>
            <a:off x="1219200" y="2748406"/>
            <a:ext cx="3657600" cy="3112644"/>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
        <p:nvSpPr>
          <p:cNvPr id="5" name="Date Placeholder 4">
            <a:extLst>
              <a:ext uri="{FF2B5EF4-FFF2-40B4-BE49-F238E27FC236}">
                <a16:creationId xmlns:a16="http://schemas.microsoft.com/office/drawing/2014/main" id="{1BC3CA50-C8D8-4F83-B2F6-BCE825866405}"/>
              </a:ext>
            </a:extLst>
          </p:cNvPr>
          <p:cNvSpPr>
            <a:spLocks noGrp="1"/>
          </p:cNvSpPr>
          <p:nvPr>
            <p:ph type="dt" sz="half" idx="10"/>
          </p:nvPr>
        </p:nvSpPr>
        <p:spPr/>
        <p:txBody>
          <a:bodyPr/>
          <a:lstStyle/>
          <a:p>
            <a:fld id="{B6D41BCC-AD73-4203-A5A6-E62EB28B0FE6}" type="datetimeFigureOut">
              <a:rPr lang="en-US" smtClean="0"/>
              <a:t>10/25/2025</a:t>
            </a:fld>
            <a:endParaRPr lang="en-US"/>
          </a:p>
        </p:txBody>
      </p:sp>
      <p:sp>
        <p:nvSpPr>
          <p:cNvPr id="6" name="Footer Placeholder 5">
            <a:extLst>
              <a:ext uri="{FF2B5EF4-FFF2-40B4-BE49-F238E27FC236}">
                <a16:creationId xmlns:a16="http://schemas.microsoft.com/office/drawing/2014/main" id="{057E5BE3-7B02-4281-BD90-C1FAAF636807}"/>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82FE256D-ACD5-438F-BA6F-605E5260E2E6}"/>
              </a:ext>
            </a:extLst>
          </p:cNvPr>
          <p:cNvSpPr>
            <a:spLocks noGrp="1"/>
          </p:cNvSpPr>
          <p:nvPr>
            <p:ph type="sldNum" sz="quarter" idx="12"/>
          </p:nvPr>
        </p:nvSpPr>
        <p:spPr/>
        <p:txBody>
          <a:bodyPr/>
          <a:lstStyle/>
          <a:p>
            <a:fld id="{D637F8FC-4B86-4690-8888-22AB2F781BEF}" type="slidenum">
              <a:rPr lang="en-US" smtClean="0"/>
              <a:t>‹#›</a:t>
            </a:fld>
            <a:endParaRPr lang="en-US"/>
          </a:p>
        </p:txBody>
      </p:sp>
    </p:spTree>
    <p:extLst>
      <p:ext uri="{BB962C8B-B14F-4D97-AF65-F5344CB8AC3E}">
        <p14:creationId xmlns:p14="http://schemas.microsoft.com/office/powerpoint/2010/main" val="310078247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EAD0E6-AD36-493C-9DC3-5ACC2059EC93}"/>
              </a:ext>
            </a:extLst>
          </p:cNvPr>
          <p:cNvSpPr>
            <a:spLocks noGrp="1"/>
          </p:cNvSpPr>
          <p:nvPr>
            <p:ph type="title"/>
          </p:nvPr>
        </p:nvSpPr>
        <p:spPr>
          <a:xfrm>
            <a:off x="1638299" y="685800"/>
            <a:ext cx="8915402" cy="1371600"/>
          </a:xfrm>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F10B8558-FA83-4F6C-A6D1-2DF9D3F74BD6}"/>
              </a:ext>
            </a:extLst>
          </p:cNvPr>
          <p:cNvSpPr>
            <a:spLocks noGrp="1"/>
          </p:cNvSpPr>
          <p:nvPr>
            <p:ph type="body" orient="vert" idx="1"/>
          </p:nvPr>
        </p:nvSpPr>
        <p:spPr>
          <a:xfrm>
            <a:off x="1638299" y="2057399"/>
            <a:ext cx="8915401" cy="4114801"/>
          </a:xfrm>
        </p:spPr>
        <p:txBody>
          <a:bodyPr vert="eaVert"/>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DB6DE619-0CC6-4480-ABDE-277D36BDFCBB}"/>
              </a:ext>
            </a:extLst>
          </p:cNvPr>
          <p:cNvSpPr>
            <a:spLocks noGrp="1"/>
          </p:cNvSpPr>
          <p:nvPr>
            <p:ph type="dt" sz="half" idx="10"/>
          </p:nvPr>
        </p:nvSpPr>
        <p:spPr/>
        <p:txBody>
          <a:bodyPr/>
          <a:lstStyle/>
          <a:p>
            <a:fld id="{B6D41BCC-AD73-4203-A5A6-E62EB28B0FE6}" type="datetimeFigureOut">
              <a:rPr lang="en-US" smtClean="0"/>
              <a:t>10/25/2025</a:t>
            </a:fld>
            <a:endParaRPr lang="en-US"/>
          </a:p>
        </p:txBody>
      </p:sp>
      <p:sp>
        <p:nvSpPr>
          <p:cNvPr id="5" name="Footer Placeholder 4">
            <a:extLst>
              <a:ext uri="{FF2B5EF4-FFF2-40B4-BE49-F238E27FC236}">
                <a16:creationId xmlns:a16="http://schemas.microsoft.com/office/drawing/2014/main" id="{140791E6-BE35-4ECA-8AD1-E8EC09B8562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61F94606-B928-42D6-85CC-9576F60E3B5C}"/>
              </a:ext>
            </a:extLst>
          </p:cNvPr>
          <p:cNvSpPr>
            <a:spLocks noGrp="1"/>
          </p:cNvSpPr>
          <p:nvPr>
            <p:ph type="sldNum" sz="quarter" idx="12"/>
          </p:nvPr>
        </p:nvSpPr>
        <p:spPr/>
        <p:txBody>
          <a:bodyPr/>
          <a:lstStyle/>
          <a:p>
            <a:fld id="{D637F8FC-4B86-4690-8888-22AB2F781BEF}" type="slidenum">
              <a:rPr lang="en-US" smtClean="0"/>
              <a:t>‹#›</a:t>
            </a:fld>
            <a:endParaRPr lang="en-US"/>
          </a:p>
        </p:txBody>
      </p:sp>
    </p:spTree>
    <p:extLst>
      <p:ext uri="{BB962C8B-B14F-4D97-AF65-F5344CB8AC3E}">
        <p14:creationId xmlns:p14="http://schemas.microsoft.com/office/powerpoint/2010/main" val="74550399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D7F18D8A-5002-491C-922A-E9624E2DBD63}"/>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865882C6-2BE9-4E25-B8BB-A2346A2B0B60}"/>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7C7BEFF9-B3BC-4C07-BF6C-2E3C91B54B78}"/>
              </a:ext>
            </a:extLst>
          </p:cNvPr>
          <p:cNvSpPr>
            <a:spLocks noGrp="1"/>
          </p:cNvSpPr>
          <p:nvPr>
            <p:ph type="dt" sz="half" idx="10"/>
          </p:nvPr>
        </p:nvSpPr>
        <p:spPr/>
        <p:txBody>
          <a:bodyPr/>
          <a:lstStyle/>
          <a:p>
            <a:fld id="{B6D41BCC-AD73-4203-A5A6-E62EB28B0FE6}" type="datetimeFigureOut">
              <a:rPr lang="en-US" smtClean="0"/>
              <a:t>10/25/2025</a:t>
            </a:fld>
            <a:endParaRPr lang="en-US"/>
          </a:p>
        </p:txBody>
      </p:sp>
      <p:sp>
        <p:nvSpPr>
          <p:cNvPr id="5" name="Footer Placeholder 4">
            <a:extLst>
              <a:ext uri="{FF2B5EF4-FFF2-40B4-BE49-F238E27FC236}">
                <a16:creationId xmlns:a16="http://schemas.microsoft.com/office/drawing/2014/main" id="{CE0F4CF6-CDF1-4AFD-8319-71FD4FED4F8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2E01A026-57F4-47F7-B4F0-E0D48E01268E}"/>
              </a:ext>
            </a:extLst>
          </p:cNvPr>
          <p:cNvSpPr>
            <a:spLocks noGrp="1"/>
          </p:cNvSpPr>
          <p:nvPr>
            <p:ph type="sldNum" sz="quarter" idx="12"/>
          </p:nvPr>
        </p:nvSpPr>
        <p:spPr/>
        <p:txBody>
          <a:bodyPr/>
          <a:lstStyle/>
          <a:p>
            <a:fld id="{D637F8FC-4B86-4690-8888-22AB2F781BEF}" type="slidenum">
              <a:rPr lang="en-US" smtClean="0"/>
              <a:t>‹#›</a:t>
            </a:fld>
            <a:endParaRPr lang="en-US"/>
          </a:p>
        </p:txBody>
      </p:sp>
    </p:spTree>
    <p:extLst>
      <p:ext uri="{BB962C8B-B14F-4D97-AF65-F5344CB8AC3E}">
        <p14:creationId xmlns:p14="http://schemas.microsoft.com/office/powerpoint/2010/main" val="362719501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7F31A689-589E-4A73-9313-EF44F7E4E6BA}"/>
              </a:ext>
            </a:extLst>
          </p:cNvPr>
          <p:cNvSpPr>
            <a:spLocks noGrp="1"/>
          </p:cNvSpPr>
          <p:nvPr>
            <p:ph type="title"/>
          </p:nvPr>
        </p:nvSpPr>
        <p:spPr>
          <a:xfrm>
            <a:off x="1638299" y="685800"/>
            <a:ext cx="8915402" cy="1371600"/>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CB2B11B8-9E77-4144-B9C1-FD164D9A11A6}"/>
              </a:ext>
            </a:extLst>
          </p:cNvPr>
          <p:cNvSpPr>
            <a:spLocks noGrp="1"/>
          </p:cNvSpPr>
          <p:nvPr>
            <p:ph type="body" idx="1"/>
          </p:nvPr>
        </p:nvSpPr>
        <p:spPr>
          <a:xfrm>
            <a:off x="1638300" y="2057400"/>
            <a:ext cx="8915402" cy="4137259"/>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AD06E4CC-CF79-4C8D-9E5F-1BB517435A6F}"/>
              </a:ext>
            </a:extLst>
          </p:cNvPr>
          <p:cNvSpPr>
            <a:spLocks noGrp="1"/>
          </p:cNvSpPr>
          <p:nvPr>
            <p:ph type="dt" sz="half" idx="2"/>
          </p:nvPr>
        </p:nvSpPr>
        <p:spPr>
          <a:xfrm rot="5400000">
            <a:off x="-1001475" y="1517536"/>
            <a:ext cx="2801123" cy="365125"/>
          </a:xfrm>
          <a:prstGeom prst="rect">
            <a:avLst/>
          </a:prstGeom>
        </p:spPr>
        <p:txBody>
          <a:bodyPr vert="horz" lIns="91440" tIns="45720" rIns="91440" bIns="45720" rtlCol="0" anchor="ctr"/>
          <a:lstStyle>
            <a:lvl1pPr algn="l">
              <a:defRPr sz="800" cap="all" spc="100" baseline="0">
                <a:solidFill>
                  <a:schemeClr val="tx1"/>
                </a:solidFill>
              </a:defRPr>
            </a:lvl1pPr>
          </a:lstStyle>
          <a:p>
            <a:fld id="{B6D41BCC-AD73-4203-A5A6-E62EB28B0FE6}" type="datetimeFigureOut">
              <a:rPr lang="en-US" smtClean="0"/>
              <a:pPr/>
              <a:t>10/25/2025</a:t>
            </a:fld>
            <a:endParaRPr lang="en-US"/>
          </a:p>
        </p:txBody>
      </p:sp>
      <p:sp>
        <p:nvSpPr>
          <p:cNvPr id="5" name="Footer Placeholder 4">
            <a:extLst>
              <a:ext uri="{FF2B5EF4-FFF2-40B4-BE49-F238E27FC236}">
                <a16:creationId xmlns:a16="http://schemas.microsoft.com/office/drawing/2014/main" id="{E3D79449-05F6-4BC7-95DF-F04E1F161498}"/>
              </a:ext>
            </a:extLst>
          </p:cNvPr>
          <p:cNvSpPr>
            <a:spLocks noGrp="1"/>
          </p:cNvSpPr>
          <p:nvPr>
            <p:ph type="ftr" sz="quarter" idx="3"/>
          </p:nvPr>
        </p:nvSpPr>
        <p:spPr>
          <a:xfrm rot="5400000">
            <a:off x="10118764" y="4237870"/>
            <a:ext cx="3344053" cy="365125"/>
          </a:xfrm>
          <a:prstGeom prst="rect">
            <a:avLst/>
          </a:prstGeom>
        </p:spPr>
        <p:txBody>
          <a:bodyPr vert="horz" lIns="91440" tIns="45720" rIns="91440" bIns="45720" rtlCol="0" anchor="ctr"/>
          <a:lstStyle>
            <a:lvl1pPr algn="r">
              <a:defRPr sz="800" cap="all" spc="100" baseline="0">
                <a:solidFill>
                  <a:schemeClr val="tx1"/>
                </a:solidFill>
              </a:defRPr>
            </a:lvl1pPr>
          </a:lstStyle>
          <a:p>
            <a:endParaRPr lang="en-US" dirty="0"/>
          </a:p>
        </p:txBody>
      </p:sp>
      <p:sp>
        <p:nvSpPr>
          <p:cNvPr id="6" name="Slide Number Placeholder 5">
            <a:extLst>
              <a:ext uri="{FF2B5EF4-FFF2-40B4-BE49-F238E27FC236}">
                <a16:creationId xmlns:a16="http://schemas.microsoft.com/office/drawing/2014/main" id="{E9317FE5-2D1F-4ECC-9460-08145C3BB933}"/>
              </a:ext>
            </a:extLst>
          </p:cNvPr>
          <p:cNvSpPr>
            <a:spLocks noGrp="1"/>
          </p:cNvSpPr>
          <p:nvPr>
            <p:ph type="sldNum" sz="quarter" idx="4"/>
          </p:nvPr>
        </p:nvSpPr>
        <p:spPr>
          <a:xfrm>
            <a:off x="11228877" y="6319138"/>
            <a:ext cx="710647" cy="365125"/>
          </a:xfrm>
          <a:prstGeom prst="rect">
            <a:avLst/>
          </a:prstGeom>
        </p:spPr>
        <p:txBody>
          <a:bodyPr vert="horz" lIns="91440" tIns="45720" rIns="91440" bIns="45720" rtlCol="0" anchor="ctr"/>
          <a:lstStyle>
            <a:lvl1pPr algn="r">
              <a:defRPr sz="800" cap="all" spc="100" baseline="0">
                <a:solidFill>
                  <a:schemeClr val="tx1"/>
                </a:solidFill>
              </a:defRPr>
            </a:lvl1pPr>
          </a:lstStyle>
          <a:p>
            <a:fld id="{D637F8FC-4B86-4690-8888-22AB2F781BEF}" type="slidenum">
              <a:rPr lang="en-US" smtClean="0"/>
              <a:pPr/>
              <a:t>‹#›</a:t>
            </a:fld>
            <a:endParaRPr lang="en-US"/>
          </a:p>
        </p:txBody>
      </p:sp>
    </p:spTree>
    <p:extLst>
      <p:ext uri="{BB962C8B-B14F-4D97-AF65-F5344CB8AC3E}">
        <p14:creationId xmlns:p14="http://schemas.microsoft.com/office/powerpoint/2010/main" val="2536606231"/>
      </p:ext>
    </p:extLst>
  </p:cSld>
  <p:clrMap bg1="lt1" tx1="dk1" bg2="lt2" tx2="dk2" accent1="accent1" accent2="accent2" accent3="accent3" accent4="accent4" accent5="accent5" accent6="accent6" hlink="hlink" folHlink="folHlink"/>
  <p:sldLayoutIdLst>
    <p:sldLayoutId id="2147483733" r:id="rId1"/>
    <p:sldLayoutId id="2147483734" r:id="rId2"/>
    <p:sldLayoutId id="2147483735" r:id="rId3"/>
    <p:sldLayoutId id="2147483736" r:id="rId4"/>
    <p:sldLayoutId id="2147483737" r:id="rId5"/>
    <p:sldLayoutId id="2147483731" r:id="rId6"/>
    <p:sldLayoutId id="2147483727" r:id="rId7"/>
    <p:sldLayoutId id="2147483728" r:id="rId8"/>
    <p:sldLayoutId id="2147483729" r:id="rId9"/>
    <p:sldLayoutId id="2147483730" r:id="rId10"/>
    <p:sldLayoutId id="2147483732" r:id="rId11"/>
  </p:sldLayoutIdLst>
  <p:txStyles>
    <p:titleStyle>
      <a:lvl1pPr algn="l" defTabSz="914400" rtl="0" eaLnBrk="1" latinLnBrk="0" hangingPunct="1">
        <a:lnSpc>
          <a:spcPct val="100000"/>
        </a:lnSpc>
        <a:spcBef>
          <a:spcPct val="0"/>
        </a:spcBef>
        <a:buNone/>
        <a:defRPr sz="3200" b="1" kern="1200">
          <a:solidFill>
            <a:schemeClr val="tx1"/>
          </a:solidFill>
          <a:latin typeface="+mj-lt"/>
          <a:ea typeface="+mj-ea"/>
          <a:cs typeface="+mj-cs"/>
        </a:defRPr>
      </a:lvl1pPr>
    </p:titleStyle>
    <p:bodyStyle>
      <a:lvl1pPr marL="228600" indent="-228600" algn="l" defTabSz="914400" rtl="0" eaLnBrk="1" latinLnBrk="0" hangingPunct="1">
        <a:lnSpc>
          <a:spcPct val="120000"/>
        </a:lnSpc>
        <a:spcBef>
          <a:spcPts val="1000"/>
        </a:spcBef>
        <a:buFont typeface="Arial" panose="020B0604020202020204" pitchFamily="34" charset="0"/>
        <a:buChar char="•"/>
        <a:defRPr sz="1800" kern="1200">
          <a:solidFill>
            <a:schemeClr val="tx1"/>
          </a:solidFill>
          <a:latin typeface="+mn-lt"/>
          <a:ea typeface="+mn-ea"/>
          <a:cs typeface="+mn-cs"/>
        </a:defRPr>
      </a:lvl1pPr>
      <a:lvl2pPr marL="502920" indent="-228600" algn="l" defTabSz="914400" rtl="0" eaLnBrk="1" latinLnBrk="0" hangingPunct="1">
        <a:lnSpc>
          <a:spcPct val="120000"/>
        </a:lnSpc>
        <a:spcBef>
          <a:spcPts val="500"/>
        </a:spcBef>
        <a:buFont typeface="Arial" panose="020B0604020202020204" pitchFamily="34" charset="0"/>
        <a:buChar char="•"/>
        <a:defRPr sz="1600" kern="1200">
          <a:solidFill>
            <a:schemeClr val="tx1"/>
          </a:solidFill>
          <a:latin typeface="+mn-lt"/>
          <a:ea typeface="+mn-ea"/>
          <a:cs typeface="+mn-cs"/>
        </a:defRPr>
      </a:lvl2pPr>
      <a:lvl3pPr marL="731520" indent="-228600" algn="l" defTabSz="914400" rtl="0" eaLnBrk="1" latinLnBrk="0" hangingPunct="1">
        <a:lnSpc>
          <a:spcPct val="120000"/>
        </a:lnSpc>
        <a:spcBef>
          <a:spcPts val="500"/>
        </a:spcBef>
        <a:buFont typeface="Arial" panose="020B0604020202020204" pitchFamily="34" charset="0"/>
        <a:buChar char="•"/>
        <a:defRPr sz="1400" kern="1200">
          <a:solidFill>
            <a:schemeClr val="tx1"/>
          </a:solidFill>
          <a:latin typeface="+mn-lt"/>
          <a:ea typeface="+mn-ea"/>
          <a:cs typeface="+mn-cs"/>
        </a:defRPr>
      </a:lvl3pPr>
      <a:lvl4pPr marL="1005840" indent="-228600" algn="l" defTabSz="914400" rtl="0" eaLnBrk="1" latinLnBrk="0" hangingPunct="1">
        <a:lnSpc>
          <a:spcPct val="120000"/>
        </a:lnSpc>
        <a:spcBef>
          <a:spcPts val="500"/>
        </a:spcBef>
        <a:buFont typeface="Arial" panose="020B0604020202020204" pitchFamily="34" charset="0"/>
        <a:buChar char="•"/>
        <a:defRPr sz="1400" kern="1200">
          <a:solidFill>
            <a:schemeClr val="tx1"/>
          </a:solidFill>
          <a:latin typeface="+mn-lt"/>
          <a:ea typeface="+mn-ea"/>
          <a:cs typeface="+mn-cs"/>
        </a:defRPr>
      </a:lvl4pPr>
      <a:lvl5pPr marL="1234440" indent="-228600" algn="l" defTabSz="914400" rtl="0" eaLnBrk="1" latinLnBrk="0" hangingPunct="1">
        <a:lnSpc>
          <a:spcPct val="12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m4a"/><Relationship Id="rId1" Type="http://schemas.microsoft.com/office/2007/relationships/media" Target="../media/media1.m4a"/><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2.m4a"/><Relationship Id="rId1" Type="http://schemas.microsoft.com/office/2007/relationships/media" Target="../media/media2.m4a"/><Relationship Id="rId4" Type="http://schemas.openxmlformats.org/officeDocument/2006/relationships/image" Target="../media/image1.png"/></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3.m4a"/><Relationship Id="rId1" Type="http://schemas.microsoft.com/office/2007/relationships/media" Target="../media/media3.m4a"/><Relationship Id="rId5" Type="http://schemas.openxmlformats.org/officeDocument/2006/relationships/image" Target="../media/image1.png"/><Relationship Id="rId4" Type="http://schemas.openxmlformats.org/officeDocument/2006/relationships/image" Target="../media/image2.png"/></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4.m4a"/><Relationship Id="rId1" Type="http://schemas.microsoft.com/office/2007/relationships/media" Target="../media/media4.m4a"/><Relationship Id="rId4" Type="http://schemas.openxmlformats.org/officeDocument/2006/relationships/image" Target="../media/image1.png"/></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5.m4a"/><Relationship Id="rId1" Type="http://schemas.microsoft.com/office/2007/relationships/media" Target="../media/media5.m4a"/><Relationship Id="rId4" Type="http://schemas.openxmlformats.org/officeDocument/2006/relationships/image" Target="../media/image1.png"/></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6.m4a"/><Relationship Id="rId1" Type="http://schemas.microsoft.com/office/2007/relationships/media" Target="../media/media6.m4a"/><Relationship Id="rId5" Type="http://schemas.openxmlformats.org/officeDocument/2006/relationships/image" Target="../media/image1.png"/><Relationship Id="rId4" Type="http://schemas.openxmlformats.org/officeDocument/2006/relationships/image" Target="../media/image3.png"/></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7.m4a"/><Relationship Id="rId1" Type="http://schemas.microsoft.com/office/2007/relationships/media" Target="../media/media7.m4a"/><Relationship Id="rId4" Type="http://schemas.openxmlformats.org/officeDocument/2006/relationships/image" Target="../media/image1.png"/></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8.m4a"/><Relationship Id="rId1" Type="http://schemas.microsoft.com/office/2007/relationships/media" Target="../media/media8.m4a"/><Relationship Id="rId4" Type="http://schemas.openxmlformats.org/officeDocument/2006/relationships/image" Target="../media/image1.png"/></Relationships>
</file>

<file path=ppt/slides/_rels/slide9.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9.m4a"/><Relationship Id="rId1" Type="http://schemas.microsoft.com/office/2007/relationships/media" Target="../media/media9.m4a"/><Relationship Id="rId5" Type="http://schemas.openxmlformats.org/officeDocument/2006/relationships/image" Target="../media/image1.png"/><Relationship Id="rId4" Type="http://schemas.openxmlformats.org/officeDocument/2006/relationships/image" Target="../media/image4.png"/></Relationships>
</file>

<file path=ppt/slides/_rels/slide10.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10.m4a"/><Relationship Id="rId1" Type="http://schemas.microsoft.com/office/2007/relationships/media" Target="../media/media10.m4a"/><Relationship Id="rId5" Type="http://schemas.openxmlformats.org/officeDocument/2006/relationships/image" Target="../media/image1.png"/><Relationship Id="rId4" Type="http://schemas.openxmlformats.org/officeDocument/2006/relationships/image" Target="../media/image5.png"/></Relationships>
</file>

<file path=ppt/slides/_rels/slide11.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11.m4a"/><Relationship Id="rId1" Type="http://schemas.microsoft.com/office/2007/relationships/media" Target="../media/media11.m4a"/><Relationship Id="rId6" Type="http://schemas.openxmlformats.org/officeDocument/2006/relationships/image" Target="../media/image1.png"/><Relationship Id="rId5" Type="http://schemas.openxmlformats.org/officeDocument/2006/relationships/image" Target="../media/image6.png"/><Relationship Id="rId4" Type="http://schemas.openxmlformats.org/officeDocument/2006/relationships/notesSlide" Target="../notesSlides/notesSlide1.xml"/></Relationships>
</file>

<file path=ppt/slides/_rels/slide12.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12.m4a"/><Relationship Id="rId1" Type="http://schemas.microsoft.com/office/2007/relationships/media" Target="../media/media12.m4a"/><Relationship Id="rId5" Type="http://schemas.openxmlformats.org/officeDocument/2006/relationships/image" Target="../media/image1.png"/><Relationship Id="rId4" Type="http://schemas.openxmlformats.org/officeDocument/2006/relationships/image" Target="../media/image7.png"/></Relationships>
</file>

<file path=ppt/slides/_rels/slide13.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13.m4a"/><Relationship Id="rId1" Type="http://schemas.microsoft.com/office/2007/relationships/media" Target="../media/media13.m4a"/><Relationship Id="rId5" Type="http://schemas.openxmlformats.org/officeDocument/2006/relationships/image" Target="../media/image1.png"/><Relationship Id="rId4" Type="http://schemas.openxmlformats.org/officeDocument/2006/relationships/image" Target="../media/image8.png"/></Relationships>
</file>

<file path=ppt/slides/_rels/slide14.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14.m4a"/><Relationship Id="rId1" Type="http://schemas.microsoft.com/office/2007/relationships/media" Target="../media/media14.m4a"/><Relationship Id="rId4" Type="http://schemas.openxmlformats.org/officeDocument/2006/relationships/image" Target="../media/image1.png"/></Relationships>
</file>

<file path=ppt/slides/_rels/slide15.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15.m4a"/><Relationship Id="rId1" Type="http://schemas.microsoft.com/office/2007/relationships/media" Target="../media/media15.m4a"/><Relationship Id="rId4" Type="http://schemas.openxmlformats.org/officeDocument/2006/relationships/image" Target="../media/image1.png"/></Relationships>
</file>

<file path=ppt/slides/_rels/slide16.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16.m4a"/><Relationship Id="rId1" Type="http://schemas.microsoft.com/office/2007/relationships/media" Target="../media/media16.m4a"/><Relationship Id="rId4" Type="http://schemas.openxmlformats.org/officeDocument/2006/relationships/image" Target="../media/image1.png"/></Relationships>
</file>

<file path=ppt/slides/_rels/slide17.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17.m4a"/><Relationship Id="rId1" Type="http://schemas.microsoft.com/office/2007/relationships/media" Target="../media/media17.m4a"/><Relationship Id="rId4" Type="http://schemas.openxmlformats.org/officeDocument/2006/relationships/image" Target="../media/image1.png"/></Relationships>
</file>

<file path=ppt/slides/_rels/slide18.xml.rels><?xml version="1.0" encoding="UTF-8" standalone="yes"?>
<Relationships xmlns="http://schemas.openxmlformats.org/package/2006/relationships"><Relationship Id="rId3" Type="http://schemas.openxmlformats.org/officeDocument/2006/relationships/hyperlink" Target="https://www.ageuk.org.uk/information-advice/work-learning/discrimination-rights/ageism/" TargetMode="External"/><Relationship Id="rId7" Type="http://schemas.openxmlformats.org/officeDocument/2006/relationships/hyperlink" Target="https://cards.algoreducation.com/en/content/PZc5bqVm/sociological-theories-aging" TargetMode="External"/><Relationship Id="rId2" Type="http://schemas.openxmlformats.org/officeDocument/2006/relationships/hyperlink" Target="https://doi.org/10.4314/jswds.v5i1" TargetMode="External"/><Relationship Id="rId1" Type="http://schemas.openxmlformats.org/officeDocument/2006/relationships/slideLayout" Target="../slideLayouts/slideLayout7.xml"/><Relationship Id="rId6" Type="http://schemas.openxmlformats.org/officeDocument/2006/relationships/hyperlink" Target="https://www.ageuk.org.uk/discover/2024/september/state-of-health-and-care-of-older-people-in-england-2024/" TargetMode="External"/><Relationship Id="rId5" Type="http://schemas.openxmlformats.org/officeDocument/2006/relationships/hyperlink" Target="https://www.ageuk.org.uk/our-impact/policy-research/frailty-in-older-people/frailty-and-the-nhs-long-term-plan/" TargetMode="External"/><Relationship Id="rId4" Type="http://schemas.openxmlformats.org/officeDocument/2006/relationships/hyperlink" Target="https://www.ageuk.org.uk/information-advice/work-learning/discrimination-rights/the-equality-act/" TargetMode="External"/></Relationships>
</file>

<file path=ppt/slides/_rels/slide19.xml.rels><?xml version="1.0" encoding="UTF-8" standalone="yes"?>
<Relationships xmlns="http://schemas.openxmlformats.org/package/2006/relationships"><Relationship Id="rId3" Type="http://schemas.openxmlformats.org/officeDocument/2006/relationships/hyperlink" Target="https://www.gov.uk/government/publications/care-act-2014-part-1-factsheets/care-act-factsheets#:~:text" TargetMode="External"/><Relationship Id="rId2" Type="http://schemas.openxmlformats.org/officeDocument/2006/relationships/hyperlink" Target="https://doi.org/10.1111/jgs.17379" TargetMode="External"/><Relationship Id="rId1" Type="http://schemas.openxmlformats.org/officeDocument/2006/relationships/slideLayout" Target="../slideLayouts/slideLayout7.xml"/><Relationship Id="rId4" Type="http://schemas.openxmlformats.org/officeDocument/2006/relationships/hyperlink" Target="https://link.springer.com/article/10.1007/s43450-022-00254-w" TargetMode="External"/></Relationships>
</file>

<file path=ppt/slides/_rels/slide20.xml.rels><?xml version="1.0" encoding="UTF-8" standalone="yes"?>
<Relationships xmlns="http://schemas.openxmlformats.org/package/2006/relationships"><Relationship Id="rId3" Type="http://schemas.openxmlformats.org/officeDocument/2006/relationships/hyperlink" Target="https://www.gov.uk/government/news/we-must-adapt-for-an-ageing-population-says-chief-medical-officer" TargetMode="External"/><Relationship Id="rId2" Type="http://schemas.openxmlformats.org/officeDocument/2006/relationships/hyperlink" Target="https://doi.org/10.1016/j.jagp.2020.08.005" TargetMode="External"/><Relationship Id="rId1" Type="http://schemas.openxmlformats.org/officeDocument/2006/relationships/slideLayout" Target="../slideLayouts/slideLayout7.xml"/><Relationship Id="rId4" Type="http://schemas.openxmlformats.org/officeDocument/2006/relationships/hyperlink" Target="https://doi.org/10.1177/14713012241248556" TargetMode="External"/></Relationships>
</file>

<file path=ppt/slides/_rels/slide21.xml.rels><?xml version="1.0" encoding="UTF-8" standalone="yes"?>
<Relationships xmlns="http://schemas.openxmlformats.org/package/2006/relationships"><Relationship Id="rId3" Type="http://schemas.openxmlformats.org/officeDocument/2006/relationships/hyperlink" Target="https://www.nature.com/articles/s43587-021-00150-3" TargetMode="External"/><Relationship Id="rId2" Type="http://schemas.openxmlformats.org/officeDocument/2006/relationships/hyperlink" Target="https://doi.org/10.1038/s41598-022-22609-y" TargetMode="External"/><Relationship Id="rId1" Type="http://schemas.openxmlformats.org/officeDocument/2006/relationships/slideLayout" Target="../slideLayouts/slideLayout7.xml"/><Relationship Id="rId5" Type="http://schemas.openxmlformats.org/officeDocument/2006/relationships/hyperlink" Target="https://hubsociology.com/continuity-theory-on-ageing-with-top-15-important/" TargetMode="External"/><Relationship Id="rId4" Type="http://schemas.openxmlformats.org/officeDocument/2006/relationships/hyperlink" Target="https://www.linkedin.com/pulse/ageism-its-effects-society-wiserhub/" TargetMode="External"/></Relationships>
</file>

<file path=ppt/slides/_rels/slide22.xml.rels><?xml version="1.0" encoding="UTF-8" standalone="yes"?>
<Relationships xmlns="http://schemas.openxmlformats.org/package/2006/relationships"><Relationship Id="rId3" Type="http://schemas.openxmlformats.org/officeDocument/2006/relationships/hyperlink" Target="https://www.ons.gov.uk/peoplepopulationandcommunity/birthsdeathsandmarriages/ageing/articles/livinglongerhowourpopulationischangingandwhyitmatters/2018-08-13" TargetMode="External"/><Relationship Id="rId2" Type="http://schemas.openxmlformats.org/officeDocument/2006/relationships/hyperlink" Target="https://www.ons.gov.uk/peoplepopulationandcommunity/birthsdeathsandmarriages/ageing/articles/profileoftheolderpopulationlivinginenglandandwalesin2021andchangessince2011/2023-04-03" TargetMode="External"/><Relationship Id="rId1" Type="http://schemas.openxmlformats.org/officeDocument/2006/relationships/slideLayout" Target="../slideLayouts/slideLayout7.xml"/><Relationship Id="rId4" Type="http://schemas.openxmlformats.org/officeDocument/2006/relationships/hyperlink" Target="https://www.rcn.org.uk/news-and-events/Press-Releases/new-nurse-numbers-collapsing-in-every-english-region-as-rcn-warns-10-year-plan-at-risk" TargetMode="External"/></Relationships>
</file>

<file path=ppt/slides/_rels/slide23.xml.rels><?xml version="1.0" encoding="UTF-8" standalone="yes"?>
<Relationships xmlns="http://schemas.openxmlformats.org/package/2006/relationships"><Relationship Id="rId3" Type="http://schemas.openxmlformats.org/officeDocument/2006/relationships/hyperlink" Target="https://www.scie.org.uk/ten-years-of-the-care-act-a-decade-of-social-care-evolution/" TargetMode="External"/><Relationship Id="rId2" Type="http://schemas.openxmlformats.org/officeDocument/2006/relationships/hyperlink" Target="https://doi.org/10.1016/j.maturitas.2020.05.018" TargetMode="External"/><Relationship Id="rId1" Type="http://schemas.openxmlformats.org/officeDocument/2006/relationships/slideLayout" Target="../slideLayouts/slideLayout7.xml"/><Relationship Id="rId5" Type="http://schemas.openxmlformats.org/officeDocument/2006/relationships/hyperlink" Target="https://www.kingsfund.org.uk/insight-and-analysis/press-releases/social-care-struggling" TargetMode="External"/><Relationship Id="rId4" Type="http://schemas.openxmlformats.org/officeDocument/2006/relationships/hyperlink" Target="https://www.kingsfund.org.uk/insight-and-analysis/long-reads/tight-budgets-tough-choices" TargetMode="External"/></Relationships>
</file>

<file path=ppt/slides/_rels/slide24.xml.rels><?xml version="1.0" encoding="UTF-8" standalone="yes"?>
<Relationships xmlns="http://schemas.openxmlformats.org/package/2006/relationships"><Relationship Id="rId3" Type="http://schemas.openxmlformats.org/officeDocument/2006/relationships/hyperlink" Target="https://www.who.int/news-room/fact-sheets/detail/ageing-and-health#:~:text=By%202030%2C%201%20in%206,2050%20to%20reach%20426%20million" TargetMode="External"/><Relationship Id="rId2" Type="http://schemas.openxmlformats.org/officeDocument/2006/relationships/hyperlink" Target="https://napa-activities.co.uk/activity-theory-of-ageing-and-modern-practice" TargetMode="External"/><Relationship Id="rId1" Type="http://schemas.openxmlformats.org/officeDocument/2006/relationships/slideLayout" Target="../slideLayouts/slideLayout7.xml"/><Relationship Id="rId5" Type="http://schemas.openxmlformats.org/officeDocument/2006/relationships/hyperlink" Target="https://link.springer.com/article/10.1007/s10433-019-00526-w" TargetMode="External"/><Relationship Id="rId4" Type="http://schemas.openxmlformats.org/officeDocument/2006/relationships/hyperlink" Target="https://publications.parliament.uk/pa/cm5901/cmselect/cmhealth/368/report.html"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ECBC3C-F13E-F906-6DDE-CAC443957CF7}"/>
              </a:ext>
            </a:extLst>
          </p:cNvPr>
          <p:cNvSpPr>
            <a:spLocks noGrp="1"/>
          </p:cNvSpPr>
          <p:nvPr>
            <p:ph type="ctrTitle"/>
          </p:nvPr>
        </p:nvSpPr>
        <p:spPr>
          <a:xfrm>
            <a:off x="1638300" y="1371601"/>
            <a:ext cx="8127574" cy="1187042"/>
          </a:xfrm>
        </p:spPr>
        <p:txBody>
          <a:bodyPr>
            <a:normAutofit fontScale="90000"/>
          </a:bodyPr>
          <a:lstStyle/>
          <a:p>
            <a:r>
              <a:rPr lang="en-GB"/>
              <a:t>BMHP6027-Component 1</a:t>
            </a:r>
            <a:br>
              <a:rPr lang="en-GB"/>
            </a:br>
            <a:r>
              <a:rPr lang="en-GB"/>
              <a:t>Voice Over Presentation</a:t>
            </a:r>
            <a:endParaRPr lang="en-GB" dirty="0"/>
          </a:p>
        </p:txBody>
      </p:sp>
      <p:sp>
        <p:nvSpPr>
          <p:cNvPr id="3" name="Subtitle 2">
            <a:extLst>
              <a:ext uri="{FF2B5EF4-FFF2-40B4-BE49-F238E27FC236}">
                <a16:creationId xmlns:a16="http://schemas.microsoft.com/office/drawing/2014/main" id="{D89F7CE6-4080-BA53-894C-1A6671D3174D}"/>
              </a:ext>
            </a:extLst>
          </p:cNvPr>
          <p:cNvSpPr>
            <a:spLocks noGrp="1"/>
          </p:cNvSpPr>
          <p:nvPr>
            <p:ph type="subTitle" idx="1"/>
          </p:nvPr>
        </p:nvSpPr>
        <p:spPr>
          <a:xfrm>
            <a:off x="2032213" y="3527520"/>
            <a:ext cx="8127574" cy="1187042"/>
          </a:xfrm>
        </p:spPr>
        <p:txBody>
          <a:bodyPr>
            <a:noAutofit/>
          </a:bodyPr>
          <a:lstStyle/>
          <a:p>
            <a:r>
              <a:rPr lang="en-GB" b="1">
                <a:latin typeface="Arial" panose="020B0604020202020204" pitchFamily="34" charset="0"/>
                <a:cs typeface="Arial" panose="020B0604020202020204" pitchFamily="34" charset="0"/>
              </a:rPr>
              <a:t>Student : Tahira Yasmeen</a:t>
            </a:r>
          </a:p>
          <a:p>
            <a:r>
              <a:rPr lang="en-GB" b="1">
                <a:latin typeface="Arial" panose="020B0604020202020204" pitchFamily="34" charset="0"/>
                <a:cs typeface="Arial" panose="020B0604020202020204" pitchFamily="34" charset="0"/>
              </a:rPr>
              <a:t>Student Number: 2236533</a:t>
            </a:r>
          </a:p>
          <a:p>
            <a:r>
              <a:rPr lang="en-GB" b="1">
                <a:latin typeface="Arial" panose="020B0604020202020204" pitchFamily="34" charset="0"/>
                <a:cs typeface="Arial" panose="020B0604020202020204" pitchFamily="34" charset="0"/>
              </a:rPr>
              <a:t>Lecturer:        Joanne Davies</a:t>
            </a:r>
            <a:endParaRPr lang="en-GB" b="1" dirty="0">
              <a:latin typeface="Arial" panose="020B0604020202020204" pitchFamily="34" charset="0"/>
              <a:cs typeface="Arial" panose="020B0604020202020204" pitchFamily="34" charset="0"/>
            </a:endParaRPr>
          </a:p>
        </p:txBody>
      </p:sp>
      <p:pic>
        <p:nvPicPr>
          <p:cNvPr id="17" name="Audio 16">
            <a:hlinkClick r:id="" action="ppaction://media"/>
            <a:extLst>
              <a:ext uri="{FF2B5EF4-FFF2-40B4-BE49-F238E27FC236}">
                <a16:creationId xmlns:a16="http://schemas.microsoft.com/office/drawing/2014/main" id="{A2A17460-099D-8723-77D4-A9C7C0744063}"/>
              </a:ext>
            </a:extLst>
          </p:cNvPr>
          <p:cNvPicPr>
            <a:picLocks noChangeAspect="1"/>
          </p:cNvPicPr>
          <p:nvPr>
            <a:audioFile r:link="rId2"/>
            <p:extLst>
              <p:ext uri="{DAA4B4D4-6D71-4841-9C94-3DE7FCFB9230}">
                <p14:media xmlns:p14="http://schemas.microsoft.com/office/powerpoint/2010/main" r:embed="rId1"/>
              </p:ext>
            </p:extLst>
          </p:nvPr>
        </p:nvPicPr>
        <p:blipFill>
          <a:blip r:embed="rId4"/>
          <a:srcRect l="-118750" t="-118750" r="-118750" b="-118750"/>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4262537043"/>
      </p:ext>
    </p:extLst>
  </p:cSld>
  <p:clrMapOvr>
    <a:masterClrMapping/>
  </p:clrMapOvr>
  <mc:AlternateContent xmlns:mc="http://schemas.openxmlformats.org/markup-compatibility/2006" xmlns:p14="http://schemas.microsoft.com/office/powerpoint/2010/main">
    <mc:Choice Requires="p14">
      <p:transition spd="slow" p14:dur="2000" advTm="7280"/>
    </mc:Choice>
    <mc:Fallback xmlns="">
      <p:transition spd="slow" advTm="728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7"/>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7"/>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E5936AAC-B51C-E6F0-D2DB-D238926F9652}"/>
              </a:ext>
            </a:extLst>
          </p:cNvPr>
          <p:cNvSpPr txBox="1"/>
          <p:nvPr/>
        </p:nvSpPr>
        <p:spPr>
          <a:xfrm>
            <a:off x="292100" y="292100"/>
            <a:ext cx="11749646" cy="4739759"/>
          </a:xfrm>
          <a:prstGeom prst="rect">
            <a:avLst/>
          </a:prstGeom>
          <a:noFill/>
        </p:spPr>
        <p:txBody>
          <a:bodyPr wrap="square" rtlCol="0">
            <a:spAutoFit/>
          </a:bodyPr>
          <a:lstStyle/>
          <a:p>
            <a:r>
              <a:rPr lang="en-GB" dirty="0"/>
              <a:t>   </a:t>
            </a:r>
          </a:p>
          <a:p>
            <a:r>
              <a:rPr lang="en-GB" dirty="0"/>
              <a:t>   </a:t>
            </a:r>
            <a:r>
              <a:rPr lang="en-GB" sz="2000" b="1" dirty="0">
                <a:latin typeface="Arial" panose="020B0604020202020204" pitchFamily="34" charset="0"/>
                <a:cs typeface="Arial" panose="020B0604020202020204" pitchFamily="34" charset="0"/>
              </a:rPr>
              <a:t>Introduction:</a:t>
            </a:r>
          </a:p>
          <a:p>
            <a:pPr>
              <a:lnSpc>
                <a:spcPct val="150000"/>
              </a:lnSpc>
            </a:pPr>
            <a:r>
              <a:rPr lang="en-GB" dirty="0">
                <a:latin typeface="Arial" panose="020B0604020202020204" pitchFamily="34" charset="0"/>
                <a:cs typeface="Arial" panose="020B0604020202020204" pitchFamily="34" charset="0"/>
              </a:rPr>
              <a:t>  The </a:t>
            </a:r>
            <a:r>
              <a:rPr lang="en-GB" b="1" dirty="0">
                <a:latin typeface="Arial" panose="020B0604020202020204" pitchFamily="34" charset="0"/>
                <a:cs typeface="Arial" panose="020B0604020202020204" pitchFamily="34" charset="0"/>
              </a:rPr>
              <a:t> </a:t>
            </a:r>
            <a:r>
              <a:rPr lang="en-GB" dirty="0">
                <a:latin typeface="Arial" panose="020B0604020202020204" pitchFamily="34" charset="0"/>
                <a:cs typeface="Arial" panose="020B0604020202020204" pitchFamily="34" charset="0"/>
              </a:rPr>
              <a:t>purpose of this presentation is, to define ageing and critically evaluate the care needs of elderly people.      It will discuss the theoretical framework, current legislation, domiciliary care and residential nursing care, and digital technologies in elderly care.</a:t>
            </a:r>
          </a:p>
          <a:p>
            <a:pPr marL="342900" indent="-342900">
              <a:lnSpc>
                <a:spcPct val="150000"/>
              </a:lnSpc>
              <a:buFont typeface="Arial" panose="020B0604020202020204" pitchFamily="34" charset="0"/>
              <a:buChar char="•"/>
            </a:pPr>
            <a:r>
              <a:rPr lang="en-GB" b="1" dirty="0">
                <a:latin typeface="Arial" panose="020B0604020202020204" pitchFamily="34" charset="0"/>
                <a:cs typeface="Arial" panose="020B0604020202020204" pitchFamily="34" charset="0"/>
              </a:rPr>
              <a:t>  </a:t>
            </a:r>
            <a:r>
              <a:rPr lang="en-GB" dirty="0">
                <a:latin typeface="Arial" panose="020B0604020202020204" pitchFamily="34" charset="0"/>
                <a:cs typeface="Arial" panose="020B0604020202020204" pitchFamily="34" charset="0"/>
              </a:rPr>
              <a:t>Ageing can be defined chronologically, biologically and genetically.</a:t>
            </a:r>
          </a:p>
          <a:p>
            <a:pPr marL="342900" indent="-342900">
              <a:lnSpc>
                <a:spcPct val="150000"/>
              </a:lnSpc>
              <a:buFont typeface="Arial" panose="020B0604020202020204" pitchFamily="34" charset="0"/>
              <a:buChar char="•"/>
            </a:pPr>
            <a:r>
              <a:rPr lang="en-GB" dirty="0">
                <a:latin typeface="Arial" panose="020B0604020202020204" pitchFamily="34" charset="0"/>
                <a:cs typeface="Arial" panose="020B0604020202020204" pitchFamily="34" charset="0"/>
              </a:rPr>
              <a:t>  Biologically, aging is a decline in physiological functions that are necessary for survival. (Chalise, 2019). </a:t>
            </a:r>
          </a:p>
          <a:p>
            <a:pPr marL="342900" indent="-342900">
              <a:lnSpc>
                <a:spcPct val="150000"/>
              </a:lnSpc>
              <a:buFont typeface="Arial" panose="020B0604020202020204" pitchFamily="34" charset="0"/>
              <a:buChar char="•"/>
            </a:pPr>
            <a:r>
              <a:rPr lang="en-GB" dirty="0">
                <a:latin typeface="Arial" panose="020B0604020202020204" pitchFamily="34" charset="0"/>
                <a:cs typeface="Arial" panose="020B0604020202020204" pitchFamily="34" charset="0"/>
              </a:rPr>
              <a:t>Over the time, molecular and cellular damage results in a decrease in physical and mental capacity (</a:t>
            </a:r>
            <a:r>
              <a:rPr lang="en-GB" dirty="0" err="1">
                <a:latin typeface="Arial" panose="020B0604020202020204" pitchFamily="34" charset="0"/>
                <a:cs typeface="Arial" panose="020B0604020202020204" pitchFamily="34" charset="0"/>
              </a:rPr>
              <a:t>Gladyshev</a:t>
            </a:r>
            <a:r>
              <a:rPr lang="en-GB" dirty="0">
                <a:latin typeface="Arial" panose="020B0604020202020204" pitchFamily="34" charset="0"/>
                <a:cs typeface="Arial" panose="020B0604020202020204" pitchFamily="34" charset="0"/>
              </a:rPr>
              <a:t> </a:t>
            </a:r>
            <a:r>
              <a:rPr lang="en-GB" i="1" dirty="0">
                <a:latin typeface="Arial" panose="020B0604020202020204" pitchFamily="34" charset="0"/>
                <a:cs typeface="Arial" panose="020B0604020202020204" pitchFamily="34" charset="0"/>
              </a:rPr>
              <a:t>et al</a:t>
            </a:r>
            <a:r>
              <a:rPr lang="en-GB" dirty="0">
                <a:latin typeface="Arial" panose="020B0604020202020204" pitchFamily="34" charset="0"/>
                <a:cs typeface="Arial" panose="020B0604020202020204" pitchFamily="34" charset="0"/>
              </a:rPr>
              <a:t>., 2021). </a:t>
            </a:r>
          </a:p>
          <a:p>
            <a:pPr marL="342900" indent="-342900">
              <a:lnSpc>
                <a:spcPct val="150000"/>
              </a:lnSpc>
              <a:buFont typeface="Arial" panose="020B0604020202020204" pitchFamily="34" charset="0"/>
              <a:buChar char="•"/>
            </a:pPr>
            <a:r>
              <a:rPr lang="en-GB" dirty="0">
                <a:latin typeface="Arial" panose="020B0604020202020204" pitchFamily="34" charset="0"/>
                <a:cs typeface="Arial" panose="020B0604020202020204" pitchFamily="34" charset="0"/>
              </a:rPr>
              <a:t>A single definition cannot describe ageing, as it varies according to chronological age, gender, health status and ethnicity (Daignault </a:t>
            </a:r>
            <a:r>
              <a:rPr lang="en-GB" i="1" dirty="0">
                <a:latin typeface="Arial" panose="020B0604020202020204" pitchFamily="34" charset="0"/>
                <a:cs typeface="Arial" panose="020B0604020202020204" pitchFamily="34" charset="0"/>
              </a:rPr>
              <a:t>et al</a:t>
            </a:r>
            <a:r>
              <a:rPr lang="en-GB" dirty="0">
                <a:latin typeface="Arial" panose="020B0604020202020204" pitchFamily="34" charset="0"/>
                <a:cs typeface="Arial" panose="020B0604020202020204" pitchFamily="34" charset="0"/>
              </a:rPr>
              <a:t>., 2021). </a:t>
            </a:r>
          </a:p>
          <a:p>
            <a:r>
              <a:rPr lang="en-GB" dirty="0"/>
              <a:t> </a:t>
            </a:r>
          </a:p>
        </p:txBody>
      </p:sp>
      <p:pic>
        <p:nvPicPr>
          <p:cNvPr id="12" name="Audio 11">
            <a:hlinkClick r:id="" action="ppaction://media"/>
            <a:extLst>
              <a:ext uri="{FF2B5EF4-FFF2-40B4-BE49-F238E27FC236}">
                <a16:creationId xmlns:a16="http://schemas.microsoft.com/office/drawing/2014/main" id="{7C04D1AA-3332-F01D-3136-1867319F1B77}"/>
              </a:ext>
            </a:extLst>
          </p:cNvPr>
          <p:cNvPicPr>
            <a:picLocks noChangeAspect="1"/>
          </p:cNvPicPr>
          <p:nvPr>
            <a:audioFile r:link="rId2"/>
            <p:extLst>
              <p:ext uri="{DAA4B4D4-6D71-4841-9C94-3DE7FCFB9230}">
                <p14:media xmlns:p14="http://schemas.microsoft.com/office/powerpoint/2010/main" r:embed="rId1"/>
              </p:ext>
            </p:extLst>
          </p:nvPr>
        </p:nvPicPr>
        <p:blipFill>
          <a:blip r:embed="rId4"/>
          <a:srcRect l="-118750" t="-118750" r="-118750" b="-118750"/>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2338659375"/>
      </p:ext>
    </p:extLst>
  </p:cSld>
  <p:clrMapOvr>
    <a:masterClrMapping/>
  </p:clrMapOvr>
  <mc:AlternateContent xmlns:mc="http://schemas.openxmlformats.org/markup-compatibility/2006" xmlns:p14="http://schemas.microsoft.com/office/powerpoint/2010/main">
    <mc:Choice Requires="p14">
      <p:transition spd="slow" p14:dur="2000" advTm="45418"/>
    </mc:Choice>
    <mc:Fallback xmlns="">
      <p:transition spd="slow" advTm="4541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2"/>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4ED1374A-8E97-254C-2BA3-9C01171B9310}"/>
              </a:ext>
            </a:extLst>
          </p:cNvPr>
          <p:cNvSpPr txBox="1"/>
          <p:nvPr/>
        </p:nvSpPr>
        <p:spPr>
          <a:xfrm>
            <a:off x="592429" y="244700"/>
            <a:ext cx="10586434" cy="646331"/>
          </a:xfrm>
          <a:prstGeom prst="rect">
            <a:avLst/>
          </a:prstGeom>
          <a:noFill/>
        </p:spPr>
        <p:txBody>
          <a:bodyPr wrap="square" rtlCol="0">
            <a:spAutoFit/>
          </a:bodyPr>
          <a:lstStyle/>
          <a:p>
            <a:endParaRPr lang="en-GB" dirty="0"/>
          </a:p>
          <a:p>
            <a:r>
              <a:rPr lang="en-GB" dirty="0"/>
              <a:t>    </a:t>
            </a:r>
          </a:p>
        </p:txBody>
      </p:sp>
      <p:pic>
        <p:nvPicPr>
          <p:cNvPr id="4" name="Picture 3">
            <a:extLst>
              <a:ext uri="{FF2B5EF4-FFF2-40B4-BE49-F238E27FC236}">
                <a16:creationId xmlns:a16="http://schemas.microsoft.com/office/drawing/2014/main" id="{272044FA-236F-7332-538F-34A036F0C5A3}"/>
              </a:ext>
            </a:extLst>
          </p:cNvPr>
          <p:cNvPicPr>
            <a:picLocks noChangeAspect="1"/>
          </p:cNvPicPr>
          <p:nvPr/>
        </p:nvPicPr>
        <p:blipFill>
          <a:blip r:embed="rId4"/>
          <a:stretch>
            <a:fillRect/>
          </a:stretch>
        </p:blipFill>
        <p:spPr>
          <a:xfrm>
            <a:off x="1455314" y="737996"/>
            <a:ext cx="8229600" cy="5110906"/>
          </a:xfrm>
          <a:prstGeom prst="rect">
            <a:avLst/>
          </a:prstGeom>
        </p:spPr>
      </p:pic>
      <p:sp>
        <p:nvSpPr>
          <p:cNvPr id="5" name="TextBox 4">
            <a:extLst>
              <a:ext uri="{FF2B5EF4-FFF2-40B4-BE49-F238E27FC236}">
                <a16:creationId xmlns:a16="http://schemas.microsoft.com/office/drawing/2014/main" id="{D69D5B78-DB57-575E-347E-4EB3E153DD66}"/>
              </a:ext>
            </a:extLst>
          </p:cNvPr>
          <p:cNvSpPr txBox="1"/>
          <p:nvPr/>
        </p:nvSpPr>
        <p:spPr>
          <a:xfrm>
            <a:off x="4102100" y="5943600"/>
            <a:ext cx="4330700" cy="369332"/>
          </a:xfrm>
          <a:prstGeom prst="rect">
            <a:avLst/>
          </a:prstGeom>
          <a:noFill/>
        </p:spPr>
        <p:txBody>
          <a:bodyPr wrap="square" rtlCol="0">
            <a:spAutoFit/>
          </a:bodyPr>
          <a:lstStyle/>
          <a:p>
            <a:r>
              <a:rPr lang="en-GB" dirty="0">
                <a:latin typeface="Arial" panose="020B0604020202020204" pitchFamily="34" charset="0"/>
                <a:cs typeface="Arial" panose="020B0604020202020204" pitchFamily="34" charset="0"/>
              </a:rPr>
              <a:t> (Devi </a:t>
            </a:r>
            <a:r>
              <a:rPr lang="en-GB" i="1" dirty="0">
                <a:latin typeface="Arial" panose="020B0604020202020204" pitchFamily="34" charset="0"/>
                <a:cs typeface="Arial" panose="020B0604020202020204" pitchFamily="34" charset="0"/>
              </a:rPr>
              <a:t>et al</a:t>
            </a:r>
            <a:r>
              <a:rPr lang="en-GB" dirty="0">
                <a:latin typeface="Arial" panose="020B0604020202020204" pitchFamily="34" charset="0"/>
                <a:cs typeface="Arial" panose="020B0604020202020204" pitchFamily="34" charset="0"/>
              </a:rPr>
              <a:t>.,2022)</a:t>
            </a:r>
          </a:p>
        </p:txBody>
      </p:sp>
      <p:pic>
        <p:nvPicPr>
          <p:cNvPr id="10" name="Audio 9">
            <a:hlinkClick r:id="" action="ppaction://media"/>
            <a:extLst>
              <a:ext uri="{FF2B5EF4-FFF2-40B4-BE49-F238E27FC236}">
                <a16:creationId xmlns:a16="http://schemas.microsoft.com/office/drawing/2014/main" id="{E5FDF2C0-0FCE-9300-3555-6B8D0E1A9ABD}"/>
              </a:ext>
            </a:extLst>
          </p:cNvPr>
          <p:cNvPicPr>
            <a:picLocks noChangeAspect="1"/>
          </p:cNvPicPr>
          <p:nvPr>
            <a:audioFile r:link="rId2"/>
            <p:extLst>
              <p:ext uri="{DAA4B4D4-6D71-4841-9C94-3DE7FCFB9230}">
                <p14:media xmlns:p14="http://schemas.microsoft.com/office/powerpoint/2010/main" r:embed="rId1"/>
              </p:ext>
            </p:extLst>
          </p:nvPr>
        </p:nvPicPr>
        <p:blipFill>
          <a:blip r:embed="rId5"/>
          <a:srcRect l="-118750" t="-118750" r="-118750" b="-118750"/>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3581458078"/>
      </p:ext>
    </p:extLst>
  </p:cSld>
  <p:clrMapOvr>
    <a:masterClrMapping/>
  </p:clrMapOvr>
  <mc:AlternateContent xmlns:mc="http://schemas.openxmlformats.org/markup-compatibility/2006">
    <mc:Choice xmlns:p14="http://schemas.microsoft.com/office/powerpoint/2010/main" Requires="p14">
      <p:transition spd="slow" p14:dur="2000" advTm="29019"/>
    </mc:Choice>
    <mc:Fallback>
      <p:transition spd="slow" advTm="2901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0"/>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0"/>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42367F94-D1F0-C791-E4D8-9A7E5263C7E7}"/>
              </a:ext>
            </a:extLst>
          </p:cNvPr>
          <p:cNvSpPr txBox="1"/>
          <p:nvPr/>
        </p:nvSpPr>
        <p:spPr>
          <a:xfrm>
            <a:off x="371808" y="828541"/>
            <a:ext cx="10433568" cy="4247317"/>
          </a:xfrm>
          <a:prstGeom prst="rect">
            <a:avLst/>
          </a:prstGeom>
          <a:noFill/>
        </p:spPr>
        <p:txBody>
          <a:bodyPr wrap="square" rtlCol="0">
            <a:spAutoFit/>
          </a:bodyPr>
          <a:lstStyle/>
          <a:p>
            <a:pPr>
              <a:lnSpc>
                <a:spcPct val="150000"/>
              </a:lnSpc>
            </a:pPr>
            <a:r>
              <a:rPr lang="en-GB" sz="2400" b="1" dirty="0">
                <a:latin typeface="Arial" panose="020B0604020202020204" pitchFamily="34" charset="0"/>
                <a:cs typeface="Arial" panose="020B0604020202020204" pitchFamily="34" charset="0"/>
              </a:rPr>
              <a:t>  Statistics</a:t>
            </a:r>
          </a:p>
          <a:p>
            <a:pPr marL="285750" indent="-285750">
              <a:lnSpc>
                <a:spcPct val="150000"/>
              </a:lnSpc>
              <a:buFont typeface="Arial" panose="020B0604020202020204" pitchFamily="34" charset="0"/>
              <a:buChar char="•"/>
            </a:pPr>
            <a:r>
              <a:rPr lang="en-GB" dirty="0">
                <a:latin typeface="Arial" panose="020B0604020202020204" pitchFamily="34" charset="0"/>
                <a:cs typeface="Arial" panose="020B0604020202020204" pitchFamily="34" charset="0"/>
              </a:rPr>
              <a:t> By 2030, 1 in 6 people in the world will be aged 60 years or over (WHO, 2025). </a:t>
            </a:r>
          </a:p>
          <a:p>
            <a:pPr marL="285750" indent="-285750">
              <a:lnSpc>
                <a:spcPct val="150000"/>
              </a:lnSpc>
              <a:buFont typeface="Arial" panose="020B0604020202020204" pitchFamily="34" charset="0"/>
              <a:buChar char="•"/>
            </a:pPr>
            <a:r>
              <a:rPr lang="en-GB" dirty="0">
                <a:latin typeface="Arial" panose="020B0604020202020204" pitchFamily="34" charset="0"/>
                <a:cs typeface="Arial" panose="020B0604020202020204" pitchFamily="34" charset="0"/>
              </a:rPr>
              <a:t>Statistics in 2021 Census show that in the Uk 11 million people were aged 65 or over that is 18.6% of the population (ONS, 2023).</a:t>
            </a:r>
          </a:p>
          <a:p>
            <a:pPr marL="285750" indent="-285750">
              <a:lnSpc>
                <a:spcPct val="150000"/>
              </a:lnSpc>
              <a:buFont typeface="Arial" panose="020B0604020202020204" pitchFamily="34" charset="0"/>
              <a:buChar char="•"/>
            </a:pPr>
            <a:r>
              <a:rPr lang="en-GB" dirty="0">
                <a:latin typeface="Arial" panose="020B0604020202020204" pitchFamily="34" charset="0"/>
                <a:cs typeface="Arial" panose="020B0604020202020204" pitchFamily="34" charset="0"/>
              </a:rPr>
              <a:t>  It is estimated that one million people in the UK could be living with dementia highly associated      with ageing.(ONS,2018).</a:t>
            </a:r>
          </a:p>
          <a:p>
            <a:pPr marL="285750" indent="-285750">
              <a:lnSpc>
                <a:spcPct val="150000"/>
              </a:lnSpc>
              <a:buFont typeface="Arial" panose="020B0604020202020204" pitchFamily="34" charset="0"/>
              <a:buChar char="•"/>
            </a:pPr>
            <a:r>
              <a:rPr lang="en-GB" dirty="0">
                <a:latin typeface="Arial" panose="020B0604020202020204" pitchFamily="34" charset="0"/>
                <a:cs typeface="Arial" panose="020B0604020202020204" pitchFamily="34" charset="0"/>
              </a:rPr>
              <a:t>The mortality rate has decreased and fertility rate has also declined in the last 50 years in the UK (ONS, 2018). </a:t>
            </a:r>
          </a:p>
          <a:p>
            <a:pPr>
              <a:lnSpc>
                <a:spcPct val="150000"/>
              </a:lnSpc>
            </a:pPr>
            <a:r>
              <a:rPr lang="en-GB" dirty="0">
                <a:latin typeface="Arial" panose="020B0604020202020204" pitchFamily="34" charset="0"/>
                <a:cs typeface="Arial" panose="020B0604020202020204" pitchFamily="34" charset="0"/>
              </a:rPr>
              <a:t>	</a:t>
            </a:r>
          </a:p>
          <a:p>
            <a:endParaRPr lang="en-GB" dirty="0"/>
          </a:p>
        </p:txBody>
      </p:sp>
      <p:pic>
        <p:nvPicPr>
          <p:cNvPr id="8" name="Audio 7">
            <a:hlinkClick r:id="" action="ppaction://media"/>
            <a:extLst>
              <a:ext uri="{FF2B5EF4-FFF2-40B4-BE49-F238E27FC236}">
                <a16:creationId xmlns:a16="http://schemas.microsoft.com/office/drawing/2014/main" id="{D233DF40-507E-F431-C488-C6AA686C186C}"/>
              </a:ext>
            </a:extLst>
          </p:cNvPr>
          <p:cNvPicPr>
            <a:picLocks noChangeAspect="1"/>
          </p:cNvPicPr>
          <p:nvPr>
            <a:audioFile r:link="rId2"/>
            <p:extLst>
              <p:ext uri="{DAA4B4D4-6D71-4841-9C94-3DE7FCFB9230}">
                <p14:media xmlns:p14="http://schemas.microsoft.com/office/powerpoint/2010/main" r:embed="rId1"/>
              </p:ext>
            </p:extLst>
          </p:nvPr>
        </p:nvPicPr>
        <p:blipFill>
          <a:blip r:embed="rId4"/>
          <a:srcRect l="-118750" t="-118750" r="-118750" b="-118750"/>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1340140949"/>
      </p:ext>
    </p:extLst>
  </p:cSld>
  <p:clrMapOvr>
    <a:masterClrMapping/>
  </p:clrMapOvr>
  <mc:AlternateContent xmlns:mc="http://schemas.openxmlformats.org/markup-compatibility/2006" xmlns:p14="http://schemas.microsoft.com/office/powerpoint/2010/main">
    <mc:Choice Requires="p14">
      <p:transition spd="slow" p14:dur="2000" advTm="66392"/>
    </mc:Choice>
    <mc:Fallback xmlns="">
      <p:transition spd="slow" advTm="6639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8"/>
                                        </p:tgtEl>
                                      </p:cBhvr>
                                    </p:cmd>
                                  </p:childTnLst>
                                </p:cTn>
                              </p:par>
                            </p:childTnLst>
                          </p:cTn>
                        </p:par>
                      </p:childTnLst>
                    </p:cTn>
                  </p:par>
                </p:childTnLst>
              </p:cTn>
              <p:prevCondLst>
                <p:cond evt="onPrev" delay="0">
                  <p:tgtEl>
                    <p:sldTgt/>
                  </p:tgtEl>
                </p:cond>
              </p:prevCondLst>
              <p:nextCondLst>
                <p:cond evt="onNext" delay="0">
                  <p:tgtEl>
                    <p:sldTgt/>
                  </p:tgtEl>
                </p:cond>
              </p:nextCondLst>
            </p:seq>
            <p:par>
              <p:cTn id="7"/>
            </p:par>
            <p:audio isNarration="1">
              <p:cMediaNode vol="80000" showWhenStopped="0">
                <p:cTn id="8" fill="hold" display="0">
                  <p:stCondLst>
                    <p:cond delay="indefinite"/>
                  </p:stCondLst>
                  <p:endCondLst>
                    <p:cond evt="onStopAudio" delay="0">
                      <p:tgtEl>
                        <p:sldTgt/>
                      </p:tgtEl>
                    </p:cond>
                  </p:endCondLst>
                </p:cTn>
                <p:tgtEl>
                  <p:spTgt spid="8"/>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4C1BC48A-6EDA-094D-51B6-0DAE18E870D5}"/>
              </a:ext>
            </a:extLst>
          </p:cNvPr>
          <p:cNvSpPr txBox="1"/>
          <p:nvPr/>
        </p:nvSpPr>
        <p:spPr>
          <a:xfrm>
            <a:off x="296212" y="330557"/>
            <a:ext cx="10109917" cy="5581015"/>
          </a:xfrm>
          <a:prstGeom prst="rect">
            <a:avLst/>
          </a:prstGeom>
          <a:noFill/>
        </p:spPr>
        <p:txBody>
          <a:bodyPr wrap="square" rtlCol="0">
            <a:spAutoFit/>
          </a:bodyPr>
          <a:lstStyle/>
          <a:p>
            <a:r>
              <a:rPr lang="en-GB" dirty="0"/>
              <a:t>     </a:t>
            </a:r>
            <a:r>
              <a:rPr lang="en-GB" b="1" dirty="0">
                <a:latin typeface="Arial" panose="020B0604020202020204" pitchFamily="34" charset="0"/>
                <a:cs typeface="Arial" panose="020B0604020202020204" pitchFamily="34" charset="0"/>
              </a:rPr>
              <a:t>Ageing Matters</a:t>
            </a:r>
          </a:p>
          <a:p>
            <a:r>
              <a:rPr lang="en-GB" b="1" dirty="0">
                <a:latin typeface="Arial" panose="020B0604020202020204" pitchFamily="34" charset="0"/>
                <a:cs typeface="Arial" panose="020B0604020202020204" pitchFamily="34" charset="0"/>
              </a:rPr>
              <a:t>   </a:t>
            </a:r>
          </a:p>
          <a:p>
            <a:pPr marL="285750" indent="-285750">
              <a:lnSpc>
                <a:spcPct val="150000"/>
              </a:lnSpc>
              <a:buFont typeface="Arial" panose="020B0604020202020204" pitchFamily="34" charset="0"/>
              <a:buChar char="•"/>
            </a:pPr>
            <a:r>
              <a:rPr lang="en-GB" b="1" dirty="0">
                <a:latin typeface="Arial" panose="020B0604020202020204" pitchFamily="34" charset="0"/>
                <a:cs typeface="Arial" panose="020B0604020202020204" pitchFamily="34" charset="0"/>
              </a:rPr>
              <a:t>  </a:t>
            </a:r>
            <a:r>
              <a:rPr lang="en-GB" dirty="0">
                <a:latin typeface="Arial" panose="020B0604020202020204" pitchFamily="34" charset="0"/>
                <a:cs typeface="Arial" panose="020B0604020202020204" pitchFamily="34" charset="0"/>
              </a:rPr>
              <a:t>With significant demographic shift of ageing strains on economic, housing, pension, chronic disease management, healthcare and social care services.</a:t>
            </a:r>
          </a:p>
          <a:p>
            <a:pPr marL="285750" indent="-285750">
              <a:lnSpc>
                <a:spcPct val="150000"/>
              </a:lnSpc>
              <a:buFont typeface="Arial" panose="020B0604020202020204" pitchFamily="34" charset="0"/>
              <a:buChar char="•"/>
            </a:pPr>
            <a:r>
              <a:rPr lang="en-GB" dirty="0">
                <a:latin typeface="Arial" panose="020B0604020202020204" pitchFamily="34" charset="0"/>
                <a:cs typeface="Arial" panose="020B0604020202020204" pitchFamily="34" charset="0"/>
              </a:rPr>
              <a:t>In England and Wales about 3.3 million people aged 65+ were living alone (ONS,2023).</a:t>
            </a:r>
          </a:p>
          <a:p>
            <a:pPr marL="285750" indent="-285750">
              <a:lnSpc>
                <a:spcPct val="150000"/>
              </a:lnSpc>
              <a:buFont typeface="Arial" panose="020B0604020202020204" pitchFamily="34" charset="0"/>
              <a:buChar char="•"/>
            </a:pPr>
            <a:r>
              <a:rPr lang="en-GB" dirty="0">
                <a:latin typeface="Arial" panose="020B0604020202020204" pitchFamily="34" charset="0"/>
                <a:cs typeface="Arial" panose="020B0604020202020204" pitchFamily="34" charset="0"/>
              </a:rPr>
              <a:t>Isolation and loneliness accelerated during Covid-19 where “stay-at -home was imposed on elderly (Donovan and Blazer, 2020).</a:t>
            </a:r>
          </a:p>
          <a:p>
            <a:pPr marL="285750" indent="-285750">
              <a:lnSpc>
                <a:spcPct val="150000"/>
              </a:lnSpc>
              <a:buFont typeface="Arial" panose="020B0604020202020204" pitchFamily="34" charset="0"/>
              <a:buChar char="•"/>
            </a:pPr>
            <a:r>
              <a:rPr lang="en-GB" dirty="0">
                <a:latin typeface="Arial" panose="020B0604020202020204" pitchFamily="34" charset="0"/>
                <a:cs typeface="Arial" panose="020B0604020202020204" pitchFamily="34" charset="0"/>
              </a:rPr>
              <a:t> Social and psychological challenges like isolation and loneliness among adults reveal the     systemic weakness in HSC support.</a:t>
            </a:r>
          </a:p>
          <a:p>
            <a:pPr marL="285750" indent="-285750">
              <a:lnSpc>
                <a:spcPct val="150000"/>
              </a:lnSpc>
              <a:buFont typeface="Arial" panose="020B0604020202020204" pitchFamily="34" charset="0"/>
              <a:buChar char="•"/>
            </a:pPr>
            <a:r>
              <a:rPr lang="en-GB" dirty="0">
                <a:latin typeface="Arial" panose="020B0604020202020204" pitchFamily="34" charset="0"/>
                <a:cs typeface="Arial" panose="020B0604020202020204" pitchFamily="34" charset="0"/>
              </a:rPr>
              <a:t>  To maximise the quality and independence among older people there is need to adopt   the strategies aiming to live well for longer  (Department of Health and Social Care,2023).</a:t>
            </a:r>
          </a:p>
          <a:p>
            <a:pPr marL="285750" indent="-285750">
              <a:lnSpc>
                <a:spcPct val="150000"/>
              </a:lnSpc>
              <a:buFont typeface="Arial" panose="020B0604020202020204" pitchFamily="34" charset="0"/>
              <a:buChar char="•"/>
            </a:pPr>
            <a:r>
              <a:rPr lang="en-GB" dirty="0">
                <a:latin typeface="Arial" panose="020B0604020202020204" pitchFamily="34" charset="0"/>
                <a:cs typeface="Arial" panose="020B0604020202020204" pitchFamily="34" charset="0"/>
              </a:rPr>
              <a:t>According to WHO, healthy ageing involves maintaining functional capacity to ensure wellbeing in old age (Rudnicka et al., 2020). </a:t>
            </a:r>
          </a:p>
          <a:p>
            <a:pPr marL="285750" indent="-285750">
              <a:lnSpc>
                <a:spcPct val="150000"/>
              </a:lnSpc>
              <a:buFont typeface="Arial" panose="020B0604020202020204" pitchFamily="34" charset="0"/>
              <a:buChar char="•"/>
            </a:pPr>
            <a:endParaRPr lang="en-GB" dirty="0">
              <a:latin typeface="Arial" panose="020B0604020202020204" pitchFamily="34" charset="0"/>
              <a:cs typeface="Arial" panose="020B0604020202020204" pitchFamily="34" charset="0"/>
            </a:endParaRPr>
          </a:p>
        </p:txBody>
      </p:sp>
      <p:pic>
        <p:nvPicPr>
          <p:cNvPr id="17" name="Audio 16">
            <a:hlinkClick r:id="" action="ppaction://media"/>
            <a:extLst>
              <a:ext uri="{FF2B5EF4-FFF2-40B4-BE49-F238E27FC236}">
                <a16:creationId xmlns:a16="http://schemas.microsoft.com/office/drawing/2014/main" id="{4B3341FF-3189-AC0D-2373-71E0F200141A}"/>
              </a:ext>
            </a:extLst>
          </p:cNvPr>
          <p:cNvPicPr>
            <a:picLocks noChangeAspect="1"/>
          </p:cNvPicPr>
          <p:nvPr>
            <a:audioFile r:link="rId2"/>
            <p:extLst>
              <p:ext uri="{DAA4B4D4-6D71-4841-9C94-3DE7FCFB9230}">
                <p14:media xmlns:p14="http://schemas.microsoft.com/office/powerpoint/2010/main" r:embed="rId1"/>
              </p:ext>
            </p:extLst>
          </p:nvPr>
        </p:nvPicPr>
        <p:blipFill>
          <a:blip r:embed="rId4"/>
          <a:srcRect l="-118750" t="-118750" r="-118750" b="-118750"/>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700435766"/>
      </p:ext>
    </p:extLst>
  </p:cSld>
  <p:clrMapOvr>
    <a:masterClrMapping/>
  </p:clrMapOvr>
  <mc:AlternateContent xmlns:mc="http://schemas.openxmlformats.org/markup-compatibility/2006" xmlns:p14="http://schemas.microsoft.com/office/powerpoint/2010/main">
    <mc:Choice Requires="p14">
      <p:transition spd="slow" p14:dur="2000" advTm="87680"/>
    </mc:Choice>
    <mc:Fallback xmlns="">
      <p:transition spd="slow" advTm="8768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7"/>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7"/>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F1769EE9-5F88-11AD-E0F5-0A3A3508F593}"/>
              </a:ext>
            </a:extLst>
          </p:cNvPr>
          <p:cNvSpPr txBox="1"/>
          <p:nvPr/>
        </p:nvSpPr>
        <p:spPr>
          <a:xfrm>
            <a:off x="469465" y="612844"/>
            <a:ext cx="11253069" cy="4247317"/>
          </a:xfrm>
          <a:prstGeom prst="rect">
            <a:avLst/>
          </a:prstGeom>
          <a:noFill/>
        </p:spPr>
        <p:txBody>
          <a:bodyPr wrap="square" rtlCol="0">
            <a:spAutoFit/>
          </a:bodyPr>
          <a:lstStyle/>
          <a:p>
            <a:r>
              <a:rPr lang="en-GB" dirty="0"/>
              <a:t> </a:t>
            </a:r>
            <a:r>
              <a:rPr lang="en-GB" dirty="0">
                <a:latin typeface="Arial" panose="020B0604020202020204" pitchFamily="34" charset="0"/>
                <a:cs typeface="Arial" panose="020B0604020202020204" pitchFamily="34" charset="0"/>
              </a:rPr>
              <a:t>There are different services available for elderly to support their daily living. </a:t>
            </a:r>
          </a:p>
          <a:p>
            <a:pPr marL="285750" indent="-285750">
              <a:lnSpc>
                <a:spcPct val="150000"/>
              </a:lnSpc>
              <a:buFont typeface="Arial" panose="020B0604020202020204" pitchFamily="34" charset="0"/>
              <a:buChar char="•"/>
            </a:pPr>
            <a:r>
              <a:rPr lang="en-GB" dirty="0">
                <a:latin typeface="Arial" panose="020B0604020202020204" pitchFamily="34" charset="0"/>
                <a:cs typeface="Arial" panose="020B0604020202020204" pitchFamily="34" charset="0"/>
              </a:rPr>
              <a:t>  Domiciliary care</a:t>
            </a:r>
          </a:p>
          <a:p>
            <a:pPr marL="285750" indent="-285750">
              <a:lnSpc>
                <a:spcPct val="150000"/>
              </a:lnSpc>
              <a:buFont typeface="Arial" panose="020B0604020202020204" pitchFamily="34" charset="0"/>
              <a:buChar char="•"/>
            </a:pPr>
            <a:r>
              <a:rPr lang="en-GB" dirty="0">
                <a:latin typeface="Arial" panose="020B0604020202020204" pitchFamily="34" charset="0"/>
                <a:cs typeface="Arial" panose="020B0604020202020204" pitchFamily="34" charset="0"/>
              </a:rPr>
              <a:t>  Residential care</a:t>
            </a:r>
          </a:p>
          <a:p>
            <a:pPr marL="285750" indent="-285750">
              <a:lnSpc>
                <a:spcPct val="150000"/>
              </a:lnSpc>
              <a:buFont typeface="Arial" panose="020B0604020202020204" pitchFamily="34" charset="0"/>
              <a:buChar char="•"/>
            </a:pPr>
            <a:r>
              <a:rPr lang="en-GB" dirty="0">
                <a:latin typeface="Arial" panose="020B0604020202020204" pitchFamily="34" charset="0"/>
                <a:cs typeface="Arial" panose="020B0604020202020204" pitchFamily="34" charset="0"/>
              </a:rPr>
              <a:t>  Residential Nursing Care</a:t>
            </a:r>
          </a:p>
          <a:p>
            <a:pPr marL="285750" indent="-285750">
              <a:lnSpc>
                <a:spcPct val="150000"/>
              </a:lnSpc>
              <a:buFont typeface="Arial" panose="020B0604020202020204" pitchFamily="34" charset="0"/>
              <a:buChar char="•"/>
            </a:pPr>
            <a:r>
              <a:rPr lang="en-GB" dirty="0">
                <a:latin typeface="Arial" panose="020B0604020202020204" pitchFamily="34" charset="0"/>
                <a:cs typeface="Arial" panose="020B0604020202020204" pitchFamily="34" charset="0"/>
              </a:rPr>
              <a:t>  Live in Care</a:t>
            </a:r>
          </a:p>
          <a:p>
            <a:pPr marL="285750" indent="-285750">
              <a:lnSpc>
                <a:spcPct val="150000"/>
              </a:lnSpc>
              <a:buFont typeface="Arial" panose="020B0604020202020204" pitchFamily="34" charset="0"/>
              <a:buChar char="•"/>
            </a:pPr>
            <a:r>
              <a:rPr lang="en-GB" dirty="0">
                <a:latin typeface="Arial" panose="020B0604020202020204" pitchFamily="34" charset="0"/>
                <a:cs typeface="Arial" panose="020B0604020202020204" pitchFamily="34" charset="0"/>
              </a:rPr>
              <a:t>  Supported Living Care</a:t>
            </a:r>
          </a:p>
          <a:p>
            <a:pPr>
              <a:lnSpc>
                <a:spcPct val="150000"/>
              </a:lnSpc>
            </a:pPr>
            <a:r>
              <a:rPr lang="en-GB" dirty="0">
                <a:latin typeface="Arial" panose="020B0604020202020204" pitchFamily="34" charset="0"/>
                <a:cs typeface="Arial" panose="020B0604020202020204" pitchFamily="34" charset="0"/>
              </a:rPr>
              <a:t>   </a:t>
            </a:r>
            <a:endParaRPr lang="en-GB" b="1"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r>
              <a:rPr lang="en-GB" dirty="0">
                <a:latin typeface="Arial" panose="020B0604020202020204" pitchFamily="34" charset="0"/>
                <a:cs typeface="Arial" panose="020B0604020202020204" pitchFamily="34" charset="0"/>
              </a:rPr>
              <a:t> </a:t>
            </a: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p>
        </p:txBody>
      </p:sp>
      <p:pic>
        <p:nvPicPr>
          <p:cNvPr id="4" name="Picture 3">
            <a:extLst>
              <a:ext uri="{FF2B5EF4-FFF2-40B4-BE49-F238E27FC236}">
                <a16:creationId xmlns:a16="http://schemas.microsoft.com/office/drawing/2014/main" id="{DD51FD87-18C8-D083-3A2C-1E4CE14D3BF8}"/>
              </a:ext>
            </a:extLst>
          </p:cNvPr>
          <p:cNvPicPr>
            <a:picLocks noChangeAspect="1"/>
          </p:cNvPicPr>
          <p:nvPr/>
        </p:nvPicPr>
        <p:blipFill>
          <a:blip r:embed="rId4"/>
          <a:stretch>
            <a:fillRect/>
          </a:stretch>
        </p:blipFill>
        <p:spPr>
          <a:xfrm>
            <a:off x="6481386" y="1365160"/>
            <a:ext cx="5565877" cy="3325858"/>
          </a:xfrm>
          <a:prstGeom prst="rect">
            <a:avLst/>
          </a:prstGeom>
        </p:spPr>
      </p:pic>
      <p:sp>
        <p:nvSpPr>
          <p:cNvPr id="5" name="TextBox 4">
            <a:extLst>
              <a:ext uri="{FF2B5EF4-FFF2-40B4-BE49-F238E27FC236}">
                <a16:creationId xmlns:a16="http://schemas.microsoft.com/office/drawing/2014/main" id="{A287A1E6-BC4D-6121-C38F-C208702E65E2}"/>
              </a:ext>
            </a:extLst>
          </p:cNvPr>
          <p:cNvSpPr txBox="1"/>
          <p:nvPr/>
        </p:nvSpPr>
        <p:spPr>
          <a:xfrm>
            <a:off x="8448541" y="4846509"/>
            <a:ext cx="2704564" cy="646331"/>
          </a:xfrm>
          <a:prstGeom prst="rect">
            <a:avLst/>
          </a:prstGeom>
          <a:noFill/>
        </p:spPr>
        <p:txBody>
          <a:bodyPr wrap="square" rtlCol="0">
            <a:spAutoFit/>
          </a:bodyPr>
          <a:lstStyle/>
          <a:p>
            <a:endParaRPr lang="en-GB" dirty="0"/>
          </a:p>
          <a:p>
            <a:r>
              <a:rPr lang="en-GB" dirty="0">
                <a:latin typeface="Arial" panose="020B0604020202020204" pitchFamily="34" charset="0"/>
                <a:cs typeface="Arial" panose="020B0604020202020204" pitchFamily="34" charset="0"/>
              </a:rPr>
              <a:t>Grey,2025</a:t>
            </a:r>
          </a:p>
        </p:txBody>
      </p:sp>
      <p:pic>
        <p:nvPicPr>
          <p:cNvPr id="14" name="Audio 13">
            <a:hlinkClick r:id="" action="ppaction://media"/>
            <a:extLst>
              <a:ext uri="{FF2B5EF4-FFF2-40B4-BE49-F238E27FC236}">
                <a16:creationId xmlns:a16="http://schemas.microsoft.com/office/drawing/2014/main" id="{6999E5DC-2E6D-61CA-86D6-0A085B380F8A}"/>
              </a:ext>
            </a:extLst>
          </p:cNvPr>
          <p:cNvPicPr>
            <a:picLocks noChangeAspect="1"/>
          </p:cNvPicPr>
          <p:nvPr>
            <a:audioFile r:link="rId2"/>
            <p:extLst>
              <p:ext uri="{DAA4B4D4-6D71-4841-9C94-3DE7FCFB9230}">
                <p14:media xmlns:p14="http://schemas.microsoft.com/office/powerpoint/2010/main" r:embed="rId1"/>
              </p:ext>
            </p:extLst>
          </p:nvPr>
        </p:nvPicPr>
        <p:blipFill>
          <a:blip r:embed="rId5"/>
          <a:srcRect l="-118750" t="-118750" r="-118750" b="-118750"/>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4128924317"/>
      </p:ext>
    </p:extLst>
  </p:cSld>
  <p:clrMapOvr>
    <a:masterClrMapping/>
  </p:clrMapOvr>
  <mc:AlternateContent xmlns:mc="http://schemas.openxmlformats.org/markup-compatibility/2006" xmlns:p14="http://schemas.microsoft.com/office/powerpoint/2010/main">
    <mc:Choice Requires="p14">
      <p:transition spd="slow" p14:dur="2000" advTm="39388"/>
    </mc:Choice>
    <mc:Fallback xmlns="">
      <p:transition spd="slow" advTm="3938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4"/>
                </p:tgtEl>
              </p:cMediaNode>
            </p:audi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174B6E3F-FA9B-EC2D-5823-438644CA1EBD}"/>
              </a:ext>
            </a:extLst>
          </p:cNvPr>
          <p:cNvSpPr txBox="1"/>
          <p:nvPr/>
        </p:nvSpPr>
        <p:spPr>
          <a:xfrm>
            <a:off x="347730" y="231820"/>
            <a:ext cx="11269014" cy="4750018"/>
          </a:xfrm>
          <a:prstGeom prst="rect">
            <a:avLst/>
          </a:prstGeom>
          <a:noFill/>
        </p:spPr>
        <p:txBody>
          <a:bodyPr wrap="square" rtlCol="0">
            <a:spAutoFit/>
          </a:bodyPr>
          <a:lstStyle/>
          <a:p>
            <a:r>
              <a:rPr lang="en-GB" dirty="0"/>
              <a:t> </a:t>
            </a:r>
          </a:p>
          <a:p>
            <a:r>
              <a:rPr lang="en-US" b="1" dirty="0">
                <a:latin typeface="Arial" panose="020B0604020202020204" pitchFamily="34" charset="0"/>
                <a:cs typeface="Arial" panose="020B0604020202020204" pitchFamily="34" charset="0"/>
              </a:rPr>
              <a:t>Current provisions/settings-</a:t>
            </a:r>
            <a:endParaRPr lang="en-US" dirty="0">
              <a:latin typeface="Arial" panose="020B0604020202020204" pitchFamily="34" charset="0"/>
              <a:cs typeface="Arial" panose="020B0604020202020204" pitchFamily="34" charset="0"/>
            </a:endParaRPr>
          </a:p>
          <a:p>
            <a:pPr>
              <a:lnSpc>
                <a:spcPct val="150000"/>
              </a:lnSpc>
            </a:pPr>
            <a:r>
              <a:rPr lang="en-US" dirty="0">
                <a:latin typeface="Arial" panose="020B0604020202020204" pitchFamily="34" charset="0"/>
                <a:cs typeface="Arial" panose="020B0604020202020204" pitchFamily="34" charset="0"/>
              </a:rPr>
              <a:t>Residential nursing care and domiciliary are two main-care models to support older adults. </a:t>
            </a:r>
          </a:p>
          <a:p>
            <a:pPr>
              <a:lnSpc>
                <a:spcPct val="150000"/>
              </a:lnSpc>
            </a:pPr>
            <a:r>
              <a:rPr lang="en-US" b="1" dirty="0">
                <a:latin typeface="Arial" panose="020B0604020202020204" pitchFamily="34" charset="0"/>
                <a:cs typeface="Arial" panose="020B0604020202020204" pitchFamily="34" charset="0"/>
              </a:rPr>
              <a:t> </a:t>
            </a:r>
            <a:r>
              <a:rPr lang="en-US" b="1" u="sng" dirty="0">
                <a:latin typeface="Arial" panose="020B0604020202020204" pitchFamily="34" charset="0"/>
                <a:cs typeface="Arial" panose="020B0604020202020204" pitchFamily="34" charset="0"/>
              </a:rPr>
              <a:t>Residential Nursing Care: </a:t>
            </a:r>
          </a:p>
          <a:p>
            <a:pPr marL="285750" indent="-285750">
              <a:lnSpc>
                <a:spcPct val="150000"/>
              </a:lnSpc>
              <a:buFont typeface="Arial" panose="020B0604020202020204" pitchFamily="34" charset="0"/>
              <a:buChar char="•"/>
            </a:pPr>
            <a:r>
              <a:rPr lang="en-US" dirty="0">
                <a:latin typeface="Arial" panose="020B0604020202020204" pitchFamily="34" charset="0"/>
                <a:cs typeface="Arial" panose="020B0604020202020204" pitchFamily="34" charset="0"/>
              </a:rPr>
              <a:t> Residential homes with nursing care.</a:t>
            </a:r>
          </a:p>
          <a:p>
            <a:pPr marL="285750" indent="-285750">
              <a:lnSpc>
                <a:spcPct val="150000"/>
              </a:lnSpc>
              <a:buFont typeface="Arial" panose="020B0604020202020204" pitchFamily="34" charset="0"/>
              <a:buChar char="•"/>
            </a:pPr>
            <a:r>
              <a:rPr lang="en-US" dirty="0">
                <a:latin typeface="Arial" panose="020B0604020202020204" pitchFamily="34" charset="0"/>
                <a:cs typeface="Arial" panose="020B0604020202020204" pitchFamily="34" charset="0"/>
              </a:rPr>
              <a:t> Mental and physical support.</a:t>
            </a:r>
          </a:p>
          <a:p>
            <a:pPr marL="285750" indent="-285750">
              <a:lnSpc>
                <a:spcPct val="150000"/>
              </a:lnSpc>
              <a:buFont typeface="Arial" panose="020B0604020202020204" pitchFamily="34" charset="0"/>
              <a:buChar char="•"/>
            </a:pPr>
            <a:r>
              <a:rPr lang="en-US" dirty="0">
                <a:latin typeface="Arial" panose="020B0604020202020204" pitchFamily="34" charset="0"/>
                <a:cs typeface="Arial" panose="020B0604020202020204" pitchFamily="34" charset="0"/>
              </a:rPr>
              <a:t> 24/7 medical and specialized care</a:t>
            </a:r>
          </a:p>
          <a:p>
            <a:pPr marL="285750" indent="-285750">
              <a:lnSpc>
                <a:spcPct val="150000"/>
              </a:lnSpc>
              <a:buFont typeface="Arial" panose="020B0604020202020204" pitchFamily="34" charset="0"/>
              <a:buChar char="•"/>
            </a:pPr>
            <a:r>
              <a:rPr lang="en-US" dirty="0">
                <a:latin typeface="Arial" panose="020B0604020202020204" pitchFamily="34" charset="0"/>
                <a:cs typeface="Arial" panose="020B0604020202020204" pitchFamily="34" charset="0"/>
              </a:rPr>
              <a:t> Skilled nurses for complex conditions like dementia and diabetes.</a:t>
            </a:r>
          </a:p>
          <a:p>
            <a:pPr marL="285750" indent="-285750">
              <a:lnSpc>
                <a:spcPct val="150000"/>
              </a:lnSpc>
              <a:buFont typeface="Arial" panose="020B0604020202020204" pitchFamily="34" charset="0"/>
              <a:buChar char="•"/>
            </a:pPr>
            <a:r>
              <a:rPr lang="en-US" dirty="0">
                <a:latin typeface="Arial" panose="020B0604020202020204" pitchFamily="34" charset="0"/>
                <a:cs typeface="Arial" panose="020B0604020202020204" pitchFamily="34" charset="0"/>
              </a:rPr>
              <a:t>  Regular health and medication monitoring</a:t>
            </a:r>
          </a:p>
          <a:p>
            <a:pPr marL="285750" indent="-285750">
              <a:lnSpc>
                <a:spcPct val="150000"/>
              </a:lnSpc>
              <a:buFont typeface="Arial" panose="020B0604020202020204" pitchFamily="34" charset="0"/>
              <a:buChar char="•"/>
            </a:pPr>
            <a:r>
              <a:rPr lang="en-US" dirty="0">
                <a:latin typeface="Arial" panose="020B0604020202020204" pitchFamily="34" charset="0"/>
                <a:cs typeface="Arial" panose="020B0604020202020204" pitchFamily="34" charset="0"/>
              </a:rPr>
              <a:t>  Expensive and shortage of nursing staff (Royal College of Nursing, 2024)</a:t>
            </a:r>
          </a:p>
          <a:p>
            <a:pPr>
              <a:lnSpc>
                <a:spcPct val="150000"/>
              </a:lnSpc>
            </a:pPr>
            <a:r>
              <a:rPr lang="en-US" dirty="0">
                <a:latin typeface="Arial" panose="020B0604020202020204" pitchFamily="34" charset="0"/>
                <a:cs typeface="Arial" panose="020B0604020202020204" pitchFamily="34" charset="0"/>
              </a:rPr>
              <a:t> </a:t>
            </a:r>
          </a:p>
          <a:p>
            <a:pPr>
              <a:lnSpc>
                <a:spcPct val="150000"/>
              </a:lnSpc>
            </a:pPr>
            <a:r>
              <a:rPr lang="en-US" dirty="0">
                <a:latin typeface="Arial" panose="020B0604020202020204" pitchFamily="34" charset="0"/>
                <a:cs typeface="Arial" panose="020B0604020202020204" pitchFamily="34" charset="0"/>
              </a:rPr>
              <a:t> </a:t>
            </a:r>
          </a:p>
        </p:txBody>
      </p:sp>
      <p:pic>
        <p:nvPicPr>
          <p:cNvPr id="14" name="Audio 13">
            <a:hlinkClick r:id="" action="ppaction://media"/>
            <a:extLst>
              <a:ext uri="{FF2B5EF4-FFF2-40B4-BE49-F238E27FC236}">
                <a16:creationId xmlns:a16="http://schemas.microsoft.com/office/drawing/2014/main" id="{21D7790A-D6ED-5354-895B-F1003EED805B}"/>
              </a:ext>
            </a:extLst>
          </p:cNvPr>
          <p:cNvPicPr>
            <a:picLocks noChangeAspect="1"/>
          </p:cNvPicPr>
          <p:nvPr>
            <a:audioFile r:link="rId2"/>
            <p:extLst>
              <p:ext uri="{DAA4B4D4-6D71-4841-9C94-3DE7FCFB9230}">
                <p14:media xmlns:p14="http://schemas.microsoft.com/office/powerpoint/2010/main" r:embed="rId1"/>
              </p:ext>
            </p:extLst>
          </p:nvPr>
        </p:nvPicPr>
        <p:blipFill>
          <a:blip r:embed="rId4"/>
          <a:srcRect l="-118750" t="-118750" r="-118750" b="-118750"/>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2014337608"/>
      </p:ext>
    </p:extLst>
  </p:cSld>
  <p:clrMapOvr>
    <a:masterClrMapping/>
  </p:clrMapOvr>
  <mc:AlternateContent xmlns:mc="http://schemas.openxmlformats.org/markup-compatibility/2006" xmlns:p14="http://schemas.microsoft.com/office/powerpoint/2010/main">
    <mc:Choice Requires="p14">
      <p:transition spd="slow" p14:dur="2000" advTm="67518"/>
    </mc:Choice>
    <mc:Fallback xmlns="">
      <p:transition spd="slow" advTm="6751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4"/>
                </p:tgtEl>
              </p:cMediaNode>
            </p:audio>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4D653DD6-3CE3-4D59-7B06-BD2CFA815FA4}"/>
              </a:ext>
            </a:extLst>
          </p:cNvPr>
          <p:cNvSpPr txBox="1"/>
          <p:nvPr/>
        </p:nvSpPr>
        <p:spPr>
          <a:xfrm>
            <a:off x="478970" y="391886"/>
            <a:ext cx="11268529" cy="4473019"/>
          </a:xfrm>
          <a:prstGeom prst="rect">
            <a:avLst/>
          </a:prstGeom>
          <a:noFill/>
        </p:spPr>
        <p:txBody>
          <a:bodyPr wrap="square" rtlCol="0">
            <a:spAutoFit/>
          </a:bodyPr>
          <a:lstStyle/>
          <a:p>
            <a:r>
              <a:rPr lang="en-GB" b="1" dirty="0">
                <a:latin typeface="Arial" panose="020B0604020202020204" pitchFamily="34" charset="0"/>
                <a:cs typeface="Arial" panose="020B0604020202020204" pitchFamily="34" charset="0"/>
              </a:rPr>
              <a:t> </a:t>
            </a:r>
            <a:r>
              <a:rPr lang="en-US" b="1" u="sng" dirty="0">
                <a:latin typeface="Arial" panose="020B0604020202020204" pitchFamily="34" charset="0"/>
                <a:cs typeface="Arial" panose="020B0604020202020204" pitchFamily="34" charset="0"/>
              </a:rPr>
              <a:t>Domiciliary care:</a:t>
            </a:r>
          </a:p>
          <a:p>
            <a:pPr marL="285750" indent="-285750">
              <a:lnSpc>
                <a:spcPct val="150000"/>
              </a:lnSpc>
              <a:buFont typeface="Arial" panose="020B0604020202020204" pitchFamily="34" charset="0"/>
              <a:buChar char="•"/>
            </a:pPr>
            <a:r>
              <a:rPr lang="en-GB" dirty="0">
                <a:latin typeface="Arial" panose="020B0604020202020204" pitchFamily="34" charset="0"/>
                <a:cs typeface="Arial" panose="020B0604020202020204" pitchFamily="34" charset="0"/>
              </a:rPr>
              <a:t>Encourages ageing in place and independence and promotes autonomy.</a:t>
            </a:r>
          </a:p>
          <a:p>
            <a:pPr marL="285750" indent="-285750">
              <a:lnSpc>
                <a:spcPct val="150000"/>
              </a:lnSpc>
              <a:buFont typeface="Arial" panose="020B0604020202020204" pitchFamily="34" charset="0"/>
              <a:buChar char="•"/>
            </a:pPr>
            <a:r>
              <a:rPr lang="en-GB" dirty="0">
                <a:latin typeface="Arial" panose="020B0604020202020204" pitchFamily="34" charset="0"/>
                <a:cs typeface="Arial" panose="020B0604020202020204" pitchFamily="34" charset="0"/>
              </a:rPr>
              <a:t>Reflects activity and continuity theories of ageing.</a:t>
            </a:r>
          </a:p>
          <a:p>
            <a:pPr marL="285750" indent="-285750">
              <a:lnSpc>
                <a:spcPct val="150000"/>
              </a:lnSpc>
              <a:buFont typeface="Arial" panose="020B0604020202020204" pitchFamily="34" charset="0"/>
              <a:buChar char="•"/>
            </a:pPr>
            <a:r>
              <a:rPr lang="en-GB" dirty="0">
                <a:latin typeface="Arial" panose="020B0604020202020204" pitchFamily="34" charset="0"/>
                <a:cs typeface="Arial" panose="020B0604020202020204" pitchFamily="34" charset="0"/>
              </a:rPr>
              <a:t>Short-task focus visits.</a:t>
            </a:r>
          </a:p>
          <a:p>
            <a:pPr marL="285750" indent="-285750">
              <a:lnSpc>
                <a:spcPct val="150000"/>
              </a:lnSpc>
              <a:buFont typeface="Arial" panose="020B0604020202020204" pitchFamily="34" charset="0"/>
              <a:buChar char="•"/>
            </a:pPr>
            <a:r>
              <a:rPr lang="en-GB" dirty="0">
                <a:latin typeface="Arial" panose="020B0604020202020204" pitchFamily="34" charset="0"/>
                <a:cs typeface="Arial" panose="020B0604020202020204" pitchFamily="34" charset="0"/>
              </a:rPr>
              <a:t> Isolation because of limited interaction</a:t>
            </a:r>
          </a:p>
          <a:p>
            <a:pPr marL="285750" indent="-285750">
              <a:lnSpc>
                <a:spcPct val="150000"/>
              </a:lnSpc>
              <a:buFont typeface="Arial" panose="020B0604020202020204" pitchFamily="34" charset="0"/>
              <a:buChar char="•"/>
            </a:pPr>
            <a:r>
              <a:rPr lang="en-GB" dirty="0">
                <a:latin typeface="Arial" panose="020B0604020202020204" pitchFamily="34" charset="0"/>
                <a:cs typeface="Arial" panose="020B0604020202020204" pitchFamily="34" charset="0"/>
              </a:rPr>
              <a:t>Inconsistent quality and staff shortage</a:t>
            </a:r>
          </a:p>
          <a:p>
            <a:pPr>
              <a:lnSpc>
                <a:spcPct val="150000"/>
              </a:lnSpc>
            </a:pPr>
            <a:endParaRPr lang="en-GB" dirty="0">
              <a:latin typeface="Arial" panose="020B0604020202020204" pitchFamily="34" charset="0"/>
              <a:cs typeface="Arial" panose="020B0604020202020204" pitchFamily="34" charset="0"/>
            </a:endParaRPr>
          </a:p>
          <a:p>
            <a:pPr>
              <a:lnSpc>
                <a:spcPct val="150000"/>
              </a:lnSpc>
            </a:pPr>
            <a:r>
              <a:rPr lang="en-US" dirty="0">
                <a:latin typeface="Arial" panose="020B0604020202020204" pitchFamily="34" charset="0"/>
                <a:cs typeface="Arial" panose="020B0604020202020204" pitchFamily="34" charset="0"/>
              </a:rPr>
              <a:t>Adult social care is facing challenges such as chronic under funding, workforce shortages and lack of integrated care (Age UK,2024).</a:t>
            </a:r>
          </a:p>
          <a:p>
            <a:pPr>
              <a:lnSpc>
                <a:spcPct val="150000"/>
              </a:lnSpc>
            </a:pPr>
            <a:r>
              <a:rPr lang="en-GB" dirty="0">
                <a:latin typeface="Arial" panose="020B0604020202020204" pitchFamily="34" charset="0"/>
                <a:cs typeface="Arial" panose="020B0604020202020204" pitchFamily="34" charset="0"/>
              </a:rPr>
              <a:t>Regardless the setting, an effective provision of care should empower the older adults, by respecting their choices and participation in decision -making and promoting person-centred care.</a:t>
            </a:r>
          </a:p>
        </p:txBody>
      </p:sp>
      <p:pic>
        <p:nvPicPr>
          <p:cNvPr id="11" name="Audio 10">
            <a:hlinkClick r:id="" action="ppaction://media"/>
            <a:extLst>
              <a:ext uri="{FF2B5EF4-FFF2-40B4-BE49-F238E27FC236}">
                <a16:creationId xmlns:a16="http://schemas.microsoft.com/office/drawing/2014/main" id="{44F79E6F-B2BF-636C-42C9-8915EF94D14B}"/>
              </a:ext>
            </a:extLst>
          </p:cNvPr>
          <p:cNvPicPr>
            <a:picLocks noChangeAspect="1"/>
          </p:cNvPicPr>
          <p:nvPr>
            <a:audioFile r:link="rId2"/>
            <p:extLst>
              <p:ext uri="{DAA4B4D4-6D71-4841-9C94-3DE7FCFB9230}">
                <p14:media xmlns:p14="http://schemas.microsoft.com/office/powerpoint/2010/main" r:embed="rId1"/>
              </p:ext>
            </p:extLst>
          </p:nvPr>
        </p:nvPicPr>
        <p:blipFill>
          <a:blip r:embed="rId4"/>
          <a:srcRect l="-118750" t="-118750" r="-118750" b="-118750"/>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1685478796"/>
      </p:ext>
    </p:extLst>
  </p:cSld>
  <p:clrMapOvr>
    <a:masterClrMapping/>
  </p:clrMapOvr>
  <mc:AlternateContent xmlns:mc="http://schemas.openxmlformats.org/markup-compatibility/2006" xmlns:p14="http://schemas.microsoft.com/office/powerpoint/2010/main">
    <mc:Choice Requires="p14">
      <p:transition spd="slow" p14:dur="2000" advTm="102573"/>
    </mc:Choice>
    <mc:Fallback xmlns="">
      <p:transition spd="slow" advTm="10257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1"/>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1"/>
                </p:tgtEl>
              </p:cMediaNode>
            </p:audio>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43525E6F-2D4C-6F4B-2A4E-50727547C1C4}"/>
              </a:ext>
            </a:extLst>
          </p:cNvPr>
          <p:cNvSpPr txBox="1"/>
          <p:nvPr/>
        </p:nvSpPr>
        <p:spPr>
          <a:xfrm>
            <a:off x="431800" y="304800"/>
            <a:ext cx="3530600" cy="2949525"/>
          </a:xfrm>
          <a:prstGeom prst="rect">
            <a:avLst/>
          </a:prstGeom>
          <a:noFill/>
        </p:spPr>
        <p:txBody>
          <a:bodyPr wrap="square" rtlCol="0">
            <a:spAutoFit/>
          </a:bodyPr>
          <a:lstStyle/>
          <a:p>
            <a:r>
              <a:rPr lang="en-GB" dirty="0"/>
              <a:t>  </a:t>
            </a:r>
            <a:r>
              <a:rPr lang="en-US" b="1" dirty="0">
                <a:latin typeface="Arial" panose="020B0604020202020204" pitchFamily="34" charset="0"/>
                <a:cs typeface="Arial" panose="020B0604020202020204" pitchFamily="34" charset="0"/>
              </a:rPr>
              <a:t>Theoretical framework: </a:t>
            </a:r>
            <a:endParaRPr lang="en-GB" b="1"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p>
          <a:p>
            <a:pPr marL="285750" indent="-285750">
              <a:lnSpc>
                <a:spcPct val="150000"/>
              </a:lnSpc>
              <a:buFont typeface="Arial" panose="020B0604020202020204" pitchFamily="34" charset="0"/>
              <a:buChar char="•"/>
            </a:pPr>
            <a:r>
              <a:rPr lang="en-GB" dirty="0">
                <a:latin typeface="Arial" panose="020B0604020202020204" pitchFamily="34" charset="0"/>
                <a:cs typeface="Arial" panose="020B0604020202020204" pitchFamily="34" charset="0"/>
              </a:rPr>
              <a:t>Theories explain behaviour of people and predict future</a:t>
            </a:r>
          </a:p>
          <a:p>
            <a:pPr marL="285750" indent="-285750">
              <a:lnSpc>
                <a:spcPct val="150000"/>
              </a:lnSpc>
              <a:buFont typeface="Arial" panose="020B0604020202020204" pitchFamily="34" charset="0"/>
              <a:buChar char="•"/>
            </a:pPr>
            <a:r>
              <a:rPr lang="en-GB" dirty="0">
                <a:latin typeface="Arial" panose="020B0604020202020204" pitchFamily="34" charset="0"/>
                <a:cs typeface="Arial" panose="020B0604020202020204" pitchFamily="34" charset="0"/>
              </a:rPr>
              <a:t>Theories provide guideline to      practice and policy to evaluate intervention.</a:t>
            </a:r>
          </a:p>
        </p:txBody>
      </p:sp>
      <p:pic>
        <p:nvPicPr>
          <p:cNvPr id="4" name="Picture 3">
            <a:extLst>
              <a:ext uri="{FF2B5EF4-FFF2-40B4-BE49-F238E27FC236}">
                <a16:creationId xmlns:a16="http://schemas.microsoft.com/office/drawing/2014/main" id="{441F5770-8263-2A9E-BD8E-708ECCDB6BAD}"/>
              </a:ext>
            </a:extLst>
          </p:cNvPr>
          <p:cNvPicPr>
            <a:picLocks noChangeAspect="1"/>
          </p:cNvPicPr>
          <p:nvPr/>
        </p:nvPicPr>
        <p:blipFill>
          <a:blip r:embed="rId4"/>
          <a:stretch>
            <a:fillRect/>
          </a:stretch>
        </p:blipFill>
        <p:spPr>
          <a:xfrm>
            <a:off x="5268686" y="654397"/>
            <a:ext cx="5630061" cy="3305636"/>
          </a:xfrm>
          <a:prstGeom prst="rect">
            <a:avLst/>
          </a:prstGeom>
        </p:spPr>
      </p:pic>
      <p:sp>
        <p:nvSpPr>
          <p:cNvPr id="5" name="TextBox 4">
            <a:extLst>
              <a:ext uri="{FF2B5EF4-FFF2-40B4-BE49-F238E27FC236}">
                <a16:creationId xmlns:a16="http://schemas.microsoft.com/office/drawing/2014/main" id="{ED8ED374-63D6-A5FC-DDA8-61D244D341C9}"/>
              </a:ext>
            </a:extLst>
          </p:cNvPr>
          <p:cNvSpPr txBox="1"/>
          <p:nvPr/>
        </p:nvSpPr>
        <p:spPr>
          <a:xfrm>
            <a:off x="6473370" y="4789714"/>
            <a:ext cx="3971395" cy="369332"/>
          </a:xfrm>
          <a:prstGeom prst="rect">
            <a:avLst/>
          </a:prstGeom>
          <a:noFill/>
        </p:spPr>
        <p:txBody>
          <a:bodyPr wrap="square" rtlCol="0">
            <a:spAutoFit/>
          </a:bodyPr>
          <a:lstStyle/>
          <a:p>
            <a:r>
              <a:rPr lang="en-GB" dirty="0">
                <a:latin typeface="Arial" panose="020B0604020202020204" pitchFamily="34" charset="0"/>
                <a:cs typeface="Arial" panose="020B0604020202020204" pitchFamily="34" charset="0"/>
              </a:rPr>
              <a:t>(Algoreducation.com, 2024)</a:t>
            </a:r>
          </a:p>
        </p:txBody>
      </p:sp>
      <p:pic>
        <p:nvPicPr>
          <p:cNvPr id="9" name="Audio 8">
            <a:hlinkClick r:id="" action="ppaction://media"/>
            <a:extLst>
              <a:ext uri="{FF2B5EF4-FFF2-40B4-BE49-F238E27FC236}">
                <a16:creationId xmlns:a16="http://schemas.microsoft.com/office/drawing/2014/main" id="{D45B69CE-2E49-2800-1E67-507BC2DFFB0A}"/>
              </a:ext>
            </a:extLst>
          </p:cNvPr>
          <p:cNvPicPr>
            <a:picLocks noChangeAspect="1"/>
          </p:cNvPicPr>
          <p:nvPr>
            <a:audioFile r:link="rId2"/>
            <p:extLst>
              <p:ext uri="{DAA4B4D4-6D71-4841-9C94-3DE7FCFB9230}">
                <p14:media xmlns:p14="http://schemas.microsoft.com/office/powerpoint/2010/main" r:embed="rId1"/>
              </p:ext>
            </p:extLst>
          </p:nvPr>
        </p:nvPicPr>
        <p:blipFill>
          <a:blip r:embed="rId5"/>
          <a:srcRect l="-118750" t="-118750" r="-118750" b="-118750"/>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2286112677"/>
      </p:ext>
    </p:extLst>
  </p:cSld>
  <p:clrMapOvr>
    <a:masterClrMapping/>
  </p:clrMapOvr>
  <mc:AlternateContent xmlns:mc="http://schemas.openxmlformats.org/markup-compatibility/2006" xmlns:p14="http://schemas.microsoft.com/office/powerpoint/2010/main">
    <mc:Choice Requires="p14">
      <p:transition spd="slow" p14:dur="2000" advTm="32467"/>
    </mc:Choice>
    <mc:Fallback xmlns="">
      <p:transition spd="slow" advTm="3246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9"/>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9"/>
                </p:tgtEl>
              </p:cMediaNode>
            </p:audio>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34AD9C26-5E4C-7521-2809-C74EEDCCCBE5}"/>
              </a:ext>
            </a:extLst>
          </p:cNvPr>
          <p:cNvSpPr txBox="1"/>
          <p:nvPr/>
        </p:nvSpPr>
        <p:spPr>
          <a:xfrm>
            <a:off x="296215" y="141668"/>
            <a:ext cx="5407900" cy="4893071"/>
          </a:xfrm>
          <a:prstGeom prst="rect">
            <a:avLst/>
          </a:prstGeom>
          <a:noFill/>
        </p:spPr>
        <p:txBody>
          <a:bodyPr wrap="square" rtlCol="0">
            <a:spAutoFit/>
          </a:bodyPr>
          <a:lstStyle/>
          <a:p>
            <a:r>
              <a:rPr lang="en-GB" dirty="0"/>
              <a:t> </a:t>
            </a:r>
          </a:p>
          <a:p>
            <a:r>
              <a:rPr lang="en-US" b="1" dirty="0">
                <a:latin typeface="Arial" panose="020B0604020202020204" pitchFamily="34" charset="0"/>
                <a:cs typeface="Arial" panose="020B0604020202020204" pitchFamily="34" charset="0"/>
              </a:rPr>
              <a:t>Theoretical framework: </a:t>
            </a:r>
            <a:endParaRPr lang="en-GB" b="1"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r>
              <a:rPr lang="en-GB" dirty="0">
                <a:latin typeface="Arial" panose="020B0604020202020204" pitchFamily="34" charset="0"/>
                <a:cs typeface="Arial" panose="020B0604020202020204" pitchFamily="34" charset="0"/>
              </a:rPr>
              <a:t>  </a:t>
            </a:r>
          </a:p>
          <a:p>
            <a:pPr marL="285750" indent="-285750">
              <a:lnSpc>
                <a:spcPct val="150000"/>
              </a:lnSpc>
              <a:buFont typeface="Arial" panose="020B0604020202020204" pitchFamily="34" charset="0"/>
              <a:buChar char="•"/>
            </a:pPr>
            <a:r>
              <a:rPr lang="en-GB" b="1" dirty="0">
                <a:latin typeface="Arial" panose="020B0604020202020204" pitchFamily="34" charset="0"/>
                <a:cs typeface="Arial" panose="020B0604020202020204" pitchFamily="34" charset="0"/>
              </a:rPr>
              <a:t>Disengagement Theory </a:t>
            </a:r>
            <a:r>
              <a:rPr lang="en-GB" dirty="0">
                <a:latin typeface="Arial" panose="020B0604020202020204" pitchFamily="34" charset="0"/>
                <a:cs typeface="Arial" panose="020B0604020202020204" pitchFamily="34" charset="0"/>
              </a:rPr>
              <a:t>by Cuming and Henry,1961 conceptualised ageing as a natural process of social  with drawl for example retirement. </a:t>
            </a:r>
          </a:p>
          <a:p>
            <a:pPr>
              <a:lnSpc>
                <a:spcPct val="150000"/>
              </a:lnSpc>
            </a:pPr>
            <a:r>
              <a:rPr lang="en-GB" dirty="0">
                <a:latin typeface="Arial" panose="020B0604020202020204" pitchFamily="34" charset="0"/>
                <a:cs typeface="Arial" panose="020B0604020202020204" pitchFamily="34" charset="0"/>
              </a:rPr>
              <a:t> But contradicts Care Act 2014, emphasising     participation rather than disengagement.  </a:t>
            </a:r>
          </a:p>
          <a:p>
            <a:pPr>
              <a:lnSpc>
                <a:spcPct val="150000"/>
              </a:lnSpc>
            </a:pPr>
            <a:r>
              <a:rPr lang="en-GB" dirty="0">
                <a:latin typeface="Arial" panose="020B0604020202020204" pitchFamily="34" charset="0"/>
                <a:cs typeface="Arial" panose="020B0604020202020204" pitchFamily="34" charset="0"/>
              </a:rPr>
              <a:t> Research shows disengagement is associate to poor health outcomes in elderly (Ejiri et al., 2022).</a:t>
            </a:r>
          </a:p>
          <a:p>
            <a:pPr marL="285750" indent="-285750">
              <a:lnSpc>
                <a:spcPct val="150000"/>
              </a:lnSpc>
              <a:buFont typeface="Arial" panose="020B0604020202020204" pitchFamily="34" charset="0"/>
              <a:buChar char="•"/>
            </a:pPr>
            <a:endParaRPr lang="en-GB" dirty="0"/>
          </a:p>
        </p:txBody>
      </p:sp>
      <p:pic>
        <p:nvPicPr>
          <p:cNvPr id="4" name="Picture 3">
            <a:extLst>
              <a:ext uri="{FF2B5EF4-FFF2-40B4-BE49-F238E27FC236}">
                <a16:creationId xmlns:a16="http://schemas.microsoft.com/office/drawing/2014/main" id="{4971BF24-F6F0-E5CE-A516-BA61D9C27CEF}"/>
              </a:ext>
            </a:extLst>
          </p:cNvPr>
          <p:cNvPicPr>
            <a:picLocks noChangeAspect="1"/>
          </p:cNvPicPr>
          <p:nvPr/>
        </p:nvPicPr>
        <p:blipFill>
          <a:blip r:embed="rId4"/>
          <a:stretch>
            <a:fillRect/>
          </a:stretch>
        </p:blipFill>
        <p:spPr>
          <a:xfrm>
            <a:off x="6856283" y="1136850"/>
            <a:ext cx="3203250" cy="4057450"/>
          </a:xfrm>
          <a:prstGeom prst="rect">
            <a:avLst/>
          </a:prstGeom>
        </p:spPr>
      </p:pic>
      <p:pic>
        <p:nvPicPr>
          <p:cNvPr id="11" name="Audio 10">
            <a:hlinkClick r:id="" action="ppaction://media"/>
            <a:extLst>
              <a:ext uri="{FF2B5EF4-FFF2-40B4-BE49-F238E27FC236}">
                <a16:creationId xmlns:a16="http://schemas.microsoft.com/office/drawing/2014/main" id="{4BDD1C7A-3B98-F7A3-4254-89BF22F7E6B8}"/>
              </a:ext>
            </a:extLst>
          </p:cNvPr>
          <p:cNvPicPr>
            <a:picLocks noChangeAspect="1"/>
          </p:cNvPicPr>
          <p:nvPr>
            <a:audioFile r:link="rId2"/>
            <p:extLst>
              <p:ext uri="{DAA4B4D4-6D71-4841-9C94-3DE7FCFB9230}">
                <p14:media xmlns:p14="http://schemas.microsoft.com/office/powerpoint/2010/main" r:embed="rId1"/>
              </p:ext>
            </p:extLst>
          </p:nvPr>
        </p:nvPicPr>
        <p:blipFill>
          <a:blip r:embed="rId5"/>
          <a:srcRect l="-118750" t="-118750" r="-118750" b="-118750"/>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4073540217"/>
      </p:ext>
    </p:extLst>
  </p:cSld>
  <p:clrMapOvr>
    <a:masterClrMapping/>
  </p:clrMapOvr>
  <mc:AlternateContent xmlns:mc="http://schemas.openxmlformats.org/markup-compatibility/2006" xmlns:p14="http://schemas.microsoft.com/office/powerpoint/2010/main">
    <mc:Choice Requires="p14">
      <p:transition spd="slow" p14:dur="2000" advTm="37300"/>
    </mc:Choice>
    <mc:Fallback xmlns="">
      <p:transition spd="slow" advTm="373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1"/>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1"/>
                </p:tgtEl>
              </p:cMediaNode>
            </p:audio>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A2EF9752-C746-1DD7-5C58-102813C7DF76}"/>
              </a:ext>
            </a:extLst>
          </p:cNvPr>
          <p:cNvSpPr txBox="1"/>
          <p:nvPr/>
        </p:nvSpPr>
        <p:spPr>
          <a:xfrm>
            <a:off x="579549" y="2047741"/>
            <a:ext cx="6156102" cy="2118529"/>
          </a:xfrm>
          <a:prstGeom prst="rect">
            <a:avLst/>
          </a:prstGeom>
          <a:noFill/>
        </p:spPr>
        <p:txBody>
          <a:bodyPr wrap="square" rtlCol="0">
            <a:spAutoFit/>
          </a:bodyPr>
          <a:lstStyle/>
          <a:p>
            <a:pPr marL="285750" indent="-285750">
              <a:lnSpc>
                <a:spcPct val="150000"/>
              </a:lnSpc>
              <a:buFont typeface="Arial" panose="020B0604020202020204" pitchFamily="34" charset="0"/>
              <a:buChar char="•"/>
            </a:pPr>
            <a:r>
              <a:rPr lang="en-GB" dirty="0">
                <a:latin typeface="Arial" panose="020B0604020202020204" pitchFamily="34" charset="0"/>
                <a:cs typeface="Arial" panose="020B0604020202020204" pitchFamily="34" charset="0"/>
              </a:rPr>
              <a:t>In contrast</a:t>
            </a:r>
            <a:r>
              <a:rPr lang="en-GB" b="1" dirty="0">
                <a:latin typeface="Arial" panose="020B0604020202020204" pitchFamily="34" charset="0"/>
                <a:cs typeface="Arial" panose="020B0604020202020204" pitchFamily="34" charset="0"/>
              </a:rPr>
              <a:t>, Activity Theory </a:t>
            </a:r>
            <a:r>
              <a:rPr lang="en-GB" dirty="0">
                <a:latin typeface="Arial" panose="020B0604020202020204" pitchFamily="34" charset="0"/>
                <a:cs typeface="Arial" panose="020B0604020202020204" pitchFamily="34" charset="0"/>
              </a:rPr>
              <a:t>by Robert J. Havighurst in 1961</a:t>
            </a:r>
            <a:r>
              <a:rPr lang="en-GB" b="1" dirty="0">
                <a:latin typeface="Arial" panose="020B0604020202020204" pitchFamily="34" charset="0"/>
                <a:cs typeface="Arial" panose="020B0604020202020204" pitchFamily="34" charset="0"/>
              </a:rPr>
              <a:t> </a:t>
            </a:r>
            <a:r>
              <a:rPr lang="en-GB" dirty="0">
                <a:latin typeface="Arial" panose="020B0604020202020204" pitchFamily="34" charset="0"/>
                <a:cs typeface="Arial" panose="020B0604020202020204" pitchFamily="34" charset="0"/>
              </a:rPr>
              <a:t>emphasises that continued social engagement enhances well-being and satisfaction and fulfilled in later life. Active lifestyle has positive impact on physical and mental well-being (Abonyi and Onwuka, 2023)</a:t>
            </a:r>
          </a:p>
        </p:txBody>
      </p:sp>
      <p:pic>
        <p:nvPicPr>
          <p:cNvPr id="3" name="Picture 2">
            <a:extLst>
              <a:ext uri="{FF2B5EF4-FFF2-40B4-BE49-F238E27FC236}">
                <a16:creationId xmlns:a16="http://schemas.microsoft.com/office/drawing/2014/main" id="{7E00943B-7DE4-F7DE-9629-A3E26C1A10F5}"/>
              </a:ext>
            </a:extLst>
          </p:cNvPr>
          <p:cNvPicPr>
            <a:picLocks noChangeAspect="1"/>
          </p:cNvPicPr>
          <p:nvPr/>
        </p:nvPicPr>
        <p:blipFill>
          <a:blip r:embed="rId5"/>
          <a:stretch>
            <a:fillRect/>
          </a:stretch>
        </p:blipFill>
        <p:spPr>
          <a:xfrm>
            <a:off x="7329948" y="2268376"/>
            <a:ext cx="3941307" cy="2672334"/>
          </a:xfrm>
          <a:prstGeom prst="rect">
            <a:avLst/>
          </a:prstGeom>
        </p:spPr>
      </p:pic>
      <p:sp>
        <p:nvSpPr>
          <p:cNvPr id="6" name="TextBox 5">
            <a:extLst>
              <a:ext uri="{FF2B5EF4-FFF2-40B4-BE49-F238E27FC236}">
                <a16:creationId xmlns:a16="http://schemas.microsoft.com/office/drawing/2014/main" id="{3958976F-2F9A-32D0-E367-6C88AFA0A156}"/>
              </a:ext>
            </a:extLst>
          </p:cNvPr>
          <p:cNvSpPr txBox="1"/>
          <p:nvPr/>
        </p:nvSpPr>
        <p:spPr>
          <a:xfrm>
            <a:off x="8383170" y="5172002"/>
            <a:ext cx="2975428" cy="369332"/>
          </a:xfrm>
          <a:prstGeom prst="rect">
            <a:avLst/>
          </a:prstGeom>
          <a:noFill/>
        </p:spPr>
        <p:txBody>
          <a:bodyPr wrap="square" rtlCol="0">
            <a:spAutoFit/>
          </a:bodyPr>
          <a:lstStyle/>
          <a:p>
            <a:r>
              <a:rPr lang="en-GB" dirty="0"/>
              <a:t>(Tirmazee-Kaleem,2024)</a:t>
            </a:r>
          </a:p>
        </p:txBody>
      </p:sp>
      <p:pic>
        <p:nvPicPr>
          <p:cNvPr id="17" name="Audio 16">
            <a:hlinkClick r:id="" action="ppaction://media"/>
            <a:extLst>
              <a:ext uri="{FF2B5EF4-FFF2-40B4-BE49-F238E27FC236}">
                <a16:creationId xmlns:a16="http://schemas.microsoft.com/office/drawing/2014/main" id="{0D3E8B56-D84A-14C6-59F2-44F697C28C55}"/>
              </a:ext>
            </a:extLst>
          </p:cNvPr>
          <p:cNvPicPr>
            <a:picLocks noChangeAspect="1"/>
          </p:cNvPicPr>
          <p:nvPr>
            <a:audioFile r:link="rId2"/>
            <p:extLst>
              <p:ext uri="{DAA4B4D4-6D71-4841-9C94-3DE7FCFB9230}">
                <p14:media xmlns:p14="http://schemas.microsoft.com/office/powerpoint/2010/main" r:embed="rId1"/>
              </p:ext>
            </p:extLst>
          </p:nvPr>
        </p:nvPicPr>
        <p:blipFill>
          <a:blip r:embed="rId6"/>
          <a:srcRect l="-118750" t="-118750" r="-118750" b="-118750"/>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2141654175"/>
      </p:ext>
    </p:extLst>
  </p:cSld>
  <p:clrMapOvr>
    <a:masterClrMapping/>
  </p:clrMapOvr>
  <mc:AlternateContent xmlns:mc="http://schemas.openxmlformats.org/markup-compatibility/2006" xmlns:p14="http://schemas.microsoft.com/office/powerpoint/2010/main">
    <mc:Choice Requires="p14">
      <p:transition spd="slow" p14:dur="2000" advTm="31082"/>
    </mc:Choice>
    <mc:Fallback xmlns="">
      <p:transition spd="slow" advTm="3108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7"/>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7"/>
                </p:tgtEl>
              </p:cMediaNode>
            </p:audio>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A90BC953-C53C-C15A-9F38-5F80EBE5D3B6}"/>
              </a:ext>
            </a:extLst>
          </p:cNvPr>
          <p:cNvSpPr txBox="1"/>
          <p:nvPr/>
        </p:nvSpPr>
        <p:spPr>
          <a:xfrm>
            <a:off x="914401" y="377371"/>
            <a:ext cx="4615542" cy="5493812"/>
          </a:xfrm>
          <a:prstGeom prst="rect">
            <a:avLst/>
          </a:prstGeom>
          <a:noFill/>
        </p:spPr>
        <p:txBody>
          <a:bodyPr wrap="square" rtlCol="0">
            <a:spAutoFit/>
          </a:bodyPr>
          <a:lstStyle/>
          <a:p>
            <a:r>
              <a:rPr lang="en-GB" dirty="0"/>
              <a:t> </a:t>
            </a:r>
          </a:p>
          <a:p>
            <a:pPr marL="285750" indent="-285750">
              <a:lnSpc>
                <a:spcPct val="150000"/>
              </a:lnSpc>
              <a:buFont typeface="Arial" panose="020B0604020202020204" pitchFamily="34" charset="0"/>
              <a:buChar char="•"/>
            </a:pPr>
            <a:r>
              <a:rPr lang="en-GB" dirty="0">
                <a:latin typeface="Arial" panose="020B0604020202020204" pitchFamily="34" charset="0"/>
                <a:cs typeface="Arial" panose="020B0604020202020204" pitchFamily="34" charset="0"/>
              </a:rPr>
              <a:t> While </a:t>
            </a:r>
            <a:r>
              <a:rPr lang="en-GB" b="1" dirty="0">
                <a:latin typeface="Arial" panose="020B0604020202020204" pitchFamily="34" charset="0"/>
                <a:cs typeface="Arial" panose="020B0604020202020204" pitchFamily="34" charset="0"/>
              </a:rPr>
              <a:t>Continuity Theory </a:t>
            </a:r>
            <a:r>
              <a:rPr lang="en-GB" dirty="0">
                <a:latin typeface="Arial" panose="020B0604020202020204" pitchFamily="34" charset="0"/>
                <a:cs typeface="Arial" panose="020B0604020202020204" pitchFamily="34" charset="0"/>
              </a:rPr>
              <a:t>favours maintaining lifestyle (hobbies or interests), individual preferences and person –centred care (Wanka, 2020).</a:t>
            </a:r>
          </a:p>
          <a:p>
            <a:pPr marL="285750" indent="-285750">
              <a:lnSpc>
                <a:spcPct val="150000"/>
              </a:lnSpc>
              <a:buFont typeface="Arial" panose="020B0604020202020204" pitchFamily="34" charset="0"/>
              <a:buChar char="•"/>
            </a:pPr>
            <a:r>
              <a:rPr lang="en-GB" dirty="0">
                <a:latin typeface="Arial" panose="020B0604020202020204" pitchFamily="34" charset="0"/>
                <a:cs typeface="Arial" panose="020B0604020202020204" pitchFamily="34" charset="0"/>
              </a:rPr>
              <a:t>Aligns with Care Act 2014 that emphasises elderly’s preference and person-centred care.</a:t>
            </a:r>
          </a:p>
          <a:p>
            <a:pPr marL="285750" indent="-285750">
              <a:lnSpc>
                <a:spcPct val="150000"/>
              </a:lnSpc>
              <a:buFont typeface="Arial" panose="020B0604020202020204" pitchFamily="34" charset="0"/>
              <a:buChar char="•"/>
            </a:pPr>
            <a:r>
              <a:rPr lang="en-GB" dirty="0">
                <a:latin typeface="Arial" panose="020B0604020202020204" pitchFamily="34" charset="0"/>
                <a:cs typeface="Arial" panose="020B0604020202020204" pitchFamily="34" charset="0"/>
              </a:rPr>
              <a:t>However, these theories often universalise ageing, overlooking diversity in health, class, gender and ethnicity.</a:t>
            </a:r>
          </a:p>
          <a:p>
            <a:endParaRPr lang="en-GB" dirty="0">
              <a:latin typeface="Arial" panose="020B0604020202020204" pitchFamily="34" charset="0"/>
              <a:cs typeface="Arial" panose="020B0604020202020204" pitchFamily="34" charset="0"/>
            </a:endParaRPr>
          </a:p>
          <a:p>
            <a:endParaRPr lang="en-GB" dirty="0"/>
          </a:p>
        </p:txBody>
      </p:sp>
      <p:pic>
        <p:nvPicPr>
          <p:cNvPr id="4" name="Picture 3">
            <a:extLst>
              <a:ext uri="{FF2B5EF4-FFF2-40B4-BE49-F238E27FC236}">
                <a16:creationId xmlns:a16="http://schemas.microsoft.com/office/drawing/2014/main" id="{6C221126-225D-52DE-66AF-EA8B0B8F4563}"/>
              </a:ext>
            </a:extLst>
          </p:cNvPr>
          <p:cNvPicPr>
            <a:picLocks noChangeAspect="1"/>
          </p:cNvPicPr>
          <p:nvPr/>
        </p:nvPicPr>
        <p:blipFill>
          <a:blip r:embed="rId4"/>
          <a:stretch>
            <a:fillRect/>
          </a:stretch>
        </p:blipFill>
        <p:spPr>
          <a:xfrm>
            <a:off x="7538434" y="377372"/>
            <a:ext cx="4387403" cy="2327192"/>
          </a:xfrm>
          <a:prstGeom prst="rect">
            <a:avLst/>
          </a:prstGeom>
        </p:spPr>
      </p:pic>
      <p:sp>
        <p:nvSpPr>
          <p:cNvPr id="5" name="TextBox 4">
            <a:extLst>
              <a:ext uri="{FF2B5EF4-FFF2-40B4-BE49-F238E27FC236}">
                <a16:creationId xmlns:a16="http://schemas.microsoft.com/office/drawing/2014/main" id="{00BA3AD9-EFBC-E0FF-A5AF-5645E22E1471}"/>
              </a:ext>
            </a:extLst>
          </p:cNvPr>
          <p:cNvSpPr txBox="1"/>
          <p:nvPr/>
        </p:nvSpPr>
        <p:spPr>
          <a:xfrm>
            <a:off x="8464135" y="3220057"/>
            <a:ext cx="3176337" cy="658090"/>
          </a:xfrm>
          <a:prstGeom prst="rect">
            <a:avLst/>
          </a:prstGeom>
          <a:noFill/>
        </p:spPr>
        <p:txBody>
          <a:bodyPr wrap="square" rtlCol="0">
            <a:spAutoFit/>
          </a:bodyPr>
          <a:lstStyle/>
          <a:p>
            <a:endParaRPr lang="en-GB" dirty="0"/>
          </a:p>
          <a:p>
            <a:r>
              <a:rPr lang="en-GB" dirty="0"/>
              <a:t>(Hubsociology.com,2025)</a:t>
            </a:r>
          </a:p>
        </p:txBody>
      </p:sp>
      <p:pic>
        <p:nvPicPr>
          <p:cNvPr id="13" name="Audio 12">
            <a:hlinkClick r:id="" action="ppaction://media"/>
            <a:extLst>
              <a:ext uri="{FF2B5EF4-FFF2-40B4-BE49-F238E27FC236}">
                <a16:creationId xmlns:a16="http://schemas.microsoft.com/office/drawing/2014/main" id="{73AEAF3F-01F8-EA8D-DED4-6B964D2EDDF3}"/>
              </a:ext>
            </a:extLst>
          </p:cNvPr>
          <p:cNvPicPr>
            <a:picLocks noChangeAspect="1"/>
          </p:cNvPicPr>
          <p:nvPr>
            <a:audioFile r:link="rId2"/>
            <p:extLst>
              <p:ext uri="{DAA4B4D4-6D71-4841-9C94-3DE7FCFB9230}">
                <p14:media xmlns:p14="http://schemas.microsoft.com/office/powerpoint/2010/main" r:embed="rId1"/>
              </p:ext>
            </p:extLst>
          </p:nvPr>
        </p:nvPicPr>
        <p:blipFill>
          <a:blip r:embed="rId5"/>
          <a:srcRect l="-118750" t="-118750" r="-118750" b="-118750"/>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1030518045"/>
      </p:ext>
    </p:extLst>
  </p:cSld>
  <p:clrMapOvr>
    <a:masterClrMapping/>
  </p:clrMapOvr>
  <mc:AlternateContent xmlns:mc="http://schemas.openxmlformats.org/markup-compatibility/2006" xmlns:p14="http://schemas.microsoft.com/office/powerpoint/2010/main">
    <mc:Choice Requires="p14">
      <p:transition spd="slow" p14:dur="2000" advTm="39574"/>
    </mc:Choice>
    <mc:Fallback xmlns="">
      <p:transition spd="slow" advTm="3957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3"/>
                </p:tgtEl>
              </p:cMediaNode>
            </p:audio>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FA94B41A-7F22-2371-4398-6105E90BBB90}"/>
              </a:ext>
            </a:extLst>
          </p:cNvPr>
          <p:cNvSpPr txBox="1"/>
          <p:nvPr/>
        </p:nvSpPr>
        <p:spPr>
          <a:xfrm>
            <a:off x="558342" y="2715419"/>
            <a:ext cx="6845300" cy="3693319"/>
          </a:xfrm>
          <a:prstGeom prst="rect">
            <a:avLst/>
          </a:prstGeom>
          <a:noFill/>
        </p:spPr>
        <p:txBody>
          <a:bodyPr wrap="square" rtlCol="0">
            <a:spAutoFit/>
          </a:bodyPr>
          <a:lstStyle/>
          <a:p>
            <a:r>
              <a:rPr lang="en-GB" dirty="0"/>
              <a:t>  </a:t>
            </a:r>
          </a:p>
          <a:p>
            <a:r>
              <a:rPr lang="en-GB" b="1" dirty="0">
                <a:latin typeface="Arial" panose="020B0604020202020204" pitchFamily="34" charset="0"/>
                <a:cs typeface="Arial" panose="020B0604020202020204" pitchFamily="34" charset="0"/>
              </a:rPr>
              <a:t>What is ageism?</a:t>
            </a:r>
          </a:p>
          <a:p>
            <a:r>
              <a:rPr lang="en-GB" b="1" dirty="0">
                <a:latin typeface="Arial" panose="020B0604020202020204" pitchFamily="34" charset="0"/>
                <a:cs typeface="Arial" panose="020B0604020202020204" pitchFamily="34" charset="0"/>
              </a:rPr>
              <a:t>  </a:t>
            </a:r>
          </a:p>
          <a:p>
            <a:pPr>
              <a:lnSpc>
                <a:spcPct val="150000"/>
              </a:lnSpc>
            </a:pPr>
            <a:r>
              <a:rPr lang="en-GB" dirty="0">
                <a:latin typeface="Arial" panose="020B0604020202020204" pitchFamily="34" charset="0"/>
                <a:cs typeface="Arial" panose="020B0604020202020204" pitchFamily="34" charset="0"/>
              </a:rPr>
              <a:t>While ageing is a process of becoming old.</a:t>
            </a:r>
          </a:p>
          <a:p>
            <a:pPr>
              <a:lnSpc>
                <a:spcPct val="150000"/>
              </a:lnSpc>
            </a:pPr>
            <a:r>
              <a:rPr lang="en-GB" dirty="0">
                <a:latin typeface="Arial" panose="020B0604020202020204" pitchFamily="34" charset="0"/>
                <a:cs typeface="Arial" panose="020B0604020202020204" pitchFamily="34" charset="0"/>
              </a:rPr>
              <a:t> Ageism is facing discrimination because of the old age. </a:t>
            </a:r>
          </a:p>
          <a:p>
            <a:pPr>
              <a:lnSpc>
                <a:spcPct val="150000"/>
              </a:lnSpc>
            </a:pPr>
            <a:r>
              <a:rPr lang="en-GB" dirty="0">
                <a:latin typeface="Arial" panose="020B0604020202020204" pitchFamily="34" charset="0"/>
                <a:cs typeface="Arial" panose="020B0604020202020204" pitchFamily="34" charset="0"/>
              </a:rPr>
              <a:t> Ageism can affect at any age. But older people are affected seriously.</a:t>
            </a:r>
          </a:p>
          <a:p>
            <a:pPr>
              <a:lnSpc>
                <a:spcPct val="150000"/>
              </a:lnSpc>
            </a:pPr>
            <a:r>
              <a:rPr lang="en-GB" dirty="0">
                <a:latin typeface="Arial" panose="020B0604020202020204" pitchFamily="34" charset="0"/>
                <a:cs typeface="Arial" panose="020B0604020202020204" pitchFamily="34" charset="0"/>
              </a:rPr>
              <a:t>It could be inequalities in employment, finance, health care, social care, policies (Age UK,2025).</a:t>
            </a:r>
          </a:p>
          <a:p>
            <a:r>
              <a:rPr lang="en-GB" b="1" dirty="0">
                <a:latin typeface="Arial" panose="020B0604020202020204" pitchFamily="34" charset="0"/>
                <a:cs typeface="Arial" panose="020B0604020202020204" pitchFamily="34" charset="0"/>
              </a:rPr>
              <a:t> </a:t>
            </a:r>
          </a:p>
        </p:txBody>
      </p:sp>
      <p:pic>
        <p:nvPicPr>
          <p:cNvPr id="4" name="Picture 3">
            <a:extLst>
              <a:ext uri="{FF2B5EF4-FFF2-40B4-BE49-F238E27FC236}">
                <a16:creationId xmlns:a16="http://schemas.microsoft.com/office/drawing/2014/main" id="{60978B1B-A734-85B0-1F98-3524051ECD00}"/>
              </a:ext>
            </a:extLst>
          </p:cNvPr>
          <p:cNvPicPr>
            <a:picLocks noChangeAspect="1"/>
          </p:cNvPicPr>
          <p:nvPr/>
        </p:nvPicPr>
        <p:blipFill>
          <a:blip r:embed="rId4"/>
          <a:stretch>
            <a:fillRect/>
          </a:stretch>
        </p:blipFill>
        <p:spPr>
          <a:xfrm>
            <a:off x="7403642" y="449262"/>
            <a:ext cx="4422107" cy="2590275"/>
          </a:xfrm>
          <a:prstGeom prst="rect">
            <a:avLst/>
          </a:prstGeom>
        </p:spPr>
      </p:pic>
      <p:sp>
        <p:nvSpPr>
          <p:cNvPr id="5" name="TextBox 4">
            <a:extLst>
              <a:ext uri="{FF2B5EF4-FFF2-40B4-BE49-F238E27FC236}">
                <a16:creationId xmlns:a16="http://schemas.microsoft.com/office/drawing/2014/main" id="{13135FAC-D62E-B448-CB31-9584937F3FC2}"/>
              </a:ext>
            </a:extLst>
          </p:cNvPr>
          <p:cNvSpPr txBox="1"/>
          <p:nvPr/>
        </p:nvSpPr>
        <p:spPr>
          <a:xfrm>
            <a:off x="8191500" y="3225800"/>
            <a:ext cx="1727200" cy="369332"/>
          </a:xfrm>
          <a:prstGeom prst="rect">
            <a:avLst/>
          </a:prstGeom>
          <a:noFill/>
        </p:spPr>
        <p:txBody>
          <a:bodyPr wrap="square" rtlCol="0">
            <a:spAutoFit/>
          </a:bodyPr>
          <a:lstStyle/>
          <a:p>
            <a:r>
              <a:rPr lang="en-GB" dirty="0">
                <a:latin typeface="Arial" panose="020B0604020202020204" pitchFamily="34" charset="0"/>
                <a:cs typeface="Arial" panose="020B0604020202020204" pitchFamily="34" charset="0"/>
              </a:rPr>
              <a:t>(Hub, 2023)</a:t>
            </a:r>
          </a:p>
        </p:txBody>
      </p:sp>
      <p:pic>
        <p:nvPicPr>
          <p:cNvPr id="12" name="Audio 11">
            <a:hlinkClick r:id="" action="ppaction://media"/>
            <a:extLst>
              <a:ext uri="{FF2B5EF4-FFF2-40B4-BE49-F238E27FC236}">
                <a16:creationId xmlns:a16="http://schemas.microsoft.com/office/drawing/2014/main" id="{D49D9424-7FC2-22E1-6013-00963D68B627}"/>
              </a:ext>
            </a:extLst>
          </p:cNvPr>
          <p:cNvPicPr>
            <a:picLocks noChangeAspect="1"/>
          </p:cNvPicPr>
          <p:nvPr>
            <a:audioFile r:link="rId2"/>
            <p:extLst>
              <p:ext uri="{DAA4B4D4-6D71-4841-9C94-3DE7FCFB9230}">
                <p14:media xmlns:p14="http://schemas.microsoft.com/office/powerpoint/2010/main" r:embed="rId1"/>
              </p:ext>
            </p:extLst>
          </p:nvPr>
        </p:nvPicPr>
        <p:blipFill>
          <a:blip r:embed="rId5"/>
          <a:srcRect l="-118750" t="-118750" r="-118750" b="-118750"/>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1673049680"/>
      </p:ext>
    </p:extLst>
  </p:cSld>
  <p:clrMapOvr>
    <a:masterClrMapping/>
  </p:clrMapOvr>
  <mc:AlternateContent xmlns:mc="http://schemas.openxmlformats.org/markup-compatibility/2006" xmlns:p14="http://schemas.microsoft.com/office/powerpoint/2010/main">
    <mc:Choice Requires="p14">
      <p:transition spd="slow" p14:dur="2000" advTm="21859"/>
    </mc:Choice>
    <mc:Fallback xmlns="">
      <p:transition spd="slow" advTm="2185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2"/>
                </p:tgtEl>
              </p:cMediaNode>
            </p:audio>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A3BFDC10-A02E-B810-AFB4-DA96A1A2A9AA}"/>
              </a:ext>
            </a:extLst>
          </p:cNvPr>
          <p:cNvSpPr txBox="1"/>
          <p:nvPr/>
        </p:nvSpPr>
        <p:spPr>
          <a:xfrm>
            <a:off x="321973" y="257576"/>
            <a:ext cx="11552348" cy="4939814"/>
          </a:xfrm>
          <a:prstGeom prst="rect">
            <a:avLst/>
          </a:prstGeom>
          <a:noFill/>
        </p:spPr>
        <p:txBody>
          <a:bodyPr wrap="square" rtlCol="0">
            <a:spAutoFit/>
          </a:bodyPr>
          <a:lstStyle/>
          <a:p>
            <a:r>
              <a:rPr lang="en-GB" dirty="0"/>
              <a:t> </a:t>
            </a:r>
          </a:p>
          <a:p>
            <a:r>
              <a:rPr lang="en-US" b="1" dirty="0">
                <a:latin typeface="Arial" panose="020B0604020202020204" pitchFamily="34" charset="0"/>
                <a:cs typeface="Arial" panose="020B0604020202020204" pitchFamily="34" charset="0"/>
              </a:rPr>
              <a:t>Relevant legislation/policy-</a:t>
            </a:r>
            <a:r>
              <a:rPr lang="en-US" dirty="0">
                <a:latin typeface="Arial" panose="020B0604020202020204" pitchFamily="34" charset="0"/>
                <a:cs typeface="Arial" panose="020B0604020202020204" pitchFamily="34" charset="0"/>
              </a:rPr>
              <a:t> </a:t>
            </a:r>
          </a:p>
          <a:p>
            <a:r>
              <a:rPr lang="en-US" dirty="0">
                <a:latin typeface="Arial" panose="020B0604020202020204" pitchFamily="34" charset="0"/>
                <a:cs typeface="Arial" panose="020B0604020202020204" pitchFamily="34" charset="0"/>
              </a:rPr>
              <a:t> </a:t>
            </a:r>
          </a:p>
          <a:p>
            <a:pPr>
              <a:lnSpc>
                <a:spcPct val="150000"/>
              </a:lnSpc>
            </a:pPr>
            <a:r>
              <a:rPr lang="en-US" b="1" dirty="0">
                <a:latin typeface="Arial" panose="020B0604020202020204" pitchFamily="34" charset="0"/>
                <a:cs typeface="Arial" panose="020B0604020202020204" pitchFamily="34" charset="0"/>
              </a:rPr>
              <a:t>Equality Act,2010</a:t>
            </a:r>
            <a:r>
              <a:rPr lang="en-US" dirty="0">
                <a:latin typeface="Arial" panose="020B0604020202020204" pitchFamily="34" charset="0"/>
                <a:cs typeface="Arial" panose="020B0604020202020204" pitchFamily="34" charset="0"/>
              </a:rPr>
              <a:t>: Protects older people against  direct and indirect discrimination in employment, education, and access to services (Age Uk, 2022).</a:t>
            </a:r>
          </a:p>
          <a:p>
            <a:pPr>
              <a:lnSpc>
                <a:spcPct val="150000"/>
              </a:lnSpc>
            </a:pPr>
            <a:r>
              <a:rPr lang="en-US" b="1" dirty="0">
                <a:latin typeface="Arial" panose="020B0604020202020204" pitchFamily="34" charset="0"/>
                <a:cs typeface="Arial" panose="020B0604020202020204" pitchFamily="34" charset="0"/>
              </a:rPr>
              <a:t>Care Act 2014: </a:t>
            </a:r>
            <a:r>
              <a:rPr lang="en-US" dirty="0">
                <a:latin typeface="Arial" panose="020B0604020202020204" pitchFamily="34" charset="0"/>
                <a:cs typeface="Arial" panose="020B0604020202020204" pitchFamily="34" charset="0"/>
              </a:rPr>
              <a:t>is a legal framework for care and support</a:t>
            </a:r>
            <a:r>
              <a:rPr lang="en-US" b="1" dirty="0">
                <a:latin typeface="Arial" panose="020B0604020202020204" pitchFamily="34" charset="0"/>
                <a:cs typeface="Arial" panose="020B0604020202020204" pitchFamily="34" charset="0"/>
              </a:rPr>
              <a:t>, </a:t>
            </a:r>
            <a:r>
              <a:rPr lang="en-US" dirty="0">
                <a:latin typeface="Arial" panose="020B0604020202020204" pitchFamily="34" charset="0"/>
                <a:cs typeface="Arial" panose="020B0604020202020204" pitchFamily="34" charset="0"/>
              </a:rPr>
              <a:t>promotes independence and well-being of elderly.</a:t>
            </a:r>
          </a:p>
          <a:p>
            <a:pPr>
              <a:lnSpc>
                <a:spcPct val="150000"/>
              </a:lnSpc>
            </a:pPr>
            <a:r>
              <a:rPr lang="en-US" dirty="0">
                <a:latin typeface="Arial" panose="020B0604020202020204" pitchFamily="34" charset="0"/>
                <a:cs typeface="Arial" panose="020B0604020202020204" pitchFamily="34" charset="0"/>
              </a:rPr>
              <a:t> Local authorities are responsible for providing and assessing care and support (Department of Health and Social Care,2016)</a:t>
            </a:r>
          </a:p>
          <a:p>
            <a:pPr>
              <a:lnSpc>
                <a:spcPct val="150000"/>
              </a:lnSpc>
            </a:pPr>
            <a:r>
              <a:rPr lang="en-US" b="1" dirty="0">
                <a:latin typeface="Arial" panose="020B0604020202020204" pitchFamily="34" charset="0"/>
                <a:cs typeface="Arial" panose="020B0604020202020204" pitchFamily="34" charset="0"/>
              </a:rPr>
              <a:t>The NHS Long Term Plan: </a:t>
            </a:r>
            <a:r>
              <a:rPr lang="en-US" dirty="0">
                <a:latin typeface="Arial" panose="020B0604020202020204" pitchFamily="34" charset="0"/>
                <a:cs typeface="Arial" panose="020B0604020202020204" pitchFamily="34" charset="0"/>
              </a:rPr>
              <a:t>aims to increase the community services such as GPs, district nurses and mental health services within 2 hours, so hospital admission can be reduced (Age UK,2020)</a:t>
            </a:r>
          </a:p>
          <a:p>
            <a:pPr>
              <a:lnSpc>
                <a:spcPct val="150000"/>
              </a:lnSpc>
            </a:pPr>
            <a:r>
              <a:rPr lang="en-US" dirty="0">
                <a:latin typeface="Arial" panose="020B0604020202020204" pitchFamily="34" charset="0"/>
                <a:cs typeface="Arial" panose="020B0604020202020204" pitchFamily="34" charset="0"/>
              </a:rPr>
              <a:t>However, challenges remains in workforce shortage, funding and inconsistent delivery and limited integration within NHS services (SCIE, 2024).</a:t>
            </a:r>
            <a:endParaRPr lang="en-GB" dirty="0">
              <a:latin typeface="Arial" panose="020B0604020202020204" pitchFamily="34" charset="0"/>
              <a:cs typeface="Arial" panose="020B0604020202020204" pitchFamily="34" charset="0"/>
            </a:endParaRPr>
          </a:p>
          <a:p>
            <a:endParaRPr lang="en-GB" dirty="0"/>
          </a:p>
        </p:txBody>
      </p:sp>
      <p:pic>
        <p:nvPicPr>
          <p:cNvPr id="9" name="Audio 8">
            <a:hlinkClick r:id="" action="ppaction://media"/>
            <a:extLst>
              <a:ext uri="{FF2B5EF4-FFF2-40B4-BE49-F238E27FC236}">
                <a16:creationId xmlns:a16="http://schemas.microsoft.com/office/drawing/2014/main" id="{ED0BB955-B85B-F28D-DB0D-77F1F1918915}"/>
              </a:ext>
            </a:extLst>
          </p:cNvPr>
          <p:cNvPicPr>
            <a:picLocks noChangeAspect="1"/>
          </p:cNvPicPr>
          <p:nvPr>
            <a:audioFile r:link="rId2"/>
            <p:extLst>
              <p:ext uri="{DAA4B4D4-6D71-4841-9C94-3DE7FCFB9230}">
                <p14:media xmlns:p14="http://schemas.microsoft.com/office/powerpoint/2010/main" r:embed="rId1"/>
              </p:ext>
            </p:extLst>
          </p:nvPr>
        </p:nvPicPr>
        <p:blipFill>
          <a:blip r:embed="rId4"/>
          <a:srcRect l="-118750" t="-118750" r="-118750" b="-118750"/>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942159130"/>
      </p:ext>
    </p:extLst>
  </p:cSld>
  <p:clrMapOvr>
    <a:masterClrMapping/>
  </p:clrMapOvr>
  <mc:AlternateContent xmlns:mc="http://schemas.openxmlformats.org/markup-compatibility/2006" xmlns:p14="http://schemas.microsoft.com/office/powerpoint/2010/main">
    <mc:Choice Requires="p14">
      <p:transition spd="slow" p14:dur="2000" advTm="71933"/>
    </mc:Choice>
    <mc:Fallback xmlns="">
      <p:transition spd="slow" advTm="7193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9"/>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9"/>
                </p:tgtEl>
              </p:cMediaNode>
            </p:audio>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0D31B0F6-E4AE-2D02-2776-05A6CB4ABC2B}"/>
              </a:ext>
            </a:extLst>
          </p:cNvPr>
          <p:cNvSpPr txBox="1"/>
          <p:nvPr/>
        </p:nvSpPr>
        <p:spPr>
          <a:xfrm>
            <a:off x="943429" y="711199"/>
            <a:ext cx="10982408" cy="5027017"/>
          </a:xfrm>
          <a:prstGeom prst="rect">
            <a:avLst/>
          </a:prstGeom>
          <a:noFill/>
        </p:spPr>
        <p:txBody>
          <a:bodyPr wrap="square" rtlCol="0">
            <a:spAutoFit/>
          </a:bodyPr>
          <a:lstStyle/>
          <a:p>
            <a:pPr>
              <a:lnSpc>
                <a:spcPct val="150000"/>
              </a:lnSpc>
            </a:pPr>
            <a:r>
              <a:rPr lang="en-GB" dirty="0">
                <a:latin typeface="Arial" panose="020B0604020202020204" pitchFamily="34" charset="0"/>
                <a:cs typeface="Arial" panose="020B0604020202020204" pitchFamily="34" charset="0"/>
              </a:rPr>
              <a:t> </a:t>
            </a:r>
            <a:r>
              <a:rPr lang="en-US" b="1" dirty="0">
                <a:latin typeface="Arial" panose="020B0604020202020204" pitchFamily="34" charset="0"/>
                <a:cs typeface="Arial" panose="020B0604020202020204" pitchFamily="34" charset="0"/>
              </a:rPr>
              <a:t>Technology</a:t>
            </a:r>
            <a:endParaRPr lang="en-US" dirty="0">
              <a:latin typeface="Arial" panose="020B0604020202020204" pitchFamily="34" charset="0"/>
              <a:cs typeface="Arial" panose="020B0604020202020204" pitchFamily="34" charset="0"/>
            </a:endParaRPr>
          </a:p>
          <a:p>
            <a:pPr>
              <a:lnSpc>
                <a:spcPct val="150000"/>
              </a:lnSpc>
            </a:pPr>
            <a:r>
              <a:rPr lang="en-US" b="1" dirty="0">
                <a:latin typeface="Arial" panose="020B0604020202020204" pitchFamily="34" charset="0"/>
                <a:cs typeface="Arial" panose="020B0604020202020204" pitchFamily="34" charset="0"/>
              </a:rPr>
              <a:t>GPS Trackers:</a:t>
            </a:r>
          </a:p>
          <a:p>
            <a:pPr>
              <a:lnSpc>
                <a:spcPct val="150000"/>
              </a:lnSpc>
            </a:pPr>
            <a:r>
              <a:rPr lang="en-US" dirty="0">
                <a:latin typeface="Arial" panose="020B0604020202020204" pitchFamily="34" charset="0"/>
                <a:cs typeface="Arial" panose="020B0604020202020204" pitchFamily="34" charset="0"/>
              </a:rPr>
              <a:t>GPS trackers enhance safety and independence by continuous monitoring specifically for dementia patients to locate their movement. Families and carers can have peace of mind. However constant surveillance raise ethical concerns such as privacy, informed consent and acceptance. On the other hand, limited reliability of technical issues, such as battery life or faulty device (Doyle et al., 2024).</a:t>
            </a:r>
          </a:p>
          <a:p>
            <a:pPr>
              <a:lnSpc>
                <a:spcPct val="150000"/>
              </a:lnSpc>
            </a:pPr>
            <a:r>
              <a:rPr lang="en-US" dirty="0">
                <a:latin typeface="Arial" panose="020B0604020202020204" pitchFamily="34" charset="0"/>
                <a:cs typeface="Arial" panose="020B0604020202020204" pitchFamily="34" charset="0"/>
              </a:rPr>
              <a:t> </a:t>
            </a:r>
            <a:r>
              <a:rPr lang="en-US" b="1" dirty="0">
                <a:latin typeface="Arial" panose="020B0604020202020204" pitchFamily="34" charset="0"/>
                <a:cs typeface="Arial" panose="020B0604020202020204" pitchFamily="34" charset="0"/>
              </a:rPr>
              <a:t>Telemedicine: </a:t>
            </a:r>
          </a:p>
          <a:p>
            <a:pPr>
              <a:lnSpc>
                <a:spcPct val="150000"/>
              </a:lnSpc>
            </a:pPr>
            <a:r>
              <a:rPr lang="en-US" dirty="0">
                <a:latin typeface="Arial" panose="020B0604020202020204" pitchFamily="34" charset="0"/>
                <a:cs typeface="Arial" panose="020B0604020202020204" pitchFamily="34" charset="0"/>
              </a:rPr>
              <a:t>Can enhance continuity of care, accessibility, reduces travel and cost, and chronic disease management. However, digital literacy gaps, acceptance, diagnostic limitations are the barriers against full implementation of telemedicine (</a:t>
            </a:r>
            <a:r>
              <a:rPr lang="en-US" dirty="0" err="1">
                <a:latin typeface="Arial" panose="020B0604020202020204" pitchFamily="34" charset="0"/>
                <a:cs typeface="Arial" panose="020B0604020202020204" pitchFamily="34" charset="0"/>
              </a:rPr>
              <a:t>Anawade</a:t>
            </a:r>
            <a:r>
              <a:rPr lang="en-US" dirty="0">
                <a:latin typeface="Arial" panose="020B0604020202020204" pitchFamily="34" charset="0"/>
                <a:cs typeface="Arial" panose="020B0604020202020204" pitchFamily="34" charset="0"/>
              </a:rPr>
              <a:t> et al., 2024).</a:t>
            </a:r>
          </a:p>
          <a:p>
            <a:pPr>
              <a:lnSpc>
                <a:spcPct val="150000"/>
              </a:lnSpc>
            </a:pPr>
            <a:r>
              <a:rPr lang="en-US" dirty="0">
                <a:latin typeface="Arial" panose="020B0604020202020204" pitchFamily="34" charset="0"/>
                <a:cs typeface="Arial" panose="020B0604020202020204" pitchFamily="34" charset="0"/>
              </a:rPr>
              <a:t>A careful implementation of these devices is critical otherwise it risks exclusion rather than empowerment. </a:t>
            </a:r>
          </a:p>
          <a:p>
            <a:pPr>
              <a:lnSpc>
                <a:spcPct val="150000"/>
              </a:lnSpc>
            </a:pPr>
            <a:endParaRPr lang="en-GB" dirty="0">
              <a:latin typeface="Arial" panose="020B0604020202020204" pitchFamily="34" charset="0"/>
              <a:cs typeface="Arial" panose="020B0604020202020204" pitchFamily="34" charset="0"/>
            </a:endParaRPr>
          </a:p>
        </p:txBody>
      </p:sp>
      <p:pic>
        <p:nvPicPr>
          <p:cNvPr id="14" name="Audio 13">
            <a:hlinkClick r:id="" action="ppaction://media"/>
            <a:extLst>
              <a:ext uri="{FF2B5EF4-FFF2-40B4-BE49-F238E27FC236}">
                <a16:creationId xmlns:a16="http://schemas.microsoft.com/office/drawing/2014/main" id="{8EE7AB7E-70FA-D17B-51DA-5C830D54A855}"/>
              </a:ext>
            </a:extLst>
          </p:cNvPr>
          <p:cNvPicPr>
            <a:picLocks noChangeAspect="1"/>
          </p:cNvPicPr>
          <p:nvPr>
            <a:audioFile r:link="rId2"/>
            <p:extLst>
              <p:ext uri="{DAA4B4D4-6D71-4841-9C94-3DE7FCFB9230}">
                <p14:media xmlns:p14="http://schemas.microsoft.com/office/powerpoint/2010/main" r:embed="rId1"/>
              </p:ext>
            </p:extLst>
          </p:nvPr>
        </p:nvPicPr>
        <p:blipFill>
          <a:blip r:embed="rId4"/>
          <a:srcRect l="-118750" t="-118750" r="-118750" b="-118750"/>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3312590286"/>
      </p:ext>
    </p:extLst>
  </p:cSld>
  <p:clrMapOvr>
    <a:masterClrMapping/>
  </p:clrMapOvr>
  <mc:AlternateContent xmlns:mc="http://schemas.openxmlformats.org/markup-compatibility/2006">
    <mc:Choice xmlns:p14="http://schemas.microsoft.com/office/powerpoint/2010/main" Requires="p14">
      <p:transition spd="slow" p14:dur="2000" advTm="67128"/>
    </mc:Choice>
    <mc:Fallback>
      <p:transition spd="slow" advTm="6712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4"/>
                </p:tgtEl>
              </p:cMediaNode>
            </p:audio>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CD2CB231-105B-6F5A-F5E7-0521F13662D5}"/>
              </a:ext>
            </a:extLst>
          </p:cNvPr>
          <p:cNvSpPr txBox="1"/>
          <p:nvPr/>
        </p:nvSpPr>
        <p:spPr>
          <a:xfrm>
            <a:off x="347730" y="270456"/>
            <a:ext cx="11745531" cy="7155805"/>
          </a:xfrm>
          <a:prstGeom prst="rect">
            <a:avLst/>
          </a:prstGeom>
          <a:noFill/>
        </p:spPr>
        <p:txBody>
          <a:bodyPr wrap="square" rtlCol="0">
            <a:spAutoFit/>
          </a:bodyPr>
          <a:lstStyle/>
          <a:p>
            <a:pPr lvl="0"/>
            <a:r>
              <a:rPr lang="en-GB" dirty="0">
                <a:latin typeface="Arial" panose="020B0604020202020204" pitchFamily="34" charset="0"/>
                <a:cs typeface="Arial" panose="020B0604020202020204" pitchFamily="34" charset="0"/>
              </a:rPr>
              <a:t>   </a:t>
            </a:r>
            <a:r>
              <a:rPr lang="en-US" b="1" dirty="0">
                <a:latin typeface="Arial" panose="020B0604020202020204" pitchFamily="34" charset="0"/>
                <a:cs typeface="Arial" panose="020B0604020202020204" pitchFamily="34" charset="0"/>
              </a:rPr>
              <a:t>Case study-  </a:t>
            </a:r>
          </a:p>
          <a:p>
            <a:pPr lvl="0">
              <a:lnSpc>
                <a:spcPct val="150000"/>
              </a:lnSpc>
            </a:pPr>
            <a:r>
              <a:rPr lang="en-US" b="1" dirty="0">
                <a:latin typeface="Arial" panose="020B0604020202020204" pitchFamily="34" charset="0"/>
                <a:cs typeface="Arial" panose="020B0604020202020204" pitchFamily="34" charset="0"/>
              </a:rPr>
              <a:t> </a:t>
            </a:r>
            <a:r>
              <a:rPr lang="en-US" dirty="0">
                <a:latin typeface="Arial" panose="020B0604020202020204" pitchFamily="34" charset="0"/>
                <a:cs typeface="Arial" panose="020B0604020202020204" pitchFamily="34" charset="0"/>
              </a:rPr>
              <a:t>David and Jean were provided free tablets to stay connected with family and  friends. Additionally, they were given training in digital skill. Now they have confidence in using the tablet (Age UK, 2025).</a:t>
            </a:r>
          </a:p>
          <a:p>
            <a:pPr lvl="0">
              <a:lnSpc>
                <a:spcPct val="150000"/>
              </a:lnSpc>
            </a:pPr>
            <a:r>
              <a:rPr lang="en-US" b="1" dirty="0">
                <a:latin typeface="Arial" panose="020B0604020202020204" pitchFamily="34" charset="0"/>
                <a:cs typeface="Arial" panose="020B0604020202020204" pitchFamily="34" charset="0"/>
              </a:rPr>
              <a:t>Activity Theory:  </a:t>
            </a:r>
            <a:r>
              <a:rPr lang="en-US" dirty="0">
                <a:latin typeface="Arial" panose="020B0604020202020204" pitchFamily="34" charset="0"/>
                <a:cs typeface="Arial" panose="020B0604020202020204" pitchFamily="34" charset="0"/>
              </a:rPr>
              <a:t>agrees that social engagement enhances well-being and satisfaction.</a:t>
            </a:r>
          </a:p>
          <a:p>
            <a:pPr lvl="0">
              <a:lnSpc>
                <a:spcPct val="150000"/>
              </a:lnSpc>
            </a:pPr>
            <a:r>
              <a:rPr lang="en-US" b="1" dirty="0">
                <a:latin typeface="Arial" panose="020B0604020202020204" pitchFamily="34" charset="0"/>
                <a:cs typeface="Arial" panose="020B0604020202020204" pitchFamily="34" charset="0"/>
              </a:rPr>
              <a:t>Equality Act 2010: </a:t>
            </a:r>
            <a:r>
              <a:rPr lang="en-US" dirty="0">
                <a:latin typeface="Arial" panose="020B0604020202020204" pitchFamily="34" charset="0"/>
                <a:cs typeface="Arial" panose="020B0604020202020204" pitchFamily="34" charset="0"/>
              </a:rPr>
              <a:t>Age is protected characteristic.</a:t>
            </a:r>
          </a:p>
          <a:p>
            <a:pPr lvl="0">
              <a:lnSpc>
                <a:spcPct val="150000"/>
              </a:lnSpc>
            </a:pPr>
            <a:r>
              <a:rPr lang="en-US" b="1" dirty="0">
                <a:latin typeface="Arial" panose="020B0604020202020204" pitchFamily="34" charset="0"/>
                <a:cs typeface="Arial" panose="020B0604020202020204" pitchFamily="34" charset="0"/>
              </a:rPr>
              <a:t>Care Act 2014: </a:t>
            </a:r>
            <a:r>
              <a:rPr lang="en-US" dirty="0">
                <a:latin typeface="Arial" panose="020B0604020202020204" pitchFamily="34" charset="0"/>
                <a:cs typeface="Arial" panose="020B0604020202020204" pitchFamily="34" charset="0"/>
              </a:rPr>
              <a:t>promotes independence and inclusion.</a:t>
            </a:r>
          </a:p>
          <a:p>
            <a:pPr lvl="0">
              <a:lnSpc>
                <a:spcPct val="150000"/>
              </a:lnSpc>
            </a:pPr>
            <a:r>
              <a:rPr lang="en-US" b="1" dirty="0">
                <a:latin typeface="Arial" panose="020B0604020202020204" pitchFamily="34" charset="0"/>
                <a:cs typeface="Arial" panose="020B0604020202020204" pitchFamily="34" charset="0"/>
              </a:rPr>
              <a:t>The NHS Long Term Plan</a:t>
            </a:r>
            <a:r>
              <a:rPr lang="en-US" dirty="0">
                <a:latin typeface="Arial" panose="020B0604020202020204" pitchFamily="34" charset="0"/>
                <a:cs typeface="Arial" panose="020B0604020202020204" pitchFamily="34" charset="0"/>
              </a:rPr>
              <a:t>: supports digital transformation.</a:t>
            </a:r>
          </a:p>
          <a:p>
            <a:pPr lvl="0">
              <a:lnSpc>
                <a:spcPct val="150000"/>
              </a:lnSpc>
            </a:pPr>
            <a:endParaRPr lang="en-US" dirty="0">
              <a:latin typeface="Arial" panose="020B0604020202020204" pitchFamily="34" charset="0"/>
              <a:cs typeface="Arial" panose="020B0604020202020204" pitchFamily="34" charset="0"/>
            </a:endParaRPr>
          </a:p>
          <a:p>
            <a:pPr lvl="0">
              <a:lnSpc>
                <a:spcPct val="150000"/>
              </a:lnSpc>
            </a:pPr>
            <a:endParaRPr lang="en-GB" dirty="0">
              <a:latin typeface="Arial" panose="020B0604020202020204" pitchFamily="34" charset="0"/>
              <a:cs typeface="Arial" panose="020B0604020202020204" pitchFamily="34" charset="0"/>
            </a:endParaRPr>
          </a:p>
          <a:p>
            <a:pPr lvl="0">
              <a:lnSpc>
                <a:spcPct val="150000"/>
              </a:lnSpc>
            </a:pPr>
            <a:endParaRPr lang="en-US" b="1" dirty="0">
              <a:latin typeface="Arial" panose="020B0604020202020204" pitchFamily="34" charset="0"/>
              <a:cs typeface="Arial" panose="020B0604020202020204" pitchFamily="34" charset="0"/>
            </a:endParaRPr>
          </a:p>
          <a:p>
            <a:pPr lvl="0">
              <a:lnSpc>
                <a:spcPct val="150000"/>
              </a:lnSpc>
            </a:pPr>
            <a:endParaRPr lang="en-US" b="1" dirty="0">
              <a:latin typeface="Arial" panose="020B0604020202020204" pitchFamily="34" charset="0"/>
              <a:cs typeface="Arial" panose="020B0604020202020204" pitchFamily="34" charset="0"/>
            </a:endParaRPr>
          </a:p>
          <a:p>
            <a:pPr lvl="0">
              <a:lnSpc>
                <a:spcPct val="150000"/>
              </a:lnSpc>
            </a:pPr>
            <a:endParaRPr lang="en-US" b="1" dirty="0">
              <a:latin typeface="Arial" panose="020B0604020202020204" pitchFamily="34" charset="0"/>
              <a:cs typeface="Arial" panose="020B0604020202020204" pitchFamily="34" charset="0"/>
            </a:endParaRPr>
          </a:p>
          <a:p>
            <a:pPr lvl="0"/>
            <a:endParaRPr lang="en-US" b="1" dirty="0">
              <a:latin typeface="Arial" panose="020B0604020202020204" pitchFamily="34" charset="0"/>
              <a:cs typeface="Arial" panose="020B0604020202020204" pitchFamily="34" charset="0"/>
            </a:endParaRPr>
          </a:p>
          <a:p>
            <a:pPr lvl="0"/>
            <a:endParaRPr lang="en-US" b="1" dirty="0">
              <a:latin typeface="Arial" panose="020B0604020202020204" pitchFamily="34" charset="0"/>
              <a:cs typeface="Arial" panose="020B0604020202020204" pitchFamily="34" charset="0"/>
            </a:endParaRPr>
          </a:p>
          <a:p>
            <a:pPr lvl="0"/>
            <a:endParaRPr lang="en-US" b="1" dirty="0">
              <a:latin typeface="Arial" panose="020B0604020202020204" pitchFamily="34" charset="0"/>
              <a:cs typeface="Arial" panose="020B0604020202020204" pitchFamily="34" charset="0"/>
            </a:endParaRPr>
          </a:p>
          <a:p>
            <a:pPr lvl="0"/>
            <a:endParaRPr lang="en-US" b="1" dirty="0">
              <a:latin typeface="Arial" panose="020B0604020202020204" pitchFamily="34" charset="0"/>
              <a:cs typeface="Arial" panose="020B0604020202020204" pitchFamily="34" charset="0"/>
            </a:endParaRPr>
          </a:p>
          <a:p>
            <a:pPr lvl="0"/>
            <a:endParaRPr lang="en-US" b="1" dirty="0">
              <a:latin typeface="Arial" panose="020B0604020202020204" pitchFamily="34" charset="0"/>
              <a:cs typeface="Arial" panose="020B0604020202020204" pitchFamily="34" charset="0"/>
            </a:endParaRPr>
          </a:p>
          <a:p>
            <a:pPr lvl="0"/>
            <a:endParaRPr lang="en-US" b="1" dirty="0">
              <a:latin typeface="Arial" panose="020B0604020202020204" pitchFamily="34" charset="0"/>
              <a:cs typeface="Arial" panose="020B0604020202020204" pitchFamily="34" charset="0"/>
            </a:endParaRPr>
          </a:p>
          <a:p>
            <a:pPr lvl="0"/>
            <a:endParaRPr lang="en-US" b="1" dirty="0">
              <a:latin typeface="Arial" panose="020B0604020202020204" pitchFamily="34" charset="0"/>
              <a:cs typeface="Arial" panose="020B0604020202020204" pitchFamily="34" charset="0"/>
            </a:endParaRPr>
          </a:p>
          <a:p>
            <a:endParaRPr lang="en-GB" dirty="0"/>
          </a:p>
        </p:txBody>
      </p:sp>
      <p:pic>
        <p:nvPicPr>
          <p:cNvPr id="25" name="Audio 24">
            <a:hlinkClick r:id="" action="ppaction://media"/>
            <a:extLst>
              <a:ext uri="{FF2B5EF4-FFF2-40B4-BE49-F238E27FC236}">
                <a16:creationId xmlns:a16="http://schemas.microsoft.com/office/drawing/2014/main" id="{9492F6BC-3A00-2A3F-DCA7-779E6CD92AA6}"/>
              </a:ext>
            </a:extLst>
          </p:cNvPr>
          <p:cNvPicPr>
            <a:picLocks noChangeAspect="1"/>
          </p:cNvPicPr>
          <p:nvPr>
            <a:audioFile r:link="rId2"/>
            <p:extLst>
              <p:ext uri="{DAA4B4D4-6D71-4841-9C94-3DE7FCFB9230}">
                <p14:media xmlns:p14="http://schemas.microsoft.com/office/powerpoint/2010/main" r:embed="rId1"/>
              </p:ext>
            </p:extLst>
          </p:nvPr>
        </p:nvPicPr>
        <p:blipFill>
          <a:blip r:embed="rId4"/>
          <a:srcRect l="-118750" t="-118750" r="-118750" b="-118750"/>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4189755947"/>
      </p:ext>
    </p:extLst>
  </p:cSld>
  <p:clrMapOvr>
    <a:masterClrMapping/>
  </p:clrMapOvr>
  <mc:AlternateContent xmlns:mc="http://schemas.openxmlformats.org/markup-compatibility/2006">
    <mc:Choice xmlns:p14="http://schemas.microsoft.com/office/powerpoint/2010/main" Requires="p14">
      <p:transition spd="slow" p14:dur="2000" advTm="80917"/>
    </mc:Choice>
    <mc:Fallback>
      <p:transition spd="slow" advTm="8091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5"/>
                </p:tgtEl>
              </p:cMediaNode>
            </p:audio>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1720EFE2-83E0-3BA9-370F-983A8E9B551B}"/>
              </a:ext>
            </a:extLst>
          </p:cNvPr>
          <p:cNvSpPr txBox="1"/>
          <p:nvPr/>
        </p:nvSpPr>
        <p:spPr>
          <a:xfrm>
            <a:off x="348343" y="304800"/>
            <a:ext cx="10871200" cy="4524315"/>
          </a:xfrm>
          <a:prstGeom prst="rect">
            <a:avLst/>
          </a:prstGeom>
          <a:noFill/>
        </p:spPr>
        <p:txBody>
          <a:bodyPr wrap="square" rtlCol="0">
            <a:spAutoFit/>
          </a:bodyPr>
          <a:lstStyle/>
          <a:p>
            <a:r>
              <a:rPr lang="en-GB" b="1" dirty="0">
                <a:latin typeface="Arial" panose="020B0604020202020204" pitchFamily="34" charset="0"/>
                <a:cs typeface="Arial" panose="020B0604020202020204" pitchFamily="34" charset="0"/>
              </a:rPr>
              <a:t>Recommendations:</a:t>
            </a:r>
          </a:p>
          <a:p>
            <a:pPr>
              <a:lnSpc>
                <a:spcPct val="150000"/>
              </a:lnSpc>
            </a:pPr>
            <a:r>
              <a:rPr lang="en-GB" b="1" dirty="0">
                <a:latin typeface="Arial" panose="020B0604020202020204" pitchFamily="34" charset="0"/>
                <a:cs typeface="Arial" panose="020B0604020202020204" pitchFamily="34" charset="0"/>
              </a:rPr>
              <a:t> </a:t>
            </a:r>
            <a:r>
              <a:rPr lang="en-GB" dirty="0">
                <a:latin typeface="Arial" panose="020B0604020202020204" pitchFamily="34" charset="0"/>
                <a:cs typeface="Arial" panose="020B0604020202020204" pitchFamily="34" charset="0"/>
              </a:rPr>
              <a:t>Persistent financial and structural weaknesses are increasing the pressure on adult social care. The limited capacity within social care is costing the NHS billions (The King’s Fund,2025).</a:t>
            </a:r>
          </a:p>
          <a:p>
            <a:pPr>
              <a:lnSpc>
                <a:spcPct val="150000"/>
              </a:lnSpc>
            </a:pPr>
            <a:r>
              <a:rPr lang="en-GB" dirty="0">
                <a:latin typeface="Arial" panose="020B0604020202020204" pitchFamily="34" charset="0"/>
                <a:cs typeface="Arial" panose="020B0604020202020204" pitchFamily="34" charset="0"/>
              </a:rPr>
              <a:t> Key reform Strategies should include better integration between health and social care, exploring innovative service models, support for workforce and adoption of technological innovations (UK Parliament, 2025). </a:t>
            </a:r>
          </a:p>
          <a:p>
            <a:pPr>
              <a:lnSpc>
                <a:spcPct val="150000"/>
              </a:lnSpc>
            </a:pPr>
            <a:r>
              <a:rPr lang="en-GB" dirty="0">
                <a:latin typeface="Arial" panose="020B0604020202020204" pitchFamily="34" charset="0"/>
                <a:cs typeface="Arial" panose="020B0604020202020204" pitchFamily="34" charset="0"/>
              </a:rPr>
              <a:t> </a:t>
            </a:r>
            <a:r>
              <a:rPr lang="en-GB" b="1" dirty="0">
                <a:latin typeface="Arial" panose="020B0604020202020204" pitchFamily="34" charset="0"/>
                <a:cs typeface="Arial" panose="020B0604020202020204" pitchFamily="34" charset="0"/>
              </a:rPr>
              <a:t>Conclusion:</a:t>
            </a:r>
          </a:p>
          <a:p>
            <a:pPr>
              <a:lnSpc>
                <a:spcPct val="150000"/>
              </a:lnSpc>
            </a:pPr>
            <a:r>
              <a:rPr lang="en-GB" dirty="0">
                <a:latin typeface="Arial" panose="020B0604020202020204" pitchFamily="34" charset="0"/>
                <a:cs typeface="Arial" panose="020B0604020202020204" pitchFamily="34" charset="0"/>
              </a:rPr>
              <a:t> In conclusion, the evaluation of adult social care in the Uk highlights urgent need for stronger integration across theory, policy and practice to provide sustainable services for the ageing population.</a:t>
            </a: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r>
              <a:rPr lang="en-GB" dirty="0">
                <a:latin typeface="Arial" panose="020B0604020202020204" pitchFamily="34" charset="0"/>
                <a:cs typeface="Arial" panose="020B0604020202020204" pitchFamily="34" charset="0"/>
              </a:rPr>
              <a:t> </a:t>
            </a:r>
          </a:p>
        </p:txBody>
      </p:sp>
      <p:pic>
        <p:nvPicPr>
          <p:cNvPr id="21" name="Audio 20">
            <a:hlinkClick r:id="" action="ppaction://media"/>
            <a:extLst>
              <a:ext uri="{FF2B5EF4-FFF2-40B4-BE49-F238E27FC236}">
                <a16:creationId xmlns:a16="http://schemas.microsoft.com/office/drawing/2014/main" id="{C80D29E4-4A6B-1EEB-5143-E6B31EB784C1}"/>
              </a:ext>
            </a:extLst>
          </p:cNvPr>
          <p:cNvPicPr>
            <a:picLocks noChangeAspect="1"/>
          </p:cNvPicPr>
          <p:nvPr>
            <a:audioFile r:link="rId2"/>
            <p:extLst>
              <p:ext uri="{DAA4B4D4-6D71-4841-9C94-3DE7FCFB9230}">
                <p14:media xmlns:p14="http://schemas.microsoft.com/office/powerpoint/2010/main" r:embed="rId1"/>
              </p:ext>
            </p:extLst>
          </p:nvPr>
        </p:nvPicPr>
        <p:blipFill>
          <a:blip r:embed="rId4"/>
          <a:srcRect l="-118750" t="-118750" r="-118750" b="-118750"/>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4160104589"/>
      </p:ext>
    </p:extLst>
  </p:cSld>
  <p:clrMapOvr>
    <a:masterClrMapping/>
  </p:clrMapOvr>
  <mc:AlternateContent xmlns:mc="http://schemas.openxmlformats.org/markup-compatibility/2006">
    <mc:Choice xmlns:p14="http://schemas.microsoft.com/office/powerpoint/2010/main" Requires="p14">
      <p:transition spd="slow" p14:dur="2000" advTm="48537"/>
    </mc:Choice>
    <mc:Fallback>
      <p:transition spd="slow" advTm="4853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1"/>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1"/>
                </p:tgtEl>
              </p:cMediaNode>
            </p:audio>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55D7595E-310E-C532-4C62-AD9AD8820691}"/>
              </a:ext>
            </a:extLst>
          </p:cNvPr>
          <p:cNvSpPr txBox="1"/>
          <p:nvPr/>
        </p:nvSpPr>
        <p:spPr>
          <a:xfrm>
            <a:off x="94445" y="168989"/>
            <a:ext cx="12003110" cy="6689011"/>
          </a:xfrm>
          <a:prstGeom prst="rect">
            <a:avLst/>
          </a:prstGeom>
          <a:noFill/>
        </p:spPr>
        <p:txBody>
          <a:bodyPr wrap="square" rtlCol="0">
            <a:spAutoFit/>
          </a:bodyPr>
          <a:lstStyle/>
          <a:p>
            <a:pPr>
              <a:lnSpc>
                <a:spcPct val="150000"/>
              </a:lnSpc>
            </a:pPr>
            <a:r>
              <a:rPr lang="en-GB" dirty="0"/>
              <a:t>  </a:t>
            </a:r>
            <a:r>
              <a:rPr lang="en-GB" dirty="0">
                <a:latin typeface="Arial" panose="020B0604020202020204" pitchFamily="34" charset="0"/>
                <a:cs typeface="Arial" panose="020B0604020202020204" pitchFamily="34" charset="0"/>
              </a:rPr>
              <a:t>Abonyi, S.E. and Onwuka, C.C. (2023) ‘Role of recreational activities on the perception of wellbeing among older adults in Ilorin South Council Area, Kwara State, and its implications for social work in Nigeria’, </a:t>
            </a:r>
            <a:r>
              <a:rPr lang="en-GB" i="1" dirty="0">
                <a:latin typeface="Arial" panose="020B0604020202020204" pitchFamily="34" charset="0"/>
                <a:cs typeface="Arial" panose="020B0604020202020204" pitchFamily="34" charset="0"/>
              </a:rPr>
              <a:t>Journal of Social Work in Developing Societies</a:t>
            </a:r>
            <a:r>
              <a:rPr lang="en-GB" dirty="0">
                <a:latin typeface="Arial" panose="020B0604020202020204" pitchFamily="34" charset="0"/>
                <a:cs typeface="Arial" panose="020B0604020202020204" pitchFamily="34" charset="0"/>
              </a:rPr>
              <a:t>, </a:t>
            </a:r>
            <a:r>
              <a:rPr lang="en-GB" i="1" dirty="0">
                <a:latin typeface="Arial" panose="020B0604020202020204" pitchFamily="34" charset="0"/>
                <a:cs typeface="Arial" panose="020B0604020202020204" pitchFamily="34" charset="0"/>
              </a:rPr>
              <a:t>5</a:t>
            </a:r>
            <a:r>
              <a:rPr lang="en-GB" dirty="0">
                <a:latin typeface="Arial" panose="020B0604020202020204" pitchFamily="34" charset="0"/>
                <a:cs typeface="Arial" panose="020B0604020202020204" pitchFamily="34" charset="0"/>
              </a:rPr>
              <a:t>(1), pp.35-52. Available at: </a:t>
            </a:r>
            <a:r>
              <a:rPr lang="en-GB" dirty="0">
                <a:latin typeface="Arial" panose="020B0604020202020204" pitchFamily="34" charset="0"/>
                <a:cs typeface="Arial" panose="020B0604020202020204" pitchFamily="34" charset="0"/>
                <a:hlinkClick r:id="rId2"/>
              </a:rPr>
              <a:t>https://doi.org/10.4314/jswds.v5i1</a:t>
            </a:r>
            <a:r>
              <a:rPr lang="en-GB" dirty="0">
                <a:latin typeface="Arial" panose="020B0604020202020204" pitchFamily="34" charset="0"/>
                <a:cs typeface="Arial" panose="020B0604020202020204" pitchFamily="34" charset="0"/>
              </a:rPr>
              <a:t>. </a:t>
            </a:r>
            <a:endParaRPr lang="en-GB" b="1" dirty="0">
              <a:latin typeface="Arial" panose="020B0604020202020204" pitchFamily="34" charset="0"/>
              <a:cs typeface="Arial" panose="020B0604020202020204" pitchFamily="34" charset="0"/>
            </a:endParaRPr>
          </a:p>
          <a:p>
            <a:pPr>
              <a:lnSpc>
                <a:spcPct val="150000"/>
              </a:lnSpc>
            </a:pPr>
            <a:r>
              <a:rPr lang="en-GB" dirty="0">
                <a:latin typeface="Arial" panose="020B0604020202020204" pitchFamily="34" charset="0"/>
                <a:cs typeface="Arial" panose="020B0604020202020204" pitchFamily="34" charset="0"/>
              </a:rPr>
              <a:t>Age UK (2025) </a:t>
            </a:r>
            <a:r>
              <a:rPr lang="en-GB" i="1" dirty="0">
                <a:latin typeface="Arial" panose="020B0604020202020204" pitchFamily="34" charset="0"/>
                <a:cs typeface="Arial" panose="020B0604020202020204" pitchFamily="34" charset="0"/>
              </a:rPr>
              <a:t>What is ageism? Age discrimination and your rights</a:t>
            </a:r>
            <a:r>
              <a:rPr lang="en-GB" dirty="0">
                <a:latin typeface="Arial" panose="020B0604020202020204" pitchFamily="34" charset="0"/>
                <a:cs typeface="Arial" panose="020B0604020202020204" pitchFamily="34" charset="0"/>
              </a:rPr>
              <a:t>. Available at: </a:t>
            </a:r>
            <a:r>
              <a:rPr lang="en-GB" dirty="0">
                <a:latin typeface="Arial" panose="020B0604020202020204" pitchFamily="34" charset="0"/>
                <a:cs typeface="Arial" panose="020B0604020202020204" pitchFamily="34" charset="0"/>
                <a:hlinkClick r:id="rId3"/>
              </a:rPr>
              <a:t>https://www.ageuk.org.uk/information-advice/work-learning/discrimination-rights/ageism/#</a:t>
            </a:r>
            <a:r>
              <a:rPr lang="en-GB" dirty="0">
                <a:latin typeface="Arial" panose="020B0604020202020204" pitchFamily="34" charset="0"/>
                <a:cs typeface="Arial" panose="020B0604020202020204" pitchFamily="34" charset="0"/>
              </a:rPr>
              <a:t> (accessed: 25 October 2025).</a:t>
            </a:r>
          </a:p>
          <a:p>
            <a:pPr>
              <a:lnSpc>
                <a:spcPct val="150000"/>
              </a:lnSpc>
            </a:pPr>
            <a:r>
              <a:rPr lang="en-GB" dirty="0">
                <a:latin typeface="Arial" panose="020B0604020202020204" pitchFamily="34" charset="0"/>
                <a:cs typeface="Arial" panose="020B0604020202020204" pitchFamily="34" charset="0"/>
              </a:rPr>
              <a:t>Age UK (2022</a:t>
            </a:r>
            <a:r>
              <a:rPr lang="en-GB" i="1" dirty="0">
                <a:latin typeface="Arial" panose="020B0604020202020204" pitchFamily="34" charset="0"/>
                <a:cs typeface="Arial" panose="020B0604020202020204" pitchFamily="34" charset="0"/>
              </a:rPr>
              <a:t>)  The Equality Act</a:t>
            </a:r>
            <a:r>
              <a:rPr lang="en-GB" dirty="0">
                <a:latin typeface="Arial" panose="020B0604020202020204" pitchFamily="34" charset="0"/>
                <a:cs typeface="Arial" panose="020B0604020202020204" pitchFamily="34" charset="0"/>
              </a:rPr>
              <a:t>. Available at: </a:t>
            </a:r>
            <a:r>
              <a:rPr lang="en-GB" dirty="0">
                <a:latin typeface="Arial" panose="020B0604020202020204" pitchFamily="34" charset="0"/>
                <a:cs typeface="Arial" panose="020B0604020202020204" pitchFamily="34" charset="0"/>
                <a:hlinkClick r:id="rId4"/>
              </a:rPr>
              <a:t>https://www.ageuk.org.uk/information-advice/work-learning/discrimination-rights/the-equality-act/</a:t>
            </a:r>
            <a:r>
              <a:rPr lang="en-GB" dirty="0">
                <a:latin typeface="Arial" panose="020B0604020202020204" pitchFamily="34" charset="0"/>
                <a:cs typeface="Arial" panose="020B0604020202020204" pitchFamily="34" charset="0"/>
              </a:rPr>
              <a:t> (accessed: 22 October 2025).</a:t>
            </a:r>
          </a:p>
          <a:p>
            <a:pPr>
              <a:lnSpc>
                <a:spcPct val="150000"/>
              </a:lnSpc>
            </a:pPr>
            <a:r>
              <a:rPr lang="en-GB" dirty="0">
                <a:latin typeface="Arial" panose="020B0604020202020204" pitchFamily="34" charset="0"/>
                <a:cs typeface="Arial" panose="020B0604020202020204" pitchFamily="34" charset="0"/>
              </a:rPr>
              <a:t>Age UK(2020) </a:t>
            </a:r>
            <a:r>
              <a:rPr lang="en-GB" i="1" dirty="0">
                <a:latin typeface="Arial" panose="020B0604020202020204" pitchFamily="34" charset="0"/>
                <a:cs typeface="Arial" panose="020B0604020202020204" pitchFamily="34" charset="0"/>
              </a:rPr>
              <a:t>Frailty and the NHS Long Term Plan</a:t>
            </a:r>
            <a:r>
              <a:rPr lang="en-GB" dirty="0">
                <a:latin typeface="Arial" panose="020B0604020202020204" pitchFamily="34" charset="0"/>
                <a:cs typeface="Arial" panose="020B0604020202020204" pitchFamily="34" charset="0"/>
              </a:rPr>
              <a:t>. Available at: </a:t>
            </a:r>
            <a:r>
              <a:rPr lang="en-GB" dirty="0">
                <a:latin typeface="Arial" panose="020B0604020202020204" pitchFamily="34" charset="0"/>
                <a:cs typeface="Arial" panose="020B0604020202020204" pitchFamily="34" charset="0"/>
                <a:hlinkClick r:id="rId5"/>
              </a:rPr>
              <a:t>https://www.ageuk.org.uk/our-impact/policy-research/frailty-in-older-people/frailty-and-the-nhs-long-term-plan/#</a:t>
            </a:r>
            <a:r>
              <a:rPr lang="en-GB" dirty="0">
                <a:latin typeface="Arial" panose="020B0604020202020204" pitchFamily="34" charset="0"/>
                <a:cs typeface="Arial" panose="020B0604020202020204" pitchFamily="34" charset="0"/>
              </a:rPr>
              <a:t> (Accessed:22 October 2025).</a:t>
            </a:r>
          </a:p>
          <a:p>
            <a:pPr>
              <a:lnSpc>
                <a:spcPct val="150000"/>
              </a:lnSpc>
            </a:pPr>
            <a:r>
              <a:rPr lang="en-GB" dirty="0">
                <a:latin typeface="Arial" panose="020B0604020202020204" pitchFamily="34" charset="0"/>
                <a:cs typeface="Arial" panose="020B0604020202020204" pitchFamily="34" charset="0"/>
              </a:rPr>
              <a:t>Age UK (2024) </a:t>
            </a:r>
            <a:r>
              <a:rPr lang="en-GB" i="1" dirty="0">
                <a:latin typeface="Arial" panose="020B0604020202020204" pitchFamily="34" charset="0"/>
                <a:cs typeface="Arial" panose="020B0604020202020204" pitchFamily="34" charset="0"/>
              </a:rPr>
              <a:t>State of Health and Care of Older People in England 2024</a:t>
            </a:r>
            <a:r>
              <a:rPr lang="en-GB" dirty="0">
                <a:latin typeface="Arial" panose="020B0604020202020204" pitchFamily="34" charset="0"/>
                <a:cs typeface="Arial" panose="020B0604020202020204" pitchFamily="34" charset="0"/>
              </a:rPr>
              <a:t>. Available at: </a:t>
            </a:r>
            <a:r>
              <a:rPr lang="en-GB" dirty="0">
                <a:latin typeface="Arial" panose="020B0604020202020204" pitchFamily="34" charset="0"/>
                <a:cs typeface="Arial" panose="020B0604020202020204" pitchFamily="34" charset="0"/>
                <a:hlinkClick r:id="rId6"/>
              </a:rPr>
              <a:t>https://www.ageuk.org.uk/discover/2024/september/state-of-health-and-care-of-older-people-in-england-2024/</a:t>
            </a:r>
            <a:r>
              <a:rPr lang="en-GB" dirty="0">
                <a:latin typeface="Arial" panose="020B0604020202020204" pitchFamily="34" charset="0"/>
                <a:cs typeface="Arial" panose="020B0604020202020204" pitchFamily="34" charset="0"/>
              </a:rPr>
              <a:t> (accessed: 24 October 2025).</a:t>
            </a:r>
          </a:p>
          <a:p>
            <a:pPr>
              <a:lnSpc>
                <a:spcPct val="150000"/>
              </a:lnSpc>
            </a:pPr>
            <a:r>
              <a:rPr lang="en-GB" dirty="0">
                <a:latin typeface="Arial" panose="020B0604020202020204" pitchFamily="34" charset="0"/>
                <a:cs typeface="Arial" panose="020B0604020202020204" pitchFamily="34" charset="0"/>
              </a:rPr>
              <a:t>Algoreducation.com (2024) </a:t>
            </a:r>
            <a:r>
              <a:rPr lang="en-GB" i="1" dirty="0">
                <a:latin typeface="Arial" panose="020B0604020202020204" pitchFamily="34" charset="0"/>
                <a:cs typeface="Arial" panose="020B0604020202020204" pitchFamily="34" charset="0"/>
              </a:rPr>
              <a:t>Sociological Theories of Aging</a:t>
            </a:r>
            <a:r>
              <a:rPr lang="en-GB" dirty="0">
                <a:latin typeface="Arial" panose="020B0604020202020204" pitchFamily="34" charset="0"/>
                <a:cs typeface="Arial" panose="020B0604020202020204" pitchFamily="34" charset="0"/>
              </a:rPr>
              <a:t>. Available at: </a:t>
            </a:r>
            <a:r>
              <a:rPr lang="en-GB" dirty="0">
                <a:latin typeface="Arial" panose="020B0604020202020204" pitchFamily="34" charset="0"/>
                <a:cs typeface="Arial" panose="020B0604020202020204" pitchFamily="34" charset="0"/>
                <a:hlinkClick r:id="rId7"/>
              </a:rPr>
              <a:t>https://cards.algoreducation.com/en/content/PZc5bqVm/sociological-theories-aging</a:t>
            </a:r>
            <a:r>
              <a:rPr lang="en-GB" dirty="0">
                <a:latin typeface="Arial" panose="020B0604020202020204" pitchFamily="34" charset="0"/>
                <a:cs typeface="Arial" panose="020B0604020202020204" pitchFamily="34" charset="0"/>
              </a:rPr>
              <a:t> (Accessed:22 October 2025).</a:t>
            </a:r>
          </a:p>
          <a:p>
            <a:pPr>
              <a:lnSpc>
                <a:spcPct val="150000"/>
              </a:lnSpc>
            </a:pPr>
            <a:endParaRPr lang="en-GB"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45918954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5CD15AF7-841B-CF19-8E66-81D2B3B3BC4C}"/>
              </a:ext>
            </a:extLst>
          </p:cNvPr>
          <p:cNvSpPr txBox="1"/>
          <p:nvPr/>
        </p:nvSpPr>
        <p:spPr>
          <a:xfrm>
            <a:off x="246744" y="174172"/>
            <a:ext cx="11393714" cy="6186309"/>
          </a:xfrm>
          <a:prstGeom prst="rect">
            <a:avLst/>
          </a:prstGeom>
          <a:noFill/>
        </p:spPr>
        <p:txBody>
          <a:bodyPr wrap="square" rtlCol="0">
            <a:spAutoFit/>
          </a:bodyPr>
          <a:lstStyle/>
          <a:p>
            <a:pPr>
              <a:lnSpc>
                <a:spcPct val="150000"/>
              </a:lnSpc>
            </a:pPr>
            <a:r>
              <a:rPr lang="en-GB" dirty="0"/>
              <a:t> </a:t>
            </a:r>
            <a:r>
              <a:rPr lang="en-GB" dirty="0" err="1">
                <a:latin typeface="Arial" panose="020B0604020202020204" pitchFamily="34" charset="0"/>
                <a:cs typeface="Arial" panose="020B0604020202020204" pitchFamily="34" charset="0"/>
              </a:rPr>
              <a:t>Anawade</a:t>
            </a:r>
            <a:r>
              <a:rPr lang="en-GB" dirty="0">
                <a:latin typeface="Arial" panose="020B0604020202020204" pitchFamily="34" charset="0"/>
                <a:cs typeface="Arial" panose="020B0604020202020204" pitchFamily="34" charset="0"/>
              </a:rPr>
              <a:t>, P.A., Sharma, D., Gahane, S., </a:t>
            </a:r>
            <a:r>
              <a:rPr lang="en-GB" dirty="0" err="1">
                <a:latin typeface="Arial" panose="020B0604020202020204" pitchFamily="34" charset="0"/>
                <a:cs typeface="Arial" panose="020B0604020202020204" pitchFamily="34" charset="0"/>
              </a:rPr>
              <a:t>Anawade</a:t>
            </a:r>
            <a:r>
              <a:rPr lang="en-GB" dirty="0">
                <a:latin typeface="Arial" panose="020B0604020202020204" pitchFamily="34" charset="0"/>
                <a:cs typeface="Arial" panose="020B0604020202020204" pitchFamily="34" charset="0"/>
              </a:rPr>
              <a:t> Sr, P.A. and Sharma, D.S. (2024) ‘A </a:t>
            </a:r>
            <a:r>
              <a:rPr lang="en-GB" dirty="0" err="1">
                <a:latin typeface="Arial" panose="020B0604020202020204" pitchFamily="34" charset="0"/>
                <a:cs typeface="Arial" panose="020B0604020202020204" pitchFamily="34" charset="0"/>
              </a:rPr>
              <a:t>compre</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hensive</a:t>
            </a:r>
            <a:r>
              <a:rPr lang="en-GB" dirty="0">
                <a:latin typeface="Arial" panose="020B0604020202020204" pitchFamily="34" charset="0"/>
                <a:cs typeface="Arial" panose="020B0604020202020204" pitchFamily="34" charset="0"/>
              </a:rPr>
              <a:t> review on exploring the impact of telemedicine on healthcare accessibility’, </a:t>
            </a:r>
            <a:r>
              <a:rPr lang="en-GB" i="1" dirty="0" err="1">
                <a:latin typeface="Arial" panose="020B0604020202020204" pitchFamily="34" charset="0"/>
                <a:cs typeface="Arial" panose="020B0604020202020204" pitchFamily="34" charset="0"/>
              </a:rPr>
              <a:t>Cureus</a:t>
            </a:r>
            <a:r>
              <a:rPr lang="en-GB" dirty="0">
                <a:latin typeface="Arial" panose="020B0604020202020204" pitchFamily="34" charset="0"/>
                <a:cs typeface="Arial" panose="020B0604020202020204" pitchFamily="34" charset="0"/>
              </a:rPr>
              <a:t>, </a:t>
            </a:r>
            <a:r>
              <a:rPr lang="en-GB" i="1" dirty="0">
                <a:latin typeface="Arial" panose="020B0604020202020204" pitchFamily="34" charset="0"/>
                <a:cs typeface="Arial" panose="020B0604020202020204" pitchFamily="34" charset="0"/>
              </a:rPr>
              <a:t>16</a:t>
            </a:r>
            <a:r>
              <a:rPr lang="en-GB" dirty="0">
                <a:latin typeface="Arial" panose="020B0604020202020204" pitchFamily="34" charset="0"/>
                <a:cs typeface="Arial" panose="020B0604020202020204" pitchFamily="34" charset="0"/>
              </a:rPr>
              <a:t>(3). Available at: DOI: 10.7759/cureus.55996.  </a:t>
            </a:r>
            <a:endParaRPr lang="en-GB" b="1" dirty="0">
              <a:latin typeface="Arial" panose="020B0604020202020204" pitchFamily="34" charset="0"/>
              <a:cs typeface="Arial" panose="020B0604020202020204" pitchFamily="34" charset="0"/>
            </a:endParaRPr>
          </a:p>
          <a:p>
            <a:pPr>
              <a:lnSpc>
                <a:spcPct val="150000"/>
              </a:lnSpc>
            </a:pPr>
            <a:r>
              <a:rPr lang="en-GB" dirty="0">
                <a:latin typeface="Arial" panose="020B0604020202020204" pitchFamily="34" charset="0"/>
                <a:cs typeface="Arial" panose="020B0604020202020204" pitchFamily="34" charset="0"/>
              </a:rPr>
              <a:t>Chalise, H.N. (2019) ‘Aging: basic concept’, </a:t>
            </a:r>
            <a:r>
              <a:rPr lang="en-GB" i="1" dirty="0">
                <a:latin typeface="Arial" panose="020B0604020202020204" pitchFamily="34" charset="0"/>
                <a:cs typeface="Arial" panose="020B0604020202020204" pitchFamily="34" charset="0"/>
              </a:rPr>
              <a:t>Am J Biomed Sci &amp; Res</a:t>
            </a:r>
            <a:r>
              <a:rPr lang="en-GB" dirty="0">
                <a:latin typeface="Arial" panose="020B0604020202020204" pitchFamily="34" charset="0"/>
                <a:cs typeface="Arial" panose="020B0604020202020204" pitchFamily="34" charset="0"/>
              </a:rPr>
              <a:t>, </a:t>
            </a:r>
            <a:r>
              <a:rPr lang="en-GB" i="1" dirty="0">
                <a:latin typeface="Arial" panose="020B0604020202020204" pitchFamily="34" charset="0"/>
                <a:cs typeface="Arial" panose="020B0604020202020204" pitchFamily="34" charset="0"/>
              </a:rPr>
              <a:t>1</a:t>
            </a:r>
            <a:r>
              <a:rPr lang="en-GB" dirty="0">
                <a:latin typeface="Arial" panose="020B0604020202020204" pitchFamily="34" charset="0"/>
                <a:cs typeface="Arial" panose="020B0604020202020204" pitchFamily="34" charset="0"/>
              </a:rPr>
              <a:t>(1), pp.8-10.</a:t>
            </a:r>
          </a:p>
          <a:p>
            <a:pPr>
              <a:lnSpc>
                <a:spcPct val="150000"/>
              </a:lnSpc>
            </a:pPr>
            <a:r>
              <a:rPr lang="en-GB" dirty="0">
                <a:latin typeface="Arial" panose="020B0604020202020204" pitchFamily="34" charset="0"/>
                <a:cs typeface="Arial" panose="020B0604020202020204" pitchFamily="34" charset="0"/>
              </a:rPr>
              <a:t>Daignault, M., Wassef, A. and Nguyen, Q.D, (2021) ‘How old is old? Identifying a chronological age and factors related with the perception of old age’, </a:t>
            </a:r>
            <a:r>
              <a:rPr lang="en-GB" i="1" dirty="0">
                <a:latin typeface="Arial" panose="020B0604020202020204" pitchFamily="34" charset="0"/>
                <a:cs typeface="Arial" panose="020B0604020202020204" pitchFamily="34" charset="0"/>
              </a:rPr>
              <a:t>Journal of the American Geriatrics Society</a:t>
            </a:r>
            <a:r>
              <a:rPr lang="en-GB" dirty="0">
                <a:latin typeface="Arial" panose="020B0604020202020204" pitchFamily="34" charset="0"/>
                <a:cs typeface="Arial" panose="020B0604020202020204" pitchFamily="34" charset="0"/>
              </a:rPr>
              <a:t>, </a:t>
            </a:r>
            <a:r>
              <a:rPr lang="en-GB" i="1" dirty="0">
                <a:latin typeface="Arial" panose="020B0604020202020204" pitchFamily="34" charset="0"/>
                <a:cs typeface="Arial" panose="020B0604020202020204" pitchFamily="34" charset="0"/>
              </a:rPr>
              <a:t>69</a:t>
            </a:r>
            <a:r>
              <a:rPr lang="en-GB" dirty="0">
                <a:latin typeface="Arial" panose="020B0604020202020204" pitchFamily="34" charset="0"/>
                <a:cs typeface="Arial" panose="020B0604020202020204" pitchFamily="34" charset="0"/>
              </a:rPr>
              <a:t>(11), pp.3330-3333. Available at: </a:t>
            </a:r>
            <a:r>
              <a:rPr lang="en-GB" dirty="0">
                <a:latin typeface="Arial" panose="020B0604020202020204" pitchFamily="34" charset="0"/>
                <a:cs typeface="Arial" panose="020B0604020202020204" pitchFamily="34" charset="0"/>
                <a:hlinkClick r:id="rId2"/>
              </a:rPr>
              <a:t>https://doi.org/10.1111/jgs.17379</a:t>
            </a:r>
            <a:r>
              <a:rPr lang="en-GB" dirty="0">
                <a:latin typeface="Arial" panose="020B0604020202020204" pitchFamily="34" charset="0"/>
                <a:cs typeface="Arial" panose="020B0604020202020204" pitchFamily="34" charset="0"/>
              </a:rPr>
              <a:t>.</a:t>
            </a:r>
          </a:p>
          <a:p>
            <a:pPr>
              <a:lnSpc>
                <a:spcPct val="150000"/>
              </a:lnSpc>
            </a:pPr>
            <a:r>
              <a:rPr lang="en-GB" dirty="0">
                <a:latin typeface="Arial" panose="020B0604020202020204" pitchFamily="34" charset="0"/>
                <a:cs typeface="Arial" panose="020B0604020202020204" pitchFamily="34" charset="0"/>
              </a:rPr>
              <a:t>Department of Health and Social Care (2016</a:t>
            </a:r>
            <a:r>
              <a:rPr lang="en-GB" i="1" dirty="0">
                <a:latin typeface="Arial" panose="020B0604020202020204" pitchFamily="34" charset="0"/>
                <a:cs typeface="Arial" panose="020B0604020202020204" pitchFamily="34" charset="0"/>
              </a:rPr>
              <a:t>) Care Act Factsheets</a:t>
            </a:r>
            <a:r>
              <a:rPr lang="en-GB" dirty="0">
                <a:latin typeface="Arial" panose="020B0604020202020204" pitchFamily="34" charset="0"/>
                <a:cs typeface="Arial" panose="020B0604020202020204" pitchFamily="34" charset="0"/>
              </a:rPr>
              <a:t>. Available at: </a:t>
            </a:r>
            <a:r>
              <a:rPr lang="en-GB" dirty="0">
                <a:latin typeface="Arial" panose="020B0604020202020204" pitchFamily="34" charset="0"/>
                <a:cs typeface="Arial" panose="020B0604020202020204" pitchFamily="34" charset="0"/>
                <a:hlinkClick r:id="rId3"/>
              </a:rPr>
              <a:t>https://www.gov.uk/government/publications/care-act-2014-part-1-factsheets/care-act-factsheets#:~:text</a:t>
            </a:r>
            <a:r>
              <a:rPr lang="en-GB" dirty="0">
                <a:latin typeface="Arial" panose="020B0604020202020204" pitchFamily="34" charset="0"/>
                <a:cs typeface="Arial" panose="020B0604020202020204" pitchFamily="34" charset="0"/>
              </a:rPr>
              <a:t> (Accessed:20 October 2025).</a:t>
            </a:r>
          </a:p>
          <a:p>
            <a:pPr>
              <a:lnSpc>
                <a:spcPct val="150000"/>
              </a:lnSpc>
            </a:pPr>
            <a:r>
              <a:rPr lang="en-GB" dirty="0">
                <a:latin typeface="Arial" panose="020B0604020202020204" pitchFamily="34" charset="0"/>
                <a:cs typeface="Arial" panose="020B0604020202020204" pitchFamily="34" charset="0"/>
              </a:rPr>
              <a:t>Devi, A., </a:t>
            </a:r>
            <a:r>
              <a:rPr lang="en-GB" dirty="0" err="1">
                <a:latin typeface="Arial" panose="020B0604020202020204" pitchFamily="34" charset="0"/>
                <a:cs typeface="Arial" panose="020B0604020202020204" pitchFamily="34" charset="0"/>
              </a:rPr>
              <a:t>Dwibedi</a:t>
            </a:r>
            <a:r>
              <a:rPr lang="en-GB" dirty="0">
                <a:latin typeface="Arial" panose="020B0604020202020204" pitchFamily="34" charset="0"/>
                <a:cs typeface="Arial" panose="020B0604020202020204" pitchFamily="34" charset="0"/>
              </a:rPr>
              <a:t>, V., Rath, S.K. and Khan, Z.A. (2022) ‘Theories and mechanism of aging and longevity through evolutionary lens: a coalition of plant anti-oxidants’, </a:t>
            </a:r>
            <a:r>
              <a:rPr lang="en-GB" i="1" dirty="0" err="1">
                <a:latin typeface="Arial" panose="020B0604020202020204" pitchFamily="34" charset="0"/>
                <a:cs typeface="Arial" panose="020B0604020202020204" pitchFamily="34" charset="0"/>
              </a:rPr>
              <a:t>Revista</a:t>
            </a:r>
            <a:r>
              <a:rPr lang="en-GB" i="1" dirty="0">
                <a:latin typeface="Arial" panose="020B0604020202020204" pitchFamily="34" charset="0"/>
                <a:cs typeface="Arial" panose="020B0604020202020204" pitchFamily="34" charset="0"/>
              </a:rPr>
              <a:t> Brasileira de </a:t>
            </a:r>
            <a:r>
              <a:rPr lang="en-GB" i="1" dirty="0" err="1">
                <a:latin typeface="Arial" panose="020B0604020202020204" pitchFamily="34" charset="0"/>
                <a:cs typeface="Arial" panose="020B0604020202020204" pitchFamily="34" charset="0"/>
              </a:rPr>
              <a:t>Farmacognosia</a:t>
            </a:r>
            <a:r>
              <a:rPr lang="en-GB" dirty="0">
                <a:latin typeface="Arial" panose="020B0604020202020204" pitchFamily="34" charset="0"/>
                <a:cs typeface="Arial" panose="020B0604020202020204" pitchFamily="34" charset="0"/>
              </a:rPr>
              <a:t>, </a:t>
            </a:r>
            <a:r>
              <a:rPr lang="en-GB" i="1" dirty="0">
                <a:latin typeface="Arial" panose="020B0604020202020204" pitchFamily="34" charset="0"/>
                <a:cs typeface="Arial" panose="020B0604020202020204" pitchFamily="34" charset="0"/>
              </a:rPr>
              <a:t>32</a:t>
            </a:r>
            <a:r>
              <a:rPr lang="en-GB" dirty="0">
                <a:latin typeface="Arial" panose="020B0604020202020204" pitchFamily="34" charset="0"/>
                <a:cs typeface="Arial" panose="020B0604020202020204" pitchFamily="34" charset="0"/>
              </a:rPr>
              <a:t>(3), pp.291-320. Available at: </a:t>
            </a:r>
            <a:r>
              <a:rPr lang="en-GB" dirty="0">
                <a:latin typeface="Arial" panose="020B0604020202020204" pitchFamily="34" charset="0"/>
                <a:cs typeface="Arial" panose="020B0604020202020204" pitchFamily="34" charset="0"/>
                <a:hlinkClick r:id="rId4"/>
              </a:rPr>
              <a:t>https://link.springer.com/article/10.1007/s43450-022-00254-w</a:t>
            </a:r>
            <a:r>
              <a:rPr lang="en-GB" dirty="0">
                <a:latin typeface="Arial" panose="020B0604020202020204" pitchFamily="34" charset="0"/>
                <a:cs typeface="Arial" panose="020B0604020202020204" pitchFamily="34" charset="0"/>
              </a:rPr>
              <a:t> (Accessed: 20 October 2025). </a:t>
            </a:r>
            <a:endParaRPr lang="en-GB" b="1" dirty="0">
              <a:latin typeface="Arial" panose="020B0604020202020204" pitchFamily="34" charset="0"/>
              <a:cs typeface="Arial" panose="020B0604020202020204" pitchFamily="34" charset="0"/>
            </a:endParaRPr>
          </a:p>
          <a:p>
            <a:endParaRPr lang="en-GB" dirty="0"/>
          </a:p>
        </p:txBody>
      </p:sp>
    </p:spTree>
    <p:extLst>
      <p:ext uri="{BB962C8B-B14F-4D97-AF65-F5344CB8AC3E}">
        <p14:creationId xmlns:p14="http://schemas.microsoft.com/office/powerpoint/2010/main" val="322665436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5EB4290A-F3A2-9AA7-CFD8-6F5FAEF150D9}"/>
              </a:ext>
            </a:extLst>
          </p:cNvPr>
          <p:cNvSpPr txBox="1"/>
          <p:nvPr/>
        </p:nvSpPr>
        <p:spPr>
          <a:xfrm>
            <a:off x="501650" y="317500"/>
            <a:ext cx="11188700" cy="4108817"/>
          </a:xfrm>
          <a:prstGeom prst="rect">
            <a:avLst/>
          </a:prstGeom>
          <a:noFill/>
        </p:spPr>
        <p:txBody>
          <a:bodyPr wrap="square" rtlCol="0">
            <a:spAutoFit/>
          </a:bodyPr>
          <a:lstStyle/>
          <a:p>
            <a:pPr>
              <a:lnSpc>
                <a:spcPct val="150000"/>
              </a:lnSpc>
            </a:pPr>
            <a:r>
              <a:rPr lang="en-GB" dirty="0"/>
              <a:t> </a:t>
            </a:r>
            <a:r>
              <a:rPr lang="en-GB" dirty="0">
                <a:latin typeface="Arial" panose="020B0604020202020204" pitchFamily="34" charset="0"/>
                <a:cs typeface="Arial" panose="020B0604020202020204" pitchFamily="34" charset="0"/>
              </a:rPr>
              <a:t>Donovan, N.J. and Blazer, D. (2020) ‘Social isolation and loneliness in older adults: review and commentary of a national academies report’, </a:t>
            </a:r>
            <a:r>
              <a:rPr lang="en-GB" i="1" dirty="0">
                <a:latin typeface="Arial" panose="020B0604020202020204" pitchFamily="34" charset="0"/>
                <a:cs typeface="Arial" panose="020B0604020202020204" pitchFamily="34" charset="0"/>
              </a:rPr>
              <a:t>The American journal of geriatric psychiatry</a:t>
            </a:r>
            <a:r>
              <a:rPr lang="en-GB" dirty="0">
                <a:latin typeface="Arial" panose="020B0604020202020204" pitchFamily="34" charset="0"/>
                <a:cs typeface="Arial" panose="020B0604020202020204" pitchFamily="34" charset="0"/>
              </a:rPr>
              <a:t>, </a:t>
            </a:r>
            <a:r>
              <a:rPr lang="en-GB" i="1" dirty="0">
                <a:latin typeface="Arial" panose="020B0604020202020204" pitchFamily="34" charset="0"/>
                <a:cs typeface="Arial" panose="020B0604020202020204" pitchFamily="34" charset="0"/>
              </a:rPr>
              <a:t>28</a:t>
            </a:r>
            <a:r>
              <a:rPr lang="en-GB" dirty="0">
                <a:latin typeface="Arial" panose="020B0604020202020204" pitchFamily="34" charset="0"/>
                <a:cs typeface="Arial" panose="020B0604020202020204" pitchFamily="34" charset="0"/>
              </a:rPr>
              <a:t>(12), pp.1233-1244. Available at: </a:t>
            </a:r>
            <a:r>
              <a:rPr lang="en-GB" dirty="0" err="1">
                <a:latin typeface="Arial" panose="020B0604020202020204" pitchFamily="34" charset="0"/>
                <a:cs typeface="Arial" panose="020B0604020202020204" pitchFamily="34" charset="0"/>
              </a:rPr>
              <a:t>doi</a:t>
            </a:r>
            <a:r>
              <a:rPr lang="en-GB" dirty="0">
                <a:latin typeface="Arial" panose="020B0604020202020204" pitchFamily="34" charset="0"/>
                <a:cs typeface="Arial" panose="020B0604020202020204" pitchFamily="34" charset="0"/>
              </a:rPr>
              <a:t>: </a:t>
            </a:r>
            <a:r>
              <a:rPr lang="en-GB" u="sng" dirty="0">
                <a:latin typeface="Arial" panose="020B0604020202020204" pitchFamily="34" charset="0"/>
                <a:cs typeface="Arial" panose="020B0604020202020204" pitchFamily="34" charset="0"/>
                <a:hlinkClick r:id="rId2"/>
              </a:rPr>
              <a:t>10.1016/j.jagp.2020.08.005</a:t>
            </a:r>
            <a:r>
              <a:rPr lang="en-GB" u="sng" dirty="0">
                <a:latin typeface="Arial" panose="020B0604020202020204" pitchFamily="34" charset="0"/>
                <a:cs typeface="Arial" panose="020B0604020202020204" pitchFamily="34" charset="0"/>
              </a:rPr>
              <a:t>.</a:t>
            </a:r>
            <a:endParaRPr lang="en-GB" b="1" dirty="0">
              <a:latin typeface="Arial" panose="020B0604020202020204" pitchFamily="34" charset="0"/>
              <a:cs typeface="Arial" panose="020B0604020202020204" pitchFamily="34" charset="0"/>
            </a:endParaRPr>
          </a:p>
          <a:p>
            <a:pPr>
              <a:lnSpc>
                <a:spcPct val="150000"/>
              </a:lnSpc>
            </a:pPr>
            <a:r>
              <a:rPr lang="en-GB" dirty="0">
                <a:latin typeface="Arial" panose="020B0604020202020204" pitchFamily="34" charset="0"/>
                <a:cs typeface="Arial" panose="020B0604020202020204" pitchFamily="34" charset="0"/>
              </a:rPr>
              <a:t>Department of Health and Social Care (2023) </a:t>
            </a:r>
            <a:r>
              <a:rPr lang="en-GB" i="1" dirty="0">
                <a:latin typeface="Arial" panose="020B0604020202020204" pitchFamily="34" charset="0"/>
                <a:cs typeface="Arial" panose="020B0604020202020204" pitchFamily="34" charset="0"/>
              </a:rPr>
              <a:t>We must adapt for an ageing population says Chief Medical Officer. </a:t>
            </a:r>
            <a:r>
              <a:rPr lang="en-GB" dirty="0">
                <a:latin typeface="Arial" panose="020B0604020202020204" pitchFamily="34" charset="0"/>
                <a:cs typeface="Arial" panose="020B0604020202020204" pitchFamily="34" charset="0"/>
              </a:rPr>
              <a:t>Available at: </a:t>
            </a:r>
            <a:r>
              <a:rPr lang="en-GB" dirty="0">
                <a:latin typeface="Arial" panose="020B0604020202020204" pitchFamily="34" charset="0"/>
                <a:cs typeface="Arial" panose="020B0604020202020204" pitchFamily="34" charset="0"/>
                <a:hlinkClick r:id="rId3"/>
              </a:rPr>
              <a:t>https://www.gov.uk/government/news/we-must-adapt-for-an-ageing-population-says-chief-medical-officer#</a:t>
            </a:r>
            <a:r>
              <a:rPr lang="en-GB" dirty="0">
                <a:latin typeface="Arial" panose="020B0604020202020204" pitchFamily="34" charset="0"/>
                <a:cs typeface="Arial" panose="020B0604020202020204" pitchFamily="34" charset="0"/>
              </a:rPr>
              <a:t> (Accessed: 18 October 2025).</a:t>
            </a:r>
          </a:p>
          <a:p>
            <a:pPr>
              <a:lnSpc>
                <a:spcPct val="150000"/>
              </a:lnSpc>
            </a:pPr>
            <a:r>
              <a:rPr lang="en-GB" dirty="0">
                <a:latin typeface="Arial" panose="020B0604020202020204" pitchFamily="34" charset="0"/>
                <a:cs typeface="Arial" panose="020B0604020202020204" pitchFamily="34" charset="0"/>
              </a:rPr>
              <a:t>Doyle, M., </a:t>
            </a:r>
            <a:r>
              <a:rPr lang="en-GB" dirty="0" err="1">
                <a:latin typeface="Arial" panose="020B0604020202020204" pitchFamily="34" charset="0"/>
                <a:cs typeface="Arial" panose="020B0604020202020204" pitchFamily="34" charset="0"/>
              </a:rPr>
              <a:t>Nwofe</a:t>
            </a:r>
            <a:r>
              <a:rPr lang="en-GB" dirty="0">
                <a:latin typeface="Arial" panose="020B0604020202020204" pitchFamily="34" charset="0"/>
                <a:cs typeface="Arial" panose="020B0604020202020204" pitchFamily="34" charset="0"/>
              </a:rPr>
              <a:t>, E.S., Rooke, C., Seelam, K., Porter, J. and Bishop, D. (2024) ‘Implementing global positioning system trackers for people with dementia who are at risk of wandering’, </a:t>
            </a:r>
            <a:r>
              <a:rPr lang="en-GB" i="1" dirty="0">
                <a:latin typeface="Arial" panose="020B0604020202020204" pitchFamily="34" charset="0"/>
                <a:cs typeface="Arial" panose="020B0604020202020204" pitchFamily="34" charset="0"/>
              </a:rPr>
              <a:t>Dementia</a:t>
            </a:r>
            <a:r>
              <a:rPr lang="en-GB" dirty="0">
                <a:latin typeface="Arial" panose="020B0604020202020204" pitchFamily="34" charset="0"/>
                <a:cs typeface="Arial" panose="020B0604020202020204" pitchFamily="34" charset="0"/>
              </a:rPr>
              <a:t>, </a:t>
            </a:r>
            <a:r>
              <a:rPr lang="en-GB" i="1" dirty="0">
                <a:latin typeface="Arial" panose="020B0604020202020204" pitchFamily="34" charset="0"/>
                <a:cs typeface="Arial" panose="020B0604020202020204" pitchFamily="34" charset="0"/>
              </a:rPr>
              <a:t>23</a:t>
            </a:r>
            <a:r>
              <a:rPr lang="en-GB" dirty="0">
                <a:latin typeface="Arial" panose="020B0604020202020204" pitchFamily="34" charset="0"/>
                <a:cs typeface="Arial" panose="020B0604020202020204" pitchFamily="34" charset="0"/>
              </a:rPr>
              <a:t>(6), pp.964-980. Available at: </a:t>
            </a:r>
            <a:r>
              <a:rPr lang="en-GB" dirty="0" err="1"/>
              <a:t>doi</a:t>
            </a:r>
            <a:r>
              <a:rPr lang="en-GB" dirty="0"/>
              <a:t>: </a:t>
            </a:r>
            <a:r>
              <a:rPr lang="en-GB" u="sng" dirty="0">
                <a:hlinkClick r:id="rId4"/>
              </a:rPr>
              <a:t>10.1177/14713012241248556</a:t>
            </a:r>
            <a:r>
              <a:rPr lang="en-GB" u="sng" dirty="0"/>
              <a:t> .</a:t>
            </a:r>
            <a:endParaRPr lang="en-GB" dirty="0">
              <a:latin typeface="Arial" panose="020B0604020202020204" pitchFamily="34" charset="0"/>
              <a:cs typeface="Arial" panose="020B0604020202020204" pitchFamily="34" charset="0"/>
            </a:endParaRPr>
          </a:p>
          <a:p>
            <a:endParaRPr lang="en-GB" dirty="0"/>
          </a:p>
        </p:txBody>
      </p:sp>
    </p:spTree>
    <p:extLst>
      <p:ext uri="{BB962C8B-B14F-4D97-AF65-F5344CB8AC3E}">
        <p14:creationId xmlns:p14="http://schemas.microsoft.com/office/powerpoint/2010/main" val="4772672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746D9FF4-8DE8-F2CA-B796-9DA7C9B69C04}"/>
              </a:ext>
            </a:extLst>
          </p:cNvPr>
          <p:cNvSpPr txBox="1"/>
          <p:nvPr/>
        </p:nvSpPr>
        <p:spPr>
          <a:xfrm>
            <a:off x="141669" y="141668"/>
            <a:ext cx="11771290" cy="6135013"/>
          </a:xfrm>
          <a:prstGeom prst="rect">
            <a:avLst/>
          </a:prstGeom>
          <a:noFill/>
        </p:spPr>
        <p:txBody>
          <a:bodyPr wrap="square" rtlCol="0">
            <a:spAutoFit/>
          </a:bodyPr>
          <a:lstStyle/>
          <a:p>
            <a:r>
              <a:rPr lang="en-GB" dirty="0"/>
              <a:t> </a:t>
            </a:r>
          </a:p>
          <a:p>
            <a:pPr>
              <a:lnSpc>
                <a:spcPct val="150000"/>
              </a:lnSpc>
            </a:pPr>
            <a:r>
              <a:rPr lang="en-GB" dirty="0">
                <a:latin typeface="Arial" panose="020B0604020202020204" pitchFamily="34" charset="0"/>
                <a:cs typeface="Arial" panose="020B0604020202020204" pitchFamily="34" charset="0"/>
              </a:rPr>
              <a:t>  Ejiri, M., Kawai, H., Ito, K., Hirano, H., Fujiwara, Y., Ihara, K., Kim, H. and Obuchi, S. (2022) ‘Association of social disengagement with health status and all-cause mortality among community-dwelling older adults: evidence from the </a:t>
            </a:r>
            <a:r>
              <a:rPr lang="en-GB" dirty="0" err="1">
                <a:latin typeface="Arial" panose="020B0604020202020204" pitchFamily="34" charset="0"/>
                <a:cs typeface="Arial" panose="020B0604020202020204" pitchFamily="34" charset="0"/>
              </a:rPr>
              <a:t>Otassha</a:t>
            </a:r>
            <a:r>
              <a:rPr lang="en-GB" dirty="0">
                <a:latin typeface="Arial" panose="020B0604020202020204" pitchFamily="34" charset="0"/>
                <a:cs typeface="Arial" panose="020B0604020202020204" pitchFamily="34" charset="0"/>
              </a:rPr>
              <a:t> study’, </a:t>
            </a:r>
            <a:r>
              <a:rPr lang="en-GB" i="1" dirty="0">
                <a:latin typeface="Arial" panose="020B0604020202020204" pitchFamily="34" charset="0"/>
                <a:cs typeface="Arial" panose="020B0604020202020204" pitchFamily="34" charset="0"/>
              </a:rPr>
              <a:t>Scientific Reports</a:t>
            </a:r>
            <a:r>
              <a:rPr lang="en-GB" dirty="0">
                <a:latin typeface="Arial" panose="020B0604020202020204" pitchFamily="34" charset="0"/>
                <a:cs typeface="Arial" panose="020B0604020202020204" pitchFamily="34" charset="0"/>
              </a:rPr>
              <a:t>, </a:t>
            </a:r>
            <a:r>
              <a:rPr lang="en-GB" i="1" dirty="0">
                <a:latin typeface="Arial" panose="020B0604020202020204" pitchFamily="34" charset="0"/>
                <a:cs typeface="Arial" panose="020B0604020202020204" pitchFamily="34" charset="0"/>
              </a:rPr>
              <a:t>12</a:t>
            </a:r>
            <a:r>
              <a:rPr lang="en-GB" dirty="0">
                <a:latin typeface="Arial" panose="020B0604020202020204" pitchFamily="34" charset="0"/>
                <a:cs typeface="Arial" panose="020B0604020202020204" pitchFamily="34" charset="0"/>
              </a:rPr>
              <a:t>(1), p.17918. Available at: </a:t>
            </a:r>
            <a:r>
              <a:rPr lang="en-GB" dirty="0" err="1">
                <a:latin typeface="Arial" panose="020B0604020202020204" pitchFamily="34" charset="0"/>
                <a:cs typeface="Arial" panose="020B0604020202020204" pitchFamily="34" charset="0"/>
              </a:rPr>
              <a:t>doi</a:t>
            </a:r>
            <a:r>
              <a:rPr lang="en-GB" dirty="0">
                <a:latin typeface="Arial" panose="020B0604020202020204" pitchFamily="34" charset="0"/>
                <a:cs typeface="Arial" panose="020B0604020202020204" pitchFamily="34" charset="0"/>
              </a:rPr>
              <a:t>: </a:t>
            </a:r>
            <a:r>
              <a:rPr lang="en-GB" u="sng" dirty="0">
                <a:latin typeface="Arial" panose="020B0604020202020204" pitchFamily="34" charset="0"/>
                <a:cs typeface="Arial" panose="020B0604020202020204" pitchFamily="34" charset="0"/>
                <a:hlinkClick r:id="rId2"/>
              </a:rPr>
              <a:t>10.1038/s41598-022-22609-y</a:t>
            </a:r>
            <a:r>
              <a:rPr lang="en-GB" u="sng" dirty="0">
                <a:latin typeface="Arial" panose="020B0604020202020204" pitchFamily="34" charset="0"/>
                <a:cs typeface="Arial" panose="020B0604020202020204" pitchFamily="34" charset="0"/>
              </a:rPr>
              <a:t>.</a:t>
            </a:r>
            <a:endParaRPr lang="en-GB" dirty="0">
              <a:latin typeface="Arial" panose="020B0604020202020204" pitchFamily="34" charset="0"/>
              <a:cs typeface="Arial" panose="020B0604020202020204" pitchFamily="34" charset="0"/>
            </a:endParaRPr>
          </a:p>
          <a:p>
            <a:pPr>
              <a:lnSpc>
                <a:spcPct val="150000"/>
              </a:lnSpc>
            </a:pP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Gladyshev</a:t>
            </a:r>
            <a:r>
              <a:rPr lang="en-GB" dirty="0">
                <a:latin typeface="Arial" panose="020B0604020202020204" pitchFamily="34" charset="0"/>
                <a:cs typeface="Arial" panose="020B0604020202020204" pitchFamily="34" charset="0"/>
              </a:rPr>
              <a:t>, V.N., </a:t>
            </a:r>
            <a:r>
              <a:rPr lang="en-GB" dirty="0" err="1">
                <a:latin typeface="Arial" panose="020B0604020202020204" pitchFamily="34" charset="0"/>
                <a:cs typeface="Arial" panose="020B0604020202020204" pitchFamily="34" charset="0"/>
              </a:rPr>
              <a:t>Kritchevsky</a:t>
            </a:r>
            <a:r>
              <a:rPr lang="en-GB" dirty="0">
                <a:latin typeface="Arial" panose="020B0604020202020204" pitchFamily="34" charset="0"/>
                <a:cs typeface="Arial" panose="020B0604020202020204" pitchFamily="34" charset="0"/>
              </a:rPr>
              <a:t>, S.B., Clarke, S.G., Cuervo, A.M., Fiehn, O., de Magalhães, J.P., Mau, T., Maes, M., Moritz, R.L., </a:t>
            </a:r>
            <a:r>
              <a:rPr lang="en-GB" dirty="0" err="1">
                <a:latin typeface="Arial" panose="020B0604020202020204" pitchFamily="34" charset="0"/>
                <a:cs typeface="Arial" panose="020B0604020202020204" pitchFamily="34" charset="0"/>
              </a:rPr>
              <a:t>Niedernhofer</a:t>
            </a:r>
            <a:r>
              <a:rPr lang="en-GB" dirty="0">
                <a:latin typeface="Arial" panose="020B0604020202020204" pitchFamily="34" charset="0"/>
                <a:cs typeface="Arial" panose="020B0604020202020204" pitchFamily="34" charset="0"/>
              </a:rPr>
              <a:t>, L.J. and Van </a:t>
            </a:r>
            <a:r>
              <a:rPr lang="en-GB" dirty="0" err="1">
                <a:latin typeface="Arial" panose="020B0604020202020204" pitchFamily="34" charset="0"/>
                <a:cs typeface="Arial" panose="020B0604020202020204" pitchFamily="34" charset="0"/>
              </a:rPr>
              <a:t>Schaftingen</a:t>
            </a:r>
            <a:r>
              <a:rPr lang="en-GB" dirty="0">
                <a:latin typeface="Arial" panose="020B0604020202020204" pitchFamily="34" charset="0"/>
                <a:cs typeface="Arial" panose="020B0604020202020204" pitchFamily="34" charset="0"/>
              </a:rPr>
              <a:t>, E. (2021) ‘Molecular damage in aging’, </a:t>
            </a:r>
            <a:r>
              <a:rPr lang="en-GB" i="1" dirty="0">
                <a:latin typeface="Arial" panose="020B0604020202020204" pitchFamily="34" charset="0"/>
                <a:cs typeface="Arial" panose="020B0604020202020204" pitchFamily="34" charset="0"/>
              </a:rPr>
              <a:t>Nature Aging</a:t>
            </a:r>
            <a:r>
              <a:rPr lang="en-GB" dirty="0">
                <a:latin typeface="Arial" panose="020B0604020202020204" pitchFamily="34" charset="0"/>
                <a:cs typeface="Arial" panose="020B0604020202020204" pitchFamily="34" charset="0"/>
              </a:rPr>
              <a:t>, </a:t>
            </a:r>
            <a:r>
              <a:rPr lang="en-GB" i="1" dirty="0">
                <a:latin typeface="Arial" panose="020B0604020202020204" pitchFamily="34" charset="0"/>
                <a:cs typeface="Arial" panose="020B0604020202020204" pitchFamily="34" charset="0"/>
              </a:rPr>
              <a:t>1</a:t>
            </a:r>
            <a:r>
              <a:rPr lang="en-GB" dirty="0">
                <a:latin typeface="Arial" panose="020B0604020202020204" pitchFamily="34" charset="0"/>
                <a:cs typeface="Arial" panose="020B0604020202020204" pitchFamily="34" charset="0"/>
              </a:rPr>
              <a:t>(12), pp.1096-1106. Available at: </a:t>
            </a:r>
            <a:r>
              <a:rPr lang="en-GB" dirty="0">
                <a:latin typeface="Arial" panose="020B0604020202020204" pitchFamily="34" charset="0"/>
                <a:cs typeface="Arial" panose="020B0604020202020204" pitchFamily="34" charset="0"/>
                <a:hlinkClick r:id="rId3"/>
              </a:rPr>
              <a:t>https://www.nature.com/articles/s43587-021-00150-3</a:t>
            </a:r>
            <a:r>
              <a:rPr lang="en-GB" dirty="0">
                <a:latin typeface="Arial" panose="020B0604020202020204" pitchFamily="34" charset="0"/>
                <a:cs typeface="Arial" panose="020B0604020202020204" pitchFamily="34" charset="0"/>
              </a:rPr>
              <a:t> (Accessed: 3 October 2025).</a:t>
            </a:r>
          </a:p>
          <a:p>
            <a:pPr>
              <a:lnSpc>
                <a:spcPct val="150000"/>
              </a:lnSpc>
            </a:pPr>
            <a:r>
              <a:rPr lang="en-GB" dirty="0">
                <a:latin typeface="Arial" panose="020B0604020202020204" pitchFamily="34" charset="0"/>
                <a:cs typeface="Arial" panose="020B0604020202020204" pitchFamily="34" charset="0"/>
              </a:rPr>
              <a:t>Hub, W. (2023) </a:t>
            </a:r>
            <a:r>
              <a:rPr lang="en-GB" i="1" dirty="0">
                <a:latin typeface="Arial" panose="020B0604020202020204" pitchFamily="34" charset="0"/>
                <a:cs typeface="Arial" panose="020B0604020202020204" pitchFamily="34" charset="0"/>
              </a:rPr>
              <a:t>Ageism and its effects on the Society</a:t>
            </a:r>
            <a:r>
              <a:rPr lang="en-GB" dirty="0">
                <a:latin typeface="Arial" panose="020B0604020202020204" pitchFamily="34" charset="0"/>
                <a:cs typeface="Arial" panose="020B0604020202020204" pitchFamily="34" charset="0"/>
              </a:rPr>
              <a:t>. Available at: </a:t>
            </a:r>
            <a:r>
              <a:rPr lang="en-GB" dirty="0">
                <a:latin typeface="Arial" panose="020B0604020202020204" pitchFamily="34" charset="0"/>
                <a:cs typeface="Arial" panose="020B0604020202020204" pitchFamily="34" charset="0"/>
                <a:hlinkClick r:id="rId4"/>
              </a:rPr>
              <a:t>https://www.linkedin.com/pulse/ageism-its-effects-society-wiserhub/</a:t>
            </a:r>
            <a:r>
              <a:rPr lang="en-GB" dirty="0">
                <a:latin typeface="Arial" panose="020B0604020202020204" pitchFamily="34" charset="0"/>
                <a:cs typeface="Arial" panose="020B0604020202020204" pitchFamily="34" charset="0"/>
              </a:rPr>
              <a:t> (Accessed: 25 October 2025).</a:t>
            </a:r>
          </a:p>
          <a:p>
            <a:pPr>
              <a:lnSpc>
                <a:spcPct val="150000"/>
              </a:lnSpc>
            </a:pPr>
            <a:r>
              <a:rPr lang="en-GB" dirty="0">
                <a:latin typeface="Arial" panose="020B0604020202020204" pitchFamily="34" charset="0"/>
                <a:cs typeface="Arial" panose="020B0604020202020204" pitchFamily="34" charset="0"/>
              </a:rPr>
              <a:t>Hubsociology.com. (2025) </a:t>
            </a:r>
            <a:r>
              <a:rPr lang="en-GB" i="1" dirty="0">
                <a:latin typeface="Arial" panose="020B0604020202020204" pitchFamily="34" charset="0"/>
                <a:cs typeface="Arial" panose="020B0604020202020204" pitchFamily="34" charset="0"/>
              </a:rPr>
              <a:t>Key Principles of Continuity Theory on Ageing</a:t>
            </a:r>
            <a:r>
              <a:rPr lang="en-GB" dirty="0">
                <a:latin typeface="Arial" panose="020B0604020202020204" pitchFamily="34" charset="0"/>
                <a:cs typeface="Arial" panose="020B0604020202020204" pitchFamily="34" charset="0"/>
              </a:rPr>
              <a:t>.</a:t>
            </a:r>
          </a:p>
          <a:p>
            <a:pPr>
              <a:lnSpc>
                <a:spcPct val="150000"/>
              </a:lnSpc>
            </a:pPr>
            <a:r>
              <a:rPr lang="en-GB" dirty="0">
                <a:latin typeface="Arial" panose="020B0604020202020204" pitchFamily="34" charset="0"/>
                <a:cs typeface="Arial" panose="020B0604020202020204" pitchFamily="34" charset="0"/>
              </a:rPr>
              <a:t>Available at: </a:t>
            </a:r>
            <a:r>
              <a:rPr lang="en-GB" dirty="0">
                <a:latin typeface="Arial" panose="020B0604020202020204" pitchFamily="34" charset="0"/>
                <a:cs typeface="Arial" panose="020B0604020202020204" pitchFamily="34" charset="0"/>
                <a:hlinkClick r:id="rId5"/>
              </a:rPr>
              <a:t>https://hubsociology.com/continuity-theory-on-ageing-with-top-15-important/</a:t>
            </a:r>
            <a:r>
              <a:rPr lang="en-GB" dirty="0">
                <a:latin typeface="Arial" panose="020B0604020202020204" pitchFamily="34" charset="0"/>
                <a:cs typeface="Arial" panose="020B0604020202020204" pitchFamily="34" charset="0"/>
              </a:rPr>
              <a:t> (Accessed: 22 October 2025).</a:t>
            </a:r>
          </a:p>
          <a:p>
            <a:pPr>
              <a:lnSpc>
                <a:spcPct val="150000"/>
              </a:lnSpc>
            </a:pPr>
            <a:endParaRPr lang="en-GB" dirty="0">
              <a:latin typeface="Arial" panose="020B0604020202020204" pitchFamily="34" charset="0"/>
              <a:cs typeface="Arial" panose="020B0604020202020204" pitchFamily="34" charset="0"/>
            </a:endParaRPr>
          </a:p>
          <a:p>
            <a:pPr>
              <a:lnSpc>
                <a:spcPct val="150000"/>
              </a:lnSpc>
            </a:pPr>
            <a:endParaRPr lang="en-GB" dirty="0">
              <a:latin typeface="Arial" panose="020B0604020202020204" pitchFamily="34" charset="0"/>
              <a:cs typeface="Arial" panose="020B0604020202020204" pitchFamily="34" charset="0"/>
            </a:endParaRPr>
          </a:p>
          <a:p>
            <a:pPr>
              <a:lnSpc>
                <a:spcPct val="150000"/>
              </a:lnSpc>
            </a:pPr>
            <a:r>
              <a:rPr lang="en-GB" dirty="0">
                <a:latin typeface="Arial" panose="020B0604020202020204" pitchFamily="34" charset="0"/>
                <a:cs typeface="Arial" panose="020B0604020202020204" pitchFamily="34" charset="0"/>
              </a:rPr>
              <a:t> </a:t>
            </a:r>
          </a:p>
        </p:txBody>
      </p:sp>
    </p:spTree>
    <p:extLst>
      <p:ext uri="{BB962C8B-B14F-4D97-AF65-F5344CB8AC3E}">
        <p14:creationId xmlns:p14="http://schemas.microsoft.com/office/powerpoint/2010/main" val="134056159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98DEE525-1C5D-299A-C05F-898CEBF61CBA}"/>
              </a:ext>
            </a:extLst>
          </p:cNvPr>
          <p:cNvSpPr txBox="1"/>
          <p:nvPr/>
        </p:nvSpPr>
        <p:spPr>
          <a:xfrm>
            <a:off x="643944" y="244698"/>
            <a:ext cx="11178861" cy="6277168"/>
          </a:xfrm>
          <a:prstGeom prst="rect">
            <a:avLst/>
          </a:prstGeom>
          <a:noFill/>
        </p:spPr>
        <p:txBody>
          <a:bodyPr wrap="square" rtlCol="0">
            <a:spAutoFit/>
          </a:bodyPr>
          <a:lstStyle/>
          <a:p>
            <a:pPr>
              <a:lnSpc>
                <a:spcPct val="150000"/>
              </a:lnSpc>
            </a:pPr>
            <a:r>
              <a:rPr lang="en-GB" dirty="0">
                <a:latin typeface="Arial" panose="020B0604020202020204" pitchFamily="34" charset="0"/>
                <a:cs typeface="Arial" panose="020B0604020202020204" pitchFamily="34" charset="0"/>
              </a:rPr>
              <a:t>Office for National Statistics (2023) </a:t>
            </a:r>
            <a:r>
              <a:rPr lang="en-GB" i="1" dirty="0">
                <a:latin typeface="Arial" panose="020B0604020202020204" pitchFamily="34" charset="0"/>
                <a:cs typeface="Arial" panose="020B0604020202020204" pitchFamily="34" charset="0"/>
              </a:rPr>
              <a:t>Profile of the older population living in England and Wales in 2021 and changes since 2011</a:t>
            </a:r>
            <a:r>
              <a:rPr lang="en-GB" dirty="0">
                <a:latin typeface="Arial" panose="020B0604020202020204" pitchFamily="34" charset="0"/>
                <a:cs typeface="Arial" panose="020B0604020202020204" pitchFamily="34" charset="0"/>
              </a:rPr>
              <a:t>. Available at: </a:t>
            </a:r>
            <a:r>
              <a:rPr lang="en-GB" dirty="0">
                <a:latin typeface="Arial" panose="020B0604020202020204" pitchFamily="34" charset="0"/>
                <a:cs typeface="Arial" panose="020B0604020202020204" pitchFamily="34" charset="0"/>
                <a:hlinkClick r:id="rId2"/>
              </a:rPr>
              <a:t>https://www.ons.gov.uk/peoplepopulationandcommunity/birthsdeathsandmarriages/ageing/articles/profileoftheolderpopulationlivinginenglandandwalesin2021andchangessince2011/2023-04-03</a:t>
            </a:r>
            <a:r>
              <a:rPr lang="en-GB" dirty="0">
                <a:latin typeface="Arial" panose="020B0604020202020204" pitchFamily="34" charset="0"/>
                <a:cs typeface="Arial" panose="020B0604020202020204" pitchFamily="34" charset="0"/>
              </a:rPr>
              <a:t> (Accessed: 17 October 2025).</a:t>
            </a:r>
          </a:p>
          <a:p>
            <a:pPr>
              <a:lnSpc>
                <a:spcPct val="150000"/>
              </a:lnSpc>
            </a:pPr>
            <a:r>
              <a:rPr lang="en-GB">
                <a:latin typeface="Arial" panose="020B0604020202020204" pitchFamily="34" charset="0"/>
                <a:cs typeface="Arial" panose="020B0604020202020204" pitchFamily="34" charset="0"/>
              </a:rPr>
              <a:t>Office </a:t>
            </a:r>
            <a:r>
              <a:rPr lang="en-GB" dirty="0">
                <a:latin typeface="Arial" panose="020B0604020202020204" pitchFamily="34" charset="0"/>
                <a:cs typeface="Arial" panose="020B0604020202020204" pitchFamily="34" charset="0"/>
              </a:rPr>
              <a:t>for National Statistics (2018) </a:t>
            </a:r>
            <a:r>
              <a:rPr lang="en-GB" i="1" dirty="0">
                <a:latin typeface="Arial" panose="020B0604020202020204" pitchFamily="34" charset="0"/>
                <a:cs typeface="Arial" panose="020B0604020202020204" pitchFamily="34" charset="0"/>
              </a:rPr>
              <a:t>Living longer: how our population is changing and why it matters. </a:t>
            </a:r>
            <a:r>
              <a:rPr lang="en-GB" dirty="0">
                <a:latin typeface="Arial" panose="020B0604020202020204" pitchFamily="34" charset="0"/>
                <a:cs typeface="Arial" panose="020B0604020202020204" pitchFamily="34" charset="0"/>
              </a:rPr>
              <a:t>Available at: </a:t>
            </a:r>
            <a:r>
              <a:rPr lang="en-GB" dirty="0">
                <a:latin typeface="Arial" panose="020B0604020202020204" pitchFamily="34" charset="0"/>
                <a:cs typeface="Arial" panose="020B0604020202020204" pitchFamily="34" charset="0"/>
                <a:hlinkClick r:id="rId3"/>
              </a:rPr>
              <a:t>https://www.ons.gov.uk/peoplepopulationandcommunity/birthsdeathsandmarriages/ageing/articles/livinglongerhowourpopulationischangingandwhyitmatters/2018-08-13#</a:t>
            </a:r>
            <a:r>
              <a:rPr lang="en-GB" dirty="0">
                <a:latin typeface="Arial" panose="020B0604020202020204" pitchFamily="34" charset="0"/>
                <a:cs typeface="Arial" panose="020B0604020202020204" pitchFamily="34" charset="0"/>
              </a:rPr>
              <a:t> (Accessed: 18 October 2025).</a:t>
            </a:r>
          </a:p>
          <a:p>
            <a:pPr>
              <a:lnSpc>
                <a:spcPct val="150000"/>
              </a:lnSpc>
            </a:pPr>
            <a:r>
              <a:rPr lang="en-GB" dirty="0">
                <a:latin typeface="Arial" panose="020B0604020202020204" pitchFamily="34" charset="0"/>
                <a:cs typeface="Arial" panose="020B0604020202020204" pitchFamily="34" charset="0"/>
              </a:rPr>
              <a:t>Royal College of Nursing (2024) </a:t>
            </a:r>
            <a:r>
              <a:rPr lang="en-GB" i="1" dirty="0">
                <a:latin typeface="Arial" panose="020B0604020202020204" pitchFamily="34" charset="0"/>
                <a:cs typeface="Arial" panose="020B0604020202020204" pitchFamily="34" charset="0"/>
              </a:rPr>
              <a:t>New nurse numbers collapsing in every English region, as RCN warns Government’s 10 Year Plan at risk</a:t>
            </a:r>
            <a:r>
              <a:rPr lang="en-GB" dirty="0">
                <a:latin typeface="Arial" panose="020B0604020202020204" pitchFamily="34" charset="0"/>
                <a:cs typeface="Arial" panose="020B0604020202020204" pitchFamily="34" charset="0"/>
              </a:rPr>
              <a:t>. Available at: </a:t>
            </a:r>
            <a:r>
              <a:rPr lang="en-GB" dirty="0">
                <a:latin typeface="Arial" panose="020B0604020202020204" pitchFamily="34" charset="0"/>
                <a:cs typeface="Arial" panose="020B0604020202020204" pitchFamily="34" charset="0"/>
                <a:hlinkClick r:id="rId4"/>
              </a:rPr>
              <a:t>https://www.rcn.org.uk/news-and-events/Press-Releases/new-nurse-numbers-collapsing-in-every-english-region-as-rcn-warns-10-year-plan-at-risk</a:t>
            </a:r>
            <a:r>
              <a:rPr lang="en-GB" dirty="0">
                <a:latin typeface="Arial" panose="020B0604020202020204" pitchFamily="34" charset="0"/>
                <a:cs typeface="Arial" panose="020B0604020202020204" pitchFamily="34" charset="0"/>
              </a:rPr>
              <a:t> (Accessed: 25 October 2025).</a:t>
            </a:r>
          </a:p>
          <a:p>
            <a:pPr>
              <a:lnSpc>
                <a:spcPct val="150000"/>
              </a:lnSpc>
            </a:pPr>
            <a:endParaRPr lang="en-GB" dirty="0">
              <a:latin typeface="Arial" panose="020B0604020202020204" pitchFamily="34" charset="0"/>
              <a:cs typeface="Arial" panose="020B0604020202020204" pitchFamily="34" charset="0"/>
            </a:endParaRPr>
          </a:p>
          <a:p>
            <a:pPr>
              <a:lnSpc>
                <a:spcPct val="150000"/>
              </a:lnSpc>
            </a:pPr>
            <a:r>
              <a:rPr lang="en-GB" dirty="0">
                <a:latin typeface="Arial" panose="020B0604020202020204" pitchFamily="34" charset="0"/>
                <a:cs typeface="Arial" panose="020B0604020202020204" pitchFamily="34" charset="0"/>
              </a:rPr>
              <a:t> </a:t>
            </a:r>
            <a:endParaRPr lang="en-GB" dirty="0"/>
          </a:p>
        </p:txBody>
      </p:sp>
    </p:spTree>
    <p:extLst>
      <p:ext uri="{BB962C8B-B14F-4D97-AF65-F5344CB8AC3E}">
        <p14:creationId xmlns:p14="http://schemas.microsoft.com/office/powerpoint/2010/main" val="76256951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94E820F9-8A18-9CAF-1C40-CC359E453690}"/>
              </a:ext>
            </a:extLst>
          </p:cNvPr>
          <p:cNvSpPr txBox="1"/>
          <p:nvPr/>
        </p:nvSpPr>
        <p:spPr>
          <a:xfrm>
            <a:off x="355599" y="254000"/>
            <a:ext cx="11724783" cy="5770811"/>
          </a:xfrm>
          <a:prstGeom prst="rect">
            <a:avLst/>
          </a:prstGeom>
          <a:noFill/>
        </p:spPr>
        <p:txBody>
          <a:bodyPr wrap="square" rtlCol="0">
            <a:spAutoFit/>
          </a:bodyPr>
          <a:lstStyle/>
          <a:p>
            <a:pPr>
              <a:lnSpc>
                <a:spcPct val="150000"/>
              </a:lnSpc>
            </a:pPr>
            <a:r>
              <a:rPr lang="en-GB" dirty="0">
                <a:latin typeface="Arial" panose="020B0604020202020204" pitchFamily="34" charset="0"/>
                <a:cs typeface="Arial" panose="020B0604020202020204" pitchFamily="34" charset="0"/>
              </a:rPr>
              <a:t>Rudnicka, E., </a:t>
            </a:r>
            <a:r>
              <a:rPr lang="en-GB" dirty="0" err="1">
                <a:latin typeface="Arial" panose="020B0604020202020204" pitchFamily="34" charset="0"/>
                <a:cs typeface="Arial" panose="020B0604020202020204" pitchFamily="34" charset="0"/>
              </a:rPr>
              <a:t>Napierała</a:t>
            </a:r>
            <a:r>
              <a:rPr lang="en-GB" dirty="0">
                <a:latin typeface="Arial" panose="020B0604020202020204" pitchFamily="34" charset="0"/>
                <a:cs typeface="Arial" panose="020B0604020202020204" pitchFamily="34" charset="0"/>
              </a:rPr>
              <a:t>, P., </a:t>
            </a:r>
            <a:r>
              <a:rPr lang="en-GB" dirty="0" err="1">
                <a:latin typeface="Arial" panose="020B0604020202020204" pitchFamily="34" charset="0"/>
                <a:cs typeface="Arial" panose="020B0604020202020204" pitchFamily="34" charset="0"/>
              </a:rPr>
              <a:t>Podfigurna</a:t>
            </a:r>
            <a:r>
              <a:rPr lang="en-GB" dirty="0">
                <a:latin typeface="Arial" panose="020B0604020202020204" pitchFamily="34" charset="0"/>
                <a:cs typeface="Arial" panose="020B0604020202020204" pitchFamily="34" charset="0"/>
              </a:rPr>
              <a:t>, A., </a:t>
            </a:r>
            <a:r>
              <a:rPr lang="en-GB" dirty="0" err="1">
                <a:latin typeface="Arial" panose="020B0604020202020204" pitchFamily="34" charset="0"/>
                <a:cs typeface="Arial" panose="020B0604020202020204" pitchFamily="34" charset="0"/>
              </a:rPr>
              <a:t>Męczekalski</a:t>
            </a:r>
            <a:r>
              <a:rPr lang="en-GB" dirty="0">
                <a:latin typeface="Arial" panose="020B0604020202020204" pitchFamily="34" charset="0"/>
                <a:cs typeface="Arial" panose="020B0604020202020204" pitchFamily="34" charset="0"/>
              </a:rPr>
              <a:t>, B., </a:t>
            </a:r>
            <a:r>
              <a:rPr lang="en-GB" dirty="0" err="1">
                <a:latin typeface="Arial" panose="020B0604020202020204" pitchFamily="34" charset="0"/>
                <a:cs typeface="Arial" panose="020B0604020202020204" pitchFamily="34" charset="0"/>
              </a:rPr>
              <a:t>Smolarczyk</a:t>
            </a:r>
            <a:r>
              <a:rPr lang="en-GB" dirty="0">
                <a:latin typeface="Arial" panose="020B0604020202020204" pitchFamily="34" charset="0"/>
                <a:cs typeface="Arial" panose="020B0604020202020204" pitchFamily="34" charset="0"/>
              </a:rPr>
              <a:t>, R. and </a:t>
            </a:r>
            <a:r>
              <a:rPr lang="en-GB" dirty="0" err="1">
                <a:latin typeface="Arial" panose="020B0604020202020204" pitchFamily="34" charset="0"/>
                <a:cs typeface="Arial" panose="020B0604020202020204" pitchFamily="34" charset="0"/>
              </a:rPr>
              <a:t>Grymowicz</a:t>
            </a:r>
            <a:r>
              <a:rPr lang="en-GB" dirty="0">
                <a:latin typeface="Arial" panose="020B0604020202020204" pitchFamily="34" charset="0"/>
                <a:cs typeface="Arial" panose="020B0604020202020204" pitchFamily="34" charset="0"/>
              </a:rPr>
              <a:t>, M. (2020) ‘The World Health Organization (WHO) approach to healthy ageing’, </a:t>
            </a:r>
            <a:r>
              <a:rPr lang="en-GB" i="1" dirty="0" err="1">
                <a:latin typeface="Arial" panose="020B0604020202020204" pitchFamily="34" charset="0"/>
                <a:cs typeface="Arial" panose="020B0604020202020204" pitchFamily="34" charset="0"/>
              </a:rPr>
              <a:t>Maturitas</a:t>
            </a:r>
            <a:r>
              <a:rPr lang="en-GB" dirty="0">
                <a:latin typeface="Arial" panose="020B0604020202020204" pitchFamily="34" charset="0"/>
                <a:cs typeface="Arial" panose="020B0604020202020204" pitchFamily="34" charset="0"/>
              </a:rPr>
              <a:t>, </a:t>
            </a:r>
            <a:r>
              <a:rPr lang="en-GB" i="1" dirty="0">
                <a:latin typeface="Arial" panose="020B0604020202020204" pitchFamily="34" charset="0"/>
                <a:cs typeface="Arial" panose="020B0604020202020204" pitchFamily="34" charset="0"/>
              </a:rPr>
              <a:t>139</a:t>
            </a:r>
            <a:r>
              <a:rPr lang="en-GB" dirty="0">
                <a:latin typeface="Arial" panose="020B0604020202020204" pitchFamily="34" charset="0"/>
                <a:cs typeface="Arial" panose="020B0604020202020204" pitchFamily="34" charset="0"/>
              </a:rPr>
              <a:t>, pp.6-11. </a:t>
            </a:r>
            <a:r>
              <a:rPr lang="pt-BR" dirty="0">
                <a:latin typeface="Arial" panose="020B0604020202020204" pitchFamily="34" charset="0"/>
                <a:cs typeface="Arial" panose="020B0604020202020204" pitchFamily="34" charset="0"/>
              </a:rPr>
              <a:t>doi: </a:t>
            </a:r>
            <a:r>
              <a:rPr lang="pt-BR" u="sng" dirty="0">
                <a:latin typeface="Arial" panose="020B0604020202020204" pitchFamily="34" charset="0"/>
                <a:cs typeface="Arial" panose="020B0604020202020204" pitchFamily="34" charset="0"/>
                <a:hlinkClick r:id="rId2"/>
              </a:rPr>
              <a:t>10.1016/j.maturitas.2020.05.018</a:t>
            </a:r>
            <a:r>
              <a:rPr lang="pt-BR" u="sng" dirty="0">
                <a:latin typeface="Arial" panose="020B0604020202020204" pitchFamily="34" charset="0"/>
                <a:cs typeface="Arial" panose="020B0604020202020204" pitchFamily="34" charset="0"/>
              </a:rPr>
              <a:t>. </a:t>
            </a:r>
          </a:p>
          <a:p>
            <a:pPr>
              <a:lnSpc>
                <a:spcPct val="150000"/>
              </a:lnSpc>
            </a:pPr>
            <a:r>
              <a:rPr lang="pt-BR" dirty="0">
                <a:latin typeface="Arial" panose="020B0604020202020204" pitchFamily="34" charset="0"/>
                <a:cs typeface="Arial" panose="020B0604020202020204" pitchFamily="34" charset="0"/>
              </a:rPr>
              <a:t> SCIE (2024) </a:t>
            </a:r>
            <a:r>
              <a:rPr lang="en-GB" i="1" dirty="0">
                <a:latin typeface="Arial" panose="020B0604020202020204" pitchFamily="34" charset="0"/>
                <a:cs typeface="Arial" panose="020B0604020202020204" pitchFamily="34" charset="0"/>
              </a:rPr>
              <a:t>Ten years of the Care Act: a decade of social care evolution</a:t>
            </a:r>
            <a:r>
              <a:rPr lang="en-GB" dirty="0">
                <a:latin typeface="Arial" panose="020B0604020202020204" pitchFamily="34" charset="0"/>
                <a:cs typeface="Arial" panose="020B0604020202020204" pitchFamily="34" charset="0"/>
              </a:rPr>
              <a:t>. Available at: </a:t>
            </a:r>
            <a:r>
              <a:rPr lang="en-GB" dirty="0">
                <a:latin typeface="Arial" panose="020B0604020202020204" pitchFamily="34" charset="0"/>
                <a:cs typeface="Arial" panose="020B0604020202020204" pitchFamily="34" charset="0"/>
                <a:hlinkClick r:id="rId3"/>
              </a:rPr>
              <a:t>https://www.scie.org.uk/ten-years-of-the-care-act-a-decade-of-social-care-evolution/</a:t>
            </a:r>
            <a:r>
              <a:rPr lang="en-GB" dirty="0">
                <a:latin typeface="Arial" panose="020B0604020202020204" pitchFamily="34" charset="0"/>
                <a:cs typeface="Arial" panose="020B0604020202020204" pitchFamily="34" charset="0"/>
              </a:rPr>
              <a:t> (Accessed: 20 October 2025).</a:t>
            </a:r>
          </a:p>
          <a:p>
            <a:pPr>
              <a:lnSpc>
                <a:spcPct val="150000"/>
              </a:lnSpc>
            </a:pPr>
            <a:r>
              <a:rPr lang="en-GB" dirty="0">
                <a:latin typeface="Arial" panose="020B0604020202020204" pitchFamily="34" charset="0"/>
                <a:cs typeface="Arial" panose="020B0604020202020204" pitchFamily="34" charset="0"/>
              </a:rPr>
              <a:t>The King’s Fund (2025) </a:t>
            </a:r>
            <a:r>
              <a:rPr lang="en-GB" i="1" dirty="0">
                <a:latin typeface="Arial" panose="020B0604020202020204" pitchFamily="34" charset="0"/>
                <a:cs typeface="Arial" panose="020B0604020202020204" pitchFamily="34" charset="0"/>
              </a:rPr>
              <a:t>Tight budgets and tough choices: the reality of an NHS living within its financial means.</a:t>
            </a:r>
          </a:p>
          <a:p>
            <a:pPr>
              <a:lnSpc>
                <a:spcPct val="150000"/>
              </a:lnSpc>
            </a:pPr>
            <a:r>
              <a:rPr lang="en-GB" dirty="0">
                <a:latin typeface="Arial" panose="020B0604020202020204" pitchFamily="34" charset="0"/>
                <a:cs typeface="Arial" panose="020B0604020202020204" pitchFamily="34" charset="0"/>
              </a:rPr>
              <a:t>Available at: </a:t>
            </a:r>
            <a:r>
              <a:rPr lang="en-GB" dirty="0">
                <a:latin typeface="Arial" panose="020B0604020202020204" pitchFamily="34" charset="0"/>
                <a:cs typeface="Arial" panose="020B0604020202020204" pitchFamily="34" charset="0"/>
                <a:hlinkClick r:id="rId4"/>
              </a:rPr>
              <a:t>https://www.kingsfund.org.uk/insight-and-analysis/long-reads/tight-budgets-tough-choices</a:t>
            </a:r>
            <a:r>
              <a:rPr lang="en-GB" dirty="0">
                <a:latin typeface="Arial" panose="020B0604020202020204" pitchFamily="34" charset="0"/>
                <a:cs typeface="Arial" panose="020B0604020202020204" pitchFamily="34" charset="0"/>
              </a:rPr>
              <a:t> (Accessed: 25 October 2025).</a:t>
            </a:r>
          </a:p>
          <a:p>
            <a:pPr>
              <a:lnSpc>
                <a:spcPct val="150000"/>
              </a:lnSpc>
            </a:pPr>
            <a:r>
              <a:rPr lang="en-GB" dirty="0">
                <a:latin typeface="Arial" panose="020B0604020202020204" pitchFamily="34" charset="0"/>
                <a:cs typeface="Arial" panose="020B0604020202020204" pitchFamily="34" charset="0"/>
              </a:rPr>
              <a:t>The King’s Fund (2024) </a:t>
            </a:r>
            <a:r>
              <a:rPr lang="en-GB" i="1" dirty="0">
                <a:latin typeface="Arial" panose="020B0604020202020204" pitchFamily="34" charset="0"/>
                <a:cs typeface="Arial" panose="020B0604020202020204" pitchFamily="34" charset="0"/>
              </a:rPr>
              <a:t>Lack of government action leaves social care struggling.</a:t>
            </a:r>
          </a:p>
          <a:p>
            <a:pPr>
              <a:lnSpc>
                <a:spcPct val="150000"/>
              </a:lnSpc>
            </a:pPr>
            <a:r>
              <a:rPr lang="en-GB" dirty="0">
                <a:latin typeface="Arial" panose="020B0604020202020204" pitchFamily="34" charset="0"/>
                <a:cs typeface="Arial" panose="020B0604020202020204" pitchFamily="34" charset="0"/>
              </a:rPr>
              <a:t> Available at: </a:t>
            </a:r>
            <a:r>
              <a:rPr lang="en-GB" dirty="0">
                <a:latin typeface="Arial" panose="020B0604020202020204" pitchFamily="34" charset="0"/>
                <a:cs typeface="Arial" panose="020B0604020202020204" pitchFamily="34" charset="0"/>
                <a:hlinkClick r:id="rId5"/>
              </a:rPr>
              <a:t>https://www.kingsfund.org.uk/insight-and-analysis/press-releases/social-care-struggling</a:t>
            </a:r>
            <a:r>
              <a:rPr lang="en-GB" dirty="0">
                <a:latin typeface="Arial" panose="020B0604020202020204" pitchFamily="34" charset="0"/>
                <a:cs typeface="Arial" panose="020B0604020202020204" pitchFamily="34" charset="0"/>
              </a:rPr>
              <a:t> (Accessed: 24 October 2025).</a:t>
            </a:r>
          </a:p>
          <a:p>
            <a:pPr>
              <a:lnSpc>
                <a:spcPct val="150000"/>
              </a:lnSpc>
            </a:pPr>
            <a:endParaRPr lang="en-GB" dirty="0">
              <a:latin typeface="Arial" panose="020B0604020202020204" pitchFamily="34" charset="0"/>
              <a:cs typeface="Arial" panose="020B0604020202020204" pitchFamily="34" charset="0"/>
            </a:endParaRPr>
          </a:p>
          <a:p>
            <a:endParaRPr lang="en-GB" dirty="0"/>
          </a:p>
        </p:txBody>
      </p:sp>
    </p:spTree>
    <p:extLst>
      <p:ext uri="{BB962C8B-B14F-4D97-AF65-F5344CB8AC3E}">
        <p14:creationId xmlns:p14="http://schemas.microsoft.com/office/powerpoint/2010/main" val="278230657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56F4A11F-20CE-4639-7391-E9543404B225}"/>
              </a:ext>
            </a:extLst>
          </p:cNvPr>
          <p:cNvSpPr txBox="1"/>
          <p:nvPr/>
        </p:nvSpPr>
        <p:spPr>
          <a:xfrm>
            <a:off x="167426" y="206062"/>
            <a:ext cx="11590986" cy="5632311"/>
          </a:xfrm>
          <a:prstGeom prst="rect">
            <a:avLst/>
          </a:prstGeom>
          <a:noFill/>
        </p:spPr>
        <p:txBody>
          <a:bodyPr wrap="square" rtlCol="0">
            <a:spAutoFit/>
          </a:bodyPr>
          <a:lstStyle/>
          <a:p>
            <a:endParaRPr lang="en-GB" dirty="0"/>
          </a:p>
          <a:p>
            <a:pPr>
              <a:lnSpc>
                <a:spcPct val="150000"/>
              </a:lnSpc>
            </a:pPr>
            <a:r>
              <a:rPr lang="en-GB" dirty="0" err="1">
                <a:latin typeface="Arial" panose="020B0604020202020204" pitchFamily="34" charset="0"/>
                <a:cs typeface="Arial" panose="020B0604020202020204" pitchFamily="34" charset="0"/>
              </a:rPr>
              <a:t>Tirmazee</a:t>
            </a:r>
            <a:r>
              <a:rPr lang="en-GB" dirty="0">
                <a:latin typeface="Arial" panose="020B0604020202020204" pitchFamily="34" charset="0"/>
                <a:cs typeface="Arial" panose="020B0604020202020204" pitchFamily="34" charset="0"/>
              </a:rPr>
              <a:t>-Kaleem, A. (2024) </a:t>
            </a:r>
            <a:r>
              <a:rPr lang="en-GB" i="1" dirty="0">
                <a:latin typeface="Arial" panose="020B0604020202020204" pitchFamily="34" charset="0"/>
                <a:cs typeface="Arial" panose="020B0604020202020204" pitchFamily="34" charset="0"/>
              </a:rPr>
              <a:t>The Activity Theory of Ageing and Modern Practice: An Opportunity for Transformation in Care Sector</a:t>
            </a:r>
            <a:r>
              <a:rPr lang="en-GB" dirty="0">
                <a:latin typeface="Arial" panose="020B0604020202020204" pitchFamily="34" charset="0"/>
                <a:cs typeface="Arial" panose="020B0604020202020204" pitchFamily="34" charset="0"/>
              </a:rPr>
              <a:t>. Available at:  </a:t>
            </a:r>
            <a:r>
              <a:rPr lang="en-GB" dirty="0">
                <a:latin typeface="Arial" panose="020B0604020202020204" pitchFamily="34" charset="0"/>
                <a:cs typeface="Arial" panose="020B0604020202020204" pitchFamily="34" charset="0"/>
                <a:hlinkClick r:id="rId2"/>
              </a:rPr>
              <a:t>https://napa-activities.co.uk/activity-theory-of-ageing-and-modern-practice</a:t>
            </a:r>
            <a:r>
              <a:rPr lang="en-GB" dirty="0">
                <a:latin typeface="Arial" panose="020B0604020202020204" pitchFamily="34" charset="0"/>
                <a:cs typeface="Arial" panose="020B0604020202020204" pitchFamily="34" charset="0"/>
              </a:rPr>
              <a:t> (Accessed: 22 October 2025).</a:t>
            </a:r>
          </a:p>
          <a:p>
            <a:pPr>
              <a:lnSpc>
                <a:spcPct val="150000"/>
              </a:lnSpc>
            </a:pPr>
            <a:r>
              <a:rPr lang="pt-BR" dirty="0">
                <a:latin typeface="Arial" panose="020B0604020202020204" pitchFamily="34" charset="0"/>
                <a:cs typeface="Arial" panose="020B0604020202020204" pitchFamily="34" charset="0"/>
              </a:rPr>
              <a:t>WHO (2025) </a:t>
            </a:r>
            <a:r>
              <a:rPr lang="pt-BR" i="1" dirty="0">
                <a:latin typeface="Arial" panose="020B0604020202020204" pitchFamily="34" charset="0"/>
                <a:cs typeface="Arial" panose="020B0604020202020204" pitchFamily="34" charset="0"/>
              </a:rPr>
              <a:t>Ageing and Health. </a:t>
            </a:r>
            <a:r>
              <a:rPr lang="pt-BR" dirty="0">
                <a:latin typeface="Arial" panose="020B0604020202020204" pitchFamily="34" charset="0"/>
                <a:cs typeface="Arial" panose="020B0604020202020204" pitchFamily="34" charset="0"/>
              </a:rPr>
              <a:t>Available at: </a:t>
            </a:r>
            <a:r>
              <a:rPr lang="pt-BR" dirty="0">
                <a:latin typeface="Arial" panose="020B0604020202020204" pitchFamily="34" charset="0"/>
                <a:cs typeface="Arial" panose="020B0604020202020204" pitchFamily="34" charset="0"/>
                <a:hlinkClick r:id="rId3"/>
              </a:rPr>
              <a:t>https://www.who.int/news-room/fact-sheets/detail/ageing-and-health#:~:text=By%202030%2C%201%20in%206,2050%20to%20reach%20426%20million</a:t>
            </a:r>
            <a:r>
              <a:rPr lang="pt-BR" dirty="0">
                <a:latin typeface="Arial" panose="020B0604020202020204" pitchFamily="34" charset="0"/>
                <a:cs typeface="Arial" panose="020B0604020202020204" pitchFamily="34" charset="0"/>
              </a:rPr>
              <a:t>. (Accessed:17 October 2025).</a:t>
            </a:r>
          </a:p>
          <a:p>
            <a:pPr>
              <a:lnSpc>
                <a:spcPct val="150000"/>
              </a:lnSpc>
            </a:pPr>
            <a:r>
              <a:rPr lang="pt-BR" dirty="0">
                <a:latin typeface="Arial" panose="020B0604020202020204" pitchFamily="34" charset="0"/>
                <a:cs typeface="Arial" panose="020B0604020202020204" pitchFamily="34" charset="0"/>
              </a:rPr>
              <a:t>UK Parliment (2025) </a:t>
            </a:r>
            <a:r>
              <a:rPr lang="en-GB" i="1" dirty="0">
                <a:latin typeface="Arial" panose="020B0604020202020204" pitchFamily="34" charset="0"/>
                <a:cs typeface="Arial" panose="020B0604020202020204" pitchFamily="34" charset="0"/>
              </a:rPr>
              <a:t>Adult Social Care Reform: the cost of inaction.</a:t>
            </a:r>
          </a:p>
          <a:p>
            <a:pPr>
              <a:lnSpc>
                <a:spcPct val="150000"/>
              </a:lnSpc>
            </a:pPr>
            <a:r>
              <a:rPr lang="pt-BR" dirty="0">
                <a:latin typeface="Arial" panose="020B0604020202020204" pitchFamily="34" charset="0"/>
                <a:cs typeface="Arial" panose="020B0604020202020204" pitchFamily="34" charset="0"/>
              </a:rPr>
              <a:t>available at: </a:t>
            </a:r>
            <a:r>
              <a:rPr lang="pt-BR" dirty="0">
                <a:latin typeface="Arial" panose="020B0604020202020204" pitchFamily="34" charset="0"/>
                <a:cs typeface="Arial" panose="020B0604020202020204" pitchFamily="34" charset="0"/>
                <a:hlinkClick r:id="rId4"/>
              </a:rPr>
              <a:t>https://publications.parliament.uk/pa/cm5901/cmselect/cmhealth/368/report.html</a:t>
            </a:r>
            <a:r>
              <a:rPr lang="pt-BR" dirty="0">
                <a:latin typeface="Arial" panose="020B0604020202020204" pitchFamily="34" charset="0"/>
                <a:cs typeface="Arial" panose="020B0604020202020204" pitchFamily="34" charset="0"/>
              </a:rPr>
              <a:t> (accessed:25 October 2025). </a:t>
            </a:r>
          </a:p>
          <a:p>
            <a:pPr>
              <a:lnSpc>
                <a:spcPct val="150000"/>
              </a:lnSpc>
            </a:pPr>
            <a:r>
              <a:rPr lang="en-GB" dirty="0">
                <a:latin typeface="Arial" panose="020B0604020202020204" pitchFamily="34" charset="0"/>
                <a:cs typeface="Arial" panose="020B0604020202020204" pitchFamily="34" charset="0"/>
              </a:rPr>
              <a:t>Wanka, A. (2020) ‘Continuity and change in the transition to retirement: How time allocation, leisure practices and lifestyles evolve when work vanishes in later life’, </a:t>
            </a:r>
            <a:r>
              <a:rPr lang="en-GB" i="1" dirty="0">
                <a:latin typeface="Arial" panose="020B0604020202020204" pitchFamily="34" charset="0"/>
                <a:cs typeface="Arial" panose="020B0604020202020204" pitchFamily="34" charset="0"/>
              </a:rPr>
              <a:t>European journal of ageing</a:t>
            </a:r>
            <a:r>
              <a:rPr lang="en-GB" dirty="0">
                <a:latin typeface="Arial" panose="020B0604020202020204" pitchFamily="34" charset="0"/>
                <a:cs typeface="Arial" panose="020B0604020202020204" pitchFamily="34" charset="0"/>
              </a:rPr>
              <a:t>, </a:t>
            </a:r>
            <a:r>
              <a:rPr lang="en-GB" i="1" dirty="0">
                <a:latin typeface="Arial" panose="020B0604020202020204" pitchFamily="34" charset="0"/>
                <a:cs typeface="Arial" panose="020B0604020202020204" pitchFamily="34" charset="0"/>
              </a:rPr>
              <a:t>17</a:t>
            </a:r>
            <a:r>
              <a:rPr lang="en-GB" dirty="0">
                <a:latin typeface="Arial" panose="020B0604020202020204" pitchFamily="34" charset="0"/>
                <a:cs typeface="Arial" panose="020B0604020202020204" pitchFamily="34" charset="0"/>
              </a:rPr>
              <a:t>(1), pp.81-93. Available at: </a:t>
            </a:r>
            <a:r>
              <a:rPr lang="en-GB" dirty="0">
                <a:latin typeface="Arial" panose="020B0604020202020204" pitchFamily="34" charset="0"/>
                <a:cs typeface="Arial" panose="020B0604020202020204" pitchFamily="34" charset="0"/>
                <a:hlinkClick r:id="rId5"/>
              </a:rPr>
              <a:t>https://link.springer.com/article/10.1007/s10433-019-00526-w</a:t>
            </a:r>
            <a:r>
              <a:rPr lang="en-GB" dirty="0">
                <a:latin typeface="Arial" panose="020B0604020202020204" pitchFamily="34" charset="0"/>
                <a:cs typeface="Arial" panose="020B0604020202020204" pitchFamily="34" charset="0"/>
              </a:rPr>
              <a:t> (accessed: 25 October 2025). </a:t>
            </a:r>
          </a:p>
          <a:p>
            <a:endParaRPr lang="en-GB" dirty="0"/>
          </a:p>
        </p:txBody>
      </p:sp>
    </p:spTree>
    <p:extLst>
      <p:ext uri="{BB962C8B-B14F-4D97-AF65-F5344CB8AC3E}">
        <p14:creationId xmlns:p14="http://schemas.microsoft.com/office/powerpoint/2010/main" val="1786481939"/>
      </p:ext>
    </p:extLst>
  </p:cSld>
  <p:clrMapOvr>
    <a:masterClrMapping/>
  </p:clrMapOvr>
</p:sld>
</file>

<file path=ppt/theme/theme1.xml><?xml version="1.0" encoding="utf-8"?>
<a:theme xmlns:a="http://schemas.openxmlformats.org/drawingml/2006/main" name="EncaseVTI">
  <a:themeElements>
    <a:clrScheme name="Encase">
      <a:dk1>
        <a:sysClr val="windowText" lastClr="000000"/>
      </a:dk1>
      <a:lt1>
        <a:sysClr val="window" lastClr="FFFFFF"/>
      </a:lt1>
      <a:dk2>
        <a:srgbClr val="1E2121"/>
      </a:dk2>
      <a:lt2>
        <a:srgbClr val="EFECEB"/>
      </a:lt2>
      <a:accent1>
        <a:srgbClr val="717059"/>
      </a:accent1>
      <a:accent2>
        <a:srgbClr val="B9A17E"/>
      </a:accent2>
      <a:accent3>
        <a:srgbClr val="766752"/>
      </a:accent3>
      <a:accent4>
        <a:srgbClr val="A28578"/>
      </a:accent4>
      <a:accent5>
        <a:srgbClr val="6E736D"/>
      </a:accent5>
      <a:accent6>
        <a:srgbClr val="BE8366"/>
      </a:accent6>
      <a:hlink>
        <a:srgbClr val="B5714F"/>
      </a:hlink>
      <a:folHlink>
        <a:srgbClr val="7B6B4C"/>
      </a:folHlink>
    </a:clrScheme>
    <a:fontScheme name="Avenir">
      <a:majorFont>
        <a:latin typeface="Avenir Next LT Pro"/>
        <a:ea typeface=""/>
        <a:cs typeface=""/>
      </a:majorFont>
      <a:minorFont>
        <a:latin typeface="Avenir Next LT Pro Ligh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EncaseVTI" id="{C293990F-FDB3-4ED3-8175-FB79CE5A2A12}" vid="{A5662C19-271F-459F-B4ED-861A98237642}"/>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_activity xmlns="e9586b6e-d655-4ea8-9b46-aa323587a11f"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F8BF9AC769AD6E4EA4D545CCC79C824F" ma:contentTypeVersion="14" ma:contentTypeDescription="Create a new document." ma:contentTypeScope="" ma:versionID="0abd63bafb4885b32cd6228ac0958927">
  <xsd:schema xmlns:xsd="http://www.w3.org/2001/XMLSchema" xmlns:xs="http://www.w3.org/2001/XMLSchema" xmlns:p="http://schemas.microsoft.com/office/2006/metadata/properties" xmlns:ns3="e9586b6e-d655-4ea8-9b46-aa323587a11f" xmlns:ns4="72e6e00a-7fea-48f1-b1b6-00c90b4ff77b" targetNamespace="http://schemas.microsoft.com/office/2006/metadata/properties" ma:root="true" ma:fieldsID="274f2e54ff499ae9eeecab6ae43d483e" ns3:_="" ns4:_="">
    <xsd:import namespace="e9586b6e-d655-4ea8-9b46-aa323587a11f"/>
    <xsd:import namespace="72e6e00a-7fea-48f1-b1b6-00c90b4ff77b"/>
    <xsd:element name="properties">
      <xsd:complexType>
        <xsd:sequence>
          <xsd:element name="documentManagement">
            <xsd:complexType>
              <xsd:all>
                <xsd:element ref="ns3:MediaServiceMetadata" minOccurs="0"/>
                <xsd:element ref="ns3:MediaServiceFastMetadata" minOccurs="0"/>
                <xsd:element ref="ns3:MediaServiceSearchProperties" minOccurs="0"/>
                <xsd:element ref="ns3:MediaServiceObjectDetectorVersions" minOccurs="0"/>
                <xsd:element ref="ns3:_activity" minOccurs="0"/>
                <xsd:element ref="ns4:SharedWithUsers" minOccurs="0"/>
                <xsd:element ref="ns4:SharedWithDetails" minOccurs="0"/>
                <xsd:element ref="ns4:SharingHintHash" minOccurs="0"/>
                <xsd:element ref="ns3:MediaServiceAutoTags" minOccurs="0"/>
                <xsd:element ref="ns3:MediaServiceOCR" minOccurs="0"/>
                <xsd:element ref="ns3:MediaServiceGenerationTime" minOccurs="0"/>
                <xsd:element ref="ns3:MediaServiceEventHashCode" minOccurs="0"/>
                <xsd:element ref="ns3:MediaServiceDateTaken" minOccurs="0"/>
                <xsd:element ref="ns3:MediaLengthInSecond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e9586b6e-d655-4ea8-9b46-aa323587a11f"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_activity" ma:index="12" nillable="true" ma:displayName="_activity" ma:hidden="true" ma:internalName="_activity">
      <xsd:simpleType>
        <xsd:restriction base="dms:Note"/>
      </xsd:simpleType>
    </xsd:element>
    <xsd:element name="MediaServiceAutoTags" ma:index="16" nillable="true" ma:displayName="Tags" ma:internalName="MediaServiceAutoTags" ma:readOnly="true">
      <xsd:simpleType>
        <xsd:restriction base="dms:Text"/>
      </xsd:simpleType>
    </xsd:element>
    <xsd:element name="MediaServiceOCR" ma:index="17" nillable="true" ma:displayName="Extracted Text" ma:internalName="MediaServiceOCR" ma:readOnly="true">
      <xsd:simpleType>
        <xsd:restriction base="dms:Note">
          <xsd:maxLength value="255"/>
        </xsd:restriction>
      </xsd:simpleType>
    </xsd:element>
    <xsd:element name="MediaServiceGenerationTime" ma:index="18" nillable="true" ma:displayName="MediaServiceGenerationTime" ma:hidden="true" ma:internalName="MediaServiceGenerationTime" ma:readOnly="true">
      <xsd:simpleType>
        <xsd:restriction base="dms:Text"/>
      </xsd:simpleType>
    </xsd:element>
    <xsd:element name="MediaServiceEventHashCode" ma:index="19" nillable="true" ma:displayName="MediaServiceEventHashCode" ma:hidden="true" ma:internalName="MediaServiceEventHashCode" ma:readOnly="true">
      <xsd:simpleType>
        <xsd:restriction base="dms:Text"/>
      </xsd:simpleType>
    </xsd:element>
    <xsd:element name="MediaServiceDateTaken" ma:index="20" nillable="true" ma:displayName="MediaServiceDateTaken" ma:hidden="true" ma:indexed="true" ma:internalName="MediaServiceDateTaken" ma:readOnly="true">
      <xsd:simpleType>
        <xsd:restriction base="dms:Text"/>
      </xsd:simpleType>
    </xsd:element>
    <xsd:element name="MediaLengthInSeconds" ma:index="21" nillable="true" ma:displayName="MediaLengthInSeconds" ma:hidden="true" ma:internalName="MediaLengthInSeconds" ma:readOnly="tru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72e6e00a-7fea-48f1-b1b6-00c90b4ff77b" elementFormDefault="qualified">
    <xsd:import namespace="http://schemas.microsoft.com/office/2006/documentManagement/types"/>
    <xsd:import namespace="http://schemas.microsoft.com/office/infopath/2007/PartnerControls"/>
    <xsd:element name="SharedWithUsers" ma:index="13"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4" nillable="true" ma:displayName="Shared With Details" ma:internalName="SharedWithDetails" ma:readOnly="true">
      <xsd:simpleType>
        <xsd:restriction base="dms:Note">
          <xsd:maxLength value="255"/>
        </xsd:restriction>
      </xsd:simpleType>
    </xsd:element>
    <xsd:element name="SharingHintHash" ma:index="15"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DA65387B-A5B8-465D-A134-3C06578574F3}">
  <ds:schemaRefs>
    <ds:schemaRef ds:uri="http://purl.org/dc/dcmitype/"/>
    <ds:schemaRef ds:uri="http://schemas.microsoft.com/office/2006/metadata/properties"/>
    <ds:schemaRef ds:uri="http://schemas.openxmlformats.org/package/2006/metadata/core-properties"/>
    <ds:schemaRef ds:uri="http://schemas.microsoft.com/office/infopath/2007/PartnerControls"/>
    <ds:schemaRef ds:uri="http://purl.org/dc/terms/"/>
    <ds:schemaRef ds:uri="http://schemas.microsoft.com/office/2006/documentManagement/types"/>
    <ds:schemaRef ds:uri="72e6e00a-7fea-48f1-b1b6-00c90b4ff77b"/>
    <ds:schemaRef ds:uri="e9586b6e-d655-4ea8-9b46-aa323587a11f"/>
    <ds:schemaRef ds:uri="http://www.w3.org/XML/1998/namespace"/>
    <ds:schemaRef ds:uri="http://purl.org/dc/elements/1.1/"/>
  </ds:schemaRefs>
</ds:datastoreItem>
</file>

<file path=customXml/itemProps2.xml><?xml version="1.0" encoding="utf-8"?>
<ds:datastoreItem xmlns:ds="http://schemas.openxmlformats.org/officeDocument/2006/customXml" ds:itemID="{EF10BDBF-42BD-42D6-96A3-AE7AA57FC06E}">
  <ds:schemaRefs>
    <ds:schemaRef ds:uri="http://schemas.microsoft.com/sharepoint/v3/contenttype/forms"/>
  </ds:schemaRefs>
</ds:datastoreItem>
</file>

<file path=customXml/itemProps3.xml><?xml version="1.0" encoding="utf-8"?>
<ds:datastoreItem xmlns:ds="http://schemas.openxmlformats.org/officeDocument/2006/customXml" ds:itemID="{B423BD57-270B-47B0-8803-C9D2F5A6E660}">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e9586b6e-d655-4ea8-9b46-aa323587a11f"/>
    <ds:schemaRef ds:uri="72e6e00a-7fea-48f1-b1b6-00c90b4ff77b"/>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2439</TotalTime>
  <Words>2865</Words>
  <Application>Microsoft Office PowerPoint</Application>
  <PresentationFormat>Widescreen</PresentationFormat>
  <Paragraphs>172</Paragraphs>
  <Slides>24</Slides>
  <Notes>1</Notes>
  <HiddenSlides>0</HiddenSlides>
  <MMClips>17</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24</vt:i4>
      </vt:variant>
    </vt:vector>
  </HeadingPairs>
  <TitlesOfParts>
    <vt:vector size="29" baseType="lpstr">
      <vt:lpstr>Aptos</vt:lpstr>
      <vt:lpstr>Arial</vt:lpstr>
      <vt:lpstr>Avenir Next LT Pro</vt:lpstr>
      <vt:lpstr>Avenir Next LT Pro Light</vt:lpstr>
      <vt:lpstr>EncaseVTI</vt:lpstr>
      <vt:lpstr>BMHP6027-Component 1 Voice Over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Tahira Yasmeen (2236533)</dc:creator>
  <cp:lastModifiedBy>Tahira Yasmeen (2236533)</cp:lastModifiedBy>
  <cp:revision>15</cp:revision>
  <dcterms:created xsi:type="dcterms:W3CDTF">2025-10-02T16:09:20Z</dcterms:created>
  <dcterms:modified xsi:type="dcterms:W3CDTF">2025-10-25T21:47:32Z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0x010100F8BF9AC769AD6E4EA4D545CCC79C824F</vt:lpwstr>
  </property>
</Properties>
</file>