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949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800" y="4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presProps" Target="presProps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5" Type="http://schemas.openxmlformats.org/officeDocument/2006/relationships/slide" Target="slides/slide1.xml" /><Relationship Id="rId10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6B02A-CFAE-BC9D-F4A3-BECC52007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7684B-821B-9E22-618D-B4BC4EAB5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DE0B9-7974-923C-AD08-9304F176B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8DEA9-BB9A-23D3-BAE5-9C233D3BC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C3437-D6A4-E54C-CDB3-F60A63966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46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8325-F524-1544-6480-3B20914FE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FE4BF-FAE9-8DD4-B021-2591910C5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830D2-243A-4961-7381-168B0F2CA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ED7A0-2FEC-8467-3172-8F54A6883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D0555-B3B2-3C21-6F5C-A63ECAC5F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861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33B16-B20A-AF3E-6511-757BB0C15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B3B5BB-FBCE-36C9-115F-386DD6927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064D67-2F5A-2A01-1BFE-010D6C7A1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6A321-DDB1-6302-FC22-2C58A1E1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0B930-E070-92EC-955B-065B54122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3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D21E7-5F0C-564C-D9C3-091D41328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8C95F-C168-49D6-BC76-5226ED503D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941C75-C02B-3400-9970-85E0B467F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6810B-1251-5B97-18B5-EFEEE01A4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098E7E-90C7-36DF-90DF-F3FD720B9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8C865-9CB5-4E43-1D90-CEB679BC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728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7FFA9-246C-EC57-DDED-59C6C7386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70A29-8D86-8AA4-BC37-EC9C9D3B9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F3841D-023C-F6B5-811A-51F06E4043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68D6C1-7267-D707-CD68-214940D6DB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4089E2-921F-06FE-640B-6CA83DC389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207ABE-554A-451A-1479-B931C6AFE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E46605-75DE-CB93-12E1-FB84B21B8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C66954-09B6-44EF-F3EE-BFAA43A80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088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8C9DA-387F-2A91-DA2C-810D3251D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510AB6-43EF-328C-5B68-29BE636F0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18704A-F093-0F25-EE32-B3E2349DF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30F5B-6A9F-6E27-AD8D-61AE7CD8A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506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09FD6E-9D55-82C7-151B-FEBB5CCA6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FB16D6-D496-D13D-E393-E0D5B4485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251E1-552B-1BF0-2BA2-5343C415B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614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C3ED2-E87B-4731-C912-C399F3546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BC867-F554-A2A9-B21B-8EA7435A5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24F4AC-06B0-BC55-0B18-E7E67A4BBD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AC642-830E-3D71-4FD7-C71E6F8F0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374FF-D6AB-4ECF-6E20-F2C058704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30CC7A-B73B-FC0A-131C-CF805AB13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845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AC0D-B8EA-5AE8-C314-02628019B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4C16A2-F9AF-DA53-B551-C68A72AB10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E0431E-8A73-8690-DC74-4460E471B7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E4845-B721-1DDD-93BA-33E84274BC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F1913-FCA3-C797-1890-F2C43C955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EC20A-E1EA-6E38-9B6B-7F7313E9C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690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AB6BA-9613-8900-E13F-F085C5BB2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5D12C5-8C00-0166-2F66-9573D2210C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3FAA1-4299-94D1-42B9-8462AFD23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4F5A3-2706-DC65-F443-98A6A0AC0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1ED18-D4E2-E010-BFB5-31E7D341A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87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DCEF5-D5D2-906D-5D1E-51C119EDB8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F8427-C9CD-8E78-5444-E1B770A248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A09F6-E5D5-39EA-B15A-FAC23CC85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0C452-6949-6975-E200-9823C4402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F1437-428B-1815-5877-9C73EECBB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411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238F9E-1DE2-57B1-699F-C30DAEFD9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8DA788-0AB1-0926-95AB-0BE449C9B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019B4-140B-ADB6-FC3C-848591C6D3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AF27C-EAAF-4CAC-BD2B-E3F52E9FA1B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54557-F173-AC1A-48D5-F397D3E892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4856E-8522-1AD6-AEFD-D7D3438ADD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34CB5-DB4F-4314-8C4B-7C182B6EB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691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fif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C48DFC-7429-618E-52FA-577E380D2306}"/>
              </a:ext>
            </a:extLst>
          </p:cNvPr>
          <p:cNvSpPr txBox="1"/>
          <p:nvPr/>
        </p:nvSpPr>
        <p:spPr>
          <a:xfrm>
            <a:off x="424873" y="914400"/>
            <a:ext cx="90793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Student name: Kamran Ahmed</a:t>
            </a:r>
          </a:p>
          <a:p>
            <a:r>
              <a:rPr lang="en-GB" sz="2400" dirty="0"/>
              <a:t>Student </a:t>
            </a:r>
            <a:r>
              <a:rPr lang="en-GB" sz="2400"/>
              <a:t>ID       : 2118921</a:t>
            </a:r>
            <a:endParaRPr lang="en-GB" sz="2400" dirty="0"/>
          </a:p>
          <a:p>
            <a:r>
              <a:rPr lang="en-GB" sz="2400" dirty="0"/>
              <a:t>Lecturer           : Rodrigo Aguilera</a:t>
            </a:r>
          </a:p>
          <a:p>
            <a:r>
              <a:rPr lang="en-GB" sz="2400" dirty="0"/>
              <a:t>Module            : Foreign Language and cultural Awareness</a:t>
            </a:r>
          </a:p>
          <a:p>
            <a:r>
              <a:rPr lang="en-GB" sz="2400" dirty="0"/>
              <a:t>                             (BMIH5003)</a:t>
            </a:r>
          </a:p>
        </p:txBody>
      </p:sp>
    </p:spTree>
    <p:extLst>
      <p:ext uri="{BB962C8B-B14F-4D97-AF65-F5344CB8AC3E}">
        <p14:creationId xmlns:p14="http://schemas.microsoft.com/office/powerpoint/2010/main" val="1082124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632D858-F08C-EA03-3AF0-269F04BDE144}"/>
              </a:ext>
            </a:extLst>
          </p:cNvPr>
          <p:cNvSpPr/>
          <p:nvPr/>
        </p:nvSpPr>
        <p:spPr>
          <a:xfrm>
            <a:off x="-1" y="300715"/>
            <a:ext cx="14358026" cy="121390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" name="Picture 15" descr="A picture containing sky, outdoor, building, apartment building&#10;&#10;Description automatically generated">
            <a:extLst>
              <a:ext uri="{FF2B5EF4-FFF2-40B4-BE49-F238E27FC236}">
                <a16:creationId xmlns:a16="http://schemas.microsoft.com/office/drawing/2014/main" id="{CF90407E-C949-CE4A-1102-A782266A73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979" b="16782"/>
          <a:stretch/>
        </p:blipFill>
        <p:spPr>
          <a:xfrm>
            <a:off x="3048" y="0"/>
            <a:ext cx="14354978" cy="356416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C2B09D8-80B3-6B8B-6333-B36F60E168E1}"/>
              </a:ext>
            </a:extLst>
          </p:cNvPr>
          <p:cNvSpPr txBox="1"/>
          <p:nvPr/>
        </p:nvSpPr>
        <p:spPr>
          <a:xfrm>
            <a:off x="4503906" y="3432844"/>
            <a:ext cx="53502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Ink Free" panose="03080402000500000000" pitchFamily="66" charset="0"/>
                <a:ea typeface="Ebrima" panose="02000000000000000000" pitchFamily="2" charset="0"/>
                <a:cs typeface="Ebrima" panose="02000000000000000000" pitchFamily="2" charset="0"/>
              </a:rPr>
              <a:t>EL</a:t>
            </a: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Bahnschrift Condensed" panose="020B0502040204020203" pitchFamily="34" charset="0"/>
                <a:ea typeface="Ebrima" panose="02000000000000000000" pitchFamily="2" charset="0"/>
                <a:cs typeface="Ebrima" panose="02000000000000000000" pitchFamily="2" charset="0"/>
              </a:rPr>
              <a:t> LUGO HOTEL</a:t>
            </a:r>
            <a:endParaRPr lang="en-GB" sz="6000" b="1" dirty="0">
              <a:solidFill>
                <a:schemeClr val="accent2">
                  <a:lumMod val="40000"/>
                  <a:lumOff val="60000"/>
                </a:schemeClr>
              </a:solidFill>
              <a:latin typeface="Ink Free" panose="03080402000500000000" pitchFamily="66" charset="0"/>
              <a:ea typeface="Ebrima" panose="02000000000000000000" pitchFamily="2" charset="0"/>
              <a:cs typeface="Ebrima" panose="02000000000000000000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7099FC-242D-CC6E-0BC8-85ED0CD903AD}"/>
              </a:ext>
            </a:extLst>
          </p:cNvPr>
          <p:cNvSpPr txBox="1"/>
          <p:nvPr/>
        </p:nvSpPr>
        <p:spPr>
          <a:xfrm>
            <a:off x="3848147" y="4195420"/>
            <a:ext cx="70857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u="sng" dirty="0">
                <a:solidFill>
                  <a:schemeClr val="bg1"/>
                </a:solidFill>
                <a:latin typeface="Bahnschrift Condensed" panose="020B0502040204020203" pitchFamily="34" charset="0"/>
              </a:rPr>
              <a:t>LE GRAN INAUGURACION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D530769-5C43-EB37-12A8-F412D0A4B9BF}"/>
              </a:ext>
            </a:extLst>
          </p:cNvPr>
          <p:cNvSpPr txBox="1"/>
          <p:nvPr/>
        </p:nvSpPr>
        <p:spPr>
          <a:xfrm>
            <a:off x="8923888" y="7905562"/>
            <a:ext cx="5816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N</a:t>
            </a:r>
            <a:r>
              <a:rPr lang="en-GB" sz="4400" u="sng" dirty="0">
                <a:solidFill>
                  <a:schemeClr val="accent4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UESTRAS INSTALACIONES </a:t>
            </a:r>
            <a:r>
              <a:rPr lang="en-GB" sz="4400" u="sng" dirty="0">
                <a:solidFill>
                  <a:schemeClr val="bg1"/>
                </a:solidFill>
                <a:latin typeface="Agency FB" panose="020B0503020202020204" pitchFamily="34" charset="0"/>
              </a:rPr>
              <a:t>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Agency FB" panose="020B0503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HABITACION DELUXE               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  <a:latin typeface="Agency FB" panose="020B0503020202020204" pitchFamily="34" charset="0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PISCINA CLIMATIZADA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24 HORA GIMNASIO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SPA DE BELLEZA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Agency FB" panose="020B0503020202020204" pitchFamily="34" charset="0"/>
              </a:rPr>
              <a:t>RESTUARANTE PARA CENAR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20661B-0F88-0E89-B333-0CF5054B7685}"/>
              </a:ext>
            </a:extLst>
          </p:cNvPr>
          <p:cNvSpPr txBox="1"/>
          <p:nvPr/>
        </p:nvSpPr>
        <p:spPr>
          <a:xfrm>
            <a:off x="37207" y="5212517"/>
            <a:ext cx="581660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>
                <a:solidFill>
                  <a:schemeClr val="accent4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EVENTOS ESPECIALOS</a:t>
            </a:r>
          </a:p>
          <a:p>
            <a:r>
              <a:rPr lang="es-ES" sz="4400" dirty="0">
                <a:solidFill>
                  <a:schemeClr val="bg1"/>
                </a:solidFill>
                <a:latin typeface="Agency FB" panose="020B0503020202020204" pitchFamily="34" charset="0"/>
              </a:rPr>
              <a:t>el 18 de marzo, Justin Beiber nos presentará como nuestro evento principal, así que no te pierdas esta oportunidad única en la vida, así que ven al hotel de lujo.</a:t>
            </a:r>
            <a:endParaRPr lang="en-GB" sz="4400" dirty="0">
              <a:solidFill>
                <a:schemeClr val="bg1"/>
              </a:solidFill>
              <a:latin typeface="Agency FB" panose="020B0503020202020204" pitchFamily="34" charset="0"/>
            </a:endParaRPr>
          </a:p>
          <a:p>
            <a:endParaRPr lang="en-GB" sz="3600" dirty="0">
              <a:solidFill>
                <a:schemeClr val="accent4">
                  <a:lumMod val="40000"/>
                  <a:lumOff val="60000"/>
                </a:schemeClr>
              </a:solidFill>
              <a:latin typeface="Agency FB" panose="020B0503020202020204" pitchFamily="34" charset="0"/>
            </a:endParaRPr>
          </a:p>
        </p:txBody>
      </p: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8715BC1D-D7AF-DD21-B9F2-D273F647AD5D}"/>
              </a:ext>
            </a:extLst>
          </p:cNvPr>
          <p:cNvSpPr/>
          <p:nvPr/>
        </p:nvSpPr>
        <p:spPr>
          <a:xfrm>
            <a:off x="10654452" y="4369627"/>
            <a:ext cx="3374370" cy="3033618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D94B52F-166A-C35E-F6D3-3B761347EA44}"/>
              </a:ext>
            </a:extLst>
          </p:cNvPr>
          <p:cNvSpPr txBox="1"/>
          <p:nvPr/>
        </p:nvSpPr>
        <p:spPr>
          <a:xfrm>
            <a:off x="10978014" y="4824607"/>
            <a:ext cx="28073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Bahnschrift Condensed" panose="020B0502040204020203" pitchFamily="34" charset="0"/>
              </a:rPr>
              <a:t>25% apagado</a:t>
            </a:r>
          </a:p>
          <a:p>
            <a:r>
              <a:rPr lang="en-GB" sz="4400" b="0" i="1" dirty="0">
                <a:solidFill>
                  <a:srgbClr val="212529"/>
                </a:solidFill>
                <a:effectLst/>
                <a:latin typeface="Open Sans" panose="020B0606030504020204" pitchFamily="34" charset="0"/>
              </a:rPr>
              <a:t>€</a:t>
            </a:r>
            <a:r>
              <a:rPr lang="en-GB" sz="4400" b="0" i="1" dirty="0">
                <a:solidFill>
                  <a:srgbClr val="212529"/>
                </a:solidFill>
                <a:effectLst/>
                <a:latin typeface="Bahnschrift Condensed" panose="020B0502040204020203" pitchFamily="34" charset="0"/>
              </a:rPr>
              <a:t>100 MARZO</a:t>
            </a:r>
          </a:p>
          <a:p>
            <a:pPr algn="ctr"/>
            <a:r>
              <a:rPr lang="en-GB" sz="4400" i="1" dirty="0">
                <a:solidFill>
                  <a:srgbClr val="212529"/>
                </a:solidFill>
                <a:latin typeface="Bahnschrift Condensed" panose="020B0502040204020203" pitchFamily="34" charset="0"/>
              </a:rPr>
              <a:t>ESPIACAL</a:t>
            </a:r>
            <a:endParaRPr lang="en-GB" sz="4400" dirty="0">
              <a:latin typeface="Bahnschrift Condensed" panose="020B0502040204020203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A08B47D-20F8-34F4-46B6-D7814D37E225}"/>
              </a:ext>
            </a:extLst>
          </p:cNvPr>
          <p:cNvSpPr txBox="1"/>
          <p:nvPr/>
        </p:nvSpPr>
        <p:spPr>
          <a:xfrm>
            <a:off x="37207" y="10598607"/>
            <a:ext cx="4053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accent4">
                    <a:lumMod val="40000"/>
                    <a:lumOff val="60000"/>
                  </a:schemeClr>
                </a:solidFill>
                <a:latin typeface="Agency FB" panose="020B0503020202020204" pitchFamily="34" charset="0"/>
              </a:rPr>
              <a:t>DIRECCIÓN</a:t>
            </a:r>
            <a:r>
              <a:rPr lang="en-GB" sz="4000" dirty="0">
                <a:solidFill>
                  <a:schemeClr val="bg1"/>
                </a:solidFill>
                <a:latin typeface="Agency FB" panose="020B0503020202020204" pitchFamily="34" charset="0"/>
              </a:rPr>
              <a:t>:</a:t>
            </a:r>
          </a:p>
          <a:p>
            <a:r>
              <a:rPr lang="es-ES" sz="1600" b="0" i="0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Paseo del Mare Nostrum, 21, 08039, Barcelona</a:t>
            </a:r>
            <a:endParaRPr lang="en-GB" sz="16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DA64A52-9D4C-8F09-38F5-576401F30A87}"/>
              </a:ext>
            </a:extLst>
          </p:cNvPr>
          <p:cNvSpPr/>
          <p:nvPr/>
        </p:nvSpPr>
        <p:spPr>
          <a:xfrm>
            <a:off x="5788553" y="5905997"/>
            <a:ext cx="2279001" cy="1999565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2000" dirty="0">
                <a:solidFill>
                  <a:schemeClr val="tx1"/>
                </a:solidFill>
                <a:latin typeface="Bahnschrift SemiBold Condensed" panose="020B0502040204020203" pitchFamily="34" charset="0"/>
              </a:rPr>
              <a:t>Tour por el club de fútbol Nou Camp Barcelona </a:t>
            </a:r>
          </a:p>
          <a:p>
            <a:pPr algn="ctr"/>
            <a:r>
              <a:rPr lang="es-ES" sz="1400" dirty="0">
                <a:solidFill>
                  <a:schemeClr val="tx1"/>
                </a:solidFill>
                <a:latin typeface="Bahnschrift SemiBold Condensed" panose="020B0502040204020203" pitchFamily="34" charset="0"/>
              </a:rPr>
              <a:t>(por </a:t>
            </a:r>
            <a:r>
              <a:rPr lang="en-GB" sz="1400" b="0" i="1" dirty="0">
                <a:solidFill>
                  <a:srgbClr val="212529"/>
                </a:solidFill>
                <a:effectLst/>
                <a:latin typeface="Open Sans" panose="020B0606030504020204" pitchFamily="34" charset="0"/>
              </a:rPr>
              <a:t>€ </a:t>
            </a:r>
            <a:r>
              <a:rPr lang="es-ES" sz="1400" dirty="0">
                <a:solidFill>
                  <a:schemeClr val="tx1"/>
                </a:solidFill>
                <a:latin typeface="Bahnschrift SemiBold Condensed" panose="020B0502040204020203" pitchFamily="34" charset="0"/>
              </a:rPr>
              <a:t>30 adicionales</a:t>
            </a:r>
            <a:r>
              <a:rPr lang="es-ES" sz="1600" dirty="0">
                <a:solidFill>
                  <a:schemeClr val="tx1"/>
                </a:solidFill>
                <a:latin typeface="Bahnschrift SemiBold Condensed" panose="020B0502040204020203" pitchFamily="34" charset="0"/>
              </a:rPr>
              <a:t>)</a:t>
            </a:r>
            <a:endParaRPr lang="en-GB" sz="1600" dirty="0">
              <a:latin typeface="Bahnschrift SemiBold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911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2" ma:contentTypeDescription="Create a new document." ma:contentTypeScope="" ma:versionID="3cf670369f8f06751dcfdb9837b02fe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c271b1b6f85dfa0e212e4deb5d9d774e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69120C56-D6EF-45B6-9B22-1837B574AC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</ds:schemaRefs>
</ds:datastoreItem>
</file>

<file path=customXml/itemProps2.xml><?xml version="1.0" encoding="utf-8"?>
<ds:datastoreItem xmlns:ds="http://schemas.openxmlformats.org/officeDocument/2006/customXml" ds:itemID="{40802525-E59C-4A3E-BEF4-245B32D576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BD1728-0113-43BA-8631-2F0521264C0A}">
  <ds:schemaRefs>
    <ds:schemaRef ds:uri="http://schemas.microsoft.com/office/2006/metadata/properties"/>
    <ds:schemaRef ds:uri="http://www.w3.org/2000/xmlns/"/>
    <ds:schemaRef ds:uri="be49ff73-cec0-4379-9da8-63ff3cc411bb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117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</dc:creator>
  <cp:lastModifiedBy>kamran ahmed</cp:lastModifiedBy>
  <cp:revision>2</cp:revision>
  <dcterms:created xsi:type="dcterms:W3CDTF">2023-02-22T23:32:31Z</dcterms:created>
  <dcterms:modified xsi:type="dcterms:W3CDTF">2023-02-24T15:24:41Z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