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59" r:id="rId1"/>
  </p:sldMasterIdLst>
  <p:notesMasterIdLst>
    <p:notesMasterId r:id="rId36"/>
  </p:notesMasterIdLst>
  <p:handoutMasterIdLst>
    <p:handoutMasterId r:id="rId37"/>
  </p:handoutMasterIdLst>
  <p:sldIdLst>
    <p:sldId id="292" r:id="rId2"/>
    <p:sldId id="303" r:id="rId3"/>
    <p:sldId id="306" r:id="rId4"/>
    <p:sldId id="307" r:id="rId5"/>
    <p:sldId id="293" r:id="rId6"/>
    <p:sldId id="305" r:id="rId7"/>
    <p:sldId id="302" r:id="rId8"/>
    <p:sldId id="322" r:id="rId9"/>
    <p:sldId id="296" r:id="rId10"/>
    <p:sldId id="295" r:id="rId11"/>
    <p:sldId id="297" r:id="rId12"/>
    <p:sldId id="304" r:id="rId13"/>
    <p:sldId id="300" r:id="rId14"/>
    <p:sldId id="301" r:id="rId15"/>
    <p:sldId id="324" r:id="rId16"/>
    <p:sldId id="288" r:id="rId17"/>
    <p:sldId id="308" r:id="rId18"/>
    <p:sldId id="309" r:id="rId19"/>
    <p:sldId id="310" r:id="rId20"/>
    <p:sldId id="311" r:id="rId21"/>
    <p:sldId id="290" r:id="rId22"/>
    <p:sldId id="316" r:id="rId23"/>
    <p:sldId id="317" r:id="rId24"/>
    <p:sldId id="325" r:id="rId25"/>
    <p:sldId id="318" r:id="rId26"/>
    <p:sldId id="320" r:id="rId27"/>
    <p:sldId id="319" r:id="rId28"/>
    <p:sldId id="321" r:id="rId29"/>
    <p:sldId id="291" r:id="rId30"/>
    <p:sldId id="313" r:id="rId31"/>
    <p:sldId id="314" r:id="rId32"/>
    <p:sldId id="315" r:id="rId33"/>
    <p:sldId id="271" r:id="rId34"/>
    <p:sldId id="294" r:id="rId35"/>
  </p:sldIdLst>
  <p:sldSz cx="12192000" cy="6858000"/>
  <p:notesSz cx="6797675" cy="9928225"/>
  <p:defaultTextStyle>
    <a:defPPr>
      <a:defRPr kern="0"/>
    </a:def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BF4600-6E13-4DD4-ABEA-1D78137B243D}" v="844" dt="2025-10-05T23:09:29.1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yn Griffiths" userId="6b5e4e47-af3a-4366-99d1-d662053274cd" providerId="ADAL" clId="{E7BF4600-6E13-4DD4-ABEA-1D78137B243D}"/>
    <pc:docChg chg="undo redo custSel addSld delSld modSld">
      <pc:chgData name="Robyn Griffiths" userId="6b5e4e47-af3a-4366-99d1-d662053274cd" providerId="ADAL" clId="{E7BF4600-6E13-4DD4-ABEA-1D78137B243D}" dt="2025-10-05T23:09:29.114" v="901" actId="113"/>
      <pc:docMkLst>
        <pc:docMk/>
      </pc:docMkLst>
      <pc:sldChg chg="delSp modSp mod modAnim">
        <pc:chgData name="Robyn Griffiths" userId="6b5e4e47-af3a-4366-99d1-d662053274cd" providerId="ADAL" clId="{E7BF4600-6E13-4DD4-ABEA-1D78137B243D}" dt="2025-10-05T23:08:24.328" v="897" actId="1076"/>
        <pc:sldMkLst>
          <pc:docMk/>
          <pc:sldMk cId="0" sldId="271"/>
        </pc:sldMkLst>
        <pc:spChg chg="mod">
          <ac:chgData name="Robyn Griffiths" userId="6b5e4e47-af3a-4366-99d1-d662053274cd" providerId="ADAL" clId="{E7BF4600-6E13-4DD4-ABEA-1D78137B243D}" dt="2025-10-05T23:08:24.328" v="897" actId="1076"/>
          <ac:spMkLst>
            <pc:docMk/>
            <pc:sldMk cId="0" sldId="271"/>
            <ac:spMk id="69634" creationId="{6F7DDD71-6010-ED30-0D87-8EDFEECF6912}"/>
          </ac:spMkLst>
        </pc:spChg>
        <pc:spChg chg="mod">
          <ac:chgData name="Robyn Griffiths" userId="6b5e4e47-af3a-4366-99d1-d662053274cd" providerId="ADAL" clId="{E7BF4600-6E13-4DD4-ABEA-1D78137B243D}" dt="2025-10-05T23:03:32.545" v="845" actId="2711"/>
          <ac:spMkLst>
            <pc:docMk/>
            <pc:sldMk cId="0" sldId="271"/>
            <ac:spMk id="69635" creationId="{77D68276-3A2C-04A6-BAEA-6CC26085EFF4}"/>
          </ac:spMkLst>
        </pc:spChg>
        <pc:picChg chg="del mod">
          <ac:chgData name="Robyn Griffiths" userId="6b5e4e47-af3a-4366-99d1-d662053274cd" providerId="ADAL" clId="{E7BF4600-6E13-4DD4-ABEA-1D78137B243D}" dt="2025-10-05T23:02:26.322" v="839" actId="478"/>
          <ac:picMkLst>
            <pc:docMk/>
            <pc:sldMk cId="0" sldId="271"/>
            <ac:picMk id="69636" creationId="{CAA7153E-2C9B-6DAB-4080-08BF99B3DE78}"/>
          </ac:picMkLst>
        </pc:picChg>
      </pc:sldChg>
      <pc:sldChg chg="addSp delSp modSp mod modAnim">
        <pc:chgData name="Robyn Griffiths" userId="6b5e4e47-af3a-4366-99d1-d662053274cd" providerId="ADAL" clId="{E7BF4600-6E13-4DD4-ABEA-1D78137B243D}" dt="2025-10-05T22:58:21" v="794"/>
        <pc:sldMkLst>
          <pc:docMk/>
          <pc:sldMk cId="0" sldId="288"/>
        </pc:sldMkLst>
        <pc:spChg chg="add del mod">
          <ac:chgData name="Robyn Griffiths" userId="6b5e4e47-af3a-4366-99d1-d662053274cd" providerId="ADAL" clId="{E7BF4600-6E13-4DD4-ABEA-1D78137B243D}" dt="2025-10-05T22:32:35.122" v="402" actId="478"/>
          <ac:spMkLst>
            <pc:docMk/>
            <pc:sldMk cId="0" sldId="288"/>
            <ac:spMk id="2" creationId="{00A16A60-F5E1-71A5-B8DA-FF4FF736DD04}"/>
          </ac:spMkLst>
        </pc:spChg>
        <pc:spChg chg="mod">
          <ac:chgData name="Robyn Griffiths" userId="6b5e4e47-af3a-4366-99d1-d662053274cd" providerId="ADAL" clId="{E7BF4600-6E13-4DD4-ABEA-1D78137B243D}" dt="2025-10-05T22:58:14.530" v="792" actId="1076"/>
          <ac:spMkLst>
            <pc:docMk/>
            <pc:sldMk cId="0" sldId="288"/>
            <ac:spMk id="32771" creationId="{4181DCBE-EDE6-04BD-32CC-1B7750C3A9DB}"/>
          </ac:spMkLst>
        </pc:spChg>
        <pc:spChg chg="mod">
          <ac:chgData name="Robyn Griffiths" userId="6b5e4e47-af3a-4366-99d1-d662053274cd" providerId="ADAL" clId="{E7BF4600-6E13-4DD4-ABEA-1D78137B243D}" dt="2025-10-05T22:17:35.380" v="243"/>
          <ac:spMkLst>
            <pc:docMk/>
            <pc:sldMk cId="0" sldId="288"/>
            <ac:spMk id="105474" creationId="{7DAE5382-581C-98A0-FAC3-D831730D5DAC}"/>
          </ac:spMkLst>
        </pc:spChg>
        <pc:picChg chg="del">
          <ac:chgData name="Robyn Griffiths" userId="6b5e4e47-af3a-4366-99d1-d662053274cd" providerId="ADAL" clId="{E7BF4600-6E13-4DD4-ABEA-1D78137B243D}" dt="2025-10-05T22:32:27.619" v="401" actId="478"/>
          <ac:picMkLst>
            <pc:docMk/>
            <pc:sldMk cId="0" sldId="288"/>
            <ac:picMk id="36868" creationId="{1170F121-356D-E701-A290-DA3311596DB8}"/>
          </ac:picMkLst>
        </pc:picChg>
      </pc:sldChg>
      <pc:sldChg chg="modSp mod modAnim">
        <pc:chgData name="Robyn Griffiths" userId="6b5e4e47-af3a-4366-99d1-d662053274cd" providerId="ADAL" clId="{E7BF4600-6E13-4DD4-ABEA-1D78137B243D}" dt="2025-10-05T22:59:32.655" v="814" actId="14100"/>
        <pc:sldMkLst>
          <pc:docMk/>
          <pc:sldMk cId="0" sldId="290"/>
        </pc:sldMkLst>
        <pc:spChg chg="mod">
          <ac:chgData name="Robyn Griffiths" userId="6b5e4e47-af3a-4366-99d1-d662053274cd" providerId="ADAL" clId="{E7BF4600-6E13-4DD4-ABEA-1D78137B243D}" dt="2025-10-05T22:59:32.655" v="814" actId="14100"/>
          <ac:spMkLst>
            <pc:docMk/>
            <pc:sldMk cId="0" sldId="290"/>
            <ac:spMk id="43011" creationId="{0FC3BB6C-524A-74B0-F9E5-8406A7AEB425}"/>
          </ac:spMkLst>
        </pc:spChg>
        <pc:spChg chg="mod">
          <ac:chgData name="Robyn Griffiths" userId="6b5e4e47-af3a-4366-99d1-d662053274cd" providerId="ADAL" clId="{E7BF4600-6E13-4DD4-ABEA-1D78137B243D}" dt="2025-10-05T22:18:24.977" v="260" actId="1076"/>
          <ac:spMkLst>
            <pc:docMk/>
            <pc:sldMk cId="0" sldId="290"/>
            <ac:spMk id="111618" creationId="{50C12739-2706-B4C0-E250-2FCF5F807F88}"/>
          </ac:spMkLst>
        </pc:spChg>
      </pc:sldChg>
      <pc:sldChg chg="addSp delSp modSp mod modAnim">
        <pc:chgData name="Robyn Griffiths" userId="6b5e4e47-af3a-4366-99d1-d662053274cd" providerId="ADAL" clId="{E7BF4600-6E13-4DD4-ABEA-1D78137B243D}" dt="2025-10-05T23:09:29.114" v="901" actId="113"/>
        <pc:sldMkLst>
          <pc:docMk/>
          <pc:sldMk cId="0" sldId="291"/>
        </pc:sldMkLst>
        <pc:spChg chg="add del mod">
          <ac:chgData name="Robyn Griffiths" userId="6b5e4e47-af3a-4366-99d1-d662053274cd" providerId="ADAL" clId="{E7BF4600-6E13-4DD4-ABEA-1D78137B243D}" dt="2025-10-05T22:44:22.570" v="582" actId="34307"/>
          <ac:spMkLst>
            <pc:docMk/>
            <pc:sldMk cId="0" sldId="291"/>
            <ac:spMk id="2" creationId="{1C9B5187-065F-96D2-B2D1-2D72C63EA6C7}"/>
          </ac:spMkLst>
        </pc:spChg>
        <pc:spChg chg="add del mod">
          <ac:chgData name="Robyn Griffiths" userId="6b5e4e47-af3a-4366-99d1-d662053274cd" providerId="ADAL" clId="{E7BF4600-6E13-4DD4-ABEA-1D78137B243D}" dt="2025-10-05T22:44:29.426" v="585" actId="478"/>
          <ac:spMkLst>
            <pc:docMk/>
            <pc:sldMk cId="0" sldId="291"/>
            <ac:spMk id="4" creationId="{C892B68C-D322-9F8E-2310-586DCF80C0C3}"/>
          </ac:spMkLst>
        </pc:spChg>
        <pc:spChg chg="mod">
          <ac:chgData name="Robyn Griffiths" userId="6b5e4e47-af3a-4366-99d1-d662053274cd" providerId="ADAL" clId="{E7BF4600-6E13-4DD4-ABEA-1D78137B243D}" dt="2025-10-05T23:09:29.114" v="901" actId="113"/>
          <ac:spMkLst>
            <pc:docMk/>
            <pc:sldMk cId="0" sldId="291"/>
            <ac:spMk id="61443" creationId="{E5F83941-92CE-8B56-48C7-1A176682147D}"/>
          </ac:spMkLst>
        </pc:spChg>
        <pc:spChg chg="mod">
          <ac:chgData name="Robyn Griffiths" userId="6b5e4e47-af3a-4366-99d1-d662053274cd" providerId="ADAL" clId="{E7BF4600-6E13-4DD4-ABEA-1D78137B243D}" dt="2025-10-05T22:19:10.872" v="278"/>
          <ac:spMkLst>
            <pc:docMk/>
            <pc:sldMk cId="0" sldId="291"/>
            <ac:spMk id="112642" creationId="{0BAEEEBF-2DEE-905E-B01C-CECB20C43BBF}"/>
          </ac:spMkLst>
        </pc:spChg>
        <pc:picChg chg="add del mod ord">
          <ac:chgData name="Robyn Griffiths" userId="6b5e4e47-af3a-4366-99d1-d662053274cd" providerId="ADAL" clId="{E7BF4600-6E13-4DD4-ABEA-1D78137B243D}" dt="2025-10-05T22:44:22.570" v="582" actId="34307"/>
          <ac:picMkLst>
            <pc:docMk/>
            <pc:sldMk cId="0" sldId="291"/>
            <ac:picMk id="3" creationId="{1DD8812B-BDEA-02B6-BCDB-00A43294E841}"/>
          </ac:picMkLst>
        </pc:picChg>
        <pc:picChg chg="add del">
          <ac:chgData name="Robyn Griffiths" userId="6b5e4e47-af3a-4366-99d1-d662053274cd" providerId="ADAL" clId="{E7BF4600-6E13-4DD4-ABEA-1D78137B243D}" dt="2025-10-05T22:44:26.042" v="584" actId="478"/>
          <ac:picMkLst>
            <pc:docMk/>
            <pc:sldMk cId="0" sldId="291"/>
            <ac:picMk id="61444" creationId="{274A670E-6E00-720E-928B-B58458DA1188}"/>
          </ac:picMkLst>
        </pc:picChg>
      </pc:sldChg>
      <pc:sldChg chg="addSp delSp modSp mod">
        <pc:chgData name="Robyn Griffiths" userId="6b5e4e47-af3a-4366-99d1-d662053274cd" providerId="ADAL" clId="{E7BF4600-6E13-4DD4-ABEA-1D78137B243D}" dt="2025-10-05T23:09:10.170" v="900" actId="1076"/>
        <pc:sldMkLst>
          <pc:docMk/>
          <pc:sldMk cId="0" sldId="292"/>
        </pc:sldMkLst>
        <pc:spChg chg="add mod ord">
          <ac:chgData name="Robyn Griffiths" userId="6b5e4e47-af3a-4366-99d1-d662053274cd" providerId="ADAL" clId="{E7BF4600-6E13-4DD4-ABEA-1D78137B243D}" dt="2025-10-05T22:52:35.985" v="718" actId="1076"/>
          <ac:spMkLst>
            <pc:docMk/>
            <pc:sldMk cId="0" sldId="292"/>
            <ac:spMk id="2" creationId="{4901E999-0E44-9C45-9019-F4E0BAE84319}"/>
          </ac:spMkLst>
        </pc:spChg>
        <pc:spChg chg="add mod">
          <ac:chgData name="Robyn Griffiths" userId="6b5e4e47-af3a-4366-99d1-d662053274cd" providerId="ADAL" clId="{E7BF4600-6E13-4DD4-ABEA-1D78137B243D}" dt="2025-10-05T22:51:19.572" v="688"/>
          <ac:spMkLst>
            <pc:docMk/>
            <pc:sldMk cId="0" sldId="292"/>
            <ac:spMk id="3" creationId="{125A1ADF-5AF4-A2B4-7078-D3A9866D7A82}"/>
          </ac:spMkLst>
        </pc:spChg>
        <pc:spChg chg="add mod">
          <ac:chgData name="Robyn Griffiths" userId="6b5e4e47-af3a-4366-99d1-d662053274cd" providerId="ADAL" clId="{E7BF4600-6E13-4DD4-ABEA-1D78137B243D}" dt="2025-10-05T22:51:21.190" v="689"/>
          <ac:spMkLst>
            <pc:docMk/>
            <pc:sldMk cId="0" sldId="292"/>
            <ac:spMk id="4" creationId="{75FCE965-4885-F3EB-971E-A641BBAA1A94}"/>
          </ac:spMkLst>
        </pc:spChg>
        <pc:spChg chg="add mod">
          <ac:chgData name="Robyn Griffiths" userId="6b5e4e47-af3a-4366-99d1-d662053274cd" providerId="ADAL" clId="{E7BF4600-6E13-4DD4-ABEA-1D78137B243D}" dt="2025-10-05T23:09:10.170" v="900" actId="1076"/>
          <ac:spMkLst>
            <pc:docMk/>
            <pc:sldMk cId="0" sldId="292"/>
            <ac:spMk id="5" creationId="{E8EFDF87-EB8C-0F45-D12A-8285A8D0145C}"/>
          </ac:spMkLst>
        </pc:spChg>
        <pc:spChg chg="add del mod">
          <ac:chgData name="Robyn Griffiths" userId="6b5e4e47-af3a-4366-99d1-d662053274cd" providerId="ADAL" clId="{E7BF4600-6E13-4DD4-ABEA-1D78137B243D}" dt="2025-10-05T22:51:48.053" v="693" actId="478"/>
          <ac:spMkLst>
            <pc:docMk/>
            <pc:sldMk cId="0" sldId="292"/>
            <ac:spMk id="7" creationId="{F70530E9-6EBC-7848-51CA-0A5CC754D5D1}"/>
          </ac:spMkLst>
        </pc:spChg>
        <pc:spChg chg="del mod">
          <ac:chgData name="Robyn Griffiths" userId="6b5e4e47-af3a-4366-99d1-d662053274cd" providerId="ADAL" clId="{E7BF4600-6E13-4DD4-ABEA-1D78137B243D}" dt="2025-10-05T22:51:44.278" v="692" actId="478"/>
          <ac:spMkLst>
            <pc:docMk/>
            <pc:sldMk cId="0" sldId="292"/>
            <ac:spMk id="5123" creationId="{370B85E3-EA49-ACDD-8D2B-6CFBD362D122}"/>
          </ac:spMkLst>
        </pc:spChg>
        <pc:spChg chg="mod">
          <ac:chgData name="Robyn Griffiths" userId="6b5e4e47-af3a-4366-99d1-d662053274cd" providerId="ADAL" clId="{E7BF4600-6E13-4DD4-ABEA-1D78137B243D}" dt="2025-10-05T23:09:04.653" v="899" actId="1076"/>
          <ac:spMkLst>
            <pc:docMk/>
            <pc:sldMk cId="0" sldId="292"/>
            <ac:spMk id="121858" creationId="{6E9C05D1-728B-E73E-D461-B50BDBE96799}"/>
          </ac:spMkLst>
        </pc:spChg>
      </pc:sldChg>
      <pc:sldChg chg="modSp mod modAnim">
        <pc:chgData name="Robyn Griffiths" userId="6b5e4e47-af3a-4366-99d1-d662053274cd" providerId="ADAL" clId="{E7BF4600-6E13-4DD4-ABEA-1D78137B243D}" dt="2025-10-05T22:53:33.629" v="731"/>
        <pc:sldMkLst>
          <pc:docMk/>
          <pc:sldMk cId="0" sldId="293"/>
        </pc:sldMkLst>
        <pc:spChg chg="mod">
          <ac:chgData name="Robyn Griffiths" userId="6b5e4e47-af3a-4366-99d1-d662053274cd" providerId="ADAL" clId="{E7BF4600-6E13-4DD4-ABEA-1D78137B243D}" dt="2025-10-05T22:16:05.023" v="209" actId="1076"/>
          <ac:spMkLst>
            <pc:docMk/>
            <pc:sldMk cId="0" sldId="293"/>
            <ac:spMk id="3074" creationId="{9522489E-2D3A-5227-1BD2-4128B4943080}"/>
          </ac:spMkLst>
        </pc:spChg>
        <pc:spChg chg="mod">
          <ac:chgData name="Robyn Griffiths" userId="6b5e4e47-af3a-4366-99d1-d662053274cd" providerId="ADAL" clId="{E7BF4600-6E13-4DD4-ABEA-1D78137B243D}" dt="2025-10-05T22:13:32.624" v="153" actId="12"/>
          <ac:spMkLst>
            <pc:docMk/>
            <pc:sldMk cId="0" sldId="293"/>
            <ac:spMk id="12291" creationId="{E9B22CE8-4D42-881A-F96B-9D2F08E82C4B}"/>
          </ac:spMkLst>
        </pc:spChg>
      </pc:sldChg>
      <pc:sldChg chg="modSp mod modAnim">
        <pc:chgData name="Robyn Griffiths" userId="6b5e4e47-af3a-4366-99d1-d662053274cd" providerId="ADAL" clId="{E7BF4600-6E13-4DD4-ABEA-1D78137B243D}" dt="2025-10-05T23:03:13.732" v="844"/>
        <pc:sldMkLst>
          <pc:docMk/>
          <pc:sldMk cId="0" sldId="294"/>
        </pc:sldMkLst>
        <pc:spChg chg="mod">
          <ac:chgData name="Robyn Griffiths" userId="6b5e4e47-af3a-4366-99d1-d662053274cd" providerId="ADAL" clId="{E7BF4600-6E13-4DD4-ABEA-1D78137B243D}" dt="2025-10-05T22:20:01.646" v="294"/>
          <ac:spMkLst>
            <pc:docMk/>
            <pc:sldMk cId="0" sldId="294"/>
            <ac:spMk id="7170" creationId="{E548DADD-9918-AB02-EFF5-9529973A5ABE}"/>
          </ac:spMkLst>
        </pc:spChg>
        <pc:picChg chg="mod">
          <ac:chgData name="Robyn Griffiths" userId="6b5e4e47-af3a-4366-99d1-d662053274cd" providerId="ADAL" clId="{E7BF4600-6E13-4DD4-ABEA-1D78137B243D}" dt="2025-10-05T22:20:07.851" v="297" actId="1076"/>
          <ac:picMkLst>
            <pc:docMk/>
            <pc:sldMk cId="0" sldId="294"/>
            <ac:picMk id="72707" creationId="{F61BF76A-6168-7834-3FE7-1AA04D7A9957}"/>
          </ac:picMkLst>
        </pc:picChg>
      </pc:sldChg>
      <pc:sldChg chg="modSp mod modAnim">
        <pc:chgData name="Robyn Griffiths" userId="6b5e4e47-af3a-4366-99d1-d662053274cd" providerId="ADAL" clId="{E7BF4600-6E13-4DD4-ABEA-1D78137B243D}" dt="2025-10-05T22:55:15.793" v="752"/>
        <pc:sldMkLst>
          <pc:docMk/>
          <pc:sldMk cId="0" sldId="295"/>
        </pc:sldMkLst>
        <pc:spChg chg="mod">
          <ac:chgData name="Robyn Griffiths" userId="6b5e4e47-af3a-4366-99d1-d662053274cd" providerId="ADAL" clId="{E7BF4600-6E13-4DD4-ABEA-1D78137B243D}" dt="2025-10-05T22:16:55.940" v="228"/>
          <ac:spMkLst>
            <pc:docMk/>
            <pc:sldMk cId="0" sldId="295"/>
            <ac:spMk id="8194" creationId="{3C058891-D082-1CDF-683F-11220519A410}"/>
          </ac:spMkLst>
        </pc:spChg>
        <pc:spChg chg="mod">
          <ac:chgData name="Robyn Griffiths" userId="6b5e4e47-af3a-4366-99d1-d662053274cd" providerId="ADAL" clId="{E7BF4600-6E13-4DD4-ABEA-1D78137B243D}" dt="2025-10-05T22:21:51.600" v="313" actId="1076"/>
          <ac:spMkLst>
            <pc:docMk/>
            <pc:sldMk cId="0" sldId="295"/>
            <ac:spMk id="24579" creationId="{21E028A9-F782-A988-5BB6-F3814B71B450}"/>
          </ac:spMkLst>
        </pc:spChg>
      </pc:sldChg>
      <pc:sldChg chg="modSp mod modAnim">
        <pc:chgData name="Robyn Griffiths" userId="6b5e4e47-af3a-4366-99d1-d662053274cd" providerId="ADAL" clId="{E7BF4600-6E13-4DD4-ABEA-1D78137B243D}" dt="2025-10-05T22:54:56.797" v="749"/>
        <pc:sldMkLst>
          <pc:docMk/>
          <pc:sldMk cId="0" sldId="296"/>
        </pc:sldMkLst>
        <pc:spChg chg="mod">
          <ac:chgData name="Robyn Griffiths" userId="6b5e4e47-af3a-4366-99d1-d662053274cd" providerId="ADAL" clId="{E7BF4600-6E13-4DD4-ABEA-1D78137B243D}" dt="2025-10-05T22:16:50.213" v="226" actId="1076"/>
          <ac:spMkLst>
            <pc:docMk/>
            <pc:sldMk cId="0" sldId="296"/>
            <ac:spMk id="9218" creationId="{51864C2B-78BB-104D-AE4B-3CD9ABCBCA39}"/>
          </ac:spMkLst>
        </pc:spChg>
        <pc:spChg chg="mod">
          <ac:chgData name="Robyn Griffiths" userId="6b5e4e47-af3a-4366-99d1-d662053274cd" providerId="ADAL" clId="{E7BF4600-6E13-4DD4-ABEA-1D78137B243D}" dt="2025-10-05T22:15:02.545" v="199" actId="1076"/>
          <ac:spMkLst>
            <pc:docMk/>
            <pc:sldMk cId="0" sldId="296"/>
            <ac:spMk id="22531" creationId="{1CECBAA2-F48B-CD83-40E8-654E4A408490}"/>
          </ac:spMkLst>
        </pc:spChg>
      </pc:sldChg>
      <pc:sldChg chg="delSp modSp mod modAnim">
        <pc:chgData name="Robyn Griffiths" userId="6b5e4e47-af3a-4366-99d1-d662053274cd" providerId="ADAL" clId="{E7BF4600-6E13-4DD4-ABEA-1D78137B243D}" dt="2025-10-05T22:55:52.163" v="758"/>
        <pc:sldMkLst>
          <pc:docMk/>
          <pc:sldMk cId="0" sldId="297"/>
        </pc:sldMkLst>
        <pc:spChg chg="mod">
          <ac:chgData name="Robyn Griffiths" userId="6b5e4e47-af3a-4366-99d1-d662053274cd" providerId="ADAL" clId="{E7BF4600-6E13-4DD4-ABEA-1D78137B243D}" dt="2025-10-05T22:17:09.665" v="232" actId="1076"/>
          <ac:spMkLst>
            <pc:docMk/>
            <pc:sldMk cId="0" sldId="297"/>
            <ac:spMk id="10242" creationId="{E1A396BA-69CC-B38B-E08D-0275E751875D}"/>
          </ac:spMkLst>
        </pc:spChg>
        <pc:spChg chg="mod">
          <ac:chgData name="Robyn Griffiths" userId="6b5e4e47-af3a-4366-99d1-d662053274cd" providerId="ADAL" clId="{E7BF4600-6E13-4DD4-ABEA-1D78137B243D}" dt="2025-10-05T22:22:13.209" v="320" actId="20577"/>
          <ac:spMkLst>
            <pc:docMk/>
            <pc:sldMk cId="0" sldId="297"/>
            <ac:spMk id="10244" creationId="{FFB4FBF1-2061-87EE-2769-849E72A8B238}"/>
          </ac:spMkLst>
        </pc:spChg>
        <pc:spChg chg="mod">
          <ac:chgData name="Robyn Griffiths" userId="6b5e4e47-af3a-4366-99d1-d662053274cd" providerId="ADAL" clId="{E7BF4600-6E13-4DD4-ABEA-1D78137B243D}" dt="2025-10-05T22:23:17.491" v="331" actId="1076"/>
          <ac:spMkLst>
            <pc:docMk/>
            <pc:sldMk cId="0" sldId="297"/>
            <ac:spMk id="26628" creationId="{524707AC-9CBE-F2DC-B2A6-A277074FFD8A}"/>
          </ac:spMkLst>
        </pc:spChg>
        <pc:spChg chg="mod">
          <ac:chgData name="Robyn Griffiths" userId="6b5e4e47-af3a-4366-99d1-d662053274cd" providerId="ADAL" clId="{E7BF4600-6E13-4DD4-ABEA-1D78137B243D}" dt="2025-10-05T22:23:36.166" v="338" actId="1076"/>
          <ac:spMkLst>
            <pc:docMk/>
            <pc:sldMk cId="0" sldId="297"/>
            <ac:spMk id="26629" creationId="{C3084825-B416-C3F9-9480-E1AF0E7A2D2F}"/>
          </ac:spMkLst>
        </pc:spChg>
        <pc:spChg chg="del">
          <ac:chgData name="Robyn Griffiths" userId="6b5e4e47-af3a-4366-99d1-d662053274cd" providerId="ADAL" clId="{E7BF4600-6E13-4DD4-ABEA-1D78137B243D}" dt="2025-10-05T22:23:45.621" v="341" actId="478"/>
          <ac:spMkLst>
            <pc:docMk/>
            <pc:sldMk cId="0" sldId="297"/>
            <ac:spMk id="26630" creationId="{BA1B0098-4091-ECAB-FDD6-AE66EC5082B6}"/>
          </ac:spMkLst>
        </pc:spChg>
        <pc:spChg chg="del mod">
          <ac:chgData name="Robyn Griffiths" userId="6b5e4e47-af3a-4366-99d1-d662053274cd" providerId="ADAL" clId="{E7BF4600-6E13-4DD4-ABEA-1D78137B243D}" dt="2025-10-05T22:23:42.020" v="340" actId="478"/>
          <ac:spMkLst>
            <pc:docMk/>
            <pc:sldMk cId="0" sldId="297"/>
            <ac:spMk id="26631" creationId="{D057AB6F-83D9-12F3-8C6E-3B135EC5AFB8}"/>
          </ac:spMkLst>
        </pc:spChg>
        <pc:spChg chg="mod">
          <ac:chgData name="Robyn Griffiths" userId="6b5e4e47-af3a-4366-99d1-d662053274cd" providerId="ADAL" clId="{E7BF4600-6E13-4DD4-ABEA-1D78137B243D}" dt="2025-10-05T22:23:05.851" v="327" actId="14861"/>
          <ac:spMkLst>
            <pc:docMk/>
            <pc:sldMk cId="0" sldId="297"/>
            <ac:spMk id="26632" creationId="{4D55450F-3F8E-159E-3F72-3C76C21217CA}"/>
          </ac:spMkLst>
        </pc:spChg>
        <pc:spChg chg="mod">
          <ac:chgData name="Robyn Griffiths" userId="6b5e4e47-af3a-4366-99d1-d662053274cd" providerId="ADAL" clId="{E7BF4600-6E13-4DD4-ABEA-1D78137B243D}" dt="2025-10-05T22:23:50.809" v="342" actId="14100"/>
          <ac:spMkLst>
            <pc:docMk/>
            <pc:sldMk cId="0" sldId="297"/>
            <ac:spMk id="26633" creationId="{46CD4C01-2B58-5265-C672-AA0A0D3C1965}"/>
          </ac:spMkLst>
        </pc:spChg>
      </pc:sldChg>
      <pc:sldChg chg="addSp modSp mod modAnim">
        <pc:chgData name="Robyn Griffiths" userId="6b5e4e47-af3a-4366-99d1-d662053274cd" providerId="ADAL" clId="{E7BF4600-6E13-4DD4-ABEA-1D78137B243D}" dt="2025-10-05T22:56:45.909" v="764"/>
        <pc:sldMkLst>
          <pc:docMk/>
          <pc:sldMk cId="0" sldId="300"/>
        </pc:sldMkLst>
        <pc:spChg chg="mod">
          <ac:chgData name="Robyn Griffiths" userId="6b5e4e47-af3a-4366-99d1-d662053274cd" providerId="ADAL" clId="{E7BF4600-6E13-4DD4-ABEA-1D78137B243D}" dt="2025-10-05T22:17:18.120" v="236"/>
          <ac:spMkLst>
            <pc:docMk/>
            <pc:sldMk cId="0" sldId="300"/>
            <ac:spMk id="13314" creationId="{63CA536D-0015-FFC5-7CA2-D0A090F42EA2}"/>
          </ac:spMkLst>
        </pc:spChg>
        <pc:spChg chg="mod">
          <ac:chgData name="Robyn Griffiths" userId="6b5e4e47-af3a-4366-99d1-d662053274cd" providerId="ADAL" clId="{E7BF4600-6E13-4DD4-ABEA-1D78137B243D}" dt="2025-10-05T22:27:44.657" v="379" actId="1076"/>
          <ac:spMkLst>
            <pc:docMk/>
            <pc:sldMk cId="0" sldId="300"/>
            <ac:spMk id="30723" creationId="{1E639AEC-90F3-E099-FBCA-7C7A4E94EFB0}"/>
          </ac:spMkLst>
        </pc:spChg>
        <pc:picChg chg="add mod">
          <ac:chgData name="Robyn Griffiths" userId="6b5e4e47-af3a-4366-99d1-d662053274cd" providerId="ADAL" clId="{E7BF4600-6E13-4DD4-ABEA-1D78137B243D}" dt="2025-10-05T22:27:52.240" v="382" actId="14861"/>
          <ac:picMkLst>
            <pc:docMk/>
            <pc:sldMk cId="0" sldId="300"/>
            <ac:picMk id="3074" creationId="{F8897104-FA96-C68C-D943-DC2900AE58C1}"/>
          </ac:picMkLst>
        </pc:picChg>
      </pc:sldChg>
      <pc:sldChg chg="addSp modSp mod modAnim">
        <pc:chgData name="Robyn Griffiths" userId="6b5e4e47-af3a-4366-99d1-d662053274cd" providerId="ADAL" clId="{E7BF4600-6E13-4DD4-ABEA-1D78137B243D}" dt="2025-10-05T23:06:03.378" v="863" actId="2711"/>
        <pc:sldMkLst>
          <pc:docMk/>
          <pc:sldMk cId="0" sldId="301"/>
        </pc:sldMkLst>
        <pc:spChg chg="add mod">
          <ac:chgData name="Robyn Griffiths" userId="6b5e4e47-af3a-4366-99d1-d662053274cd" providerId="ADAL" clId="{E7BF4600-6E13-4DD4-ABEA-1D78137B243D}" dt="2025-10-05T22:31:08.586" v="395" actId="1076"/>
          <ac:spMkLst>
            <pc:docMk/>
            <pc:sldMk cId="0" sldId="301"/>
            <ac:spMk id="5" creationId="{8E5970AF-C097-F461-A7EB-75BAF102CA0E}"/>
          </ac:spMkLst>
        </pc:spChg>
        <pc:spChg chg="mod">
          <ac:chgData name="Robyn Griffiths" userId="6b5e4e47-af3a-4366-99d1-d662053274cd" providerId="ADAL" clId="{E7BF4600-6E13-4DD4-ABEA-1D78137B243D}" dt="2025-10-05T22:17:22.777" v="238"/>
          <ac:spMkLst>
            <pc:docMk/>
            <pc:sldMk cId="0" sldId="301"/>
            <ac:spMk id="14338" creationId="{9380D1C4-B67B-8E2A-7156-1232B1AD82A3}"/>
          </ac:spMkLst>
        </pc:spChg>
        <pc:spChg chg="mod">
          <ac:chgData name="Robyn Griffiths" userId="6b5e4e47-af3a-4366-99d1-d662053274cd" providerId="ADAL" clId="{E7BF4600-6E13-4DD4-ABEA-1D78137B243D}" dt="2025-10-05T23:06:03.378" v="863" actId="2711"/>
          <ac:spMkLst>
            <pc:docMk/>
            <pc:sldMk cId="0" sldId="301"/>
            <ac:spMk id="32771" creationId="{C494DB59-567F-C470-D9ED-EC3092DD4A26}"/>
          </ac:spMkLst>
        </pc:spChg>
        <pc:picChg chg="add mod">
          <ac:chgData name="Robyn Griffiths" userId="6b5e4e47-af3a-4366-99d1-d662053274cd" providerId="ADAL" clId="{E7BF4600-6E13-4DD4-ABEA-1D78137B243D}" dt="2025-10-05T22:48:34.666" v="649" actId="14861"/>
          <ac:picMkLst>
            <pc:docMk/>
            <pc:sldMk cId="0" sldId="301"/>
            <ac:picMk id="3" creationId="{5085B5DE-7D3C-A94A-B452-EB3FFC54DB8B}"/>
          </ac:picMkLst>
        </pc:picChg>
      </pc:sldChg>
      <pc:sldChg chg="delSp modSp mod modAnim">
        <pc:chgData name="Robyn Griffiths" userId="6b5e4e47-af3a-4366-99d1-d662053274cd" providerId="ADAL" clId="{E7BF4600-6E13-4DD4-ABEA-1D78137B243D}" dt="2025-10-05T22:54:43.064" v="747"/>
        <pc:sldMkLst>
          <pc:docMk/>
          <pc:sldMk cId="0" sldId="302"/>
        </pc:sldMkLst>
        <pc:spChg chg="mod">
          <ac:chgData name="Robyn Griffiths" userId="6b5e4e47-af3a-4366-99d1-d662053274cd" providerId="ADAL" clId="{E7BF4600-6E13-4DD4-ABEA-1D78137B243D}" dt="2025-10-05T22:16:18.433" v="215" actId="1076"/>
          <ac:spMkLst>
            <pc:docMk/>
            <pc:sldMk cId="0" sldId="302"/>
            <ac:spMk id="5122" creationId="{D3C8E8EA-4866-1261-0125-0B3A5B3111B1}"/>
          </ac:spMkLst>
        </pc:spChg>
        <pc:spChg chg="mod">
          <ac:chgData name="Robyn Griffiths" userId="6b5e4e47-af3a-4366-99d1-d662053274cd" providerId="ADAL" clId="{E7BF4600-6E13-4DD4-ABEA-1D78137B243D}" dt="2025-10-05T22:16:23.679" v="216" actId="12"/>
          <ac:spMkLst>
            <pc:docMk/>
            <pc:sldMk cId="0" sldId="302"/>
            <ac:spMk id="19459" creationId="{7066D914-BCEA-DBF7-3020-02394C4BB6F7}"/>
          </ac:spMkLst>
        </pc:spChg>
        <pc:picChg chg="del mod">
          <ac:chgData name="Robyn Griffiths" userId="6b5e4e47-af3a-4366-99d1-d662053274cd" providerId="ADAL" clId="{E7BF4600-6E13-4DD4-ABEA-1D78137B243D}" dt="2025-10-05T22:14:28.013" v="180" actId="478"/>
          <ac:picMkLst>
            <pc:docMk/>
            <pc:sldMk cId="0" sldId="302"/>
            <ac:picMk id="19461" creationId="{319A7373-16F3-939F-A93B-06E092470C0A}"/>
          </ac:picMkLst>
        </pc:picChg>
      </pc:sldChg>
      <pc:sldChg chg="addSp delSp modSp mod modAnim">
        <pc:chgData name="Robyn Griffiths" userId="6b5e4e47-af3a-4366-99d1-d662053274cd" providerId="ADAL" clId="{E7BF4600-6E13-4DD4-ABEA-1D78137B243D}" dt="2025-10-05T23:07:04.081" v="873" actId="478"/>
        <pc:sldMkLst>
          <pc:docMk/>
          <pc:sldMk cId="0" sldId="303"/>
        </pc:sldMkLst>
        <pc:spChg chg="add del mod">
          <ac:chgData name="Robyn Griffiths" userId="6b5e4e47-af3a-4366-99d1-d662053274cd" providerId="ADAL" clId="{E7BF4600-6E13-4DD4-ABEA-1D78137B243D}" dt="2025-10-05T23:07:04.081" v="873" actId="478"/>
          <ac:spMkLst>
            <pc:docMk/>
            <pc:sldMk cId="0" sldId="303"/>
            <ac:spMk id="2" creationId="{F6B93CD8-3B54-727E-41DE-D5FA1D35D00E}"/>
          </ac:spMkLst>
        </pc:spChg>
        <pc:spChg chg="mod">
          <ac:chgData name="Robyn Griffiths" userId="6b5e4e47-af3a-4366-99d1-d662053274cd" providerId="ADAL" clId="{E7BF4600-6E13-4DD4-ABEA-1D78137B243D}" dt="2025-10-05T22:52:53.281" v="723" actId="12"/>
          <ac:spMkLst>
            <pc:docMk/>
            <pc:sldMk cId="0" sldId="303"/>
            <ac:spMk id="9219" creationId="{F05A493D-8EDA-AC9F-92E5-8CC4C34E5328}"/>
          </ac:spMkLst>
        </pc:spChg>
        <pc:spChg chg="mod">
          <ac:chgData name="Robyn Griffiths" userId="6b5e4e47-af3a-4366-99d1-d662053274cd" providerId="ADAL" clId="{E7BF4600-6E13-4DD4-ABEA-1D78137B243D}" dt="2025-10-05T22:15:41.990" v="201"/>
          <ac:spMkLst>
            <pc:docMk/>
            <pc:sldMk cId="0" sldId="303"/>
            <ac:spMk id="45058" creationId="{D2B3AE5C-DAAB-4481-A395-B50A1079091E}"/>
          </ac:spMkLst>
        </pc:spChg>
        <pc:picChg chg="del mod">
          <ac:chgData name="Robyn Griffiths" userId="6b5e4e47-af3a-4366-99d1-d662053274cd" providerId="ADAL" clId="{E7BF4600-6E13-4DD4-ABEA-1D78137B243D}" dt="2025-10-05T23:06:59.950" v="872" actId="478"/>
          <ac:picMkLst>
            <pc:docMk/>
            <pc:sldMk cId="0" sldId="303"/>
            <ac:picMk id="9220" creationId="{CE30A414-9463-B711-078F-329810934E51}"/>
          </ac:picMkLst>
        </pc:picChg>
      </pc:sldChg>
      <pc:sldChg chg="addSp delSp modSp mod modAnim">
        <pc:chgData name="Robyn Griffiths" userId="6b5e4e47-af3a-4366-99d1-d662053274cd" providerId="ADAL" clId="{E7BF4600-6E13-4DD4-ABEA-1D78137B243D}" dt="2025-10-05T22:56:12.174" v="760"/>
        <pc:sldMkLst>
          <pc:docMk/>
          <pc:sldMk cId="0" sldId="304"/>
        </pc:sldMkLst>
        <pc:spChg chg="mod">
          <ac:chgData name="Robyn Griffiths" userId="6b5e4e47-af3a-4366-99d1-d662053274cd" providerId="ADAL" clId="{E7BF4600-6E13-4DD4-ABEA-1D78137B243D}" dt="2025-10-05T22:17:14.088" v="234"/>
          <ac:spMkLst>
            <pc:docMk/>
            <pc:sldMk cId="0" sldId="304"/>
            <ac:spMk id="101380" creationId="{F9ADA652-35FE-9EA0-75DF-FEFA05A126D3}"/>
          </ac:spMkLst>
        </pc:spChg>
        <pc:spChg chg="mod">
          <ac:chgData name="Robyn Griffiths" userId="6b5e4e47-af3a-4366-99d1-d662053274cd" providerId="ADAL" clId="{E7BF4600-6E13-4DD4-ABEA-1D78137B243D}" dt="2025-10-05T22:26:46.686" v="366" actId="113"/>
          <ac:spMkLst>
            <pc:docMk/>
            <pc:sldMk cId="0" sldId="304"/>
            <ac:spMk id="101381" creationId="{461F9CFD-FB70-ABDD-1204-3F6BAE87E457}"/>
          </ac:spMkLst>
        </pc:spChg>
        <pc:picChg chg="add mod">
          <ac:chgData name="Robyn Griffiths" userId="6b5e4e47-af3a-4366-99d1-d662053274cd" providerId="ADAL" clId="{E7BF4600-6E13-4DD4-ABEA-1D78137B243D}" dt="2025-10-05T22:26:36.843" v="365" actId="14861"/>
          <ac:picMkLst>
            <pc:docMk/>
            <pc:sldMk cId="0" sldId="304"/>
            <ac:picMk id="2050" creationId="{27FABEAE-1D16-D705-02FF-C97DBAFBE955}"/>
          </ac:picMkLst>
        </pc:picChg>
        <pc:picChg chg="del mod">
          <ac:chgData name="Robyn Griffiths" userId="6b5e4e47-af3a-4366-99d1-d662053274cd" providerId="ADAL" clId="{E7BF4600-6E13-4DD4-ABEA-1D78137B243D}" dt="2025-10-05T22:25:49.645" v="353" actId="478"/>
          <ac:picMkLst>
            <pc:docMk/>
            <pc:sldMk cId="0" sldId="304"/>
            <ac:picMk id="28676" creationId="{4E3AB680-87BA-199B-52A9-EB7BF28EF560}"/>
          </ac:picMkLst>
        </pc:picChg>
      </pc:sldChg>
      <pc:sldChg chg="modSp mod modAnim">
        <pc:chgData name="Robyn Griffiths" userId="6b5e4e47-af3a-4366-99d1-d662053274cd" providerId="ADAL" clId="{E7BF4600-6E13-4DD4-ABEA-1D78137B243D}" dt="2025-10-05T23:08:52.520" v="898"/>
        <pc:sldMkLst>
          <pc:docMk/>
          <pc:sldMk cId="0" sldId="305"/>
        </pc:sldMkLst>
        <pc:spChg chg="mod">
          <ac:chgData name="Robyn Griffiths" userId="6b5e4e47-af3a-4366-99d1-d662053274cd" providerId="ADAL" clId="{E7BF4600-6E13-4DD4-ABEA-1D78137B243D}" dt="2025-10-05T22:16:12.054" v="211"/>
          <ac:spMkLst>
            <pc:docMk/>
            <pc:sldMk cId="0" sldId="305"/>
            <ac:spMk id="12290" creationId="{36B32E09-A3B8-2D4A-9D1C-250F3AFFF245}"/>
          </ac:spMkLst>
        </pc:spChg>
        <pc:spChg chg="mod">
          <ac:chgData name="Robyn Griffiths" userId="6b5e4e47-af3a-4366-99d1-d662053274cd" providerId="ADAL" clId="{E7BF4600-6E13-4DD4-ABEA-1D78137B243D}" dt="2025-10-05T22:54:26.603" v="745" actId="12"/>
          <ac:spMkLst>
            <pc:docMk/>
            <pc:sldMk cId="0" sldId="305"/>
            <ac:spMk id="14339" creationId="{335033E1-78AF-B00C-9E4B-A3C3A45D52B7}"/>
          </ac:spMkLst>
        </pc:spChg>
      </pc:sldChg>
      <pc:sldChg chg="modSp mod modAnim">
        <pc:chgData name="Robyn Griffiths" userId="6b5e4e47-af3a-4366-99d1-d662053274cd" providerId="ADAL" clId="{E7BF4600-6E13-4DD4-ABEA-1D78137B243D}" dt="2025-10-05T23:06:53.511" v="871" actId="1076"/>
        <pc:sldMkLst>
          <pc:docMk/>
          <pc:sldMk cId="0" sldId="306"/>
        </pc:sldMkLst>
        <pc:spChg chg="mod">
          <ac:chgData name="Robyn Griffiths" userId="6b5e4e47-af3a-4366-99d1-d662053274cd" providerId="ADAL" clId="{E7BF4600-6E13-4DD4-ABEA-1D78137B243D}" dt="2025-10-05T23:06:53.511" v="871" actId="1076"/>
          <ac:spMkLst>
            <pc:docMk/>
            <pc:sldMk cId="0" sldId="306"/>
            <ac:spMk id="11267" creationId="{EA01FC13-33DF-CD9D-56F7-61A3C098E120}"/>
          </ac:spMkLst>
        </pc:spChg>
        <pc:spChg chg="mod">
          <ac:chgData name="Robyn Griffiths" userId="6b5e4e47-af3a-4366-99d1-d662053274cd" providerId="ADAL" clId="{E7BF4600-6E13-4DD4-ABEA-1D78137B243D}" dt="2025-10-05T22:15:47.136" v="203"/>
          <ac:spMkLst>
            <pc:docMk/>
            <pc:sldMk cId="0" sldId="306"/>
            <ac:spMk id="39938" creationId="{D95F0407-2544-AFAD-3E5F-46607086B1E6}"/>
          </ac:spMkLst>
        </pc:spChg>
      </pc:sldChg>
      <pc:sldChg chg="addSp delSp modSp mod modAnim">
        <pc:chgData name="Robyn Griffiths" userId="6b5e4e47-af3a-4366-99d1-d662053274cd" providerId="ADAL" clId="{E7BF4600-6E13-4DD4-ABEA-1D78137B243D}" dt="2025-10-05T22:53:26.844" v="729"/>
        <pc:sldMkLst>
          <pc:docMk/>
          <pc:sldMk cId="0" sldId="307"/>
        </pc:sldMkLst>
        <pc:spChg chg="add del mod">
          <ac:chgData name="Robyn Griffiths" userId="6b5e4e47-af3a-4366-99d1-d662053274cd" providerId="ADAL" clId="{E7BF4600-6E13-4DD4-ABEA-1D78137B243D}" dt="2025-10-05T22:13:08.123" v="143" actId="478"/>
          <ac:spMkLst>
            <pc:docMk/>
            <pc:sldMk cId="0" sldId="307"/>
            <ac:spMk id="2" creationId="{80B5DCC2-DF71-4649-9DF9-B635DDC18974}"/>
          </ac:spMkLst>
        </pc:spChg>
        <pc:spChg chg="mod">
          <ac:chgData name="Robyn Griffiths" userId="6b5e4e47-af3a-4366-99d1-d662053274cd" providerId="ADAL" clId="{E7BF4600-6E13-4DD4-ABEA-1D78137B243D}" dt="2025-10-05T22:15:51.777" v="205"/>
          <ac:spMkLst>
            <pc:docMk/>
            <pc:sldMk cId="0" sldId="307"/>
            <ac:spMk id="2050" creationId="{07256886-291A-EC47-2B96-2D46B5B0F6E4}"/>
          </ac:spMkLst>
        </pc:spChg>
        <pc:spChg chg="mod">
          <ac:chgData name="Robyn Griffiths" userId="6b5e4e47-af3a-4366-99d1-d662053274cd" providerId="ADAL" clId="{E7BF4600-6E13-4DD4-ABEA-1D78137B243D}" dt="2025-10-05T22:13:11.929" v="144" actId="14100"/>
          <ac:spMkLst>
            <pc:docMk/>
            <pc:sldMk cId="0" sldId="307"/>
            <ac:spMk id="13315" creationId="{74B1FFCE-3215-3E76-5C88-3E369396F1B9}"/>
          </ac:spMkLst>
        </pc:spChg>
        <pc:picChg chg="del mod">
          <ac:chgData name="Robyn Griffiths" userId="6b5e4e47-af3a-4366-99d1-d662053274cd" providerId="ADAL" clId="{E7BF4600-6E13-4DD4-ABEA-1D78137B243D}" dt="2025-10-05T22:13:05.670" v="142" actId="478"/>
          <ac:picMkLst>
            <pc:docMk/>
            <pc:sldMk cId="0" sldId="307"/>
            <ac:picMk id="13316" creationId="{51C84CCB-7704-E023-7BCE-BD9D6552653A}"/>
          </ac:picMkLst>
        </pc:picChg>
      </pc:sldChg>
      <pc:sldChg chg="modSp mod modAnim">
        <pc:chgData name="Robyn Griffiths" userId="6b5e4e47-af3a-4366-99d1-d662053274cd" providerId="ADAL" clId="{E7BF4600-6E13-4DD4-ABEA-1D78137B243D}" dt="2025-10-05T22:58:27.735" v="796"/>
        <pc:sldMkLst>
          <pc:docMk/>
          <pc:sldMk cId="0" sldId="308"/>
        </pc:sldMkLst>
        <pc:spChg chg="mod">
          <ac:chgData name="Robyn Griffiths" userId="6b5e4e47-af3a-4366-99d1-d662053274cd" providerId="ADAL" clId="{E7BF4600-6E13-4DD4-ABEA-1D78137B243D}" dt="2025-10-05T22:35:11.663" v="444" actId="1076"/>
          <ac:spMkLst>
            <pc:docMk/>
            <pc:sldMk cId="0" sldId="308"/>
            <ac:spMk id="34819" creationId="{93691DD1-1AD0-4A41-697F-DBB1E5A3771F}"/>
          </ac:spMkLst>
        </pc:spChg>
        <pc:spChg chg="mod">
          <ac:chgData name="Robyn Griffiths" userId="6b5e4e47-af3a-4366-99d1-d662053274cd" providerId="ADAL" clId="{E7BF4600-6E13-4DD4-ABEA-1D78137B243D}" dt="2025-10-05T22:17:49.462" v="247" actId="1076"/>
          <ac:spMkLst>
            <pc:docMk/>
            <pc:sldMk cId="0" sldId="308"/>
            <ac:spMk id="38914" creationId="{377FBA09-A461-4C0E-F9F3-715035D661DA}"/>
          </ac:spMkLst>
        </pc:spChg>
      </pc:sldChg>
      <pc:sldChg chg="modSp mod modAnim">
        <pc:chgData name="Robyn Griffiths" userId="6b5e4e47-af3a-4366-99d1-d662053274cd" providerId="ADAL" clId="{E7BF4600-6E13-4DD4-ABEA-1D78137B243D}" dt="2025-10-05T22:58:40.133" v="798"/>
        <pc:sldMkLst>
          <pc:docMk/>
          <pc:sldMk cId="0" sldId="309"/>
        </pc:sldMkLst>
        <pc:spChg chg="mod">
          <ac:chgData name="Robyn Griffiths" userId="6b5e4e47-af3a-4366-99d1-d662053274cd" providerId="ADAL" clId="{E7BF4600-6E13-4DD4-ABEA-1D78137B243D}" dt="2025-10-05T22:17:58.667" v="251" actId="1076"/>
          <ac:spMkLst>
            <pc:docMk/>
            <pc:sldMk cId="0" sldId="309"/>
            <ac:spMk id="17410" creationId="{E2AFE755-7FA3-059D-8265-986494A95138}"/>
          </ac:spMkLst>
        </pc:spChg>
        <pc:spChg chg="mod">
          <ac:chgData name="Robyn Griffiths" userId="6b5e4e47-af3a-4366-99d1-d662053274cd" providerId="ADAL" clId="{E7BF4600-6E13-4DD4-ABEA-1D78137B243D}" dt="2025-10-05T22:35:51.390" v="465" actId="1076"/>
          <ac:spMkLst>
            <pc:docMk/>
            <pc:sldMk cId="0" sldId="309"/>
            <ac:spMk id="40963" creationId="{EE520E47-8480-D631-807A-9B6DF900E1FE}"/>
          </ac:spMkLst>
        </pc:spChg>
      </pc:sldChg>
      <pc:sldChg chg="modSp mod modAnim">
        <pc:chgData name="Robyn Griffiths" userId="6b5e4e47-af3a-4366-99d1-d662053274cd" providerId="ADAL" clId="{E7BF4600-6E13-4DD4-ABEA-1D78137B243D}" dt="2025-10-05T22:58:46.923" v="800"/>
        <pc:sldMkLst>
          <pc:docMk/>
          <pc:sldMk cId="0" sldId="310"/>
        </pc:sldMkLst>
        <pc:spChg chg="mod">
          <ac:chgData name="Robyn Griffiths" userId="6b5e4e47-af3a-4366-99d1-d662053274cd" providerId="ADAL" clId="{E7BF4600-6E13-4DD4-ABEA-1D78137B243D}" dt="2025-10-05T22:18:05.998" v="253"/>
          <ac:spMkLst>
            <pc:docMk/>
            <pc:sldMk cId="0" sldId="310"/>
            <ac:spMk id="18434" creationId="{1A6F6691-FABF-115F-0893-560574EF44E2}"/>
          </ac:spMkLst>
        </pc:spChg>
        <pc:spChg chg="mod">
          <ac:chgData name="Robyn Griffiths" userId="6b5e4e47-af3a-4366-99d1-d662053274cd" providerId="ADAL" clId="{E7BF4600-6E13-4DD4-ABEA-1D78137B243D}" dt="2025-10-05T22:36:28.239" v="477" actId="1076"/>
          <ac:spMkLst>
            <pc:docMk/>
            <pc:sldMk cId="0" sldId="310"/>
            <ac:spMk id="38915" creationId="{9DE5C05F-2745-547A-94B1-3E87518C2F07}"/>
          </ac:spMkLst>
        </pc:spChg>
      </pc:sldChg>
      <pc:sldChg chg="addSp modSp mod modAnim">
        <pc:chgData name="Robyn Griffiths" userId="6b5e4e47-af3a-4366-99d1-d662053274cd" providerId="ADAL" clId="{E7BF4600-6E13-4DD4-ABEA-1D78137B243D}" dt="2025-10-05T23:05:36.797" v="862" actId="2711"/>
        <pc:sldMkLst>
          <pc:docMk/>
          <pc:sldMk cId="0" sldId="311"/>
        </pc:sldMkLst>
        <pc:spChg chg="mod">
          <ac:chgData name="Robyn Griffiths" userId="6b5e4e47-af3a-4366-99d1-d662053274cd" providerId="ADAL" clId="{E7BF4600-6E13-4DD4-ABEA-1D78137B243D}" dt="2025-10-05T22:18:16.658" v="257" actId="1076"/>
          <ac:spMkLst>
            <pc:docMk/>
            <pc:sldMk cId="0" sldId="311"/>
            <ac:spMk id="2" creationId="{8C6D56D3-2E04-D2DE-148E-CBE73069CFA5}"/>
          </ac:spMkLst>
        </pc:spChg>
        <pc:spChg chg="add">
          <ac:chgData name="Robyn Griffiths" userId="6b5e4e47-af3a-4366-99d1-d662053274cd" providerId="ADAL" clId="{E7BF4600-6E13-4DD4-ABEA-1D78137B243D}" dt="2025-10-05T22:18:10.797" v="254"/>
          <ac:spMkLst>
            <pc:docMk/>
            <pc:sldMk cId="0" sldId="311"/>
            <ac:spMk id="3" creationId="{081D3A30-83BF-2379-4663-3F0ACDD59C85}"/>
          </ac:spMkLst>
        </pc:spChg>
        <pc:spChg chg="mod">
          <ac:chgData name="Robyn Griffiths" userId="6b5e4e47-af3a-4366-99d1-d662053274cd" providerId="ADAL" clId="{E7BF4600-6E13-4DD4-ABEA-1D78137B243D}" dt="2025-10-05T23:05:36.797" v="862" actId="2711"/>
          <ac:spMkLst>
            <pc:docMk/>
            <pc:sldMk cId="0" sldId="311"/>
            <ac:spMk id="45059" creationId="{D6CDE212-15B9-8221-4F93-615A201134AB}"/>
          </ac:spMkLst>
        </pc:spChg>
      </pc:sldChg>
      <pc:sldChg chg="modSp mod modAnim">
        <pc:chgData name="Robyn Griffiths" userId="6b5e4e47-af3a-4366-99d1-d662053274cd" providerId="ADAL" clId="{E7BF4600-6E13-4DD4-ABEA-1D78137B243D}" dt="2025-10-05T23:03:49.026" v="846" actId="2711"/>
        <pc:sldMkLst>
          <pc:docMk/>
          <pc:sldMk cId="0" sldId="313"/>
        </pc:sldMkLst>
        <pc:spChg chg="mod">
          <ac:chgData name="Robyn Griffiths" userId="6b5e4e47-af3a-4366-99d1-d662053274cd" providerId="ADAL" clId="{E7BF4600-6E13-4DD4-ABEA-1D78137B243D}" dt="2025-10-05T22:44:57.729" v="595" actId="20578"/>
          <ac:spMkLst>
            <pc:docMk/>
            <pc:sldMk cId="0" sldId="313"/>
            <ac:spMk id="20482" creationId="{2FA34C5F-502E-5743-5E30-8B81A18A4F56}"/>
          </ac:spMkLst>
        </pc:spChg>
        <pc:spChg chg="mod">
          <ac:chgData name="Robyn Griffiths" userId="6b5e4e47-af3a-4366-99d1-d662053274cd" providerId="ADAL" clId="{E7BF4600-6E13-4DD4-ABEA-1D78137B243D}" dt="2025-10-05T23:03:49.026" v="846" actId="2711"/>
          <ac:spMkLst>
            <pc:docMk/>
            <pc:sldMk cId="0" sldId="313"/>
            <ac:spMk id="63491" creationId="{601035EB-8702-F0AC-BB23-AF73282D560B}"/>
          </ac:spMkLst>
        </pc:spChg>
      </pc:sldChg>
      <pc:sldChg chg="modSp mod modAnim">
        <pc:chgData name="Robyn Griffiths" userId="6b5e4e47-af3a-4366-99d1-d662053274cd" providerId="ADAL" clId="{E7BF4600-6E13-4DD4-ABEA-1D78137B243D}" dt="2025-10-05T23:01:55.591" v="831"/>
        <pc:sldMkLst>
          <pc:docMk/>
          <pc:sldMk cId="0" sldId="314"/>
        </pc:sldMkLst>
        <pc:spChg chg="mod">
          <ac:chgData name="Robyn Griffiths" userId="6b5e4e47-af3a-4366-99d1-d662053274cd" providerId="ADAL" clId="{E7BF4600-6E13-4DD4-ABEA-1D78137B243D}" dt="2025-10-05T22:19:23.848" v="282"/>
          <ac:spMkLst>
            <pc:docMk/>
            <pc:sldMk cId="0" sldId="314"/>
            <ac:spMk id="21506" creationId="{C5C91B07-3C13-7B0B-2AF5-91127A45F809}"/>
          </ac:spMkLst>
        </pc:spChg>
        <pc:spChg chg="mod">
          <ac:chgData name="Robyn Griffiths" userId="6b5e4e47-af3a-4366-99d1-d662053274cd" providerId="ADAL" clId="{E7BF4600-6E13-4DD4-ABEA-1D78137B243D}" dt="2025-10-05T22:46:21.368" v="625" actId="114"/>
          <ac:spMkLst>
            <pc:docMk/>
            <pc:sldMk cId="0" sldId="314"/>
            <ac:spMk id="65539" creationId="{C1995E6F-844C-8898-1AF1-0639E0775A05}"/>
          </ac:spMkLst>
        </pc:spChg>
      </pc:sldChg>
      <pc:sldChg chg="modSp mod modAnim">
        <pc:chgData name="Robyn Griffiths" userId="6b5e4e47-af3a-4366-99d1-d662053274cd" providerId="ADAL" clId="{E7BF4600-6E13-4DD4-ABEA-1D78137B243D}" dt="2025-10-05T23:02:01.941" v="833"/>
        <pc:sldMkLst>
          <pc:docMk/>
          <pc:sldMk cId="0" sldId="315"/>
        </pc:sldMkLst>
        <pc:spChg chg="mod">
          <ac:chgData name="Robyn Griffiths" userId="6b5e4e47-af3a-4366-99d1-d662053274cd" providerId="ADAL" clId="{E7BF4600-6E13-4DD4-ABEA-1D78137B243D}" dt="2025-10-05T22:19:27.986" v="284"/>
          <ac:spMkLst>
            <pc:docMk/>
            <pc:sldMk cId="0" sldId="315"/>
            <ac:spMk id="67586" creationId="{95F85CF8-FD06-DF82-87E5-F4EAB9071B9B}"/>
          </ac:spMkLst>
        </pc:spChg>
        <pc:spChg chg="mod">
          <ac:chgData name="Robyn Griffiths" userId="6b5e4e47-af3a-4366-99d1-d662053274cd" providerId="ADAL" clId="{E7BF4600-6E13-4DD4-ABEA-1D78137B243D}" dt="2025-10-05T22:47:01.841" v="634" actId="14100"/>
          <ac:spMkLst>
            <pc:docMk/>
            <pc:sldMk cId="0" sldId="315"/>
            <ac:spMk id="67587" creationId="{7999B0D3-1217-FD90-1874-EA2AC01D4E1C}"/>
          </ac:spMkLst>
        </pc:spChg>
        <pc:picChg chg="mod">
          <ac:chgData name="Robyn Griffiths" userId="6b5e4e47-af3a-4366-99d1-d662053274cd" providerId="ADAL" clId="{E7BF4600-6E13-4DD4-ABEA-1D78137B243D}" dt="2025-10-05T22:46:51.387" v="631" actId="1076"/>
          <ac:picMkLst>
            <pc:docMk/>
            <pc:sldMk cId="0" sldId="315"/>
            <ac:picMk id="67588" creationId="{7BB25F25-FFCA-01C6-BB9D-56B3BB0BB082}"/>
          </ac:picMkLst>
        </pc:picChg>
      </pc:sldChg>
      <pc:sldChg chg="addSp delSp modSp mod modAnim">
        <pc:chgData name="Robyn Griffiths" userId="6b5e4e47-af3a-4366-99d1-d662053274cd" providerId="ADAL" clId="{E7BF4600-6E13-4DD4-ABEA-1D78137B243D}" dt="2025-10-05T23:05:17.200" v="861" actId="20577"/>
        <pc:sldMkLst>
          <pc:docMk/>
          <pc:sldMk cId="0" sldId="316"/>
        </pc:sldMkLst>
        <pc:spChg chg="add del mod">
          <ac:chgData name="Robyn Griffiths" userId="6b5e4e47-af3a-4366-99d1-d662053274cd" providerId="ADAL" clId="{E7BF4600-6E13-4DD4-ABEA-1D78137B243D}" dt="2025-10-05T23:04:22.868" v="849" actId="478"/>
          <ac:spMkLst>
            <pc:docMk/>
            <pc:sldMk cId="0" sldId="316"/>
            <ac:spMk id="3" creationId="{B8950F72-3F65-53D9-13B0-FD14C8F1608B}"/>
          </ac:spMkLst>
        </pc:spChg>
        <pc:spChg chg="mod">
          <ac:chgData name="Robyn Griffiths" userId="6b5e4e47-af3a-4366-99d1-d662053274cd" providerId="ADAL" clId="{E7BF4600-6E13-4DD4-ABEA-1D78137B243D}" dt="2025-10-05T22:18:28.598" v="262"/>
          <ac:spMkLst>
            <pc:docMk/>
            <pc:sldMk cId="0" sldId="316"/>
            <ac:spMk id="49154" creationId="{6B56347C-5D56-BE5A-E554-66B3F9297AB8}"/>
          </ac:spMkLst>
        </pc:spChg>
        <pc:spChg chg="mod">
          <ac:chgData name="Robyn Griffiths" userId="6b5e4e47-af3a-4366-99d1-d662053274cd" providerId="ADAL" clId="{E7BF4600-6E13-4DD4-ABEA-1D78137B243D}" dt="2025-10-05T23:05:17.200" v="861" actId="20577"/>
          <ac:spMkLst>
            <pc:docMk/>
            <pc:sldMk cId="0" sldId="316"/>
            <ac:spMk id="49155" creationId="{B275914C-1140-4E3A-4962-AC649F0F6EC0}"/>
          </ac:spMkLst>
        </pc:spChg>
        <pc:picChg chg="del">
          <ac:chgData name="Robyn Griffiths" userId="6b5e4e47-af3a-4366-99d1-d662053274cd" providerId="ADAL" clId="{E7BF4600-6E13-4DD4-ABEA-1D78137B243D}" dt="2025-10-05T23:04:18.642" v="848" actId="478"/>
          <ac:picMkLst>
            <pc:docMk/>
            <pc:sldMk cId="0" sldId="316"/>
            <ac:picMk id="49156" creationId="{E1465370-B860-9FD9-480F-4B96475DE1F4}"/>
          </ac:picMkLst>
        </pc:picChg>
      </pc:sldChg>
      <pc:sldChg chg="addSp delSp modSp mod modAnim">
        <pc:chgData name="Robyn Griffiths" userId="6b5e4e47-af3a-4366-99d1-d662053274cd" providerId="ADAL" clId="{E7BF4600-6E13-4DD4-ABEA-1D78137B243D}" dt="2025-10-05T22:41:08.995" v="524" actId="1076"/>
        <pc:sldMkLst>
          <pc:docMk/>
          <pc:sldMk cId="0" sldId="317"/>
        </pc:sldMkLst>
        <pc:spChg chg="add del mod">
          <ac:chgData name="Robyn Griffiths" userId="6b5e4e47-af3a-4366-99d1-d662053274cd" providerId="ADAL" clId="{E7BF4600-6E13-4DD4-ABEA-1D78137B243D}" dt="2025-10-05T22:38:34.699" v="518" actId="478"/>
          <ac:spMkLst>
            <pc:docMk/>
            <pc:sldMk cId="0" sldId="317"/>
            <ac:spMk id="3" creationId="{B66DFF0D-A5EE-8061-F63E-CC9932982B84}"/>
          </ac:spMkLst>
        </pc:spChg>
        <pc:spChg chg="add del mod">
          <ac:chgData name="Robyn Griffiths" userId="6b5e4e47-af3a-4366-99d1-d662053274cd" providerId="ADAL" clId="{E7BF4600-6E13-4DD4-ABEA-1D78137B243D}" dt="2025-10-05T22:39:06.109" v="521" actId="478"/>
          <ac:spMkLst>
            <pc:docMk/>
            <pc:sldMk cId="0" sldId="317"/>
            <ac:spMk id="5" creationId="{D877E661-B75A-36EB-B5F5-96E31BF39F62}"/>
          </ac:spMkLst>
        </pc:spChg>
        <pc:spChg chg="mod">
          <ac:chgData name="Robyn Griffiths" userId="6b5e4e47-af3a-4366-99d1-d662053274cd" providerId="ADAL" clId="{E7BF4600-6E13-4DD4-ABEA-1D78137B243D}" dt="2025-10-05T22:18:38.120" v="265" actId="1076"/>
          <ac:spMkLst>
            <pc:docMk/>
            <pc:sldMk cId="0" sldId="317"/>
            <ac:spMk id="51202" creationId="{C22D7379-30CE-AF22-362D-33C774311B2E}"/>
          </ac:spMkLst>
        </pc:spChg>
        <pc:spChg chg="del mod">
          <ac:chgData name="Robyn Griffiths" userId="6b5e4e47-af3a-4366-99d1-d662053274cd" providerId="ADAL" clId="{E7BF4600-6E13-4DD4-ABEA-1D78137B243D}" dt="2025-10-05T22:39:02.848" v="520" actId="478"/>
          <ac:spMkLst>
            <pc:docMk/>
            <pc:sldMk cId="0" sldId="317"/>
            <ac:spMk id="51203" creationId="{7FC02811-2E0B-27CC-60A0-037C116CC5AE}"/>
          </ac:spMkLst>
        </pc:spChg>
        <pc:picChg chg="add mod">
          <ac:chgData name="Robyn Griffiths" userId="6b5e4e47-af3a-4366-99d1-d662053274cd" providerId="ADAL" clId="{E7BF4600-6E13-4DD4-ABEA-1D78137B243D}" dt="2025-10-05T22:41:08.995" v="524" actId="1076"/>
          <ac:picMkLst>
            <pc:docMk/>
            <pc:sldMk cId="0" sldId="317"/>
            <ac:picMk id="6" creationId="{A78DD6AB-BF51-74AF-CE0C-53E8DBF297B9}"/>
          </ac:picMkLst>
        </pc:picChg>
        <pc:picChg chg="del">
          <ac:chgData name="Robyn Griffiths" userId="6b5e4e47-af3a-4366-99d1-d662053274cd" providerId="ADAL" clId="{E7BF4600-6E13-4DD4-ABEA-1D78137B243D}" dt="2025-10-05T22:38:29.626" v="517" actId="478"/>
          <ac:picMkLst>
            <pc:docMk/>
            <pc:sldMk cId="0" sldId="317"/>
            <ac:picMk id="51204" creationId="{78F1C080-3359-8EB2-9B8B-F67C5AFF91D2}"/>
          </ac:picMkLst>
        </pc:picChg>
      </pc:sldChg>
      <pc:sldChg chg="addSp delSp modSp mod">
        <pc:chgData name="Robyn Griffiths" userId="6b5e4e47-af3a-4366-99d1-d662053274cd" providerId="ADAL" clId="{E7BF4600-6E13-4DD4-ABEA-1D78137B243D}" dt="2025-10-05T22:38:23.622" v="516" actId="14100"/>
        <pc:sldMkLst>
          <pc:docMk/>
          <pc:sldMk cId="0" sldId="318"/>
        </pc:sldMkLst>
        <pc:spChg chg="add del mod">
          <ac:chgData name="Robyn Griffiths" userId="6b5e4e47-af3a-4366-99d1-d662053274cd" providerId="ADAL" clId="{E7BF4600-6E13-4DD4-ABEA-1D78137B243D}" dt="2025-10-05T22:37:47.592" v="507" actId="478"/>
          <ac:spMkLst>
            <pc:docMk/>
            <pc:sldMk cId="0" sldId="318"/>
            <ac:spMk id="3" creationId="{440BB17F-FC5A-A453-DB2E-A60DD17A853E}"/>
          </ac:spMkLst>
        </pc:spChg>
        <pc:spChg chg="mod">
          <ac:chgData name="Robyn Griffiths" userId="6b5e4e47-af3a-4366-99d1-d662053274cd" providerId="ADAL" clId="{E7BF4600-6E13-4DD4-ABEA-1D78137B243D}" dt="2025-10-05T22:18:41.794" v="267"/>
          <ac:spMkLst>
            <pc:docMk/>
            <pc:sldMk cId="0" sldId="318"/>
            <ac:spMk id="53250" creationId="{85929528-824D-572D-9218-1DCC2F57CBEE}"/>
          </ac:spMkLst>
        </pc:spChg>
        <pc:spChg chg="mod">
          <ac:chgData name="Robyn Griffiths" userId="6b5e4e47-af3a-4366-99d1-d662053274cd" providerId="ADAL" clId="{E7BF4600-6E13-4DD4-ABEA-1D78137B243D}" dt="2025-10-05T22:38:23.622" v="516" actId="14100"/>
          <ac:spMkLst>
            <pc:docMk/>
            <pc:sldMk cId="0" sldId="318"/>
            <ac:spMk id="53251" creationId="{A4D31392-38CF-D3F8-4BEB-F2AEFDA89609}"/>
          </ac:spMkLst>
        </pc:spChg>
        <pc:picChg chg="del">
          <ac:chgData name="Robyn Griffiths" userId="6b5e4e47-af3a-4366-99d1-d662053274cd" providerId="ADAL" clId="{E7BF4600-6E13-4DD4-ABEA-1D78137B243D}" dt="2025-10-05T22:37:39.085" v="506" actId="478"/>
          <ac:picMkLst>
            <pc:docMk/>
            <pc:sldMk cId="0" sldId="318"/>
            <ac:picMk id="53252" creationId="{F2AB48CC-96D7-9D15-80B8-6D2041F3AA1F}"/>
          </ac:picMkLst>
        </pc:picChg>
      </pc:sldChg>
      <pc:sldChg chg="addSp delSp modSp mod modAnim">
        <pc:chgData name="Robyn Griffiths" userId="6b5e4e47-af3a-4366-99d1-d662053274cd" providerId="ADAL" clId="{E7BF4600-6E13-4DD4-ABEA-1D78137B243D}" dt="2025-10-05T23:00:49.868" v="823"/>
        <pc:sldMkLst>
          <pc:docMk/>
          <pc:sldMk cId="0" sldId="319"/>
        </pc:sldMkLst>
        <pc:spChg chg="add del mod">
          <ac:chgData name="Robyn Griffiths" userId="6b5e4e47-af3a-4366-99d1-d662053274cd" providerId="ADAL" clId="{E7BF4600-6E13-4DD4-ABEA-1D78137B243D}" dt="2025-10-05T22:42:38.688" v="555" actId="478"/>
          <ac:spMkLst>
            <pc:docMk/>
            <pc:sldMk cId="0" sldId="319"/>
            <ac:spMk id="3" creationId="{EA55A65A-E140-F414-0EF9-916E9F194B26}"/>
          </ac:spMkLst>
        </pc:spChg>
        <pc:spChg chg="mod">
          <ac:chgData name="Robyn Griffiths" userId="6b5e4e47-af3a-4366-99d1-d662053274cd" providerId="ADAL" clId="{E7BF4600-6E13-4DD4-ABEA-1D78137B243D}" dt="2025-10-05T22:18:56.023" v="272"/>
          <ac:spMkLst>
            <pc:docMk/>
            <pc:sldMk cId="0" sldId="319"/>
            <ac:spMk id="57346" creationId="{54ABC3E1-73B0-AAE4-8528-5B47D79DFCD2}"/>
          </ac:spMkLst>
        </pc:spChg>
        <pc:spChg chg="mod">
          <ac:chgData name="Robyn Griffiths" userId="6b5e4e47-af3a-4366-99d1-d662053274cd" providerId="ADAL" clId="{E7BF4600-6E13-4DD4-ABEA-1D78137B243D}" dt="2025-10-05T22:43:00.502" v="562" actId="1076"/>
          <ac:spMkLst>
            <pc:docMk/>
            <pc:sldMk cId="0" sldId="319"/>
            <ac:spMk id="57347" creationId="{C800A56C-3A57-53DE-DB6D-B3436BF9DC59}"/>
          </ac:spMkLst>
        </pc:spChg>
        <pc:picChg chg="del">
          <ac:chgData name="Robyn Griffiths" userId="6b5e4e47-af3a-4366-99d1-d662053274cd" providerId="ADAL" clId="{E7BF4600-6E13-4DD4-ABEA-1D78137B243D}" dt="2025-10-05T22:42:35.711" v="554" actId="478"/>
          <ac:picMkLst>
            <pc:docMk/>
            <pc:sldMk cId="0" sldId="319"/>
            <ac:picMk id="57348" creationId="{4918A047-B3E9-D4CF-1E8E-79C4533B04D9}"/>
          </ac:picMkLst>
        </pc:picChg>
      </pc:sldChg>
      <pc:sldChg chg="addSp delSp modSp mod modAnim">
        <pc:chgData name="Robyn Griffiths" userId="6b5e4e47-af3a-4366-99d1-d662053274cd" providerId="ADAL" clId="{E7BF4600-6E13-4DD4-ABEA-1D78137B243D}" dt="2025-10-05T23:00:40.720" v="821"/>
        <pc:sldMkLst>
          <pc:docMk/>
          <pc:sldMk cId="0" sldId="320"/>
        </pc:sldMkLst>
        <pc:spChg chg="add del mod">
          <ac:chgData name="Robyn Griffiths" userId="6b5e4e47-af3a-4366-99d1-d662053274cd" providerId="ADAL" clId="{E7BF4600-6E13-4DD4-ABEA-1D78137B243D}" dt="2025-10-05T22:20:27.963" v="298" actId="21"/>
          <ac:spMkLst>
            <pc:docMk/>
            <pc:sldMk cId="0" sldId="320"/>
            <ac:spMk id="3" creationId="{23B49922-F993-BCC1-8144-56A4FBEF4D75}"/>
          </ac:spMkLst>
        </pc:spChg>
        <pc:spChg chg="mod">
          <ac:chgData name="Robyn Griffiths" userId="6b5e4e47-af3a-4366-99d1-d662053274cd" providerId="ADAL" clId="{E7BF4600-6E13-4DD4-ABEA-1D78137B243D}" dt="2025-10-05T22:18:48.999" v="269"/>
          <ac:spMkLst>
            <pc:docMk/>
            <pc:sldMk cId="0" sldId="320"/>
            <ac:spMk id="55298" creationId="{E67B19DE-86C0-7CCA-F57E-9FC91770FA2D}"/>
          </ac:spMkLst>
        </pc:spChg>
        <pc:spChg chg="mod">
          <ac:chgData name="Robyn Griffiths" userId="6b5e4e47-af3a-4366-99d1-d662053274cd" providerId="ADAL" clId="{E7BF4600-6E13-4DD4-ABEA-1D78137B243D}" dt="2025-10-05T22:42:16.442" v="548" actId="1076"/>
          <ac:spMkLst>
            <pc:docMk/>
            <pc:sldMk cId="0" sldId="320"/>
            <ac:spMk id="55299" creationId="{4B632740-DEDC-2C54-4635-71982E5D5AB5}"/>
          </ac:spMkLst>
        </pc:spChg>
        <pc:picChg chg="del">
          <ac:chgData name="Robyn Griffiths" userId="6b5e4e47-af3a-4366-99d1-d662053274cd" providerId="ADAL" clId="{E7BF4600-6E13-4DD4-ABEA-1D78137B243D}" dt="2025-10-05T22:18:51.740" v="270" actId="478"/>
          <ac:picMkLst>
            <pc:docMk/>
            <pc:sldMk cId="0" sldId="320"/>
            <ac:picMk id="55300" creationId="{15CFDDCD-D66F-222F-192A-79FF3DD2BEBA}"/>
          </ac:picMkLst>
        </pc:picChg>
      </pc:sldChg>
      <pc:sldChg chg="addSp delSp modSp mod modAnim">
        <pc:chgData name="Robyn Griffiths" userId="6b5e4e47-af3a-4366-99d1-d662053274cd" providerId="ADAL" clId="{E7BF4600-6E13-4DD4-ABEA-1D78137B243D}" dt="2025-10-05T23:00:58.096" v="825"/>
        <pc:sldMkLst>
          <pc:docMk/>
          <pc:sldMk cId="0" sldId="321"/>
        </pc:sldMkLst>
        <pc:spChg chg="add del mod">
          <ac:chgData name="Robyn Griffiths" userId="6b5e4e47-af3a-4366-99d1-d662053274cd" providerId="ADAL" clId="{E7BF4600-6E13-4DD4-ABEA-1D78137B243D}" dt="2025-10-05T22:43:16.418" v="567" actId="478"/>
          <ac:spMkLst>
            <pc:docMk/>
            <pc:sldMk cId="0" sldId="321"/>
            <ac:spMk id="3" creationId="{E0A0DE57-DA1A-4EFE-8F20-F44710A23783}"/>
          </ac:spMkLst>
        </pc:spChg>
        <pc:spChg chg="mod">
          <ac:chgData name="Robyn Griffiths" userId="6b5e4e47-af3a-4366-99d1-d662053274cd" providerId="ADAL" clId="{E7BF4600-6E13-4DD4-ABEA-1D78137B243D}" dt="2025-10-05T22:19:05.303" v="276" actId="20577"/>
          <ac:spMkLst>
            <pc:docMk/>
            <pc:sldMk cId="0" sldId="321"/>
            <ac:spMk id="59394" creationId="{4223DE34-A393-58A0-170D-62ECAC940D4A}"/>
          </ac:spMkLst>
        </pc:spChg>
        <pc:spChg chg="mod">
          <ac:chgData name="Robyn Griffiths" userId="6b5e4e47-af3a-4366-99d1-d662053274cd" providerId="ADAL" clId="{E7BF4600-6E13-4DD4-ABEA-1D78137B243D}" dt="2025-10-05T22:43:46.291" v="576" actId="404"/>
          <ac:spMkLst>
            <pc:docMk/>
            <pc:sldMk cId="0" sldId="321"/>
            <ac:spMk id="59395" creationId="{35EB2C07-06D5-9033-E304-BAFEC29F277D}"/>
          </ac:spMkLst>
        </pc:spChg>
        <pc:picChg chg="del">
          <ac:chgData name="Robyn Griffiths" userId="6b5e4e47-af3a-4366-99d1-d662053274cd" providerId="ADAL" clId="{E7BF4600-6E13-4DD4-ABEA-1D78137B243D}" dt="2025-10-05T22:43:13.905" v="566" actId="478"/>
          <ac:picMkLst>
            <pc:docMk/>
            <pc:sldMk cId="0" sldId="321"/>
            <ac:picMk id="59396" creationId="{91403042-5703-124E-DCD5-DA64DBA06D43}"/>
          </ac:picMkLst>
        </pc:picChg>
      </pc:sldChg>
      <pc:sldChg chg="delSp modSp mod">
        <pc:chgData name="Robyn Griffiths" userId="6b5e4e47-af3a-4366-99d1-d662053274cd" providerId="ADAL" clId="{E7BF4600-6E13-4DD4-ABEA-1D78137B243D}" dt="2025-10-05T22:16:39.062" v="222" actId="1076"/>
        <pc:sldMkLst>
          <pc:docMk/>
          <pc:sldMk cId="0" sldId="322"/>
        </pc:sldMkLst>
        <pc:spChg chg="mod">
          <ac:chgData name="Robyn Griffiths" userId="6b5e4e47-af3a-4366-99d1-d662053274cd" providerId="ADAL" clId="{E7BF4600-6E13-4DD4-ABEA-1D78137B243D}" dt="2025-10-05T22:16:28.132" v="218"/>
          <ac:spMkLst>
            <pc:docMk/>
            <pc:sldMk cId="0" sldId="322"/>
            <ac:spMk id="21506" creationId="{0B60E6AB-73E3-A438-5F76-F90F1D7DA3BE}"/>
          </ac:spMkLst>
        </pc:spChg>
        <pc:spChg chg="del">
          <ac:chgData name="Robyn Griffiths" userId="6b5e4e47-af3a-4366-99d1-d662053274cd" providerId="ADAL" clId="{E7BF4600-6E13-4DD4-ABEA-1D78137B243D}" dt="2025-10-05T22:16:33.701" v="220" actId="478"/>
          <ac:spMkLst>
            <pc:docMk/>
            <pc:sldMk cId="0" sldId="322"/>
            <ac:spMk id="21507" creationId="{30F6762A-F8BC-0EF5-9CBA-B13B929AA41D}"/>
          </ac:spMkLst>
        </pc:spChg>
        <pc:picChg chg="mod">
          <ac:chgData name="Robyn Griffiths" userId="6b5e4e47-af3a-4366-99d1-d662053274cd" providerId="ADAL" clId="{E7BF4600-6E13-4DD4-ABEA-1D78137B243D}" dt="2025-10-05T22:16:39.062" v="222" actId="1076"/>
          <ac:picMkLst>
            <pc:docMk/>
            <pc:sldMk cId="0" sldId="322"/>
            <ac:picMk id="14" creationId="{D8BBF6FA-2344-0A06-DDA6-A331D50F98FD}"/>
          </ac:picMkLst>
        </pc:picChg>
      </pc:sldChg>
      <pc:sldChg chg="addSp delSp modSp del mod">
        <pc:chgData name="Robyn Griffiths" userId="6b5e4e47-af3a-4366-99d1-d662053274cd" providerId="ADAL" clId="{E7BF4600-6E13-4DD4-ABEA-1D78137B243D}" dt="2025-10-05T22:19:54.749" v="292" actId="2696"/>
        <pc:sldMkLst>
          <pc:docMk/>
          <pc:sldMk cId="0" sldId="323"/>
        </pc:sldMkLst>
        <pc:spChg chg="add del mod">
          <ac:chgData name="Robyn Griffiths" userId="6b5e4e47-af3a-4366-99d1-d662053274cd" providerId="ADAL" clId="{E7BF4600-6E13-4DD4-ABEA-1D78137B243D}" dt="2025-10-05T22:19:51.889" v="291" actId="478"/>
          <ac:spMkLst>
            <pc:docMk/>
            <pc:sldMk cId="0" sldId="323"/>
            <ac:spMk id="3" creationId="{6FFF42EB-D64C-2DDE-C062-B7BA7BAE7B61}"/>
          </ac:spMkLst>
        </pc:spChg>
        <pc:spChg chg="del">
          <ac:chgData name="Robyn Griffiths" userId="6b5e4e47-af3a-4366-99d1-d662053274cd" providerId="ADAL" clId="{E7BF4600-6E13-4DD4-ABEA-1D78137B243D}" dt="2025-10-05T22:19:47.941" v="289" actId="478"/>
          <ac:spMkLst>
            <pc:docMk/>
            <pc:sldMk cId="0" sldId="323"/>
            <ac:spMk id="4" creationId="{35CD7328-D0FA-70A1-8EDF-1F96C26C9C19}"/>
          </ac:spMkLst>
        </pc:spChg>
        <pc:spChg chg="del">
          <ac:chgData name="Robyn Griffiths" userId="6b5e4e47-af3a-4366-99d1-d662053274cd" providerId="ADAL" clId="{E7BF4600-6E13-4DD4-ABEA-1D78137B243D}" dt="2025-10-05T22:19:50.549" v="290" actId="478"/>
          <ac:spMkLst>
            <pc:docMk/>
            <pc:sldMk cId="0" sldId="323"/>
            <ac:spMk id="5" creationId="{B304C6A5-CDBE-04C2-E90E-78DF26CBCF6B}"/>
          </ac:spMkLst>
        </pc:spChg>
      </pc:sldChg>
      <pc:sldChg chg="modSp mod">
        <pc:chgData name="Robyn Griffiths" userId="6b5e4e47-af3a-4366-99d1-d662053274cd" providerId="ADAL" clId="{E7BF4600-6E13-4DD4-ABEA-1D78137B243D}" dt="2025-10-05T22:31:30.569" v="398" actId="1076"/>
        <pc:sldMkLst>
          <pc:docMk/>
          <pc:sldMk cId="0" sldId="324"/>
        </pc:sldMkLst>
        <pc:spChg chg="mod">
          <ac:chgData name="Robyn Griffiths" userId="6b5e4e47-af3a-4366-99d1-d662053274cd" providerId="ADAL" clId="{E7BF4600-6E13-4DD4-ABEA-1D78137B243D}" dt="2025-10-05T22:17:27.872" v="240"/>
          <ac:spMkLst>
            <pc:docMk/>
            <pc:sldMk cId="0" sldId="324"/>
            <ac:spMk id="34818" creationId="{EB90CA92-91D5-DDA9-10FD-A71F461FB4CD}"/>
          </ac:spMkLst>
        </pc:spChg>
        <pc:picChg chg="mod">
          <ac:chgData name="Robyn Griffiths" userId="6b5e4e47-af3a-4366-99d1-d662053274cd" providerId="ADAL" clId="{E7BF4600-6E13-4DD4-ABEA-1D78137B243D}" dt="2025-10-05T22:31:30.569" v="398" actId="1076"/>
          <ac:picMkLst>
            <pc:docMk/>
            <pc:sldMk cId="0" sldId="324"/>
            <ac:picMk id="34819" creationId="{3EDE0946-79DA-E9FC-83E5-B5504A6FE1BE}"/>
          </ac:picMkLst>
        </pc:picChg>
      </pc:sldChg>
      <pc:sldChg chg="modSp add mod modAnim">
        <pc:chgData name="Robyn Griffiths" userId="6b5e4e47-af3a-4366-99d1-d662053274cd" providerId="ADAL" clId="{E7BF4600-6E13-4DD4-ABEA-1D78137B243D}" dt="2025-10-05T23:00:17.812" v="819"/>
        <pc:sldMkLst>
          <pc:docMk/>
          <pc:sldMk cId="3839125440" sldId="325"/>
        </pc:sldMkLst>
        <pc:spChg chg="mod">
          <ac:chgData name="Robyn Griffiths" userId="6b5e4e47-af3a-4366-99d1-d662053274cd" providerId="ADAL" clId="{E7BF4600-6E13-4DD4-ABEA-1D78137B243D}" dt="2025-10-05T23:00:09.323" v="817" actId="20577"/>
          <ac:spMkLst>
            <pc:docMk/>
            <pc:sldMk cId="3839125440" sldId="325"/>
            <ac:spMk id="51203" creationId="{D1242E74-4D7E-9DFD-EDDC-9D362EC40B22}"/>
          </ac:spMkLst>
        </pc:spChg>
      </pc:sldChg>
      <pc:sldMasterChg chg="delSldLayout">
        <pc:chgData name="Robyn Griffiths" userId="6b5e4e47-af3a-4366-99d1-d662053274cd" providerId="ADAL" clId="{E7BF4600-6E13-4DD4-ABEA-1D78137B243D}" dt="2025-10-05T22:19:54.749" v="292" actId="2696"/>
        <pc:sldMasterMkLst>
          <pc:docMk/>
          <pc:sldMasterMk cId="1138837145" sldId="2147483759"/>
        </pc:sldMasterMkLst>
        <pc:sldLayoutChg chg="del">
          <pc:chgData name="Robyn Griffiths" userId="6b5e4e47-af3a-4366-99d1-d662053274cd" providerId="ADAL" clId="{E7BF4600-6E13-4DD4-ABEA-1D78137B243D}" dt="2025-10-05T22:19:54.749" v="292" actId="2696"/>
          <pc:sldLayoutMkLst>
            <pc:docMk/>
            <pc:sldMasterMk cId="1138837145" sldId="2147483759"/>
            <pc:sldLayoutMk cId="2551367047" sldId="2147483769"/>
          </pc:sldLayoutMkLst>
        </pc:sldLayoutChg>
      </pc:sldMasterChg>
    </pc:docChg>
  </pc:docChgLst>
  <pc:docChgLst>
    <pc:chgData name="Robyn Griffiths" userId="6b5e4e47-af3a-4366-99d1-d662053274cd" providerId="ADAL" clId="{C681B859-50CC-4700-A0CB-8ED4450A7A0B}"/>
    <pc:docChg chg="undo custSel mod modSld modMainMaster setSldSz">
      <pc:chgData name="Robyn Griffiths" userId="6b5e4e47-af3a-4366-99d1-d662053274cd" providerId="ADAL" clId="{C681B859-50CC-4700-A0CB-8ED4450A7A0B}" dt="2025-10-05T22:02:32.292" v="5" actId="1076"/>
      <pc:docMkLst>
        <pc:docMk/>
      </pc:docMkLst>
      <pc:sldChg chg="modSp">
        <pc:chgData name="Robyn Griffiths" userId="6b5e4e47-af3a-4366-99d1-d662053274cd" providerId="ADAL" clId="{C681B859-50CC-4700-A0CB-8ED4450A7A0B}" dt="2025-10-05T22:01:18.640" v="3" actId="26743"/>
        <pc:sldMkLst>
          <pc:docMk/>
          <pc:sldMk cId="0" sldId="271"/>
        </pc:sldMkLst>
        <pc:spChg chg="mod">
          <ac:chgData name="Robyn Griffiths" userId="6b5e4e47-af3a-4366-99d1-d662053274cd" providerId="ADAL" clId="{C681B859-50CC-4700-A0CB-8ED4450A7A0B}" dt="2025-10-05T22:01:18.640" v="3" actId="26743"/>
          <ac:spMkLst>
            <pc:docMk/>
            <pc:sldMk cId="0" sldId="271"/>
            <ac:spMk id="69635" creationId="{77D68276-3A2C-04A6-BAEA-6CC26085EFF4}"/>
          </ac:spMkLst>
        </pc:spChg>
        <pc:picChg chg="mod">
          <ac:chgData name="Robyn Griffiths" userId="6b5e4e47-af3a-4366-99d1-d662053274cd" providerId="ADAL" clId="{C681B859-50CC-4700-A0CB-8ED4450A7A0B}" dt="2025-10-05T22:01:18.640" v="3" actId="26743"/>
          <ac:picMkLst>
            <pc:docMk/>
            <pc:sldMk cId="0" sldId="271"/>
            <ac:picMk id="69636" creationId="{CAA7153E-2C9B-6DAB-4080-08BF99B3DE78}"/>
          </ac:picMkLst>
        </pc:picChg>
      </pc:sldChg>
      <pc:sldChg chg="modSp">
        <pc:chgData name="Robyn Griffiths" userId="6b5e4e47-af3a-4366-99d1-d662053274cd" providerId="ADAL" clId="{C681B859-50CC-4700-A0CB-8ED4450A7A0B}" dt="2025-10-05T22:01:18.640" v="3" actId="26743"/>
        <pc:sldMkLst>
          <pc:docMk/>
          <pc:sldMk cId="0" sldId="288"/>
        </pc:sldMkLst>
        <pc:spChg chg="mod">
          <ac:chgData name="Robyn Griffiths" userId="6b5e4e47-af3a-4366-99d1-d662053274cd" providerId="ADAL" clId="{C681B859-50CC-4700-A0CB-8ED4450A7A0B}" dt="2025-10-05T22:01:18.640" v="3" actId="26743"/>
          <ac:spMkLst>
            <pc:docMk/>
            <pc:sldMk cId="0" sldId="288"/>
            <ac:spMk id="32771" creationId="{4181DCBE-EDE6-04BD-32CC-1B7750C3A9DB}"/>
          </ac:spMkLst>
        </pc:spChg>
        <pc:spChg chg="mod">
          <ac:chgData name="Robyn Griffiths" userId="6b5e4e47-af3a-4366-99d1-d662053274cd" providerId="ADAL" clId="{C681B859-50CC-4700-A0CB-8ED4450A7A0B}" dt="2025-10-05T22:01:18.640" v="3" actId="26743"/>
          <ac:spMkLst>
            <pc:docMk/>
            <pc:sldMk cId="0" sldId="288"/>
            <ac:spMk id="105474" creationId="{7DAE5382-581C-98A0-FAC3-D831730D5DAC}"/>
          </ac:spMkLst>
        </pc:spChg>
        <pc:picChg chg="mod">
          <ac:chgData name="Robyn Griffiths" userId="6b5e4e47-af3a-4366-99d1-d662053274cd" providerId="ADAL" clId="{C681B859-50CC-4700-A0CB-8ED4450A7A0B}" dt="2025-10-05T22:01:18.640" v="3" actId="26743"/>
          <ac:picMkLst>
            <pc:docMk/>
            <pc:sldMk cId="0" sldId="288"/>
            <ac:picMk id="36868" creationId="{1170F121-356D-E701-A290-DA3311596DB8}"/>
          </ac:picMkLst>
        </pc:picChg>
      </pc:sldChg>
      <pc:sldChg chg="modSp">
        <pc:chgData name="Robyn Griffiths" userId="6b5e4e47-af3a-4366-99d1-d662053274cd" providerId="ADAL" clId="{C681B859-50CC-4700-A0CB-8ED4450A7A0B}" dt="2025-10-05T22:01:18.640" v="3" actId="26743"/>
        <pc:sldMkLst>
          <pc:docMk/>
          <pc:sldMk cId="0" sldId="290"/>
        </pc:sldMkLst>
        <pc:spChg chg="mod">
          <ac:chgData name="Robyn Griffiths" userId="6b5e4e47-af3a-4366-99d1-d662053274cd" providerId="ADAL" clId="{C681B859-50CC-4700-A0CB-8ED4450A7A0B}" dt="2025-10-05T22:01:18.640" v="3" actId="26743"/>
          <ac:spMkLst>
            <pc:docMk/>
            <pc:sldMk cId="0" sldId="290"/>
            <ac:spMk id="43011" creationId="{0FC3BB6C-524A-74B0-F9E5-8406A7AEB425}"/>
          </ac:spMkLst>
        </pc:spChg>
        <pc:spChg chg="mod">
          <ac:chgData name="Robyn Griffiths" userId="6b5e4e47-af3a-4366-99d1-d662053274cd" providerId="ADAL" clId="{C681B859-50CC-4700-A0CB-8ED4450A7A0B}" dt="2025-10-05T22:01:18.640" v="3" actId="26743"/>
          <ac:spMkLst>
            <pc:docMk/>
            <pc:sldMk cId="0" sldId="290"/>
            <ac:spMk id="111618" creationId="{50C12739-2706-B4C0-E250-2FCF5F807F88}"/>
          </ac:spMkLst>
        </pc:spChg>
      </pc:sldChg>
      <pc:sldChg chg="modSp">
        <pc:chgData name="Robyn Griffiths" userId="6b5e4e47-af3a-4366-99d1-d662053274cd" providerId="ADAL" clId="{C681B859-50CC-4700-A0CB-8ED4450A7A0B}" dt="2025-10-05T22:01:18.640" v="3" actId="26743"/>
        <pc:sldMkLst>
          <pc:docMk/>
          <pc:sldMk cId="0" sldId="291"/>
        </pc:sldMkLst>
        <pc:spChg chg="mod">
          <ac:chgData name="Robyn Griffiths" userId="6b5e4e47-af3a-4366-99d1-d662053274cd" providerId="ADAL" clId="{C681B859-50CC-4700-A0CB-8ED4450A7A0B}" dt="2025-10-05T22:01:18.640" v="3" actId="26743"/>
          <ac:spMkLst>
            <pc:docMk/>
            <pc:sldMk cId="0" sldId="291"/>
            <ac:spMk id="61443" creationId="{E5F83941-92CE-8B56-48C7-1A176682147D}"/>
          </ac:spMkLst>
        </pc:spChg>
        <pc:spChg chg="mod">
          <ac:chgData name="Robyn Griffiths" userId="6b5e4e47-af3a-4366-99d1-d662053274cd" providerId="ADAL" clId="{C681B859-50CC-4700-A0CB-8ED4450A7A0B}" dt="2025-10-05T22:01:18.640" v="3" actId="26743"/>
          <ac:spMkLst>
            <pc:docMk/>
            <pc:sldMk cId="0" sldId="291"/>
            <ac:spMk id="112642" creationId="{0BAEEEBF-2DEE-905E-B01C-CECB20C43BBF}"/>
          </ac:spMkLst>
        </pc:spChg>
        <pc:picChg chg="mod">
          <ac:chgData name="Robyn Griffiths" userId="6b5e4e47-af3a-4366-99d1-d662053274cd" providerId="ADAL" clId="{C681B859-50CC-4700-A0CB-8ED4450A7A0B}" dt="2025-10-05T22:01:18.640" v="3" actId="26743"/>
          <ac:picMkLst>
            <pc:docMk/>
            <pc:sldMk cId="0" sldId="291"/>
            <ac:picMk id="61444" creationId="{274A670E-6E00-720E-928B-B58458DA1188}"/>
          </ac:picMkLst>
        </pc:picChg>
      </pc:sldChg>
      <pc:sldChg chg="modSp">
        <pc:chgData name="Robyn Griffiths" userId="6b5e4e47-af3a-4366-99d1-d662053274cd" providerId="ADAL" clId="{C681B859-50CC-4700-A0CB-8ED4450A7A0B}" dt="2025-10-05T22:01:18.640" v="3" actId="26743"/>
        <pc:sldMkLst>
          <pc:docMk/>
          <pc:sldMk cId="0" sldId="292"/>
        </pc:sldMkLst>
        <pc:spChg chg="mod">
          <ac:chgData name="Robyn Griffiths" userId="6b5e4e47-af3a-4366-99d1-d662053274cd" providerId="ADAL" clId="{C681B859-50CC-4700-A0CB-8ED4450A7A0B}" dt="2025-10-05T22:01:18.640" v="3" actId="26743"/>
          <ac:spMkLst>
            <pc:docMk/>
            <pc:sldMk cId="0" sldId="292"/>
            <ac:spMk id="5123" creationId="{370B85E3-EA49-ACDD-8D2B-6CFBD362D122}"/>
          </ac:spMkLst>
        </pc:spChg>
        <pc:spChg chg="mod">
          <ac:chgData name="Robyn Griffiths" userId="6b5e4e47-af3a-4366-99d1-d662053274cd" providerId="ADAL" clId="{C681B859-50CC-4700-A0CB-8ED4450A7A0B}" dt="2025-10-05T22:01:18.640" v="3" actId="26743"/>
          <ac:spMkLst>
            <pc:docMk/>
            <pc:sldMk cId="0" sldId="292"/>
            <ac:spMk id="121858" creationId="{6E9C05D1-728B-E73E-D461-B50BDBE96799}"/>
          </ac:spMkLst>
        </pc:spChg>
      </pc:sldChg>
      <pc:sldChg chg="modSp">
        <pc:chgData name="Robyn Griffiths" userId="6b5e4e47-af3a-4366-99d1-d662053274cd" providerId="ADAL" clId="{C681B859-50CC-4700-A0CB-8ED4450A7A0B}" dt="2025-10-05T22:01:18.640" v="3" actId="26743"/>
        <pc:sldMkLst>
          <pc:docMk/>
          <pc:sldMk cId="0" sldId="293"/>
        </pc:sldMkLst>
        <pc:spChg chg="mod">
          <ac:chgData name="Robyn Griffiths" userId="6b5e4e47-af3a-4366-99d1-d662053274cd" providerId="ADAL" clId="{C681B859-50CC-4700-A0CB-8ED4450A7A0B}" dt="2025-10-05T22:01:18.640" v="3" actId="26743"/>
          <ac:spMkLst>
            <pc:docMk/>
            <pc:sldMk cId="0" sldId="293"/>
            <ac:spMk id="3074" creationId="{9522489E-2D3A-5227-1BD2-4128B4943080}"/>
          </ac:spMkLst>
        </pc:spChg>
        <pc:spChg chg="mod">
          <ac:chgData name="Robyn Griffiths" userId="6b5e4e47-af3a-4366-99d1-d662053274cd" providerId="ADAL" clId="{C681B859-50CC-4700-A0CB-8ED4450A7A0B}" dt="2025-10-05T22:01:18.640" v="3" actId="26743"/>
          <ac:spMkLst>
            <pc:docMk/>
            <pc:sldMk cId="0" sldId="293"/>
            <ac:spMk id="12291" creationId="{E9B22CE8-4D42-881A-F96B-9D2F08E82C4B}"/>
          </ac:spMkLst>
        </pc:spChg>
      </pc:sldChg>
      <pc:sldChg chg="modSp">
        <pc:chgData name="Robyn Griffiths" userId="6b5e4e47-af3a-4366-99d1-d662053274cd" providerId="ADAL" clId="{C681B859-50CC-4700-A0CB-8ED4450A7A0B}" dt="2025-10-05T22:01:18.640" v="3" actId="26743"/>
        <pc:sldMkLst>
          <pc:docMk/>
          <pc:sldMk cId="0" sldId="294"/>
        </pc:sldMkLst>
        <pc:spChg chg="mod">
          <ac:chgData name="Robyn Griffiths" userId="6b5e4e47-af3a-4366-99d1-d662053274cd" providerId="ADAL" clId="{C681B859-50CC-4700-A0CB-8ED4450A7A0B}" dt="2025-10-05T22:01:18.640" v="3" actId="26743"/>
          <ac:spMkLst>
            <pc:docMk/>
            <pc:sldMk cId="0" sldId="294"/>
            <ac:spMk id="7170" creationId="{E548DADD-9918-AB02-EFF5-9529973A5ABE}"/>
          </ac:spMkLst>
        </pc:spChg>
        <pc:picChg chg="mod">
          <ac:chgData name="Robyn Griffiths" userId="6b5e4e47-af3a-4366-99d1-d662053274cd" providerId="ADAL" clId="{C681B859-50CC-4700-A0CB-8ED4450A7A0B}" dt="2025-10-05T22:01:18.640" v="3" actId="26743"/>
          <ac:picMkLst>
            <pc:docMk/>
            <pc:sldMk cId="0" sldId="294"/>
            <ac:picMk id="72707" creationId="{F61BF76A-6168-7834-3FE7-1AA04D7A9957}"/>
          </ac:picMkLst>
        </pc:picChg>
      </pc:sldChg>
      <pc:sldChg chg="modSp">
        <pc:chgData name="Robyn Griffiths" userId="6b5e4e47-af3a-4366-99d1-d662053274cd" providerId="ADAL" clId="{C681B859-50CC-4700-A0CB-8ED4450A7A0B}" dt="2025-10-05T22:01:18.640" v="3" actId="26743"/>
        <pc:sldMkLst>
          <pc:docMk/>
          <pc:sldMk cId="0" sldId="295"/>
        </pc:sldMkLst>
        <pc:spChg chg="mod">
          <ac:chgData name="Robyn Griffiths" userId="6b5e4e47-af3a-4366-99d1-d662053274cd" providerId="ADAL" clId="{C681B859-50CC-4700-A0CB-8ED4450A7A0B}" dt="2025-10-05T22:01:18.640" v="3" actId="26743"/>
          <ac:spMkLst>
            <pc:docMk/>
            <pc:sldMk cId="0" sldId="295"/>
            <ac:spMk id="8194" creationId="{3C058891-D082-1CDF-683F-11220519A410}"/>
          </ac:spMkLst>
        </pc:spChg>
        <pc:spChg chg="mod">
          <ac:chgData name="Robyn Griffiths" userId="6b5e4e47-af3a-4366-99d1-d662053274cd" providerId="ADAL" clId="{C681B859-50CC-4700-A0CB-8ED4450A7A0B}" dt="2025-10-05T22:01:18.640" v="3" actId="26743"/>
          <ac:spMkLst>
            <pc:docMk/>
            <pc:sldMk cId="0" sldId="295"/>
            <ac:spMk id="24579" creationId="{21E028A9-F782-A988-5BB6-F3814B71B450}"/>
          </ac:spMkLst>
        </pc:spChg>
      </pc:sldChg>
      <pc:sldChg chg="modSp">
        <pc:chgData name="Robyn Griffiths" userId="6b5e4e47-af3a-4366-99d1-d662053274cd" providerId="ADAL" clId="{C681B859-50CC-4700-A0CB-8ED4450A7A0B}" dt="2025-10-05T22:01:18.640" v="3" actId="26743"/>
        <pc:sldMkLst>
          <pc:docMk/>
          <pc:sldMk cId="0" sldId="296"/>
        </pc:sldMkLst>
        <pc:spChg chg="mod">
          <ac:chgData name="Robyn Griffiths" userId="6b5e4e47-af3a-4366-99d1-d662053274cd" providerId="ADAL" clId="{C681B859-50CC-4700-A0CB-8ED4450A7A0B}" dt="2025-10-05T22:01:18.640" v="3" actId="26743"/>
          <ac:spMkLst>
            <pc:docMk/>
            <pc:sldMk cId="0" sldId="296"/>
            <ac:spMk id="9218" creationId="{51864C2B-78BB-104D-AE4B-3CD9ABCBCA39}"/>
          </ac:spMkLst>
        </pc:spChg>
        <pc:spChg chg="mod">
          <ac:chgData name="Robyn Griffiths" userId="6b5e4e47-af3a-4366-99d1-d662053274cd" providerId="ADAL" clId="{C681B859-50CC-4700-A0CB-8ED4450A7A0B}" dt="2025-10-05T22:01:18.640" v="3" actId="26743"/>
          <ac:spMkLst>
            <pc:docMk/>
            <pc:sldMk cId="0" sldId="296"/>
            <ac:spMk id="22531" creationId="{1CECBAA2-F48B-CD83-40E8-654E4A408490}"/>
          </ac:spMkLst>
        </pc:spChg>
      </pc:sldChg>
      <pc:sldChg chg="modSp">
        <pc:chgData name="Robyn Griffiths" userId="6b5e4e47-af3a-4366-99d1-d662053274cd" providerId="ADAL" clId="{C681B859-50CC-4700-A0CB-8ED4450A7A0B}" dt="2025-10-05T22:01:18.640" v="3" actId="26743"/>
        <pc:sldMkLst>
          <pc:docMk/>
          <pc:sldMk cId="0" sldId="297"/>
        </pc:sldMkLst>
        <pc:spChg chg="mod">
          <ac:chgData name="Robyn Griffiths" userId="6b5e4e47-af3a-4366-99d1-d662053274cd" providerId="ADAL" clId="{C681B859-50CC-4700-A0CB-8ED4450A7A0B}" dt="2025-10-05T22:01:18.640" v="3" actId="26743"/>
          <ac:spMkLst>
            <pc:docMk/>
            <pc:sldMk cId="0" sldId="297"/>
            <ac:spMk id="10242" creationId="{E1A396BA-69CC-B38B-E08D-0275E751875D}"/>
          </ac:spMkLst>
        </pc:spChg>
        <pc:spChg chg="mod">
          <ac:chgData name="Robyn Griffiths" userId="6b5e4e47-af3a-4366-99d1-d662053274cd" providerId="ADAL" clId="{C681B859-50CC-4700-A0CB-8ED4450A7A0B}" dt="2025-10-05T22:01:18.640" v="3" actId="26743"/>
          <ac:spMkLst>
            <pc:docMk/>
            <pc:sldMk cId="0" sldId="297"/>
            <ac:spMk id="10244" creationId="{FFB4FBF1-2061-87EE-2769-849E72A8B238}"/>
          </ac:spMkLst>
        </pc:spChg>
        <pc:spChg chg="mod">
          <ac:chgData name="Robyn Griffiths" userId="6b5e4e47-af3a-4366-99d1-d662053274cd" providerId="ADAL" clId="{C681B859-50CC-4700-A0CB-8ED4450A7A0B}" dt="2025-10-05T22:01:18.640" v="3" actId="26743"/>
          <ac:spMkLst>
            <pc:docMk/>
            <pc:sldMk cId="0" sldId="297"/>
            <ac:spMk id="26628" creationId="{524707AC-9CBE-F2DC-B2A6-A277074FFD8A}"/>
          </ac:spMkLst>
        </pc:spChg>
        <pc:spChg chg="mod">
          <ac:chgData name="Robyn Griffiths" userId="6b5e4e47-af3a-4366-99d1-d662053274cd" providerId="ADAL" clId="{C681B859-50CC-4700-A0CB-8ED4450A7A0B}" dt="2025-10-05T22:01:18.640" v="3" actId="26743"/>
          <ac:spMkLst>
            <pc:docMk/>
            <pc:sldMk cId="0" sldId="297"/>
            <ac:spMk id="26629" creationId="{C3084825-B416-C3F9-9480-E1AF0E7A2D2F}"/>
          </ac:spMkLst>
        </pc:spChg>
        <pc:spChg chg="mod">
          <ac:chgData name="Robyn Griffiths" userId="6b5e4e47-af3a-4366-99d1-d662053274cd" providerId="ADAL" clId="{C681B859-50CC-4700-A0CB-8ED4450A7A0B}" dt="2025-10-05T22:01:18.640" v="3" actId="26743"/>
          <ac:spMkLst>
            <pc:docMk/>
            <pc:sldMk cId="0" sldId="297"/>
            <ac:spMk id="26630" creationId="{BA1B0098-4091-ECAB-FDD6-AE66EC5082B6}"/>
          </ac:spMkLst>
        </pc:spChg>
        <pc:spChg chg="mod">
          <ac:chgData name="Robyn Griffiths" userId="6b5e4e47-af3a-4366-99d1-d662053274cd" providerId="ADAL" clId="{C681B859-50CC-4700-A0CB-8ED4450A7A0B}" dt="2025-10-05T22:01:18.640" v="3" actId="26743"/>
          <ac:spMkLst>
            <pc:docMk/>
            <pc:sldMk cId="0" sldId="297"/>
            <ac:spMk id="26631" creationId="{D057AB6F-83D9-12F3-8C6E-3B135EC5AFB8}"/>
          </ac:spMkLst>
        </pc:spChg>
        <pc:spChg chg="mod">
          <ac:chgData name="Robyn Griffiths" userId="6b5e4e47-af3a-4366-99d1-d662053274cd" providerId="ADAL" clId="{C681B859-50CC-4700-A0CB-8ED4450A7A0B}" dt="2025-10-05T22:01:18.640" v="3" actId="26743"/>
          <ac:spMkLst>
            <pc:docMk/>
            <pc:sldMk cId="0" sldId="297"/>
            <ac:spMk id="26632" creationId="{4D55450F-3F8E-159E-3F72-3C76C21217CA}"/>
          </ac:spMkLst>
        </pc:spChg>
        <pc:spChg chg="mod">
          <ac:chgData name="Robyn Griffiths" userId="6b5e4e47-af3a-4366-99d1-d662053274cd" providerId="ADAL" clId="{C681B859-50CC-4700-A0CB-8ED4450A7A0B}" dt="2025-10-05T22:01:18.640" v="3" actId="26743"/>
          <ac:spMkLst>
            <pc:docMk/>
            <pc:sldMk cId="0" sldId="297"/>
            <ac:spMk id="26633" creationId="{46CD4C01-2B58-5265-C672-AA0A0D3C1965}"/>
          </ac:spMkLst>
        </pc:spChg>
      </pc:sldChg>
      <pc:sldChg chg="modSp">
        <pc:chgData name="Robyn Griffiths" userId="6b5e4e47-af3a-4366-99d1-d662053274cd" providerId="ADAL" clId="{C681B859-50CC-4700-A0CB-8ED4450A7A0B}" dt="2025-10-05T22:01:18.640" v="3" actId="26743"/>
        <pc:sldMkLst>
          <pc:docMk/>
          <pc:sldMk cId="0" sldId="300"/>
        </pc:sldMkLst>
        <pc:spChg chg="mod">
          <ac:chgData name="Robyn Griffiths" userId="6b5e4e47-af3a-4366-99d1-d662053274cd" providerId="ADAL" clId="{C681B859-50CC-4700-A0CB-8ED4450A7A0B}" dt="2025-10-05T22:01:18.640" v="3" actId="26743"/>
          <ac:spMkLst>
            <pc:docMk/>
            <pc:sldMk cId="0" sldId="300"/>
            <ac:spMk id="13314" creationId="{63CA536D-0015-FFC5-7CA2-D0A090F42EA2}"/>
          </ac:spMkLst>
        </pc:spChg>
        <pc:spChg chg="mod">
          <ac:chgData name="Robyn Griffiths" userId="6b5e4e47-af3a-4366-99d1-d662053274cd" providerId="ADAL" clId="{C681B859-50CC-4700-A0CB-8ED4450A7A0B}" dt="2025-10-05T22:01:18.640" v="3" actId="26743"/>
          <ac:spMkLst>
            <pc:docMk/>
            <pc:sldMk cId="0" sldId="300"/>
            <ac:spMk id="30723" creationId="{1E639AEC-90F3-E099-FBCA-7C7A4E94EFB0}"/>
          </ac:spMkLst>
        </pc:spChg>
      </pc:sldChg>
      <pc:sldChg chg="modSp">
        <pc:chgData name="Robyn Griffiths" userId="6b5e4e47-af3a-4366-99d1-d662053274cd" providerId="ADAL" clId="{C681B859-50CC-4700-A0CB-8ED4450A7A0B}" dt="2025-10-05T22:01:18.640" v="3" actId="26743"/>
        <pc:sldMkLst>
          <pc:docMk/>
          <pc:sldMk cId="0" sldId="301"/>
        </pc:sldMkLst>
        <pc:spChg chg="mod">
          <ac:chgData name="Robyn Griffiths" userId="6b5e4e47-af3a-4366-99d1-d662053274cd" providerId="ADAL" clId="{C681B859-50CC-4700-A0CB-8ED4450A7A0B}" dt="2025-10-05T22:01:18.640" v="3" actId="26743"/>
          <ac:spMkLst>
            <pc:docMk/>
            <pc:sldMk cId="0" sldId="301"/>
            <ac:spMk id="14338" creationId="{9380D1C4-B67B-8E2A-7156-1232B1AD82A3}"/>
          </ac:spMkLst>
        </pc:spChg>
        <pc:spChg chg="mod">
          <ac:chgData name="Robyn Griffiths" userId="6b5e4e47-af3a-4366-99d1-d662053274cd" providerId="ADAL" clId="{C681B859-50CC-4700-A0CB-8ED4450A7A0B}" dt="2025-10-05T22:01:18.640" v="3" actId="26743"/>
          <ac:spMkLst>
            <pc:docMk/>
            <pc:sldMk cId="0" sldId="301"/>
            <ac:spMk id="32771" creationId="{C494DB59-567F-C470-D9ED-EC3092DD4A26}"/>
          </ac:spMkLst>
        </pc:spChg>
      </pc:sldChg>
      <pc:sldChg chg="modSp">
        <pc:chgData name="Robyn Griffiths" userId="6b5e4e47-af3a-4366-99d1-d662053274cd" providerId="ADAL" clId="{C681B859-50CC-4700-A0CB-8ED4450A7A0B}" dt="2025-10-05T22:01:18.640" v="3" actId="26743"/>
        <pc:sldMkLst>
          <pc:docMk/>
          <pc:sldMk cId="0" sldId="302"/>
        </pc:sldMkLst>
        <pc:spChg chg="mod">
          <ac:chgData name="Robyn Griffiths" userId="6b5e4e47-af3a-4366-99d1-d662053274cd" providerId="ADAL" clId="{C681B859-50CC-4700-A0CB-8ED4450A7A0B}" dt="2025-10-05T22:01:18.640" v="3" actId="26743"/>
          <ac:spMkLst>
            <pc:docMk/>
            <pc:sldMk cId="0" sldId="302"/>
            <ac:spMk id="5122" creationId="{D3C8E8EA-4866-1261-0125-0B3A5B3111B1}"/>
          </ac:spMkLst>
        </pc:spChg>
        <pc:spChg chg="mod">
          <ac:chgData name="Robyn Griffiths" userId="6b5e4e47-af3a-4366-99d1-d662053274cd" providerId="ADAL" clId="{C681B859-50CC-4700-A0CB-8ED4450A7A0B}" dt="2025-10-05T22:01:18.640" v="3" actId="26743"/>
          <ac:spMkLst>
            <pc:docMk/>
            <pc:sldMk cId="0" sldId="302"/>
            <ac:spMk id="19459" creationId="{7066D914-BCEA-DBF7-3020-02394C4BB6F7}"/>
          </ac:spMkLst>
        </pc:spChg>
        <pc:spChg chg="mod">
          <ac:chgData name="Robyn Griffiths" userId="6b5e4e47-af3a-4366-99d1-d662053274cd" providerId="ADAL" clId="{C681B859-50CC-4700-A0CB-8ED4450A7A0B}" dt="2025-10-05T22:01:18.640" v="3" actId="26743"/>
          <ac:spMkLst>
            <pc:docMk/>
            <pc:sldMk cId="0" sldId="302"/>
            <ac:spMk id="19460" creationId="{2ECEF678-0CD9-1C4D-F536-5687914E648F}"/>
          </ac:spMkLst>
        </pc:spChg>
        <pc:picChg chg="mod">
          <ac:chgData name="Robyn Griffiths" userId="6b5e4e47-af3a-4366-99d1-d662053274cd" providerId="ADAL" clId="{C681B859-50CC-4700-A0CB-8ED4450A7A0B}" dt="2025-10-05T22:01:18.640" v="3" actId="26743"/>
          <ac:picMkLst>
            <pc:docMk/>
            <pc:sldMk cId="0" sldId="302"/>
            <ac:picMk id="19461" creationId="{319A7373-16F3-939F-A93B-06E092470C0A}"/>
          </ac:picMkLst>
        </pc:picChg>
      </pc:sldChg>
      <pc:sldChg chg="modSp">
        <pc:chgData name="Robyn Griffiths" userId="6b5e4e47-af3a-4366-99d1-d662053274cd" providerId="ADAL" clId="{C681B859-50CC-4700-A0CB-8ED4450A7A0B}" dt="2025-10-05T22:01:18.640" v="3" actId="26743"/>
        <pc:sldMkLst>
          <pc:docMk/>
          <pc:sldMk cId="0" sldId="303"/>
        </pc:sldMkLst>
        <pc:spChg chg="mod">
          <ac:chgData name="Robyn Griffiths" userId="6b5e4e47-af3a-4366-99d1-d662053274cd" providerId="ADAL" clId="{C681B859-50CC-4700-A0CB-8ED4450A7A0B}" dt="2025-10-05T22:01:18.640" v="3" actId="26743"/>
          <ac:spMkLst>
            <pc:docMk/>
            <pc:sldMk cId="0" sldId="303"/>
            <ac:spMk id="9219" creationId="{F05A493D-8EDA-AC9F-92E5-8CC4C34E5328}"/>
          </ac:spMkLst>
        </pc:spChg>
        <pc:spChg chg="mod">
          <ac:chgData name="Robyn Griffiths" userId="6b5e4e47-af3a-4366-99d1-d662053274cd" providerId="ADAL" clId="{C681B859-50CC-4700-A0CB-8ED4450A7A0B}" dt="2025-10-05T22:01:18.640" v="3" actId="26743"/>
          <ac:spMkLst>
            <pc:docMk/>
            <pc:sldMk cId="0" sldId="303"/>
            <ac:spMk id="45058" creationId="{D2B3AE5C-DAAB-4481-A395-B50A1079091E}"/>
          </ac:spMkLst>
        </pc:spChg>
        <pc:picChg chg="mod">
          <ac:chgData name="Robyn Griffiths" userId="6b5e4e47-af3a-4366-99d1-d662053274cd" providerId="ADAL" clId="{C681B859-50CC-4700-A0CB-8ED4450A7A0B}" dt="2025-10-05T22:01:18.640" v="3" actId="26743"/>
          <ac:picMkLst>
            <pc:docMk/>
            <pc:sldMk cId="0" sldId="303"/>
            <ac:picMk id="9220" creationId="{CE30A414-9463-B711-078F-329810934E51}"/>
          </ac:picMkLst>
        </pc:picChg>
      </pc:sldChg>
      <pc:sldChg chg="modSp">
        <pc:chgData name="Robyn Griffiths" userId="6b5e4e47-af3a-4366-99d1-d662053274cd" providerId="ADAL" clId="{C681B859-50CC-4700-A0CB-8ED4450A7A0B}" dt="2025-10-05T22:01:18.640" v="3" actId="26743"/>
        <pc:sldMkLst>
          <pc:docMk/>
          <pc:sldMk cId="0" sldId="304"/>
        </pc:sldMkLst>
        <pc:spChg chg="mod">
          <ac:chgData name="Robyn Griffiths" userId="6b5e4e47-af3a-4366-99d1-d662053274cd" providerId="ADAL" clId="{C681B859-50CC-4700-A0CB-8ED4450A7A0B}" dt="2025-10-05T22:01:18.640" v="3" actId="26743"/>
          <ac:spMkLst>
            <pc:docMk/>
            <pc:sldMk cId="0" sldId="304"/>
            <ac:spMk id="101380" creationId="{F9ADA652-35FE-9EA0-75DF-FEFA05A126D3}"/>
          </ac:spMkLst>
        </pc:spChg>
        <pc:spChg chg="mod">
          <ac:chgData name="Robyn Griffiths" userId="6b5e4e47-af3a-4366-99d1-d662053274cd" providerId="ADAL" clId="{C681B859-50CC-4700-A0CB-8ED4450A7A0B}" dt="2025-10-05T22:01:18.640" v="3" actId="26743"/>
          <ac:spMkLst>
            <pc:docMk/>
            <pc:sldMk cId="0" sldId="304"/>
            <ac:spMk id="101381" creationId="{461F9CFD-FB70-ABDD-1204-3F6BAE87E457}"/>
          </ac:spMkLst>
        </pc:spChg>
        <pc:picChg chg="mod">
          <ac:chgData name="Robyn Griffiths" userId="6b5e4e47-af3a-4366-99d1-d662053274cd" providerId="ADAL" clId="{C681B859-50CC-4700-A0CB-8ED4450A7A0B}" dt="2025-10-05T22:01:18.640" v="3" actId="26743"/>
          <ac:picMkLst>
            <pc:docMk/>
            <pc:sldMk cId="0" sldId="304"/>
            <ac:picMk id="28676" creationId="{4E3AB680-87BA-199B-52A9-EB7BF28EF560}"/>
          </ac:picMkLst>
        </pc:picChg>
      </pc:sldChg>
      <pc:sldChg chg="modSp">
        <pc:chgData name="Robyn Griffiths" userId="6b5e4e47-af3a-4366-99d1-d662053274cd" providerId="ADAL" clId="{C681B859-50CC-4700-A0CB-8ED4450A7A0B}" dt="2025-10-05T22:01:18.640" v="3" actId="26743"/>
        <pc:sldMkLst>
          <pc:docMk/>
          <pc:sldMk cId="0" sldId="305"/>
        </pc:sldMkLst>
        <pc:spChg chg="mod">
          <ac:chgData name="Robyn Griffiths" userId="6b5e4e47-af3a-4366-99d1-d662053274cd" providerId="ADAL" clId="{C681B859-50CC-4700-A0CB-8ED4450A7A0B}" dt="2025-10-05T22:01:18.640" v="3" actId="26743"/>
          <ac:spMkLst>
            <pc:docMk/>
            <pc:sldMk cId="0" sldId="305"/>
            <ac:spMk id="12290" creationId="{36B32E09-A3B8-2D4A-9D1C-250F3AFFF245}"/>
          </ac:spMkLst>
        </pc:spChg>
        <pc:spChg chg="mod">
          <ac:chgData name="Robyn Griffiths" userId="6b5e4e47-af3a-4366-99d1-d662053274cd" providerId="ADAL" clId="{C681B859-50CC-4700-A0CB-8ED4450A7A0B}" dt="2025-10-05T22:01:18.640" v="3" actId="26743"/>
          <ac:spMkLst>
            <pc:docMk/>
            <pc:sldMk cId="0" sldId="305"/>
            <ac:spMk id="14339" creationId="{335033E1-78AF-B00C-9E4B-A3C3A45D52B7}"/>
          </ac:spMkLst>
        </pc:spChg>
      </pc:sldChg>
      <pc:sldChg chg="modSp">
        <pc:chgData name="Robyn Griffiths" userId="6b5e4e47-af3a-4366-99d1-d662053274cd" providerId="ADAL" clId="{C681B859-50CC-4700-A0CB-8ED4450A7A0B}" dt="2025-10-05T22:01:18.640" v="3" actId="26743"/>
        <pc:sldMkLst>
          <pc:docMk/>
          <pc:sldMk cId="0" sldId="306"/>
        </pc:sldMkLst>
        <pc:spChg chg="mod">
          <ac:chgData name="Robyn Griffiths" userId="6b5e4e47-af3a-4366-99d1-d662053274cd" providerId="ADAL" clId="{C681B859-50CC-4700-A0CB-8ED4450A7A0B}" dt="2025-10-05T22:01:18.640" v="3" actId="26743"/>
          <ac:spMkLst>
            <pc:docMk/>
            <pc:sldMk cId="0" sldId="306"/>
            <ac:spMk id="11267" creationId="{EA01FC13-33DF-CD9D-56F7-61A3C098E120}"/>
          </ac:spMkLst>
        </pc:spChg>
        <pc:spChg chg="mod">
          <ac:chgData name="Robyn Griffiths" userId="6b5e4e47-af3a-4366-99d1-d662053274cd" providerId="ADAL" clId="{C681B859-50CC-4700-A0CB-8ED4450A7A0B}" dt="2025-10-05T22:01:18.640" v="3" actId="26743"/>
          <ac:spMkLst>
            <pc:docMk/>
            <pc:sldMk cId="0" sldId="306"/>
            <ac:spMk id="39938" creationId="{D95F0407-2544-AFAD-3E5F-46607086B1E6}"/>
          </ac:spMkLst>
        </pc:spChg>
      </pc:sldChg>
      <pc:sldChg chg="modSp">
        <pc:chgData name="Robyn Griffiths" userId="6b5e4e47-af3a-4366-99d1-d662053274cd" providerId="ADAL" clId="{C681B859-50CC-4700-A0CB-8ED4450A7A0B}" dt="2025-10-05T22:01:18.695" v="4" actId="27636"/>
        <pc:sldMkLst>
          <pc:docMk/>
          <pc:sldMk cId="0" sldId="307"/>
        </pc:sldMkLst>
        <pc:spChg chg="mod">
          <ac:chgData name="Robyn Griffiths" userId="6b5e4e47-af3a-4366-99d1-d662053274cd" providerId="ADAL" clId="{C681B859-50CC-4700-A0CB-8ED4450A7A0B}" dt="2025-10-05T22:01:18.695" v="4" actId="27636"/>
          <ac:spMkLst>
            <pc:docMk/>
            <pc:sldMk cId="0" sldId="307"/>
            <ac:spMk id="2050" creationId="{07256886-291A-EC47-2B96-2D46B5B0F6E4}"/>
          </ac:spMkLst>
        </pc:spChg>
        <pc:spChg chg="mod">
          <ac:chgData name="Robyn Griffiths" userId="6b5e4e47-af3a-4366-99d1-d662053274cd" providerId="ADAL" clId="{C681B859-50CC-4700-A0CB-8ED4450A7A0B}" dt="2025-10-05T22:01:18.640" v="3" actId="26743"/>
          <ac:spMkLst>
            <pc:docMk/>
            <pc:sldMk cId="0" sldId="307"/>
            <ac:spMk id="13315" creationId="{74B1FFCE-3215-3E76-5C88-3E369396F1B9}"/>
          </ac:spMkLst>
        </pc:spChg>
        <pc:picChg chg="mod">
          <ac:chgData name="Robyn Griffiths" userId="6b5e4e47-af3a-4366-99d1-d662053274cd" providerId="ADAL" clId="{C681B859-50CC-4700-A0CB-8ED4450A7A0B}" dt="2025-10-05T22:01:18.640" v="3" actId="26743"/>
          <ac:picMkLst>
            <pc:docMk/>
            <pc:sldMk cId="0" sldId="307"/>
            <ac:picMk id="13316" creationId="{51C84CCB-7704-E023-7BCE-BD9D6552653A}"/>
          </ac:picMkLst>
        </pc:picChg>
      </pc:sldChg>
      <pc:sldChg chg="modSp">
        <pc:chgData name="Robyn Griffiths" userId="6b5e4e47-af3a-4366-99d1-d662053274cd" providerId="ADAL" clId="{C681B859-50CC-4700-A0CB-8ED4450A7A0B}" dt="2025-10-05T22:01:18.640" v="3" actId="26743"/>
        <pc:sldMkLst>
          <pc:docMk/>
          <pc:sldMk cId="0" sldId="308"/>
        </pc:sldMkLst>
        <pc:spChg chg="mod">
          <ac:chgData name="Robyn Griffiths" userId="6b5e4e47-af3a-4366-99d1-d662053274cd" providerId="ADAL" clId="{C681B859-50CC-4700-A0CB-8ED4450A7A0B}" dt="2025-10-05T22:01:18.640" v="3" actId="26743"/>
          <ac:spMkLst>
            <pc:docMk/>
            <pc:sldMk cId="0" sldId="308"/>
            <ac:spMk id="34819" creationId="{93691DD1-1AD0-4A41-697F-DBB1E5A3771F}"/>
          </ac:spMkLst>
        </pc:spChg>
        <pc:spChg chg="mod">
          <ac:chgData name="Robyn Griffiths" userId="6b5e4e47-af3a-4366-99d1-d662053274cd" providerId="ADAL" clId="{C681B859-50CC-4700-A0CB-8ED4450A7A0B}" dt="2025-10-05T22:01:18.640" v="3" actId="26743"/>
          <ac:spMkLst>
            <pc:docMk/>
            <pc:sldMk cId="0" sldId="308"/>
            <ac:spMk id="38914" creationId="{377FBA09-A461-4C0E-F9F3-715035D661DA}"/>
          </ac:spMkLst>
        </pc:spChg>
      </pc:sldChg>
      <pc:sldChg chg="modSp">
        <pc:chgData name="Robyn Griffiths" userId="6b5e4e47-af3a-4366-99d1-d662053274cd" providerId="ADAL" clId="{C681B859-50CC-4700-A0CB-8ED4450A7A0B}" dt="2025-10-05T22:01:18.640" v="3" actId="26743"/>
        <pc:sldMkLst>
          <pc:docMk/>
          <pc:sldMk cId="0" sldId="309"/>
        </pc:sldMkLst>
        <pc:spChg chg="mod">
          <ac:chgData name="Robyn Griffiths" userId="6b5e4e47-af3a-4366-99d1-d662053274cd" providerId="ADAL" clId="{C681B859-50CC-4700-A0CB-8ED4450A7A0B}" dt="2025-10-05T22:01:18.640" v="3" actId="26743"/>
          <ac:spMkLst>
            <pc:docMk/>
            <pc:sldMk cId="0" sldId="309"/>
            <ac:spMk id="17410" creationId="{E2AFE755-7FA3-059D-8265-986494A95138}"/>
          </ac:spMkLst>
        </pc:spChg>
        <pc:spChg chg="mod">
          <ac:chgData name="Robyn Griffiths" userId="6b5e4e47-af3a-4366-99d1-d662053274cd" providerId="ADAL" clId="{C681B859-50CC-4700-A0CB-8ED4450A7A0B}" dt="2025-10-05T22:01:18.640" v="3" actId="26743"/>
          <ac:spMkLst>
            <pc:docMk/>
            <pc:sldMk cId="0" sldId="309"/>
            <ac:spMk id="40963" creationId="{EE520E47-8480-D631-807A-9B6DF900E1FE}"/>
          </ac:spMkLst>
        </pc:spChg>
      </pc:sldChg>
      <pc:sldChg chg="modSp">
        <pc:chgData name="Robyn Griffiths" userId="6b5e4e47-af3a-4366-99d1-d662053274cd" providerId="ADAL" clId="{C681B859-50CC-4700-A0CB-8ED4450A7A0B}" dt="2025-10-05T22:01:18.640" v="3" actId="26743"/>
        <pc:sldMkLst>
          <pc:docMk/>
          <pc:sldMk cId="0" sldId="310"/>
        </pc:sldMkLst>
        <pc:spChg chg="mod">
          <ac:chgData name="Robyn Griffiths" userId="6b5e4e47-af3a-4366-99d1-d662053274cd" providerId="ADAL" clId="{C681B859-50CC-4700-A0CB-8ED4450A7A0B}" dt="2025-10-05T22:01:18.640" v="3" actId="26743"/>
          <ac:spMkLst>
            <pc:docMk/>
            <pc:sldMk cId="0" sldId="310"/>
            <ac:spMk id="18434" creationId="{1A6F6691-FABF-115F-0893-560574EF44E2}"/>
          </ac:spMkLst>
        </pc:spChg>
        <pc:spChg chg="mod">
          <ac:chgData name="Robyn Griffiths" userId="6b5e4e47-af3a-4366-99d1-d662053274cd" providerId="ADAL" clId="{C681B859-50CC-4700-A0CB-8ED4450A7A0B}" dt="2025-10-05T22:01:18.640" v="3" actId="26743"/>
          <ac:spMkLst>
            <pc:docMk/>
            <pc:sldMk cId="0" sldId="310"/>
            <ac:spMk id="38915" creationId="{9DE5C05F-2745-547A-94B1-3E87518C2F07}"/>
          </ac:spMkLst>
        </pc:spChg>
      </pc:sldChg>
      <pc:sldChg chg="modSp">
        <pc:chgData name="Robyn Griffiths" userId="6b5e4e47-af3a-4366-99d1-d662053274cd" providerId="ADAL" clId="{C681B859-50CC-4700-A0CB-8ED4450A7A0B}" dt="2025-10-05T22:01:18.640" v="3" actId="26743"/>
        <pc:sldMkLst>
          <pc:docMk/>
          <pc:sldMk cId="0" sldId="311"/>
        </pc:sldMkLst>
        <pc:spChg chg="mod">
          <ac:chgData name="Robyn Griffiths" userId="6b5e4e47-af3a-4366-99d1-d662053274cd" providerId="ADAL" clId="{C681B859-50CC-4700-A0CB-8ED4450A7A0B}" dt="2025-10-05T22:01:18.640" v="3" actId="26743"/>
          <ac:spMkLst>
            <pc:docMk/>
            <pc:sldMk cId="0" sldId="311"/>
            <ac:spMk id="2" creationId="{8C6D56D3-2E04-D2DE-148E-CBE73069CFA5}"/>
          </ac:spMkLst>
        </pc:spChg>
        <pc:spChg chg="mod">
          <ac:chgData name="Robyn Griffiths" userId="6b5e4e47-af3a-4366-99d1-d662053274cd" providerId="ADAL" clId="{C681B859-50CC-4700-A0CB-8ED4450A7A0B}" dt="2025-10-05T22:01:18.640" v="3" actId="26743"/>
          <ac:spMkLst>
            <pc:docMk/>
            <pc:sldMk cId="0" sldId="311"/>
            <ac:spMk id="45059" creationId="{D6CDE212-15B9-8221-4F93-615A201134AB}"/>
          </ac:spMkLst>
        </pc:spChg>
      </pc:sldChg>
      <pc:sldChg chg="modSp">
        <pc:chgData name="Robyn Griffiths" userId="6b5e4e47-af3a-4366-99d1-d662053274cd" providerId="ADAL" clId="{C681B859-50CC-4700-A0CB-8ED4450A7A0B}" dt="2025-10-05T22:01:18.640" v="3" actId="26743"/>
        <pc:sldMkLst>
          <pc:docMk/>
          <pc:sldMk cId="0" sldId="313"/>
        </pc:sldMkLst>
        <pc:spChg chg="mod">
          <ac:chgData name="Robyn Griffiths" userId="6b5e4e47-af3a-4366-99d1-d662053274cd" providerId="ADAL" clId="{C681B859-50CC-4700-A0CB-8ED4450A7A0B}" dt="2025-10-05T22:01:18.640" v="3" actId="26743"/>
          <ac:spMkLst>
            <pc:docMk/>
            <pc:sldMk cId="0" sldId="313"/>
            <ac:spMk id="20482" creationId="{2FA34C5F-502E-5743-5E30-8B81A18A4F56}"/>
          </ac:spMkLst>
        </pc:spChg>
        <pc:spChg chg="mod">
          <ac:chgData name="Robyn Griffiths" userId="6b5e4e47-af3a-4366-99d1-d662053274cd" providerId="ADAL" clId="{C681B859-50CC-4700-A0CB-8ED4450A7A0B}" dt="2025-10-05T22:01:18.640" v="3" actId="26743"/>
          <ac:spMkLst>
            <pc:docMk/>
            <pc:sldMk cId="0" sldId="313"/>
            <ac:spMk id="63491" creationId="{601035EB-8702-F0AC-BB23-AF73282D560B}"/>
          </ac:spMkLst>
        </pc:spChg>
      </pc:sldChg>
      <pc:sldChg chg="modSp">
        <pc:chgData name="Robyn Griffiths" userId="6b5e4e47-af3a-4366-99d1-d662053274cd" providerId="ADAL" clId="{C681B859-50CC-4700-A0CB-8ED4450A7A0B}" dt="2025-10-05T22:01:18.640" v="3" actId="26743"/>
        <pc:sldMkLst>
          <pc:docMk/>
          <pc:sldMk cId="0" sldId="314"/>
        </pc:sldMkLst>
        <pc:spChg chg="mod">
          <ac:chgData name="Robyn Griffiths" userId="6b5e4e47-af3a-4366-99d1-d662053274cd" providerId="ADAL" clId="{C681B859-50CC-4700-A0CB-8ED4450A7A0B}" dt="2025-10-05T22:01:18.640" v="3" actId="26743"/>
          <ac:spMkLst>
            <pc:docMk/>
            <pc:sldMk cId="0" sldId="314"/>
            <ac:spMk id="21506" creationId="{C5C91B07-3C13-7B0B-2AF5-91127A45F809}"/>
          </ac:spMkLst>
        </pc:spChg>
        <pc:spChg chg="mod">
          <ac:chgData name="Robyn Griffiths" userId="6b5e4e47-af3a-4366-99d1-d662053274cd" providerId="ADAL" clId="{C681B859-50CC-4700-A0CB-8ED4450A7A0B}" dt="2025-10-05T22:01:18.640" v="3" actId="26743"/>
          <ac:spMkLst>
            <pc:docMk/>
            <pc:sldMk cId="0" sldId="314"/>
            <ac:spMk id="65539" creationId="{C1995E6F-844C-8898-1AF1-0639E0775A05}"/>
          </ac:spMkLst>
        </pc:spChg>
      </pc:sldChg>
      <pc:sldChg chg="modSp">
        <pc:chgData name="Robyn Griffiths" userId="6b5e4e47-af3a-4366-99d1-d662053274cd" providerId="ADAL" clId="{C681B859-50CC-4700-A0CB-8ED4450A7A0B}" dt="2025-10-05T22:01:18.640" v="3" actId="26743"/>
        <pc:sldMkLst>
          <pc:docMk/>
          <pc:sldMk cId="0" sldId="315"/>
        </pc:sldMkLst>
        <pc:spChg chg="mod">
          <ac:chgData name="Robyn Griffiths" userId="6b5e4e47-af3a-4366-99d1-d662053274cd" providerId="ADAL" clId="{C681B859-50CC-4700-A0CB-8ED4450A7A0B}" dt="2025-10-05T22:01:18.640" v="3" actId="26743"/>
          <ac:spMkLst>
            <pc:docMk/>
            <pc:sldMk cId="0" sldId="315"/>
            <ac:spMk id="67587" creationId="{7999B0D3-1217-FD90-1874-EA2AC01D4E1C}"/>
          </ac:spMkLst>
        </pc:spChg>
        <pc:picChg chg="mod">
          <ac:chgData name="Robyn Griffiths" userId="6b5e4e47-af3a-4366-99d1-d662053274cd" providerId="ADAL" clId="{C681B859-50CC-4700-A0CB-8ED4450A7A0B}" dt="2025-10-05T22:01:18.640" v="3" actId="26743"/>
          <ac:picMkLst>
            <pc:docMk/>
            <pc:sldMk cId="0" sldId="315"/>
            <ac:picMk id="67588" creationId="{7BB25F25-FFCA-01C6-BB9D-56B3BB0BB082}"/>
          </ac:picMkLst>
        </pc:picChg>
      </pc:sldChg>
      <pc:sldChg chg="modSp">
        <pc:chgData name="Robyn Griffiths" userId="6b5e4e47-af3a-4366-99d1-d662053274cd" providerId="ADAL" clId="{C681B859-50CC-4700-A0CB-8ED4450A7A0B}" dt="2025-10-05T22:02:32.292" v="5" actId="1076"/>
        <pc:sldMkLst>
          <pc:docMk/>
          <pc:sldMk cId="0" sldId="316"/>
        </pc:sldMkLst>
        <pc:spChg chg="mod">
          <ac:chgData name="Robyn Griffiths" userId="6b5e4e47-af3a-4366-99d1-d662053274cd" providerId="ADAL" clId="{C681B859-50CC-4700-A0CB-8ED4450A7A0B}" dt="2025-10-05T22:01:18.640" v="3" actId="26743"/>
          <ac:spMkLst>
            <pc:docMk/>
            <pc:sldMk cId="0" sldId="316"/>
            <ac:spMk id="49155" creationId="{B275914C-1140-4E3A-4962-AC649F0F6EC0}"/>
          </ac:spMkLst>
        </pc:spChg>
        <pc:picChg chg="mod">
          <ac:chgData name="Robyn Griffiths" userId="6b5e4e47-af3a-4366-99d1-d662053274cd" providerId="ADAL" clId="{C681B859-50CC-4700-A0CB-8ED4450A7A0B}" dt="2025-10-05T22:02:32.292" v="5" actId="1076"/>
          <ac:picMkLst>
            <pc:docMk/>
            <pc:sldMk cId="0" sldId="316"/>
            <ac:picMk id="49156" creationId="{E1465370-B860-9FD9-480F-4B96475DE1F4}"/>
          </ac:picMkLst>
        </pc:picChg>
      </pc:sldChg>
      <pc:sldChg chg="modSp">
        <pc:chgData name="Robyn Griffiths" userId="6b5e4e47-af3a-4366-99d1-d662053274cd" providerId="ADAL" clId="{C681B859-50CC-4700-A0CB-8ED4450A7A0B}" dt="2025-10-05T22:01:18.640" v="3" actId="26743"/>
        <pc:sldMkLst>
          <pc:docMk/>
          <pc:sldMk cId="0" sldId="317"/>
        </pc:sldMkLst>
        <pc:spChg chg="mod">
          <ac:chgData name="Robyn Griffiths" userId="6b5e4e47-af3a-4366-99d1-d662053274cd" providerId="ADAL" clId="{C681B859-50CC-4700-A0CB-8ED4450A7A0B}" dt="2025-10-05T22:01:18.640" v="3" actId="26743"/>
          <ac:spMkLst>
            <pc:docMk/>
            <pc:sldMk cId="0" sldId="317"/>
            <ac:spMk id="51203" creationId="{7FC02811-2E0B-27CC-60A0-037C116CC5AE}"/>
          </ac:spMkLst>
        </pc:spChg>
        <pc:picChg chg="mod">
          <ac:chgData name="Robyn Griffiths" userId="6b5e4e47-af3a-4366-99d1-d662053274cd" providerId="ADAL" clId="{C681B859-50CC-4700-A0CB-8ED4450A7A0B}" dt="2025-10-05T22:01:18.640" v="3" actId="26743"/>
          <ac:picMkLst>
            <pc:docMk/>
            <pc:sldMk cId="0" sldId="317"/>
            <ac:picMk id="51204" creationId="{78F1C080-3359-8EB2-9B8B-F67C5AFF91D2}"/>
          </ac:picMkLst>
        </pc:picChg>
      </pc:sldChg>
      <pc:sldChg chg="modSp">
        <pc:chgData name="Robyn Griffiths" userId="6b5e4e47-af3a-4366-99d1-d662053274cd" providerId="ADAL" clId="{C681B859-50CC-4700-A0CB-8ED4450A7A0B}" dt="2025-10-05T22:01:18.640" v="3" actId="26743"/>
        <pc:sldMkLst>
          <pc:docMk/>
          <pc:sldMk cId="0" sldId="318"/>
        </pc:sldMkLst>
        <pc:spChg chg="mod">
          <ac:chgData name="Robyn Griffiths" userId="6b5e4e47-af3a-4366-99d1-d662053274cd" providerId="ADAL" clId="{C681B859-50CC-4700-A0CB-8ED4450A7A0B}" dt="2025-10-05T22:01:18.640" v="3" actId="26743"/>
          <ac:spMkLst>
            <pc:docMk/>
            <pc:sldMk cId="0" sldId="318"/>
            <ac:spMk id="53251" creationId="{A4D31392-38CF-D3F8-4BEB-F2AEFDA89609}"/>
          </ac:spMkLst>
        </pc:spChg>
        <pc:picChg chg="mod">
          <ac:chgData name="Robyn Griffiths" userId="6b5e4e47-af3a-4366-99d1-d662053274cd" providerId="ADAL" clId="{C681B859-50CC-4700-A0CB-8ED4450A7A0B}" dt="2025-10-05T22:01:18.640" v="3" actId="26743"/>
          <ac:picMkLst>
            <pc:docMk/>
            <pc:sldMk cId="0" sldId="318"/>
            <ac:picMk id="53252" creationId="{F2AB48CC-96D7-9D15-80B8-6D2041F3AA1F}"/>
          </ac:picMkLst>
        </pc:picChg>
      </pc:sldChg>
      <pc:sldChg chg="modSp">
        <pc:chgData name="Robyn Griffiths" userId="6b5e4e47-af3a-4366-99d1-d662053274cd" providerId="ADAL" clId="{C681B859-50CC-4700-A0CB-8ED4450A7A0B}" dt="2025-10-05T22:01:18.640" v="3" actId="26743"/>
        <pc:sldMkLst>
          <pc:docMk/>
          <pc:sldMk cId="0" sldId="319"/>
        </pc:sldMkLst>
        <pc:spChg chg="mod">
          <ac:chgData name="Robyn Griffiths" userId="6b5e4e47-af3a-4366-99d1-d662053274cd" providerId="ADAL" clId="{C681B859-50CC-4700-A0CB-8ED4450A7A0B}" dt="2025-10-05T22:01:18.640" v="3" actId="26743"/>
          <ac:spMkLst>
            <pc:docMk/>
            <pc:sldMk cId="0" sldId="319"/>
            <ac:spMk id="57347" creationId="{C800A56C-3A57-53DE-DB6D-B3436BF9DC59}"/>
          </ac:spMkLst>
        </pc:spChg>
        <pc:picChg chg="mod">
          <ac:chgData name="Robyn Griffiths" userId="6b5e4e47-af3a-4366-99d1-d662053274cd" providerId="ADAL" clId="{C681B859-50CC-4700-A0CB-8ED4450A7A0B}" dt="2025-10-05T22:01:18.640" v="3" actId="26743"/>
          <ac:picMkLst>
            <pc:docMk/>
            <pc:sldMk cId="0" sldId="319"/>
            <ac:picMk id="57348" creationId="{4918A047-B3E9-D4CF-1E8E-79C4533B04D9}"/>
          </ac:picMkLst>
        </pc:picChg>
      </pc:sldChg>
      <pc:sldChg chg="modSp">
        <pc:chgData name="Robyn Griffiths" userId="6b5e4e47-af3a-4366-99d1-d662053274cd" providerId="ADAL" clId="{C681B859-50CC-4700-A0CB-8ED4450A7A0B}" dt="2025-10-05T22:01:18.640" v="3" actId="26743"/>
        <pc:sldMkLst>
          <pc:docMk/>
          <pc:sldMk cId="0" sldId="320"/>
        </pc:sldMkLst>
        <pc:spChg chg="mod">
          <ac:chgData name="Robyn Griffiths" userId="6b5e4e47-af3a-4366-99d1-d662053274cd" providerId="ADAL" clId="{C681B859-50CC-4700-A0CB-8ED4450A7A0B}" dt="2025-10-05T22:01:18.640" v="3" actId="26743"/>
          <ac:spMkLst>
            <pc:docMk/>
            <pc:sldMk cId="0" sldId="320"/>
            <ac:spMk id="55299" creationId="{4B632740-DEDC-2C54-4635-71982E5D5AB5}"/>
          </ac:spMkLst>
        </pc:spChg>
        <pc:picChg chg="mod">
          <ac:chgData name="Robyn Griffiths" userId="6b5e4e47-af3a-4366-99d1-d662053274cd" providerId="ADAL" clId="{C681B859-50CC-4700-A0CB-8ED4450A7A0B}" dt="2025-10-05T22:01:18.640" v="3" actId="26743"/>
          <ac:picMkLst>
            <pc:docMk/>
            <pc:sldMk cId="0" sldId="320"/>
            <ac:picMk id="55300" creationId="{15CFDDCD-D66F-222F-192A-79FF3DD2BEBA}"/>
          </ac:picMkLst>
        </pc:picChg>
      </pc:sldChg>
      <pc:sldChg chg="modSp">
        <pc:chgData name="Robyn Griffiths" userId="6b5e4e47-af3a-4366-99d1-d662053274cd" providerId="ADAL" clId="{C681B859-50CC-4700-A0CB-8ED4450A7A0B}" dt="2025-10-05T22:01:18.640" v="3" actId="26743"/>
        <pc:sldMkLst>
          <pc:docMk/>
          <pc:sldMk cId="0" sldId="321"/>
        </pc:sldMkLst>
        <pc:spChg chg="mod">
          <ac:chgData name="Robyn Griffiths" userId="6b5e4e47-af3a-4366-99d1-d662053274cd" providerId="ADAL" clId="{C681B859-50CC-4700-A0CB-8ED4450A7A0B}" dt="2025-10-05T22:01:18.640" v="3" actId="26743"/>
          <ac:spMkLst>
            <pc:docMk/>
            <pc:sldMk cId="0" sldId="321"/>
            <ac:spMk id="59395" creationId="{35EB2C07-06D5-9033-E304-BAFEC29F277D}"/>
          </ac:spMkLst>
        </pc:spChg>
        <pc:picChg chg="mod">
          <ac:chgData name="Robyn Griffiths" userId="6b5e4e47-af3a-4366-99d1-d662053274cd" providerId="ADAL" clId="{C681B859-50CC-4700-A0CB-8ED4450A7A0B}" dt="2025-10-05T22:01:18.640" v="3" actId="26743"/>
          <ac:picMkLst>
            <pc:docMk/>
            <pc:sldMk cId="0" sldId="321"/>
            <ac:picMk id="59396" creationId="{91403042-5703-124E-DCD5-DA64DBA06D43}"/>
          </ac:picMkLst>
        </pc:picChg>
      </pc:sldChg>
      <pc:sldChg chg="modSp">
        <pc:chgData name="Robyn Griffiths" userId="6b5e4e47-af3a-4366-99d1-d662053274cd" providerId="ADAL" clId="{C681B859-50CC-4700-A0CB-8ED4450A7A0B}" dt="2025-10-05T22:01:18.640" v="3" actId="26743"/>
        <pc:sldMkLst>
          <pc:docMk/>
          <pc:sldMk cId="0" sldId="322"/>
        </pc:sldMkLst>
        <pc:spChg chg="mod">
          <ac:chgData name="Robyn Griffiths" userId="6b5e4e47-af3a-4366-99d1-d662053274cd" providerId="ADAL" clId="{C681B859-50CC-4700-A0CB-8ED4450A7A0B}" dt="2025-10-05T22:01:18.640" v="3" actId="26743"/>
          <ac:spMkLst>
            <pc:docMk/>
            <pc:sldMk cId="0" sldId="322"/>
            <ac:spMk id="21507" creationId="{30F6762A-F8BC-0EF5-9CBA-B13B929AA41D}"/>
          </ac:spMkLst>
        </pc:spChg>
        <pc:picChg chg="mod">
          <ac:chgData name="Robyn Griffiths" userId="6b5e4e47-af3a-4366-99d1-d662053274cd" providerId="ADAL" clId="{C681B859-50CC-4700-A0CB-8ED4450A7A0B}" dt="2025-10-05T22:01:18.640" v="3" actId="26743"/>
          <ac:picMkLst>
            <pc:docMk/>
            <pc:sldMk cId="0" sldId="322"/>
            <ac:picMk id="14" creationId="{D8BBF6FA-2344-0A06-DDA6-A331D50F98FD}"/>
          </ac:picMkLst>
        </pc:picChg>
      </pc:sldChg>
      <pc:sldChg chg="modSp">
        <pc:chgData name="Robyn Griffiths" userId="6b5e4e47-af3a-4366-99d1-d662053274cd" providerId="ADAL" clId="{C681B859-50CC-4700-A0CB-8ED4450A7A0B}" dt="2025-10-05T22:01:18.640" v="3" actId="26743"/>
        <pc:sldMkLst>
          <pc:docMk/>
          <pc:sldMk cId="0" sldId="323"/>
        </pc:sldMkLst>
        <pc:spChg chg="mod">
          <ac:chgData name="Robyn Griffiths" userId="6b5e4e47-af3a-4366-99d1-d662053274cd" providerId="ADAL" clId="{C681B859-50CC-4700-A0CB-8ED4450A7A0B}" dt="2025-10-05T22:01:18.640" v="3" actId="26743"/>
          <ac:spMkLst>
            <pc:docMk/>
            <pc:sldMk cId="0" sldId="323"/>
            <ac:spMk id="4" creationId="{35CD7328-D0FA-70A1-8EDF-1F96C26C9C19}"/>
          </ac:spMkLst>
        </pc:spChg>
        <pc:spChg chg="mod">
          <ac:chgData name="Robyn Griffiths" userId="6b5e4e47-af3a-4366-99d1-d662053274cd" providerId="ADAL" clId="{C681B859-50CC-4700-A0CB-8ED4450A7A0B}" dt="2025-10-05T22:01:18.640" v="3" actId="26743"/>
          <ac:spMkLst>
            <pc:docMk/>
            <pc:sldMk cId="0" sldId="323"/>
            <ac:spMk id="5" creationId="{B304C6A5-CDBE-04C2-E90E-78DF26CBCF6B}"/>
          </ac:spMkLst>
        </pc:spChg>
      </pc:sldChg>
      <pc:sldChg chg="modSp">
        <pc:chgData name="Robyn Griffiths" userId="6b5e4e47-af3a-4366-99d1-d662053274cd" providerId="ADAL" clId="{C681B859-50CC-4700-A0CB-8ED4450A7A0B}" dt="2025-10-05T22:01:18.640" v="3" actId="26743"/>
        <pc:sldMkLst>
          <pc:docMk/>
          <pc:sldMk cId="0" sldId="324"/>
        </pc:sldMkLst>
        <pc:picChg chg="mod">
          <ac:chgData name="Robyn Griffiths" userId="6b5e4e47-af3a-4366-99d1-d662053274cd" providerId="ADAL" clId="{C681B859-50CC-4700-A0CB-8ED4450A7A0B}" dt="2025-10-05T22:01:18.640" v="3" actId="26743"/>
          <ac:picMkLst>
            <pc:docMk/>
            <pc:sldMk cId="0" sldId="324"/>
            <ac:picMk id="34819" creationId="{3EDE0946-79DA-E9FC-83E5-B5504A6FE1BE}"/>
          </ac:picMkLst>
        </pc:picChg>
      </pc:sldChg>
      <pc:sldMasterChg chg="modSp modSldLayout">
        <pc:chgData name="Robyn Griffiths" userId="6b5e4e47-af3a-4366-99d1-d662053274cd" providerId="ADAL" clId="{C681B859-50CC-4700-A0CB-8ED4450A7A0B}" dt="2025-10-05T22:01:18.640" v="3" actId="26743"/>
        <pc:sldMasterMkLst>
          <pc:docMk/>
          <pc:sldMasterMk cId="0" sldId="2147483694"/>
        </pc:sldMasterMkLst>
        <pc:spChg chg="mod">
          <ac:chgData name="Robyn Griffiths" userId="6b5e4e47-af3a-4366-99d1-d662053274cd" providerId="ADAL" clId="{C681B859-50CC-4700-A0CB-8ED4450A7A0B}" dt="2025-10-05T22:01:18.640" v="3" actId="26743"/>
          <ac:spMkLst>
            <pc:docMk/>
            <pc:sldMasterMk cId="0" sldId="2147483694"/>
            <ac:spMk id="4" creationId="{3879432C-C995-47A0-DA20-DE65ECDA1CE7}"/>
          </ac:spMkLst>
        </pc:spChg>
        <pc:spChg chg="mod">
          <ac:chgData name="Robyn Griffiths" userId="6b5e4e47-af3a-4366-99d1-d662053274cd" providerId="ADAL" clId="{C681B859-50CC-4700-A0CB-8ED4450A7A0B}" dt="2025-10-05T22:01:18.640" v="3" actId="26743"/>
          <ac:spMkLst>
            <pc:docMk/>
            <pc:sldMasterMk cId="0" sldId="2147483694"/>
            <ac:spMk id="6" creationId="{553680F8-E6F6-3DF7-28B1-8691608D81A0}"/>
          </ac:spMkLst>
        </pc:spChg>
        <pc:spChg chg="mod">
          <ac:chgData name="Robyn Griffiths" userId="6b5e4e47-af3a-4366-99d1-d662053274cd" providerId="ADAL" clId="{C681B859-50CC-4700-A0CB-8ED4450A7A0B}" dt="2025-10-05T22:01:18.640" v="3" actId="26743"/>
          <ac:spMkLst>
            <pc:docMk/>
            <pc:sldMasterMk cId="0" sldId="2147483694"/>
            <ac:spMk id="1026" creationId="{00AB5067-1B1C-48B5-0E36-C9FCC33193A7}"/>
          </ac:spMkLst>
        </pc:spChg>
        <pc:spChg chg="mod">
          <ac:chgData name="Robyn Griffiths" userId="6b5e4e47-af3a-4366-99d1-d662053274cd" providerId="ADAL" clId="{C681B859-50CC-4700-A0CB-8ED4450A7A0B}" dt="2025-10-05T22:01:18.640" v="3" actId="26743"/>
          <ac:spMkLst>
            <pc:docMk/>
            <pc:sldMasterMk cId="0" sldId="2147483694"/>
            <ac:spMk id="1027" creationId="{982DCDD8-5377-77B6-2B1C-15797EE3981B}"/>
          </ac:spMkLst>
        </pc:spChg>
        <pc:sldLayoutChg chg="modSp">
          <pc:chgData name="Robyn Griffiths" userId="6b5e4e47-af3a-4366-99d1-d662053274cd" providerId="ADAL" clId="{C681B859-50CC-4700-A0CB-8ED4450A7A0B}" dt="2025-10-05T22:01:18.640" v="3" actId="26743"/>
          <pc:sldLayoutMkLst>
            <pc:docMk/>
            <pc:sldMasterMk cId="0" sldId="2147483694"/>
            <pc:sldLayoutMk cId="1832891770" sldId="2147483746"/>
          </pc:sldLayoutMkLst>
          <pc:spChg chg="mod">
            <ac:chgData name="Robyn Griffiths" userId="6b5e4e47-af3a-4366-99d1-d662053274cd" providerId="ADAL" clId="{C681B859-50CC-4700-A0CB-8ED4450A7A0B}" dt="2025-10-05T22:01:18.640" v="3" actId="26743"/>
            <ac:spMkLst>
              <pc:docMk/>
              <pc:sldMasterMk cId="0" sldId="2147483694"/>
              <pc:sldLayoutMk cId="1832891770" sldId="2147483746"/>
              <ac:spMk id="2" creationId="{00000000-0000-0000-0000-000000000000}"/>
            </ac:spMkLst>
          </pc:spChg>
          <pc:spChg chg="mod">
            <ac:chgData name="Robyn Griffiths" userId="6b5e4e47-af3a-4366-99d1-d662053274cd" providerId="ADAL" clId="{C681B859-50CC-4700-A0CB-8ED4450A7A0B}" dt="2025-10-05T22:01:18.640" v="3" actId="26743"/>
            <ac:spMkLst>
              <pc:docMk/>
              <pc:sldMasterMk cId="0" sldId="2147483694"/>
              <pc:sldLayoutMk cId="1832891770" sldId="2147483746"/>
              <ac:spMk id="3" creationId="{00000000-0000-0000-0000-000000000000}"/>
            </ac:spMkLst>
          </pc:spChg>
        </pc:sldLayoutChg>
        <pc:sldLayoutChg chg="modSp">
          <pc:chgData name="Robyn Griffiths" userId="6b5e4e47-af3a-4366-99d1-d662053274cd" providerId="ADAL" clId="{C681B859-50CC-4700-A0CB-8ED4450A7A0B}" dt="2025-10-05T22:01:18.640" v="3" actId="26743"/>
          <pc:sldLayoutMkLst>
            <pc:docMk/>
            <pc:sldMasterMk cId="0" sldId="2147483694"/>
            <pc:sldLayoutMk cId="1132454438" sldId="2147483747"/>
          </pc:sldLayoutMkLst>
          <pc:spChg chg="mod">
            <ac:chgData name="Robyn Griffiths" userId="6b5e4e47-af3a-4366-99d1-d662053274cd" providerId="ADAL" clId="{C681B859-50CC-4700-A0CB-8ED4450A7A0B}" dt="2025-10-05T22:01:18.640" v="3" actId="26743"/>
            <ac:spMkLst>
              <pc:docMk/>
              <pc:sldMasterMk cId="0" sldId="2147483694"/>
              <pc:sldLayoutMk cId="1132454438" sldId="2147483747"/>
              <ac:spMk id="3" creationId="{00000000-0000-0000-0000-000000000000}"/>
            </ac:spMkLst>
          </pc:spChg>
          <pc:spChg chg="mod">
            <ac:chgData name="Robyn Griffiths" userId="6b5e4e47-af3a-4366-99d1-d662053274cd" providerId="ADAL" clId="{C681B859-50CC-4700-A0CB-8ED4450A7A0B}" dt="2025-10-05T22:01:18.640" v="3" actId="26743"/>
            <ac:spMkLst>
              <pc:docMk/>
              <pc:sldMasterMk cId="0" sldId="2147483694"/>
              <pc:sldLayoutMk cId="1132454438" sldId="2147483747"/>
              <ac:spMk id="4" creationId="{00000000-0000-0000-0000-000000000000}"/>
            </ac:spMkLst>
          </pc:spChg>
        </pc:sldLayoutChg>
        <pc:sldLayoutChg chg="modSp">
          <pc:chgData name="Robyn Griffiths" userId="6b5e4e47-af3a-4366-99d1-d662053274cd" providerId="ADAL" clId="{C681B859-50CC-4700-A0CB-8ED4450A7A0B}" dt="2025-10-05T22:01:18.640" v="3" actId="26743"/>
          <pc:sldLayoutMkLst>
            <pc:docMk/>
            <pc:sldMasterMk cId="0" sldId="2147483694"/>
            <pc:sldLayoutMk cId="2592789657" sldId="2147483748"/>
          </pc:sldLayoutMkLst>
          <pc:spChg chg="mod">
            <ac:chgData name="Robyn Griffiths" userId="6b5e4e47-af3a-4366-99d1-d662053274cd" providerId="ADAL" clId="{C681B859-50CC-4700-A0CB-8ED4450A7A0B}" dt="2025-10-05T22:01:18.640" v="3" actId="26743"/>
            <ac:spMkLst>
              <pc:docMk/>
              <pc:sldMasterMk cId="0" sldId="2147483694"/>
              <pc:sldLayoutMk cId="2592789657" sldId="2147483748"/>
              <ac:spMk id="3" creationId="{00000000-0000-0000-0000-000000000000}"/>
            </ac:spMkLst>
          </pc:spChg>
          <pc:spChg chg="mod">
            <ac:chgData name="Robyn Griffiths" userId="6b5e4e47-af3a-4366-99d1-d662053274cd" providerId="ADAL" clId="{C681B859-50CC-4700-A0CB-8ED4450A7A0B}" dt="2025-10-05T22:01:18.640" v="3" actId="26743"/>
            <ac:spMkLst>
              <pc:docMk/>
              <pc:sldMasterMk cId="0" sldId="2147483694"/>
              <pc:sldLayoutMk cId="2592789657" sldId="2147483748"/>
              <ac:spMk id="4" creationId="{00000000-0000-0000-0000-000000000000}"/>
            </ac:spMkLst>
          </pc:spChg>
          <pc:spChg chg="mod">
            <ac:chgData name="Robyn Griffiths" userId="6b5e4e47-af3a-4366-99d1-d662053274cd" providerId="ADAL" clId="{C681B859-50CC-4700-A0CB-8ED4450A7A0B}" dt="2025-10-05T22:01:18.640" v="3" actId="26743"/>
            <ac:spMkLst>
              <pc:docMk/>
              <pc:sldMasterMk cId="0" sldId="2147483694"/>
              <pc:sldLayoutMk cId="2592789657" sldId="2147483748"/>
              <ac:spMk id="5" creationId="{00000000-0000-0000-0000-000000000000}"/>
            </ac:spMkLst>
          </pc:spChg>
          <pc:spChg chg="mod">
            <ac:chgData name="Robyn Griffiths" userId="6b5e4e47-af3a-4366-99d1-d662053274cd" providerId="ADAL" clId="{C681B859-50CC-4700-A0CB-8ED4450A7A0B}" dt="2025-10-05T22:01:18.640" v="3" actId="26743"/>
            <ac:spMkLst>
              <pc:docMk/>
              <pc:sldMasterMk cId="0" sldId="2147483694"/>
              <pc:sldLayoutMk cId="2592789657" sldId="2147483748"/>
              <ac:spMk id="6" creationId="{00000000-0000-0000-0000-000000000000}"/>
            </ac:spMkLst>
          </pc:spChg>
        </pc:sldLayoutChg>
        <pc:sldLayoutChg chg="modSp">
          <pc:chgData name="Robyn Griffiths" userId="6b5e4e47-af3a-4366-99d1-d662053274cd" providerId="ADAL" clId="{C681B859-50CC-4700-A0CB-8ED4450A7A0B}" dt="2025-10-05T22:01:18.640" v="3" actId="26743"/>
          <pc:sldLayoutMkLst>
            <pc:docMk/>
            <pc:sldMasterMk cId="0" sldId="2147483694"/>
            <pc:sldLayoutMk cId="386884580" sldId="2147483751"/>
          </pc:sldLayoutMkLst>
          <pc:spChg chg="mod">
            <ac:chgData name="Robyn Griffiths" userId="6b5e4e47-af3a-4366-99d1-d662053274cd" providerId="ADAL" clId="{C681B859-50CC-4700-A0CB-8ED4450A7A0B}" dt="2025-10-05T22:01:18.640" v="3" actId="26743"/>
            <ac:spMkLst>
              <pc:docMk/>
              <pc:sldMasterMk cId="0" sldId="2147483694"/>
              <pc:sldLayoutMk cId="386884580" sldId="2147483751"/>
              <ac:spMk id="2" creationId="{00000000-0000-0000-0000-000000000000}"/>
            </ac:spMkLst>
          </pc:spChg>
          <pc:spChg chg="mod">
            <ac:chgData name="Robyn Griffiths" userId="6b5e4e47-af3a-4366-99d1-d662053274cd" providerId="ADAL" clId="{C681B859-50CC-4700-A0CB-8ED4450A7A0B}" dt="2025-10-05T22:01:18.640" v="3" actId="26743"/>
            <ac:spMkLst>
              <pc:docMk/>
              <pc:sldMasterMk cId="0" sldId="2147483694"/>
              <pc:sldLayoutMk cId="386884580" sldId="2147483751"/>
              <ac:spMk id="3" creationId="{00000000-0000-0000-0000-000000000000}"/>
            </ac:spMkLst>
          </pc:spChg>
          <pc:spChg chg="mod">
            <ac:chgData name="Robyn Griffiths" userId="6b5e4e47-af3a-4366-99d1-d662053274cd" providerId="ADAL" clId="{C681B859-50CC-4700-A0CB-8ED4450A7A0B}" dt="2025-10-05T22:01:18.640" v="3" actId="26743"/>
            <ac:spMkLst>
              <pc:docMk/>
              <pc:sldMasterMk cId="0" sldId="2147483694"/>
              <pc:sldLayoutMk cId="386884580" sldId="2147483751"/>
              <ac:spMk id="4" creationId="{00000000-0000-0000-0000-000000000000}"/>
            </ac:spMkLst>
          </pc:spChg>
        </pc:sldLayoutChg>
        <pc:sldLayoutChg chg="modSp">
          <pc:chgData name="Robyn Griffiths" userId="6b5e4e47-af3a-4366-99d1-d662053274cd" providerId="ADAL" clId="{C681B859-50CC-4700-A0CB-8ED4450A7A0B}" dt="2025-10-05T22:01:18.640" v="3" actId="26743"/>
          <pc:sldLayoutMkLst>
            <pc:docMk/>
            <pc:sldMasterMk cId="0" sldId="2147483694"/>
            <pc:sldLayoutMk cId="4043357380" sldId="2147483752"/>
          </pc:sldLayoutMkLst>
          <pc:spChg chg="mod">
            <ac:chgData name="Robyn Griffiths" userId="6b5e4e47-af3a-4366-99d1-d662053274cd" providerId="ADAL" clId="{C681B859-50CC-4700-A0CB-8ED4450A7A0B}" dt="2025-10-05T22:01:18.640" v="3" actId="26743"/>
            <ac:spMkLst>
              <pc:docMk/>
              <pc:sldMasterMk cId="0" sldId="2147483694"/>
              <pc:sldLayoutMk cId="4043357380" sldId="2147483752"/>
              <ac:spMk id="2" creationId="{00000000-0000-0000-0000-000000000000}"/>
            </ac:spMkLst>
          </pc:spChg>
          <pc:spChg chg="mod">
            <ac:chgData name="Robyn Griffiths" userId="6b5e4e47-af3a-4366-99d1-d662053274cd" providerId="ADAL" clId="{C681B859-50CC-4700-A0CB-8ED4450A7A0B}" dt="2025-10-05T22:01:18.640" v="3" actId="26743"/>
            <ac:spMkLst>
              <pc:docMk/>
              <pc:sldMasterMk cId="0" sldId="2147483694"/>
              <pc:sldLayoutMk cId="4043357380" sldId="2147483752"/>
              <ac:spMk id="3" creationId="{00000000-0000-0000-0000-000000000000}"/>
            </ac:spMkLst>
          </pc:spChg>
          <pc:spChg chg="mod">
            <ac:chgData name="Robyn Griffiths" userId="6b5e4e47-af3a-4366-99d1-d662053274cd" providerId="ADAL" clId="{C681B859-50CC-4700-A0CB-8ED4450A7A0B}" dt="2025-10-05T22:01:18.640" v="3" actId="26743"/>
            <ac:spMkLst>
              <pc:docMk/>
              <pc:sldMasterMk cId="0" sldId="2147483694"/>
              <pc:sldLayoutMk cId="4043357380" sldId="2147483752"/>
              <ac:spMk id="4" creationId="{00000000-0000-0000-0000-000000000000}"/>
            </ac:spMkLst>
          </pc:spChg>
        </pc:sldLayoutChg>
        <pc:sldLayoutChg chg="modSp">
          <pc:chgData name="Robyn Griffiths" userId="6b5e4e47-af3a-4366-99d1-d662053274cd" providerId="ADAL" clId="{C681B859-50CC-4700-A0CB-8ED4450A7A0B}" dt="2025-10-05T22:01:18.640" v="3" actId="26743"/>
          <pc:sldLayoutMkLst>
            <pc:docMk/>
            <pc:sldMasterMk cId="0" sldId="2147483694"/>
            <pc:sldLayoutMk cId="2678415408" sldId="2147483754"/>
          </pc:sldLayoutMkLst>
          <pc:spChg chg="mod">
            <ac:chgData name="Robyn Griffiths" userId="6b5e4e47-af3a-4366-99d1-d662053274cd" providerId="ADAL" clId="{C681B859-50CC-4700-A0CB-8ED4450A7A0B}" dt="2025-10-05T22:01:18.640" v="3" actId="26743"/>
            <ac:spMkLst>
              <pc:docMk/>
              <pc:sldMasterMk cId="0" sldId="2147483694"/>
              <pc:sldLayoutMk cId="2678415408" sldId="2147483754"/>
              <ac:spMk id="2" creationId="{00000000-0000-0000-0000-000000000000}"/>
            </ac:spMkLst>
          </pc:spChg>
          <pc:spChg chg="mod">
            <ac:chgData name="Robyn Griffiths" userId="6b5e4e47-af3a-4366-99d1-d662053274cd" providerId="ADAL" clId="{C681B859-50CC-4700-A0CB-8ED4450A7A0B}" dt="2025-10-05T22:01:18.640" v="3" actId="26743"/>
            <ac:spMkLst>
              <pc:docMk/>
              <pc:sldMasterMk cId="0" sldId="2147483694"/>
              <pc:sldLayoutMk cId="2678415408" sldId="2147483754"/>
              <ac:spMk id="3" creationId="{00000000-0000-0000-0000-000000000000}"/>
            </ac:spMkLst>
          </pc:spChg>
        </pc:sldLayoutChg>
        <pc:sldLayoutChg chg="modSp">
          <pc:chgData name="Robyn Griffiths" userId="6b5e4e47-af3a-4366-99d1-d662053274cd" providerId="ADAL" clId="{C681B859-50CC-4700-A0CB-8ED4450A7A0B}" dt="2025-10-05T22:01:18.640" v="3" actId="26743"/>
          <pc:sldLayoutMkLst>
            <pc:docMk/>
            <pc:sldMasterMk cId="0" sldId="2147483694"/>
            <pc:sldLayoutMk cId="2047851979" sldId="2147483755"/>
          </pc:sldLayoutMkLst>
          <pc:spChg chg="mod">
            <ac:chgData name="Robyn Griffiths" userId="6b5e4e47-af3a-4366-99d1-d662053274cd" providerId="ADAL" clId="{C681B859-50CC-4700-A0CB-8ED4450A7A0B}" dt="2025-10-05T22:01:18.640" v="3" actId="26743"/>
            <ac:spMkLst>
              <pc:docMk/>
              <pc:sldMasterMk cId="0" sldId="2147483694"/>
              <pc:sldLayoutMk cId="2047851979" sldId="2147483755"/>
              <ac:spMk id="2" creationId="{00000000-0000-0000-0000-000000000000}"/>
            </ac:spMkLst>
          </pc:spChg>
          <pc:spChg chg="mod">
            <ac:chgData name="Robyn Griffiths" userId="6b5e4e47-af3a-4366-99d1-d662053274cd" providerId="ADAL" clId="{C681B859-50CC-4700-A0CB-8ED4450A7A0B}" dt="2025-10-05T22:01:18.640" v="3" actId="26743"/>
            <ac:spMkLst>
              <pc:docMk/>
              <pc:sldMasterMk cId="0" sldId="2147483694"/>
              <pc:sldLayoutMk cId="2047851979" sldId="2147483755"/>
              <ac:spMk id="3" creationId="{00000000-0000-0000-0000-000000000000}"/>
            </ac:spMkLst>
          </pc:spChg>
          <pc:spChg chg="mod">
            <ac:chgData name="Robyn Griffiths" userId="6b5e4e47-af3a-4366-99d1-d662053274cd" providerId="ADAL" clId="{C681B859-50CC-4700-A0CB-8ED4450A7A0B}" dt="2025-10-05T22:01:18.640" v="3" actId="26743"/>
            <ac:spMkLst>
              <pc:docMk/>
              <pc:sldMasterMk cId="0" sldId="2147483694"/>
              <pc:sldLayoutMk cId="2047851979" sldId="2147483755"/>
              <ac:spMk id="4" creationId="{957D10B6-E3DD-007D-0477-144418897B5A}"/>
            </ac:spMkLst>
          </pc:spChg>
          <pc:spChg chg="mod">
            <ac:chgData name="Robyn Griffiths" userId="6b5e4e47-af3a-4366-99d1-d662053274cd" providerId="ADAL" clId="{C681B859-50CC-4700-A0CB-8ED4450A7A0B}" dt="2025-10-05T22:01:18.640" v="3" actId="26743"/>
            <ac:spMkLst>
              <pc:docMk/>
              <pc:sldMasterMk cId="0" sldId="2147483694"/>
              <pc:sldLayoutMk cId="2047851979" sldId="2147483755"/>
              <ac:spMk id="5" creationId="{94B796B8-EB7D-0C43-E34F-86582D39382C}"/>
            </ac:spMkLst>
          </pc:spChg>
        </pc:sldLayoutChg>
        <pc:sldLayoutChg chg="modSp">
          <pc:chgData name="Robyn Griffiths" userId="6b5e4e47-af3a-4366-99d1-d662053274cd" providerId="ADAL" clId="{C681B859-50CC-4700-A0CB-8ED4450A7A0B}" dt="2025-10-05T22:01:18.640" v="3" actId="26743"/>
          <pc:sldLayoutMkLst>
            <pc:docMk/>
            <pc:sldMasterMk cId="0" sldId="2147483694"/>
            <pc:sldLayoutMk cId="1546521246" sldId="2147483756"/>
          </pc:sldLayoutMkLst>
          <pc:spChg chg="mod">
            <ac:chgData name="Robyn Griffiths" userId="6b5e4e47-af3a-4366-99d1-d662053274cd" providerId="ADAL" clId="{C681B859-50CC-4700-A0CB-8ED4450A7A0B}" dt="2025-10-05T22:01:18.640" v="3" actId="26743"/>
            <ac:spMkLst>
              <pc:docMk/>
              <pc:sldMasterMk cId="0" sldId="2147483694"/>
              <pc:sldLayoutMk cId="1546521246" sldId="2147483756"/>
              <ac:spMk id="3" creationId="{00000000-0000-0000-0000-000000000000}"/>
            </ac:spMkLst>
          </pc:spChg>
          <pc:spChg chg="mod">
            <ac:chgData name="Robyn Griffiths" userId="6b5e4e47-af3a-4366-99d1-d662053274cd" providerId="ADAL" clId="{C681B859-50CC-4700-A0CB-8ED4450A7A0B}" dt="2025-10-05T22:01:18.640" v="3" actId="26743"/>
            <ac:spMkLst>
              <pc:docMk/>
              <pc:sldMasterMk cId="0" sldId="2147483694"/>
              <pc:sldLayoutMk cId="1546521246" sldId="2147483756"/>
              <ac:spMk id="5" creationId="{95D584D0-4EDA-C9B5-9917-ED6CFB3981A0}"/>
            </ac:spMkLst>
          </pc:spChg>
        </pc:sldLayoutChg>
        <pc:sldLayoutChg chg="modSp">
          <pc:chgData name="Robyn Griffiths" userId="6b5e4e47-af3a-4366-99d1-d662053274cd" providerId="ADAL" clId="{C681B859-50CC-4700-A0CB-8ED4450A7A0B}" dt="2025-10-05T22:01:18.640" v="3" actId="26743"/>
          <pc:sldLayoutMkLst>
            <pc:docMk/>
            <pc:sldMasterMk cId="0" sldId="2147483694"/>
            <pc:sldLayoutMk cId="1563925902" sldId="2147483757"/>
          </pc:sldLayoutMkLst>
          <pc:spChg chg="mod">
            <ac:chgData name="Robyn Griffiths" userId="6b5e4e47-af3a-4366-99d1-d662053274cd" providerId="ADAL" clId="{C681B859-50CC-4700-A0CB-8ED4450A7A0B}" dt="2025-10-05T22:01:18.640" v="3" actId="26743"/>
            <ac:spMkLst>
              <pc:docMk/>
              <pc:sldMasterMk cId="0" sldId="2147483694"/>
              <pc:sldLayoutMk cId="1563925902" sldId="2147483757"/>
              <ac:spMk id="2" creationId="{00000000-0000-0000-0000-000000000000}"/>
            </ac:spMkLst>
          </pc:spChg>
          <pc:spChg chg="mod">
            <ac:chgData name="Robyn Griffiths" userId="6b5e4e47-af3a-4366-99d1-d662053274cd" providerId="ADAL" clId="{C681B859-50CC-4700-A0CB-8ED4450A7A0B}" dt="2025-10-05T22:01:18.640" v="3" actId="26743"/>
            <ac:spMkLst>
              <pc:docMk/>
              <pc:sldMasterMk cId="0" sldId="2147483694"/>
              <pc:sldLayoutMk cId="1563925902" sldId="2147483757"/>
              <ac:spMk id="3" creationId="{00000000-0000-0000-0000-000000000000}"/>
            </ac:spMkLst>
          </pc:spChg>
          <pc:spChg chg="mod">
            <ac:chgData name="Robyn Griffiths" userId="6b5e4e47-af3a-4366-99d1-d662053274cd" providerId="ADAL" clId="{C681B859-50CC-4700-A0CB-8ED4450A7A0B}" dt="2025-10-05T22:01:18.640" v="3" actId="26743"/>
            <ac:spMkLst>
              <pc:docMk/>
              <pc:sldMasterMk cId="0" sldId="2147483694"/>
              <pc:sldLayoutMk cId="1563925902" sldId="2147483757"/>
              <ac:spMk id="4" creationId="{00000000-0000-0000-0000-000000000000}"/>
            </ac:spMkLst>
          </pc:spChg>
          <pc:spChg chg="mod">
            <ac:chgData name="Robyn Griffiths" userId="6b5e4e47-af3a-4366-99d1-d662053274cd" providerId="ADAL" clId="{C681B859-50CC-4700-A0CB-8ED4450A7A0B}" dt="2025-10-05T22:01:18.640" v="3" actId="26743"/>
            <ac:spMkLst>
              <pc:docMk/>
              <pc:sldMasterMk cId="0" sldId="2147483694"/>
              <pc:sldLayoutMk cId="1563925902" sldId="2147483757"/>
              <ac:spMk id="5" creationId="{A96D557D-8BC2-6A1D-D1FF-2E46DF545514}"/>
            </ac:spMkLst>
          </pc:spChg>
          <pc:spChg chg="mod">
            <ac:chgData name="Robyn Griffiths" userId="6b5e4e47-af3a-4366-99d1-d662053274cd" providerId="ADAL" clId="{C681B859-50CC-4700-A0CB-8ED4450A7A0B}" dt="2025-10-05T22:01:18.640" v="3" actId="26743"/>
            <ac:spMkLst>
              <pc:docMk/>
              <pc:sldMasterMk cId="0" sldId="2147483694"/>
              <pc:sldLayoutMk cId="1563925902" sldId="2147483757"/>
              <ac:spMk id="6" creationId="{2D55F1C3-7F32-40E4-8D09-94F94C56CF3B}"/>
            </ac:spMkLst>
          </pc:spChg>
          <pc:spChg chg="mod">
            <ac:chgData name="Robyn Griffiths" userId="6b5e4e47-af3a-4366-99d1-d662053274cd" providerId="ADAL" clId="{C681B859-50CC-4700-A0CB-8ED4450A7A0B}" dt="2025-10-05T22:01:18.640" v="3" actId="26743"/>
            <ac:spMkLst>
              <pc:docMk/>
              <pc:sldMasterMk cId="0" sldId="2147483694"/>
              <pc:sldLayoutMk cId="1563925902" sldId="2147483757"/>
              <ac:spMk id="7" creationId="{870CE419-89A3-49AD-0752-8A8202F9A9BC}"/>
            </ac:spMkLst>
          </pc:spChg>
        </pc:sldLayoutChg>
        <pc:sldLayoutChg chg="modSp">
          <pc:chgData name="Robyn Griffiths" userId="6b5e4e47-af3a-4366-99d1-d662053274cd" providerId="ADAL" clId="{C681B859-50CC-4700-A0CB-8ED4450A7A0B}" dt="2025-10-05T22:01:18.640" v="3" actId="26743"/>
          <pc:sldLayoutMkLst>
            <pc:docMk/>
            <pc:sldMasterMk cId="0" sldId="2147483694"/>
            <pc:sldLayoutMk cId="2238763223" sldId="2147483758"/>
          </pc:sldLayoutMkLst>
          <pc:spChg chg="mod">
            <ac:chgData name="Robyn Griffiths" userId="6b5e4e47-af3a-4366-99d1-d662053274cd" providerId="ADAL" clId="{C681B859-50CC-4700-A0CB-8ED4450A7A0B}" dt="2025-10-05T22:01:18.640" v="3" actId="26743"/>
            <ac:spMkLst>
              <pc:docMk/>
              <pc:sldMasterMk cId="0" sldId="2147483694"/>
              <pc:sldLayoutMk cId="2238763223" sldId="2147483758"/>
              <ac:spMk id="2" creationId="{00000000-0000-0000-0000-000000000000}"/>
            </ac:spMkLst>
          </pc:spChg>
          <pc:spChg chg="mod">
            <ac:chgData name="Robyn Griffiths" userId="6b5e4e47-af3a-4366-99d1-d662053274cd" providerId="ADAL" clId="{C681B859-50CC-4700-A0CB-8ED4450A7A0B}" dt="2025-10-05T22:01:18.640" v="3" actId="26743"/>
            <ac:spMkLst>
              <pc:docMk/>
              <pc:sldMasterMk cId="0" sldId="2147483694"/>
              <pc:sldLayoutMk cId="2238763223" sldId="2147483758"/>
              <ac:spMk id="3" creationId="{00000000-0000-0000-0000-000000000000}"/>
            </ac:spMkLst>
          </pc:spChg>
          <pc:spChg chg="mod">
            <ac:chgData name="Robyn Griffiths" userId="6b5e4e47-af3a-4366-99d1-d662053274cd" providerId="ADAL" clId="{C681B859-50CC-4700-A0CB-8ED4450A7A0B}" dt="2025-10-05T22:01:18.640" v="3" actId="26743"/>
            <ac:spMkLst>
              <pc:docMk/>
              <pc:sldMasterMk cId="0" sldId="2147483694"/>
              <pc:sldLayoutMk cId="2238763223" sldId="2147483758"/>
              <ac:spMk id="4" creationId="{00000000-0000-0000-0000-000000000000}"/>
            </ac:spMkLst>
          </pc:spChg>
          <pc:spChg chg="mod">
            <ac:chgData name="Robyn Griffiths" userId="6b5e4e47-af3a-4366-99d1-d662053274cd" providerId="ADAL" clId="{C681B859-50CC-4700-A0CB-8ED4450A7A0B}" dt="2025-10-05T22:01:18.640" v="3" actId="26743"/>
            <ac:spMkLst>
              <pc:docMk/>
              <pc:sldMasterMk cId="0" sldId="2147483694"/>
              <pc:sldLayoutMk cId="2238763223" sldId="2147483758"/>
              <ac:spMk id="5" creationId="{00000000-0000-0000-0000-000000000000}"/>
            </ac:spMkLst>
          </pc:spChg>
          <pc:spChg chg="mod">
            <ac:chgData name="Robyn Griffiths" userId="6b5e4e47-af3a-4366-99d1-d662053274cd" providerId="ADAL" clId="{C681B859-50CC-4700-A0CB-8ED4450A7A0B}" dt="2025-10-05T22:01:18.640" v="3" actId="26743"/>
            <ac:spMkLst>
              <pc:docMk/>
              <pc:sldMasterMk cId="0" sldId="2147483694"/>
              <pc:sldLayoutMk cId="2238763223" sldId="2147483758"/>
              <ac:spMk id="7" creationId="{2B6F803D-7F4F-F157-1CAC-0E082D32451F}"/>
            </ac:spMkLst>
          </pc:spChg>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AAF1E392-784D-06D4-F178-BB5AEF52A278}"/>
              </a:ext>
            </a:extLst>
          </p:cNvPr>
          <p:cNvSpPr>
            <a:spLocks noGrp="1" noChangeArrowheads="1"/>
          </p:cNvSpPr>
          <p:nvPr>
            <p:ph type="hdr" sz="quarter"/>
          </p:nvPr>
        </p:nvSpPr>
        <p:spPr bwMode="auto">
          <a:xfrm>
            <a:off x="0" y="0"/>
            <a:ext cx="2946400" cy="496888"/>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mn-lt"/>
              </a:defRPr>
            </a:lvl1pPr>
          </a:lstStyle>
          <a:p>
            <a:pPr>
              <a:defRPr/>
            </a:pPr>
            <a:endParaRPr lang="en-GB" altLang="en-US">
              <a:latin typeface="Aptos" panose="020B0004020202020204" pitchFamily="34" charset="0"/>
            </a:endParaRPr>
          </a:p>
        </p:txBody>
      </p:sp>
      <p:sp>
        <p:nvSpPr>
          <p:cNvPr id="15363" name="Rectangle 3">
            <a:extLst>
              <a:ext uri="{FF2B5EF4-FFF2-40B4-BE49-F238E27FC236}">
                <a16:creationId xmlns:a16="http://schemas.microsoft.com/office/drawing/2014/main" id="{B3BF3EB8-F602-E79E-C334-E792BD5B27C5}"/>
              </a:ext>
            </a:extLst>
          </p:cNvPr>
          <p:cNvSpPr>
            <a:spLocks noGrp="1" noChangeArrowheads="1"/>
          </p:cNvSpPr>
          <p:nvPr>
            <p:ph type="dt" sz="quarter" idx="1"/>
          </p:nvPr>
        </p:nvSpPr>
        <p:spPr bwMode="auto">
          <a:xfrm>
            <a:off x="3851275" y="0"/>
            <a:ext cx="2946400" cy="496888"/>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mn-lt"/>
              </a:defRPr>
            </a:lvl1pPr>
          </a:lstStyle>
          <a:p>
            <a:pPr>
              <a:defRPr/>
            </a:pPr>
            <a:endParaRPr lang="en-GB" altLang="en-US">
              <a:latin typeface="Aptos" panose="020B0004020202020204" pitchFamily="34" charset="0"/>
            </a:endParaRPr>
          </a:p>
        </p:txBody>
      </p:sp>
      <p:sp>
        <p:nvSpPr>
          <p:cNvPr id="15364" name="Rectangle 4">
            <a:extLst>
              <a:ext uri="{FF2B5EF4-FFF2-40B4-BE49-F238E27FC236}">
                <a16:creationId xmlns:a16="http://schemas.microsoft.com/office/drawing/2014/main" id="{D283504E-B93D-9166-1E6D-3DAEAF934D2B}"/>
              </a:ext>
            </a:extLst>
          </p:cNvPr>
          <p:cNvSpPr>
            <a:spLocks noGrp="1" noChangeArrowheads="1"/>
          </p:cNvSpPr>
          <p:nvPr>
            <p:ph type="ftr" sz="quarter" idx="2"/>
          </p:nvPr>
        </p:nvSpPr>
        <p:spPr bwMode="auto">
          <a:xfrm>
            <a:off x="0" y="9431338"/>
            <a:ext cx="2946400" cy="496887"/>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mn-lt"/>
              </a:defRPr>
            </a:lvl1pPr>
          </a:lstStyle>
          <a:p>
            <a:pPr>
              <a:defRPr/>
            </a:pPr>
            <a:endParaRPr lang="en-GB" altLang="en-US">
              <a:latin typeface="Aptos" panose="020B0004020202020204" pitchFamily="34" charset="0"/>
            </a:endParaRPr>
          </a:p>
        </p:txBody>
      </p:sp>
      <p:sp>
        <p:nvSpPr>
          <p:cNvPr id="15365" name="Rectangle 5">
            <a:extLst>
              <a:ext uri="{FF2B5EF4-FFF2-40B4-BE49-F238E27FC236}">
                <a16:creationId xmlns:a16="http://schemas.microsoft.com/office/drawing/2014/main" id="{6139A5CF-475C-252C-6E49-9445F3450E30}"/>
              </a:ext>
            </a:extLst>
          </p:cNvPr>
          <p:cNvSpPr>
            <a:spLocks noGrp="1" noChangeArrowheads="1"/>
          </p:cNvSpPr>
          <p:nvPr>
            <p:ph type="sldNum" sz="quarter" idx="3"/>
          </p:nvPr>
        </p:nvSpPr>
        <p:spPr bwMode="auto">
          <a:xfrm>
            <a:off x="3851275" y="9431338"/>
            <a:ext cx="2946400" cy="496887"/>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fontAlgn="auto" hangingPunct="1">
              <a:spcBef>
                <a:spcPts val="0"/>
              </a:spcBef>
              <a:spcAft>
                <a:spcPts val="0"/>
              </a:spcAft>
              <a:defRPr sz="1200">
                <a:latin typeface="+mn-lt"/>
              </a:defRPr>
            </a:lvl1pPr>
          </a:lstStyle>
          <a:p>
            <a:pPr>
              <a:defRPr/>
            </a:pPr>
            <a:fld id="{5BBE5D38-5132-4B9B-989D-BBA8242C1B97}" type="slidenum">
              <a:rPr lang="en-GB" altLang="en-US">
                <a:latin typeface="Aptos" panose="020B0004020202020204" pitchFamily="34" charset="0"/>
              </a:rPr>
              <a:pPr>
                <a:defRPr/>
              </a:pPr>
              <a:t>‹#›</a:t>
            </a:fld>
            <a:endParaRPr lang="en-GB" altLang="en-US">
              <a:latin typeface="Aptos" panose="020B0004020202020204" pitchFamily="34" charset="0"/>
            </a:endParaRPr>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42E38F81-C60C-2EF1-5565-D5797DDE7DC7}"/>
              </a:ext>
            </a:extLst>
          </p:cNvPr>
          <p:cNvSpPr>
            <a:spLocks noGrp="1" noChangeArrowheads="1"/>
          </p:cNvSpPr>
          <p:nvPr>
            <p:ph type="hdr" sz="quarter"/>
          </p:nvPr>
        </p:nvSpPr>
        <p:spPr bwMode="auto">
          <a:xfrm>
            <a:off x="0" y="0"/>
            <a:ext cx="2946400" cy="496888"/>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Aptos" panose="020B0004020202020204" pitchFamily="34" charset="0"/>
              </a:defRPr>
            </a:lvl1pPr>
          </a:lstStyle>
          <a:p>
            <a:pPr>
              <a:defRPr/>
            </a:pPr>
            <a:endParaRPr lang="en-GB" altLang="en-US"/>
          </a:p>
        </p:txBody>
      </p:sp>
      <p:sp>
        <p:nvSpPr>
          <p:cNvPr id="40963" name="Rectangle 3">
            <a:extLst>
              <a:ext uri="{FF2B5EF4-FFF2-40B4-BE49-F238E27FC236}">
                <a16:creationId xmlns:a16="http://schemas.microsoft.com/office/drawing/2014/main" id="{B264514B-5B7C-3BF4-BAA8-5C5B0BE36A37}"/>
              </a:ext>
            </a:extLst>
          </p:cNvPr>
          <p:cNvSpPr>
            <a:spLocks noGrp="1" noChangeArrowheads="1"/>
          </p:cNvSpPr>
          <p:nvPr>
            <p:ph type="dt" idx="1"/>
          </p:nvPr>
        </p:nvSpPr>
        <p:spPr bwMode="auto">
          <a:xfrm>
            <a:off x="3849688" y="0"/>
            <a:ext cx="2946400" cy="496888"/>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ptos" panose="020B0004020202020204" pitchFamily="34" charset="0"/>
              </a:defRPr>
            </a:lvl1pPr>
          </a:lstStyle>
          <a:p>
            <a:pPr>
              <a:defRPr/>
            </a:pPr>
            <a:endParaRPr lang="en-GB" altLang="en-US"/>
          </a:p>
        </p:txBody>
      </p:sp>
      <p:sp>
        <p:nvSpPr>
          <p:cNvPr id="6148" name="Rectangle 4">
            <a:extLst>
              <a:ext uri="{FF2B5EF4-FFF2-40B4-BE49-F238E27FC236}">
                <a16:creationId xmlns:a16="http://schemas.microsoft.com/office/drawing/2014/main" id="{6DE8CD12-BD3C-05A5-11C1-972245267DD4}"/>
              </a:ext>
            </a:extLst>
          </p:cNvPr>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40965" name="Rectangle 5">
            <a:extLst>
              <a:ext uri="{FF2B5EF4-FFF2-40B4-BE49-F238E27FC236}">
                <a16:creationId xmlns:a16="http://schemas.microsoft.com/office/drawing/2014/main" id="{D6AF465C-88B6-EBBB-3716-E20CA648A7E6}"/>
              </a:ext>
            </a:extLst>
          </p:cNvPr>
          <p:cNvSpPr>
            <a:spLocks noGrp="1" noChangeArrowheads="1"/>
          </p:cNvSpPr>
          <p:nvPr>
            <p:ph type="body" sz="quarter" idx="3"/>
          </p:nvPr>
        </p:nvSpPr>
        <p:spPr bwMode="auto">
          <a:xfrm>
            <a:off x="679450" y="4716463"/>
            <a:ext cx="5438775" cy="4467225"/>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40966" name="Rectangle 6">
            <a:extLst>
              <a:ext uri="{FF2B5EF4-FFF2-40B4-BE49-F238E27FC236}">
                <a16:creationId xmlns:a16="http://schemas.microsoft.com/office/drawing/2014/main" id="{E70D57FC-5F6F-EB72-029A-AA37F70C12DE}"/>
              </a:ext>
            </a:extLst>
          </p:cNvPr>
          <p:cNvSpPr>
            <a:spLocks noGrp="1" noChangeArrowheads="1"/>
          </p:cNvSpPr>
          <p:nvPr>
            <p:ph type="ftr" sz="quarter" idx="4"/>
          </p:nvPr>
        </p:nvSpPr>
        <p:spPr bwMode="auto">
          <a:xfrm>
            <a:off x="0" y="9429750"/>
            <a:ext cx="2946400" cy="496888"/>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Aptos" panose="020B0004020202020204" pitchFamily="34" charset="0"/>
              </a:defRPr>
            </a:lvl1pPr>
          </a:lstStyle>
          <a:p>
            <a:pPr>
              <a:defRPr/>
            </a:pPr>
            <a:endParaRPr lang="en-GB" altLang="en-US"/>
          </a:p>
        </p:txBody>
      </p:sp>
      <p:sp>
        <p:nvSpPr>
          <p:cNvPr id="40967" name="Rectangle 7">
            <a:extLst>
              <a:ext uri="{FF2B5EF4-FFF2-40B4-BE49-F238E27FC236}">
                <a16:creationId xmlns:a16="http://schemas.microsoft.com/office/drawing/2014/main" id="{2F64D46F-43E1-BAE4-18C2-233E91FE7383}"/>
              </a:ext>
            </a:extLst>
          </p:cNvPr>
          <p:cNvSpPr>
            <a:spLocks noGrp="1" noChangeArrowheads="1"/>
          </p:cNvSpPr>
          <p:nvPr>
            <p:ph type="sldNum" sz="quarter" idx="5"/>
          </p:nvPr>
        </p:nvSpPr>
        <p:spPr bwMode="auto">
          <a:xfrm>
            <a:off x="3849688" y="9429750"/>
            <a:ext cx="2946400" cy="496888"/>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fontAlgn="auto" hangingPunct="1">
              <a:spcBef>
                <a:spcPts val="0"/>
              </a:spcBef>
              <a:spcAft>
                <a:spcPts val="0"/>
              </a:spcAft>
              <a:defRPr sz="1200">
                <a:latin typeface="Aptos" panose="020B0004020202020204" pitchFamily="34" charset="0"/>
              </a:defRPr>
            </a:lvl1pPr>
          </a:lstStyle>
          <a:p>
            <a:pPr>
              <a:defRPr/>
            </a:pPr>
            <a:fld id="{2A1662F1-3EA3-4B20-9848-FC766EE059D0}" type="slidenum">
              <a:rPr lang="en-GB" altLang="en-US" smtClean="0"/>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thehenryford.org/explore/blog/pic-of-the-month-ford-methods-and-the-ford-shops" TargetMode="External"/><Relationship Id="rId2" Type="http://schemas.openxmlformats.org/officeDocument/2006/relationships/slide" Target="../slides/slide15.xml"/><Relationship Id="rId1" Type="http://schemas.openxmlformats.org/officeDocument/2006/relationships/notesMaster" Target="../notesMasters/notesMaster1.xml"/><Relationship Id="rId5" Type="http://schemas.openxmlformats.org/officeDocument/2006/relationships/hyperlink" Target="https://www.history.com/news/henry-ford-antisemitism-worker-treatment" TargetMode="External"/><Relationship Id="rId4" Type="http://schemas.openxmlformats.org/officeDocument/2006/relationships/hyperlink" Target="https://www.history.com/topics/inventions/model-t"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EF6C8043-705D-DB56-8517-8EA975C364A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F07DB213-7B3B-4F4C-8547-81970B875165}" type="slidenum">
              <a:rPr lang="en-GB" altLang="en-US" smtClean="0">
                <a:latin typeface="Aptos" panose="020B0004020202020204" pitchFamily="34" charset="0"/>
              </a:rPr>
              <a:pPr fontAlgn="base">
                <a:spcBef>
                  <a:spcPct val="0"/>
                </a:spcBef>
                <a:spcAft>
                  <a:spcPct val="0"/>
                </a:spcAft>
              </a:pPr>
              <a:t>2</a:t>
            </a:fld>
            <a:endParaRPr lang="en-GB" altLang="en-US">
              <a:latin typeface="Aptos" panose="020B0004020202020204" pitchFamily="34" charset="0"/>
            </a:endParaRPr>
          </a:p>
        </p:txBody>
      </p:sp>
      <p:sp>
        <p:nvSpPr>
          <p:cNvPr id="10243" name="Rectangle 2">
            <a:extLst>
              <a:ext uri="{FF2B5EF4-FFF2-40B4-BE49-F238E27FC236}">
                <a16:creationId xmlns:a16="http://schemas.microsoft.com/office/drawing/2014/main" id="{23234CFD-E511-46B7-556B-9BD56FECDF08}"/>
              </a:ext>
            </a:extLst>
          </p:cNvPr>
          <p:cNvSpPr>
            <a:spLocks noGrp="1" noRot="1" noChangeAspect="1" noChangeArrowheads="1" noTextEdit="1"/>
          </p:cNvSpPr>
          <p:nvPr>
            <p:ph type="sldImg"/>
          </p:nvPr>
        </p:nvSpPr>
        <p:spPr>
          <a:xfrm>
            <a:off x="90488" y="744538"/>
            <a:ext cx="6616700" cy="3722687"/>
          </a:xfrm>
          <a:ln/>
        </p:spPr>
      </p:sp>
      <p:sp>
        <p:nvSpPr>
          <p:cNvPr id="10244" name="Rectangle 3">
            <a:extLst>
              <a:ext uri="{FF2B5EF4-FFF2-40B4-BE49-F238E27FC236}">
                <a16:creationId xmlns:a16="http://schemas.microsoft.com/office/drawing/2014/main" id="{33AEEAE2-DDA1-6171-0FA7-41EE1A52D0B4}"/>
              </a:ext>
            </a:extLst>
          </p:cNvPr>
          <p:cNvSpPr>
            <a:spLocks noGrp="1" noChangeArrowheads="1"/>
          </p:cNvSpPr>
          <p:nvPr>
            <p:ph type="body" idx="1"/>
          </p:nvPr>
        </p:nvSpPr>
        <p:spPr>
          <a:xfrm>
            <a:off x="906463" y="4716463"/>
            <a:ext cx="4984750" cy="446722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GB" altLang="en-US"/>
              <a:t>Practitioners and Academics looking for new new and better ways of managing increasingly complex organisations ( and maximising the prosperity of the owners)</a:t>
            </a:r>
          </a:p>
          <a:p>
            <a:pPr eaLnBrk="1" hangingPunct="1"/>
            <a:r>
              <a:rPr lang="en-GB" altLang="en-US" u="sng"/>
              <a:t>Fredrick Taylor  </a:t>
            </a:r>
            <a:endParaRPr lang="en-GB" altLang="en-US"/>
          </a:p>
          <a:p>
            <a:pPr eaLnBrk="1" hangingPunct="1">
              <a:buFontTx/>
              <a:buChar char="•"/>
            </a:pPr>
            <a:r>
              <a:rPr lang="en-GB" altLang="en-US"/>
              <a:t>Engineer still influences management thinking.</a:t>
            </a:r>
          </a:p>
          <a:p>
            <a:pPr eaLnBrk="1" hangingPunct="1">
              <a:buFontTx/>
              <a:buChar char="•"/>
            </a:pPr>
            <a:r>
              <a:rPr lang="en-GB" altLang="en-US"/>
              <a:t>Systematic observation and measurements.</a:t>
            </a:r>
          </a:p>
          <a:p>
            <a:pPr eaLnBrk="1" hangingPunct="1">
              <a:buFontTx/>
              <a:buChar char="•"/>
            </a:pPr>
            <a:r>
              <a:rPr lang="en-GB" altLang="en-US"/>
              <a:t>Right person with the right tools and the right incentives.</a:t>
            </a:r>
          </a:p>
          <a:p>
            <a:pPr eaLnBrk="1" hangingPunct="1">
              <a:buFontTx/>
              <a:buChar char="•"/>
            </a:pPr>
            <a:r>
              <a:rPr lang="en-GB" altLang="en-US"/>
              <a:t>Very prescriptive, task oriented lead to work study practices. </a:t>
            </a:r>
          </a:p>
          <a:p>
            <a:pPr eaLnBrk="1" hangingPunct="1">
              <a:buFontTx/>
              <a:buChar char="•"/>
            </a:pPr>
            <a:r>
              <a:rPr lang="en-GB" altLang="en-US"/>
              <a:t>Mechanistic lead to workers being thought of as cogs in the machine.</a:t>
            </a:r>
          </a:p>
          <a:p>
            <a:pPr eaLnBrk="1" hangingPunct="1"/>
            <a:r>
              <a:rPr lang="en-GB" altLang="en-US" u="sng"/>
              <a:t>Fayol</a:t>
            </a:r>
            <a:endParaRPr lang="en-GB" altLang="en-US"/>
          </a:p>
          <a:p>
            <a:pPr eaLnBrk="1" hangingPunct="1">
              <a:buFontTx/>
              <a:buChar char="•"/>
            </a:pPr>
            <a:r>
              <a:rPr lang="en-GB" altLang="en-US"/>
              <a:t>Organisation could be managing more effectively if certain principals were applied. Introduction of formal organisation structure. </a:t>
            </a:r>
          </a:p>
          <a:p>
            <a:pPr eaLnBrk="1" hangingPunct="1">
              <a:buFontTx/>
              <a:buChar char="•"/>
            </a:pPr>
            <a:r>
              <a:rPr lang="en-GB" altLang="en-US"/>
              <a:t>Neglecting the sociological and physiological factors.</a:t>
            </a:r>
            <a:endParaRPr lang="en-GB" altLang="en-US" u="sng"/>
          </a:p>
          <a:p>
            <a:pPr eaLnBrk="1" hangingPunct="1"/>
            <a:r>
              <a:rPr lang="en-GB" altLang="en-US" u="sng"/>
              <a:t>Weber </a:t>
            </a:r>
          </a:p>
          <a:p>
            <a:pPr eaLnBrk="1" hangingPunct="1">
              <a:buFontTx/>
              <a:buChar char="•"/>
            </a:pPr>
            <a:r>
              <a:rPr lang="en-GB" altLang="en-US"/>
              <a:t>Sociologist developed Bureaucracy I the for of rational- legal authority emphasising rules and authority. </a:t>
            </a:r>
          </a:p>
          <a:p>
            <a:pPr eaLnBrk="1" hangingPunct="1">
              <a:buFontTx/>
              <a:buChar char="•"/>
            </a:pPr>
            <a:r>
              <a:rPr lang="en-GB" altLang="en-US"/>
              <a:t>Why do individuals obey commands?</a:t>
            </a:r>
            <a:endParaRPr lang="en-GB" altLang="en-US" u="sng"/>
          </a:p>
          <a:p>
            <a:pPr eaLnBrk="1" hangingPunct="1"/>
            <a:endParaRPr lang="en-GB" altLang="en-US"/>
          </a:p>
          <a:p>
            <a:pPr eaLnBrk="1" hangingPunct="1"/>
            <a:r>
              <a:rPr lang="en-GB" altLang="en-US"/>
              <a:t>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A717553E-1624-4BA0-7509-033042236D32}"/>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37906960-EF02-40A0-87A8-DEE9A164EDF3}" type="slidenum">
              <a:rPr lang="en-GB" altLang="en-US" smtClean="0">
                <a:latin typeface="Aptos" panose="020B0004020202020204" pitchFamily="34" charset="0"/>
              </a:rPr>
              <a:pPr fontAlgn="base">
                <a:spcBef>
                  <a:spcPct val="0"/>
                </a:spcBef>
                <a:spcAft>
                  <a:spcPct val="0"/>
                </a:spcAft>
              </a:pPr>
              <a:t>3</a:t>
            </a:fld>
            <a:endParaRPr lang="en-GB" altLang="en-US">
              <a:latin typeface="Aptos" panose="020B0004020202020204" pitchFamily="34" charset="0"/>
            </a:endParaRPr>
          </a:p>
        </p:txBody>
      </p:sp>
      <p:sp>
        <p:nvSpPr>
          <p:cNvPr id="12291" name="Rectangle 2">
            <a:extLst>
              <a:ext uri="{FF2B5EF4-FFF2-40B4-BE49-F238E27FC236}">
                <a16:creationId xmlns:a16="http://schemas.microsoft.com/office/drawing/2014/main" id="{8A631487-433F-4312-3FA8-8DF6F956B6E3}"/>
              </a:ext>
            </a:extLst>
          </p:cNvPr>
          <p:cNvSpPr>
            <a:spLocks noGrp="1" noRot="1" noChangeAspect="1" noChangeArrowheads="1" noTextEdit="1"/>
          </p:cNvSpPr>
          <p:nvPr>
            <p:ph type="sldImg"/>
          </p:nvPr>
        </p:nvSpPr>
        <p:spPr>
          <a:xfrm>
            <a:off x="90488" y="744538"/>
            <a:ext cx="6616700" cy="3722687"/>
          </a:xfrm>
          <a:ln/>
        </p:spPr>
      </p:sp>
      <p:sp>
        <p:nvSpPr>
          <p:cNvPr id="12292" name="Rectangle 3">
            <a:extLst>
              <a:ext uri="{FF2B5EF4-FFF2-40B4-BE49-F238E27FC236}">
                <a16:creationId xmlns:a16="http://schemas.microsoft.com/office/drawing/2014/main" id="{4A98AC08-2162-5C48-BF41-CAC3DE7C753A}"/>
              </a:ext>
            </a:extLst>
          </p:cNvPr>
          <p:cNvSpPr>
            <a:spLocks noGrp="1" noChangeArrowheads="1"/>
          </p:cNvSpPr>
          <p:nvPr>
            <p:ph type="body" idx="1"/>
          </p:nvPr>
        </p:nvSpPr>
        <p:spPr>
          <a:xfrm>
            <a:off x="906463" y="4716463"/>
            <a:ext cx="4984750" cy="446722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GB" altLang="en-US"/>
              <a:t>An introduction to theories of organisations.</a:t>
            </a:r>
          </a:p>
          <a:p>
            <a:pPr eaLnBrk="1" hangingPunct="1"/>
            <a:r>
              <a:rPr lang="en-GB" altLang="en-US"/>
              <a:t>Before the Industrial revolution most people in Cottage industries</a:t>
            </a:r>
          </a:p>
          <a:p>
            <a:pPr eaLnBrk="1" hangingPunct="1"/>
            <a:r>
              <a:rPr lang="en-GB" altLang="en-US"/>
              <a:t> Relatively short time people have been organised into formal working groups to produce goods and services.</a:t>
            </a:r>
          </a:p>
          <a:p>
            <a:pPr eaLnBrk="1" hangingPunct="1"/>
            <a:r>
              <a:rPr lang="en-GB" altLang="en-US"/>
              <a:t>  </a:t>
            </a:r>
          </a:p>
          <a:p>
            <a:pPr eaLnBrk="1" hangingPunct="1"/>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47D1878B-9817-F5CD-25E0-F2B604851334}"/>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A0E6A1CD-AE4E-4CC1-AEBA-6642C5D48690}" type="slidenum">
              <a:rPr lang="en-GB" altLang="en-US" smtClean="0">
                <a:latin typeface="Aptos" panose="020B0004020202020204" pitchFamily="34" charset="0"/>
              </a:rPr>
              <a:pPr fontAlgn="base">
                <a:spcBef>
                  <a:spcPct val="0"/>
                </a:spcBef>
                <a:spcAft>
                  <a:spcPct val="0"/>
                </a:spcAft>
              </a:pPr>
              <a:t>4</a:t>
            </a:fld>
            <a:endParaRPr lang="en-GB" altLang="en-US">
              <a:latin typeface="Aptos" panose="020B0004020202020204" pitchFamily="34" charset="0"/>
            </a:endParaRPr>
          </a:p>
        </p:txBody>
      </p:sp>
      <p:sp>
        <p:nvSpPr>
          <p:cNvPr id="14339" name="Rectangle 2">
            <a:extLst>
              <a:ext uri="{FF2B5EF4-FFF2-40B4-BE49-F238E27FC236}">
                <a16:creationId xmlns:a16="http://schemas.microsoft.com/office/drawing/2014/main" id="{0C7F34EE-F334-BBB2-DD5D-D9C2395DAACD}"/>
              </a:ext>
            </a:extLst>
          </p:cNvPr>
          <p:cNvSpPr>
            <a:spLocks noGrp="1" noRot="1" noChangeAspect="1" noChangeArrowheads="1" noTextEdit="1"/>
          </p:cNvSpPr>
          <p:nvPr>
            <p:ph type="sldImg"/>
          </p:nvPr>
        </p:nvSpPr>
        <p:spPr>
          <a:xfrm>
            <a:off x="90488" y="744538"/>
            <a:ext cx="6616700" cy="3722687"/>
          </a:xfrm>
          <a:ln/>
        </p:spPr>
      </p:sp>
      <p:sp>
        <p:nvSpPr>
          <p:cNvPr id="14340" name="Rectangle 3">
            <a:extLst>
              <a:ext uri="{FF2B5EF4-FFF2-40B4-BE49-F238E27FC236}">
                <a16:creationId xmlns:a16="http://schemas.microsoft.com/office/drawing/2014/main" id="{E424C6A2-7659-4179-0313-FD87289C738B}"/>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5C510C34-1096-114B-537A-4D015E4A971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9851203B-41BB-493A-BDEE-AF747312C930}" type="slidenum">
              <a:rPr lang="en-GB" altLang="en-US" smtClean="0">
                <a:latin typeface="Aptos" panose="020B0004020202020204" pitchFamily="34" charset="0"/>
              </a:rPr>
              <a:pPr fontAlgn="base">
                <a:spcBef>
                  <a:spcPct val="0"/>
                </a:spcBef>
                <a:spcAft>
                  <a:spcPct val="0"/>
                </a:spcAft>
              </a:pPr>
              <a:t>5</a:t>
            </a:fld>
            <a:endParaRPr lang="en-GB" altLang="en-US">
              <a:latin typeface="Aptos" panose="020B0004020202020204" pitchFamily="34" charset="0"/>
            </a:endParaRPr>
          </a:p>
        </p:txBody>
      </p:sp>
      <p:sp>
        <p:nvSpPr>
          <p:cNvPr id="16387" name="Rectangle 2">
            <a:extLst>
              <a:ext uri="{FF2B5EF4-FFF2-40B4-BE49-F238E27FC236}">
                <a16:creationId xmlns:a16="http://schemas.microsoft.com/office/drawing/2014/main" id="{B99CBFFF-8C8C-2566-E41A-D17BAE3BA52F}"/>
              </a:ext>
            </a:extLst>
          </p:cNvPr>
          <p:cNvSpPr>
            <a:spLocks noGrp="1" noRot="1" noChangeAspect="1" noChangeArrowheads="1" noTextEdit="1"/>
          </p:cNvSpPr>
          <p:nvPr>
            <p:ph type="sldImg"/>
          </p:nvPr>
        </p:nvSpPr>
        <p:spPr>
          <a:xfrm>
            <a:off x="90488" y="744538"/>
            <a:ext cx="6616700" cy="3722687"/>
          </a:xfrm>
          <a:ln/>
        </p:spPr>
      </p:sp>
      <p:sp>
        <p:nvSpPr>
          <p:cNvPr id="16388" name="Rectangle 3">
            <a:extLst>
              <a:ext uri="{FF2B5EF4-FFF2-40B4-BE49-F238E27FC236}">
                <a16:creationId xmlns:a16="http://schemas.microsoft.com/office/drawing/2014/main" id="{AE1BDC67-764E-8153-2897-5A216589D59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4DB54081-00BF-D023-6114-7451BFD04DFF}"/>
              </a:ext>
            </a:extLst>
          </p:cNvPr>
          <p:cNvSpPr>
            <a:spLocks noGrp="1" noRot="1" noChangeAspect="1" noChangeArrowheads="1" noTextEdit="1"/>
          </p:cNvSpPr>
          <p:nvPr>
            <p:ph type="sldImg"/>
          </p:nvPr>
        </p:nvSpPr>
        <p:spPr>
          <a:xfrm>
            <a:off x="90488" y="744538"/>
            <a:ext cx="6616700" cy="3722687"/>
          </a:xfrm>
          <a:ln/>
        </p:spPr>
      </p:sp>
      <p:sp>
        <p:nvSpPr>
          <p:cNvPr id="18435" name="Notes Placeholder 2">
            <a:extLst>
              <a:ext uri="{FF2B5EF4-FFF2-40B4-BE49-F238E27FC236}">
                <a16:creationId xmlns:a16="http://schemas.microsoft.com/office/drawing/2014/main" id="{CB05FE09-4BB3-20C5-4B41-9C17284D0A6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p:txBody>
      </p:sp>
      <p:sp>
        <p:nvSpPr>
          <p:cNvPr id="18436" name="Slide Number Placeholder 3">
            <a:extLst>
              <a:ext uri="{FF2B5EF4-FFF2-40B4-BE49-F238E27FC236}">
                <a16:creationId xmlns:a16="http://schemas.microsoft.com/office/drawing/2014/main" id="{3A3EB59D-E7A2-F93D-1A33-ECDF5F796A0F}"/>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17094016-3886-4966-A4A7-BF86539F5AEE}" type="slidenum">
              <a:rPr lang="en-GB" altLang="en-US" smtClean="0">
                <a:latin typeface="Aptos" panose="020B0004020202020204" pitchFamily="34" charset="0"/>
              </a:rPr>
              <a:pPr fontAlgn="base">
                <a:spcBef>
                  <a:spcPct val="0"/>
                </a:spcBef>
                <a:spcAft>
                  <a:spcPct val="0"/>
                </a:spcAft>
              </a:pPr>
              <a:t>6</a:t>
            </a:fld>
            <a:endParaRPr lang="en-GB" altLang="en-US">
              <a:latin typeface="Aptos" panose="020B00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7256C6C2-C01A-26CE-2EFB-963896B5D3DD}"/>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F45B5E1B-CDAD-49A5-B55D-C6049DB7B6B1}" type="slidenum">
              <a:rPr lang="en-GB" altLang="en-US" smtClean="0">
                <a:latin typeface="Aptos" panose="020B0004020202020204" pitchFamily="34" charset="0"/>
              </a:rPr>
              <a:pPr fontAlgn="base">
                <a:spcBef>
                  <a:spcPct val="0"/>
                </a:spcBef>
                <a:spcAft>
                  <a:spcPct val="0"/>
                </a:spcAft>
              </a:pPr>
              <a:t>7</a:t>
            </a:fld>
            <a:endParaRPr lang="en-GB" altLang="en-US">
              <a:latin typeface="Aptos" panose="020B0004020202020204" pitchFamily="34" charset="0"/>
            </a:endParaRPr>
          </a:p>
        </p:txBody>
      </p:sp>
      <p:sp>
        <p:nvSpPr>
          <p:cNvPr id="20483" name="Rectangle 2">
            <a:extLst>
              <a:ext uri="{FF2B5EF4-FFF2-40B4-BE49-F238E27FC236}">
                <a16:creationId xmlns:a16="http://schemas.microsoft.com/office/drawing/2014/main" id="{4694D3F8-3CE6-370C-51A9-F0656129016F}"/>
              </a:ext>
            </a:extLst>
          </p:cNvPr>
          <p:cNvSpPr>
            <a:spLocks noGrp="1" noRot="1" noChangeAspect="1" noChangeArrowheads="1" noTextEdit="1"/>
          </p:cNvSpPr>
          <p:nvPr>
            <p:ph type="sldImg"/>
          </p:nvPr>
        </p:nvSpPr>
        <p:spPr>
          <a:xfrm>
            <a:off x="90488" y="744538"/>
            <a:ext cx="6616700" cy="3722687"/>
          </a:xfrm>
          <a:ln/>
        </p:spPr>
      </p:sp>
      <p:sp>
        <p:nvSpPr>
          <p:cNvPr id="20484" name="Rectangle 3">
            <a:extLst>
              <a:ext uri="{FF2B5EF4-FFF2-40B4-BE49-F238E27FC236}">
                <a16:creationId xmlns:a16="http://schemas.microsoft.com/office/drawing/2014/main" id="{F015D733-62C6-AD8B-08F2-069D039220E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8099BA10-3D80-EA26-AE36-4C60BEE97C9C}"/>
              </a:ext>
            </a:extLst>
          </p:cNvPr>
          <p:cNvSpPr>
            <a:spLocks noGrp="1" noRot="1" noChangeAspect="1" noChangeArrowheads="1" noTextEdit="1"/>
          </p:cNvSpPr>
          <p:nvPr>
            <p:ph type="sldImg"/>
          </p:nvPr>
        </p:nvSpPr>
        <p:spPr>
          <a:xfrm>
            <a:off x="90488" y="744538"/>
            <a:ext cx="6616700" cy="3722687"/>
          </a:xfrm>
          <a:ln/>
        </p:spPr>
      </p:sp>
      <p:sp>
        <p:nvSpPr>
          <p:cNvPr id="23555" name="Notes Placeholder 2">
            <a:extLst>
              <a:ext uri="{FF2B5EF4-FFF2-40B4-BE49-F238E27FC236}">
                <a16:creationId xmlns:a16="http://schemas.microsoft.com/office/drawing/2014/main" id="{34C88CD6-E85A-3238-FC85-9C58B3B1D6AB}"/>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p:txBody>
      </p:sp>
      <p:sp>
        <p:nvSpPr>
          <p:cNvPr id="23556" name="Slide Number Placeholder 3">
            <a:extLst>
              <a:ext uri="{FF2B5EF4-FFF2-40B4-BE49-F238E27FC236}">
                <a16:creationId xmlns:a16="http://schemas.microsoft.com/office/drawing/2014/main" id="{1B83FBDE-DBBC-8895-1374-3EBDAC3BED18}"/>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2AB5A35C-F0AB-4AB3-90C7-566B052C1BBF}" type="slidenum">
              <a:rPr lang="en-GB" altLang="en-US" smtClean="0">
                <a:latin typeface="Aptos" panose="020B0004020202020204" pitchFamily="34" charset="0"/>
              </a:rPr>
              <a:pPr fontAlgn="base">
                <a:spcBef>
                  <a:spcPct val="0"/>
                </a:spcBef>
                <a:spcAft>
                  <a:spcPct val="0"/>
                </a:spcAft>
              </a:pPr>
              <a:t>9</a:t>
            </a:fld>
            <a:endParaRPr lang="en-GB" altLang="en-US">
              <a:latin typeface="Aptos" panose="020B00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77C5AB46-EB95-A6AC-3B08-267A99770ABD}"/>
              </a:ext>
            </a:extLst>
          </p:cNvPr>
          <p:cNvSpPr>
            <a:spLocks noGrp="1" noRot="1" noChangeAspect="1" noChangeArrowheads="1" noTextEdit="1"/>
          </p:cNvSpPr>
          <p:nvPr>
            <p:ph type="sldImg"/>
          </p:nvPr>
        </p:nvSpPr>
        <p:spPr>
          <a:xfrm>
            <a:off x="90488" y="744538"/>
            <a:ext cx="6616700" cy="3722687"/>
          </a:xfrm>
          <a:ln/>
        </p:spPr>
      </p:sp>
      <p:sp>
        <p:nvSpPr>
          <p:cNvPr id="25603" name="Notes Placeholder 2">
            <a:extLst>
              <a:ext uri="{FF2B5EF4-FFF2-40B4-BE49-F238E27FC236}">
                <a16:creationId xmlns:a16="http://schemas.microsoft.com/office/drawing/2014/main" id="{5A3449ED-A094-5AD3-8ADE-F292FAB3BAAC}"/>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p:txBody>
      </p:sp>
      <p:sp>
        <p:nvSpPr>
          <p:cNvPr id="25604" name="Slide Number Placeholder 3">
            <a:extLst>
              <a:ext uri="{FF2B5EF4-FFF2-40B4-BE49-F238E27FC236}">
                <a16:creationId xmlns:a16="http://schemas.microsoft.com/office/drawing/2014/main" id="{08852E80-3747-5432-8F66-374239AEEE7B}"/>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418B7E25-C1D7-4455-8D08-91A62838090E}" type="slidenum">
              <a:rPr lang="en-GB" altLang="en-US" smtClean="0">
                <a:latin typeface="Aptos" panose="020B0004020202020204" pitchFamily="34" charset="0"/>
              </a:rPr>
              <a:pPr fontAlgn="base">
                <a:spcBef>
                  <a:spcPct val="0"/>
                </a:spcBef>
                <a:spcAft>
                  <a:spcPct val="0"/>
                </a:spcAft>
              </a:pPr>
              <a:t>10</a:t>
            </a:fld>
            <a:endParaRPr lang="en-GB" altLang="en-US">
              <a:latin typeface="Aptos" panose="020B00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7A5699A-81E2-5117-98E5-8B9F72118D62}"/>
              </a:ext>
            </a:extLst>
          </p:cNvPr>
          <p:cNvSpPr>
            <a:spLocks noGrp="1" noRot="1" noChangeAspect="1" noChangeArrowheads="1" noTextEdit="1"/>
          </p:cNvSpPr>
          <p:nvPr>
            <p:ph type="sldImg"/>
          </p:nvPr>
        </p:nvSpPr>
        <p:spPr>
          <a:xfrm>
            <a:off x="90488" y="744538"/>
            <a:ext cx="6616700" cy="3722687"/>
          </a:xfrm>
          <a:ln/>
        </p:spPr>
      </p:sp>
      <p:sp>
        <p:nvSpPr>
          <p:cNvPr id="27651" name="Notes Placeholder 2">
            <a:extLst>
              <a:ext uri="{FF2B5EF4-FFF2-40B4-BE49-F238E27FC236}">
                <a16:creationId xmlns:a16="http://schemas.microsoft.com/office/drawing/2014/main" id="{065BF119-2E63-94E6-BFAA-4776A8A4B66E}"/>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p:txBody>
      </p:sp>
      <p:sp>
        <p:nvSpPr>
          <p:cNvPr id="27652" name="Slide Number Placeholder 3">
            <a:extLst>
              <a:ext uri="{FF2B5EF4-FFF2-40B4-BE49-F238E27FC236}">
                <a16:creationId xmlns:a16="http://schemas.microsoft.com/office/drawing/2014/main" id="{3A167B18-F727-6791-A2A0-A3D0852EF574}"/>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C3541571-D214-4818-A3F9-4773C216236B}" type="slidenum">
              <a:rPr lang="en-GB" altLang="en-US" smtClean="0">
                <a:latin typeface="Aptos" panose="020B0004020202020204" pitchFamily="34" charset="0"/>
              </a:rPr>
              <a:pPr fontAlgn="base">
                <a:spcBef>
                  <a:spcPct val="0"/>
                </a:spcBef>
                <a:spcAft>
                  <a:spcPct val="0"/>
                </a:spcAft>
              </a:pPr>
              <a:t>11</a:t>
            </a:fld>
            <a:endParaRPr lang="en-GB" altLang="en-US">
              <a:latin typeface="Aptos" panose="020B00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8C6ADBD8-50AD-09F5-4D9B-8345E9C0F2B5}"/>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5CBBA9B4-0893-4AE7-87C3-C7BB24DB5021}" type="slidenum">
              <a:rPr lang="en-GB" altLang="en-US" smtClean="0">
                <a:latin typeface="Aptos" panose="020B0004020202020204" pitchFamily="34" charset="0"/>
              </a:rPr>
              <a:pPr fontAlgn="base">
                <a:spcBef>
                  <a:spcPct val="0"/>
                </a:spcBef>
                <a:spcAft>
                  <a:spcPct val="0"/>
                </a:spcAft>
              </a:pPr>
              <a:t>12</a:t>
            </a:fld>
            <a:endParaRPr lang="en-GB" altLang="en-US">
              <a:latin typeface="Aptos" panose="020B0004020202020204" pitchFamily="34" charset="0"/>
            </a:endParaRPr>
          </a:p>
        </p:txBody>
      </p:sp>
      <p:sp>
        <p:nvSpPr>
          <p:cNvPr id="29699" name="Rectangle 2">
            <a:extLst>
              <a:ext uri="{FF2B5EF4-FFF2-40B4-BE49-F238E27FC236}">
                <a16:creationId xmlns:a16="http://schemas.microsoft.com/office/drawing/2014/main" id="{BF909D5E-676A-27D6-970B-AB62D5EB3DAE}"/>
              </a:ext>
            </a:extLst>
          </p:cNvPr>
          <p:cNvSpPr>
            <a:spLocks noGrp="1" noRot="1" noChangeAspect="1" noChangeArrowheads="1" noTextEdit="1"/>
          </p:cNvSpPr>
          <p:nvPr>
            <p:ph type="sldImg"/>
          </p:nvPr>
        </p:nvSpPr>
        <p:spPr>
          <a:xfrm>
            <a:off x="90488" y="744538"/>
            <a:ext cx="6616700" cy="3722687"/>
          </a:xfrm>
          <a:ln/>
        </p:spPr>
      </p:sp>
      <p:sp>
        <p:nvSpPr>
          <p:cNvPr id="29700" name="Rectangle 3">
            <a:extLst>
              <a:ext uri="{FF2B5EF4-FFF2-40B4-BE49-F238E27FC236}">
                <a16:creationId xmlns:a16="http://schemas.microsoft.com/office/drawing/2014/main" id="{44B16C72-5F67-25D6-8750-80C4587E824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a:t>American</a:t>
            </a:r>
          </a:p>
          <a:p>
            <a:pPr eaLnBrk="1" hangingPunct="1"/>
            <a:r>
              <a:rPr lang="en-GB" altLang="en-US"/>
              <a:t>Taylor was a believer in the rational–economic needs concept of motivation. He believed that if management acted on his ideas, work would become more satisfying and profitable for all concerned. Workers would be motivated by obtaining the highest possible wages through working in the most efficient and productive way. Taylor was concerned with finding more </a:t>
            </a:r>
          </a:p>
          <a:p>
            <a:pPr eaLnBrk="1" hangingPunct="1"/>
            <a:endParaRPr lang="en-GB" altLang="en-US"/>
          </a:p>
          <a:p>
            <a:pPr eaLnBrk="1" hangingPunct="1"/>
            <a:r>
              <a:rPr lang="en-GB" altLang="en-US"/>
              <a:t>In his famous studies at the Bethlehem Steel Corporation, Taylor, who was appointed as a management consultant, applied his ideas on scientific management to the handling of pig iron. A group of 75 men were loading an average of 121 /2 tons per man per day. </a:t>
            </a:r>
          </a:p>
          <a:p>
            <a:pPr eaLnBrk="1" hangingPunct="1"/>
            <a:r>
              <a:rPr lang="en-GB" altLang="en-US"/>
              <a:t>Taylor selected a Dutch labourer, called Schmidt, whom he reported to be a ‘high-priced’ man with a reputation for placing a high value on money, and a man of limited mental ability. </a:t>
            </a:r>
          </a:p>
          <a:p>
            <a:pPr eaLnBrk="1" hangingPunct="1"/>
            <a:r>
              <a:rPr lang="en-GB" altLang="en-US"/>
              <a:t>By following detailed instructions on when to pick up the pig iron and walk, and when to sit and rest, and with no back talk, Schmidt increased his output to 471 /2 tons per day. He maintained this level of output throughout the three years of the study. In return Schmidt received a 60 per cent increase in wages compared with what was paid to the other men. </a:t>
            </a:r>
          </a:p>
          <a:p>
            <a:pPr eaLnBrk="1" hangingPunct="1"/>
            <a:endParaRPr lang="en-GB" altLang="en-US"/>
          </a:p>
          <a:p>
            <a:pPr eaLnBrk="1" hangingPunct="1"/>
            <a:r>
              <a:rPr lang="en-GB" altLang="en-US"/>
              <a:t>One by one other men were selected and trained to handle pig iron at the rate of 471 /2 tons per day and in return they received 60 per cent more wages. Taylor drew attention to the need for the scientific selection of the workers. When the other labourers in the group were trained in the same method, only one in eight was physically capable of the effort of loading 471 /2 tons per day, although there was a noticeable increase in their level of output efficient methods and procedures for co-ordination and control of work. </a:t>
            </a:r>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07D6ACD2-C411-E38F-6A0A-E6734D6A5C58}"/>
              </a:ext>
            </a:extLst>
          </p:cNvPr>
          <p:cNvSpPr>
            <a:spLocks noGrp="1" noRot="1" noChangeAspect="1" noChangeArrowheads="1" noTextEdit="1"/>
          </p:cNvSpPr>
          <p:nvPr>
            <p:ph type="sldImg"/>
          </p:nvPr>
        </p:nvSpPr>
        <p:spPr>
          <a:xfrm>
            <a:off x="90488" y="744538"/>
            <a:ext cx="6616700" cy="3722687"/>
          </a:xfrm>
          <a:ln/>
        </p:spPr>
      </p:sp>
      <p:sp>
        <p:nvSpPr>
          <p:cNvPr id="31747" name="Notes Placeholder 2">
            <a:extLst>
              <a:ext uri="{FF2B5EF4-FFF2-40B4-BE49-F238E27FC236}">
                <a16:creationId xmlns:a16="http://schemas.microsoft.com/office/drawing/2014/main" id="{4ED1F9A8-0173-BBCB-8D15-DFB75F12A5B8}"/>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p:txBody>
      </p:sp>
      <p:sp>
        <p:nvSpPr>
          <p:cNvPr id="31748" name="Slide Number Placeholder 3">
            <a:extLst>
              <a:ext uri="{FF2B5EF4-FFF2-40B4-BE49-F238E27FC236}">
                <a16:creationId xmlns:a16="http://schemas.microsoft.com/office/drawing/2014/main" id="{D0D12C2D-2A9D-4AAD-13AD-F7B3599A48EC}"/>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7AAD34B7-6569-4B17-8CE5-AF644CB299A1}" type="slidenum">
              <a:rPr lang="en-GB" altLang="en-US" smtClean="0">
                <a:latin typeface="Aptos" panose="020B0004020202020204" pitchFamily="34" charset="0"/>
              </a:rPr>
              <a:pPr fontAlgn="base">
                <a:spcBef>
                  <a:spcPct val="0"/>
                </a:spcBef>
                <a:spcAft>
                  <a:spcPct val="0"/>
                </a:spcAft>
              </a:pPr>
              <a:t>13</a:t>
            </a:fld>
            <a:endParaRPr lang="en-GB" altLang="en-US">
              <a:latin typeface="Aptos" panose="020B00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D4029A7A-2C92-9516-14BF-76BC878336F9}"/>
              </a:ext>
            </a:extLst>
          </p:cNvPr>
          <p:cNvSpPr>
            <a:spLocks noGrp="1" noRot="1" noChangeAspect="1" noChangeArrowheads="1" noTextEdit="1"/>
          </p:cNvSpPr>
          <p:nvPr>
            <p:ph type="sldImg"/>
          </p:nvPr>
        </p:nvSpPr>
        <p:spPr>
          <a:xfrm>
            <a:off x="90488" y="744538"/>
            <a:ext cx="6616700" cy="3722687"/>
          </a:xfrm>
          <a:ln/>
        </p:spPr>
      </p:sp>
      <p:sp>
        <p:nvSpPr>
          <p:cNvPr id="33795" name="Notes Placeholder 2">
            <a:extLst>
              <a:ext uri="{FF2B5EF4-FFF2-40B4-BE49-F238E27FC236}">
                <a16:creationId xmlns:a16="http://schemas.microsoft.com/office/drawing/2014/main" id="{71A73638-A397-AC1D-1A25-AB0CD4E49DC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p:txBody>
      </p:sp>
      <p:sp>
        <p:nvSpPr>
          <p:cNvPr id="33796" name="Slide Number Placeholder 3">
            <a:extLst>
              <a:ext uri="{FF2B5EF4-FFF2-40B4-BE49-F238E27FC236}">
                <a16:creationId xmlns:a16="http://schemas.microsoft.com/office/drawing/2014/main" id="{B9E452D6-12DD-B87C-03A3-F0CE042363CB}"/>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2CAEA117-2904-4EAC-8C8F-28B9F2147ABF}" type="slidenum">
              <a:rPr lang="en-GB" altLang="en-US" smtClean="0">
                <a:latin typeface="Aptos" panose="020B0004020202020204" pitchFamily="34" charset="0"/>
              </a:rPr>
              <a:pPr fontAlgn="base">
                <a:spcBef>
                  <a:spcPct val="0"/>
                </a:spcBef>
                <a:spcAft>
                  <a:spcPct val="0"/>
                </a:spcAft>
              </a:pPr>
              <a:t>14</a:t>
            </a:fld>
            <a:endParaRPr lang="en-GB" altLang="en-US">
              <a:latin typeface="Aptos" panose="020B00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20381B5C-4603-75AC-B792-639FA666A388}"/>
              </a:ext>
            </a:extLst>
          </p:cNvPr>
          <p:cNvSpPr>
            <a:spLocks noGrp="1" noRot="1" noChangeAspect="1" noChangeArrowheads="1" noTextEdit="1"/>
          </p:cNvSpPr>
          <p:nvPr>
            <p:ph type="sldImg"/>
          </p:nvPr>
        </p:nvSpPr>
        <p:spPr>
          <a:xfrm>
            <a:off x="90488" y="744538"/>
            <a:ext cx="6616700" cy="3722687"/>
          </a:xfrm>
          <a:ln/>
        </p:spPr>
      </p:sp>
      <p:sp>
        <p:nvSpPr>
          <p:cNvPr id="35843" name="Notes Placeholder 2">
            <a:extLst>
              <a:ext uri="{FF2B5EF4-FFF2-40B4-BE49-F238E27FC236}">
                <a16:creationId xmlns:a16="http://schemas.microsoft.com/office/drawing/2014/main" id="{985021CF-A6ED-AF21-7A24-9A249E8210D4}"/>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GB" altLang="en-US">
                <a:solidFill>
                  <a:srgbClr val="36424A"/>
                </a:solidFill>
                <a:latin typeface="Chivo-Regular"/>
              </a:rPr>
              <a:t>Revolutionised the car industry May of 1927 the Ford Motor Company ceased production of the Model T, after producing more than 15 million</a:t>
            </a:r>
          </a:p>
          <a:p>
            <a:r>
              <a:rPr lang="en-GB" altLang="en-US">
                <a:solidFill>
                  <a:srgbClr val="36424A"/>
                </a:solidFill>
                <a:latin typeface="Chivo-Regular"/>
              </a:rPr>
              <a:t>Model T was assembled in the newly build Highland Park factory at 1910 until 1927 (15 million cars sold in 14 countries )</a:t>
            </a:r>
          </a:p>
          <a:p>
            <a:r>
              <a:rPr lang="en-GB" altLang="en-US">
                <a:solidFill>
                  <a:srgbClr val="36424A"/>
                </a:solidFill>
                <a:latin typeface="Chivo-Regular"/>
              </a:rPr>
              <a:t>Before the implementation of Taylors assembly line  style of management cars were expensive and unreliable and expensive (about £25000) the model T was half the price. </a:t>
            </a:r>
          </a:p>
          <a:p>
            <a:endParaRPr lang="en-GB" altLang="en-US">
              <a:solidFill>
                <a:srgbClr val="181818"/>
              </a:solidFill>
              <a:latin typeface="Aptos" panose="020B0004020202020204" pitchFamily="34" charset="0"/>
            </a:endParaRPr>
          </a:p>
          <a:p>
            <a:r>
              <a:rPr lang="en-GB" altLang="en-US">
                <a:solidFill>
                  <a:srgbClr val="181818"/>
                </a:solidFill>
                <a:latin typeface="Aptos" panose="020B0004020202020204" pitchFamily="34" charset="0"/>
              </a:rPr>
              <a:t>It also dramatically reduced manufacturing time—from 12.5 hours to </a:t>
            </a:r>
            <a:r>
              <a:rPr lang="en-GB" altLang="en-US" u="sng">
                <a:latin typeface="Aptos" panose="020B0004020202020204" pitchFamily="34" charset="0"/>
                <a:hlinkClick r:id="rId3"/>
              </a:rPr>
              <a:t>93 minutes</a:t>
            </a:r>
            <a:r>
              <a:rPr lang="en-GB" altLang="en-US">
                <a:solidFill>
                  <a:srgbClr val="181818"/>
                </a:solidFill>
                <a:latin typeface="Aptos" panose="020B0004020202020204" pitchFamily="34" charset="0"/>
              </a:rPr>
              <a:t> per car, allowing mass production of up to 10,000 </a:t>
            </a:r>
            <a:r>
              <a:rPr lang="en-GB" altLang="en-US" u="sng">
                <a:latin typeface="Aptos" panose="020B0004020202020204" pitchFamily="34" charset="0"/>
                <a:hlinkClick r:id="rId4"/>
              </a:rPr>
              <a:t>Model T</a:t>
            </a:r>
            <a:r>
              <a:rPr lang="en-GB" altLang="en-US">
                <a:solidFill>
                  <a:srgbClr val="181818"/>
                </a:solidFill>
                <a:latin typeface="Aptos" panose="020B0004020202020204" pitchFamily="34" charset="0"/>
              </a:rPr>
              <a:t> cars a day by 1925—it also made his workers’ jobs more monotonous and unsatisfying. </a:t>
            </a:r>
          </a:p>
          <a:p>
            <a:endParaRPr lang="en-GB" altLang="en-US">
              <a:solidFill>
                <a:srgbClr val="181818"/>
              </a:solidFill>
              <a:latin typeface="Aptos" panose="020B0004020202020204" pitchFamily="34" charset="0"/>
            </a:endParaRPr>
          </a:p>
          <a:p>
            <a:r>
              <a:rPr lang="en-GB" altLang="en-US">
                <a:solidFill>
                  <a:srgbClr val="181818"/>
                </a:solidFill>
                <a:latin typeface="Aptos" panose="020B0004020202020204" pitchFamily="34" charset="0"/>
              </a:rPr>
              <a:t>The turnover rate at Ford’s Highland Park, Michigan factory soared to 370 percent.</a:t>
            </a:r>
          </a:p>
          <a:p>
            <a:endParaRPr lang="en-GB" altLang="en-US">
              <a:solidFill>
                <a:srgbClr val="181818"/>
              </a:solidFill>
              <a:latin typeface="Aptos" panose="020B0004020202020204" pitchFamily="34" charset="0"/>
            </a:endParaRPr>
          </a:p>
          <a:p>
            <a:r>
              <a:rPr lang="en-GB" altLang="en-US">
                <a:hlinkClick r:id="rId5"/>
              </a:rPr>
              <a:t>How American Icon Henry Ford Fostered Anti-Semitism | HISTORY</a:t>
            </a:r>
            <a:endParaRPr lang="en-GB" altLang="en-US">
              <a:solidFill>
                <a:srgbClr val="36424A"/>
              </a:solidFill>
              <a:latin typeface="Chivo-Regular"/>
            </a:endParaRPr>
          </a:p>
          <a:p>
            <a:endParaRPr lang="en-GB" altLang="en-US">
              <a:solidFill>
                <a:srgbClr val="36424A"/>
              </a:solidFill>
              <a:latin typeface="Chivo-Regular"/>
            </a:endParaRPr>
          </a:p>
          <a:p>
            <a:endParaRPr lang="en-GB" altLang="en-US"/>
          </a:p>
        </p:txBody>
      </p:sp>
      <p:sp>
        <p:nvSpPr>
          <p:cNvPr id="35844" name="Slide Number Placeholder 3">
            <a:extLst>
              <a:ext uri="{FF2B5EF4-FFF2-40B4-BE49-F238E27FC236}">
                <a16:creationId xmlns:a16="http://schemas.microsoft.com/office/drawing/2014/main" id="{1B20C96F-496D-93C0-5BF9-AE9A8945F3D6}"/>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D2E1EBA8-8C22-45F8-A60D-652E517182D9}" type="slidenum">
              <a:rPr lang="en-GB" altLang="en-US" smtClean="0">
                <a:latin typeface="Aptos" panose="020B0004020202020204" pitchFamily="34" charset="0"/>
              </a:rPr>
              <a:pPr fontAlgn="base">
                <a:spcBef>
                  <a:spcPct val="0"/>
                </a:spcBef>
                <a:spcAft>
                  <a:spcPct val="0"/>
                </a:spcAft>
              </a:pPr>
              <a:t>15</a:t>
            </a:fld>
            <a:endParaRPr lang="en-GB" altLang="en-US">
              <a:latin typeface="Aptos" panose="020B00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1A9746BA-92E3-8FE2-BE79-8B883714EFF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244E1AFE-259F-4575-8654-00CDCE6E46B9}" type="slidenum">
              <a:rPr lang="en-GB" altLang="en-US" smtClean="0">
                <a:latin typeface="Aptos" panose="020B0004020202020204" pitchFamily="34" charset="0"/>
              </a:rPr>
              <a:pPr fontAlgn="base">
                <a:spcBef>
                  <a:spcPct val="0"/>
                </a:spcBef>
                <a:spcAft>
                  <a:spcPct val="0"/>
                </a:spcAft>
              </a:pPr>
              <a:t>16</a:t>
            </a:fld>
            <a:endParaRPr lang="en-GB" altLang="en-US">
              <a:latin typeface="Aptos" panose="020B0004020202020204" pitchFamily="34" charset="0"/>
            </a:endParaRPr>
          </a:p>
        </p:txBody>
      </p:sp>
      <p:sp>
        <p:nvSpPr>
          <p:cNvPr id="37891" name="Rectangle 2">
            <a:extLst>
              <a:ext uri="{FF2B5EF4-FFF2-40B4-BE49-F238E27FC236}">
                <a16:creationId xmlns:a16="http://schemas.microsoft.com/office/drawing/2014/main" id="{3A47D983-DFE5-DF5B-4934-75F0680E5FB1}"/>
              </a:ext>
            </a:extLst>
          </p:cNvPr>
          <p:cNvSpPr>
            <a:spLocks noGrp="1" noRot="1" noChangeAspect="1" noChangeArrowheads="1" noTextEdit="1"/>
          </p:cNvSpPr>
          <p:nvPr>
            <p:ph type="sldImg"/>
          </p:nvPr>
        </p:nvSpPr>
        <p:spPr>
          <a:xfrm>
            <a:off x="90488" y="744538"/>
            <a:ext cx="6616700" cy="3722687"/>
          </a:xfrm>
          <a:ln/>
        </p:spPr>
      </p:sp>
      <p:sp>
        <p:nvSpPr>
          <p:cNvPr id="37892" name="Rectangle 3">
            <a:extLst>
              <a:ext uri="{FF2B5EF4-FFF2-40B4-BE49-F238E27FC236}">
                <a16:creationId xmlns:a16="http://schemas.microsoft.com/office/drawing/2014/main" id="{ED6E6D1F-DE55-C48D-2F8E-4953A346B28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GB" altLang="en-US">
                <a:solidFill>
                  <a:srgbClr val="1D1C22"/>
                </a:solidFill>
                <a:latin typeface="Aptos" panose="020B0004020202020204" pitchFamily="34" charset="0"/>
              </a:rPr>
              <a:t>Max Weber, a German sociologist, argued that bureaucracy was the most efficient model for private businesses and public offices. His theories influenced generations of business leaders and politicians well into the 20th century. Weber’s theory of management, also called the bureaucratic theory, stresses strict rules and a firm distribution of power. </a:t>
            </a:r>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5DC9798C-196F-04F8-2AA5-53A1CFF0EF71}"/>
              </a:ext>
            </a:extLst>
          </p:cNvPr>
          <p:cNvSpPr>
            <a:spLocks noGrp="1" noRot="1" noChangeAspect="1" noChangeArrowheads="1" noTextEdit="1"/>
          </p:cNvSpPr>
          <p:nvPr>
            <p:ph type="sldImg"/>
          </p:nvPr>
        </p:nvSpPr>
        <p:spPr>
          <a:xfrm>
            <a:off x="90488" y="744538"/>
            <a:ext cx="6616700" cy="3722687"/>
          </a:xfrm>
          <a:ln/>
        </p:spPr>
      </p:sp>
      <p:sp>
        <p:nvSpPr>
          <p:cNvPr id="39939" name="Notes Placeholder 2">
            <a:extLst>
              <a:ext uri="{FF2B5EF4-FFF2-40B4-BE49-F238E27FC236}">
                <a16:creationId xmlns:a16="http://schemas.microsoft.com/office/drawing/2014/main" id="{3B12669C-0D78-CCAA-0E05-CE49334F096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p:txBody>
      </p:sp>
      <p:sp>
        <p:nvSpPr>
          <p:cNvPr id="39940" name="Slide Number Placeholder 3">
            <a:extLst>
              <a:ext uri="{FF2B5EF4-FFF2-40B4-BE49-F238E27FC236}">
                <a16:creationId xmlns:a16="http://schemas.microsoft.com/office/drawing/2014/main" id="{E9AD27DD-6A00-6604-E0A1-2F466EC45146}"/>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63027C77-8B32-4E20-BC6A-9B714EB187B9}" type="slidenum">
              <a:rPr lang="en-GB" altLang="en-US" smtClean="0">
                <a:latin typeface="Aptos" panose="020B0004020202020204" pitchFamily="34" charset="0"/>
              </a:rPr>
              <a:pPr fontAlgn="base">
                <a:spcBef>
                  <a:spcPct val="0"/>
                </a:spcBef>
                <a:spcAft>
                  <a:spcPct val="0"/>
                </a:spcAft>
              </a:pPr>
              <a:t>17</a:t>
            </a:fld>
            <a:endParaRPr lang="en-GB" altLang="en-US">
              <a:latin typeface="Aptos" panose="020B00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2F607A78-EF7C-423D-5499-92346F43D745}"/>
              </a:ext>
            </a:extLst>
          </p:cNvPr>
          <p:cNvSpPr>
            <a:spLocks noGrp="1" noRot="1" noChangeAspect="1" noChangeArrowheads="1" noTextEdit="1"/>
          </p:cNvSpPr>
          <p:nvPr>
            <p:ph type="sldImg"/>
          </p:nvPr>
        </p:nvSpPr>
        <p:spPr>
          <a:xfrm>
            <a:off x="90488" y="744538"/>
            <a:ext cx="6616700" cy="3722687"/>
          </a:xfrm>
          <a:ln/>
        </p:spPr>
      </p:sp>
      <p:sp>
        <p:nvSpPr>
          <p:cNvPr id="41987" name="Notes Placeholder 2">
            <a:extLst>
              <a:ext uri="{FF2B5EF4-FFF2-40B4-BE49-F238E27FC236}">
                <a16:creationId xmlns:a16="http://schemas.microsoft.com/office/drawing/2014/main" id="{BD030196-B33A-B4FE-4690-CEF9DF21136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p:txBody>
      </p:sp>
      <p:sp>
        <p:nvSpPr>
          <p:cNvPr id="41988" name="Slide Number Placeholder 3">
            <a:extLst>
              <a:ext uri="{FF2B5EF4-FFF2-40B4-BE49-F238E27FC236}">
                <a16:creationId xmlns:a16="http://schemas.microsoft.com/office/drawing/2014/main" id="{228B64FD-08C9-CA3A-BB68-C68C47EBC3AB}"/>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EB74BED8-7EAB-4865-B733-27916F45D367}" type="slidenum">
              <a:rPr lang="en-GB" altLang="en-US" smtClean="0">
                <a:latin typeface="Aptos" panose="020B0004020202020204" pitchFamily="34" charset="0"/>
              </a:rPr>
              <a:pPr fontAlgn="base">
                <a:spcBef>
                  <a:spcPct val="0"/>
                </a:spcBef>
                <a:spcAft>
                  <a:spcPct val="0"/>
                </a:spcAft>
              </a:pPr>
              <a:t>18</a:t>
            </a:fld>
            <a:endParaRPr lang="en-GB" altLang="en-US">
              <a:latin typeface="Aptos" panose="020B00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947A02D3-CCDD-FFF5-E0E7-5763DDE66C4E}"/>
              </a:ext>
            </a:extLst>
          </p:cNvPr>
          <p:cNvSpPr>
            <a:spLocks noGrp="1" noRot="1" noChangeAspect="1" noChangeArrowheads="1" noTextEdit="1"/>
          </p:cNvSpPr>
          <p:nvPr>
            <p:ph type="sldImg"/>
          </p:nvPr>
        </p:nvSpPr>
        <p:spPr>
          <a:xfrm>
            <a:off x="90488" y="744538"/>
            <a:ext cx="6616700" cy="3722687"/>
          </a:xfrm>
          <a:ln/>
        </p:spPr>
      </p:sp>
      <p:sp>
        <p:nvSpPr>
          <p:cNvPr id="44035" name="Notes Placeholder 2">
            <a:extLst>
              <a:ext uri="{FF2B5EF4-FFF2-40B4-BE49-F238E27FC236}">
                <a16:creationId xmlns:a16="http://schemas.microsoft.com/office/drawing/2014/main" id="{04E785DB-F0D9-47CA-F091-32A295103235}"/>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p:txBody>
      </p:sp>
      <p:sp>
        <p:nvSpPr>
          <p:cNvPr id="44036" name="Slide Number Placeholder 3">
            <a:extLst>
              <a:ext uri="{FF2B5EF4-FFF2-40B4-BE49-F238E27FC236}">
                <a16:creationId xmlns:a16="http://schemas.microsoft.com/office/drawing/2014/main" id="{39C427E3-2FE7-A936-E9EA-5ADFB5CD7179}"/>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D4089500-07B6-46C6-A078-AD56BFDD2E3F}" type="slidenum">
              <a:rPr lang="en-GB" altLang="en-US" smtClean="0">
                <a:latin typeface="Aptos" panose="020B0004020202020204" pitchFamily="34" charset="0"/>
              </a:rPr>
              <a:pPr fontAlgn="base">
                <a:spcBef>
                  <a:spcPct val="0"/>
                </a:spcBef>
                <a:spcAft>
                  <a:spcPct val="0"/>
                </a:spcAft>
              </a:pPr>
              <a:t>19</a:t>
            </a:fld>
            <a:endParaRPr lang="en-GB" altLang="en-US">
              <a:latin typeface="Aptos" panose="020B00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08B02E4B-1490-97C6-093C-323C39CCA018}"/>
              </a:ext>
            </a:extLst>
          </p:cNvPr>
          <p:cNvSpPr>
            <a:spLocks noGrp="1" noRot="1" noChangeAspect="1" noChangeArrowheads="1" noTextEdit="1"/>
          </p:cNvSpPr>
          <p:nvPr>
            <p:ph type="sldImg"/>
          </p:nvPr>
        </p:nvSpPr>
        <p:spPr>
          <a:xfrm>
            <a:off x="90488" y="744538"/>
            <a:ext cx="6616700" cy="3722687"/>
          </a:xfrm>
          <a:ln/>
        </p:spPr>
      </p:sp>
      <p:sp>
        <p:nvSpPr>
          <p:cNvPr id="46083" name="Notes Placeholder 2">
            <a:extLst>
              <a:ext uri="{FF2B5EF4-FFF2-40B4-BE49-F238E27FC236}">
                <a16:creationId xmlns:a16="http://schemas.microsoft.com/office/drawing/2014/main" id="{E2F65351-EBBB-3FB8-CC3B-AE1AA6BEDDD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p:txBody>
      </p:sp>
      <p:sp>
        <p:nvSpPr>
          <p:cNvPr id="46084" name="Slide Number Placeholder 3">
            <a:extLst>
              <a:ext uri="{FF2B5EF4-FFF2-40B4-BE49-F238E27FC236}">
                <a16:creationId xmlns:a16="http://schemas.microsoft.com/office/drawing/2014/main" id="{BF60FA3C-B37E-F69C-6C1B-81CB5097E7B4}"/>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14090462-1139-4EBF-8A4E-F65F6C3672C3}" type="slidenum">
              <a:rPr lang="en-GB" altLang="en-US" smtClean="0">
                <a:latin typeface="Aptos" panose="020B0004020202020204" pitchFamily="34" charset="0"/>
              </a:rPr>
              <a:pPr fontAlgn="base">
                <a:spcBef>
                  <a:spcPct val="0"/>
                </a:spcBef>
                <a:spcAft>
                  <a:spcPct val="0"/>
                </a:spcAft>
              </a:pPr>
              <a:t>20</a:t>
            </a:fld>
            <a:endParaRPr lang="en-GB" altLang="en-US">
              <a:latin typeface="Aptos" panose="020B00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DE78E756-9723-87B1-FA19-5B2E8A6E56E4}"/>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B04ABF0E-2270-46ED-AE09-4B1950D887CD}" type="slidenum">
              <a:rPr lang="en-GB" altLang="en-US" smtClean="0">
                <a:latin typeface="Aptos" panose="020B0004020202020204" pitchFamily="34" charset="0"/>
              </a:rPr>
              <a:pPr fontAlgn="base">
                <a:spcBef>
                  <a:spcPct val="0"/>
                </a:spcBef>
                <a:spcAft>
                  <a:spcPct val="0"/>
                </a:spcAft>
              </a:pPr>
              <a:t>21</a:t>
            </a:fld>
            <a:endParaRPr lang="en-GB" altLang="en-US">
              <a:latin typeface="Aptos" panose="020B0004020202020204" pitchFamily="34" charset="0"/>
            </a:endParaRPr>
          </a:p>
        </p:txBody>
      </p:sp>
      <p:sp>
        <p:nvSpPr>
          <p:cNvPr id="48131" name="Rectangle 2">
            <a:extLst>
              <a:ext uri="{FF2B5EF4-FFF2-40B4-BE49-F238E27FC236}">
                <a16:creationId xmlns:a16="http://schemas.microsoft.com/office/drawing/2014/main" id="{4F2FB692-C99C-6458-E07E-2CB5E6B6D37A}"/>
              </a:ext>
            </a:extLst>
          </p:cNvPr>
          <p:cNvSpPr>
            <a:spLocks noGrp="1" noRot="1" noChangeAspect="1" noChangeArrowheads="1" noTextEdit="1"/>
          </p:cNvSpPr>
          <p:nvPr>
            <p:ph type="sldImg"/>
          </p:nvPr>
        </p:nvSpPr>
        <p:spPr>
          <a:xfrm>
            <a:off x="90488" y="744538"/>
            <a:ext cx="6616700" cy="3722687"/>
          </a:xfrm>
          <a:ln/>
        </p:spPr>
      </p:sp>
      <p:sp>
        <p:nvSpPr>
          <p:cNvPr id="48132" name="Rectangle 3">
            <a:extLst>
              <a:ext uri="{FF2B5EF4-FFF2-40B4-BE49-F238E27FC236}">
                <a16:creationId xmlns:a16="http://schemas.microsoft.com/office/drawing/2014/main" id="{AE5AB5AA-A1BF-BD75-57B4-FADB1D7FCDF8}"/>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95AF6D8F-7F12-1028-4B8A-7B1877BA46C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1A0A78CD-D2BD-4FD7-8258-68D5C4F7E4F1}" type="slidenum">
              <a:rPr lang="en-GB" altLang="en-US" smtClean="0">
                <a:latin typeface="Times" panose="02020603050405020304" pitchFamily="18" charset="0"/>
              </a:rPr>
              <a:pPr fontAlgn="base">
                <a:spcBef>
                  <a:spcPct val="0"/>
                </a:spcBef>
                <a:spcAft>
                  <a:spcPct val="0"/>
                </a:spcAft>
              </a:pPr>
              <a:t>22</a:t>
            </a:fld>
            <a:endParaRPr lang="en-GB" altLang="en-US">
              <a:latin typeface="Times" panose="02020603050405020304" pitchFamily="18" charset="0"/>
            </a:endParaRPr>
          </a:p>
        </p:txBody>
      </p:sp>
      <p:sp>
        <p:nvSpPr>
          <p:cNvPr id="50179" name="Rectangle 2">
            <a:extLst>
              <a:ext uri="{FF2B5EF4-FFF2-40B4-BE49-F238E27FC236}">
                <a16:creationId xmlns:a16="http://schemas.microsoft.com/office/drawing/2014/main" id="{6BCEC4F8-78BB-4782-77E4-DD8CF0993A7F}"/>
              </a:ext>
            </a:extLst>
          </p:cNvPr>
          <p:cNvSpPr>
            <a:spLocks noGrp="1" noRot="1" noChangeAspect="1" noChangeArrowheads="1" noTextEdit="1"/>
          </p:cNvSpPr>
          <p:nvPr>
            <p:ph type="sldImg"/>
          </p:nvPr>
        </p:nvSpPr>
        <p:spPr>
          <a:xfrm>
            <a:off x="90488" y="744538"/>
            <a:ext cx="6616700" cy="3722687"/>
          </a:xfrm>
          <a:ln/>
        </p:spPr>
      </p:sp>
      <p:sp>
        <p:nvSpPr>
          <p:cNvPr id="50180" name="Rectangle 3">
            <a:extLst>
              <a:ext uri="{FF2B5EF4-FFF2-40B4-BE49-F238E27FC236}">
                <a16:creationId xmlns:a16="http://schemas.microsoft.com/office/drawing/2014/main" id="{1E9F34A0-1110-860C-3DE3-80FC48E1CE2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179EA871-6B5A-4A13-AFCB-17FE64839A3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756DA3BA-4C21-40AA-A119-E1D3A8B5CAD4}" type="slidenum">
              <a:rPr lang="en-GB" altLang="en-US" smtClean="0">
                <a:latin typeface="Times" panose="02020603050405020304" pitchFamily="18" charset="0"/>
              </a:rPr>
              <a:pPr fontAlgn="base">
                <a:spcBef>
                  <a:spcPct val="0"/>
                </a:spcBef>
                <a:spcAft>
                  <a:spcPct val="0"/>
                </a:spcAft>
              </a:pPr>
              <a:t>23</a:t>
            </a:fld>
            <a:endParaRPr lang="en-GB" altLang="en-US">
              <a:latin typeface="Times" panose="02020603050405020304" pitchFamily="18" charset="0"/>
            </a:endParaRPr>
          </a:p>
        </p:txBody>
      </p:sp>
      <p:sp>
        <p:nvSpPr>
          <p:cNvPr id="52227" name="Rectangle 2">
            <a:extLst>
              <a:ext uri="{FF2B5EF4-FFF2-40B4-BE49-F238E27FC236}">
                <a16:creationId xmlns:a16="http://schemas.microsoft.com/office/drawing/2014/main" id="{6143C737-0EFB-0A7C-4543-52F1D9B4971E}"/>
              </a:ext>
            </a:extLst>
          </p:cNvPr>
          <p:cNvSpPr>
            <a:spLocks noGrp="1" noRot="1" noChangeAspect="1" noChangeArrowheads="1" noTextEdit="1"/>
          </p:cNvSpPr>
          <p:nvPr>
            <p:ph type="sldImg"/>
          </p:nvPr>
        </p:nvSpPr>
        <p:spPr>
          <a:xfrm>
            <a:off x="90488" y="744538"/>
            <a:ext cx="6616700" cy="3722687"/>
          </a:xfrm>
          <a:ln/>
        </p:spPr>
      </p:sp>
      <p:sp>
        <p:nvSpPr>
          <p:cNvPr id="52228" name="Rectangle 3">
            <a:extLst>
              <a:ext uri="{FF2B5EF4-FFF2-40B4-BE49-F238E27FC236}">
                <a16:creationId xmlns:a16="http://schemas.microsoft.com/office/drawing/2014/main" id="{A5781C85-1F65-7D30-F071-71470B85305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FB3CAA-E4C6-5D46-3A2E-15D7089669E7}"/>
            </a:ext>
          </a:extLst>
        </p:cNvPr>
        <p:cNvGrpSpPr/>
        <p:nvPr/>
      </p:nvGrpSpPr>
      <p:grpSpPr>
        <a:xfrm>
          <a:off x="0" y="0"/>
          <a:ext cx="0" cy="0"/>
          <a:chOff x="0" y="0"/>
          <a:chExt cx="0" cy="0"/>
        </a:xfrm>
      </p:grpSpPr>
      <p:sp>
        <p:nvSpPr>
          <p:cNvPr id="52226" name="Rectangle 7">
            <a:extLst>
              <a:ext uri="{FF2B5EF4-FFF2-40B4-BE49-F238E27FC236}">
                <a16:creationId xmlns:a16="http://schemas.microsoft.com/office/drawing/2014/main" id="{013D6A52-0770-2370-8ADA-44C1593117D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756DA3BA-4C21-40AA-A119-E1D3A8B5CAD4}" type="slidenum">
              <a:rPr lang="en-GB" altLang="en-US" smtClean="0">
                <a:latin typeface="Times" panose="02020603050405020304" pitchFamily="18" charset="0"/>
              </a:rPr>
              <a:pPr fontAlgn="base">
                <a:spcBef>
                  <a:spcPct val="0"/>
                </a:spcBef>
                <a:spcAft>
                  <a:spcPct val="0"/>
                </a:spcAft>
              </a:pPr>
              <a:t>24</a:t>
            </a:fld>
            <a:endParaRPr lang="en-GB" altLang="en-US">
              <a:latin typeface="Times" panose="02020603050405020304" pitchFamily="18" charset="0"/>
            </a:endParaRPr>
          </a:p>
        </p:txBody>
      </p:sp>
      <p:sp>
        <p:nvSpPr>
          <p:cNvPr id="52227" name="Rectangle 2">
            <a:extLst>
              <a:ext uri="{FF2B5EF4-FFF2-40B4-BE49-F238E27FC236}">
                <a16:creationId xmlns:a16="http://schemas.microsoft.com/office/drawing/2014/main" id="{0351A3D7-1D79-D9B3-AD38-3BB0C4BB5F08}"/>
              </a:ext>
            </a:extLst>
          </p:cNvPr>
          <p:cNvSpPr>
            <a:spLocks noGrp="1" noRot="1" noChangeAspect="1" noChangeArrowheads="1" noTextEdit="1"/>
          </p:cNvSpPr>
          <p:nvPr>
            <p:ph type="sldImg"/>
          </p:nvPr>
        </p:nvSpPr>
        <p:spPr>
          <a:xfrm>
            <a:off x="90488" y="744538"/>
            <a:ext cx="6616700" cy="3722687"/>
          </a:xfrm>
          <a:ln/>
        </p:spPr>
      </p:sp>
      <p:sp>
        <p:nvSpPr>
          <p:cNvPr id="52228" name="Rectangle 3">
            <a:extLst>
              <a:ext uri="{FF2B5EF4-FFF2-40B4-BE49-F238E27FC236}">
                <a16:creationId xmlns:a16="http://schemas.microsoft.com/office/drawing/2014/main" id="{737FD110-40BD-B2F2-0E94-5EBD5264525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extLst>
      <p:ext uri="{BB962C8B-B14F-4D97-AF65-F5344CB8AC3E}">
        <p14:creationId xmlns:p14="http://schemas.microsoft.com/office/powerpoint/2010/main" val="1853146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E91A4219-BA7E-069E-8920-AD0A164FFD2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19A39ADC-C0B8-443B-87E4-3186A1919124}" type="slidenum">
              <a:rPr lang="en-GB" altLang="en-US" smtClean="0">
                <a:latin typeface="Times" panose="02020603050405020304" pitchFamily="18" charset="0"/>
              </a:rPr>
              <a:pPr fontAlgn="base">
                <a:spcBef>
                  <a:spcPct val="0"/>
                </a:spcBef>
                <a:spcAft>
                  <a:spcPct val="0"/>
                </a:spcAft>
              </a:pPr>
              <a:t>25</a:t>
            </a:fld>
            <a:endParaRPr lang="en-GB" altLang="en-US">
              <a:latin typeface="Times" panose="02020603050405020304" pitchFamily="18" charset="0"/>
            </a:endParaRPr>
          </a:p>
        </p:txBody>
      </p:sp>
      <p:sp>
        <p:nvSpPr>
          <p:cNvPr id="54275" name="Rectangle 2">
            <a:extLst>
              <a:ext uri="{FF2B5EF4-FFF2-40B4-BE49-F238E27FC236}">
                <a16:creationId xmlns:a16="http://schemas.microsoft.com/office/drawing/2014/main" id="{50CD8966-D0F2-D4C5-84CA-A05A715B1DD1}"/>
              </a:ext>
            </a:extLst>
          </p:cNvPr>
          <p:cNvSpPr>
            <a:spLocks noGrp="1" noRot="1" noChangeAspect="1" noChangeArrowheads="1" noTextEdit="1"/>
          </p:cNvSpPr>
          <p:nvPr>
            <p:ph type="sldImg"/>
          </p:nvPr>
        </p:nvSpPr>
        <p:spPr>
          <a:xfrm>
            <a:off x="90488" y="744538"/>
            <a:ext cx="6616700" cy="3722687"/>
          </a:xfrm>
          <a:ln/>
        </p:spPr>
      </p:sp>
      <p:sp>
        <p:nvSpPr>
          <p:cNvPr id="54276" name="Rectangle 3">
            <a:extLst>
              <a:ext uri="{FF2B5EF4-FFF2-40B4-BE49-F238E27FC236}">
                <a16:creationId xmlns:a16="http://schemas.microsoft.com/office/drawing/2014/main" id="{DFB7CEAF-44D5-DA79-15EB-47D1FB1141D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C9DB1661-5A49-8E0C-4823-CE0152A4199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6A872EBF-D685-484A-9BF2-1010ED342D24}" type="slidenum">
              <a:rPr lang="en-GB" altLang="en-US" smtClean="0">
                <a:latin typeface="Times" panose="02020603050405020304" pitchFamily="18" charset="0"/>
              </a:rPr>
              <a:pPr fontAlgn="base">
                <a:spcBef>
                  <a:spcPct val="0"/>
                </a:spcBef>
                <a:spcAft>
                  <a:spcPct val="0"/>
                </a:spcAft>
              </a:pPr>
              <a:t>26</a:t>
            </a:fld>
            <a:endParaRPr lang="en-GB" altLang="en-US">
              <a:latin typeface="Times" panose="02020603050405020304" pitchFamily="18" charset="0"/>
            </a:endParaRPr>
          </a:p>
        </p:txBody>
      </p:sp>
      <p:sp>
        <p:nvSpPr>
          <p:cNvPr id="56323" name="Rectangle 2">
            <a:extLst>
              <a:ext uri="{FF2B5EF4-FFF2-40B4-BE49-F238E27FC236}">
                <a16:creationId xmlns:a16="http://schemas.microsoft.com/office/drawing/2014/main" id="{F519E135-55F8-256B-DF69-9F66123848C8}"/>
              </a:ext>
            </a:extLst>
          </p:cNvPr>
          <p:cNvSpPr>
            <a:spLocks noGrp="1" noRot="1" noChangeAspect="1" noChangeArrowheads="1" noTextEdit="1"/>
          </p:cNvSpPr>
          <p:nvPr>
            <p:ph type="sldImg"/>
          </p:nvPr>
        </p:nvSpPr>
        <p:spPr>
          <a:xfrm>
            <a:off x="90488" y="744538"/>
            <a:ext cx="6616700" cy="3722687"/>
          </a:xfrm>
          <a:ln/>
        </p:spPr>
      </p:sp>
      <p:sp>
        <p:nvSpPr>
          <p:cNvPr id="56324" name="Rectangle 3">
            <a:extLst>
              <a:ext uri="{FF2B5EF4-FFF2-40B4-BE49-F238E27FC236}">
                <a16:creationId xmlns:a16="http://schemas.microsoft.com/office/drawing/2014/main" id="{4F81CE23-4947-E0A1-F89D-155AB74E654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FDC34830-0040-2DF2-00E3-11C6C5C3E55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F6AD2A8F-9400-494A-841A-F470F81F04A7}" type="slidenum">
              <a:rPr lang="en-GB" altLang="en-US" smtClean="0">
                <a:latin typeface="Times" panose="02020603050405020304" pitchFamily="18" charset="0"/>
              </a:rPr>
              <a:pPr fontAlgn="base">
                <a:spcBef>
                  <a:spcPct val="0"/>
                </a:spcBef>
                <a:spcAft>
                  <a:spcPct val="0"/>
                </a:spcAft>
              </a:pPr>
              <a:t>27</a:t>
            </a:fld>
            <a:endParaRPr lang="en-GB" altLang="en-US">
              <a:latin typeface="Times" panose="02020603050405020304" pitchFamily="18" charset="0"/>
            </a:endParaRPr>
          </a:p>
        </p:txBody>
      </p:sp>
      <p:sp>
        <p:nvSpPr>
          <p:cNvPr id="58371" name="Rectangle 2">
            <a:extLst>
              <a:ext uri="{FF2B5EF4-FFF2-40B4-BE49-F238E27FC236}">
                <a16:creationId xmlns:a16="http://schemas.microsoft.com/office/drawing/2014/main" id="{1292ADA9-E250-13BA-EFE5-FC342BA30E4B}"/>
              </a:ext>
            </a:extLst>
          </p:cNvPr>
          <p:cNvSpPr>
            <a:spLocks noGrp="1" noRot="1" noChangeAspect="1" noChangeArrowheads="1" noTextEdit="1"/>
          </p:cNvSpPr>
          <p:nvPr>
            <p:ph type="sldImg"/>
          </p:nvPr>
        </p:nvSpPr>
        <p:spPr>
          <a:xfrm>
            <a:off x="90488" y="744538"/>
            <a:ext cx="6616700" cy="3722687"/>
          </a:xfrm>
          <a:ln/>
        </p:spPr>
      </p:sp>
      <p:sp>
        <p:nvSpPr>
          <p:cNvPr id="58372" name="Rectangle 3">
            <a:extLst>
              <a:ext uri="{FF2B5EF4-FFF2-40B4-BE49-F238E27FC236}">
                <a16:creationId xmlns:a16="http://schemas.microsoft.com/office/drawing/2014/main" id="{85E21F70-60DB-C5C8-A9CB-323F2BB9A0A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630D8BB3-3BE2-5BE6-9B46-2FE1F619D2D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2649CB59-3260-4CB0-A2E5-6C8A64D7FA82}" type="slidenum">
              <a:rPr lang="en-GB" altLang="en-US" smtClean="0">
                <a:latin typeface="Times" panose="02020603050405020304" pitchFamily="18" charset="0"/>
              </a:rPr>
              <a:pPr fontAlgn="base">
                <a:spcBef>
                  <a:spcPct val="0"/>
                </a:spcBef>
                <a:spcAft>
                  <a:spcPct val="0"/>
                </a:spcAft>
              </a:pPr>
              <a:t>28</a:t>
            </a:fld>
            <a:endParaRPr lang="en-GB" altLang="en-US">
              <a:latin typeface="Times" panose="02020603050405020304" pitchFamily="18" charset="0"/>
            </a:endParaRPr>
          </a:p>
        </p:txBody>
      </p:sp>
      <p:sp>
        <p:nvSpPr>
          <p:cNvPr id="60419" name="Rectangle 2">
            <a:extLst>
              <a:ext uri="{FF2B5EF4-FFF2-40B4-BE49-F238E27FC236}">
                <a16:creationId xmlns:a16="http://schemas.microsoft.com/office/drawing/2014/main" id="{02779D89-E5A6-DE0D-F6C4-3945E23A2F36}"/>
              </a:ext>
            </a:extLst>
          </p:cNvPr>
          <p:cNvSpPr>
            <a:spLocks noGrp="1" noRot="1" noChangeAspect="1" noChangeArrowheads="1" noTextEdit="1"/>
          </p:cNvSpPr>
          <p:nvPr>
            <p:ph type="sldImg"/>
          </p:nvPr>
        </p:nvSpPr>
        <p:spPr>
          <a:xfrm>
            <a:off x="90488" y="744538"/>
            <a:ext cx="6616700" cy="3722687"/>
          </a:xfrm>
          <a:ln/>
        </p:spPr>
      </p:sp>
      <p:sp>
        <p:nvSpPr>
          <p:cNvPr id="60420" name="Rectangle 3">
            <a:extLst>
              <a:ext uri="{FF2B5EF4-FFF2-40B4-BE49-F238E27FC236}">
                <a16:creationId xmlns:a16="http://schemas.microsoft.com/office/drawing/2014/main" id="{6DF5ACB0-0894-952C-7BD1-EEF182CDF18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a:extLst>
              <a:ext uri="{FF2B5EF4-FFF2-40B4-BE49-F238E27FC236}">
                <a16:creationId xmlns:a16="http://schemas.microsoft.com/office/drawing/2014/main" id="{B3FE31F3-E5FA-7D0D-70E0-CA610DB1B063}"/>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19AD59C0-42EA-409D-882E-31EF488A84A7}" type="slidenum">
              <a:rPr lang="en-GB" altLang="en-US" smtClean="0">
                <a:latin typeface="Aptos" panose="020B0004020202020204" pitchFamily="34" charset="0"/>
              </a:rPr>
              <a:pPr fontAlgn="base">
                <a:spcBef>
                  <a:spcPct val="0"/>
                </a:spcBef>
                <a:spcAft>
                  <a:spcPct val="0"/>
                </a:spcAft>
              </a:pPr>
              <a:t>29</a:t>
            </a:fld>
            <a:endParaRPr lang="en-GB" altLang="en-US">
              <a:latin typeface="Aptos" panose="020B0004020202020204" pitchFamily="34" charset="0"/>
            </a:endParaRPr>
          </a:p>
        </p:txBody>
      </p:sp>
      <p:sp>
        <p:nvSpPr>
          <p:cNvPr id="62467" name="Rectangle 2">
            <a:extLst>
              <a:ext uri="{FF2B5EF4-FFF2-40B4-BE49-F238E27FC236}">
                <a16:creationId xmlns:a16="http://schemas.microsoft.com/office/drawing/2014/main" id="{0EE7ACDD-7B12-1E5B-104C-B56ED8E51C41}"/>
              </a:ext>
            </a:extLst>
          </p:cNvPr>
          <p:cNvSpPr>
            <a:spLocks noGrp="1" noRot="1" noChangeAspect="1" noChangeArrowheads="1" noTextEdit="1"/>
          </p:cNvSpPr>
          <p:nvPr>
            <p:ph type="sldImg"/>
          </p:nvPr>
        </p:nvSpPr>
        <p:spPr>
          <a:xfrm>
            <a:off x="90488" y="744538"/>
            <a:ext cx="6616700" cy="3722687"/>
          </a:xfrm>
          <a:ln/>
        </p:spPr>
      </p:sp>
      <p:sp>
        <p:nvSpPr>
          <p:cNvPr id="62468" name="Rectangle 3">
            <a:extLst>
              <a:ext uri="{FF2B5EF4-FFF2-40B4-BE49-F238E27FC236}">
                <a16:creationId xmlns:a16="http://schemas.microsoft.com/office/drawing/2014/main" id="{29F9330B-B47F-99E0-CC3A-99AD23B80DD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766219CC-CD00-07B4-D762-4CA0B39E0742}"/>
              </a:ext>
            </a:extLst>
          </p:cNvPr>
          <p:cNvSpPr>
            <a:spLocks noGrp="1" noRot="1" noChangeAspect="1" noChangeArrowheads="1" noTextEdit="1"/>
          </p:cNvSpPr>
          <p:nvPr>
            <p:ph type="sldImg"/>
          </p:nvPr>
        </p:nvSpPr>
        <p:spPr>
          <a:xfrm>
            <a:off x="90488" y="744538"/>
            <a:ext cx="6616700" cy="3722687"/>
          </a:xfrm>
          <a:ln/>
        </p:spPr>
      </p:sp>
      <p:sp>
        <p:nvSpPr>
          <p:cNvPr id="64515" name="Notes Placeholder 2">
            <a:extLst>
              <a:ext uri="{FF2B5EF4-FFF2-40B4-BE49-F238E27FC236}">
                <a16:creationId xmlns:a16="http://schemas.microsoft.com/office/drawing/2014/main" id="{980C8C21-F213-F1A3-985D-5A4763626F55}"/>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p:txBody>
      </p:sp>
      <p:sp>
        <p:nvSpPr>
          <p:cNvPr id="64516" name="Slide Number Placeholder 3">
            <a:extLst>
              <a:ext uri="{FF2B5EF4-FFF2-40B4-BE49-F238E27FC236}">
                <a16:creationId xmlns:a16="http://schemas.microsoft.com/office/drawing/2014/main" id="{83C91454-2949-CFEA-6AE1-4E484685920B}"/>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5D5C8D87-00C9-4554-A218-E0FE6ED5231B}" type="slidenum">
              <a:rPr lang="en-GB" altLang="en-US" smtClean="0">
                <a:latin typeface="Aptos" panose="020B0004020202020204" pitchFamily="34" charset="0"/>
              </a:rPr>
              <a:pPr fontAlgn="base">
                <a:spcBef>
                  <a:spcPct val="0"/>
                </a:spcBef>
                <a:spcAft>
                  <a:spcPct val="0"/>
                </a:spcAft>
              </a:pPr>
              <a:t>30</a:t>
            </a:fld>
            <a:endParaRPr lang="en-GB" altLang="en-US">
              <a:latin typeface="Aptos" panose="020B000402020202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FB0F8D2C-0024-9C33-9809-04E665DDEAC2}"/>
              </a:ext>
            </a:extLst>
          </p:cNvPr>
          <p:cNvSpPr>
            <a:spLocks noGrp="1" noRot="1" noChangeAspect="1" noChangeArrowheads="1" noTextEdit="1"/>
          </p:cNvSpPr>
          <p:nvPr>
            <p:ph type="sldImg"/>
          </p:nvPr>
        </p:nvSpPr>
        <p:spPr>
          <a:xfrm>
            <a:off x="90488" y="744538"/>
            <a:ext cx="6616700" cy="3722687"/>
          </a:xfrm>
          <a:ln/>
        </p:spPr>
      </p:sp>
      <p:sp>
        <p:nvSpPr>
          <p:cNvPr id="66563" name="Notes Placeholder 2">
            <a:extLst>
              <a:ext uri="{FF2B5EF4-FFF2-40B4-BE49-F238E27FC236}">
                <a16:creationId xmlns:a16="http://schemas.microsoft.com/office/drawing/2014/main" id="{712458C3-CFA2-F92F-A853-72AADE57B206}"/>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p:txBody>
      </p:sp>
      <p:sp>
        <p:nvSpPr>
          <p:cNvPr id="66564" name="Slide Number Placeholder 3">
            <a:extLst>
              <a:ext uri="{FF2B5EF4-FFF2-40B4-BE49-F238E27FC236}">
                <a16:creationId xmlns:a16="http://schemas.microsoft.com/office/drawing/2014/main" id="{2C666E70-7006-FE25-C25E-6C734F7FBC81}"/>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5A028119-B365-4ED3-B302-7635CD7342CC}" type="slidenum">
              <a:rPr lang="en-GB" altLang="en-US" smtClean="0">
                <a:latin typeface="Aptos" panose="020B0004020202020204" pitchFamily="34" charset="0"/>
              </a:rPr>
              <a:pPr fontAlgn="base">
                <a:spcBef>
                  <a:spcPct val="0"/>
                </a:spcBef>
                <a:spcAft>
                  <a:spcPct val="0"/>
                </a:spcAft>
              </a:pPr>
              <a:t>31</a:t>
            </a:fld>
            <a:endParaRPr lang="en-GB" altLang="en-US">
              <a:latin typeface="Aptos" panose="020B000402020202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a:extLst>
              <a:ext uri="{FF2B5EF4-FFF2-40B4-BE49-F238E27FC236}">
                <a16:creationId xmlns:a16="http://schemas.microsoft.com/office/drawing/2014/main" id="{ED44586E-C20C-3DDE-3724-E934A949719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3476A279-FE29-4208-AD02-BAA2BF690668}" type="slidenum">
              <a:rPr lang="en-GB" altLang="en-US" smtClean="0">
                <a:latin typeface="Times" panose="02020603050405020304" pitchFamily="18" charset="0"/>
              </a:rPr>
              <a:pPr fontAlgn="base">
                <a:spcBef>
                  <a:spcPct val="0"/>
                </a:spcBef>
                <a:spcAft>
                  <a:spcPct val="0"/>
                </a:spcAft>
              </a:pPr>
              <a:t>32</a:t>
            </a:fld>
            <a:endParaRPr lang="en-GB" altLang="en-US">
              <a:latin typeface="Times" panose="02020603050405020304" pitchFamily="18" charset="0"/>
            </a:endParaRPr>
          </a:p>
        </p:txBody>
      </p:sp>
      <p:sp>
        <p:nvSpPr>
          <p:cNvPr id="68611" name="Rectangle 2">
            <a:extLst>
              <a:ext uri="{FF2B5EF4-FFF2-40B4-BE49-F238E27FC236}">
                <a16:creationId xmlns:a16="http://schemas.microsoft.com/office/drawing/2014/main" id="{2B6EB50C-6552-72DF-E220-54426BFB22A5}"/>
              </a:ext>
            </a:extLst>
          </p:cNvPr>
          <p:cNvSpPr>
            <a:spLocks noGrp="1" noRot="1" noChangeAspect="1" noChangeArrowheads="1" noTextEdit="1"/>
          </p:cNvSpPr>
          <p:nvPr>
            <p:ph type="sldImg"/>
          </p:nvPr>
        </p:nvSpPr>
        <p:spPr>
          <a:xfrm>
            <a:off x="90488" y="744538"/>
            <a:ext cx="6616700" cy="3722687"/>
          </a:xfrm>
          <a:ln/>
        </p:spPr>
      </p:sp>
      <p:sp>
        <p:nvSpPr>
          <p:cNvPr id="68612" name="Rectangle 3">
            <a:extLst>
              <a:ext uri="{FF2B5EF4-FFF2-40B4-BE49-F238E27FC236}">
                <a16:creationId xmlns:a16="http://schemas.microsoft.com/office/drawing/2014/main" id="{FA41506C-1764-C0C1-B08E-B2F5F56B923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a:extLst>
              <a:ext uri="{FF2B5EF4-FFF2-40B4-BE49-F238E27FC236}">
                <a16:creationId xmlns:a16="http://schemas.microsoft.com/office/drawing/2014/main" id="{683A996B-A301-E2DF-571A-2E474D894B7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E6925BB4-CFC1-4217-AAF4-FD39A996A92D}" type="slidenum">
              <a:rPr lang="en-GB" altLang="en-US" smtClean="0">
                <a:latin typeface="Times" panose="02020603050405020304" pitchFamily="18" charset="0"/>
              </a:rPr>
              <a:pPr fontAlgn="base">
                <a:spcBef>
                  <a:spcPct val="0"/>
                </a:spcBef>
                <a:spcAft>
                  <a:spcPct val="0"/>
                </a:spcAft>
              </a:pPr>
              <a:t>33</a:t>
            </a:fld>
            <a:endParaRPr lang="en-GB" altLang="en-US">
              <a:latin typeface="Times" panose="02020603050405020304" pitchFamily="18" charset="0"/>
            </a:endParaRPr>
          </a:p>
        </p:txBody>
      </p:sp>
      <p:sp>
        <p:nvSpPr>
          <p:cNvPr id="70659" name="Rectangle 2">
            <a:extLst>
              <a:ext uri="{FF2B5EF4-FFF2-40B4-BE49-F238E27FC236}">
                <a16:creationId xmlns:a16="http://schemas.microsoft.com/office/drawing/2014/main" id="{C26F1008-D571-0840-7D8F-331589B99C79}"/>
              </a:ext>
            </a:extLst>
          </p:cNvPr>
          <p:cNvSpPr>
            <a:spLocks noGrp="1" noRot="1" noChangeAspect="1" noChangeArrowheads="1" noTextEdit="1"/>
          </p:cNvSpPr>
          <p:nvPr>
            <p:ph type="sldImg"/>
          </p:nvPr>
        </p:nvSpPr>
        <p:spPr>
          <a:xfrm>
            <a:off x="90488" y="744538"/>
            <a:ext cx="6616700" cy="3722687"/>
          </a:xfrm>
          <a:ln/>
        </p:spPr>
      </p:sp>
      <p:sp>
        <p:nvSpPr>
          <p:cNvPr id="70660" name="Rectangle 3">
            <a:extLst>
              <a:ext uri="{FF2B5EF4-FFF2-40B4-BE49-F238E27FC236}">
                <a16:creationId xmlns:a16="http://schemas.microsoft.com/office/drawing/2014/main" id="{A58A839F-2060-A4F4-7151-F2ECA9E42973}"/>
              </a:ext>
            </a:extLst>
          </p:cNvPr>
          <p:cNvSpPr>
            <a:spLocks noGrp="1" noChangeArrowheads="1"/>
          </p:cNvSpPr>
          <p:nvPr>
            <p:ph type="body" idx="1"/>
          </p:nvPr>
        </p:nvSpPr>
        <p:spPr>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GB" altLang="en-US"/>
              <a:t>The Post war period. </a:t>
            </a:r>
          </a:p>
          <a:p>
            <a:pPr eaLnBrk="1" hangingPunct="1">
              <a:buFontTx/>
              <a:buChar char="•"/>
            </a:pPr>
            <a:r>
              <a:rPr lang="en-GB" altLang="en-US"/>
              <a:t>Lickert - the effect of management styles on production</a:t>
            </a:r>
          </a:p>
          <a:p>
            <a:pPr eaLnBrk="1" hangingPunct="1">
              <a:buFontTx/>
              <a:buChar char="•"/>
            </a:pPr>
            <a:r>
              <a:rPr lang="en-GB" altLang="en-US"/>
              <a:t>Argyris - individual potential which can be fully realised. This benefits the person, the work group and the organisation</a:t>
            </a:r>
          </a:p>
          <a:p>
            <a:pPr eaLnBrk="1" hangingPunct="1">
              <a:buFontTx/>
              <a:buChar char="•"/>
            </a:pPr>
            <a:r>
              <a:rPr lang="en-GB" altLang="en-US"/>
              <a:t>Hertzberg - job enrichment - satisfaction, achievement, recognition the attraction of the work itself, responsibility and advancement. Dissatisfaction different - company policy and administration, supervision, salary, interpersonal relations and working conditions. Distinctly separate factors. Concluded they are concerned with two different ranges of a persons needs.</a:t>
            </a:r>
          </a:p>
          <a:p>
            <a:pPr eaLnBrk="1" hangingPunct="1">
              <a:buFontTx/>
              <a:buChar char="•"/>
            </a:pPr>
            <a:r>
              <a:rPr lang="en-GB" altLang="en-US"/>
              <a:t>McGregor - employee motivation Theory X and Theory Y.</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26551364-F9DB-A02F-2E9D-368583AA449B}"/>
              </a:ext>
            </a:extLst>
          </p:cNvPr>
          <p:cNvSpPr>
            <a:spLocks noGrp="1" noRot="1" noChangeAspect="1" noChangeArrowheads="1" noTextEdit="1"/>
          </p:cNvSpPr>
          <p:nvPr>
            <p:ph type="sldImg"/>
          </p:nvPr>
        </p:nvSpPr>
        <p:spPr>
          <a:xfrm>
            <a:off x="90488" y="744538"/>
            <a:ext cx="6616700" cy="3722687"/>
          </a:xfrm>
          <a:ln/>
        </p:spPr>
      </p:sp>
      <p:sp>
        <p:nvSpPr>
          <p:cNvPr id="73731" name="Notes Placeholder 2">
            <a:extLst>
              <a:ext uri="{FF2B5EF4-FFF2-40B4-BE49-F238E27FC236}">
                <a16:creationId xmlns:a16="http://schemas.microsoft.com/office/drawing/2014/main" id="{BA27DCF2-5FE7-F278-96AE-1CC91CC87BF6}"/>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p:txBody>
      </p:sp>
      <p:sp>
        <p:nvSpPr>
          <p:cNvPr id="73732" name="Slide Number Placeholder 3">
            <a:extLst>
              <a:ext uri="{FF2B5EF4-FFF2-40B4-BE49-F238E27FC236}">
                <a16:creationId xmlns:a16="http://schemas.microsoft.com/office/drawing/2014/main" id="{F4A8BBC4-528A-F23B-27B2-5745AD38A96D}"/>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B16D0118-29F1-46ED-9CC5-D7D293A3C6E9}" type="slidenum">
              <a:rPr lang="en-GB" altLang="en-US" smtClean="0">
                <a:latin typeface="Aptos" panose="020B0004020202020204" pitchFamily="34" charset="0"/>
              </a:rPr>
              <a:pPr fontAlgn="base">
                <a:spcBef>
                  <a:spcPct val="0"/>
                </a:spcBef>
                <a:spcAft>
                  <a:spcPct val="0"/>
                </a:spcAft>
              </a:pPr>
              <a:t>34</a:t>
            </a:fld>
            <a:endParaRPr lang="en-GB" altLang="en-US">
              <a:latin typeface="Aptos" panose="020B00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830997"/>
          </a:xfrm>
          <a:prstGeom prst="rect">
            <a:avLst/>
          </a:prstGeom>
        </p:spPr>
        <p:txBody>
          <a:bodyPr wrap="square" lIns="0" tIns="0" rIns="0" bIns="0">
            <a:spAutoFit/>
          </a:bodyPr>
          <a:lstStyle>
            <a:lvl1pPr>
              <a:defRPr sz="5400" b="0" i="0">
                <a:solidFill>
                  <a:schemeClr val="tx1"/>
                </a:solidFill>
                <a:latin typeface="Aptos" panose="020B0004020202020204" pitchFamily="34" charset="0"/>
                <a:cs typeface="Calibri Light"/>
              </a:defRPr>
            </a:lvl1pPr>
          </a:lstStyle>
          <a:p>
            <a:r>
              <a:rPr lang="en-US"/>
              <a:t>Click to edit Master title style</a:t>
            </a:r>
            <a:endParaRPr/>
          </a:p>
        </p:txBody>
      </p:sp>
      <p:sp>
        <p:nvSpPr>
          <p:cNvPr id="3" name="Holder 3"/>
          <p:cNvSpPr>
            <a:spLocks noGrp="1"/>
          </p:cNvSpPr>
          <p:nvPr>
            <p:ph type="subTitle" idx="4"/>
          </p:nvPr>
        </p:nvSpPr>
        <p:spPr>
          <a:xfrm>
            <a:off x="1828800" y="3840480"/>
            <a:ext cx="8534400" cy="307777"/>
          </a:xfrm>
          <a:prstGeom prst="rect">
            <a:avLst/>
          </a:prstGeom>
        </p:spPr>
        <p:txBody>
          <a:bodyPr wrap="square" lIns="0" tIns="0" rIns="0" bIns="0">
            <a:spAutoFit/>
          </a:bodyPr>
          <a:lstStyle>
            <a:lvl1pPr>
              <a:defRPr sz="2000" b="0" i="0">
                <a:solidFill>
                  <a:schemeClr val="tx1"/>
                </a:solidFill>
                <a:latin typeface="Aptos" panose="020B0004020202020204" pitchFamily="34" charset="0"/>
                <a:cs typeface="Calibri"/>
              </a:defRPr>
            </a:lvl1pPr>
          </a:lstStyle>
          <a:p>
            <a:r>
              <a:rPr lang="en-US"/>
              <a:t>Click to edit Master subtitle style</a:t>
            </a:r>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pPr>
              <a:defRPr/>
            </a:pPr>
            <a:endParaRPr lang="en-US" alt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pPr>
              <a:defRPr/>
            </a:pPr>
            <a:fld id="{EFDBDF1B-CF4F-4B19-B54C-39EE84930C58}" type="slidenum">
              <a:rPr lang="en-US" altLang="en-US" smtClean="0"/>
              <a:pPr>
                <a:defRPr/>
              </a:pPr>
              <a:t>‹#›</a:t>
            </a:fld>
            <a:endParaRPr lang="en-US" altLang="en-US"/>
          </a:p>
        </p:txBody>
      </p:sp>
    </p:spTree>
    <p:extLst>
      <p:ext uri="{BB962C8B-B14F-4D97-AF65-F5344CB8AC3E}">
        <p14:creationId xmlns:p14="http://schemas.microsoft.com/office/powerpoint/2010/main" val="8290268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5400" b="0" i="0">
                <a:solidFill>
                  <a:schemeClr val="tx1"/>
                </a:solidFill>
                <a:latin typeface="Aptos" panose="020B0004020202020204" pitchFamily="34" charset="0"/>
                <a:cs typeface="Calibri Light"/>
              </a:defRPr>
            </a:lvl1pPr>
          </a:lstStyle>
          <a:p>
            <a:r>
              <a:rPr lang="en-US"/>
              <a:t>Click to edit Master title style</a:t>
            </a:r>
            <a:endParaRPr/>
          </a:p>
        </p:txBody>
      </p:sp>
      <p:sp>
        <p:nvSpPr>
          <p:cNvPr id="3" name="Holder 3"/>
          <p:cNvSpPr>
            <a:spLocks noGrp="1"/>
          </p:cNvSpPr>
          <p:nvPr>
            <p:ph type="body" idx="1"/>
          </p:nvPr>
        </p:nvSpPr>
        <p:spPr/>
        <p:txBody>
          <a:bodyPr lIns="0" tIns="0" rIns="0" bIns="0"/>
          <a:lstStyle>
            <a:lvl1pPr>
              <a:defRPr sz="2000" b="0" i="0">
                <a:solidFill>
                  <a:schemeClr val="tx1"/>
                </a:solidFill>
                <a:latin typeface="Aptos" panose="020B0004020202020204" pitchFamily="34" charset="0"/>
                <a:cs typeface="Calibri"/>
              </a:defRPr>
            </a:lvl1pPr>
          </a:lstStyle>
          <a:p>
            <a:pPr lvl="0"/>
            <a:r>
              <a:rPr lang="en-US"/>
              <a:t>Click to edit Master text styles</a:t>
            </a: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pPr>
              <a:defRPr/>
            </a:pPr>
            <a:endParaRPr lang="en-US" altLang="en-US"/>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pPr>
              <a:defRPr/>
            </a:pPr>
            <a:endParaRPr lang="en-US" alt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pPr>
              <a:defRPr/>
            </a:pPr>
            <a:fld id="{01DA2A4B-0819-4310-9506-8D3792CE4CD8}" type="slidenum">
              <a:rPr lang="en-US" altLang="en-US" smtClean="0"/>
              <a:pPr>
                <a:defRPr/>
              </a:pPr>
              <a:t>‹#›</a:t>
            </a:fld>
            <a:endParaRPr lang="en-US" altLang="en-US"/>
          </a:p>
        </p:txBody>
      </p:sp>
    </p:spTree>
    <p:extLst>
      <p:ext uri="{BB962C8B-B14F-4D97-AF65-F5344CB8AC3E}">
        <p14:creationId xmlns:p14="http://schemas.microsoft.com/office/powerpoint/2010/main" val="3274065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Two Content">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5580888" cy="6858000"/>
          </a:xfrm>
          <a:prstGeom prst="rect">
            <a:avLst/>
          </a:prstGeom>
        </p:spPr>
      </p:pic>
      <p:sp>
        <p:nvSpPr>
          <p:cNvPr id="2" name="Holder 2"/>
          <p:cNvSpPr>
            <a:spLocks noGrp="1"/>
          </p:cNvSpPr>
          <p:nvPr>
            <p:ph type="title"/>
          </p:nvPr>
        </p:nvSpPr>
        <p:spPr/>
        <p:txBody>
          <a:bodyPr lIns="0" tIns="0" rIns="0" bIns="0"/>
          <a:lstStyle>
            <a:lvl1pPr>
              <a:defRPr sz="5400" b="0" i="0">
                <a:solidFill>
                  <a:schemeClr val="tx1"/>
                </a:solidFill>
                <a:latin typeface="Aptos" panose="020B0004020202020204" pitchFamily="34" charset="0"/>
                <a:cs typeface="Calibri Light"/>
              </a:defRPr>
            </a:lvl1pPr>
          </a:lstStyle>
          <a:p>
            <a:r>
              <a:rPr lang="en-US"/>
              <a:t>Click to edit Master title style</a:t>
            </a:r>
            <a:endParaRPr/>
          </a:p>
        </p:txBody>
      </p:sp>
      <p:sp>
        <p:nvSpPr>
          <p:cNvPr id="3" name="Holder 3"/>
          <p:cNvSpPr>
            <a:spLocks noGrp="1"/>
          </p:cNvSpPr>
          <p:nvPr>
            <p:ph sz="half" idx="2"/>
          </p:nvPr>
        </p:nvSpPr>
        <p:spPr>
          <a:xfrm>
            <a:off x="609600" y="1577340"/>
            <a:ext cx="5303520" cy="307777"/>
          </a:xfrm>
          <a:prstGeom prst="rect">
            <a:avLst/>
          </a:prstGeom>
        </p:spPr>
        <p:txBody>
          <a:bodyPr wrap="square" lIns="0" tIns="0" rIns="0" bIns="0">
            <a:spAutoFit/>
          </a:bodyPr>
          <a:lstStyle>
            <a:lvl1pPr>
              <a:defRPr>
                <a:latin typeface="Aptos" panose="020B0004020202020204" pitchFamily="34" charset="0"/>
              </a:defRPr>
            </a:lvl1pPr>
          </a:lstStyle>
          <a:p>
            <a:pPr lvl="0"/>
            <a:r>
              <a:rPr lang="en-US"/>
              <a:t>Click to edit Master text styles</a:t>
            </a:r>
          </a:p>
        </p:txBody>
      </p:sp>
      <p:sp>
        <p:nvSpPr>
          <p:cNvPr id="4" name="Holder 4"/>
          <p:cNvSpPr>
            <a:spLocks noGrp="1"/>
          </p:cNvSpPr>
          <p:nvPr>
            <p:ph sz="half" idx="3"/>
          </p:nvPr>
        </p:nvSpPr>
        <p:spPr>
          <a:xfrm>
            <a:off x="6278880" y="1577340"/>
            <a:ext cx="5303520" cy="307777"/>
          </a:xfrm>
          <a:prstGeom prst="rect">
            <a:avLst/>
          </a:prstGeom>
        </p:spPr>
        <p:txBody>
          <a:bodyPr wrap="square" lIns="0" tIns="0" rIns="0" bIns="0">
            <a:spAutoFit/>
          </a:bodyPr>
          <a:lstStyle>
            <a:lvl1pPr>
              <a:defRPr>
                <a:latin typeface="Aptos" panose="020B0004020202020204" pitchFamily="34" charset="0"/>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pPr>
              <a:defRPr/>
            </a:pPr>
            <a:endParaRPr lang="en-US" alt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pPr>
              <a:defRPr/>
            </a:pPr>
            <a:fld id="{EFDBDF1B-CF4F-4B19-B54C-39EE84930C58}" type="slidenum">
              <a:rPr lang="en-US" altLang="en-US" smtClean="0"/>
              <a:pPr>
                <a:defRPr/>
              </a:pPr>
              <a:t>‹#›</a:t>
            </a:fld>
            <a:endParaRPr lang="en-US" altLang="en-US"/>
          </a:p>
        </p:txBody>
      </p:sp>
    </p:spTree>
    <p:extLst>
      <p:ext uri="{BB962C8B-B14F-4D97-AF65-F5344CB8AC3E}">
        <p14:creationId xmlns:p14="http://schemas.microsoft.com/office/powerpoint/2010/main" val="601876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3523488" y="-1"/>
            <a:ext cx="8668512" cy="6857999"/>
          </a:xfrm>
          <a:prstGeom prst="rect">
            <a:avLst/>
          </a:prstGeom>
        </p:spPr>
      </p:pic>
      <p:pic>
        <p:nvPicPr>
          <p:cNvPr id="17" name="bg object 17"/>
          <p:cNvPicPr/>
          <p:nvPr/>
        </p:nvPicPr>
        <p:blipFill>
          <a:blip r:embed="rId3" cstate="print"/>
          <a:stretch>
            <a:fillRect/>
          </a:stretch>
        </p:blipFill>
        <p:spPr>
          <a:xfrm>
            <a:off x="0" y="0"/>
            <a:ext cx="9339072" cy="6858000"/>
          </a:xfrm>
          <a:prstGeom prst="rect">
            <a:avLst/>
          </a:prstGeom>
        </p:spPr>
      </p:pic>
      <p:sp>
        <p:nvSpPr>
          <p:cNvPr id="2" name="Holder 2"/>
          <p:cNvSpPr>
            <a:spLocks noGrp="1"/>
          </p:cNvSpPr>
          <p:nvPr>
            <p:ph type="title"/>
          </p:nvPr>
        </p:nvSpPr>
        <p:spPr/>
        <p:txBody>
          <a:bodyPr lIns="0" tIns="0" rIns="0" bIns="0"/>
          <a:lstStyle>
            <a:lvl1pPr>
              <a:defRPr sz="5400" b="0" i="0">
                <a:solidFill>
                  <a:schemeClr val="tx1"/>
                </a:solidFill>
                <a:latin typeface="Aptos" panose="020B0004020202020204" pitchFamily="34" charset="0"/>
                <a:cs typeface="Calibri Light"/>
              </a:defRPr>
            </a:lvl1pPr>
          </a:lstStyle>
          <a:p>
            <a:r>
              <a:rPr lang="en-US"/>
              <a:t>Click to edit Master title style</a:t>
            </a:r>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pPr>
              <a:defRPr/>
            </a:pPr>
            <a:endParaRPr lang="en-US" alt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pPr>
              <a:defRPr/>
            </a:pPr>
            <a:fld id="{9DF27CFF-BA9E-4974-9A18-03971BFF4678}" type="slidenum">
              <a:rPr lang="en-US" altLang="en-US" smtClean="0"/>
              <a:pPr>
                <a:defRPr/>
              </a:pPr>
              <a:t>‹#›</a:t>
            </a:fld>
            <a:endParaRPr lang="en-US" altLang="en-US"/>
          </a:p>
        </p:txBody>
      </p:sp>
    </p:spTree>
    <p:extLst>
      <p:ext uri="{BB962C8B-B14F-4D97-AF65-F5344CB8AC3E}">
        <p14:creationId xmlns:p14="http://schemas.microsoft.com/office/powerpoint/2010/main" val="661565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pPr>
              <a:defRPr/>
            </a:pPr>
            <a:endParaRPr lang="en-US" alt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pPr>
              <a:defRPr/>
            </a:pPr>
            <a:fld id="{06E5BE82-79A6-4D06-A0CE-F0986B9FAF7D}" type="slidenum">
              <a:rPr lang="en-US" altLang="en-US" smtClean="0"/>
              <a:pPr>
                <a:defRPr/>
              </a:pPr>
              <a:t>‹#›</a:t>
            </a:fld>
            <a:endParaRPr lang="en-US" altLang="en-US"/>
          </a:p>
        </p:txBody>
      </p:sp>
    </p:spTree>
    <p:extLst>
      <p:ext uri="{BB962C8B-B14F-4D97-AF65-F5344CB8AC3E}">
        <p14:creationId xmlns:p14="http://schemas.microsoft.com/office/powerpoint/2010/main" val="1036615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663304"/>
            <a:ext cx="9144000" cy="1846659"/>
          </a:xfrm>
        </p:spPr>
        <p:txBody>
          <a:bodyPr anchor="b"/>
          <a:lstStyle>
            <a:lvl1pPr algn="ctr">
              <a:defRPr sz="6000">
                <a:latin typeface="Aptos" panose="020B0004020202020204" pitchFamily="34" charset="0"/>
              </a:defRPr>
            </a:lvl1pPr>
          </a:lstStyle>
          <a:p>
            <a:r>
              <a:rPr lang="en-US"/>
              <a:t>Click to edit Master title style</a:t>
            </a:r>
          </a:p>
        </p:txBody>
      </p:sp>
      <p:sp>
        <p:nvSpPr>
          <p:cNvPr id="3" name="Subtitle 2"/>
          <p:cNvSpPr>
            <a:spLocks noGrp="1"/>
          </p:cNvSpPr>
          <p:nvPr>
            <p:ph type="subTitle" idx="1"/>
          </p:nvPr>
        </p:nvSpPr>
        <p:spPr>
          <a:xfrm>
            <a:off x="1524000" y="3602038"/>
            <a:ext cx="9144000" cy="369332"/>
          </a:xfrm>
        </p:spPr>
        <p:txBody>
          <a:bodyPr/>
          <a:lstStyle>
            <a:lvl1pPr marL="0" indent="0" algn="ctr">
              <a:buNone/>
              <a:defRPr sz="2400">
                <a:latin typeface="Aptos" panose="020B00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a:defRPr/>
            </a:pPr>
            <a:fld id="{EFDBDF1B-CF4F-4B19-B54C-39EE84930C58}" type="slidenum">
              <a:rPr lang="en-US" altLang="en-US" smtClean="0"/>
              <a:pPr>
                <a:defRPr/>
              </a:pPr>
              <a:t>‹#›</a:t>
            </a:fld>
            <a:endParaRPr lang="en-US" altLang="en-US"/>
          </a:p>
        </p:txBody>
      </p:sp>
    </p:spTree>
    <p:extLst>
      <p:ext uri="{BB962C8B-B14F-4D97-AF65-F5344CB8AC3E}">
        <p14:creationId xmlns:p14="http://schemas.microsoft.com/office/powerpoint/2010/main" val="20278182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7484" y="273050"/>
            <a:ext cx="10968567" cy="830997"/>
          </a:xfrm>
        </p:spPr>
        <p:txBody>
          <a:bodyPr/>
          <a:lstStyle>
            <a:lvl1pPr>
              <a:defRPr>
                <a:latin typeface="Aptos" panose="020B0004020202020204" pitchFamily="34" charset="0"/>
              </a:defRPr>
            </a:lvl1pPr>
          </a:lstStyle>
          <a:p>
            <a:r>
              <a:rPr lang="en-US"/>
              <a:t>Click to edit Master title style</a:t>
            </a:r>
            <a:endParaRPr lang="en-GB"/>
          </a:p>
        </p:txBody>
      </p:sp>
      <p:sp>
        <p:nvSpPr>
          <p:cNvPr id="3" name="Text Placeholder 2"/>
          <p:cNvSpPr>
            <a:spLocks noGrp="1"/>
          </p:cNvSpPr>
          <p:nvPr>
            <p:ph type="body" sz="half" idx="1"/>
          </p:nvPr>
        </p:nvSpPr>
        <p:spPr>
          <a:xfrm>
            <a:off x="607484" y="1598613"/>
            <a:ext cx="5382683" cy="1415772"/>
          </a:xfrm>
        </p:spPr>
        <p:txBody>
          <a:bodyPr/>
          <a:lstStyle>
            <a:lvl1pPr>
              <a:defRPr>
                <a:latin typeface="Aptos" panose="020B0004020202020204" pitchFamily="34" charset="0"/>
              </a:defRPr>
            </a:lvl1pPr>
            <a:lvl2pPr>
              <a:defRPr>
                <a:latin typeface="Aptos" panose="020B0004020202020204" pitchFamily="34" charset="0"/>
              </a:defRPr>
            </a:lvl2pPr>
            <a:lvl3pPr>
              <a:defRPr>
                <a:latin typeface="Aptos" panose="020B0004020202020204" pitchFamily="34" charset="0"/>
              </a:defRPr>
            </a:lvl3pPr>
            <a:lvl4pPr>
              <a:defRPr>
                <a:latin typeface="Aptos" panose="020B0004020202020204" pitchFamily="34" charset="0"/>
              </a:defRPr>
            </a:lvl4pPr>
            <a:lvl5pPr>
              <a:defRPr>
                <a:latin typeface="Aptos" panose="020B0004020202020204" pitchFamily="34"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3367" y="1598613"/>
            <a:ext cx="5382684" cy="1415772"/>
          </a:xfrm>
        </p:spPr>
        <p:txBody>
          <a:bodyPr/>
          <a:lstStyle>
            <a:lvl1pPr>
              <a:defRPr>
                <a:latin typeface="Aptos" panose="020B0004020202020204" pitchFamily="34" charset="0"/>
              </a:defRPr>
            </a:lvl1pPr>
            <a:lvl2pPr>
              <a:defRPr>
                <a:latin typeface="Aptos" panose="020B0004020202020204" pitchFamily="34" charset="0"/>
              </a:defRPr>
            </a:lvl2pPr>
            <a:lvl3pPr>
              <a:defRPr>
                <a:latin typeface="Aptos" panose="020B0004020202020204" pitchFamily="34" charset="0"/>
              </a:defRPr>
            </a:lvl3pPr>
            <a:lvl4pPr>
              <a:defRPr>
                <a:latin typeface="Aptos" panose="020B0004020202020204" pitchFamily="34" charset="0"/>
              </a:defRPr>
            </a:lvl4pPr>
            <a:lvl5pPr>
              <a:defRPr>
                <a:latin typeface="Aptos" panose="020B0004020202020204" pitchFamily="34"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96D557D-8BC2-6A1D-D1FF-2E46DF545514}"/>
              </a:ext>
            </a:extLst>
          </p:cNvPr>
          <p:cNvSpPr>
            <a:spLocks noGrp="1"/>
          </p:cNvSpPr>
          <p:nvPr>
            <p:ph type="dt" sz="half" idx="10"/>
          </p:nvPr>
        </p:nvSpPr>
        <p:spPr>
          <a:xfrm>
            <a:off x="607485" y="6242051"/>
            <a:ext cx="2840567" cy="474663"/>
          </a:xfrm>
        </p:spPr>
        <p:txBody>
          <a:bodyPr/>
          <a:lstStyle>
            <a:lvl1pPr>
              <a:defRPr/>
            </a:lvl1pPr>
          </a:lstStyle>
          <a:p>
            <a:pPr>
              <a:defRPr/>
            </a:pPr>
            <a:endParaRPr lang="en-US" altLang="en-US"/>
          </a:p>
        </p:txBody>
      </p:sp>
      <p:sp>
        <p:nvSpPr>
          <p:cNvPr id="6" name="Footer Placeholder 5">
            <a:extLst>
              <a:ext uri="{FF2B5EF4-FFF2-40B4-BE49-F238E27FC236}">
                <a16:creationId xmlns:a16="http://schemas.microsoft.com/office/drawing/2014/main" id="{2D55F1C3-7F32-40E4-8D09-94F94C56CF3B}"/>
              </a:ext>
            </a:extLst>
          </p:cNvPr>
          <p:cNvSpPr>
            <a:spLocks noGrp="1"/>
          </p:cNvSpPr>
          <p:nvPr>
            <p:ph type="ftr" sz="quarter" idx="11"/>
          </p:nvPr>
        </p:nvSpPr>
        <p:spPr>
          <a:xfrm>
            <a:off x="4165600" y="6242051"/>
            <a:ext cx="3860800" cy="276999"/>
          </a:xfrm>
        </p:spPr>
        <p:txBody>
          <a:bodyPr/>
          <a:lstStyle>
            <a:lvl1pPr eaLnBrk="1" fontAlgn="auto" hangingPunct="1">
              <a:spcBef>
                <a:spcPts val="0"/>
              </a:spcBef>
              <a:spcAft>
                <a:spcPts val="0"/>
              </a:spcAft>
              <a:defRPr>
                <a:latin typeface="Aptos" panose="020B0004020202020204" pitchFamily="34" charset="0"/>
              </a:defRPr>
            </a:lvl1pPr>
          </a:lstStyle>
          <a:p>
            <a:pPr>
              <a:defRPr/>
            </a:pPr>
            <a:endParaRPr lang="en-US" altLang="en-US"/>
          </a:p>
        </p:txBody>
      </p:sp>
      <p:sp>
        <p:nvSpPr>
          <p:cNvPr id="7" name="Slide Number Placeholder 6">
            <a:extLst>
              <a:ext uri="{FF2B5EF4-FFF2-40B4-BE49-F238E27FC236}">
                <a16:creationId xmlns:a16="http://schemas.microsoft.com/office/drawing/2014/main" id="{870CE419-89A3-49AD-0752-8A8202F9A9BC}"/>
              </a:ext>
            </a:extLst>
          </p:cNvPr>
          <p:cNvSpPr>
            <a:spLocks noGrp="1"/>
          </p:cNvSpPr>
          <p:nvPr>
            <p:ph type="sldNum" sz="quarter" idx="12"/>
          </p:nvPr>
        </p:nvSpPr>
        <p:spPr>
          <a:xfrm>
            <a:off x="8737601" y="6242051"/>
            <a:ext cx="2840567" cy="474663"/>
          </a:xfrm>
        </p:spPr>
        <p:txBody>
          <a:bodyPr/>
          <a:lstStyle>
            <a:lvl1pPr>
              <a:defRPr/>
            </a:lvl1pPr>
          </a:lstStyle>
          <a:p>
            <a:pPr>
              <a:defRPr/>
            </a:pPr>
            <a:fld id="{07E47033-3EE6-45AB-AA97-10FC2BDC953A}" type="slidenum">
              <a:rPr lang="en-US" altLang="en-US"/>
              <a:pPr>
                <a:defRPr/>
              </a:pPr>
              <a:t>‹#›</a:t>
            </a:fld>
            <a:endParaRPr lang="en-US" altLang="en-US"/>
          </a:p>
        </p:txBody>
      </p:sp>
    </p:spTree>
    <p:extLst>
      <p:ext uri="{BB962C8B-B14F-4D97-AF65-F5344CB8AC3E}">
        <p14:creationId xmlns:p14="http://schemas.microsoft.com/office/powerpoint/2010/main" val="2260866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Aptos" panose="020B0004020202020204" pitchFamily="34" charset="0"/>
              </a:defRPr>
            </a:lvl1pPr>
          </a:lstStyle>
          <a:p>
            <a:r>
              <a:rPr lang="en-US"/>
              <a:t>Click to edit Master title style</a:t>
            </a:r>
            <a:endParaRPr lang="en-GB"/>
          </a:p>
        </p:txBody>
      </p:sp>
      <p:sp>
        <p:nvSpPr>
          <p:cNvPr id="3" name="Content Placeholder 2"/>
          <p:cNvSpPr>
            <a:spLocks noGrp="1"/>
          </p:cNvSpPr>
          <p:nvPr>
            <p:ph sz="half" idx="1"/>
          </p:nvPr>
        </p:nvSpPr>
        <p:spPr>
          <a:xfrm>
            <a:off x="609600" y="1600201"/>
            <a:ext cx="5384800" cy="1246495"/>
          </a:xfrm>
        </p:spPr>
        <p:txBody>
          <a:bodyPr/>
          <a:lstStyle>
            <a:lvl1pPr>
              <a:defRPr sz="2100">
                <a:latin typeface="Aptos" panose="020B0004020202020204" pitchFamily="34" charset="0"/>
              </a:defRPr>
            </a:lvl1pPr>
            <a:lvl2pPr>
              <a:defRPr sz="1800">
                <a:latin typeface="Aptos" panose="020B0004020202020204" pitchFamily="34" charset="0"/>
              </a:defRPr>
            </a:lvl2pPr>
            <a:lvl3pPr>
              <a:defRPr sz="1500">
                <a:latin typeface="Aptos" panose="020B0004020202020204" pitchFamily="34" charset="0"/>
              </a:defRPr>
            </a:lvl3pPr>
            <a:lvl4pPr>
              <a:defRPr sz="1350">
                <a:latin typeface="Aptos" panose="020B0004020202020204" pitchFamily="34" charset="0"/>
              </a:defRPr>
            </a:lvl4pPr>
            <a:lvl5pPr>
              <a:defRPr sz="1350">
                <a:latin typeface="Aptos" panose="020B0004020202020204" pitchFamily="34" charset="0"/>
              </a:defRPr>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1246495"/>
          </a:xfrm>
        </p:spPr>
        <p:txBody>
          <a:bodyPr/>
          <a:lstStyle>
            <a:lvl1pPr>
              <a:defRPr sz="2100">
                <a:latin typeface="Aptos" panose="020B0004020202020204" pitchFamily="34" charset="0"/>
              </a:defRPr>
            </a:lvl1pPr>
            <a:lvl2pPr>
              <a:defRPr sz="1800">
                <a:latin typeface="Aptos" panose="020B0004020202020204" pitchFamily="34" charset="0"/>
              </a:defRPr>
            </a:lvl2pPr>
            <a:lvl3pPr>
              <a:defRPr sz="1500">
                <a:latin typeface="Aptos" panose="020B0004020202020204" pitchFamily="34" charset="0"/>
              </a:defRPr>
            </a:lvl3pPr>
            <a:lvl4pPr>
              <a:defRPr sz="1350">
                <a:latin typeface="Aptos" panose="020B0004020202020204" pitchFamily="34" charset="0"/>
              </a:defRPr>
            </a:lvl4pPr>
            <a:lvl5pPr>
              <a:defRPr sz="1350">
                <a:latin typeface="Aptos" panose="020B0004020202020204" pitchFamily="34" charset="0"/>
              </a:defRPr>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4809F2F9-D7F7-A4F3-4472-FFD863EB33BB}"/>
              </a:ext>
            </a:extLst>
          </p:cNvPr>
          <p:cNvSpPr>
            <a:spLocks noGrp="1"/>
          </p:cNvSpPr>
          <p:nvPr>
            <p:ph type="dt" sz="half" idx="10"/>
          </p:nvPr>
        </p:nvSpPr>
        <p:spPr/>
        <p:txBody>
          <a:bodyPr/>
          <a:lstStyle>
            <a:lvl1pPr>
              <a:defRPr/>
            </a:lvl1pPr>
          </a:lstStyle>
          <a:p>
            <a:pPr>
              <a:defRPr/>
            </a:pPr>
            <a:endParaRPr lang="en-US" altLang="en-US"/>
          </a:p>
        </p:txBody>
      </p:sp>
      <p:sp>
        <p:nvSpPr>
          <p:cNvPr id="6" name="Slide Number Placeholder 5">
            <a:extLst>
              <a:ext uri="{FF2B5EF4-FFF2-40B4-BE49-F238E27FC236}">
                <a16:creationId xmlns:a16="http://schemas.microsoft.com/office/drawing/2014/main" id="{46E30065-7ECB-F2F5-727E-BC2862FB08AE}"/>
              </a:ext>
            </a:extLst>
          </p:cNvPr>
          <p:cNvSpPr>
            <a:spLocks noGrp="1"/>
          </p:cNvSpPr>
          <p:nvPr>
            <p:ph type="sldNum" sz="quarter" idx="11"/>
          </p:nvPr>
        </p:nvSpPr>
        <p:spPr/>
        <p:txBody>
          <a:bodyPr/>
          <a:lstStyle>
            <a:lvl1pPr>
              <a:defRPr/>
            </a:lvl1pPr>
          </a:lstStyle>
          <a:p>
            <a:pPr>
              <a:defRPr/>
            </a:pPr>
            <a:fld id="{FA964DDD-4755-4EFC-B936-EDFC41BB53F3}" type="slidenum">
              <a:rPr lang="en-US" altLang="en-US"/>
              <a:pPr>
                <a:defRPr/>
              </a:pPr>
              <a:t>‹#›</a:t>
            </a:fld>
            <a:endParaRPr lang="en-US" altLang="en-US"/>
          </a:p>
        </p:txBody>
      </p:sp>
    </p:spTree>
    <p:extLst>
      <p:ext uri="{BB962C8B-B14F-4D97-AF65-F5344CB8AC3E}">
        <p14:creationId xmlns:p14="http://schemas.microsoft.com/office/powerpoint/2010/main" val="24721796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7484" y="273050"/>
            <a:ext cx="10968567" cy="830997"/>
          </a:xfrm>
        </p:spPr>
        <p:txBody>
          <a:bodyPr/>
          <a:lstStyle>
            <a:lvl1pPr>
              <a:defRPr>
                <a:latin typeface="Aptos" panose="020B0004020202020204" pitchFamily="34" charset="0"/>
              </a:defRPr>
            </a:lvl1pPr>
          </a:lstStyle>
          <a:p>
            <a:r>
              <a:rPr lang="en-US"/>
              <a:t>Click to edit Master title style</a:t>
            </a:r>
            <a:endParaRPr lang="en-GB"/>
          </a:p>
        </p:txBody>
      </p:sp>
      <p:sp>
        <p:nvSpPr>
          <p:cNvPr id="3" name="Text Placeholder 2"/>
          <p:cNvSpPr>
            <a:spLocks noGrp="1"/>
          </p:cNvSpPr>
          <p:nvPr>
            <p:ph type="body" sz="half" idx="1"/>
          </p:nvPr>
        </p:nvSpPr>
        <p:spPr>
          <a:xfrm>
            <a:off x="607484" y="1598613"/>
            <a:ext cx="5382683" cy="1415772"/>
          </a:xfrm>
        </p:spPr>
        <p:txBody>
          <a:bodyPr/>
          <a:lstStyle>
            <a:lvl1pPr>
              <a:defRPr>
                <a:latin typeface="Aptos" panose="020B0004020202020204" pitchFamily="34" charset="0"/>
              </a:defRPr>
            </a:lvl1pPr>
            <a:lvl2pPr>
              <a:defRPr>
                <a:latin typeface="Aptos" panose="020B0004020202020204" pitchFamily="34" charset="0"/>
              </a:defRPr>
            </a:lvl2pPr>
            <a:lvl3pPr>
              <a:defRPr>
                <a:latin typeface="Aptos" panose="020B0004020202020204" pitchFamily="34" charset="0"/>
              </a:defRPr>
            </a:lvl3pPr>
            <a:lvl4pPr>
              <a:defRPr>
                <a:latin typeface="Aptos" panose="020B0004020202020204" pitchFamily="34" charset="0"/>
              </a:defRPr>
            </a:lvl4pPr>
            <a:lvl5pPr>
              <a:defRPr>
                <a:latin typeface="Aptos"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3367" y="1598613"/>
            <a:ext cx="5382684" cy="1415772"/>
          </a:xfrm>
        </p:spPr>
        <p:txBody>
          <a:bodyPr/>
          <a:lstStyle>
            <a:lvl1pPr>
              <a:defRPr>
                <a:latin typeface="Aptos" panose="020B0004020202020204" pitchFamily="34" charset="0"/>
              </a:defRPr>
            </a:lvl1pPr>
            <a:lvl2pPr>
              <a:defRPr>
                <a:latin typeface="Aptos" panose="020B0004020202020204" pitchFamily="34" charset="0"/>
              </a:defRPr>
            </a:lvl2pPr>
            <a:lvl3pPr>
              <a:defRPr>
                <a:latin typeface="Aptos" panose="020B0004020202020204" pitchFamily="34" charset="0"/>
              </a:defRPr>
            </a:lvl3pPr>
            <a:lvl4pPr>
              <a:defRPr>
                <a:latin typeface="Aptos" panose="020B0004020202020204" pitchFamily="34" charset="0"/>
              </a:defRPr>
            </a:lvl4pPr>
            <a:lvl5pPr>
              <a:defRPr>
                <a:latin typeface="Aptos"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3367" y="3922714"/>
            <a:ext cx="5382684" cy="1415772"/>
          </a:xfrm>
        </p:spPr>
        <p:txBody>
          <a:bodyPr/>
          <a:lstStyle>
            <a:lvl1pPr>
              <a:defRPr>
                <a:latin typeface="Aptos" panose="020B0004020202020204" pitchFamily="34" charset="0"/>
              </a:defRPr>
            </a:lvl1pPr>
            <a:lvl2pPr>
              <a:defRPr>
                <a:latin typeface="Aptos" panose="020B0004020202020204" pitchFamily="34" charset="0"/>
              </a:defRPr>
            </a:lvl2pPr>
            <a:lvl3pPr>
              <a:defRPr>
                <a:latin typeface="Aptos" panose="020B0004020202020204" pitchFamily="34" charset="0"/>
              </a:defRPr>
            </a:lvl3pPr>
            <a:lvl4pPr>
              <a:defRPr>
                <a:latin typeface="Aptos" panose="020B0004020202020204" pitchFamily="34" charset="0"/>
              </a:defRPr>
            </a:lvl4pPr>
            <a:lvl5pPr>
              <a:defRPr>
                <a:latin typeface="Aptos" panose="020B00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a:extLst>
              <a:ext uri="{FF2B5EF4-FFF2-40B4-BE49-F238E27FC236}">
                <a16:creationId xmlns:a16="http://schemas.microsoft.com/office/drawing/2014/main" id="{543CD67B-0C05-9CC2-FD78-B66A86D638AD}"/>
              </a:ext>
            </a:extLst>
          </p:cNvPr>
          <p:cNvSpPr>
            <a:spLocks noGrp="1"/>
          </p:cNvSpPr>
          <p:nvPr>
            <p:ph type="dt" sz="half" idx="10"/>
          </p:nvPr>
        </p:nvSpPr>
        <p:spPr/>
        <p:txBody>
          <a:bodyPr/>
          <a:lstStyle>
            <a:lvl1pPr>
              <a:defRPr/>
            </a:lvl1pPr>
          </a:lstStyle>
          <a:p>
            <a:pPr>
              <a:defRPr/>
            </a:pPr>
            <a:endParaRPr lang="en-US"/>
          </a:p>
        </p:txBody>
      </p:sp>
      <p:sp>
        <p:nvSpPr>
          <p:cNvPr id="7" name="Footer Placeholder 6">
            <a:extLst>
              <a:ext uri="{FF2B5EF4-FFF2-40B4-BE49-F238E27FC236}">
                <a16:creationId xmlns:a16="http://schemas.microsoft.com/office/drawing/2014/main" id="{2B6F803D-7F4F-F157-1CAC-0E082D32451F}"/>
              </a:ext>
            </a:extLst>
          </p:cNvPr>
          <p:cNvSpPr>
            <a:spLocks noGrp="1"/>
          </p:cNvSpPr>
          <p:nvPr>
            <p:ph type="ftr" sz="quarter" idx="11"/>
          </p:nvPr>
        </p:nvSpPr>
        <p:spPr>
          <a:xfrm>
            <a:off x="0" y="0"/>
            <a:ext cx="0" cy="276999"/>
          </a:xfrm>
        </p:spPr>
        <p:txBody>
          <a:bodyPr/>
          <a:lstStyle>
            <a:lvl1pPr eaLnBrk="1" fontAlgn="auto" hangingPunct="1">
              <a:spcBef>
                <a:spcPts val="0"/>
              </a:spcBef>
              <a:spcAft>
                <a:spcPts val="0"/>
              </a:spcAft>
              <a:defRPr>
                <a:latin typeface="Aptos" panose="020B0004020202020204" pitchFamily="34" charset="0"/>
              </a:defRPr>
            </a:lvl1pPr>
          </a:lstStyle>
          <a:p>
            <a:pPr>
              <a:defRPr/>
            </a:pPr>
            <a:endParaRPr lang="en-US"/>
          </a:p>
        </p:txBody>
      </p:sp>
      <p:sp>
        <p:nvSpPr>
          <p:cNvPr id="8" name="Slide Number Placeholder 7">
            <a:extLst>
              <a:ext uri="{FF2B5EF4-FFF2-40B4-BE49-F238E27FC236}">
                <a16:creationId xmlns:a16="http://schemas.microsoft.com/office/drawing/2014/main" id="{0A6B580E-1CAA-062A-81A1-FBD481144FE1}"/>
              </a:ext>
            </a:extLst>
          </p:cNvPr>
          <p:cNvSpPr>
            <a:spLocks noGrp="1"/>
          </p:cNvSpPr>
          <p:nvPr>
            <p:ph type="sldNum" sz="quarter" idx="12"/>
          </p:nvPr>
        </p:nvSpPr>
        <p:spPr/>
        <p:txBody>
          <a:bodyPr/>
          <a:lstStyle>
            <a:lvl1pPr>
              <a:defRPr/>
            </a:lvl1pPr>
          </a:lstStyle>
          <a:p>
            <a:pPr>
              <a:defRPr/>
            </a:pPr>
            <a:fld id="{567FDBA9-272B-4D05-B9E6-98CC28D39565}" type="slidenum">
              <a:rPr lang="en-US" altLang="en-US"/>
              <a:pPr>
                <a:defRPr/>
              </a:pPr>
              <a:t>‹#›</a:t>
            </a:fld>
            <a:endParaRPr lang="en-US" altLang="en-US"/>
          </a:p>
        </p:txBody>
      </p:sp>
    </p:spTree>
    <p:extLst>
      <p:ext uri="{BB962C8B-B14F-4D97-AF65-F5344CB8AC3E}">
        <p14:creationId xmlns:p14="http://schemas.microsoft.com/office/powerpoint/2010/main" val="7572966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1">
            <a:lum/>
          </a:blip>
          <a:srcRect/>
          <a:stretch>
            <a:fillRect l="-13000" r="-13000"/>
          </a:stretch>
        </a:blip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840739" y="355218"/>
            <a:ext cx="10510520" cy="830997"/>
          </a:xfrm>
          <a:prstGeom prst="rect">
            <a:avLst/>
          </a:prstGeom>
        </p:spPr>
        <p:txBody>
          <a:bodyPr wrap="square" lIns="0" tIns="0" rIns="0" bIns="0">
            <a:spAutoFit/>
          </a:bodyPr>
          <a:lstStyle>
            <a:lvl1pPr>
              <a:defRPr sz="5400" b="0" i="0">
                <a:solidFill>
                  <a:schemeClr val="tx1"/>
                </a:solidFill>
                <a:latin typeface="Calibri Light"/>
                <a:cs typeface="Calibri Light"/>
              </a:defRPr>
            </a:lvl1pPr>
          </a:lstStyle>
          <a:p>
            <a:endParaRPr/>
          </a:p>
        </p:txBody>
      </p:sp>
      <p:sp>
        <p:nvSpPr>
          <p:cNvPr id="3" name="Holder 3"/>
          <p:cNvSpPr>
            <a:spLocks noGrp="1"/>
          </p:cNvSpPr>
          <p:nvPr>
            <p:ph type="body" idx="1"/>
          </p:nvPr>
        </p:nvSpPr>
        <p:spPr>
          <a:xfrm>
            <a:off x="840739" y="2604262"/>
            <a:ext cx="5050790" cy="307777"/>
          </a:xfrm>
          <a:prstGeom prst="rect">
            <a:avLst/>
          </a:prstGeom>
        </p:spPr>
        <p:txBody>
          <a:bodyPr wrap="square" lIns="0" tIns="0" rIns="0" bIns="0">
            <a:spAutoFit/>
          </a:bodyPr>
          <a:lstStyle>
            <a:lvl1pPr>
              <a:defRPr sz="2000" b="0" i="0">
                <a:solidFill>
                  <a:schemeClr val="tx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pPr>
              <a:defRPr/>
            </a:pPr>
            <a:endParaRPr lang="en-US" alt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pPr>
              <a:defRPr/>
            </a:pPr>
            <a:fld id="{EFDBDF1B-CF4F-4B19-B54C-39EE84930C58}" type="slidenum">
              <a:rPr lang="en-US" altLang="en-US" smtClean="0"/>
              <a:pPr>
                <a:defRPr/>
              </a:pPr>
              <a:t>‹#›</a:t>
            </a:fld>
            <a:endParaRPr lang="en-US" altLang="en-US"/>
          </a:p>
        </p:txBody>
      </p:sp>
    </p:spTree>
    <p:extLst>
      <p:ext uri="{BB962C8B-B14F-4D97-AF65-F5344CB8AC3E}">
        <p14:creationId xmlns:p14="http://schemas.microsoft.com/office/powerpoint/2010/main" val="1138837145"/>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Lst>
  <p:txStyles>
    <p:titleStyle>
      <a:lvl1pPr eaLnBrk="1" hangingPunct="1">
        <a:defRPr>
          <a:latin typeface="Aptos" panose="020B0004020202020204" pitchFamily="34" charset="0"/>
          <a:ea typeface="+mj-ea"/>
          <a:cs typeface="+mj-cs"/>
        </a:defRPr>
      </a:lvl1pPr>
    </p:titleStyle>
    <p:bodyStyle>
      <a:lvl1pPr marL="0" eaLnBrk="1" hangingPunct="1">
        <a:defRPr>
          <a:latin typeface="Aptos" panose="020B0004020202020204" pitchFamily="34" charset="0"/>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8.xml"/><Relationship Id="rId1" Type="http://schemas.openxmlformats.org/officeDocument/2006/relationships/video" Target="https://www.youtube.com/embed/xLhNP0qp38Q?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pearsonhighered.com/assets/samplechapter/0/2/7/3/0273757342.pdf"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video" Target="https://www.youtube.com/embed/o4XX90lqT6E?feature=oembed" TargetMode="External"/><Relationship Id="rId4" Type="http://schemas.openxmlformats.org/officeDocument/2006/relationships/image" Target="../media/image10.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id="{4901E999-0E44-9C45-9019-F4E0BAE84319}"/>
              </a:ext>
            </a:extLst>
          </p:cNvPr>
          <p:cNvSpPr/>
          <p:nvPr/>
        </p:nvSpPr>
        <p:spPr>
          <a:xfrm>
            <a:off x="695400" y="332656"/>
            <a:ext cx="8458200" cy="6333565"/>
          </a:xfrm>
          <a:prstGeom prst="homePlate">
            <a:avLst/>
          </a:prstGeom>
          <a:solidFill>
            <a:srgbClr val="C34182">
              <a:alpha val="30000"/>
            </a:srgbClr>
          </a:solidFill>
          <a:effectLst>
            <a:softEdge rad="635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121858" name="Rectangle 2">
            <a:extLst>
              <a:ext uri="{FF2B5EF4-FFF2-40B4-BE49-F238E27FC236}">
                <a16:creationId xmlns:a16="http://schemas.microsoft.com/office/drawing/2014/main" id="{6E9C05D1-728B-E73E-D461-B50BDBE96799}"/>
              </a:ext>
            </a:extLst>
          </p:cNvPr>
          <p:cNvSpPr>
            <a:spLocks noGrp="1" noChangeArrowheads="1"/>
          </p:cNvSpPr>
          <p:nvPr>
            <p:ph type="ctrTitle"/>
          </p:nvPr>
        </p:nvSpPr>
        <p:spPr>
          <a:xfrm>
            <a:off x="479376" y="4509120"/>
            <a:ext cx="6840760" cy="1222707"/>
          </a:xfrm>
        </p:spPr>
        <p:txBody>
          <a:bodyPr vert="horz" wrap="square" lIns="91440" tIns="45720" rIns="91440" bIns="45720" rtlCol="0" anchor="ctr">
            <a:noAutofit/>
          </a:bodyPr>
          <a:lstStyle/>
          <a:p>
            <a:pPr>
              <a:lnSpc>
                <a:spcPct val="90000"/>
              </a:lnSpc>
              <a:spcBef>
                <a:spcPct val="0"/>
              </a:spcBef>
            </a:pPr>
            <a:r>
              <a:rPr lang="en-GB" altLang="en-US" sz="4000" b="1">
                <a:solidFill>
                  <a:schemeClr val="tx2">
                    <a:lumMod val="20000"/>
                    <a:lumOff val="80000"/>
                  </a:schemeClr>
                </a:solidFill>
                <a:ea typeface="+mj-ea"/>
                <a:cs typeface="Arial" panose="020B0604020202020204" pitchFamily="34" charset="0"/>
              </a:rPr>
              <a:t>Week 2 – </a:t>
            </a:r>
            <a:br>
              <a:rPr lang="en-GB" altLang="en-US" sz="4000" b="1">
                <a:solidFill>
                  <a:schemeClr val="tx2">
                    <a:lumMod val="20000"/>
                    <a:lumOff val="80000"/>
                  </a:schemeClr>
                </a:solidFill>
                <a:ea typeface="+mj-ea"/>
                <a:cs typeface="Arial" panose="020B0604020202020204" pitchFamily="34" charset="0"/>
              </a:rPr>
            </a:br>
            <a:r>
              <a:rPr lang="en-GB" altLang="en-US" sz="4000" b="1">
                <a:solidFill>
                  <a:schemeClr val="tx2">
                    <a:lumMod val="20000"/>
                    <a:lumOff val="80000"/>
                  </a:schemeClr>
                </a:solidFill>
                <a:ea typeface="+mj-ea"/>
                <a:cs typeface="Arial" panose="020B0604020202020204" pitchFamily="34" charset="0"/>
              </a:rPr>
              <a:t>The Rationality of Management</a:t>
            </a:r>
          </a:p>
        </p:txBody>
      </p:sp>
      <p:sp>
        <p:nvSpPr>
          <p:cNvPr id="5" name="Title 1">
            <a:extLst>
              <a:ext uri="{FF2B5EF4-FFF2-40B4-BE49-F238E27FC236}">
                <a16:creationId xmlns:a16="http://schemas.microsoft.com/office/drawing/2014/main" id="{E8EFDF87-EB8C-0F45-D12A-8285A8D0145C}"/>
              </a:ext>
            </a:extLst>
          </p:cNvPr>
          <p:cNvSpPr txBox="1">
            <a:spLocks/>
          </p:cNvSpPr>
          <p:nvPr/>
        </p:nvSpPr>
        <p:spPr>
          <a:xfrm>
            <a:off x="-456728" y="2276872"/>
            <a:ext cx="9144000" cy="692497"/>
          </a:xfrm>
          <a:prstGeom prst="rect">
            <a:avLst/>
          </a:prstGeom>
        </p:spPr>
        <p:txBody>
          <a:bodyPr vert="horz" wrap="square" lIns="91440" tIns="45720" rIns="91440" bIns="45720" rtlCol="0" anchor="ctr">
            <a:noAutofit/>
          </a:bodyPr>
          <a:lstStyle>
            <a:lvl1pPr algn="ctr" eaLnBrk="1" hangingPunct="1">
              <a:defRPr sz="6000" b="0" i="0">
                <a:solidFill>
                  <a:schemeClr val="tx1"/>
                </a:solidFill>
                <a:latin typeface="Aptos" panose="020B0004020202020204" pitchFamily="34" charset="0"/>
                <a:ea typeface="+mj-ea"/>
                <a:cs typeface="Calibri Light"/>
              </a:defRPr>
            </a:lvl1pPr>
          </a:lstStyle>
          <a:p>
            <a:pPr>
              <a:lnSpc>
                <a:spcPct val="90000"/>
              </a:lnSpc>
              <a:spcBef>
                <a:spcPct val="0"/>
              </a:spcBef>
            </a:pPr>
            <a:r>
              <a:rPr lang="en-GB" sz="6600" b="1">
                <a:solidFill>
                  <a:schemeClr val="tx2">
                    <a:lumMod val="20000"/>
                    <a:lumOff val="80000"/>
                  </a:schemeClr>
                </a:solidFill>
                <a:cs typeface="Arial" panose="020B0604020202020204" pitchFamily="34" charset="0"/>
              </a:rPr>
              <a:t>People and Organisations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D2B3AE5C-DAAB-4481-A395-B50A1079091E}"/>
              </a:ext>
            </a:extLst>
          </p:cNvPr>
          <p:cNvSpPr>
            <a:spLocks noGrp="1" noChangeArrowheads="1"/>
          </p:cNvSpPr>
          <p:nvPr>
            <p:ph type="title"/>
          </p:nvPr>
        </p:nvSpPr>
        <p:spPr>
          <a:xfrm>
            <a:off x="1979614" y="476250"/>
            <a:ext cx="8226425" cy="939800"/>
          </a:xfrm>
        </p:spPr>
        <p:txBody>
          <a:bodyPr wrap="square" lIns="0" tIns="0" rIns="0" bIns="0">
            <a:spAutoFit/>
          </a:bodyPr>
          <a:lstStyle/>
          <a:p>
            <a:pPr marL="12700" algn="ctr" rtl="0">
              <a:lnSpc>
                <a:spcPct val="90000"/>
              </a:lnSpc>
              <a:spcBef>
                <a:spcPct val="0"/>
              </a:spcBef>
            </a:pPr>
            <a:r>
              <a:rPr lang="en-GB" altLang="en-US" sz="4400" b="1" kern="1200">
                <a:solidFill>
                  <a:schemeClr val="bg1"/>
                </a:solidFill>
                <a:effectLst>
                  <a:glow rad="63500">
                    <a:schemeClr val="bg1">
                      <a:alpha val="40000"/>
                    </a:schemeClr>
                  </a:glow>
                </a:effectLst>
                <a:cs typeface="Arial" panose="020B0604020202020204" pitchFamily="34" charset="0"/>
              </a:rPr>
              <a:t>Session objectives;</a:t>
            </a:r>
          </a:p>
        </p:txBody>
      </p:sp>
      <p:sp>
        <p:nvSpPr>
          <p:cNvPr id="9219" name="Rectangle 3">
            <a:extLst>
              <a:ext uri="{FF2B5EF4-FFF2-40B4-BE49-F238E27FC236}">
                <a16:creationId xmlns:a16="http://schemas.microsoft.com/office/drawing/2014/main" id="{F05A493D-8EDA-AC9F-92E5-8CC4C34E5328}"/>
              </a:ext>
            </a:extLst>
          </p:cNvPr>
          <p:cNvSpPr>
            <a:spLocks noGrp="1" noChangeArrowheads="1"/>
          </p:cNvSpPr>
          <p:nvPr>
            <p:ph type="body" sz="half" idx="1"/>
          </p:nvPr>
        </p:nvSpPr>
        <p:spPr>
          <a:xfrm>
            <a:off x="695400" y="1408483"/>
            <a:ext cx="9073008" cy="4893647"/>
          </a:xfrm>
          <a:solidFill>
            <a:schemeClr val="bg1">
              <a:alpha val="50000"/>
            </a:schemeClr>
          </a:solidFill>
          <a:ln w="50800">
            <a:solidFill>
              <a:srgbClr val="FF0000"/>
            </a:solidFill>
          </a:ln>
        </p:spPr>
        <p:txBody>
          <a:bodyPr/>
          <a:lstStyle/>
          <a:p>
            <a:pPr marL="342900" indent="-342900" eaLnBrk="1" hangingPunct="1">
              <a:buFont typeface="Arial" panose="020B0604020202020204" pitchFamily="34" charset="0"/>
              <a:buChar char="•"/>
            </a:pPr>
            <a:endParaRPr lang="en-GB" altLang="en-US" b="1"/>
          </a:p>
          <a:p>
            <a:pPr marL="342900" indent="-342900" algn="l" eaLnBrk="1" hangingPunct="1">
              <a:buFont typeface="Arial" panose="020B0604020202020204" pitchFamily="34" charset="0"/>
              <a:buChar char="•"/>
            </a:pPr>
            <a:r>
              <a:rPr lang="en-GB" altLang="en-US" b="1"/>
              <a:t>Historical foundations</a:t>
            </a:r>
          </a:p>
          <a:p>
            <a:pPr marL="342900" indent="-342900" algn="l" eaLnBrk="1" hangingPunct="1">
              <a:buFont typeface="Arial" panose="020B0604020202020204" pitchFamily="34" charset="0"/>
              <a:buChar char="•"/>
            </a:pPr>
            <a:endParaRPr lang="en-GB" altLang="en-US" b="1"/>
          </a:p>
          <a:p>
            <a:pPr marL="342900" indent="-342900" algn="l" eaLnBrk="1" hangingPunct="1">
              <a:buFont typeface="Arial" panose="020B0604020202020204" pitchFamily="34" charset="0"/>
              <a:buChar char="•"/>
            </a:pPr>
            <a:r>
              <a:rPr lang="en-GB" altLang="en-US" b="1"/>
              <a:t>Organisations – management styles needed for early 1900’s </a:t>
            </a:r>
          </a:p>
          <a:p>
            <a:pPr marL="342900" indent="-342900" algn="l" eaLnBrk="1" hangingPunct="1">
              <a:buFont typeface="Arial" panose="020B0604020202020204" pitchFamily="34" charset="0"/>
              <a:buChar char="•"/>
            </a:pPr>
            <a:endParaRPr lang="en-GB" altLang="en-US" b="1"/>
          </a:p>
          <a:p>
            <a:pPr marL="342900" indent="-342900" algn="l" eaLnBrk="1" hangingPunct="1">
              <a:buFont typeface="Arial" panose="020B0604020202020204" pitchFamily="34" charset="0"/>
              <a:buChar char="•"/>
            </a:pPr>
            <a:r>
              <a:rPr lang="en-GB" altLang="en-US" b="1"/>
              <a:t>Classical  Organisation Theory </a:t>
            </a:r>
            <a:endParaRPr lang="en-GB" altLang="en-US" sz="1800" b="1"/>
          </a:p>
          <a:p>
            <a:pPr marL="285750" indent="-285750" algn="l" eaLnBrk="1" hangingPunct="1">
              <a:buFont typeface="Arial" panose="020B0604020202020204" pitchFamily="34" charset="0"/>
              <a:buChar char="•"/>
            </a:pPr>
            <a:endParaRPr lang="en-GB" altLang="en-US" sz="1800" b="1"/>
          </a:p>
          <a:p>
            <a:pPr marL="342900" indent="-342900" algn="l" eaLnBrk="1" hangingPunct="1">
              <a:buFont typeface="Arial" panose="020B0604020202020204" pitchFamily="34" charset="0"/>
              <a:buChar char="•"/>
            </a:pPr>
            <a:r>
              <a:rPr lang="en-GB" altLang="en-US" sz="2000" b="1"/>
              <a:t>Scientific Management - Taylor </a:t>
            </a:r>
            <a:endParaRPr lang="en-GB" altLang="en-US" b="1"/>
          </a:p>
          <a:p>
            <a:pPr marL="342900" indent="-342900" algn="l" eaLnBrk="1" hangingPunct="1">
              <a:buFont typeface="Arial" panose="020B0604020202020204" pitchFamily="34" charset="0"/>
              <a:buChar char="•"/>
            </a:pPr>
            <a:endParaRPr lang="en-GB" altLang="en-US" sz="2000" b="1"/>
          </a:p>
          <a:p>
            <a:pPr marL="342900" indent="-342900" algn="l" eaLnBrk="1" hangingPunct="1">
              <a:buFont typeface="Arial" panose="020B0604020202020204" pitchFamily="34" charset="0"/>
              <a:buChar char="•"/>
            </a:pPr>
            <a:r>
              <a:rPr lang="en-GB" altLang="en-US" sz="2000" b="1"/>
              <a:t>Classical school of management – Fayol</a:t>
            </a:r>
            <a:endParaRPr lang="en-GB" altLang="en-US" b="1"/>
          </a:p>
          <a:p>
            <a:pPr marL="342900" indent="-342900" algn="l" eaLnBrk="1" hangingPunct="1">
              <a:buFont typeface="Arial" panose="020B0604020202020204" pitchFamily="34" charset="0"/>
              <a:buChar char="•"/>
            </a:pPr>
            <a:endParaRPr lang="en-GB" altLang="en-US" sz="2000" b="1"/>
          </a:p>
          <a:p>
            <a:pPr marL="342900" indent="-342900" algn="l" eaLnBrk="1" hangingPunct="1">
              <a:buFont typeface="Arial" panose="020B0604020202020204" pitchFamily="34" charset="0"/>
              <a:buChar char="•"/>
            </a:pPr>
            <a:r>
              <a:rPr lang="en-GB" altLang="en-US" sz="2000" b="1"/>
              <a:t>Bureaucracy – Weber</a:t>
            </a:r>
          </a:p>
          <a:p>
            <a:pPr marL="1257300" lvl="2" indent="-342900" algn="l" eaLnBrk="1" hangingPunct="1">
              <a:buFont typeface="Arial" panose="020B0604020202020204" pitchFamily="34" charset="0"/>
              <a:buChar char="•"/>
            </a:pPr>
            <a:endParaRPr lang="en-GB" altLang="en-US" sz="2000" b="1"/>
          </a:p>
          <a:p>
            <a:pPr marL="342900" indent="-342900" algn="l" eaLnBrk="1" hangingPunct="1">
              <a:buFont typeface="Arial" panose="020B0604020202020204" pitchFamily="34" charset="0"/>
              <a:buChar char="•"/>
            </a:pPr>
            <a:r>
              <a:rPr lang="en-GB" altLang="en-US" b="1"/>
              <a:t>Human Relations School</a:t>
            </a:r>
          </a:p>
          <a:p>
            <a:pPr marL="342900" indent="-342900" algn="l" eaLnBrk="1" hangingPunct="1">
              <a:buFont typeface="Arial" panose="020B0604020202020204" pitchFamily="34" charset="0"/>
              <a:buChar char="•"/>
            </a:pPr>
            <a:endParaRPr lang="en-GB" altLang="en-US" b="1"/>
          </a:p>
          <a:p>
            <a:pPr marL="342900" indent="-342900" algn="l" eaLnBrk="1" hangingPunct="1">
              <a:buFont typeface="Arial" panose="020B0604020202020204" pitchFamily="34" charset="0"/>
              <a:buChar char="•"/>
            </a:pPr>
            <a:r>
              <a:rPr lang="en-GB" altLang="en-US" b="1"/>
              <a:t>Explain the history and significance of the people–organisation relationship</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1" end="1"/>
                                            </p:txEl>
                                          </p:spTgt>
                                        </p:tgtEl>
                                        <p:attrNameLst>
                                          <p:attrName>style.visibility</p:attrName>
                                        </p:attrNameLst>
                                      </p:cBhvr>
                                      <p:to>
                                        <p:strVal val="visible"/>
                                      </p:to>
                                    </p:set>
                                    <p:animEffect transition="in" filter="fade">
                                      <p:cBhvr>
                                        <p:cTn id="7" dur="500"/>
                                        <p:tgtEl>
                                          <p:spTgt spid="921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219">
                                            <p:txEl>
                                              <p:pRg st="3" end="3"/>
                                            </p:txEl>
                                          </p:spTgt>
                                        </p:tgtEl>
                                        <p:attrNameLst>
                                          <p:attrName>style.visibility</p:attrName>
                                        </p:attrNameLst>
                                      </p:cBhvr>
                                      <p:to>
                                        <p:strVal val="visible"/>
                                      </p:to>
                                    </p:set>
                                    <p:animEffect transition="in" filter="fade">
                                      <p:cBhvr>
                                        <p:cTn id="12" dur="500"/>
                                        <p:tgtEl>
                                          <p:spTgt spid="9219">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219">
                                            <p:txEl>
                                              <p:pRg st="5" end="5"/>
                                            </p:txEl>
                                          </p:spTgt>
                                        </p:tgtEl>
                                        <p:attrNameLst>
                                          <p:attrName>style.visibility</p:attrName>
                                        </p:attrNameLst>
                                      </p:cBhvr>
                                      <p:to>
                                        <p:strVal val="visible"/>
                                      </p:to>
                                    </p:set>
                                    <p:animEffect transition="in" filter="fade">
                                      <p:cBhvr>
                                        <p:cTn id="17" dur="500"/>
                                        <p:tgtEl>
                                          <p:spTgt spid="9219">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219">
                                            <p:txEl>
                                              <p:pRg st="7" end="7"/>
                                            </p:txEl>
                                          </p:spTgt>
                                        </p:tgtEl>
                                        <p:attrNameLst>
                                          <p:attrName>style.visibility</p:attrName>
                                        </p:attrNameLst>
                                      </p:cBhvr>
                                      <p:to>
                                        <p:strVal val="visible"/>
                                      </p:to>
                                    </p:set>
                                    <p:animEffect transition="in" filter="fade">
                                      <p:cBhvr>
                                        <p:cTn id="22" dur="500"/>
                                        <p:tgtEl>
                                          <p:spTgt spid="9219">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219">
                                            <p:txEl>
                                              <p:pRg st="9" end="9"/>
                                            </p:txEl>
                                          </p:spTgt>
                                        </p:tgtEl>
                                        <p:attrNameLst>
                                          <p:attrName>style.visibility</p:attrName>
                                        </p:attrNameLst>
                                      </p:cBhvr>
                                      <p:to>
                                        <p:strVal val="visible"/>
                                      </p:to>
                                    </p:set>
                                    <p:animEffect transition="in" filter="fade">
                                      <p:cBhvr>
                                        <p:cTn id="27" dur="500"/>
                                        <p:tgtEl>
                                          <p:spTgt spid="9219">
                                            <p:txEl>
                                              <p:pRg st="9" end="9"/>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219">
                                            <p:txEl>
                                              <p:pRg st="11" end="11"/>
                                            </p:txEl>
                                          </p:spTgt>
                                        </p:tgtEl>
                                        <p:attrNameLst>
                                          <p:attrName>style.visibility</p:attrName>
                                        </p:attrNameLst>
                                      </p:cBhvr>
                                      <p:to>
                                        <p:strVal val="visible"/>
                                      </p:to>
                                    </p:set>
                                    <p:animEffect transition="in" filter="fade">
                                      <p:cBhvr>
                                        <p:cTn id="32" dur="500"/>
                                        <p:tgtEl>
                                          <p:spTgt spid="9219">
                                            <p:txEl>
                                              <p:pRg st="11" end="1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219">
                                            <p:txEl>
                                              <p:pRg st="13" end="13"/>
                                            </p:txEl>
                                          </p:spTgt>
                                        </p:tgtEl>
                                        <p:attrNameLst>
                                          <p:attrName>style.visibility</p:attrName>
                                        </p:attrNameLst>
                                      </p:cBhvr>
                                      <p:to>
                                        <p:strVal val="visible"/>
                                      </p:to>
                                    </p:set>
                                    <p:animEffect transition="in" filter="fade">
                                      <p:cBhvr>
                                        <p:cTn id="37" dur="500"/>
                                        <p:tgtEl>
                                          <p:spTgt spid="9219">
                                            <p:txEl>
                                              <p:pRg st="13" end="1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9219">
                                            <p:txEl>
                                              <p:pRg st="15" end="15"/>
                                            </p:txEl>
                                          </p:spTgt>
                                        </p:tgtEl>
                                        <p:attrNameLst>
                                          <p:attrName>style.visibility</p:attrName>
                                        </p:attrNameLst>
                                      </p:cBhvr>
                                      <p:to>
                                        <p:strVal val="visible"/>
                                      </p:to>
                                    </p:set>
                                    <p:animEffect transition="in" filter="fade">
                                      <p:cBhvr>
                                        <p:cTn id="42" dur="500"/>
                                        <p:tgtEl>
                                          <p:spTgt spid="9219">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D95F0407-2544-AFAD-3E5F-46607086B1E6}"/>
              </a:ext>
            </a:extLst>
          </p:cNvPr>
          <p:cNvSpPr>
            <a:spLocks noGrp="1" noChangeArrowheads="1"/>
          </p:cNvSpPr>
          <p:nvPr>
            <p:ph type="title"/>
          </p:nvPr>
        </p:nvSpPr>
        <p:spPr/>
        <p:txBody>
          <a:bodyPr wrap="square" lIns="0" tIns="0" rIns="0" bIns="0">
            <a:spAutoFit/>
          </a:bodyPr>
          <a:lstStyle/>
          <a:p>
            <a:pPr marL="12700" algn="ctr" rtl="0">
              <a:lnSpc>
                <a:spcPct val="90000"/>
              </a:lnSpc>
              <a:spcBef>
                <a:spcPct val="0"/>
              </a:spcBef>
            </a:pPr>
            <a:r>
              <a:rPr lang="en-GB" altLang="en-US" sz="4400" b="1" kern="1200">
                <a:solidFill>
                  <a:schemeClr val="bg1"/>
                </a:solidFill>
                <a:effectLst>
                  <a:glow rad="63500">
                    <a:schemeClr val="bg1">
                      <a:alpha val="40000"/>
                    </a:schemeClr>
                  </a:glow>
                </a:effectLst>
                <a:cs typeface="Arial" panose="020B0604020202020204" pitchFamily="34" charset="0"/>
              </a:rPr>
              <a:t>Organisations</a:t>
            </a:r>
          </a:p>
        </p:txBody>
      </p:sp>
      <p:sp>
        <p:nvSpPr>
          <p:cNvPr id="11267" name="Rectangle 3">
            <a:extLst>
              <a:ext uri="{FF2B5EF4-FFF2-40B4-BE49-F238E27FC236}">
                <a16:creationId xmlns:a16="http://schemas.microsoft.com/office/drawing/2014/main" id="{EA01FC13-33DF-CD9D-56F7-61A3C098E120}"/>
              </a:ext>
            </a:extLst>
          </p:cNvPr>
          <p:cNvSpPr>
            <a:spLocks noGrp="1" noChangeArrowheads="1"/>
          </p:cNvSpPr>
          <p:nvPr>
            <p:ph type="body" idx="1"/>
          </p:nvPr>
        </p:nvSpPr>
        <p:spPr>
          <a:xfrm>
            <a:off x="479376" y="2060848"/>
            <a:ext cx="9433048" cy="3724096"/>
          </a:xfrm>
          <a:solidFill>
            <a:schemeClr val="bg1">
              <a:alpha val="50000"/>
            </a:schemeClr>
          </a:solidFill>
          <a:ln w="50800">
            <a:solidFill>
              <a:srgbClr val="FF0000"/>
            </a:solidFill>
          </a:ln>
        </p:spPr>
        <p:txBody>
          <a:bodyPr wrap="square" lIns="0" tIns="0" rIns="0" bIns="0">
            <a:spAutoFit/>
          </a:bodyPr>
          <a:lstStyle/>
          <a:p>
            <a:r>
              <a:rPr lang="en-GB" altLang="en-US" sz="4000" b="1"/>
              <a:t>Simple Definition:</a:t>
            </a:r>
          </a:p>
          <a:p>
            <a:endParaRPr lang="en-GB" altLang="en-US" sz="4000"/>
          </a:p>
          <a:p>
            <a:pPr algn="ctr"/>
            <a:r>
              <a:rPr lang="en-GB" altLang="en-US" sz="5400"/>
              <a:t>…An organisation exists where two or more people get together to achieve a common goal…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fade">
                                      <p:cBhvr>
                                        <p:cTn id="7" dur="500"/>
                                        <p:tgtEl>
                                          <p:spTgt spid="112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267">
                                            <p:txEl>
                                              <p:pRg st="2" end="2"/>
                                            </p:txEl>
                                          </p:spTgt>
                                        </p:tgtEl>
                                        <p:attrNameLst>
                                          <p:attrName>style.visibility</p:attrName>
                                        </p:attrNameLst>
                                      </p:cBhvr>
                                      <p:to>
                                        <p:strVal val="visible"/>
                                      </p:to>
                                    </p:set>
                                    <p:animEffect transition="in" filter="fade">
                                      <p:cBhvr>
                                        <p:cTn id="12" dur="500"/>
                                        <p:tgtEl>
                                          <p:spTgt spid="1126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07256886-291A-EC47-2B96-2D46B5B0F6E4}"/>
              </a:ext>
            </a:extLst>
          </p:cNvPr>
          <p:cNvSpPr>
            <a:spLocks noGrp="1" noChangeArrowheads="1"/>
          </p:cNvSpPr>
          <p:nvPr>
            <p:ph type="title"/>
          </p:nvPr>
        </p:nvSpPr>
        <p:spPr/>
        <p:txBody>
          <a:bodyPr wrap="square" lIns="0" tIns="0" rIns="0" bIns="0">
            <a:spAutoFit/>
          </a:bodyPr>
          <a:lstStyle/>
          <a:p>
            <a:pPr marL="12700" algn="ctr" rtl="0">
              <a:lnSpc>
                <a:spcPct val="90000"/>
              </a:lnSpc>
              <a:spcBef>
                <a:spcPct val="0"/>
              </a:spcBef>
            </a:pPr>
            <a:r>
              <a:rPr lang="en-GB" altLang="en-US" sz="4400" b="1" kern="1200">
                <a:solidFill>
                  <a:schemeClr val="bg1"/>
                </a:solidFill>
                <a:effectLst>
                  <a:glow rad="63500">
                    <a:schemeClr val="bg1">
                      <a:alpha val="40000"/>
                    </a:schemeClr>
                  </a:glow>
                </a:effectLst>
                <a:cs typeface="Arial" panose="020B0604020202020204" pitchFamily="34" charset="0"/>
              </a:rPr>
              <a:t>CONTEMPORARY ORGANISATIONS</a:t>
            </a:r>
          </a:p>
        </p:txBody>
      </p:sp>
      <p:sp>
        <p:nvSpPr>
          <p:cNvPr id="13315" name="Rectangle 3">
            <a:extLst>
              <a:ext uri="{FF2B5EF4-FFF2-40B4-BE49-F238E27FC236}">
                <a16:creationId xmlns:a16="http://schemas.microsoft.com/office/drawing/2014/main" id="{74B1FFCE-3215-3E76-5C88-3E369396F1B9}"/>
              </a:ext>
            </a:extLst>
          </p:cNvPr>
          <p:cNvSpPr>
            <a:spLocks noGrp="1" noChangeArrowheads="1"/>
          </p:cNvSpPr>
          <p:nvPr>
            <p:ph type="body" sz="half" idx="1"/>
          </p:nvPr>
        </p:nvSpPr>
        <p:spPr>
          <a:xfrm>
            <a:off x="607484" y="1988840"/>
            <a:ext cx="8656868" cy="3939540"/>
          </a:xfrm>
          <a:solidFill>
            <a:schemeClr val="bg1">
              <a:alpha val="50000"/>
            </a:schemeClr>
          </a:solidFill>
          <a:ln w="50800">
            <a:solidFill>
              <a:srgbClr val="FF0000"/>
            </a:solidFill>
          </a:ln>
        </p:spPr>
        <p:txBody>
          <a:bodyPr wrap="square" lIns="0" tIns="0" rIns="0" bIns="0">
            <a:spAutoFit/>
          </a:bodyPr>
          <a:lstStyle/>
          <a:p>
            <a:r>
              <a:rPr lang="en-GB" altLang="en-US" sz="3200"/>
              <a:t>What is an organisation?</a:t>
            </a:r>
          </a:p>
          <a:p>
            <a:endParaRPr lang="en-GB" altLang="en-US" sz="3200"/>
          </a:p>
          <a:p>
            <a:r>
              <a:rPr lang="en-GB" altLang="en-US" sz="3200"/>
              <a:t>Different approaches to organisation and management - challenges &amp; key issues</a:t>
            </a:r>
          </a:p>
          <a:p>
            <a:endParaRPr lang="en-GB" altLang="en-US" sz="3200"/>
          </a:p>
          <a:p>
            <a:r>
              <a:rPr lang="en-GB" altLang="en-US" sz="3200"/>
              <a:t>Contemporary organisations - challenges &amp; key issues</a:t>
            </a:r>
          </a:p>
          <a:p>
            <a:endParaRPr lang="en-GB" altLang="en-US" sz="3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fade">
                                      <p:cBhvr>
                                        <p:cTn id="7" dur="500"/>
                                        <p:tgtEl>
                                          <p:spTgt spid="133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315">
                                            <p:txEl>
                                              <p:pRg st="2" end="2"/>
                                            </p:txEl>
                                          </p:spTgt>
                                        </p:tgtEl>
                                        <p:attrNameLst>
                                          <p:attrName>style.visibility</p:attrName>
                                        </p:attrNameLst>
                                      </p:cBhvr>
                                      <p:to>
                                        <p:strVal val="visible"/>
                                      </p:to>
                                    </p:set>
                                    <p:animEffect transition="in" filter="fade">
                                      <p:cBhvr>
                                        <p:cTn id="12" dur="500"/>
                                        <p:tgtEl>
                                          <p:spTgt spid="1331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315">
                                            <p:txEl>
                                              <p:pRg st="4" end="4"/>
                                            </p:txEl>
                                          </p:spTgt>
                                        </p:tgtEl>
                                        <p:attrNameLst>
                                          <p:attrName>style.visibility</p:attrName>
                                        </p:attrNameLst>
                                      </p:cBhvr>
                                      <p:to>
                                        <p:strVal val="visible"/>
                                      </p:to>
                                    </p:set>
                                    <p:animEffect transition="in" filter="fade">
                                      <p:cBhvr>
                                        <p:cTn id="17" dur="500"/>
                                        <p:tgtEl>
                                          <p:spTgt spid="1331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9522489E-2D3A-5227-1BD2-4128B4943080}"/>
              </a:ext>
            </a:extLst>
          </p:cNvPr>
          <p:cNvSpPr>
            <a:spLocks noGrp="1" noChangeArrowheads="1"/>
          </p:cNvSpPr>
          <p:nvPr>
            <p:ph type="title"/>
          </p:nvPr>
        </p:nvSpPr>
        <p:spPr>
          <a:xfrm>
            <a:off x="1343472" y="383103"/>
            <a:ext cx="9886553" cy="613309"/>
          </a:xfrm>
        </p:spPr>
        <p:txBody>
          <a:bodyPr wrap="square" lIns="0" tIns="0" rIns="0" bIns="0">
            <a:spAutoFit/>
          </a:bodyPr>
          <a:lstStyle/>
          <a:p>
            <a:pPr marL="12700" algn="ctr" rtl="0">
              <a:lnSpc>
                <a:spcPct val="90000"/>
              </a:lnSpc>
              <a:spcBef>
                <a:spcPct val="0"/>
              </a:spcBef>
            </a:pPr>
            <a:r>
              <a:rPr lang="en-GB" sz="4400" b="1" kern="1200">
                <a:solidFill>
                  <a:schemeClr val="bg1"/>
                </a:solidFill>
                <a:effectLst>
                  <a:glow rad="63500">
                    <a:schemeClr val="bg1">
                      <a:alpha val="40000"/>
                    </a:schemeClr>
                  </a:glow>
                </a:effectLst>
                <a:cs typeface="Arial" panose="020B0604020202020204" pitchFamily="34" charset="0"/>
              </a:rPr>
              <a:t>The importance of management theory</a:t>
            </a:r>
          </a:p>
        </p:txBody>
      </p:sp>
      <p:sp>
        <p:nvSpPr>
          <p:cNvPr id="12291" name="Rectangle 3">
            <a:extLst>
              <a:ext uri="{FF2B5EF4-FFF2-40B4-BE49-F238E27FC236}">
                <a16:creationId xmlns:a16="http://schemas.microsoft.com/office/drawing/2014/main" id="{E9B22CE8-4D42-881A-F96B-9D2F08E82C4B}"/>
              </a:ext>
            </a:extLst>
          </p:cNvPr>
          <p:cNvSpPr>
            <a:spLocks noGrp="1" noChangeArrowheads="1"/>
          </p:cNvSpPr>
          <p:nvPr>
            <p:ph type="body" idx="1"/>
          </p:nvPr>
        </p:nvSpPr>
        <p:spPr>
          <a:xfrm>
            <a:off x="479376" y="1735138"/>
            <a:ext cx="9721899" cy="4739759"/>
          </a:xfrm>
          <a:solidFill>
            <a:schemeClr val="bg1">
              <a:alpha val="50000"/>
            </a:schemeClr>
          </a:solidFill>
          <a:ln w="50800">
            <a:solidFill>
              <a:srgbClr val="FF0000"/>
            </a:solidFill>
          </a:ln>
        </p:spPr>
        <p:txBody>
          <a:bodyPr wrap="square" lIns="0" tIns="0" rIns="0" bIns="0">
            <a:spAutoFit/>
          </a:bodyPr>
          <a:lstStyle/>
          <a:p>
            <a:pPr marL="457200" indent="-457200">
              <a:buFont typeface="Arial" panose="020B0604020202020204" pitchFamily="34" charset="0"/>
              <a:buChar char="•"/>
            </a:pPr>
            <a:r>
              <a:rPr lang="en-GB" altLang="en-US" sz="2800"/>
              <a:t>It helps to view the interrelationships between theory, behaviour and management practice.</a:t>
            </a:r>
          </a:p>
          <a:p>
            <a:pPr marL="457200" indent="-457200">
              <a:buFont typeface="Arial" panose="020B0604020202020204" pitchFamily="34" charset="0"/>
              <a:buChar char="•"/>
            </a:pPr>
            <a:endParaRPr lang="en-GB" altLang="en-US" sz="2800"/>
          </a:p>
          <a:p>
            <a:pPr marL="457200" indent="-457200">
              <a:buFont typeface="Arial" panose="020B0604020202020204" pitchFamily="34" charset="0"/>
              <a:buChar char="•"/>
            </a:pPr>
            <a:r>
              <a:rPr lang="en-GB" altLang="en-US" sz="2800"/>
              <a:t>It helps understand the principles underlying the process of management.</a:t>
            </a:r>
          </a:p>
          <a:p>
            <a:pPr marL="457200" indent="-457200">
              <a:buFont typeface="Arial" panose="020B0604020202020204" pitchFamily="34" charset="0"/>
              <a:buChar char="•"/>
            </a:pPr>
            <a:endParaRPr lang="en-GB" altLang="en-US" sz="2800"/>
          </a:p>
          <a:p>
            <a:pPr marL="457200" indent="-457200">
              <a:buFont typeface="Arial" panose="020B0604020202020204" pitchFamily="34" charset="0"/>
              <a:buChar char="•"/>
            </a:pPr>
            <a:r>
              <a:rPr lang="en-GB" altLang="en-US" sz="2800"/>
              <a:t>Management theories are interpretive, and evolve as the organisational environment changes.</a:t>
            </a:r>
          </a:p>
          <a:p>
            <a:pPr marL="457200" indent="-457200">
              <a:buFont typeface="Arial" panose="020B0604020202020204" pitchFamily="34" charset="0"/>
              <a:buChar char="•"/>
            </a:pPr>
            <a:endParaRPr lang="en-GB" altLang="en-US" sz="2800"/>
          </a:p>
          <a:p>
            <a:pPr marL="457200" indent="-457200">
              <a:buFont typeface="Arial" panose="020B0604020202020204" pitchFamily="34" charset="0"/>
              <a:buChar char="•"/>
            </a:pPr>
            <a:r>
              <a:rPr lang="en-GB" altLang="en-US" sz="2800"/>
              <a:t>Earlier ideas are often incorporated into new ones and so are of continuing importance to the manager.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fade">
                                      <p:cBhvr>
                                        <p:cTn id="7" dur="500"/>
                                        <p:tgtEl>
                                          <p:spTgt spid="1229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291">
                                            <p:txEl>
                                              <p:pRg st="2" end="2"/>
                                            </p:txEl>
                                          </p:spTgt>
                                        </p:tgtEl>
                                        <p:attrNameLst>
                                          <p:attrName>style.visibility</p:attrName>
                                        </p:attrNameLst>
                                      </p:cBhvr>
                                      <p:to>
                                        <p:strVal val="visible"/>
                                      </p:to>
                                    </p:set>
                                    <p:animEffect transition="in" filter="fade">
                                      <p:cBhvr>
                                        <p:cTn id="12" dur="500"/>
                                        <p:tgtEl>
                                          <p:spTgt spid="12291">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291">
                                            <p:txEl>
                                              <p:pRg st="4" end="4"/>
                                            </p:txEl>
                                          </p:spTgt>
                                        </p:tgtEl>
                                        <p:attrNameLst>
                                          <p:attrName>style.visibility</p:attrName>
                                        </p:attrNameLst>
                                      </p:cBhvr>
                                      <p:to>
                                        <p:strVal val="visible"/>
                                      </p:to>
                                    </p:set>
                                    <p:animEffect transition="in" filter="fade">
                                      <p:cBhvr>
                                        <p:cTn id="17" dur="500"/>
                                        <p:tgtEl>
                                          <p:spTgt spid="12291">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291">
                                            <p:txEl>
                                              <p:pRg st="6" end="6"/>
                                            </p:txEl>
                                          </p:spTgt>
                                        </p:tgtEl>
                                        <p:attrNameLst>
                                          <p:attrName>style.visibility</p:attrName>
                                        </p:attrNameLst>
                                      </p:cBhvr>
                                      <p:to>
                                        <p:strVal val="visible"/>
                                      </p:to>
                                    </p:set>
                                    <p:animEffect transition="in" filter="fade">
                                      <p:cBhvr>
                                        <p:cTn id="22" dur="500"/>
                                        <p:tgtEl>
                                          <p:spTgt spid="1229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36B32E09-A3B8-2D4A-9D1C-250F3AFFF245}"/>
              </a:ext>
            </a:extLst>
          </p:cNvPr>
          <p:cNvSpPr>
            <a:spLocks noGrp="1" noChangeArrowheads="1"/>
          </p:cNvSpPr>
          <p:nvPr>
            <p:ph type="title"/>
          </p:nvPr>
        </p:nvSpPr>
        <p:spPr>
          <a:xfrm>
            <a:off x="2351584" y="332656"/>
            <a:ext cx="8229600" cy="1143000"/>
          </a:xfrm>
        </p:spPr>
        <p:txBody>
          <a:bodyPr wrap="square" lIns="0" tIns="0" rIns="0" bIns="0">
            <a:spAutoFit/>
          </a:bodyPr>
          <a:lstStyle/>
          <a:p>
            <a:pPr marL="12700" algn="ctr" rtl="0">
              <a:lnSpc>
                <a:spcPct val="90000"/>
              </a:lnSpc>
              <a:spcBef>
                <a:spcPct val="0"/>
              </a:spcBef>
            </a:pPr>
            <a:r>
              <a:rPr lang="en-GB" sz="4400" b="1" kern="1200">
                <a:solidFill>
                  <a:schemeClr val="bg1"/>
                </a:solidFill>
                <a:effectLst>
                  <a:glow rad="63500">
                    <a:schemeClr val="bg1">
                      <a:alpha val="40000"/>
                    </a:schemeClr>
                  </a:glow>
                </a:effectLst>
                <a:cs typeface="Arial" panose="020B0604020202020204" pitchFamily="34" charset="0"/>
              </a:rPr>
              <a:t>Principles to guide management </a:t>
            </a:r>
          </a:p>
        </p:txBody>
      </p:sp>
      <p:sp>
        <p:nvSpPr>
          <p:cNvPr id="14339" name="Rectangle 3">
            <a:extLst>
              <a:ext uri="{FF2B5EF4-FFF2-40B4-BE49-F238E27FC236}">
                <a16:creationId xmlns:a16="http://schemas.microsoft.com/office/drawing/2014/main" id="{335033E1-78AF-B00C-9E4B-A3C3A45D52B7}"/>
              </a:ext>
            </a:extLst>
          </p:cNvPr>
          <p:cNvSpPr>
            <a:spLocks noGrp="1" noChangeArrowheads="1"/>
          </p:cNvSpPr>
          <p:nvPr>
            <p:ph type="body" idx="1"/>
          </p:nvPr>
        </p:nvSpPr>
        <p:spPr>
          <a:xfrm>
            <a:off x="335360" y="1196752"/>
            <a:ext cx="9289032" cy="4862870"/>
          </a:xfrm>
          <a:solidFill>
            <a:schemeClr val="bg1">
              <a:alpha val="50000"/>
            </a:schemeClr>
          </a:solidFill>
          <a:ln w="50800">
            <a:solidFill>
              <a:srgbClr val="FF0000"/>
            </a:solidFill>
          </a:ln>
        </p:spPr>
        <p:txBody>
          <a:bodyPr wrap="square" lIns="0" tIns="0" rIns="0" bIns="0">
            <a:spAutoFit/>
          </a:bodyPr>
          <a:lstStyle/>
          <a:p>
            <a:r>
              <a:rPr lang="en-GB" altLang="en-US" sz="2800" b="1"/>
              <a:t>The principles are summarised as:</a:t>
            </a:r>
          </a:p>
          <a:p>
            <a:r>
              <a:rPr lang="en-GB" altLang="en-US" sz="2400"/>
              <a:t> </a:t>
            </a:r>
          </a:p>
          <a:p>
            <a:pPr marL="1257300" lvl="2" indent="-342900">
              <a:buFont typeface="Arial" panose="020B0604020202020204" pitchFamily="34" charset="0"/>
              <a:buChar char="•"/>
            </a:pPr>
            <a:r>
              <a:rPr lang="en-GB" altLang="en-US" sz="2400">
                <a:latin typeface="Aptos" panose="020B0004020202020204" pitchFamily="34" charset="0"/>
              </a:rPr>
              <a:t>the development of a true science for each person’s work;</a:t>
            </a:r>
          </a:p>
          <a:p>
            <a:pPr marL="1257300" lvl="2" indent="-342900">
              <a:buFont typeface="Arial" panose="020B0604020202020204" pitchFamily="34" charset="0"/>
              <a:buChar char="•"/>
            </a:pPr>
            <a:endParaRPr lang="en-GB" altLang="en-US" sz="2400">
              <a:latin typeface="Aptos" panose="020B0004020202020204" pitchFamily="34" charset="0"/>
            </a:endParaRPr>
          </a:p>
          <a:p>
            <a:pPr marL="1257300" lvl="2" indent="-342900">
              <a:buFont typeface="Arial" panose="020B0604020202020204" pitchFamily="34" charset="0"/>
              <a:buChar char="•"/>
            </a:pPr>
            <a:r>
              <a:rPr lang="en-GB" altLang="en-US" sz="2400">
                <a:latin typeface="Aptos" panose="020B0004020202020204" pitchFamily="34" charset="0"/>
              </a:rPr>
              <a:t>scientific selection, training and development of workers;</a:t>
            </a:r>
          </a:p>
          <a:p>
            <a:pPr marL="1257300" lvl="2" indent="-342900">
              <a:buFont typeface="Arial" panose="020B0604020202020204" pitchFamily="34" charset="0"/>
              <a:buChar char="•"/>
            </a:pPr>
            <a:endParaRPr lang="en-GB" altLang="en-US" sz="2400">
              <a:latin typeface="Aptos" panose="020B0004020202020204" pitchFamily="34" charset="0"/>
            </a:endParaRPr>
          </a:p>
          <a:p>
            <a:pPr marL="1257300" lvl="2" indent="-342900">
              <a:buFont typeface="Arial" panose="020B0604020202020204" pitchFamily="34" charset="0"/>
              <a:buChar char="•"/>
            </a:pPr>
            <a:r>
              <a:rPr lang="en-GB" altLang="en-US" sz="2400">
                <a:latin typeface="Aptos" panose="020B0004020202020204" pitchFamily="34" charset="0"/>
              </a:rPr>
              <a:t>co-operation with workers to ensure work is carried out in the prescribed way;</a:t>
            </a:r>
          </a:p>
          <a:p>
            <a:pPr marL="1257300" lvl="2" indent="-342900">
              <a:buFont typeface="Arial" panose="020B0604020202020204" pitchFamily="34" charset="0"/>
              <a:buChar char="•"/>
            </a:pPr>
            <a:endParaRPr lang="en-GB" altLang="en-US" sz="2400">
              <a:latin typeface="Aptos" panose="020B0004020202020204" pitchFamily="34" charset="0"/>
            </a:endParaRPr>
          </a:p>
          <a:p>
            <a:pPr marL="1257300" lvl="2" indent="-342900">
              <a:buFont typeface="Arial" panose="020B0604020202020204" pitchFamily="34" charset="0"/>
              <a:buChar char="•"/>
            </a:pPr>
            <a:r>
              <a:rPr lang="en-GB" altLang="en-US" sz="2400">
                <a:latin typeface="Aptos" panose="020B0004020202020204" pitchFamily="34" charset="0"/>
              </a:rPr>
              <a:t>hierarchical structures of authority and close supervision;</a:t>
            </a:r>
          </a:p>
          <a:p>
            <a:pPr marL="1257300" lvl="2" indent="-342900">
              <a:buFont typeface="Arial" panose="020B0604020202020204" pitchFamily="34" charset="0"/>
              <a:buChar char="•"/>
            </a:pPr>
            <a:endParaRPr lang="en-GB" altLang="en-US" sz="2400">
              <a:latin typeface="Aptos" panose="020B0004020202020204" pitchFamily="34" charset="0"/>
            </a:endParaRPr>
          </a:p>
          <a:p>
            <a:pPr marL="1257300" lvl="2" indent="-342900">
              <a:buFont typeface="Arial" panose="020B0604020202020204" pitchFamily="34" charset="0"/>
              <a:buChar char="•"/>
            </a:pPr>
            <a:r>
              <a:rPr lang="en-GB" altLang="en-US" sz="2400">
                <a:latin typeface="Aptos" panose="020B0004020202020204" pitchFamily="34" charset="0"/>
              </a:rPr>
              <a:t>the division of work and responsibility between managers and workers.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fade">
                                      <p:cBhvr>
                                        <p:cTn id="7" dur="500"/>
                                        <p:tgtEl>
                                          <p:spTgt spid="1433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339">
                                            <p:txEl>
                                              <p:pRg st="2" end="2"/>
                                            </p:txEl>
                                          </p:spTgt>
                                        </p:tgtEl>
                                        <p:attrNameLst>
                                          <p:attrName>style.visibility</p:attrName>
                                        </p:attrNameLst>
                                      </p:cBhvr>
                                      <p:to>
                                        <p:strVal val="visible"/>
                                      </p:to>
                                    </p:set>
                                    <p:animEffect transition="in" filter="fade">
                                      <p:cBhvr>
                                        <p:cTn id="12" dur="500"/>
                                        <p:tgtEl>
                                          <p:spTgt spid="1433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339">
                                            <p:txEl>
                                              <p:pRg st="4" end="4"/>
                                            </p:txEl>
                                          </p:spTgt>
                                        </p:tgtEl>
                                        <p:attrNameLst>
                                          <p:attrName>style.visibility</p:attrName>
                                        </p:attrNameLst>
                                      </p:cBhvr>
                                      <p:to>
                                        <p:strVal val="visible"/>
                                      </p:to>
                                    </p:set>
                                    <p:animEffect transition="in" filter="fade">
                                      <p:cBhvr>
                                        <p:cTn id="17" dur="500"/>
                                        <p:tgtEl>
                                          <p:spTgt spid="14339">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4339">
                                            <p:txEl>
                                              <p:pRg st="6" end="6"/>
                                            </p:txEl>
                                          </p:spTgt>
                                        </p:tgtEl>
                                        <p:attrNameLst>
                                          <p:attrName>style.visibility</p:attrName>
                                        </p:attrNameLst>
                                      </p:cBhvr>
                                      <p:to>
                                        <p:strVal val="visible"/>
                                      </p:to>
                                    </p:set>
                                    <p:animEffect transition="in" filter="fade">
                                      <p:cBhvr>
                                        <p:cTn id="22" dur="500"/>
                                        <p:tgtEl>
                                          <p:spTgt spid="14339">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4339">
                                            <p:txEl>
                                              <p:pRg st="8" end="8"/>
                                            </p:txEl>
                                          </p:spTgt>
                                        </p:tgtEl>
                                        <p:attrNameLst>
                                          <p:attrName>style.visibility</p:attrName>
                                        </p:attrNameLst>
                                      </p:cBhvr>
                                      <p:to>
                                        <p:strVal val="visible"/>
                                      </p:to>
                                    </p:set>
                                    <p:animEffect transition="in" filter="fade">
                                      <p:cBhvr>
                                        <p:cTn id="27" dur="500"/>
                                        <p:tgtEl>
                                          <p:spTgt spid="14339">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4339">
                                            <p:txEl>
                                              <p:pRg st="10" end="10"/>
                                            </p:txEl>
                                          </p:spTgt>
                                        </p:tgtEl>
                                        <p:attrNameLst>
                                          <p:attrName>style.visibility</p:attrName>
                                        </p:attrNameLst>
                                      </p:cBhvr>
                                      <p:to>
                                        <p:strVal val="visible"/>
                                      </p:to>
                                    </p:set>
                                    <p:animEffect transition="in" filter="fade">
                                      <p:cBhvr>
                                        <p:cTn id="32" dur="500"/>
                                        <p:tgtEl>
                                          <p:spTgt spid="14339">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D3C8E8EA-4866-1261-0125-0B3A5B3111B1}"/>
              </a:ext>
            </a:extLst>
          </p:cNvPr>
          <p:cNvSpPr>
            <a:spLocks noGrp="1" noChangeArrowheads="1"/>
          </p:cNvSpPr>
          <p:nvPr>
            <p:ph type="title"/>
          </p:nvPr>
        </p:nvSpPr>
        <p:spPr>
          <a:xfrm>
            <a:off x="2279576" y="348020"/>
            <a:ext cx="7429500" cy="613309"/>
          </a:xfrm>
        </p:spPr>
        <p:txBody>
          <a:bodyPr wrap="square" lIns="0" tIns="0" rIns="0" bIns="0">
            <a:spAutoFit/>
          </a:bodyPr>
          <a:lstStyle/>
          <a:p>
            <a:pPr marL="12700" algn="ctr" rtl="0">
              <a:lnSpc>
                <a:spcPct val="90000"/>
              </a:lnSpc>
              <a:spcBef>
                <a:spcPct val="0"/>
              </a:spcBef>
            </a:pPr>
            <a:r>
              <a:rPr lang="en-GB" altLang="en-US" sz="4400" b="1" kern="1200">
                <a:solidFill>
                  <a:schemeClr val="bg1"/>
                </a:solidFill>
                <a:effectLst>
                  <a:glow rad="63500">
                    <a:schemeClr val="bg1">
                      <a:alpha val="40000"/>
                    </a:schemeClr>
                  </a:glow>
                </a:effectLst>
                <a:cs typeface="Arial" panose="020B0604020202020204" pitchFamily="34" charset="0"/>
              </a:rPr>
              <a:t>Early Twentieth Century</a:t>
            </a:r>
          </a:p>
        </p:txBody>
      </p:sp>
      <p:sp>
        <p:nvSpPr>
          <p:cNvPr id="19459" name="Rectangle 3">
            <a:extLst>
              <a:ext uri="{FF2B5EF4-FFF2-40B4-BE49-F238E27FC236}">
                <a16:creationId xmlns:a16="http://schemas.microsoft.com/office/drawing/2014/main" id="{7066D914-BCEA-DBF7-3020-02394C4BB6F7}"/>
              </a:ext>
            </a:extLst>
          </p:cNvPr>
          <p:cNvSpPr>
            <a:spLocks noGrp="1" noChangeArrowheads="1"/>
          </p:cNvSpPr>
          <p:nvPr>
            <p:ph sz="half" idx="1"/>
          </p:nvPr>
        </p:nvSpPr>
        <p:spPr>
          <a:xfrm>
            <a:off x="623392" y="1524000"/>
            <a:ext cx="10297144" cy="4985980"/>
          </a:xfrm>
          <a:solidFill>
            <a:schemeClr val="bg1">
              <a:alpha val="50000"/>
            </a:schemeClr>
          </a:solidFill>
          <a:ln w="50800">
            <a:solidFill>
              <a:srgbClr val="FF0000"/>
            </a:solidFill>
          </a:ln>
        </p:spPr>
        <p:txBody>
          <a:bodyPr wrap="square" lIns="0" tIns="0" rIns="0" bIns="0">
            <a:spAutoFit/>
          </a:bodyPr>
          <a:lstStyle/>
          <a:p>
            <a:r>
              <a:rPr lang="en-GB" altLang="en-US" sz="3600" b="1"/>
              <a:t>CHALLENGES</a:t>
            </a:r>
          </a:p>
          <a:p>
            <a:endParaRPr lang="en-GB" altLang="en-US" sz="3600"/>
          </a:p>
          <a:p>
            <a:pPr marL="571500" indent="-571500">
              <a:buFont typeface="Arial" panose="020B0604020202020204" pitchFamily="34" charset="0"/>
              <a:buChar char="•"/>
            </a:pPr>
            <a:r>
              <a:rPr lang="en-GB" altLang="en-US" sz="3600"/>
              <a:t>Industrial Revolution</a:t>
            </a:r>
          </a:p>
          <a:p>
            <a:pPr marL="571500" indent="-571500">
              <a:buFont typeface="Arial" panose="020B0604020202020204" pitchFamily="34" charset="0"/>
              <a:buChar char="•"/>
            </a:pPr>
            <a:endParaRPr lang="en-GB" altLang="en-US" sz="3600"/>
          </a:p>
          <a:p>
            <a:pPr marL="571500" indent="-571500">
              <a:buFont typeface="Arial" panose="020B0604020202020204" pitchFamily="34" charset="0"/>
              <a:buChar char="•"/>
            </a:pPr>
            <a:r>
              <a:rPr lang="en-GB" altLang="en-US" sz="3600"/>
              <a:t>Mass markets</a:t>
            </a:r>
          </a:p>
          <a:p>
            <a:pPr marL="571500" indent="-571500">
              <a:buFont typeface="Arial" panose="020B0604020202020204" pitchFamily="34" charset="0"/>
              <a:buChar char="•"/>
            </a:pPr>
            <a:endParaRPr lang="en-GB" altLang="en-US" sz="3600"/>
          </a:p>
          <a:p>
            <a:pPr marL="571500" indent="-571500">
              <a:buFont typeface="Arial" panose="020B0604020202020204" pitchFamily="34" charset="0"/>
              <a:buChar char="•"/>
            </a:pPr>
            <a:r>
              <a:rPr lang="en-GB" altLang="en-US" sz="3600"/>
              <a:t>Mass production</a:t>
            </a:r>
          </a:p>
          <a:p>
            <a:pPr marL="571500" indent="-571500">
              <a:buFont typeface="Arial" panose="020B0604020202020204" pitchFamily="34" charset="0"/>
              <a:buChar char="•"/>
            </a:pPr>
            <a:endParaRPr lang="en-GB" altLang="en-US" sz="3600"/>
          </a:p>
          <a:p>
            <a:pPr marL="571500" indent="-571500">
              <a:buFont typeface="Arial" panose="020B0604020202020204" pitchFamily="34" charset="0"/>
              <a:buChar char="•"/>
            </a:pPr>
            <a:r>
              <a:rPr lang="en-GB" altLang="en-US" sz="3600"/>
              <a:t>Need for improved efficiency / cost effectiveness</a:t>
            </a:r>
          </a:p>
        </p:txBody>
      </p:sp>
      <p:sp>
        <p:nvSpPr>
          <p:cNvPr id="19460" name="Rectangle 4">
            <a:extLst>
              <a:ext uri="{FF2B5EF4-FFF2-40B4-BE49-F238E27FC236}">
                <a16:creationId xmlns:a16="http://schemas.microsoft.com/office/drawing/2014/main" id="{2ECEF678-0CD9-1C4D-F536-5687914E648F}"/>
              </a:ext>
            </a:extLst>
          </p:cNvPr>
          <p:cNvSpPr>
            <a:spLocks noGrp="1" noChangeArrowheads="1"/>
          </p:cNvSpPr>
          <p:nvPr>
            <p:ph sz="half" idx="2"/>
          </p:nvPr>
        </p:nvSpPr>
        <p:spPr>
          <a:xfrm>
            <a:off x="6172200" y="1524000"/>
            <a:ext cx="3810000" cy="800219"/>
          </a:xfrm>
        </p:spPr>
        <p:txBody>
          <a:bodyPr/>
          <a:lstStyle/>
          <a:p>
            <a:pPr eaLnBrk="1" hangingPunct="1">
              <a:buFont typeface="Wingdings" panose="05000000000000000000" pitchFamily="2" charset="2"/>
              <a:buNone/>
            </a:pPr>
            <a:endParaRPr lang="en-GB" altLang="en-US" sz="2800"/>
          </a:p>
          <a:p>
            <a:pPr eaLnBrk="1" hangingPunct="1"/>
            <a:endParaRPr lang="en-GB" altLang="en-US" sz="24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459">
                                            <p:txEl>
                                              <p:pRg st="2" end="2"/>
                                            </p:txEl>
                                          </p:spTgt>
                                        </p:tgtEl>
                                        <p:attrNameLst>
                                          <p:attrName>style.visibility</p:attrName>
                                        </p:attrNameLst>
                                      </p:cBhvr>
                                      <p:to>
                                        <p:strVal val="visible"/>
                                      </p:to>
                                    </p:set>
                                    <p:animEffect transition="in" filter="fade">
                                      <p:cBhvr>
                                        <p:cTn id="7" dur="500"/>
                                        <p:tgtEl>
                                          <p:spTgt spid="19459">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459">
                                            <p:txEl>
                                              <p:pRg st="4" end="4"/>
                                            </p:txEl>
                                          </p:spTgt>
                                        </p:tgtEl>
                                        <p:attrNameLst>
                                          <p:attrName>style.visibility</p:attrName>
                                        </p:attrNameLst>
                                      </p:cBhvr>
                                      <p:to>
                                        <p:strVal val="visible"/>
                                      </p:to>
                                    </p:set>
                                    <p:animEffect transition="in" filter="fade">
                                      <p:cBhvr>
                                        <p:cTn id="12" dur="500"/>
                                        <p:tgtEl>
                                          <p:spTgt spid="19459">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459">
                                            <p:txEl>
                                              <p:pRg st="6" end="6"/>
                                            </p:txEl>
                                          </p:spTgt>
                                        </p:tgtEl>
                                        <p:attrNameLst>
                                          <p:attrName>style.visibility</p:attrName>
                                        </p:attrNameLst>
                                      </p:cBhvr>
                                      <p:to>
                                        <p:strVal val="visible"/>
                                      </p:to>
                                    </p:set>
                                    <p:animEffect transition="in" filter="fade">
                                      <p:cBhvr>
                                        <p:cTn id="17" dur="500"/>
                                        <p:tgtEl>
                                          <p:spTgt spid="19459">
                                            <p:txEl>
                                              <p:pRg st="6" end="6"/>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459">
                                            <p:txEl>
                                              <p:pRg st="8" end="8"/>
                                            </p:txEl>
                                          </p:spTgt>
                                        </p:tgtEl>
                                        <p:attrNameLst>
                                          <p:attrName>style.visibility</p:attrName>
                                        </p:attrNameLst>
                                      </p:cBhvr>
                                      <p:to>
                                        <p:strVal val="visible"/>
                                      </p:to>
                                    </p:set>
                                    <p:animEffect transition="in" filter="fade">
                                      <p:cBhvr>
                                        <p:cTn id="22" dur="500"/>
                                        <p:tgtEl>
                                          <p:spTgt spid="1945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0B60E6AB-73E3-A438-5F76-F90F1D7DA3BE}"/>
              </a:ext>
            </a:extLst>
          </p:cNvPr>
          <p:cNvSpPr>
            <a:spLocks noGrp="1" noChangeArrowheads="1"/>
          </p:cNvSpPr>
          <p:nvPr>
            <p:ph type="title"/>
          </p:nvPr>
        </p:nvSpPr>
        <p:spPr>
          <a:xfrm>
            <a:off x="840739" y="355218"/>
            <a:ext cx="10510520" cy="1661993"/>
          </a:xfrm>
        </p:spPr>
        <p:txBody>
          <a:bodyPr wrap="square" lIns="0" tIns="0" rIns="0" bIns="0">
            <a:spAutoFit/>
          </a:bodyPr>
          <a:lstStyle/>
          <a:p>
            <a:pPr marL="12700" algn="ctr" rtl="0">
              <a:lnSpc>
                <a:spcPct val="90000"/>
              </a:lnSpc>
              <a:spcBef>
                <a:spcPct val="0"/>
              </a:spcBef>
            </a:pPr>
            <a:r>
              <a:rPr lang="en-GB" altLang="en-US" sz="4400" b="1" kern="1200">
                <a:solidFill>
                  <a:schemeClr val="bg1"/>
                </a:solidFill>
                <a:effectLst>
                  <a:glow rad="63500">
                    <a:schemeClr val="bg1">
                      <a:alpha val="40000"/>
                    </a:schemeClr>
                  </a:glow>
                </a:effectLst>
                <a:cs typeface="Arial" panose="020B0604020202020204" pitchFamily="34" charset="0"/>
              </a:rPr>
              <a:t>Where did management theory stem from and why was it needed? </a:t>
            </a:r>
          </a:p>
        </p:txBody>
      </p:sp>
      <p:pic>
        <p:nvPicPr>
          <p:cNvPr id="14" name="Online Media 13" title="The Industrial Revolution (18-19th Century)">
            <a:hlinkClick r:id="" action="ppaction://media"/>
            <a:extLst>
              <a:ext uri="{FF2B5EF4-FFF2-40B4-BE49-F238E27FC236}">
                <a16:creationId xmlns:a16="http://schemas.microsoft.com/office/drawing/2014/main" id="{D8BBF6FA-2344-0A06-DDA6-A331D50F98FD}"/>
              </a:ext>
            </a:extLst>
          </p:cNvPr>
          <p:cNvPicPr>
            <a:picLocks noGrp="1" noRot="1" noChangeAspect="1"/>
          </p:cNvPicPr>
          <p:nvPr>
            <p:ph sz="half" idx="1"/>
            <a:videoFile r:link="rId1"/>
          </p:nvPr>
        </p:nvPicPr>
        <p:blipFill>
          <a:blip r:embed="rId3"/>
          <a:stretch>
            <a:fillRect/>
          </a:stretch>
        </p:blipFill>
        <p:spPr>
          <a:xfrm>
            <a:off x="1631504" y="1628800"/>
            <a:ext cx="8380077" cy="4714035"/>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51864C2B-78BB-104D-AE4B-3CD9ABCBCA39}"/>
              </a:ext>
            </a:extLst>
          </p:cNvPr>
          <p:cNvSpPr>
            <a:spLocks noGrp="1" noChangeArrowheads="1"/>
          </p:cNvSpPr>
          <p:nvPr>
            <p:ph type="title"/>
          </p:nvPr>
        </p:nvSpPr>
        <p:spPr>
          <a:xfrm>
            <a:off x="950987" y="486478"/>
            <a:ext cx="10290026" cy="613309"/>
          </a:xfrm>
        </p:spPr>
        <p:txBody>
          <a:bodyPr wrap="square" lIns="0" tIns="0" rIns="0" bIns="0">
            <a:spAutoFit/>
          </a:bodyPr>
          <a:lstStyle/>
          <a:p>
            <a:pPr marL="12700" algn="ctr" rtl="0">
              <a:lnSpc>
                <a:spcPct val="90000"/>
              </a:lnSpc>
              <a:spcBef>
                <a:spcPct val="0"/>
              </a:spcBef>
            </a:pPr>
            <a:r>
              <a:rPr lang="en-GB" sz="4400" b="1" kern="1200">
                <a:solidFill>
                  <a:schemeClr val="bg1"/>
                </a:solidFill>
                <a:effectLst>
                  <a:glow rad="63500">
                    <a:schemeClr val="bg1">
                      <a:alpha val="40000"/>
                    </a:schemeClr>
                  </a:glow>
                </a:effectLst>
                <a:cs typeface="Arial" panose="020B0604020202020204" pitchFamily="34" charset="0"/>
              </a:rPr>
              <a:t>Fayol’s five managerial activities</a:t>
            </a:r>
          </a:p>
        </p:txBody>
      </p:sp>
      <p:sp>
        <p:nvSpPr>
          <p:cNvPr id="22531" name="Rectangle 3">
            <a:extLst>
              <a:ext uri="{FF2B5EF4-FFF2-40B4-BE49-F238E27FC236}">
                <a16:creationId xmlns:a16="http://schemas.microsoft.com/office/drawing/2014/main" id="{1CECBAA2-F48B-CD83-40E8-654E4A408490}"/>
              </a:ext>
            </a:extLst>
          </p:cNvPr>
          <p:cNvSpPr>
            <a:spLocks noGrp="1" noChangeArrowheads="1"/>
          </p:cNvSpPr>
          <p:nvPr>
            <p:ph type="body" idx="1"/>
          </p:nvPr>
        </p:nvSpPr>
        <p:spPr>
          <a:xfrm>
            <a:off x="1127448" y="2216538"/>
            <a:ext cx="5257800" cy="4154984"/>
          </a:xfrm>
          <a:solidFill>
            <a:schemeClr val="bg1">
              <a:alpha val="50000"/>
            </a:schemeClr>
          </a:solidFill>
          <a:ln w="50800">
            <a:solidFill>
              <a:srgbClr val="FF0000"/>
            </a:solidFill>
          </a:ln>
        </p:spPr>
        <p:txBody>
          <a:bodyPr wrap="square" lIns="0" tIns="0" rIns="0" bIns="0">
            <a:spAutoFit/>
          </a:bodyPr>
          <a:lstStyle/>
          <a:p>
            <a:pPr marL="914400" indent="-914400">
              <a:buFont typeface="+mj-lt"/>
              <a:buAutoNum type="arabicPeriod"/>
            </a:pPr>
            <a:r>
              <a:rPr lang="en-GB" altLang="en-US" sz="5400"/>
              <a:t>Planning</a:t>
            </a:r>
          </a:p>
          <a:p>
            <a:pPr marL="914400" indent="-914400">
              <a:buFont typeface="+mj-lt"/>
              <a:buAutoNum type="arabicPeriod"/>
            </a:pPr>
            <a:r>
              <a:rPr lang="en-GB" altLang="en-US" sz="5400"/>
              <a:t>Organising</a:t>
            </a:r>
          </a:p>
          <a:p>
            <a:pPr marL="914400" indent="-914400">
              <a:buFont typeface="+mj-lt"/>
              <a:buAutoNum type="arabicPeriod"/>
            </a:pPr>
            <a:r>
              <a:rPr lang="en-GB" altLang="en-US" sz="5400"/>
              <a:t>Command</a:t>
            </a:r>
          </a:p>
          <a:p>
            <a:pPr marL="914400" indent="-914400">
              <a:buFont typeface="+mj-lt"/>
              <a:buAutoNum type="arabicPeriod"/>
            </a:pPr>
            <a:r>
              <a:rPr lang="en-GB" altLang="en-US" sz="5400"/>
              <a:t>Co-ordination</a:t>
            </a:r>
          </a:p>
          <a:p>
            <a:pPr marL="914400" indent="-914400">
              <a:buFont typeface="+mj-lt"/>
              <a:buAutoNum type="arabicPeriod"/>
            </a:pPr>
            <a:r>
              <a:rPr lang="en-GB" altLang="en-US" sz="5400"/>
              <a:t>Control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fade">
                                      <p:cBhvr>
                                        <p:cTn id="7" dur="500"/>
                                        <p:tgtEl>
                                          <p:spTgt spid="225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fade">
                                      <p:cBhvr>
                                        <p:cTn id="12" dur="500"/>
                                        <p:tgtEl>
                                          <p:spTgt spid="2253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fade">
                                      <p:cBhvr>
                                        <p:cTn id="17" dur="500"/>
                                        <p:tgtEl>
                                          <p:spTgt spid="2253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2531">
                                            <p:txEl>
                                              <p:pRg st="3" end="3"/>
                                            </p:txEl>
                                          </p:spTgt>
                                        </p:tgtEl>
                                        <p:attrNameLst>
                                          <p:attrName>style.visibility</p:attrName>
                                        </p:attrNameLst>
                                      </p:cBhvr>
                                      <p:to>
                                        <p:strVal val="visible"/>
                                      </p:to>
                                    </p:set>
                                    <p:animEffect transition="in" filter="fade">
                                      <p:cBhvr>
                                        <p:cTn id="22" dur="500"/>
                                        <p:tgtEl>
                                          <p:spTgt spid="2253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2531">
                                            <p:txEl>
                                              <p:pRg st="4" end="4"/>
                                            </p:txEl>
                                          </p:spTgt>
                                        </p:tgtEl>
                                        <p:attrNameLst>
                                          <p:attrName>style.visibility</p:attrName>
                                        </p:attrNameLst>
                                      </p:cBhvr>
                                      <p:to>
                                        <p:strVal val="visible"/>
                                      </p:to>
                                    </p:set>
                                    <p:animEffect transition="in" filter="fade">
                                      <p:cBhvr>
                                        <p:cTn id="27" dur="500"/>
                                        <p:tgtEl>
                                          <p:spTgt spid="2253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3C058891-D082-1CDF-683F-11220519A410}"/>
              </a:ext>
            </a:extLst>
          </p:cNvPr>
          <p:cNvSpPr>
            <a:spLocks noGrp="1" noChangeArrowheads="1"/>
          </p:cNvSpPr>
          <p:nvPr>
            <p:ph type="title"/>
          </p:nvPr>
        </p:nvSpPr>
        <p:spPr>
          <a:xfrm>
            <a:off x="1990725" y="404813"/>
            <a:ext cx="8229600" cy="1143000"/>
          </a:xfrm>
        </p:spPr>
        <p:txBody>
          <a:bodyPr wrap="square" lIns="0" tIns="0" rIns="0" bIns="0">
            <a:spAutoFit/>
          </a:bodyPr>
          <a:lstStyle/>
          <a:p>
            <a:pPr marL="12700" algn="ctr" rtl="0">
              <a:lnSpc>
                <a:spcPct val="90000"/>
              </a:lnSpc>
              <a:spcBef>
                <a:spcPct val="0"/>
              </a:spcBef>
            </a:pPr>
            <a:r>
              <a:rPr lang="en-GB" sz="4400" b="1" kern="1200">
                <a:solidFill>
                  <a:schemeClr val="bg1"/>
                </a:solidFill>
                <a:effectLst>
                  <a:glow rad="63500">
                    <a:schemeClr val="bg1">
                      <a:alpha val="40000"/>
                    </a:schemeClr>
                  </a:glow>
                </a:effectLst>
                <a:cs typeface="Arial" panose="020B0604020202020204" pitchFamily="34" charset="0"/>
              </a:rPr>
              <a:t>The classical approach</a:t>
            </a:r>
          </a:p>
        </p:txBody>
      </p:sp>
      <p:sp>
        <p:nvSpPr>
          <p:cNvPr id="24579" name="Rectangle 3">
            <a:extLst>
              <a:ext uri="{FF2B5EF4-FFF2-40B4-BE49-F238E27FC236}">
                <a16:creationId xmlns:a16="http://schemas.microsoft.com/office/drawing/2014/main" id="{21E028A9-F782-A988-5BB6-F3814B71B450}"/>
              </a:ext>
            </a:extLst>
          </p:cNvPr>
          <p:cNvSpPr>
            <a:spLocks noGrp="1" noChangeArrowheads="1"/>
          </p:cNvSpPr>
          <p:nvPr>
            <p:ph type="body" idx="1"/>
          </p:nvPr>
        </p:nvSpPr>
        <p:spPr>
          <a:xfrm>
            <a:off x="695400" y="1772816"/>
            <a:ext cx="9740949" cy="4308872"/>
          </a:xfrm>
          <a:solidFill>
            <a:schemeClr val="bg1">
              <a:alpha val="50000"/>
            </a:schemeClr>
          </a:solidFill>
          <a:ln w="50800">
            <a:solidFill>
              <a:srgbClr val="FF0000"/>
            </a:solidFill>
          </a:ln>
        </p:spPr>
        <p:txBody>
          <a:bodyPr wrap="square" lIns="0" tIns="0" rIns="0" bIns="0">
            <a:spAutoFit/>
          </a:bodyPr>
          <a:lstStyle/>
          <a:p>
            <a:r>
              <a:rPr lang="en-GB" altLang="en-US" sz="3600" b="1"/>
              <a:t>The organisation is considered in terms of:</a:t>
            </a:r>
          </a:p>
          <a:p>
            <a:pPr lvl="1"/>
            <a:r>
              <a:rPr lang="en-GB" altLang="en-US" sz="2800">
                <a:latin typeface="Aptos" panose="020B0004020202020204" pitchFamily="34" charset="0"/>
              </a:rPr>
              <a:t>Purpose</a:t>
            </a:r>
          </a:p>
          <a:p>
            <a:pPr lvl="1"/>
            <a:r>
              <a:rPr lang="en-GB" altLang="en-US" sz="2800">
                <a:latin typeface="Aptos" panose="020B0004020202020204" pitchFamily="34" charset="0"/>
              </a:rPr>
              <a:t>Formal structure</a:t>
            </a:r>
          </a:p>
          <a:p>
            <a:pPr lvl="1"/>
            <a:r>
              <a:rPr lang="en-GB" altLang="en-US" sz="2800">
                <a:latin typeface="Aptos" panose="020B0004020202020204" pitchFamily="34" charset="0"/>
              </a:rPr>
              <a:t>Planning of work</a:t>
            </a:r>
          </a:p>
          <a:p>
            <a:pPr lvl="1"/>
            <a:r>
              <a:rPr lang="en-GB" altLang="en-US" sz="2800">
                <a:latin typeface="Aptos" panose="020B0004020202020204" pitchFamily="34" charset="0"/>
              </a:rPr>
              <a:t>Technical requirements</a:t>
            </a:r>
          </a:p>
          <a:p>
            <a:pPr lvl="1"/>
            <a:r>
              <a:rPr lang="en-GB" altLang="en-US" sz="2800">
                <a:latin typeface="Aptos" panose="020B0004020202020204" pitchFamily="34" charset="0"/>
              </a:rPr>
              <a:t>Rational behaviour </a:t>
            </a:r>
          </a:p>
          <a:p>
            <a:pPr lvl="1"/>
            <a:endParaRPr lang="en-GB" altLang="en-US" sz="3600">
              <a:latin typeface="Aptos" panose="020B0004020202020204" pitchFamily="34" charset="0"/>
            </a:endParaRPr>
          </a:p>
          <a:p>
            <a:r>
              <a:rPr lang="en-GB" altLang="en-US" sz="3600" b="1"/>
              <a:t>In order to find:</a:t>
            </a:r>
          </a:p>
          <a:p>
            <a:pPr lvl="1"/>
            <a:r>
              <a:rPr lang="en-GB" altLang="en-US" sz="2800">
                <a:latin typeface="Aptos" panose="020B0004020202020204" pitchFamily="34" charset="0"/>
              </a:rPr>
              <a:t>The most effective structure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579">
                                            <p:txEl>
                                              <p:pRg st="1" end="1"/>
                                            </p:txEl>
                                          </p:spTgt>
                                        </p:tgtEl>
                                        <p:attrNameLst>
                                          <p:attrName>style.visibility</p:attrName>
                                        </p:attrNameLst>
                                      </p:cBhvr>
                                      <p:to>
                                        <p:strVal val="visible"/>
                                      </p:to>
                                    </p:set>
                                    <p:animEffect transition="in" filter="fade">
                                      <p:cBhvr>
                                        <p:cTn id="7" dur="500"/>
                                        <p:tgtEl>
                                          <p:spTgt spid="2457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579">
                                            <p:txEl>
                                              <p:pRg st="2" end="2"/>
                                            </p:txEl>
                                          </p:spTgt>
                                        </p:tgtEl>
                                        <p:attrNameLst>
                                          <p:attrName>style.visibility</p:attrName>
                                        </p:attrNameLst>
                                      </p:cBhvr>
                                      <p:to>
                                        <p:strVal val="visible"/>
                                      </p:to>
                                    </p:set>
                                    <p:animEffect transition="in" filter="fade">
                                      <p:cBhvr>
                                        <p:cTn id="12" dur="500"/>
                                        <p:tgtEl>
                                          <p:spTgt spid="2457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4579">
                                            <p:txEl>
                                              <p:pRg st="3" end="3"/>
                                            </p:txEl>
                                          </p:spTgt>
                                        </p:tgtEl>
                                        <p:attrNameLst>
                                          <p:attrName>style.visibility</p:attrName>
                                        </p:attrNameLst>
                                      </p:cBhvr>
                                      <p:to>
                                        <p:strVal val="visible"/>
                                      </p:to>
                                    </p:set>
                                    <p:animEffect transition="in" filter="fade">
                                      <p:cBhvr>
                                        <p:cTn id="17" dur="500"/>
                                        <p:tgtEl>
                                          <p:spTgt spid="2457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4579">
                                            <p:txEl>
                                              <p:pRg st="4" end="4"/>
                                            </p:txEl>
                                          </p:spTgt>
                                        </p:tgtEl>
                                        <p:attrNameLst>
                                          <p:attrName>style.visibility</p:attrName>
                                        </p:attrNameLst>
                                      </p:cBhvr>
                                      <p:to>
                                        <p:strVal val="visible"/>
                                      </p:to>
                                    </p:set>
                                    <p:animEffect transition="in" filter="fade">
                                      <p:cBhvr>
                                        <p:cTn id="22" dur="500"/>
                                        <p:tgtEl>
                                          <p:spTgt spid="2457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4579">
                                            <p:txEl>
                                              <p:pRg st="5" end="5"/>
                                            </p:txEl>
                                          </p:spTgt>
                                        </p:tgtEl>
                                        <p:attrNameLst>
                                          <p:attrName>style.visibility</p:attrName>
                                        </p:attrNameLst>
                                      </p:cBhvr>
                                      <p:to>
                                        <p:strVal val="visible"/>
                                      </p:to>
                                    </p:set>
                                    <p:animEffect transition="in" filter="fade">
                                      <p:cBhvr>
                                        <p:cTn id="27" dur="500"/>
                                        <p:tgtEl>
                                          <p:spTgt spid="24579">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4579">
                                            <p:txEl>
                                              <p:pRg st="8" end="8"/>
                                            </p:txEl>
                                          </p:spTgt>
                                        </p:tgtEl>
                                        <p:attrNameLst>
                                          <p:attrName>style.visibility</p:attrName>
                                        </p:attrNameLst>
                                      </p:cBhvr>
                                      <p:to>
                                        <p:strVal val="visible"/>
                                      </p:to>
                                    </p:set>
                                    <p:animEffect transition="in" filter="fade">
                                      <p:cBhvr>
                                        <p:cTn id="32" dur="500"/>
                                        <p:tgtEl>
                                          <p:spTgt spid="2457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E1A396BA-69CC-B38B-E08D-0275E751875D}"/>
              </a:ext>
            </a:extLst>
          </p:cNvPr>
          <p:cNvSpPr>
            <a:spLocks noGrp="1" noChangeArrowheads="1"/>
          </p:cNvSpPr>
          <p:nvPr>
            <p:ph type="title"/>
          </p:nvPr>
        </p:nvSpPr>
        <p:spPr>
          <a:xfrm>
            <a:off x="1127448" y="452621"/>
            <a:ext cx="10345736" cy="613309"/>
          </a:xfrm>
        </p:spPr>
        <p:txBody>
          <a:bodyPr wrap="square" lIns="0" tIns="0" rIns="0" bIns="0">
            <a:spAutoFit/>
          </a:bodyPr>
          <a:lstStyle/>
          <a:p>
            <a:pPr marL="12700" algn="ctr" rtl="0">
              <a:lnSpc>
                <a:spcPct val="90000"/>
              </a:lnSpc>
              <a:spcBef>
                <a:spcPct val="0"/>
              </a:spcBef>
            </a:pPr>
            <a:r>
              <a:rPr lang="en-GB" sz="4400" b="1" kern="1200">
                <a:solidFill>
                  <a:schemeClr val="bg1"/>
                </a:solidFill>
                <a:effectLst>
                  <a:glow rad="63500">
                    <a:schemeClr val="bg1">
                      <a:alpha val="40000"/>
                    </a:schemeClr>
                  </a:glow>
                </a:effectLst>
                <a:cs typeface="Arial" panose="020B0604020202020204" pitchFamily="34" charset="0"/>
              </a:rPr>
              <a:t>Sub-groups of classical approach</a:t>
            </a:r>
          </a:p>
        </p:txBody>
      </p:sp>
      <p:sp>
        <p:nvSpPr>
          <p:cNvPr id="10244" name="Rectangle 4">
            <a:extLst>
              <a:ext uri="{FF2B5EF4-FFF2-40B4-BE49-F238E27FC236}">
                <a16:creationId xmlns:a16="http://schemas.microsoft.com/office/drawing/2014/main" id="{FFB4FBF1-2061-87EE-2769-849E72A8B238}"/>
              </a:ext>
            </a:extLst>
          </p:cNvPr>
          <p:cNvSpPr>
            <a:spLocks noGrp="1" noChangeArrowheads="1"/>
          </p:cNvSpPr>
          <p:nvPr>
            <p:ph type="body" idx="1"/>
          </p:nvPr>
        </p:nvSpPr>
        <p:spPr>
          <a:xfrm>
            <a:off x="623392" y="1500188"/>
            <a:ext cx="9669958" cy="2585323"/>
          </a:xfrm>
          <a:solidFill>
            <a:schemeClr val="bg1">
              <a:alpha val="50000"/>
            </a:schemeClr>
          </a:solidFill>
          <a:ln w="50800">
            <a:solidFill>
              <a:srgbClr val="FF0000"/>
            </a:solidFill>
          </a:ln>
        </p:spPr>
        <p:txBody>
          <a:bodyPr wrap="square" lIns="0" tIns="0" rIns="0" bIns="0">
            <a:spAutoFit/>
          </a:bodyPr>
          <a:lstStyle/>
          <a:p>
            <a:r>
              <a:rPr lang="en-GB" sz="2800"/>
              <a:t>Common principles can be applied to all organisations, taking into account:</a:t>
            </a:r>
          </a:p>
          <a:p>
            <a:endParaRPr lang="en-GB" sz="2800"/>
          </a:p>
          <a:p>
            <a:r>
              <a:rPr lang="en-GB" sz="2800"/>
              <a:t>the particular situational variables of each organisation;</a:t>
            </a:r>
          </a:p>
          <a:p>
            <a:r>
              <a:rPr lang="en-GB" sz="2800"/>
              <a:t>the social and psychological factors relating to members of the organisation.</a:t>
            </a:r>
          </a:p>
        </p:txBody>
      </p:sp>
      <p:sp>
        <p:nvSpPr>
          <p:cNvPr id="26628" name="Text Box 11">
            <a:extLst>
              <a:ext uri="{FF2B5EF4-FFF2-40B4-BE49-F238E27FC236}">
                <a16:creationId xmlns:a16="http://schemas.microsoft.com/office/drawing/2014/main" id="{524707AC-9CBE-F2DC-B2A6-A277074FFD8A}"/>
              </a:ext>
            </a:extLst>
          </p:cNvPr>
          <p:cNvSpPr txBox="1">
            <a:spLocks noChangeArrowheads="1"/>
          </p:cNvSpPr>
          <p:nvPr/>
        </p:nvSpPr>
        <p:spPr bwMode="auto">
          <a:xfrm>
            <a:off x="1487488" y="4792449"/>
            <a:ext cx="3620567" cy="2062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eaLnBrk="1" hangingPunct="1"/>
            <a:r>
              <a:rPr lang="en-GB" altLang="en-US" sz="3600">
                <a:effectLst>
                  <a:glow rad="139700">
                    <a:schemeClr val="bg1">
                      <a:alpha val="40000"/>
                    </a:schemeClr>
                  </a:glow>
                </a:effectLst>
                <a:latin typeface="Aptos" panose="020B0004020202020204" pitchFamily="34" charset="0"/>
              </a:rPr>
              <a:t>Scientific management</a:t>
            </a:r>
          </a:p>
          <a:p>
            <a:pPr eaLnBrk="1" hangingPunct="1"/>
            <a:r>
              <a:rPr lang="en-GB" altLang="en-US" sz="2800">
                <a:effectLst>
                  <a:glow rad="139700">
                    <a:schemeClr val="bg1">
                      <a:alpha val="40000"/>
                    </a:schemeClr>
                  </a:glow>
                </a:effectLst>
                <a:latin typeface="Aptos" panose="020B0004020202020204" pitchFamily="34" charset="0"/>
              </a:rPr>
              <a:t>F.W. Taylor</a:t>
            </a:r>
          </a:p>
          <a:p>
            <a:pPr eaLnBrk="1" hangingPunct="1"/>
            <a:endParaRPr lang="en-GB" altLang="en-US" sz="2800">
              <a:effectLst>
                <a:glow rad="139700">
                  <a:schemeClr val="bg1">
                    <a:alpha val="40000"/>
                  </a:schemeClr>
                </a:glow>
              </a:effectLst>
              <a:latin typeface="Aptos" panose="020B0004020202020204" pitchFamily="34" charset="0"/>
            </a:endParaRPr>
          </a:p>
        </p:txBody>
      </p:sp>
      <p:sp>
        <p:nvSpPr>
          <p:cNvPr id="26629" name="Text Box 12">
            <a:extLst>
              <a:ext uri="{FF2B5EF4-FFF2-40B4-BE49-F238E27FC236}">
                <a16:creationId xmlns:a16="http://schemas.microsoft.com/office/drawing/2014/main" id="{C3084825-B416-C3F9-9480-E1AF0E7A2D2F}"/>
              </a:ext>
            </a:extLst>
          </p:cNvPr>
          <p:cNvSpPr txBox="1">
            <a:spLocks noChangeArrowheads="1"/>
          </p:cNvSpPr>
          <p:nvPr/>
        </p:nvSpPr>
        <p:spPr bwMode="auto">
          <a:xfrm>
            <a:off x="7046814" y="5113962"/>
            <a:ext cx="338474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sz="3600">
                <a:effectLst>
                  <a:glow rad="139700">
                    <a:schemeClr val="bg1">
                      <a:alpha val="40000"/>
                    </a:schemeClr>
                  </a:glow>
                </a:effectLst>
                <a:latin typeface="Aptos" panose="020B0004020202020204" pitchFamily="34" charset="0"/>
              </a:rPr>
              <a:t>Bureaucracy</a:t>
            </a:r>
          </a:p>
          <a:p>
            <a:r>
              <a:rPr lang="en-GB" altLang="en-US" sz="3600">
                <a:effectLst>
                  <a:glow rad="139700">
                    <a:schemeClr val="bg1">
                      <a:alpha val="40000"/>
                    </a:schemeClr>
                  </a:glow>
                </a:effectLst>
                <a:latin typeface="Aptos" panose="020B0004020202020204" pitchFamily="34" charset="0"/>
              </a:rPr>
              <a:t>Max Weber</a:t>
            </a:r>
          </a:p>
        </p:txBody>
      </p:sp>
      <p:sp>
        <p:nvSpPr>
          <p:cNvPr id="26632" name="Line 15">
            <a:extLst>
              <a:ext uri="{FF2B5EF4-FFF2-40B4-BE49-F238E27FC236}">
                <a16:creationId xmlns:a16="http://schemas.microsoft.com/office/drawing/2014/main" id="{4D55450F-3F8E-159E-3F72-3C76C21217CA}"/>
              </a:ext>
            </a:extLst>
          </p:cNvPr>
          <p:cNvSpPr>
            <a:spLocks noChangeShapeType="1"/>
          </p:cNvSpPr>
          <p:nvPr/>
        </p:nvSpPr>
        <p:spPr bwMode="auto">
          <a:xfrm flipH="1">
            <a:off x="3678917" y="3996015"/>
            <a:ext cx="720725" cy="720725"/>
          </a:xfrm>
          <a:prstGeom prst="line">
            <a:avLst/>
          </a:prstGeom>
          <a:noFill/>
          <a:ln w="9525">
            <a:solidFill>
              <a:schemeClr val="tx1"/>
            </a:solidFill>
            <a:round/>
            <a:headEnd/>
            <a:tailEnd type="triangle" w="med" len="med"/>
          </a:ln>
          <a:effectLst>
            <a:glow rad="228600">
              <a:schemeClr val="bg1">
                <a:alpha val="40000"/>
              </a:schemeClr>
            </a:glow>
          </a:effectLst>
          <a:extLst>
            <a:ext uri="{909E8E84-426E-40DD-AFC4-6F175D3DCCD1}">
              <a14:hiddenFill xmlns:a14="http://schemas.microsoft.com/office/drawing/2010/main">
                <a:noFill/>
              </a14:hiddenFill>
            </a:ext>
          </a:extLst>
        </p:spPr>
        <p:txBody>
          <a:bodyPr/>
          <a:lstStyle/>
          <a:p>
            <a:endParaRPr lang="en-US">
              <a:effectLst>
                <a:glow rad="127000">
                  <a:schemeClr val="bg1"/>
                </a:glow>
              </a:effectLst>
            </a:endParaRPr>
          </a:p>
        </p:txBody>
      </p:sp>
      <p:sp>
        <p:nvSpPr>
          <p:cNvPr id="26633" name="Line 16">
            <a:extLst>
              <a:ext uri="{FF2B5EF4-FFF2-40B4-BE49-F238E27FC236}">
                <a16:creationId xmlns:a16="http://schemas.microsoft.com/office/drawing/2014/main" id="{46CD4C01-2B58-5265-C672-AA0A0D3C1965}"/>
              </a:ext>
            </a:extLst>
          </p:cNvPr>
          <p:cNvSpPr>
            <a:spLocks noChangeShapeType="1"/>
          </p:cNvSpPr>
          <p:nvPr/>
        </p:nvSpPr>
        <p:spPr bwMode="auto">
          <a:xfrm>
            <a:off x="6650152" y="3933056"/>
            <a:ext cx="720725" cy="918741"/>
          </a:xfrm>
          <a:prstGeom prst="line">
            <a:avLst/>
          </a:prstGeom>
          <a:noFill/>
          <a:ln w="9525">
            <a:solidFill>
              <a:schemeClr val="tx1"/>
            </a:solidFill>
            <a:round/>
            <a:headEnd/>
            <a:tailEnd type="triangle" w="med" len="med"/>
          </a:ln>
          <a:effectLst>
            <a:glow rad="228600">
              <a:schemeClr val="bg1">
                <a:alpha val="40000"/>
              </a:schemeClr>
            </a:glow>
          </a:effectLst>
          <a:extLst>
            <a:ext uri="{909E8E84-426E-40DD-AFC4-6F175D3DCCD1}">
              <a14:hiddenFill xmlns:a14="http://schemas.microsoft.com/office/drawing/2010/main">
                <a:noFill/>
              </a14:hiddenFill>
            </a:ext>
          </a:extLst>
        </p:spPr>
        <p:txBody>
          <a:bodyPr/>
          <a:lstStyle/>
          <a:p>
            <a:endParaRPr lang="en-US">
              <a:effectLst>
                <a:glow rad="127000">
                  <a:schemeClr val="bg1"/>
                </a:glo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44">
                                            <p:txEl>
                                              <p:pRg st="0" end="0"/>
                                            </p:txEl>
                                          </p:spTgt>
                                        </p:tgtEl>
                                        <p:attrNameLst>
                                          <p:attrName>style.visibility</p:attrName>
                                        </p:attrNameLst>
                                      </p:cBhvr>
                                      <p:to>
                                        <p:strVal val="visible"/>
                                      </p:to>
                                    </p:set>
                                    <p:animEffect transition="in" filter="fade">
                                      <p:cBhvr>
                                        <p:cTn id="7" dur="500"/>
                                        <p:tgtEl>
                                          <p:spTgt spid="1024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44">
                                            <p:txEl>
                                              <p:pRg st="2" end="2"/>
                                            </p:txEl>
                                          </p:spTgt>
                                        </p:tgtEl>
                                        <p:attrNameLst>
                                          <p:attrName>style.visibility</p:attrName>
                                        </p:attrNameLst>
                                      </p:cBhvr>
                                      <p:to>
                                        <p:strVal val="visible"/>
                                      </p:to>
                                    </p:set>
                                    <p:animEffect transition="in" filter="fade">
                                      <p:cBhvr>
                                        <p:cTn id="12" dur="500"/>
                                        <p:tgtEl>
                                          <p:spTgt spid="1024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244">
                                            <p:txEl>
                                              <p:pRg st="3" end="3"/>
                                            </p:txEl>
                                          </p:spTgt>
                                        </p:tgtEl>
                                        <p:attrNameLst>
                                          <p:attrName>style.visibility</p:attrName>
                                        </p:attrNameLst>
                                      </p:cBhvr>
                                      <p:to>
                                        <p:strVal val="visible"/>
                                      </p:to>
                                    </p:set>
                                    <p:animEffect transition="in" filter="fade">
                                      <p:cBhvr>
                                        <p:cTn id="17" dur="500"/>
                                        <p:tgtEl>
                                          <p:spTgt spid="1024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6632"/>
                                        </p:tgtEl>
                                        <p:attrNameLst>
                                          <p:attrName>style.visibility</p:attrName>
                                        </p:attrNameLst>
                                      </p:cBhvr>
                                      <p:to>
                                        <p:strVal val="visible"/>
                                      </p:to>
                                    </p:set>
                                    <p:animEffect transition="in" filter="fade">
                                      <p:cBhvr>
                                        <p:cTn id="22" dur="500"/>
                                        <p:tgtEl>
                                          <p:spTgt spid="26632"/>
                                        </p:tgtEl>
                                      </p:cBhvr>
                                    </p:animEffect>
                                  </p:childTnLst>
                                </p:cTn>
                              </p:par>
                            </p:childTnLst>
                          </p:cTn>
                        </p:par>
                        <p:par>
                          <p:cTn id="23" fill="hold">
                            <p:stCondLst>
                              <p:cond delay="500"/>
                            </p:stCondLst>
                            <p:childTnLst>
                              <p:par>
                                <p:cTn id="24" presetID="10" presetClass="entr" presetSubtype="0" fill="hold" grpId="0" nodeType="afterEffect">
                                  <p:stCondLst>
                                    <p:cond delay="0"/>
                                  </p:stCondLst>
                                  <p:childTnLst>
                                    <p:set>
                                      <p:cBhvr>
                                        <p:cTn id="25" dur="1" fill="hold">
                                          <p:stCondLst>
                                            <p:cond delay="0"/>
                                          </p:stCondLst>
                                        </p:cTn>
                                        <p:tgtEl>
                                          <p:spTgt spid="26628"/>
                                        </p:tgtEl>
                                        <p:attrNameLst>
                                          <p:attrName>style.visibility</p:attrName>
                                        </p:attrNameLst>
                                      </p:cBhvr>
                                      <p:to>
                                        <p:strVal val="visible"/>
                                      </p:to>
                                    </p:set>
                                    <p:animEffect transition="in" filter="fade">
                                      <p:cBhvr>
                                        <p:cTn id="26" dur="500"/>
                                        <p:tgtEl>
                                          <p:spTgt spid="26628"/>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6633"/>
                                        </p:tgtEl>
                                        <p:attrNameLst>
                                          <p:attrName>style.visibility</p:attrName>
                                        </p:attrNameLst>
                                      </p:cBhvr>
                                      <p:to>
                                        <p:strVal val="visible"/>
                                      </p:to>
                                    </p:set>
                                    <p:animEffect transition="in" filter="fade">
                                      <p:cBhvr>
                                        <p:cTn id="31" dur="500"/>
                                        <p:tgtEl>
                                          <p:spTgt spid="26633"/>
                                        </p:tgtEl>
                                      </p:cBhvr>
                                    </p:animEffect>
                                  </p:childTnLst>
                                </p:cTn>
                              </p:par>
                            </p:childTnLst>
                          </p:cTn>
                        </p:par>
                        <p:par>
                          <p:cTn id="32" fill="hold">
                            <p:stCondLst>
                              <p:cond delay="500"/>
                            </p:stCondLst>
                            <p:childTnLst>
                              <p:par>
                                <p:cTn id="33" presetID="10" presetClass="entr" presetSubtype="0" fill="hold" grpId="0" nodeType="afterEffect">
                                  <p:stCondLst>
                                    <p:cond delay="0"/>
                                  </p:stCondLst>
                                  <p:childTnLst>
                                    <p:set>
                                      <p:cBhvr>
                                        <p:cTn id="34" dur="1" fill="hold">
                                          <p:stCondLst>
                                            <p:cond delay="0"/>
                                          </p:stCondLst>
                                        </p:cTn>
                                        <p:tgtEl>
                                          <p:spTgt spid="26629"/>
                                        </p:tgtEl>
                                        <p:attrNameLst>
                                          <p:attrName>style.visibility</p:attrName>
                                        </p:attrNameLst>
                                      </p:cBhvr>
                                      <p:to>
                                        <p:strVal val="visible"/>
                                      </p:to>
                                    </p:set>
                                    <p:animEffect transition="in" filter="fade">
                                      <p:cBhvr>
                                        <p:cTn id="35" dur="500"/>
                                        <p:tgtEl>
                                          <p:spTgt spid="266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8" grpId="0"/>
      <p:bldP spid="26629" grpId="0"/>
      <p:bldP spid="26632" grpId="0" animBg="1"/>
      <p:bldP spid="2663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80" name="Rectangle 4">
            <a:extLst>
              <a:ext uri="{FF2B5EF4-FFF2-40B4-BE49-F238E27FC236}">
                <a16:creationId xmlns:a16="http://schemas.microsoft.com/office/drawing/2014/main" id="{F9ADA652-35FE-9EA0-75DF-FEFA05A126D3}"/>
              </a:ext>
            </a:extLst>
          </p:cNvPr>
          <p:cNvSpPr>
            <a:spLocks noGrp="1" noChangeArrowheads="1"/>
          </p:cNvSpPr>
          <p:nvPr>
            <p:ph type="title"/>
          </p:nvPr>
        </p:nvSpPr>
        <p:spPr/>
        <p:txBody>
          <a:bodyPr wrap="square" lIns="0" tIns="0" rIns="0" bIns="0">
            <a:spAutoFit/>
          </a:bodyPr>
          <a:lstStyle/>
          <a:p>
            <a:pPr marL="12700" algn="ctr" rtl="0">
              <a:lnSpc>
                <a:spcPct val="90000"/>
              </a:lnSpc>
              <a:spcBef>
                <a:spcPct val="0"/>
              </a:spcBef>
            </a:pPr>
            <a:r>
              <a:rPr lang="en-GB" altLang="en-US" sz="4400" b="1" kern="1200">
                <a:solidFill>
                  <a:schemeClr val="bg1"/>
                </a:solidFill>
                <a:effectLst>
                  <a:glow rad="63500">
                    <a:schemeClr val="bg1">
                      <a:alpha val="40000"/>
                    </a:schemeClr>
                  </a:glow>
                </a:effectLst>
                <a:cs typeface="Arial" panose="020B0604020202020204" pitchFamily="34" charset="0"/>
              </a:rPr>
              <a:t>Classical Organisational theory</a:t>
            </a:r>
          </a:p>
        </p:txBody>
      </p:sp>
      <p:sp>
        <p:nvSpPr>
          <p:cNvPr id="101381" name="Rectangle 5">
            <a:extLst>
              <a:ext uri="{FF2B5EF4-FFF2-40B4-BE49-F238E27FC236}">
                <a16:creationId xmlns:a16="http://schemas.microsoft.com/office/drawing/2014/main" id="{461F9CFD-FB70-ABDD-1204-3F6BAE87E457}"/>
              </a:ext>
            </a:extLst>
          </p:cNvPr>
          <p:cNvSpPr>
            <a:spLocks noGrp="1" noChangeArrowheads="1"/>
          </p:cNvSpPr>
          <p:nvPr>
            <p:ph type="body" idx="1"/>
          </p:nvPr>
        </p:nvSpPr>
        <p:spPr>
          <a:xfrm>
            <a:off x="911424" y="1412776"/>
            <a:ext cx="8496944" cy="4431983"/>
          </a:xfrm>
          <a:solidFill>
            <a:schemeClr val="bg1">
              <a:alpha val="50000"/>
            </a:schemeClr>
          </a:solidFill>
          <a:ln w="50800">
            <a:solidFill>
              <a:srgbClr val="FF0000"/>
            </a:solidFill>
          </a:ln>
        </p:spPr>
        <p:txBody>
          <a:bodyPr wrap="square" lIns="0" tIns="0" rIns="0" bIns="0">
            <a:spAutoFit/>
          </a:bodyPr>
          <a:lstStyle/>
          <a:p>
            <a:r>
              <a:rPr lang="en-GB" sz="2400" b="1"/>
              <a:t>F.W. Taylor, 1856–1917</a:t>
            </a:r>
          </a:p>
          <a:p>
            <a:endParaRPr lang="en-GB" altLang="en-US" sz="2400"/>
          </a:p>
          <a:p>
            <a:r>
              <a:rPr lang="en-GB" altLang="en-US" sz="2400" b="1"/>
              <a:t>Scientific Management</a:t>
            </a:r>
          </a:p>
          <a:p>
            <a:pPr marL="800100" lvl="1" indent="-342900">
              <a:buFont typeface="Arial" panose="020B0604020202020204" pitchFamily="34" charset="0"/>
              <a:buChar char="•"/>
            </a:pPr>
            <a:r>
              <a:rPr lang="en-GB" altLang="en-US" sz="2400">
                <a:latin typeface="Aptos" panose="020B0004020202020204" pitchFamily="34" charset="0"/>
              </a:rPr>
              <a:t>Means of increasing productivity</a:t>
            </a:r>
          </a:p>
          <a:p>
            <a:pPr marL="800100" lvl="1" indent="-342900">
              <a:buFont typeface="Arial" panose="020B0604020202020204" pitchFamily="34" charset="0"/>
              <a:buChar char="•"/>
            </a:pPr>
            <a:r>
              <a:rPr lang="en-GB" altLang="en-US" sz="2400">
                <a:latin typeface="Aptos" panose="020B0004020202020204" pitchFamily="34" charset="0"/>
              </a:rPr>
              <a:t>Fair day’s work for fair day’s pay</a:t>
            </a:r>
          </a:p>
          <a:p>
            <a:pPr marL="800100" lvl="1" indent="-342900">
              <a:buFont typeface="Arial" panose="020B0604020202020204" pitchFamily="34" charset="0"/>
              <a:buChar char="•"/>
            </a:pPr>
            <a:r>
              <a:rPr lang="en-GB" altLang="en-US" sz="2400">
                <a:latin typeface="Aptos" panose="020B0004020202020204" pitchFamily="34" charset="0"/>
              </a:rPr>
              <a:t>Based on rational -economic man concept</a:t>
            </a:r>
          </a:p>
          <a:p>
            <a:pPr marL="800100" lvl="1" indent="-342900">
              <a:buFont typeface="Arial" panose="020B0604020202020204" pitchFamily="34" charset="0"/>
              <a:buChar char="•"/>
            </a:pPr>
            <a:r>
              <a:rPr lang="en-GB" altLang="en-US" sz="2400">
                <a:latin typeface="Aptos" panose="020B0004020202020204" pitchFamily="34" charset="0"/>
              </a:rPr>
              <a:t>Find best method / measure it / Payments by results</a:t>
            </a:r>
          </a:p>
          <a:p>
            <a:pPr marL="800100" lvl="1" indent="-342900">
              <a:buFont typeface="Arial" panose="020B0604020202020204" pitchFamily="34" charset="0"/>
              <a:buChar char="•"/>
            </a:pPr>
            <a:r>
              <a:rPr lang="en-GB" altLang="en-US" sz="2400">
                <a:latin typeface="Aptos" panose="020B0004020202020204" pitchFamily="34" charset="0"/>
              </a:rPr>
              <a:t>Each job broken down into component parts</a:t>
            </a:r>
          </a:p>
          <a:p>
            <a:pPr marL="800100" lvl="1" indent="-342900">
              <a:buFont typeface="Arial" panose="020B0604020202020204" pitchFamily="34" charset="0"/>
              <a:buChar char="•"/>
            </a:pPr>
            <a:r>
              <a:rPr lang="en-GB" altLang="en-US" sz="2400">
                <a:latin typeface="Aptos" panose="020B0004020202020204" pitchFamily="34" charset="0"/>
              </a:rPr>
              <a:t>Jobs de-skilled wherever possible</a:t>
            </a:r>
          </a:p>
          <a:p>
            <a:pPr marL="800100" lvl="1" indent="-342900">
              <a:buFont typeface="Arial" panose="020B0604020202020204" pitchFamily="34" charset="0"/>
              <a:buChar char="•"/>
            </a:pPr>
            <a:r>
              <a:rPr lang="en-GB" altLang="en-US" sz="2400">
                <a:latin typeface="Aptos" panose="020B0004020202020204" pitchFamily="34" charset="0"/>
              </a:rPr>
              <a:t>Workers viewed as isolated individuals / means to an end</a:t>
            </a:r>
          </a:p>
          <a:p>
            <a:pPr marL="800100" lvl="1" indent="-342900">
              <a:buFont typeface="Arial" panose="020B0604020202020204" pitchFamily="34" charset="0"/>
              <a:buChar char="•"/>
            </a:pPr>
            <a:r>
              <a:rPr lang="en-GB" altLang="en-US" sz="2400">
                <a:latin typeface="Aptos" panose="020B0004020202020204" pitchFamily="34" charset="0"/>
              </a:rPr>
              <a:t>Assumption that people could be handled like machines</a:t>
            </a:r>
          </a:p>
          <a:p>
            <a:pPr lvl="1"/>
            <a:endParaRPr lang="en-GB" altLang="en-US" sz="2400">
              <a:latin typeface="Aptos" panose="020B0004020202020204" pitchFamily="34" charset="0"/>
            </a:endParaRPr>
          </a:p>
        </p:txBody>
      </p:sp>
      <p:pic>
        <p:nvPicPr>
          <p:cNvPr id="2050" name="Picture 2">
            <a:extLst>
              <a:ext uri="{FF2B5EF4-FFF2-40B4-BE49-F238E27FC236}">
                <a16:creationId xmlns:a16="http://schemas.microsoft.com/office/drawing/2014/main" id="{27FABEAE-1D16-D705-02FF-C97DBAFBE9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68408" y="3356992"/>
            <a:ext cx="2125354" cy="3284984"/>
          </a:xfrm>
          <a:prstGeom prst="rect">
            <a:avLst/>
          </a:prstGeom>
          <a:noFill/>
          <a:effectLst>
            <a:softEdge rad="31750"/>
          </a:effectLst>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1381">
                                            <p:txEl>
                                              <p:pRg st="3" end="3"/>
                                            </p:txEl>
                                          </p:spTgt>
                                        </p:tgtEl>
                                        <p:attrNameLst>
                                          <p:attrName>style.visibility</p:attrName>
                                        </p:attrNameLst>
                                      </p:cBhvr>
                                      <p:to>
                                        <p:strVal val="visible"/>
                                      </p:to>
                                    </p:set>
                                    <p:animEffect transition="in" filter="fade">
                                      <p:cBhvr>
                                        <p:cTn id="7" dur="500"/>
                                        <p:tgtEl>
                                          <p:spTgt spid="101381">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1381">
                                            <p:txEl>
                                              <p:pRg st="4" end="4"/>
                                            </p:txEl>
                                          </p:spTgt>
                                        </p:tgtEl>
                                        <p:attrNameLst>
                                          <p:attrName>style.visibility</p:attrName>
                                        </p:attrNameLst>
                                      </p:cBhvr>
                                      <p:to>
                                        <p:strVal val="visible"/>
                                      </p:to>
                                    </p:set>
                                    <p:animEffect transition="in" filter="fade">
                                      <p:cBhvr>
                                        <p:cTn id="12" dur="500"/>
                                        <p:tgtEl>
                                          <p:spTgt spid="101381">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1381">
                                            <p:txEl>
                                              <p:pRg st="5" end="5"/>
                                            </p:txEl>
                                          </p:spTgt>
                                        </p:tgtEl>
                                        <p:attrNameLst>
                                          <p:attrName>style.visibility</p:attrName>
                                        </p:attrNameLst>
                                      </p:cBhvr>
                                      <p:to>
                                        <p:strVal val="visible"/>
                                      </p:to>
                                    </p:set>
                                    <p:animEffect transition="in" filter="fade">
                                      <p:cBhvr>
                                        <p:cTn id="17" dur="500"/>
                                        <p:tgtEl>
                                          <p:spTgt spid="101381">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1381">
                                            <p:txEl>
                                              <p:pRg st="6" end="6"/>
                                            </p:txEl>
                                          </p:spTgt>
                                        </p:tgtEl>
                                        <p:attrNameLst>
                                          <p:attrName>style.visibility</p:attrName>
                                        </p:attrNameLst>
                                      </p:cBhvr>
                                      <p:to>
                                        <p:strVal val="visible"/>
                                      </p:to>
                                    </p:set>
                                    <p:animEffect transition="in" filter="fade">
                                      <p:cBhvr>
                                        <p:cTn id="22" dur="500"/>
                                        <p:tgtEl>
                                          <p:spTgt spid="101381">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1381">
                                            <p:txEl>
                                              <p:pRg st="7" end="7"/>
                                            </p:txEl>
                                          </p:spTgt>
                                        </p:tgtEl>
                                        <p:attrNameLst>
                                          <p:attrName>style.visibility</p:attrName>
                                        </p:attrNameLst>
                                      </p:cBhvr>
                                      <p:to>
                                        <p:strVal val="visible"/>
                                      </p:to>
                                    </p:set>
                                    <p:animEffect transition="in" filter="fade">
                                      <p:cBhvr>
                                        <p:cTn id="27" dur="500"/>
                                        <p:tgtEl>
                                          <p:spTgt spid="101381">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1381">
                                            <p:txEl>
                                              <p:pRg st="8" end="8"/>
                                            </p:txEl>
                                          </p:spTgt>
                                        </p:tgtEl>
                                        <p:attrNameLst>
                                          <p:attrName>style.visibility</p:attrName>
                                        </p:attrNameLst>
                                      </p:cBhvr>
                                      <p:to>
                                        <p:strVal val="visible"/>
                                      </p:to>
                                    </p:set>
                                    <p:animEffect transition="in" filter="fade">
                                      <p:cBhvr>
                                        <p:cTn id="32" dur="500"/>
                                        <p:tgtEl>
                                          <p:spTgt spid="101381">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1381">
                                            <p:txEl>
                                              <p:pRg st="9" end="9"/>
                                            </p:txEl>
                                          </p:spTgt>
                                        </p:tgtEl>
                                        <p:attrNameLst>
                                          <p:attrName>style.visibility</p:attrName>
                                        </p:attrNameLst>
                                      </p:cBhvr>
                                      <p:to>
                                        <p:strVal val="visible"/>
                                      </p:to>
                                    </p:set>
                                    <p:animEffect transition="in" filter="fade">
                                      <p:cBhvr>
                                        <p:cTn id="37" dur="500"/>
                                        <p:tgtEl>
                                          <p:spTgt spid="101381">
                                            <p:txEl>
                                              <p:pRg st="9" end="9"/>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1381">
                                            <p:txEl>
                                              <p:pRg st="10" end="10"/>
                                            </p:txEl>
                                          </p:spTgt>
                                        </p:tgtEl>
                                        <p:attrNameLst>
                                          <p:attrName>style.visibility</p:attrName>
                                        </p:attrNameLst>
                                      </p:cBhvr>
                                      <p:to>
                                        <p:strVal val="visible"/>
                                      </p:to>
                                    </p:set>
                                    <p:animEffect transition="in" filter="fade">
                                      <p:cBhvr>
                                        <p:cTn id="42" dur="500"/>
                                        <p:tgtEl>
                                          <p:spTgt spid="101381">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63CA536D-0015-FFC5-7CA2-D0A090F42EA2}"/>
              </a:ext>
            </a:extLst>
          </p:cNvPr>
          <p:cNvSpPr>
            <a:spLocks noGrp="1" noChangeArrowheads="1"/>
          </p:cNvSpPr>
          <p:nvPr>
            <p:ph type="title"/>
          </p:nvPr>
        </p:nvSpPr>
        <p:spPr>
          <a:xfrm>
            <a:off x="1981200" y="476250"/>
            <a:ext cx="8229600" cy="1143000"/>
          </a:xfrm>
        </p:spPr>
        <p:txBody>
          <a:bodyPr wrap="square" lIns="0" tIns="0" rIns="0" bIns="0">
            <a:spAutoFit/>
          </a:bodyPr>
          <a:lstStyle/>
          <a:p>
            <a:pPr marL="12700" algn="ctr" rtl="0">
              <a:lnSpc>
                <a:spcPct val="90000"/>
              </a:lnSpc>
              <a:spcBef>
                <a:spcPct val="0"/>
              </a:spcBef>
            </a:pPr>
            <a:r>
              <a:rPr lang="en-GB" sz="4400" b="1" kern="1200">
                <a:solidFill>
                  <a:schemeClr val="bg1"/>
                </a:solidFill>
                <a:effectLst>
                  <a:glow rad="63500">
                    <a:schemeClr val="bg1">
                      <a:alpha val="40000"/>
                    </a:schemeClr>
                  </a:glow>
                </a:effectLst>
                <a:cs typeface="Arial" panose="020B0604020202020204" pitchFamily="34" charset="0"/>
              </a:rPr>
              <a:t>Critique of Taylorism</a:t>
            </a:r>
          </a:p>
        </p:txBody>
      </p:sp>
      <p:sp>
        <p:nvSpPr>
          <p:cNvPr id="30723" name="Rectangle 3">
            <a:extLst>
              <a:ext uri="{FF2B5EF4-FFF2-40B4-BE49-F238E27FC236}">
                <a16:creationId xmlns:a16="http://schemas.microsoft.com/office/drawing/2014/main" id="{1E639AEC-90F3-E099-FBCA-7C7A4E94EFB0}"/>
              </a:ext>
            </a:extLst>
          </p:cNvPr>
          <p:cNvSpPr>
            <a:spLocks noGrp="1" noChangeArrowheads="1"/>
          </p:cNvSpPr>
          <p:nvPr>
            <p:ph type="body" idx="1"/>
          </p:nvPr>
        </p:nvSpPr>
        <p:spPr>
          <a:xfrm>
            <a:off x="551384" y="1727201"/>
            <a:ext cx="9659416" cy="4308872"/>
          </a:xfrm>
          <a:solidFill>
            <a:schemeClr val="bg1">
              <a:alpha val="50000"/>
            </a:schemeClr>
          </a:solidFill>
          <a:ln w="50800">
            <a:solidFill>
              <a:srgbClr val="FF0000"/>
            </a:solidFill>
          </a:ln>
        </p:spPr>
        <p:txBody>
          <a:bodyPr wrap="square" lIns="0" tIns="0" rIns="0" bIns="0">
            <a:spAutoFit/>
          </a:bodyPr>
          <a:lstStyle/>
          <a:p>
            <a:pPr marL="514350" indent="-514350">
              <a:buFont typeface="+mj-lt"/>
              <a:buAutoNum type="arabicPeriod"/>
            </a:pPr>
            <a:r>
              <a:rPr lang="en-GB" altLang="en-US" sz="2800"/>
              <a:t>Leads to hostility and suspicion among workers. </a:t>
            </a:r>
          </a:p>
          <a:p>
            <a:pPr marL="514350" indent="-514350">
              <a:buFont typeface="+mj-lt"/>
              <a:buAutoNum type="arabicPeriod"/>
            </a:pPr>
            <a:endParaRPr lang="en-GB" altLang="en-US" sz="2800"/>
          </a:p>
          <a:p>
            <a:pPr marL="514350" indent="-514350">
              <a:buFont typeface="+mj-lt"/>
              <a:buAutoNum type="arabicPeriod"/>
            </a:pPr>
            <a:r>
              <a:rPr lang="en-GB" altLang="en-US" sz="2800"/>
              <a:t>The ‘rationalisation’ of work results in the de-skilling of workers.</a:t>
            </a:r>
          </a:p>
          <a:p>
            <a:pPr marL="514350" indent="-514350">
              <a:buFont typeface="+mj-lt"/>
              <a:buAutoNum type="arabicPeriod"/>
            </a:pPr>
            <a:endParaRPr lang="en-GB" altLang="en-US" sz="2800"/>
          </a:p>
          <a:p>
            <a:pPr marL="514350" indent="-514350">
              <a:buFont typeface="+mj-lt"/>
              <a:buAutoNum type="arabicPeriod"/>
            </a:pPr>
            <a:r>
              <a:rPr lang="en-GB" altLang="en-US" sz="2800"/>
              <a:t>Creates excessive levels of managerial control which can endanger organisational purpose.</a:t>
            </a:r>
          </a:p>
          <a:p>
            <a:pPr marL="514350" indent="-514350">
              <a:buFont typeface="+mj-lt"/>
              <a:buAutoNum type="arabicPeriod"/>
            </a:pPr>
            <a:endParaRPr lang="en-GB" altLang="en-US" sz="2800"/>
          </a:p>
          <a:p>
            <a:pPr marL="514350" indent="-514350">
              <a:buFont typeface="+mj-lt"/>
              <a:buAutoNum type="arabicPeriod"/>
            </a:pPr>
            <a:r>
              <a:rPr lang="en-GB" altLang="en-US" sz="2800"/>
              <a:t>Views workers as ‘machines’ rather than social beings.</a:t>
            </a:r>
          </a:p>
          <a:p>
            <a:pPr marL="514350" indent="-514350">
              <a:buFont typeface="+mj-lt"/>
              <a:buAutoNum type="arabicPeriod"/>
            </a:pPr>
            <a:endParaRPr lang="en-GB" altLang="en-US" sz="2800"/>
          </a:p>
        </p:txBody>
      </p:sp>
      <p:pic>
        <p:nvPicPr>
          <p:cNvPr id="3074" name="Picture 2" descr="images (225×225)">
            <a:extLst>
              <a:ext uri="{FF2B5EF4-FFF2-40B4-BE49-F238E27FC236}">
                <a16:creationId xmlns:a16="http://schemas.microsoft.com/office/drawing/2014/main" id="{F8897104-FA96-C68C-D943-DC2900AE58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24392" y="4365104"/>
            <a:ext cx="2143125" cy="2143125"/>
          </a:xfrm>
          <a:prstGeom prst="rect">
            <a:avLst/>
          </a:prstGeom>
          <a:noFill/>
          <a:effectLst>
            <a:softEdge rad="31750"/>
          </a:effectLst>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animEffect transition="in" filter="fade">
                                      <p:cBhvr>
                                        <p:cTn id="7" dur="500"/>
                                        <p:tgtEl>
                                          <p:spTgt spid="307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0723">
                                            <p:txEl>
                                              <p:pRg st="2" end="2"/>
                                            </p:txEl>
                                          </p:spTgt>
                                        </p:tgtEl>
                                        <p:attrNameLst>
                                          <p:attrName>style.visibility</p:attrName>
                                        </p:attrNameLst>
                                      </p:cBhvr>
                                      <p:to>
                                        <p:strVal val="visible"/>
                                      </p:to>
                                    </p:set>
                                    <p:animEffect transition="in" filter="fade">
                                      <p:cBhvr>
                                        <p:cTn id="12" dur="500"/>
                                        <p:tgtEl>
                                          <p:spTgt spid="3072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0723">
                                            <p:txEl>
                                              <p:pRg st="4" end="4"/>
                                            </p:txEl>
                                          </p:spTgt>
                                        </p:tgtEl>
                                        <p:attrNameLst>
                                          <p:attrName>style.visibility</p:attrName>
                                        </p:attrNameLst>
                                      </p:cBhvr>
                                      <p:to>
                                        <p:strVal val="visible"/>
                                      </p:to>
                                    </p:set>
                                    <p:animEffect transition="in" filter="fade">
                                      <p:cBhvr>
                                        <p:cTn id="17" dur="500"/>
                                        <p:tgtEl>
                                          <p:spTgt spid="3072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0723">
                                            <p:txEl>
                                              <p:pRg st="6" end="6"/>
                                            </p:txEl>
                                          </p:spTgt>
                                        </p:tgtEl>
                                        <p:attrNameLst>
                                          <p:attrName>style.visibility</p:attrName>
                                        </p:attrNameLst>
                                      </p:cBhvr>
                                      <p:to>
                                        <p:strVal val="visible"/>
                                      </p:to>
                                    </p:set>
                                    <p:animEffect transition="in" filter="fade">
                                      <p:cBhvr>
                                        <p:cTn id="22" dur="500"/>
                                        <p:tgtEl>
                                          <p:spTgt spid="3072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074"/>
                                        </p:tgtEl>
                                        <p:attrNameLst>
                                          <p:attrName>style.visibility</p:attrName>
                                        </p:attrNameLst>
                                      </p:cBhvr>
                                      <p:to>
                                        <p:strVal val="visible"/>
                                      </p:to>
                                    </p:set>
                                    <p:animEffect transition="in" filter="fade">
                                      <p:cBhvr>
                                        <p:cTn id="27" dur="5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9380D1C4-B67B-8E2A-7156-1232B1AD82A3}"/>
              </a:ext>
            </a:extLst>
          </p:cNvPr>
          <p:cNvSpPr>
            <a:spLocks noGrp="1" noChangeArrowheads="1"/>
          </p:cNvSpPr>
          <p:nvPr>
            <p:ph type="title"/>
          </p:nvPr>
        </p:nvSpPr>
        <p:spPr>
          <a:xfrm>
            <a:off x="1981200" y="474663"/>
            <a:ext cx="8229600" cy="1143000"/>
          </a:xfrm>
        </p:spPr>
        <p:txBody>
          <a:bodyPr wrap="square" lIns="0" tIns="0" rIns="0" bIns="0">
            <a:spAutoFit/>
          </a:bodyPr>
          <a:lstStyle/>
          <a:p>
            <a:pPr marL="12700" algn="ctr" rtl="0">
              <a:lnSpc>
                <a:spcPct val="90000"/>
              </a:lnSpc>
              <a:spcBef>
                <a:spcPct val="0"/>
              </a:spcBef>
            </a:pPr>
            <a:r>
              <a:rPr lang="en-GB" sz="4400" b="1" kern="1200">
                <a:solidFill>
                  <a:schemeClr val="bg1"/>
                </a:solidFill>
                <a:effectLst>
                  <a:glow rad="63500">
                    <a:schemeClr val="bg1">
                      <a:alpha val="40000"/>
                    </a:schemeClr>
                  </a:glow>
                </a:effectLst>
                <a:cs typeface="Arial" panose="020B0604020202020204" pitchFamily="34" charset="0"/>
              </a:rPr>
              <a:t>Taylor’s legacy</a:t>
            </a:r>
          </a:p>
        </p:txBody>
      </p:sp>
      <p:sp>
        <p:nvSpPr>
          <p:cNvPr id="32771" name="Rectangle 3">
            <a:extLst>
              <a:ext uri="{FF2B5EF4-FFF2-40B4-BE49-F238E27FC236}">
                <a16:creationId xmlns:a16="http://schemas.microsoft.com/office/drawing/2014/main" id="{C494DB59-567F-C470-D9ED-EC3092DD4A26}"/>
              </a:ext>
            </a:extLst>
          </p:cNvPr>
          <p:cNvSpPr>
            <a:spLocks noGrp="1" noChangeArrowheads="1"/>
          </p:cNvSpPr>
          <p:nvPr>
            <p:ph type="body" idx="1"/>
          </p:nvPr>
        </p:nvSpPr>
        <p:spPr>
          <a:xfrm>
            <a:off x="839416" y="1551706"/>
            <a:ext cx="8229600" cy="3139321"/>
          </a:xfrm>
          <a:solidFill>
            <a:schemeClr val="bg1">
              <a:alpha val="50000"/>
            </a:schemeClr>
          </a:solidFill>
          <a:ln w="50800">
            <a:solidFill>
              <a:srgbClr val="FF0000"/>
            </a:solidFill>
          </a:ln>
        </p:spPr>
        <p:txBody>
          <a:bodyPr wrap="square" lIns="0" tIns="0" rIns="0" bIns="0">
            <a:spAutoFit/>
          </a:bodyPr>
          <a:lstStyle/>
          <a:p>
            <a:r>
              <a:rPr lang="en-GB" altLang="en-US" sz="2800"/>
              <a:t>Work study systems</a:t>
            </a:r>
          </a:p>
          <a:p>
            <a:r>
              <a:rPr lang="en-GB" altLang="en-US" sz="2800"/>
              <a:t>Payment by results</a:t>
            </a:r>
          </a:p>
          <a:p>
            <a:r>
              <a:rPr lang="en-GB" altLang="en-US" sz="2800"/>
              <a:t>Management by exception</a:t>
            </a:r>
          </a:p>
          <a:p>
            <a:r>
              <a:rPr lang="en-GB" altLang="en-US" sz="2800"/>
              <a:t>Production control</a:t>
            </a:r>
          </a:p>
          <a:p>
            <a:pPr lvl="1"/>
            <a:r>
              <a:rPr lang="en-GB" altLang="en-US">
                <a:latin typeface="Aptos" panose="020B0004020202020204" pitchFamily="34" charset="0"/>
              </a:rPr>
              <a:t>e.g. the assembly line and Fordism</a:t>
            </a:r>
          </a:p>
          <a:p>
            <a:pPr lvl="1"/>
            <a:endParaRPr lang="en-GB" altLang="en-US">
              <a:latin typeface="Aptos" panose="020B0004020202020204" pitchFamily="34" charset="0"/>
            </a:endParaRPr>
          </a:p>
          <a:p>
            <a:r>
              <a:rPr lang="en-GB" altLang="en-US" sz="2800"/>
              <a:t>Systematic and procedural training</a:t>
            </a:r>
          </a:p>
          <a:p>
            <a:endParaRPr lang="en-GB" altLang="en-US" sz="2800"/>
          </a:p>
        </p:txBody>
      </p:sp>
      <p:pic>
        <p:nvPicPr>
          <p:cNvPr id="3" name="Picture 2">
            <a:extLst>
              <a:ext uri="{FF2B5EF4-FFF2-40B4-BE49-F238E27FC236}">
                <a16:creationId xmlns:a16="http://schemas.microsoft.com/office/drawing/2014/main" id="{5085B5DE-7D3C-A94A-B452-EB3FFC54DB8B}"/>
              </a:ext>
            </a:extLst>
          </p:cNvPr>
          <p:cNvPicPr>
            <a:picLocks noChangeAspect="1"/>
          </p:cNvPicPr>
          <p:nvPr/>
        </p:nvPicPr>
        <p:blipFill>
          <a:blip r:embed="rId3"/>
          <a:stretch>
            <a:fillRect/>
          </a:stretch>
        </p:blipFill>
        <p:spPr>
          <a:xfrm>
            <a:off x="695400" y="5000678"/>
            <a:ext cx="10801200" cy="1223592"/>
          </a:xfrm>
          <a:prstGeom prst="rect">
            <a:avLst/>
          </a:prstGeom>
          <a:effectLst>
            <a:softEdge rad="63500"/>
          </a:effectLst>
        </p:spPr>
      </p:pic>
      <p:sp>
        <p:nvSpPr>
          <p:cNvPr id="5" name="TextBox 4">
            <a:extLst>
              <a:ext uri="{FF2B5EF4-FFF2-40B4-BE49-F238E27FC236}">
                <a16:creationId xmlns:a16="http://schemas.microsoft.com/office/drawing/2014/main" id="{8E5970AF-C097-F461-A7EB-75BAF102CA0E}"/>
              </a:ext>
            </a:extLst>
          </p:cNvPr>
          <p:cNvSpPr txBox="1"/>
          <p:nvPr/>
        </p:nvSpPr>
        <p:spPr>
          <a:xfrm>
            <a:off x="4114800" y="6230395"/>
            <a:ext cx="6096000" cy="369332"/>
          </a:xfrm>
          <a:prstGeom prst="rect">
            <a:avLst/>
          </a:prstGeom>
          <a:noFill/>
        </p:spPr>
        <p:txBody>
          <a:bodyPr wrap="square">
            <a:spAutoFit/>
          </a:bodyPr>
          <a:lstStyle/>
          <a:p>
            <a:r>
              <a:rPr lang="en-GB">
                <a:hlinkClick r:id="rId4"/>
              </a:rPr>
              <a:t>M02_MULL7344_03_SE_C02.QXD</a:t>
            </a: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animEffect transition="in" filter="fade">
                                      <p:cBhvr>
                                        <p:cTn id="7" dur="500"/>
                                        <p:tgtEl>
                                          <p:spTgt spid="3277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2771">
                                            <p:txEl>
                                              <p:pRg st="1" end="1"/>
                                            </p:txEl>
                                          </p:spTgt>
                                        </p:tgtEl>
                                        <p:attrNameLst>
                                          <p:attrName>style.visibility</p:attrName>
                                        </p:attrNameLst>
                                      </p:cBhvr>
                                      <p:to>
                                        <p:strVal val="visible"/>
                                      </p:to>
                                    </p:set>
                                    <p:animEffect transition="in" filter="fade">
                                      <p:cBhvr>
                                        <p:cTn id="12" dur="500"/>
                                        <p:tgtEl>
                                          <p:spTgt spid="3277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2771">
                                            <p:txEl>
                                              <p:pRg st="2" end="2"/>
                                            </p:txEl>
                                          </p:spTgt>
                                        </p:tgtEl>
                                        <p:attrNameLst>
                                          <p:attrName>style.visibility</p:attrName>
                                        </p:attrNameLst>
                                      </p:cBhvr>
                                      <p:to>
                                        <p:strVal val="visible"/>
                                      </p:to>
                                    </p:set>
                                    <p:animEffect transition="in" filter="fade">
                                      <p:cBhvr>
                                        <p:cTn id="17" dur="500"/>
                                        <p:tgtEl>
                                          <p:spTgt spid="3277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2771">
                                            <p:txEl>
                                              <p:pRg st="3" end="3"/>
                                            </p:txEl>
                                          </p:spTgt>
                                        </p:tgtEl>
                                        <p:attrNameLst>
                                          <p:attrName>style.visibility</p:attrName>
                                        </p:attrNameLst>
                                      </p:cBhvr>
                                      <p:to>
                                        <p:strVal val="visible"/>
                                      </p:to>
                                    </p:set>
                                    <p:animEffect transition="in" filter="fade">
                                      <p:cBhvr>
                                        <p:cTn id="22" dur="500"/>
                                        <p:tgtEl>
                                          <p:spTgt spid="32771">
                                            <p:txEl>
                                              <p:pRg st="3" end="3"/>
                                            </p:txEl>
                                          </p:spTgt>
                                        </p:tgtEl>
                                      </p:cBhvr>
                                    </p:animEffect>
                                  </p:childTnLst>
                                </p:cTn>
                              </p:par>
                            </p:childTnLst>
                          </p:cTn>
                        </p:par>
                        <p:par>
                          <p:cTn id="23" fill="hold">
                            <p:stCondLst>
                              <p:cond delay="500"/>
                            </p:stCondLst>
                            <p:childTnLst>
                              <p:par>
                                <p:cTn id="24" presetID="10" presetClass="entr" presetSubtype="0" fill="hold" nodeType="afterEffect">
                                  <p:stCondLst>
                                    <p:cond delay="0"/>
                                  </p:stCondLst>
                                  <p:childTnLst>
                                    <p:set>
                                      <p:cBhvr>
                                        <p:cTn id="25" dur="1" fill="hold">
                                          <p:stCondLst>
                                            <p:cond delay="0"/>
                                          </p:stCondLst>
                                        </p:cTn>
                                        <p:tgtEl>
                                          <p:spTgt spid="32771">
                                            <p:txEl>
                                              <p:pRg st="4" end="4"/>
                                            </p:txEl>
                                          </p:spTgt>
                                        </p:tgtEl>
                                        <p:attrNameLst>
                                          <p:attrName>style.visibility</p:attrName>
                                        </p:attrNameLst>
                                      </p:cBhvr>
                                      <p:to>
                                        <p:strVal val="visible"/>
                                      </p:to>
                                    </p:set>
                                    <p:animEffect transition="in" filter="fade">
                                      <p:cBhvr>
                                        <p:cTn id="26" dur="500"/>
                                        <p:tgtEl>
                                          <p:spTgt spid="32771">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2771">
                                            <p:txEl>
                                              <p:pRg st="6" end="6"/>
                                            </p:txEl>
                                          </p:spTgt>
                                        </p:tgtEl>
                                        <p:attrNameLst>
                                          <p:attrName>style.visibility</p:attrName>
                                        </p:attrNameLst>
                                      </p:cBhvr>
                                      <p:to>
                                        <p:strVal val="visible"/>
                                      </p:to>
                                    </p:set>
                                    <p:animEffect transition="in" filter="fade">
                                      <p:cBhvr>
                                        <p:cTn id="31" dur="500"/>
                                        <p:tgtEl>
                                          <p:spTgt spid="32771">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3"/>
                                        </p:tgtEl>
                                        <p:attrNameLst>
                                          <p:attrName>style.visibility</p:attrName>
                                        </p:attrNameLst>
                                      </p:cBhvr>
                                      <p:to>
                                        <p:strVal val="visible"/>
                                      </p:to>
                                    </p:set>
                                    <p:anim calcmode="lin" valueType="num">
                                      <p:cBhvr additive="base">
                                        <p:cTn id="36" dur="500" fill="hold"/>
                                        <p:tgtEl>
                                          <p:spTgt spid="3"/>
                                        </p:tgtEl>
                                        <p:attrNameLst>
                                          <p:attrName>ppt_x</p:attrName>
                                        </p:attrNameLst>
                                      </p:cBhvr>
                                      <p:tavLst>
                                        <p:tav tm="0">
                                          <p:val>
                                            <p:strVal val="#ppt_x"/>
                                          </p:val>
                                        </p:tav>
                                        <p:tav tm="100000">
                                          <p:val>
                                            <p:strVal val="#ppt_x"/>
                                          </p:val>
                                        </p:tav>
                                      </p:tavLst>
                                    </p:anim>
                                    <p:anim calcmode="lin" valueType="num">
                                      <p:cBhvr additive="base">
                                        <p:cTn id="37" dur="500" fill="hold"/>
                                        <p:tgtEl>
                                          <p:spTgt spid="3"/>
                                        </p:tgtEl>
                                        <p:attrNameLst>
                                          <p:attrName>ppt_y</p:attrName>
                                        </p:attrNameLst>
                                      </p:cBhvr>
                                      <p:tavLst>
                                        <p:tav tm="0">
                                          <p:val>
                                            <p:strVal val="1+#ppt_h/2"/>
                                          </p:val>
                                        </p:tav>
                                        <p:tav tm="100000">
                                          <p:val>
                                            <p:strVal val="#ppt_y"/>
                                          </p:val>
                                        </p:tav>
                                      </p:tavLst>
                                    </p:anim>
                                  </p:childTnLst>
                                </p:cTn>
                              </p:par>
                              <p:par>
                                <p:cTn id="38" presetID="2" presetClass="entr" presetSubtype="4" fill="hold" grpId="0" nodeType="withEffect">
                                  <p:stCondLst>
                                    <p:cond delay="0"/>
                                  </p:stCondLst>
                                  <p:childTnLst>
                                    <p:set>
                                      <p:cBhvr>
                                        <p:cTn id="39" dur="1" fill="hold">
                                          <p:stCondLst>
                                            <p:cond delay="0"/>
                                          </p:stCondLst>
                                        </p:cTn>
                                        <p:tgtEl>
                                          <p:spTgt spid="5"/>
                                        </p:tgtEl>
                                        <p:attrNameLst>
                                          <p:attrName>style.visibility</p:attrName>
                                        </p:attrNameLst>
                                      </p:cBhvr>
                                      <p:to>
                                        <p:strVal val="visible"/>
                                      </p:to>
                                    </p:set>
                                    <p:anim calcmode="lin" valueType="num">
                                      <p:cBhvr additive="base">
                                        <p:cTn id="40" dur="500" fill="hold"/>
                                        <p:tgtEl>
                                          <p:spTgt spid="5"/>
                                        </p:tgtEl>
                                        <p:attrNameLst>
                                          <p:attrName>ppt_x</p:attrName>
                                        </p:attrNameLst>
                                      </p:cBhvr>
                                      <p:tavLst>
                                        <p:tav tm="0">
                                          <p:val>
                                            <p:strVal val="#ppt_x"/>
                                          </p:val>
                                        </p:tav>
                                        <p:tav tm="100000">
                                          <p:val>
                                            <p:strVal val="#ppt_x"/>
                                          </p:val>
                                        </p:tav>
                                      </p:tavLst>
                                    </p:anim>
                                    <p:anim calcmode="lin" valueType="num">
                                      <p:cBhvr additive="base">
                                        <p:cTn id="41"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EB90CA92-91D5-DDA9-10FD-A71F461FB4CD}"/>
              </a:ext>
            </a:extLst>
          </p:cNvPr>
          <p:cNvSpPr>
            <a:spLocks noGrp="1" noChangeArrowheads="1"/>
          </p:cNvSpPr>
          <p:nvPr>
            <p:ph type="title"/>
          </p:nvPr>
        </p:nvSpPr>
        <p:spPr>
          <a:xfrm>
            <a:off x="840739" y="355218"/>
            <a:ext cx="10510520" cy="1661993"/>
          </a:xfrm>
        </p:spPr>
        <p:txBody>
          <a:bodyPr wrap="square" lIns="0" tIns="0" rIns="0" bIns="0">
            <a:spAutoFit/>
          </a:bodyPr>
          <a:lstStyle/>
          <a:p>
            <a:pPr marL="12700" algn="ctr" rtl="0">
              <a:lnSpc>
                <a:spcPct val="90000"/>
              </a:lnSpc>
              <a:spcBef>
                <a:spcPct val="0"/>
              </a:spcBef>
            </a:pPr>
            <a:r>
              <a:rPr lang="en-GB" altLang="en-US" sz="4400" b="1" kern="1200">
                <a:solidFill>
                  <a:schemeClr val="bg1"/>
                </a:solidFill>
                <a:effectLst>
                  <a:glow rad="63500">
                    <a:schemeClr val="bg1">
                      <a:alpha val="40000"/>
                    </a:schemeClr>
                  </a:glow>
                </a:effectLst>
                <a:cs typeface="Arial" panose="020B0604020202020204" pitchFamily="34" charset="0"/>
              </a:rPr>
              <a:t>“You could have any colour as long as it’s black” </a:t>
            </a:r>
          </a:p>
        </p:txBody>
      </p:sp>
      <p:pic>
        <p:nvPicPr>
          <p:cNvPr id="34819" name="Content Placeholder 3">
            <a:extLst>
              <a:ext uri="{FF2B5EF4-FFF2-40B4-BE49-F238E27FC236}">
                <a16:creationId xmlns:a16="http://schemas.microsoft.com/office/drawing/2014/main" id="{3EDE0946-79DA-E9FC-83E5-B5504A6FE1BE}"/>
              </a:ext>
            </a:extLst>
          </p:cNvPr>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a:xfrm>
            <a:off x="1415480" y="1628800"/>
            <a:ext cx="7016036" cy="4680520"/>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a:extLst>
              <a:ext uri="{FF2B5EF4-FFF2-40B4-BE49-F238E27FC236}">
                <a16:creationId xmlns:a16="http://schemas.microsoft.com/office/drawing/2014/main" id="{7DAE5382-581C-98A0-FAC3-D831730D5DAC}"/>
              </a:ext>
            </a:extLst>
          </p:cNvPr>
          <p:cNvSpPr>
            <a:spLocks noGrp="1" noChangeArrowheads="1"/>
          </p:cNvSpPr>
          <p:nvPr>
            <p:ph type="title"/>
          </p:nvPr>
        </p:nvSpPr>
        <p:spPr>
          <a:xfrm>
            <a:off x="1979614" y="260350"/>
            <a:ext cx="8226425" cy="1143000"/>
          </a:xfrm>
        </p:spPr>
        <p:txBody>
          <a:bodyPr wrap="square" lIns="0" tIns="0" rIns="0" bIns="0">
            <a:spAutoFit/>
          </a:bodyPr>
          <a:lstStyle/>
          <a:p>
            <a:pPr marL="12700" algn="ctr" rtl="0">
              <a:lnSpc>
                <a:spcPct val="90000"/>
              </a:lnSpc>
              <a:spcBef>
                <a:spcPct val="0"/>
              </a:spcBef>
            </a:pPr>
            <a:r>
              <a:rPr lang="en-GB" altLang="en-US" sz="4400" b="1" kern="1200">
                <a:solidFill>
                  <a:schemeClr val="bg1"/>
                </a:solidFill>
                <a:effectLst>
                  <a:glow rad="63500">
                    <a:schemeClr val="bg1">
                      <a:alpha val="40000"/>
                    </a:schemeClr>
                  </a:glow>
                </a:effectLst>
                <a:cs typeface="Arial" panose="020B0604020202020204" pitchFamily="34" charset="0"/>
              </a:rPr>
              <a:t>Bureaucracy - Weber</a:t>
            </a:r>
          </a:p>
        </p:txBody>
      </p:sp>
      <p:sp>
        <p:nvSpPr>
          <p:cNvPr id="32771" name="Rectangle 3">
            <a:extLst>
              <a:ext uri="{FF2B5EF4-FFF2-40B4-BE49-F238E27FC236}">
                <a16:creationId xmlns:a16="http://schemas.microsoft.com/office/drawing/2014/main" id="{4181DCBE-EDE6-04BD-32CC-1B7750C3A9DB}"/>
              </a:ext>
            </a:extLst>
          </p:cNvPr>
          <p:cNvSpPr>
            <a:spLocks noGrp="1" noChangeArrowheads="1"/>
          </p:cNvSpPr>
          <p:nvPr>
            <p:ph type="body" sz="half" idx="1"/>
          </p:nvPr>
        </p:nvSpPr>
        <p:spPr>
          <a:xfrm>
            <a:off x="365339" y="1844824"/>
            <a:ext cx="11454974" cy="4143442"/>
          </a:xfrm>
          <a:solidFill>
            <a:schemeClr val="bg1">
              <a:alpha val="50000"/>
            </a:schemeClr>
          </a:solidFill>
          <a:ln w="50800">
            <a:solidFill>
              <a:srgbClr val="FF0000"/>
            </a:solidFill>
          </a:ln>
        </p:spPr>
        <p:txBody>
          <a:bodyPr wrap="square" lIns="0" tIns="0" rIns="0" bIns="0">
            <a:spAutoFit/>
          </a:bodyPr>
          <a:lstStyle/>
          <a:p>
            <a:pPr marL="571500" indent="-571500">
              <a:lnSpc>
                <a:spcPct val="150000"/>
              </a:lnSpc>
              <a:buFont typeface="Arial" panose="020B0604020202020204" pitchFamily="34" charset="0"/>
              <a:buChar char="•"/>
            </a:pPr>
            <a:r>
              <a:rPr lang="en-GB" altLang="en-US" sz="2600"/>
              <a:t>Official functions bounded by rules</a:t>
            </a:r>
          </a:p>
          <a:p>
            <a:pPr marL="571500" indent="-571500">
              <a:lnSpc>
                <a:spcPct val="150000"/>
              </a:lnSpc>
              <a:buFont typeface="Arial" panose="020B0604020202020204" pitchFamily="34" charset="0"/>
              <a:buChar char="•"/>
            </a:pPr>
            <a:r>
              <a:rPr lang="en-GB" altLang="en-US" sz="2600"/>
              <a:t>Hierarchical structure</a:t>
            </a:r>
          </a:p>
          <a:p>
            <a:pPr marL="571500" indent="-571500">
              <a:lnSpc>
                <a:spcPct val="150000"/>
              </a:lnSpc>
              <a:buFont typeface="Arial" panose="020B0604020202020204" pitchFamily="34" charset="0"/>
              <a:buChar char="•"/>
            </a:pPr>
            <a:r>
              <a:rPr lang="en-GB" altLang="en-US" sz="2600"/>
              <a:t>Tasks allocated to each position</a:t>
            </a:r>
          </a:p>
          <a:p>
            <a:pPr marL="571500" indent="-571500">
              <a:lnSpc>
                <a:spcPct val="150000"/>
              </a:lnSpc>
              <a:buFont typeface="Arial" panose="020B0604020202020204" pitchFamily="34" charset="0"/>
              <a:buChar char="•"/>
            </a:pPr>
            <a:r>
              <a:rPr lang="en-GB" altLang="en-US" sz="2600"/>
              <a:t>Clear cut division of labour and high level of specialisation</a:t>
            </a:r>
          </a:p>
          <a:p>
            <a:pPr marL="571500" indent="-571500">
              <a:lnSpc>
                <a:spcPct val="150000"/>
              </a:lnSpc>
              <a:buFont typeface="Arial" panose="020B0604020202020204" pitchFamily="34" charset="0"/>
              <a:buChar char="•"/>
            </a:pPr>
            <a:r>
              <a:rPr lang="en-GB" altLang="en-US" sz="2600"/>
              <a:t>Uniformity of decisions and actions</a:t>
            </a:r>
          </a:p>
          <a:p>
            <a:pPr marL="571500" indent="-571500">
              <a:lnSpc>
                <a:spcPct val="150000"/>
              </a:lnSpc>
              <a:buFont typeface="Arial" panose="020B0604020202020204" pitchFamily="34" charset="0"/>
              <a:buChar char="•"/>
            </a:pPr>
            <a:r>
              <a:rPr lang="en-GB" altLang="en-US" sz="2600"/>
              <a:t>Rules and regulations</a:t>
            </a:r>
          </a:p>
          <a:p>
            <a:pPr marL="571500" indent="-571500">
              <a:lnSpc>
                <a:spcPct val="150000"/>
              </a:lnSpc>
              <a:buFont typeface="Arial" panose="020B0604020202020204" pitchFamily="34" charset="0"/>
              <a:buChar char="•"/>
            </a:pPr>
            <a:r>
              <a:rPr lang="en-GB" altLang="en-US" sz="2600"/>
              <a:t>Selection on basis of qualifications – no favouritism, equality of treatment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animEffect transition="in" filter="fade">
                                      <p:cBhvr>
                                        <p:cTn id="7" dur="500"/>
                                        <p:tgtEl>
                                          <p:spTgt spid="3277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2771">
                                            <p:txEl>
                                              <p:pRg st="1" end="1"/>
                                            </p:txEl>
                                          </p:spTgt>
                                        </p:tgtEl>
                                        <p:attrNameLst>
                                          <p:attrName>style.visibility</p:attrName>
                                        </p:attrNameLst>
                                      </p:cBhvr>
                                      <p:to>
                                        <p:strVal val="visible"/>
                                      </p:to>
                                    </p:set>
                                    <p:animEffect transition="in" filter="fade">
                                      <p:cBhvr>
                                        <p:cTn id="12" dur="500"/>
                                        <p:tgtEl>
                                          <p:spTgt spid="3277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2771">
                                            <p:txEl>
                                              <p:pRg st="2" end="2"/>
                                            </p:txEl>
                                          </p:spTgt>
                                        </p:tgtEl>
                                        <p:attrNameLst>
                                          <p:attrName>style.visibility</p:attrName>
                                        </p:attrNameLst>
                                      </p:cBhvr>
                                      <p:to>
                                        <p:strVal val="visible"/>
                                      </p:to>
                                    </p:set>
                                    <p:animEffect transition="in" filter="fade">
                                      <p:cBhvr>
                                        <p:cTn id="17" dur="500"/>
                                        <p:tgtEl>
                                          <p:spTgt spid="3277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2771">
                                            <p:txEl>
                                              <p:pRg st="3" end="3"/>
                                            </p:txEl>
                                          </p:spTgt>
                                        </p:tgtEl>
                                        <p:attrNameLst>
                                          <p:attrName>style.visibility</p:attrName>
                                        </p:attrNameLst>
                                      </p:cBhvr>
                                      <p:to>
                                        <p:strVal val="visible"/>
                                      </p:to>
                                    </p:set>
                                    <p:animEffect transition="in" filter="fade">
                                      <p:cBhvr>
                                        <p:cTn id="22" dur="500"/>
                                        <p:tgtEl>
                                          <p:spTgt spid="3277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2771">
                                            <p:txEl>
                                              <p:pRg st="4" end="4"/>
                                            </p:txEl>
                                          </p:spTgt>
                                        </p:tgtEl>
                                        <p:attrNameLst>
                                          <p:attrName>style.visibility</p:attrName>
                                        </p:attrNameLst>
                                      </p:cBhvr>
                                      <p:to>
                                        <p:strVal val="visible"/>
                                      </p:to>
                                    </p:set>
                                    <p:animEffect transition="in" filter="fade">
                                      <p:cBhvr>
                                        <p:cTn id="27" dur="500"/>
                                        <p:tgtEl>
                                          <p:spTgt spid="3277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2771">
                                            <p:txEl>
                                              <p:pRg st="5" end="5"/>
                                            </p:txEl>
                                          </p:spTgt>
                                        </p:tgtEl>
                                        <p:attrNameLst>
                                          <p:attrName>style.visibility</p:attrName>
                                        </p:attrNameLst>
                                      </p:cBhvr>
                                      <p:to>
                                        <p:strVal val="visible"/>
                                      </p:to>
                                    </p:set>
                                    <p:animEffect transition="in" filter="fade">
                                      <p:cBhvr>
                                        <p:cTn id="32" dur="500"/>
                                        <p:tgtEl>
                                          <p:spTgt spid="32771">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2771">
                                            <p:txEl>
                                              <p:pRg st="6" end="6"/>
                                            </p:txEl>
                                          </p:spTgt>
                                        </p:tgtEl>
                                        <p:attrNameLst>
                                          <p:attrName>style.visibility</p:attrName>
                                        </p:attrNameLst>
                                      </p:cBhvr>
                                      <p:to>
                                        <p:strVal val="visible"/>
                                      </p:to>
                                    </p:set>
                                    <p:animEffect transition="in" filter="fade">
                                      <p:cBhvr>
                                        <p:cTn id="37" dur="500"/>
                                        <p:tgtEl>
                                          <p:spTgt spid="3277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377FBA09-A461-4C0E-F9F3-715035D661DA}"/>
              </a:ext>
            </a:extLst>
          </p:cNvPr>
          <p:cNvSpPr>
            <a:spLocks noGrp="1" noChangeArrowheads="1"/>
          </p:cNvSpPr>
          <p:nvPr>
            <p:ph type="title"/>
          </p:nvPr>
        </p:nvSpPr>
        <p:spPr>
          <a:xfrm>
            <a:off x="1132595" y="260648"/>
            <a:ext cx="10080798" cy="613309"/>
          </a:xfrm>
        </p:spPr>
        <p:txBody>
          <a:bodyPr wrap="square" lIns="0" tIns="0" rIns="0" bIns="0">
            <a:spAutoFit/>
          </a:bodyPr>
          <a:lstStyle/>
          <a:p>
            <a:pPr marL="12700" algn="ctr" rtl="0">
              <a:lnSpc>
                <a:spcPct val="90000"/>
              </a:lnSpc>
              <a:spcBef>
                <a:spcPct val="0"/>
              </a:spcBef>
            </a:pPr>
            <a:r>
              <a:rPr lang="en-GB" altLang="en-US" sz="4400" b="1" kern="1200">
                <a:solidFill>
                  <a:schemeClr val="bg1"/>
                </a:solidFill>
                <a:effectLst>
                  <a:glow rad="63500">
                    <a:schemeClr val="bg1">
                      <a:alpha val="40000"/>
                    </a:schemeClr>
                  </a:glow>
                </a:effectLst>
                <a:cs typeface="Arial" panose="020B0604020202020204" pitchFamily="34" charset="0"/>
              </a:rPr>
              <a:t>Main characteristics of bureaucracies</a:t>
            </a:r>
          </a:p>
        </p:txBody>
      </p:sp>
      <p:sp>
        <p:nvSpPr>
          <p:cNvPr id="34819" name="Rectangle 8">
            <a:extLst>
              <a:ext uri="{FF2B5EF4-FFF2-40B4-BE49-F238E27FC236}">
                <a16:creationId xmlns:a16="http://schemas.microsoft.com/office/drawing/2014/main" id="{93691DD1-1AD0-4A41-697F-DBB1E5A3771F}"/>
              </a:ext>
            </a:extLst>
          </p:cNvPr>
          <p:cNvSpPr>
            <a:spLocks noGrp="1" noChangeArrowheads="1"/>
          </p:cNvSpPr>
          <p:nvPr>
            <p:ph type="body" idx="1"/>
          </p:nvPr>
        </p:nvSpPr>
        <p:spPr>
          <a:xfrm>
            <a:off x="479376" y="1340768"/>
            <a:ext cx="9803432" cy="4801314"/>
          </a:xfrm>
          <a:solidFill>
            <a:schemeClr val="bg1">
              <a:alpha val="50000"/>
            </a:schemeClr>
          </a:solidFill>
          <a:ln w="50800">
            <a:solidFill>
              <a:srgbClr val="FF0000"/>
            </a:solidFill>
          </a:ln>
        </p:spPr>
        <p:txBody>
          <a:bodyPr wrap="square" lIns="0" tIns="0" rIns="0" bIns="0">
            <a:spAutoFit/>
          </a:bodyPr>
          <a:lstStyle/>
          <a:p>
            <a:pPr marL="457200" indent="-457200">
              <a:buFont typeface="Arial" panose="020B0604020202020204" pitchFamily="34" charset="0"/>
              <a:buChar char="•"/>
            </a:pPr>
            <a:r>
              <a:rPr lang="en-GB" altLang="en-US" sz="2400"/>
              <a:t>Organisational tasks are allocated as duties between organisational positions.</a:t>
            </a:r>
          </a:p>
          <a:p>
            <a:pPr marL="457200" indent="-457200">
              <a:buFont typeface="Arial" panose="020B0604020202020204" pitchFamily="34" charset="0"/>
              <a:buChar char="•"/>
            </a:pPr>
            <a:endParaRPr lang="en-GB" altLang="en-US" sz="2400"/>
          </a:p>
          <a:p>
            <a:pPr marL="457200" indent="-457200">
              <a:buFont typeface="Arial" panose="020B0604020202020204" pitchFamily="34" charset="0"/>
              <a:buChar char="•"/>
            </a:pPr>
            <a:r>
              <a:rPr lang="en-GB" altLang="en-US" sz="2400"/>
              <a:t>Clear-cut division of labour and high degree of task specialisation.</a:t>
            </a:r>
          </a:p>
          <a:p>
            <a:pPr marL="457200" indent="-457200">
              <a:buFont typeface="Arial" panose="020B0604020202020204" pitchFamily="34" charset="0"/>
              <a:buChar char="•"/>
            </a:pPr>
            <a:endParaRPr lang="en-GB" altLang="en-US" sz="2400"/>
          </a:p>
          <a:p>
            <a:pPr marL="457200" indent="-457200">
              <a:buFont typeface="Arial" panose="020B0604020202020204" pitchFamily="34" charset="0"/>
              <a:buChar char="•"/>
            </a:pPr>
            <a:r>
              <a:rPr lang="en-GB" altLang="en-US" sz="2400"/>
              <a:t>A hierarchical authority system</a:t>
            </a:r>
          </a:p>
          <a:p>
            <a:pPr marL="457200" indent="-457200">
              <a:buFont typeface="Arial" panose="020B0604020202020204" pitchFamily="34" charset="0"/>
              <a:buChar char="•"/>
            </a:pPr>
            <a:endParaRPr lang="en-GB" altLang="en-US" sz="2400"/>
          </a:p>
          <a:p>
            <a:pPr marL="457200" indent="-457200">
              <a:buFont typeface="Arial" panose="020B0604020202020204" pitchFamily="34" charset="0"/>
              <a:buChar char="•"/>
            </a:pPr>
            <a:r>
              <a:rPr lang="en-GB" altLang="en-US" sz="2400"/>
              <a:t>Uniformity of decisions is achieved via rules and regulations.</a:t>
            </a:r>
          </a:p>
          <a:p>
            <a:pPr marL="457200" indent="-457200">
              <a:buFont typeface="Arial" panose="020B0604020202020204" pitchFamily="34" charset="0"/>
              <a:buChar char="•"/>
            </a:pPr>
            <a:endParaRPr lang="en-GB" altLang="en-US" sz="2400"/>
          </a:p>
          <a:p>
            <a:pPr marL="457200" indent="-457200">
              <a:buFont typeface="Arial" panose="020B0604020202020204" pitchFamily="34" charset="0"/>
              <a:buChar char="•"/>
            </a:pPr>
            <a:r>
              <a:rPr lang="en-GB" altLang="en-US" sz="2400"/>
              <a:t>Impersonal behaviour by officials when dealing with each other and with clients.</a:t>
            </a:r>
          </a:p>
          <a:p>
            <a:pPr marL="457200" indent="-457200">
              <a:buFont typeface="Arial" panose="020B0604020202020204" pitchFamily="34" charset="0"/>
              <a:buChar char="•"/>
            </a:pPr>
            <a:endParaRPr lang="en-GB" altLang="en-US" sz="2400"/>
          </a:p>
          <a:p>
            <a:pPr marL="457200" indent="-457200">
              <a:buFont typeface="Arial" panose="020B0604020202020204" pitchFamily="34" charset="0"/>
              <a:buChar char="•"/>
            </a:pPr>
            <a:r>
              <a:rPr lang="en-GB" altLang="en-US" sz="2400"/>
              <a:t>Employment is based on technical qualifications.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animEffect transition="in" filter="fade">
                                      <p:cBhvr>
                                        <p:cTn id="7" dur="500"/>
                                        <p:tgtEl>
                                          <p:spTgt spid="348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4819">
                                            <p:txEl>
                                              <p:pRg st="2" end="2"/>
                                            </p:txEl>
                                          </p:spTgt>
                                        </p:tgtEl>
                                        <p:attrNameLst>
                                          <p:attrName>style.visibility</p:attrName>
                                        </p:attrNameLst>
                                      </p:cBhvr>
                                      <p:to>
                                        <p:strVal val="visible"/>
                                      </p:to>
                                    </p:set>
                                    <p:animEffect transition="in" filter="fade">
                                      <p:cBhvr>
                                        <p:cTn id="12" dur="500"/>
                                        <p:tgtEl>
                                          <p:spTgt spid="3481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4819">
                                            <p:txEl>
                                              <p:pRg st="4" end="4"/>
                                            </p:txEl>
                                          </p:spTgt>
                                        </p:tgtEl>
                                        <p:attrNameLst>
                                          <p:attrName>style.visibility</p:attrName>
                                        </p:attrNameLst>
                                      </p:cBhvr>
                                      <p:to>
                                        <p:strVal val="visible"/>
                                      </p:to>
                                    </p:set>
                                    <p:animEffect transition="in" filter="fade">
                                      <p:cBhvr>
                                        <p:cTn id="17" dur="500"/>
                                        <p:tgtEl>
                                          <p:spTgt spid="34819">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4819">
                                            <p:txEl>
                                              <p:pRg st="6" end="6"/>
                                            </p:txEl>
                                          </p:spTgt>
                                        </p:tgtEl>
                                        <p:attrNameLst>
                                          <p:attrName>style.visibility</p:attrName>
                                        </p:attrNameLst>
                                      </p:cBhvr>
                                      <p:to>
                                        <p:strVal val="visible"/>
                                      </p:to>
                                    </p:set>
                                    <p:animEffect transition="in" filter="fade">
                                      <p:cBhvr>
                                        <p:cTn id="22" dur="500"/>
                                        <p:tgtEl>
                                          <p:spTgt spid="34819">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4819">
                                            <p:txEl>
                                              <p:pRg st="8" end="8"/>
                                            </p:txEl>
                                          </p:spTgt>
                                        </p:tgtEl>
                                        <p:attrNameLst>
                                          <p:attrName>style.visibility</p:attrName>
                                        </p:attrNameLst>
                                      </p:cBhvr>
                                      <p:to>
                                        <p:strVal val="visible"/>
                                      </p:to>
                                    </p:set>
                                    <p:animEffect transition="in" filter="fade">
                                      <p:cBhvr>
                                        <p:cTn id="27" dur="500"/>
                                        <p:tgtEl>
                                          <p:spTgt spid="34819">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4819">
                                            <p:txEl>
                                              <p:pRg st="10" end="10"/>
                                            </p:txEl>
                                          </p:spTgt>
                                        </p:tgtEl>
                                        <p:attrNameLst>
                                          <p:attrName>style.visibility</p:attrName>
                                        </p:attrNameLst>
                                      </p:cBhvr>
                                      <p:to>
                                        <p:strVal val="visible"/>
                                      </p:to>
                                    </p:set>
                                    <p:animEffect transition="in" filter="fade">
                                      <p:cBhvr>
                                        <p:cTn id="32" dur="500"/>
                                        <p:tgtEl>
                                          <p:spTgt spid="34819">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E2AFE755-7FA3-059D-8265-986494A95138}"/>
              </a:ext>
            </a:extLst>
          </p:cNvPr>
          <p:cNvSpPr>
            <a:spLocks noGrp="1" noChangeArrowheads="1"/>
          </p:cNvSpPr>
          <p:nvPr>
            <p:ph type="title"/>
          </p:nvPr>
        </p:nvSpPr>
        <p:spPr>
          <a:xfrm>
            <a:off x="1631504" y="404664"/>
            <a:ext cx="9515400" cy="613309"/>
          </a:xfrm>
        </p:spPr>
        <p:txBody>
          <a:bodyPr wrap="square" lIns="0" tIns="0" rIns="0" bIns="0">
            <a:spAutoFit/>
          </a:bodyPr>
          <a:lstStyle/>
          <a:p>
            <a:pPr marL="12700" algn="ctr" rtl="0">
              <a:lnSpc>
                <a:spcPct val="90000"/>
              </a:lnSpc>
              <a:spcBef>
                <a:spcPct val="0"/>
              </a:spcBef>
            </a:pPr>
            <a:r>
              <a:rPr lang="en-GB" sz="4400" b="1" kern="1200">
                <a:solidFill>
                  <a:schemeClr val="bg1"/>
                </a:solidFill>
                <a:effectLst>
                  <a:glow rad="63500">
                    <a:schemeClr val="bg1">
                      <a:alpha val="40000"/>
                    </a:schemeClr>
                  </a:glow>
                </a:effectLst>
                <a:cs typeface="Arial" panose="020B0604020202020204" pitchFamily="34" charset="0"/>
              </a:rPr>
              <a:t>Four main features of bureaucracy</a:t>
            </a:r>
          </a:p>
        </p:txBody>
      </p:sp>
      <p:sp>
        <p:nvSpPr>
          <p:cNvPr id="40963" name="Rectangle 3">
            <a:extLst>
              <a:ext uri="{FF2B5EF4-FFF2-40B4-BE49-F238E27FC236}">
                <a16:creationId xmlns:a16="http://schemas.microsoft.com/office/drawing/2014/main" id="{EE520E47-8480-D631-807A-9B6DF900E1FE}"/>
              </a:ext>
            </a:extLst>
          </p:cNvPr>
          <p:cNvSpPr>
            <a:spLocks noGrp="1" noChangeArrowheads="1"/>
          </p:cNvSpPr>
          <p:nvPr>
            <p:ph type="body" idx="1"/>
          </p:nvPr>
        </p:nvSpPr>
        <p:spPr>
          <a:xfrm>
            <a:off x="551384" y="1988840"/>
            <a:ext cx="8229600" cy="3816429"/>
          </a:xfrm>
          <a:solidFill>
            <a:schemeClr val="bg1">
              <a:alpha val="50000"/>
            </a:schemeClr>
          </a:solidFill>
          <a:ln w="50800">
            <a:solidFill>
              <a:srgbClr val="FF0000"/>
            </a:solidFill>
          </a:ln>
        </p:spPr>
        <p:txBody>
          <a:bodyPr wrap="square" lIns="0" tIns="0" rIns="0" bIns="0">
            <a:spAutoFit/>
          </a:bodyPr>
          <a:lstStyle/>
          <a:p>
            <a:pPr marL="914400" indent="-914400">
              <a:buFont typeface="+mj-lt"/>
              <a:buAutoNum type="arabicPeriod"/>
            </a:pPr>
            <a:r>
              <a:rPr lang="en-GB" altLang="en-US" sz="4800"/>
              <a:t>Specialisation</a:t>
            </a:r>
          </a:p>
          <a:p>
            <a:pPr marL="914400" indent="-914400">
              <a:buFont typeface="+mj-lt"/>
              <a:buAutoNum type="arabicPeriod"/>
            </a:pPr>
            <a:r>
              <a:rPr lang="en-GB" altLang="en-US" sz="4800"/>
              <a:t>Hierarchy of authority</a:t>
            </a:r>
          </a:p>
          <a:p>
            <a:pPr marL="914400" indent="-914400">
              <a:buFont typeface="+mj-lt"/>
              <a:buAutoNum type="arabicPeriod"/>
            </a:pPr>
            <a:r>
              <a:rPr lang="en-GB" altLang="en-US" sz="4800"/>
              <a:t>System of rules</a:t>
            </a:r>
          </a:p>
          <a:p>
            <a:pPr marL="914400" indent="-914400">
              <a:buFont typeface="+mj-lt"/>
              <a:buAutoNum type="arabicPeriod"/>
            </a:pPr>
            <a:r>
              <a:rPr lang="en-GB" altLang="en-US" sz="4800"/>
              <a:t>Impersonal behaviour</a:t>
            </a:r>
          </a:p>
          <a:p>
            <a:pPr algn="r"/>
            <a:r>
              <a:rPr lang="en-GB" altLang="en-US" sz="2800" i="1"/>
              <a:t>								Stewart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animEffect transition="in" filter="fade">
                                      <p:cBhvr>
                                        <p:cTn id="7" dur="500"/>
                                        <p:tgtEl>
                                          <p:spTgt spid="4096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0963">
                                            <p:txEl>
                                              <p:pRg st="1" end="1"/>
                                            </p:txEl>
                                          </p:spTgt>
                                        </p:tgtEl>
                                        <p:attrNameLst>
                                          <p:attrName>style.visibility</p:attrName>
                                        </p:attrNameLst>
                                      </p:cBhvr>
                                      <p:to>
                                        <p:strVal val="visible"/>
                                      </p:to>
                                    </p:set>
                                    <p:animEffect transition="in" filter="fade">
                                      <p:cBhvr>
                                        <p:cTn id="12" dur="500"/>
                                        <p:tgtEl>
                                          <p:spTgt spid="4096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0963">
                                            <p:txEl>
                                              <p:pRg st="2" end="2"/>
                                            </p:txEl>
                                          </p:spTgt>
                                        </p:tgtEl>
                                        <p:attrNameLst>
                                          <p:attrName>style.visibility</p:attrName>
                                        </p:attrNameLst>
                                      </p:cBhvr>
                                      <p:to>
                                        <p:strVal val="visible"/>
                                      </p:to>
                                    </p:set>
                                    <p:animEffect transition="in" filter="fade">
                                      <p:cBhvr>
                                        <p:cTn id="17" dur="500"/>
                                        <p:tgtEl>
                                          <p:spTgt spid="4096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0963">
                                            <p:txEl>
                                              <p:pRg st="3" end="3"/>
                                            </p:txEl>
                                          </p:spTgt>
                                        </p:tgtEl>
                                        <p:attrNameLst>
                                          <p:attrName>style.visibility</p:attrName>
                                        </p:attrNameLst>
                                      </p:cBhvr>
                                      <p:to>
                                        <p:strVal val="visible"/>
                                      </p:to>
                                    </p:set>
                                    <p:animEffect transition="in" filter="fade">
                                      <p:cBhvr>
                                        <p:cTn id="22" dur="500"/>
                                        <p:tgtEl>
                                          <p:spTgt spid="4096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0963">
                                            <p:txEl>
                                              <p:pRg st="4" end="4"/>
                                            </p:txEl>
                                          </p:spTgt>
                                        </p:tgtEl>
                                        <p:attrNameLst>
                                          <p:attrName>style.visibility</p:attrName>
                                        </p:attrNameLst>
                                      </p:cBhvr>
                                      <p:to>
                                        <p:strVal val="visible"/>
                                      </p:to>
                                    </p:set>
                                    <p:animEffect transition="in" filter="fade">
                                      <p:cBhvr>
                                        <p:cTn id="27" dur="500"/>
                                        <p:tgtEl>
                                          <p:spTgt spid="4096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1A6F6691-FABF-115F-0893-560574EF44E2}"/>
              </a:ext>
            </a:extLst>
          </p:cNvPr>
          <p:cNvSpPr>
            <a:spLocks noGrp="1" noChangeArrowheads="1"/>
          </p:cNvSpPr>
          <p:nvPr>
            <p:ph type="title"/>
          </p:nvPr>
        </p:nvSpPr>
        <p:spPr>
          <a:xfrm>
            <a:off x="1995488" y="188913"/>
            <a:ext cx="8229600" cy="1143000"/>
          </a:xfrm>
        </p:spPr>
        <p:txBody>
          <a:bodyPr wrap="square" lIns="0" tIns="0" rIns="0" bIns="0">
            <a:spAutoFit/>
          </a:bodyPr>
          <a:lstStyle/>
          <a:p>
            <a:pPr marL="12700" algn="ctr" rtl="0">
              <a:lnSpc>
                <a:spcPct val="90000"/>
              </a:lnSpc>
              <a:spcBef>
                <a:spcPct val="0"/>
              </a:spcBef>
            </a:pPr>
            <a:r>
              <a:rPr lang="en-GB" sz="4400" b="1" kern="1200">
                <a:solidFill>
                  <a:schemeClr val="bg1"/>
                </a:solidFill>
                <a:effectLst>
                  <a:glow rad="63500">
                    <a:schemeClr val="bg1">
                      <a:alpha val="40000"/>
                    </a:schemeClr>
                  </a:glow>
                </a:effectLst>
                <a:cs typeface="Arial" panose="020B0604020202020204" pitchFamily="34" charset="0"/>
              </a:rPr>
              <a:t>Criticisms of bureaucracy</a:t>
            </a:r>
          </a:p>
        </p:txBody>
      </p:sp>
      <p:sp>
        <p:nvSpPr>
          <p:cNvPr id="38915" name="Rectangle 3">
            <a:extLst>
              <a:ext uri="{FF2B5EF4-FFF2-40B4-BE49-F238E27FC236}">
                <a16:creationId xmlns:a16="http://schemas.microsoft.com/office/drawing/2014/main" id="{9DE5C05F-2745-547A-94B1-3E87518C2F07}"/>
              </a:ext>
            </a:extLst>
          </p:cNvPr>
          <p:cNvSpPr>
            <a:spLocks noGrp="1" noChangeArrowheads="1"/>
          </p:cNvSpPr>
          <p:nvPr>
            <p:ph type="body" idx="1"/>
          </p:nvPr>
        </p:nvSpPr>
        <p:spPr>
          <a:xfrm>
            <a:off x="335360" y="980728"/>
            <a:ext cx="10081120" cy="5601533"/>
          </a:xfrm>
          <a:solidFill>
            <a:schemeClr val="bg1">
              <a:alpha val="50000"/>
            </a:schemeClr>
          </a:solidFill>
          <a:ln w="50800">
            <a:solidFill>
              <a:srgbClr val="FF0000"/>
            </a:solidFill>
          </a:ln>
        </p:spPr>
        <p:txBody>
          <a:bodyPr wrap="square" lIns="0" tIns="0" rIns="0" bIns="0">
            <a:spAutoFit/>
          </a:bodyPr>
          <a:lstStyle/>
          <a:p>
            <a:pPr marL="457200" indent="-457200">
              <a:buFont typeface="Arial" panose="020B0604020202020204" pitchFamily="34" charset="0"/>
              <a:buChar char="•"/>
            </a:pPr>
            <a:r>
              <a:rPr lang="en-GB" altLang="en-US" sz="2800"/>
              <a:t>They over-emphasise rules, procedures, record keeping and paperwork which become an end in themselves.</a:t>
            </a:r>
          </a:p>
          <a:p>
            <a:pPr marL="457200" indent="-457200">
              <a:buFont typeface="Arial" panose="020B0604020202020204" pitchFamily="34" charset="0"/>
              <a:buChar char="•"/>
            </a:pPr>
            <a:endParaRPr lang="en-GB" altLang="en-US" sz="2800"/>
          </a:p>
          <a:p>
            <a:pPr marL="457200" indent="-457200">
              <a:buFont typeface="Arial" panose="020B0604020202020204" pitchFamily="34" charset="0"/>
              <a:buChar char="•"/>
            </a:pPr>
            <a:r>
              <a:rPr lang="en-GB" altLang="en-US" sz="2800"/>
              <a:t>Officials may develop a dependence on status, symbols and rules.</a:t>
            </a:r>
          </a:p>
          <a:p>
            <a:pPr marL="457200" indent="-457200">
              <a:buFont typeface="Arial" panose="020B0604020202020204" pitchFamily="34" charset="0"/>
              <a:buChar char="•"/>
            </a:pPr>
            <a:endParaRPr lang="en-GB" altLang="en-US" sz="2800"/>
          </a:p>
          <a:p>
            <a:pPr marL="457200" indent="-457200">
              <a:buFont typeface="Arial" panose="020B0604020202020204" pitchFamily="34" charset="0"/>
              <a:buChar char="•"/>
            </a:pPr>
            <a:r>
              <a:rPr lang="en-GB" altLang="en-US" sz="2800"/>
              <a:t>Individual initiative can be stifled by rules.</a:t>
            </a:r>
          </a:p>
          <a:p>
            <a:pPr marL="457200" indent="-457200">
              <a:buFont typeface="Arial" panose="020B0604020202020204" pitchFamily="34" charset="0"/>
              <a:buChar char="•"/>
            </a:pPr>
            <a:endParaRPr lang="en-GB" altLang="en-US" sz="2800"/>
          </a:p>
          <a:p>
            <a:pPr marL="457200" indent="-457200">
              <a:buFont typeface="Arial" panose="020B0604020202020204" pitchFamily="34" charset="0"/>
              <a:buChar char="•"/>
            </a:pPr>
            <a:r>
              <a:rPr lang="en-GB" altLang="en-US" sz="2800"/>
              <a:t>People can become officious and conceal procedures from outsiders.</a:t>
            </a:r>
          </a:p>
          <a:p>
            <a:pPr marL="457200" indent="-457200">
              <a:buFont typeface="Arial" panose="020B0604020202020204" pitchFamily="34" charset="0"/>
              <a:buChar char="•"/>
            </a:pPr>
            <a:endParaRPr lang="en-GB" altLang="en-US" sz="2800"/>
          </a:p>
          <a:p>
            <a:pPr marL="457200" indent="-457200">
              <a:buFont typeface="Arial" panose="020B0604020202020204" pitchFamily="34" charset="0"/>
              <a:buChar char="•"/>
            </a:pPr>
            <a:r>
              <a:rPr lang="en-GB" altLang="en-US" sz="2800"/>
              <a:t>Behaviour can be unresponsive to individual incidents and problems.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animEffect transition="in" filter="fade">
                                      <p:cBhvr>
                                        <p:cTn id="7" dur="500"/>
                                        <p:tgtEl>
                                          <p:spTgt spid="389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8915">
                                            <p:txEl>
                                              <p:pRg st="2" end="2"/>
                                            </p:txEl>
                                          </p:spTgt>
                                        </p:tgtEl>
                                        <p:attrNameLst>
                                          <p:attrName>style.visibility</p:attrName>
                                        </p:attrNameLst>
                                      </p:cBhvr>
                                      <p:to>
                                        <p:strVal val="visible"/>
                                      </p:to>
                                    </p:set>
                                    <p:animEffect transition="in" filter="fade">
                                      <p:cBhvr>
                                        <p:cTn id="12" dur="500"/>
                                        <p:tgtEl>
                                          <p:spTgt spid="3891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8915">
                                            <p:txEl>
                                              <p:pRg st="4" end="4"/>
                                            </p:txEl>
                                          </p:spTgt>
                                        </p:tgtEl>
                                        <p:attrNameLst>
                                          <p:attrName>style.visibility</p:attrName>
                                        </p:attrNameLst>
                                      </p:cBhvr>
                                      <p:to>
                                        <p:strVal val="visible"/>
                                      </p:to>
                                    </p:set>
                                    <p:animEffect transition="in" filter="fade">
                                      <p:cBhvr>
                                        <p:cTn id="17" dur="500"/>
                                        <p:tgtEl>
                                          <p:spTgt spid="3891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8915">
                                            <p:txEl>
                                              <p:pRg st="6" end="6"/>
                                            </p:txEl>
                                          </p:spTgt>
                                        </p:tgtEl>
                                        <p:attrNameLst>
                                          <p:attrName>style.visibility</p:attrName>
                                        </p:attrNameLst>
                                      </p:cBhvr>
                                      <p:to>
                                        <p:strVal val="visible"/>
                                      </p:to>
                                    </p:set>
                                    <p:animEffect transition="in" filter="fade">
                                      <p:cBhvr>
                                        <p:cTn id="22" dur="500"/>
                                        <p:tgtEl>
                                          <p:spTgt spid="38915">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8915">
                                            <p:txEl>
                                              <p:pRg st="8" end="8"/>
                                            </p:txEl>
                                          </p:spTgt>
                                        </p:tgtEl>
                                        <p:attrNameLst>
                                          <p:attrName>style.visibility</p:attrName>
                                        </p:attrNameLst>
                                      </p:cBhvr>
                                      <p:to>
                                        <p:strVal val="visible"/>
                                      </p:to>
                                    </p:set>
                                    <p:animEffect transition="in" filter="fade">
                                      <p:cBhvr>
                                        <p:cTn id="27" dur="500"/>
                                        <p:tgtEl>
                                          <p:spTgt spid="3891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D56D3-2E04-D2DE-148E-CBE73069CFA5}"/>
              </a:ext>
            </a:extLst>
          </p:cNvPr>
          <p:cNvSpPr>
            <a:spLocks noGrp="1"/>
          </p:cNvSpPr>
          <p:nvPr>
            <p:ph type="title"/>
          </p:nvPr>
        </p:nvSpPr>
        <p:spPr>
          <a:xfrm>
            <a:off x="1981200" y="476672"/>
            <a:ext cx="8229600" cy="613309"/>
          </a:xfrm>
        </p:spPr>
        <p:txBody>
          <a:bodyPr wrap="square" lIns="0" tIns="0" rIns="0" bIns="0">
            <a:spAutoFit/>
          </a:bodyPr>
          <a:lstStyle/>
          <a:p>
            <a:pPr marL="12700" algn="ctr" rtl="0">
              <a:lnSpc>
                <a:spcPct val="90000"/>
              </a:lnSpc>
              <a:spcBef>
                <a:spcPct val="0"/>
              </a:spcBef>
            </a:pPr>
            <a:r>
              <a:rPr lang="en-GB" sz="4400" b="1" kern="1200">
                <a:solidFill>
                  <a:schemeClr val="bg1"/>
                </a:solidFill>
                <a:effectLst>
                  <a:glow rad="63500">
                    <a:schemeClr val="bg1">
                      <a:alpha val="40000"/>
                    </a:schemeClr>
                  </a:glow>
                </a:effectLst>
                <a:cs typeface="Arial" panose="020B0604020202020204" pitchFamily="34" charset="0"/>
              </a:rPr>
              <a:t>Public sector organisations</a:t>
            </a:r>
          </a:p>
        </p:txBody>
      </p:sp>
      <p:sp>
        <p:nvSpPr>
          <p:cNvPr id="45059" name="Content Placeholder 2">
            <a:extLst>
              <a:ext uri="{FF2B5EF4-FFF2-40B4-BE49-F238E27FC236}">
                <a16:creationId xmlns:a16="http://schemas.microsoft.com/office/drawing/2014/main" id="{D6CDE212-15B9-8221-4F93-615A201134AB}"/>
              </a:ext>
            </a:extLst>
          </p:cNvPr>
          <p:cNvSpPr>
            <a:spLocks noGrp="1" noChangeArrowheads="1"/>
          </p:cNvSpPr>
          <p:nvPr>
            <p:ph type="body" idx="1"/>
          </p:nvPr>
        </p:nvSpPr>
        <p:spPr>
          <a:xfrm>
            <a:off x="695400" y="1772816"/>
            <a:ext cx="8229600" cy="3816429"/>
          </a:xfrm>
          <a:solidFill>
            <a:schemeClr val="bg1">
              <a:alpha val="50000"/>
            </a:schemeClr>
          </a:solidFill>
          <a:ln w="50800">
            <a:solidFill>
              <a:srgbClr val="FF0000"/>
            </a:solidFill>
          </a:ln>
        </p:spPr>
        <p:txBody>
          <a:bodyPr wrap="square" lIns="0" tIns="0" rIns="0" bIns="0">
            <a:spAutoFit/>
          </a:bodyPr>
          <a:lstStyle/>
          <a:p>
            <a:r>
              <a:rPr lang="en-GB" altLang="en-US" sz="2800"/>
              <a:t>The importance of:</a:t>
            </a:r>
          </a:p>
          <a:p>
            <a:pPr lvl="2"/>
            <a:r>
              <a:rPr lang="en-GB" altLang="en-US" sz="3600">
                <a:latin typeface="Aptos" panose="020B0004020202020204" pitchFamily="34" charset="0"/>
              </a:rPr>
              <a:t>Uniformity of treatment</a:t>
            </a:r>
          </a:p>
          <a:p>
            <a:pPr lvl="2"/>
            <a:r>
              <a:rPr lang="en-GB" altLang="en-US" sz="3600">
                <a:latin typeface="Aptos" panose="020B0004020202020204" pitchFamily="34" charset="0"/>
              </a:rPr>
              <a:t>Regularity of procedures</a:t>
            </a:r>
          </a:p>
          <a:p>
            <a:pPr lvl="2"/>
            <a:r>
              <a:rPr lang="en-GB" altLang="en-US" sz="3600">
                <a:latin typeface="Aptos" panose="020B0004020202020204" pitchFamily="34" charset="0"/>
              </a:rPr>
              <a:t>Public accountability for operations.</a:t>
            </a:r>
          </a:p>
          <a:p>
            <a:endParaRPr lang="en-GB" altLang="en-US" sz="2800"/>
          </a:p>
          <a:p>
            <a:r>
              <a:rPr lang="en-GB" altLang="en-US" sz="2800"/>
              <a:t>Means that bureaucracy probably remains relevant in the public sector. </a:t>
            </a:r>
          </a:p>
          <a:p>
            <a:endParaRPr lang="en-GB" altLang="en-US" sz="28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animEffect transition="in" filter="fade">
                                      <p:cBhvr>
                                        <p:cTn id="7" dur="500"/>
                                        <p:tgtEl>
                                          <p:spTgt spid="450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5059">
                                            <p:txEl>
                                              <p:pRg st="1" end="1"/>
                                            </p:txEl>
                                          </p:spTgt>
                                        </p:tgtEl>
                                        <p:attrNameLst>
                                          <p:attrName>style.visibility</p:attrName>
                                        </p:attrNameLst>
                                      </p:cBhvr>
                                      <p:to>
                                        <p:strVal val="visible"/>
                                      </p:to>
                                    </p:set>
                                    <p:animEffect transition="in" filter="fade">
                                      <p:cBhvr>
                                        <p:cTn id="12" dur="500"/>
                                        <p:tgtEl>
                                          <p:spTgt spid="4505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5059">
                                            <p:txEl>
                                              <p:pRg st="2" end="2"/>
                                            </p:txEl>
                                          </p:spTgt>
                                        </p:tgtEl>
                                        <p:attrNameLst>
                                          <p:attrName>style.visibility</p:attrName>
                                        </p:attrNameLst>
                                      </p:cBhvr>
                                      <p:to>
                                        <p:strVal val="visible"/>
                                      </p:to>
                                    </p:set>
                                    <p:animEffect transition="in" filter="fade">
                                      <p:cBhvr>
                                        <p:cTn id="17" dur="500"/>
                                        <p:tgtEl>
                                          <p:spTgt spid="4505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5059">
                                            <p:txEl>
                                              <p:pRg st="3" end="3"/>
                                            </p:txEl>
                                          </p:spTgt>
                                        </p:tgtEl>
                                        <p:attrNameLst>
                                          <p:attrName>style.visibility</p:attrName>
                                        </p:attrNameLst>
                                      </p:cBhvr>
                                      <p:to>
                                        <p:strVal val="visible"/>
                                      </p:to>
                                    </p:set>
                                    <p:animEffect transition="in" filter="fade">
                                      <p:cBhvr>
                                        <p:cTn id="22" dur="500"/>
                                        <p:tgtEl>
                                          <p:spTgt spid="4505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5059">
                                            <p:txEl>
                                              <p:pRg st="5" end="5"/>
                                            </p:txEl>
                                          </p:spTgt>
                                        </p:tgtEl>
                                        <p:attrNameLst>
                                          <p:attrName>style.visibility</p:attrName>
                                        </p:attrNameLst>
                                      </p:cBhvr>
                                      <p:to>
                                        <p:strVal val="visible"/>
                                      </p:to>
                                    </p:set>
                                    <p:animEffect transition="in" filter="fade">
                                      <p:cBhvr>
                                        <p:cTn id="27" dur="500"/>
                                        <p:tgtEl>
                                          <p:spTgt spid="4505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a:extLst>
              <a:ext uri="{FF2B5EF4-FFF2-40B4-BE49-F238E27FC236}">
                <a16:creationId xmlns:a16="http://schemas.microsoft.com/office/drawing/2014/main" id="{50C12739-2706-B4C0-E250-2FCF5F807F88}"/>
              </a:ext>
            </a:extLst>
          </p:cNvPr>
          <p:cNvSpPr>
            <a:spLocks noGrp="1" noChangeArrowheads="1"/>
          </p:cNvSpPr>
          <p:nvPr>
            <p:ph type="title"/>
          </p:nvPr>
        </p:nvSpPr>
        <p:spPr>
          <a:xfrm>
            <a:off x="2152650" y="404664"/>
            <a:ext cx="7886700" cy="613309"/>
          </a:xfrm>
        </p:spPr>
        <p:txBody>
          <a:bodyPr wrap="square" lIns="0" tIns="0" rIns="0" bIns="0">
            <a:spAutoFit/>
          </a:bodyPr>
          <a:lstStyle/>
          <a:p>
            <a:pPr marL="12700" algn="ctr" rtl="0">
              <a:lnSpc>
                <a:spcPct val="90000"/>
              </a:lnSpc>
              <a:spcBef>
                <a:spcPct val="0"/>
              </a:spcBef>
            </a:pPr>
            <a:r>
              <a:rPr lang="en-GB" altLang="en-US" sz="4400" b="1" kern="1200">
                <a:solidFill>
                  <a:schemeClr val="bg1"/>
                </a:solidFill>
                <a:effectLst>
                  <a:glow rad="63500">
                    <a:schemeClr val="bg1">
                      <a:alpha val="40000"/>
                    </a:schemeClr>
                  </a:glow>
                </a:effectLst>
                <a:cs typeface="Arial" panose="020B0604020202020204" pitchFamily="34" charset="0"/>
              </a:rPr>
              <a:t>Classical school - </a:t>
            </a:r>
            <a:r>
              <a:rPr lang="en-GB" altLang="en-US" sz="4400" b="1" kern="1200" err="1">
                <a:solidFill>
                  <a:schemeClr val="bg1"/>
                </a:solidFill>
                <a:effectLst>
                  <a:glow rad="63500">
                    <a:schemeClr val="bg1">
                      <a:alpha val="40000"/>
                    </a:schemeClr>
                  </a:glow>
                </a:effectLst>
                <a:cs typeface="Arial" panose="020B0604020202020204" pitchFamily="34" charset="0"/>
              </a:rPr>
              <a:t>Fayol</a:t>
            </a:r>
            <a:endParaRPr lang="en-GB" altLang="en-US" sz="4400" b="1" kern="1200">
              <a:solidFill>
                <a:schemeClr val="bg1"/>
              </a:solidFill>
              <a:effectLst>
                <a:glow rad="63500">
                  <a:schemeClr val="bg1">
                    <a:alpha val="40000"/>
                  </a:schemeClr>
                </a:glow>
              </a:effectLst>
              <a:cs typeface="Arial" panose="020B0604020202020204" pitchFamily="34" charset="0"/>
            </a:endParaRPr>
          </a:p>
        </p:txBody>
      </p:sp>
      <p:sp>
        <p:nvSpPr>
          <p:cNvPr id="43011" name="Rectangle 3">
            <a:extLst>
              <a:ext uri="{FF2B5EF4-FFF2-40B4-BE49-F238E27FC236}">
                <a16:creationId xmlns:a16="http://schemas.microsoft.com/office/drawing/2014/main" id="{0FC3BB6C-524A-74B0-F9E5-8406A7AEB425}"/>
              </a:ext>
            </a:extLst>
          </p:cNvPr>
          <p:cNvSpPr>
            <a:spLocks noGrp="1" noChangeArrowheads="1"/>
          </p:cNvSpPr>
          <p:nvPr>
            <p:ph type="body" idx="1"/>
          </p:nvPr>
        </p:nvSpPr>
        <p:spPr>
          <a:xfrm>
            <a:off x="407368" y="1268760"/>
            <a:ext cx="8496944" cy="5033942"/>
          </a:xfrm>
          <a:solidFill>
            <a:schemeClr val="bg1">
              <a:alpha val="50000"/>
            </a:schemeClr>
          </a:solidFill>
          <a:ln w="50800">
            <a:solidFill>
              <a:srgbClr val="FF0000"/>
            </a:solidFill>
          </a:ln>
        </p:spPr>
        <p:txBody>
          <a:bodyPr wrap="square" lIns="0" tIns="0" rIns="0" bIns="0">
            <a:spAutoFit/>
          </a:bodyPr>
          <a:lstStyle/>
          <a:p>
            <a:pPr marL="457200" indent="-457200">
              <a:lnSpc>
                <a:spcPct val="150000"/>
              </a:lnSpc>
              <a:buFont typeface="Arial" panose="020B0604020202020204" pitchFamily="34" charset="0"/>
              <a:buChar char="•"/>
            </a:pPr>
            <a:r>
              <a:rPr lang="en-GB" altLang="en-US"/>
              <a:t>Command and control</a:t>
            </a:r>
          </a:p>
          <a:p>
            <a:pPr marL="457200" indent="-457200">
              <a:lnSpc>
                <a:spcPct val="150000"/>
              </a:lnSpc>
              <a:buFont typeface="Arial" panose="020B0604020202020204" pitchFamily="34" charset="0"/>
              <a:buChar char="•"/>
            </a:pPr>
            <a:r>
              <a:rPr lang="en-GB" altLang="en-US"/>
              <a:t>Specialisation and repetition - leading to speed and accuracy</a:t>
            </a:r>
          </a:p>
          <a:p>
            <a:pPr marL="457200" indent="-457200">
              <a:lnSpc>
                <a:spcPct val="150000"/>
              </a:lnSpc>
              <a:buFont typeface="Arial" panose="020B0604020202020204" pitchFamily="34" charset="0"/>
              <a:buChar char="•"/>
            </a:pPr>
            <a:r>
              <a:rPr lang="en-GB" altLang="en-US"/>
              <a:t>Authority and responsibility clearly assigned</a:t>
            </a:r>
          </a:p>
          <a:p>
            <a:pPr marL="457200" indent="-457200">
              <a:lnSpc>
                <a:spcPct val="150000"/>
              </a:lnSpc>
              <a:buFont typeface="Arial" panose="020B0604020202020204" pitchFamily="34" charset="0"/>
              <a:buChar char="•"/>
            </a:pPr>
            <a:r>
              <a:rPr lang="en-GB" altLang="en-US"/>
              <a:t>Discipline – obedience and respect</a:t>
            </a:r>
          </a:p>
          <a:p>
            <a:pPr marL="457200" indent="-457200">
              <a:lnSpc>
                <a:spcPct val="150000"/>
              </a:lnSpc>
              <a:buFont typeface="Arial" panose="020B0604020202020204" pitchFamily="34" charset="0"/>
              <a:buChar char="•"/>
            </a:pPr>
            <a:r>
              <a:rPr lang="en-GB" altLang="en-US"/>
              <a:t>Unity of direction – one plan, one leader </a:t>
            </a:r>
          </a:p>
          <a:p>
            <a:pPr marL="457200" indent="-457200">
              <a:lnSpc>
                <a:spcPct val="150000"/>
              </a:lnSpc>
              <a:buFont typeface="Arial" panose="020B0604020202020204" pitchFamily="34" charset="0"/>
              <a:buChar char="•"/>
            </a:pPr>
            <a:r>
              <a:rPr lang="en-GB" altLang="en-US"/>
              <a:t>Centralisation</a:t>
            </a:r>
          </a:p>
          <a:p>
            <a:pPr marL="457200" indent="-457200">
              <a:lnSpc>
                <a:spcPct val="150000"/>
              </a:lnSpc>
              <a:buFont typeface="Arial" panose="020B0604020202020204" pitchFamily="34" charset="0"/>
              <a:buChar char="•"/>
            </a:pPr>
            <a:r>
              <a:rPr lang="en-GB" altLang="en-US"/>
              <a:t>Order</a:t>
            </a:r>
          </a:p>
          <a:p>
            <a:pPr marL="457200" indent="-457200">
              <a:lnSpc>
                <a:spcPct val="150000"/>
              </a:lnSpc>
              <a:buFont typeface="Arial" panose="020B0604020202020204" pitchFamily="34" charset="0"/>
              <a:buChar char="•"/>
            </a:pPr>
            <a:r>
              <a:rPr lang="en-GB" altLang="en-US"/>
              <a:t>Equity</a:t>
            </a:r>
          </a:p>
          <a:p>
            <a:pPr marL="457200" indent="-457200">
              <a:lnSpc>
                <a:spcPct val="150000"/>
              </a:lnSpc>
              <a:buFont typeface="Arial" panose="020B0604020202020204" pitchFamily="34" charset="0"/>
              <a:buChar char="•"/>
            </a:pPr>
            <a:r>
              <a:rPr lang="en-GB" altLang="en-US"/>
              <a:t>Stability</a:t>
            </a:r>
          </a:p>
          <a:p>
            <a:pPr marL="457200" indent="-457200">
              <a:lnSpc>
                <a:spcPct val="150000"/>
              </a:lnSpc>
              <a:buFont typeface="Arial" panose="020B0604020202020204" pitchFamily="34" charset="0"/>
              <a:buChar char="•"/>
            </a:pPr>
            <a:r>
              <a:rPr lang="en-GB" altLang="en-US"/>
              <a:t>Teamwork – esprit de corps, harmony</a:t>
            </a:r>
          </a:p>
          <a:p>
            <a:pPr marL="457200" indent="-457200">
              <a:lnSpc>
                <a:spcPct val="150000"/>
              </a:lnSpc>
              <a:buFont typeface="Arial" panose="020B0604020202020204" pitchFamily="34" charset="0"/>
              <a:buChar char="•"/>
            </a:pPr>
            <a:r>
              <a:rPr lang="en-GB" altLang="en-US"/>
              <a:t>Initiative – allowing employees to think through problems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animEffect transition="in" filter="fade">
                                      <p:cBhvr>
                                        <p:cTn id="7" dur="500"/>
                                        <p:tgtEl>
                                          <p:spTgt spid="430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3011">
                                            <p:txEl>
                                              <p:pRg st="1" end="1"/>
                                            </p:txEl>
                                          </p:spTgt>
                                        </p:tgtEl>
                                        <p:attrNameLst>
                                          <p:attrName>style.visibility</p:attrName>
                                        </p:attrNameLst>
                                      </p:cBhvr>
                                      <p:to>
                                        <p:strVal val="visible"/>
                                      </p:to>
                                    </p:set>
                                    <p:animEffect transition="in" filter="fade">
                                      <p:cBhvr>
                                        <p:cTn id="12" dur="500"/>
                                        <p:tgtEl>
                                          <p:spTgt spid="4301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3011">
                                            <p:txEl>
                                              <p:pRg st="2" end="2"/>
                                            </p:txEl>
                                          </p:spTgt>
                                        </p:tgtEl>
                                        <p:attrNameLst>
                                          <p:attrName>style.visibility</p:attrName>
                                        </p:attrNameLst>
                                      </p:cBhvr>
                                      <p:to>
                                        <p:strVal val="visible"/>
                                      </p:to>
                                    </p:set>
                                    <p:animEffect transition="in" filter="fade">
                                      <p:cBhvr>
                                        <p:cTn id="17" dur="500"/>
                                        <p:tgtEl>
                                          <p:spTgt spid="4301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3011">
                                            <p:txEl>
                                              <p:pRg st="3" end="3"/>
                                            </p:txEl>
                                          </p:spTgt>
                                        </p:tgtEl>
                                        <p:attrNameLst>
                                          <p:attrName>style.visibility</p:attrName>
                                        </p:attrNameLst>
                                      </p:cBhvr>
                                      <p:to>
                                        <p:strVal val="visible"/>
                                      </p:to>
                                    </p:set>
                                    <p:animEffect transition="in" filter="fade">
                                      <p:cBhvr>
                                        <p:cTn id="22" dur="500"/>
                                        <p:tgtEl>
                                          <p:spTgt spid="4301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3011">
                                            <p:txEl>
                                              <p:pRg st="4" end="4"/>
                                            </p:txEl>
                                          </p:spTgt>
                                        </p:tgtEl>
                                        <p:attrNameLst>
                                          <p:attrName>style.visibility</p:attrName>
                                        </p:attrNameLst>
                                      </p:cBhvr>
                                      <p:to>
                                        <p:strVal val="visible"/>
                                      </p:to>
                                    </p:set>
                                    <p:animEffect transition="in" filter="fade">
                                      <p:cBhvr>
                                        <p:cTn id="27" dur="500"/>
                                        <p:tgtEl>
                                          <p:spTgt spid="4301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3011">
                                            <p:txEl>
                                              <p:pRg st="5" end="5"/>
                                            </p:txEl>
                                          </p:spTgt>
                                        </p:tgtEl>
                                        <p:attrNameLst>
                                          <p:attrName>style.visibility</p:attrName>
                                        </p:attrNameLst>
                                      </p:cBhvr>
                                      <p:to>
                                        <p:strVal val="visible"/>
                                      </p:to>
                                    </p:set>
                                    <p:animEffect transition="in" filter="fade">
                                      <p:cBhvr>
                                        <p:cTn id="32" dur="500"/>
                                        <p:tgtEl>
                                          <p:spTgt spid="43011">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3011">
                                            <p:txEl>
                                              <p:pRg st="6" end="6"/>
                                            </p:txEl>
                                          </p:spTgt>
                                        </p:tgtEl>
                                        <p:attrNameLst>
                                          <p:attrName>style.visibility</p:attrName>
                                        </p:attrNameLst>
                                      </p:cBhvr>
                                      <p:to>
                                        <p:strVal val="visible"/>
                                      </p:to>
                                    </p:set>
                                    <p:animEffect transition="in" filter="fade">
                                      <p:cBhvr>
                                        <p:cTn id="37" dur="500"/>
                                        <p:tgtEl>
                                          <p:spTgt spid="43011">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3011">
                                            <p:txEl>
                                              <p:pRg st="7" end="7"/>
                                            </p:txEl>
                                          </p:spTgt>
                                        </p:tgtEl>
                                        <p:attrNameLst>
                                          <p:attrName>style.visibility</p:attrName>
                                        </p:attrNameLst>
                                      </p:cBhvr>
                                      <p:to>
                                        <p:strVal val="visible"/>
                                      </p:to>
                                    </p:set>
                                    <p:animEffect transition="in" filter="fade">
                                      <p:cBhvr>
                                        <p:cTn id="42" dur="500"/>
                                        <p:tgtEl>
                                          <p:spTgt spid="43011">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3011">
                                            <p:txEl>
                                              <p:pRg st="8" end="8"/>
                                            </p:txEl>
                                          </p:spTgt>
                                        </p:tgtEl>
                                        <p:attrNameLst>
                                          <p:attrName>style.visibility</p:attrName>
                                        </p:attrNameLst>
                                      </p:cBhvr>
                                      <p:to>
                                        <p:strVal val="visible"/>
                                      </p:to>
                                    </p:set>
                                    <p:animEffect transition="in" filter="fade">
                                      <p:cBhvr>
                                        <p:cTn id="47" dur="500"/>
                                        <p:tgtEl>
                                          <p:spTgt spid="43011">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43011">
                                            <p:txEl>
                                              <p:pRg st="9" end="9"/>
                                            </p:txEl>
                                          </p:spTgt>
                                        </p:tgtEl>
                                        <p:attrNameLst>
                                          <p:attrName>style.visibility</p:attrName>
                                        </p:attrNameLst>
                                      </p:cBhvr>
                                      <p:to>
                                        <p:strVal val="visible"/>
                                      </p:to>
                                    </p:set>
                                    <p:animEffect transition="in" filter="fade">
                                      <p:cBhvr>
                                        <p:cTn id="52" dur="500"/>
                                        <p:tgtEl>
                                          <p:spTgt spid="43011">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43011">
                                            <p:txEl>
                                              <p:pRg st="10" end="10"/>
                                            </p:txEl>
                                          </p:spTgt>
                                        </p:tgtEl>
                                        <p:attrNameLst>
                                          <p:attrName>style.visibility</p:attrName>
                                        </p:attrNameLst>
                                      </p:cBhvr>
                                      <p:to>
                                        <p:strVal val="visible"/>
                                      </p:to>
                                    </p:set>
                                    <p:animEffect transition="in" filter="fade">
                                      <p:cBhvr>
                                        <p:cTn id="57" dur="500"/>
                                        <p:tgtEl>
                                          <p:spTgt spid="43011">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6B56347C-5D56-BE5A-E554-66B3F9297AB8}"/>
              </a:ext>
            </a:extLst>
          </p:cNvPr>
          <p:cNvSpPr>
            <a:spLocks noGrp="1" noChangeArrowheads="1"/>
          </p:cNvSpPr>
          <p:nvPr>
            <p:ph type="title"/>
          </p:nvPr>
        </p:nvSpPr>
        <p:spPr/>
        <p:txBody>
          <a:bodyPr wrap="square" lIns="0" tIns="0" rIns="0" bIns="0">
            <a:spAutoFit/>
          </a:bodyPr>
          <a:lstStyle/>
          <a:p>
            <a:pPr marL="12700" algn="ctr" rtl="0">
              <a:lnSpc>
                <a:spcPct val="90000"/>
              </a:lnSpc>
              <a:spcBef>
                <a:spcPct val="0"/>
              </a:spcBef>
            </a:pPr>
            <a:r>
              <a:rPr lang="en-GB" altLang="en-US" sz="4400" b="1" kern="1200">
                <a:solidFill>
                  <a:schemeClr val="bg1"/>
                </a:solidFill>
                <a:effectLst>
                  <a:glow rad="63500">
                    <a:schemeClr val="bg1">
                      <a:alpha val="40000"/>
                    </a:schemeClr>
                  </a:glow>
                </a:effectLst>
                <a:cs typeface="Arial" panose="020B0604020202020204" pitchFamily="34" charset="0"/>
              </a:rPr>
              <a:t>Human Relations school</a:t>
            </a:r>
          </a:p>
        </p:txBody>
      </p:sp>
      <p:sp>
        <p:nvSpPr>
          <p:cNvPr id="49155" name="Rectangle 3">
            <a:extLst>
              <a:ext uri="{FF2B5EF4-FFF2-40B4-BE49-F238E27FC236}">
                <a16:creationId xmlns:a16="http://schemas.microsoft.com/office/drawing/2014/main" id="{B275914C-1140-4E3A-4962-AC649F0F6EC0}"/>
              </a:ext>
            </a:extLst>
          </p:cNvPr>
          <p:cNvSpPr>
            <a:spLocks noGrp="1" noChangeArrowheads="1"/>
          </p:cNvSpPr>
          <p:nvPr>
            <p:ph type="body" sz="half" idx="1"/>
          </p:nvPr>
        </p:nvSpPr>
        <p:spPr>
          <a:xfrm>
            <a:off x="335360" y="1268760"/>
            <a:ext cx="10945216" cy="5386090"/>
          </a:xfrm>
          <a:solidFill>
            <a:schemeClr val="bg1">
              <a:alpha val="50000"/>
            </a:schemeClr>
          </a:solidFill>
          <a:ln w="50800">
            <a:solidFill>
              <a:srgbClr val="FF0000"/>
            </a:solidFill>
          </a:ln>
        </p:spPr>
        <p:txBody>
          <a:bodyPr wrap="square" lIns="0" tIns="0" rIns="0" bIns="0">
            <a:spAutoFit/>
          </a:bodyPr>
          <a:lstStyle/>
          <a:p>
            <a:pPr>
              <a:lnSpc>
                <a:spcPct val="150000"/>
              </a:lnSpc>
            </a:pPr>
            <a:r>
              <a:rPr lang="en-GB" altLang="en-US" sz="2800" b="1"/>
              <a:t>This came about as:</a:t>
            </a:r>
          </a:p>
          <a:p>
            <a:pPr marL="914400" lvl="1" indent="-457200">
              <a:buFont typeface="Arial" panose="020B0604020202020204" pitchFamily="34" charset="0"/>
              <a:buChar char="•"/>
            </a:pPr>
            <a:r>
              <a:rPr lang="en-GB" altLang="en-US" sz="2800"/>
              <a:t>During 1920’s greater attention paid to social factors at work</a:t>
            </a:r>
          </a:p>
          <a:p>
            <a:pPr marL="914400" lvl="1" indent="-457200">
              <a:buFont typeface="Arial" panose="020B0604020202020204" pitchFamily="34" charset="0"/>
              <a:buChar char="•"/>
            </a:pPr>
            <a:endParaRPr lang="en-GB" altLang="en-US" sz="2800"/>
          </a:p>
          <a:p>
            <a:pPr marL="914400" lvl="1" indent="-457200">
              <a:buFont typeface="Arial" panose="020B0604020202020204" pitchFamily="34" charset="0"/>
              <a:buChar char="•"/>
            </a:pPr>
            <a:r>
              <a:rPr lang="en-GB" altLang="en-US" sz="2800"/>
              <a:t>Recognition that people are complex and have psychological and social needs</a:t>
            </a:r>
          </a:p>
          <a:p>
            <a:pPr marL="914400" lvl="1" indent="-457200">
              <a:buFont typeface="Arial" panose="020B0604020202020204" pitchFamily="34" charset="0"/>
              <a:buChar char="•"/>
            </a:pPr>
            <a:endParaRPr lang="en-GB" altLang="en-US" sz="2800"/>
          </a:p>
          <a:p>
            <a:pPr marL="914400" lvl="1" indent="-457200">
              <a:buFont typeface="Arial" panose="020B0604020202020204" pitchFamily="34" charset="0"/>
              <a:buChar char="•"/>
            </a:pPr>
            <a:r>
              <a:rPr lang="en-GB" altLang="en-US" sz="2800"/>
              <a:t>Importance of the informal organisation</a:t>
            </a:r>
          </a:p>
          <a:p>
            <a:pPr marL="914400" lvl="1" indent="-457200">
              <a:buFont typeface="Arial" panose="020B0604020202020204" pitchFamily="34" charset="0"/>
              <a:buChar char="•"/>
            </a:pPr>
            <a:endParaRPr lang="en-GB" altLang="en-US" sz="2800"/>
          </a:p>
          <a:p>
            <a:pPr marL="914400" lvl="1" indent="-457200">
              <a:buFont typeface="Arial" panose="020B0604020202020204" pitchFamily="34" charset="0"/>
              <a:buChar char="•"/>
            </a:pPr>
            <a:r>
              <a:rPr lang="en-GB" altLang="en-US" sz="2800"/>
              <a:t>Role of manager to determine and satisfy needs</a:t>
            </a:r>
          </a:p>
          <a:p>
            <a:pPr lvl="1"/>
            <a:endParaRPr lang="en-GB" altLang="en-US" sz="2800"/>
          </a:p>
          <a:p>
            <a:pPr marL="914400" lvl="1" indent="-457200">
              <a:buFont typeface="Arial" panose="020B0604020202020204" pitchFamily="34" charset="0"/>
              <a:buChar char="•"/>
            </a:pPr>
            <a:r>
              <a:rPr lang="en-GB" altLang="en-US" sz="2800"/>
              <a:t>The development of the Hawthorne Experiments (1924-32) – Elton Mayo – Western Electric Co., Chicago</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animEffect transition="in" filter="fade">
                                      <p:cBhvr>
                                        <p:cTn id="7" dur="500"/>
                                        <p:tgtEl>
                                          <p:spTgt spid="491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9155">
                                            <p:txEl>
                                              <p:pRg st="1" end="1"/>
                                            </p:txEl>
                                          </p:spTgt>
                                        </p:tgtEl>
                                        <p:attrNameLst>
                                          <p:attrName>style.visibility</p:attrName>
                                        </p:attrNameLst>
                                      </p:cBhvr>
                                      <p:to>
                                        <p:strVal val="visible"/>
                                      </p:to>
                                    </p:set>
                                    <p:animEffect transition="in" filter="fade">
                                      <p:cBhvr>
                                        <p:cTn id="12" dur="500"/>
                                        <p:tgtEl>
                                          <p:spTgt spid="4915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9155">
                                            <p:txEl>
                                              <p:pRg st="3" end="3"/>
                                            </p:txEl>
                                          </p:spTgt>
                                        </p:tgtEl>
                                        <p:attrNameLst>
                                          <p:attrName>style.visibility</p:attrName>
                                        </p:attrNameLst>
                                      </p:cBhvr>
                                      <p:to>
                                        <p:strVal val="visible"/>
                                      </p:to>
                                    </p:set>
                                    <p:animEffect transition="in" filter="fade">
                                      <p:cBhvr>
                                        <p:cTn id="17" dur="500"/>
                                        <p:tgtEl>
                                          <p:spTgt spid="4915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9155">
                                            <p:txEl>
                                              <p:pRg st="5" end="5"/>
                                            </p:txEl>
                                          </p:spTgt>
                                        </p:tgtEl>
                                        <p:attrNameLst>
                                          <p:attrName>style.visibility</p:attrName>
                                        </p:attrNameLst>
                                      </p:cBhvr>
                                      <p:to>
                                        <p:strVal val="visible"/>
                                      </p:to>
                                    </p:set>
                                    <p:animEffect transition="in" filter="fade">
                                      <p:cBhvr>
                                        <p:cTn id="22" dur="500"/>
                                        <p:tgtEl>
                                          <p:spTgt spid="49155">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9155">
                                            <p:txEl>
                                              <p:pRg st="7" end="7"/>
                                            </p:txEl>
                                          </p:spTgt>
                                        </p:tgtEl>
                                        <p:attrNameLst>
                                          <p:attrName>style.visibility</p:attrName>
                                        </p:attrNameLst>
                                      </p:cBhvr>
                                      <p:to>
                                        <p:strVal val="visible"/>
                                      </p:to>
                                    </p:set>
                                    <p:animEffect transition="in" filter="fade">
                                      <p:cBhvr>
                                        <p:cTn id="27" dur="500"/>
                                        <p:tgtEl>
                                          <p:spTgt spid="49155">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9155">
                                            <p:txEl>
                                              <p:pRg st="9" end="9"/>
                                            </p:txEl>
                                          </p:spTgt>
                                        </p:tgtEl>
                                        <p:attrNameLst>
                                          <p:attrName>style.visibility</p:attrName>
                                        </p:attrNameLst>
                                      </p:cBhvr>
                                      <p:to>
                                        <p:strVal val="visible"/>
                                      </p:to>
                                    </p:set>
                                    <p:animEffect transition="in" filter="fade">
                                      <p:cBhvr>
                                        <p:cTn id="32" dur="500"/>
                                        <p:tgtEl>
                                          <p:spTgt spid="4915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C22D7379-30CE-AF22-362D-33C774311B2E}"/>
              </a:ext>
            </a:extLst>
          </p:cNvPr>
          <p:cNvSpPr>
            <a:spLocks noGrp="1" noChangeArrowheads="1"/>
          </p:cNvSpPr>
          <p:nvPr>
            <p:ph type="title"/>
          </p:nvPr>
        </p:nvSpPr>
        <p:spPr>
          <a:xfrm>
            <a:off x="611716" y="413257"/>
            <a:ext cx="10968567" cy="830997"/>
          </a:xfrm>
        </p:spPr>
        <p:txBody>
          <a:bodyPr wrap="square" lIns="0" tIns="0" rIns="0" bIns="0">
            <a:spAutoFit/>
          </a:bodyPr>
          <a:lstStyle/>
          <a:p>
            <a:pPr marL="12700" algn="ctr" rtl="0">
              <a:lnSpc>
                <a:spcPct val="90000"/>
              </a:lnSpc>
              <a:spcBef>
                <a:spcPct val="0"/>
              </a:spcBef>
            </a:pPr>
            <a:r>
              <a:rPr lang="en-GB" altLang="en-US" sz="4400" b="1" kern="1200">
                <a:solidFill>
                  <a:schemeClr val="bg1"/>
                </a:solidFill>
                <a:effectLst>
                  <a:glow rad="63500">
                    <a:schemeClr val="bg1">
                      <a:alpha val="40000"/>
                    </a:schemeClr>
                  </a:glow>
                </a:effectLst>
                <a:cs typeface="Arial" panose="020B0604020202020204" pitchFamily="34" charset="0"/>
              </a:rPr>
              <a:t>Hawthorne Experiments</a:t>
            </a:r>
          </a:p>
        </p:txBody>
      </p:sp>
      <p:pic>
        <p:nvPicPr>
          <p:cNvPr id="6" name="Online Media 5" title="The Hawthorne Effect - Or Why Everything Works">
            <a:hlinkClick r:id="" action="ppaction://media"/>
            <a:extLst>
              <a:ext uri="{FF2B5EF4-FFF2-40B4-BE49-F238E27FC236}">
                <a16:creationId xmlns:a16="http://schemas.microsoft.com/office/drawing/2014/main" id="{A78DD6AB-BF51-74AF-CE0C-53E8DBF297B9}"/>
              </a:ext>
            </a:extLst>
          </p:cNvPr>
          <p:cNvPicPr>
            <a:picLocks noRot="1" noChangeAspect="1"/>
          </p:cNvPicPr>
          <p:nvPr>
            <a:videoFile r:link="rId1"/>
          </p:nvPr>
        </p:nvPicPr>
        <p:blipFill>
          <a:blip r:embed="rId4"/>
          <a:stretch>
            <a:fillRect/>
          </a:stretch>
        </p:blipFill>
        <p:spPr>
          <a:xfrm>
            <a:off x="1259700" y="979725"/>
            <a:ext cx="9672598" cy="546501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D5BB34-78E5-FBA4-7177-A025E8003068}"/>
            </a:ext>
          </a:extLst>
        </p:cNvPr>
        <p:cNvGrpSpPr/>
        <p:nvPr/>
      </p:nvGrpSpPr>
      <p:grpSpPr>
        <a:xfrm>
          <a:off x="0" y="0"/>
          <a:ext cx="0" cy="0"/>
          <a:chOff x="0" y="0"/>
          <a:chExt cx="0" cy="0"/>
        </a:xfrm>
      </p:grpSpPr>
      <p:sp>
        <p:nvSpPr>
          <p:cNvPr id="51202" name="Rectangle 2">
            <a:extLst>
              <a:ext uri="{FF2B5EF4-FFF2-40B4-BE49-F238E27FC236}">
                <a16:creationId xmlns:a16="http://schemas.microsoft.com/office/drawing/2014/main" id="{54E22D33-864A-B5AF-815C-F470EBEA1073}"/>
              </a:ext>
            </a:extLst>
          </p:cNvPr>
          <p:cNvSpPr>
            <a:spLocks noGrp="1" noChangeArrowheads="1"/>
          </p:cNvSpPr>
          <p:nvPr>
            <p:ph type="title"/>
          </p:nvPr>
        </p:nvSpPr>
        <p:spPr>
          <a:xfrm>
            <a:off x="611716" y="413257"/>
            <a:ext cx="10968567" cy="830997"/>
          </a:xfrm>
        </p:spPr>
        <p:txBody>
          <a:bodyPr wrap="square" lIns="0" tIns="0" rIns="0" bIns="0">
            <a:spAutoFit/>
          </a:bodyPr>
          <a:lstStyle/>
          <a:p>
            <a:pPr marL="12700" algn="ctr" rtl="0">
              <a:lnSpc>
                <a:spcPct val="90000"/>
              </a:lnSpc>
              <a:spcBef>
                <a:spcPct val="0"/>
              </a:spcBef>
            </a:pPr>
            <a:r>
              <a:rPr lang="en-GB" altLang="en-US" sz="4400" b="1" kern="1200">
                <a:solidFill>
                  <a:schemeClr val="bg1"/>
                </a:solidFill>
                <a:effectLst>
                  <a:glow rad="63500">
                    <a:schemeClr val="bg1">
                      <a:alpha val="40000"/>
                    </a:schemeClr>
                  </a:glow>
                </a:effectLst>
                <a:cs typeface="Arial" panose="020B0604020202020204" pitchFamily="34" charset="0"/>
              </a:rPr>
              <a:t>Hawthorne Experiments</a:t>
            </a:r>
          </a:p>
        </p:txBody>
      </p:sp>
      <p:sp>
        <p:nvSpPr>
          <p:cNvPr id="51203" name="Rectangle 3">
            <a:extLst>
              <a:ext uri="{FF2B5EF4-FFF2-40B4-BE49-F238E27FC236}">
                <a16:creationId xmlns:a16="http://schemas.microsoft.com/office/drawing/2014/main" id="{D1242E74-4D7E-9DFD-EDDC-9D362EC40B22}"/>
              </a:ext>
            </a:extLst>
          </p:cNvPr>
          <p:cNvSpPr>
            <a:spLocks noGrp="1" noChangeArrowheads="1"/>
          </p:cNvSpPr>
          <p:nvPr>
            <p:ph type="body" sz="half" idx="1"/>
          </p:nvPr>
        </p:nvSpPr>
        <p:spPr>
          <a:xfrm>
            <a:off x="611716" y="2204864"/>
            <a:ext cx="9001000" cy="3693319"/>
          </a:xfrm>
          <a:solidFill>
            <a:schemeClr val="bg1">
              <a:alpha val="50000"/>
            </a:schemeClr>
          </a:solidFill>
          <a:ln w="50800">
            <a:solidFill>
              <a:srgbClr val="FF0000"/>
            </a:solidFill>
          </a:ln>
        </p:spPr>
        <p:txBody>
          <a:bodyPr wrap="square" lIns="0" tIns="0" rIns="0" bIns="0">
            <a:spAutoFit/>
          </a:bodyPr>
          <a:lstStyle/>
          <a:p>
            <a:r>
              <a:rPr lang="en-GB" altLang="en-US" sz="4800"/>
              <a:t>4 main phases to experiments:</a:t>
            </a:r>
          </a:p>
          <a:p>
            <a:endParaRPr lang="en-GB" altLang="en-US" sz="4800"/>
          </a:p>
          <a:p>
            <a:pPr marL="800100" lvl="1" indent="-342900">
              <a:buFont typeface="+mj-lt"/>
              <a:buAutoNum type="arabicPeriod"/>
            </a:pPr>
            <a:r>
              <a:rPr lang="en-GB" altLang="en-US" sz="3600"/>
              <a:t>Illumination experiments</a:t>
            </a:r>
          </a:p>
          <a:p>
            <a:pPr marL="800100" lvl="1" indent="-342900">
              <a:buFont typeface="+mj-lt"/>
              <a:buAutoNum type="arabicPeriod"/>
            </a:pPr>
            <a:r>
              <a:rPr lang="en-GB" altLang="en-US" sz="3600"/>
              <a:t>Relay assembly test room</a:t>
            </a:r>
          </a:p>
          <a:p>
            <a:pPr marL="800100" lvl="1" indent="-342900">
              <a:buFont typeface="+mj-lt"/>
              <a:buAutoNum type="arabicPeriod"/>
            </a:pPr>
            <a:r>
              <a:rPr lang="en-GB" altLang="en-US" sz="3600"/>
              <a:t>Interviewing programme</a:t>
            </a:r>
          </a:p>
          <a:p>
            <a:pPr marL="800100" lvl="1" indent="-342900">
              <a:buFont typeface="+mj-lt"/>
              <a:buAutoNum type="arabicPeriod"/>
            </a:pPr>
            <a:r>
              <a:rPr lang="en-GB" altLang="en-US" sz="3600"/>
              <a:t>Bank wiring observation room</a:t>
            </a:r>
          </a:p>
        </p:txBody>
      </p:sp>
    </p:spTree>
    <p:extLst>
      <p:ext uri="{BB962C8B-B14F-4D97-AF65-F5344CB8AC3E}">
        <p14:creationId xmlns:p14="http://schemas.microsoft.com/office/powerpoint/2010/main" val="3839125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animEffect transition="in" filter="fade">
                                      <p:cBhvr>
                                        <p:cTn id="7" dur="500"/>
                                        <p:tgtEl>
                                          <p:spTgt spid="5120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1203">
                                            <p:txEl>
                                              <p:pRg st="2" end="2"/>
                                            </p:txEl>
                                          </p:spTgt>
                                        </p:tgtEl>
                                        <p:attrNameLst>
                                          <p:attrName>style.visibility</p:attrName>
                                        </p:attrNameLst>
                                      </p:cBhvr>
                                      <p:to>
                                        <p:strVal val="visible"/>
                                      </p:to>
                                    </p:set>
                                    <p:animEffect transition="in" filter="fade">
                                      <p:cBhvr>
                                        <p:cTn id="12" dur="500"/>
                                        <p:tgtEl>
                                          <p:spTgt spid="5120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1203">
                                            <p:txEl>
                                              <p:pRg st="3" end="3"/>
                                            </p:txEl>
                                          </p:spTgt>
                                        </p:tgtEl>
                                        <p:attrNameLst>
                                          <p:attrName>style.visibility</p:attrName>
                                        </p:attrNameLst>
                                      </p:cBhvr>
                                      <p:to>
                                        <p:strVal val="visible"/>
                                      </p:to>
                                    </p:set>
                                    <p:animEffect transition="in" filter="fade">
                                      <p:cBhvr>
                                        <p:cTn id="17" dur="500"/>
                                        <p:tgtEl>
                                          <p:spTgt spid="5120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1203">
                                            <p:txEl>
                                              <p:pRg st="4" end="4"/>
                                            </p:txEl>
                                          </p:spTgt>
                                        </p:tgtEl>
                                        <p:attrNameLst>
                                          <p:attrName>style.visibility</p:attrName>
                                        </p:attrNameLst>
                                      </p:cBhvr>
                                      <p:to>
                                        <p:strVal val="visible"/>
                                      </p:to>
                                    </p:set>
                                    <p:animEffect transition="in" filter="fade">
                                      <p:cBhvr>
                                        <p:cTn id="22" dur="500"/>
                                        <p:tgtEl>
                                          <p:spTgt spid="5120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1203">
                                            <p:txEl>
                                              <p:pRg st="5" end="5"/>
                                            </p:txEl>
                                          </p:spTgt>
                                        </p:tgtEl>
                                        <p:attrNameLst>
                                          <p:attrName>style.visibility</p:attrName>
                                        </p:attrNameLst>
                                      </p:cBhvr>
                                      <p:to>
                                        <p:strVal val="visible"/>
                                      </p:to>
                                    </p:set>
                                    <p:animEffect transition="in" filter="fade">
                                      <p:cBhvr>
                                        <p:cTn id="27" dur="500"/>
                                        <p:tgtEl>
                                          <p:spTgt spid="5120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85929528-824D-572D-9218-1DCC2F57CBEE}"/>
              </a:ext>
            </a:extLst>
          </p:cNvPr>
          <p:cNvSpPr>
            <a:spLocks noGrp="1" noChangeArrowheads="1"/>
          </p:cNvSpPr>
          <p:nvPr>
            <p:ph type="title"/>
          </p:nvPr>
        </p:nvSpPr>
        <p:spPr/>
        <p:txBody>
          <a:bodyPr wrap="square" lIns="0" tIns="0" rIns="0" bIns="0">
            <a:spAutoFit/>
          </a:bodyPr>
          <a:lstStyle/>
          <a:p>
            <a:pPr marL="12700" algn="ctr" rtl="0">
              <a:lnSpc>
                <a:spcPct val="90000"/>
              </a:lnSpc>
              <a:spcBef>
                <a:spcPct val="0"/>
              </a:spcBef>
            </a:pPr>
            <a:r>
              <a:rPr lang="en-GB" altLang="en-US" sz="4400" b="1" kern="1200">
                <a:solidFill>
                  <a:schemeClr val="bg1"/>
                </a:solidFill>
                <a:effectLst>
                  <a:glow rad="63500">
                    <a:schemeClr val="bg1">
                      <a:alpha val="40000"/>
                    </a:schemeClr>
                  </a:glow>
                </a:effectLst>
                <a:cs typeface="Arial" panose="020B0604020202020204" pitchFamily="34" charset="0"/>
              </a:rPr>
              <a:t>Illumination experiments</a:t>
            </a:r>
          </a:p>
        </p:txBody>
      </p:sp>
      <p:sp>
        <p:nvSpPr>
          <p:cNvPr id="53251" name="Rectangle 3">
            <a:extLst>
              <a:ext uri="{FF2B5EF4-FFF2-40B4-BE49-F238E27FC236}">
                <a16:creationId xmlns:a16="http://schemas.microsoft.com/office/drawing/2014/main" id="{A4D31392-38CF-D3F8-4BEB-F2AEFDA89609}"/>
              </a:ext>
            </a:extLst>
          </p:cNvPr>
          <p:cNvSpPr>
            <a:spLocks noGrp="1" noChangeArrowheads="1"/>
          </p:cNvSpPr>
          <p:nvPr>
            <p:ph type="body" sz="half" idx="1"/>
          </p:nvPr>
        </p:nvSpPr>
        <p:spPr>
          <a:xfrm>
            <a:off x="839416" y="1598614"/>
            <a:ext cx="8712968" cy="4739759"/>
          </a:xfrm>
          <a:solidFill>
            <a:schemeClr val="bg1">
              <a:alpha val="50000"/>
            </a:schemeClr>
          </a:solidFill>
          <a:ln w="50800">
            <a:solidFill>
              <a:srgbClr val="FF0000"/>
            </a:solidFill>
          </a:ln>
        </p:spPr>
        <p:txBody>
          <a:bodyPr wrap="square" lIns="0" tIns="0" rIns="0" bIns="0">
            <a:spAutoFit/>
          </a:bodyPr>
          <a:lstStyle/>
          <a:p>
            <a:pPr marL="457200" indent="-457200">
              <a:buFont typeface="Arial" panose="020B0604020202020204" pitchFamily="34" charset="0"/>
              <a:buChar char="•"/>
            </a:pPr>
            <a:r>
              <a:rPr lang="en-GB" altLang="en-US" sz="2800"/>
              <a:t>Conducted on the lines of the classical approach</a:t>
            </a:r>
          </a:p>
          <a:p>
            <a:pPr marL="457200" indent="-457200">
              <a:buFont typeface="Arial" panose="020B0604020202020204" pitchFamily="34" charset="0"/>
              <a:buChar char="•"/>
            </a:pPr>
            <a:endParaRPr lang="en-GB" altLang="en-US" sz="2800"/>
          </a:p>
          <a:p>
            <a:pPr marL="457200" indent="-457200">
              <a:buFont typeface="Arial" panose="020B0604020202020204" pitchFamily="34" charset="0"/>
              <a:buChar char="•"/>
            </a:pPr>
            <a:r>
              <a:rPr lang="en-GB" altLang="en-US" sz="2800"/>
              <a:t>Wanted to determine the effects of intensity of lighting on workers productivity</a:t>
            </a:r>
          </a:p>
          <a:p>
            <a:pPr marL="457200" indent="-457200">
              <a:buFont typeface="Arial" panose="020B0604020202020204" pitchFamily="34" charset="0"/>
              <a:buChar char="•"/>
            </a:pPr>
            <a:endParaRPr lang="en-GB" altLang="en-US" sz="2800"/>
          </a:p>
          <a:p>
            <a:pPr marL="457200" indent="-457200">
              <a:buFont typeface="Arial" panose="020B0604020202020204" pitchFamily="34" charset="0"/>
              <a:buChar char="•"/>
            </a:pPr>
            <a:r>
              <a:rPr lang="en-GB" altLang="en-US" sz="2800"/>
              <a:t>Experiment group and a control group</a:t>
            </a:r>
          </a:p>
          <a:p>
            <a:pPr marL="457200" indent="-457200">
              <a:buFont typeface="Arial" panose="020B0604020202020204" pitchFamily="34" charset="0"/>
              <a:buChar char="•"/>
            </a:pPr>
            <a:endParaRPr lang="en-GB" altLang="en-US" sz="2800"/>
          </a:p>
          <a:p>
            <a:pPr marL="457200" indent="-457200">
              <a:buFont typeface="Arial" panose="020B0604020202020204" pitchFamily="34" charset="0"/>
              <a:buChar char="•"/>
            </a:pPr>
            <a:r>
              <a:rPr lang="en-GB" altLang="en-US" sz="2800"/>
              <a:t>Unexpected results</a:t>
            </a:r>
          </a:p>
          <a:p>
            <a:pPr marL="457200" indent="-457200">
              <a:buFont typeface="Arial" panose="020B0604020202020204" pitchFamily="34" charset="0"/>
              <a:buChar char="•"/>
            </a:pPr>
            <a:endParaRPr lang="en-GB" altLang="en-US" sz="2800"/>
          </a:p>
          <a:p>
            <a:pPr marL="457200" indent="-457200">
              <a:buFont typeface="Arial" panose="020B0604020202020204" pitchFamily="34" charset="0"/>
              <a:buChar char="•"/>
            </a:pPr>
            <a:r>
              <a:rPr lang="en-GB" altLang="en-US" sz="2800"/>
              <a:t>Prompted further investigations</a:t>
            </a:r>
          </a:p>
          <a:p>
            <a:pPr marL="457200" indent="-457200">
              <a:buFont typeface="Arial" panose="020B0604020202020204" pitchFamily="34" charset="0"/>
              <a:buChar char="•"/>
            </a:pPr>
            <a:endParaRPr lang="en-GB" altLang="en-US" sz="28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E67B19DE-86C0-7CCA-F57E-9FC91770FA2D}"/>
              </a:ext>
            </a:extLst>
          </p:cNvPr>
          <p:cNvSpPr>
            <a:spLocks noGrp="1" noChangeArrowheads="1"/>
          </p:cNvSpPr>
          <p:nvPr>
            <p:ph type="title"/>
          </p:nvPr>
        </p:nvSpPr>
        <p:spPr/>
        <p:txBody>
          <a:bodyPr wrap="square" lIns="0" tIns="0" rIns="0" bIns="0">
            <a:spAutoFit/>
          </a:bodyPr>
          <a:lstStyle/>
          <a:p>
            <a:pPr marL="12700" algn="ctr" rtl="0">
              <a:lnSpc>
                <a:spcPct val="90000"/>
              </a:lnSpc>
              <a:spcBef>
                <a:spcPct val="0"/>
              </a:spcBef>
            </a:pPr>
            <a:r>
              <a:rPr lang="en-GB" altLang="en-US" sz="4400" b="1" kern="1200">
                <a:solidFill>
                  <a:schemeClr val="bg1"/>
                </a:solidFill>
                <a:effectLst>
                  <a:glow rad="63500">
                    <a:schemeClr val="bg1">
                      <a:alpha val="40000"/>
                    </a:schemeClr>
                  </a:glow>
                </a:effectLst>
                <a:cs typeface="Arial" panose="020B0604020202020204" pitchFamily="34" charset="0"/>
              </a:rPr>
              <a:t>Interview programme</a:t>
            </a:r>
          </a:p>
        </p:txBody>
      </p:sp>
      <p:sp>
        <p:nvSpPr>
          <p:cNvPr id="55299" name="Rectangle 3">
            <a:extLst>
              <a:ext uri="{FF2B5EF4-FFF2-40B4-BE49-F238E27FC236}">
                <a16:creationId xmlns:a16="http://schemas.microsoft.com/office/drawing/2014/main" id="{4B632740-DEDC-2C54-4635-71982E5D5AB5}"/>
              </a:ext>
            </a:extLst>
          </p:cNvPr>
          <p:cNvSpPr>
            <a:spLocks noGrp="1" noChangeArrowheads="1"/>
          </p:cNvSpPr>
          <p:nvPr>
            <p:ph type="body" sz="half" idx="1"/>
          </p:nvPr>
        </p:nvSpPr>
        <p:spPr>
          <a:xfrm>
            <a:off x="263352" y="1196752"/>
            <a:ext cx="10297144" cy="5170646"/>
          </a:xfrm>
          <a:solidFill>
            <a:schemeClr val="bg1">
              <a:alpha val="50000"/>
            </a:schemeClr>
          </a:solidFill>
          <a:ln w="50800">
            <a:solidFill>
              <a:srgbClr val="FF0000"/>
            </a:solidFill>
          </a:ln>
        </p:spPr>
        <p:txBody>
          <a:bodyPr wrap="square" lIns="0" tIns="0" rIns="0" bIns="0">
            <a:spAutoFit/>
          </a:bodyPr>
          <a:lstStyle/>
          <a:p>
            <a:pPr marL="457200" indent="-457200">
              <a:buFont typeface="Arial" panose="020B0604020202020204" pitchFamily="34" charset="0"/>
              <a:buChar char="•"/>
            </a:pPr>
            <a:r>
              <a:rPr lang="en-GB" altLang="en-US" sz="2800"/>
              <a:t>Both of previous experiments had revealed that style of supervision had effect on productivity.</a:t>
            </a:r>
          </a:p>
          <a:p>
            <a:pPr marL="457200" indent="-457200">
              <a:buFont typeface="Arial" panose="020B0604020202020204" pitchFamily="34" charset="0"/>
              <a:buChar char="•"/>
            </a:pPr>
            <a:endParaRPr lang="en-GB" altLang="en-US" sz="2800"/>
          </a:p>
          <a:p>
            <a:pPr marL="457200" indent="-457200">
              <a:buFont typeface="Arial" panose="020B0604020202020204" pitchFamily="34" charset="0"/>
              <a:buChar char="•"/>
            </a:pPr>
            <a:r>
              <a:rPr lang="en-GB" altLang="en-US" sz="2800"/>
              <a:t>Large interview programme introduced to get to the bottom of the unexpected results.</a:t>
            </a:r>
          </a:p>
          <a:p>
            <a:pPr marL="457200" indent="-457200">
              <a:buFont typeface="Arial" panose="020B0604020202020204" pitchFamily="34" charset="0"/>
              <a:buChar char="•"/>
            </a:pPr>
            <a:endParaRPr lang="en-GB" altLang="en-US" sz="2800"/>
          </a:p>
          <a:p>
            <a:pPr marL="457200" indent="-457200">
              <a:buFont typeface="Arial" panose="020B0604020202020204" pitchFamily="34" charset="0"/>
              <a:buChar char="•"/>
            </a:pPr>
            <a:r>
              <a:rPr lang="en-GB" altLang="en-US" sz="2800"/>
              <a:t>Interviewers friendly and sympathetic.</a:t>
            </a:r>
          </a:p>
          <a:p>
            <a:pPr marL="457200" indent="-457200">
              <a:buFont typeface="Arial" panose="020B0604020202020204" pitchFamily="34" charset="0"/>
              <a:buChar char="•"/>
            </a:pPr>
            <a:endParaRPr lang="en-GB" altLang="en-US" sz="2800"/>
          </a:p>
          <a:p>
            <a:pPr marL="457200" indent="-457200">
              <a:buFont typeface="Arial" panose="020B0604020202020204" pitchFamily="34" charset="0"/>
              <a:buChar char="•"/>
            </a:pPr>
            <a:r>
              <a:rPr lang="en-GB" altLang="en-US" sz="2800"/>
              <a:t>Adopted impartial and non-judgemental approach.</a:t>
            </a:r>
          </a:p>
          <a:p>
            <a:pPr marL="457200" indent="-457200">
              <a:buFont typeface="Arial" panose="020B0604020202020204" pitchFamily="34" charset="0"/>
              <a:buChar char="•"/>
            </a:pPr>
            <a:endParaRPr lang="en-GB" altLang="en-US" sz="2800"/>
          </a:p>
          <a:p>
            <a:pPr marL="457200" indent="-457200">
              <a:buFont typeface="Arial" panose="020B0604020202020204" pitchFamily="34" charset="0"/>
              <a:buChar char="•"/>
            </a:pPr>
            <a:r>
              <a:rPr lang="en-GB" altLang="en-US" sz="2800"/>
              <a:t>Gained insights into the nature of workers feelings by using effective listening skills / counselling techniques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5299">
                                            <p:txEl>
                                              <p:pRg st="0" end="0"/>
                                            </p:txEl>
                                          </p:spTgt>
                                        </p:tgtEl>
                                        <p:attrNameLst>
                                          <p:attrName>style.visibility</p:attrName>
                                        </p:attrNameLst>
                                      </p:cBhvr>
                                      <p:to>
                                        <p:strVal val="visible"/>
                                      </p:to>
                                    </p:set>
                                    <p:animEffect transition="in" filter="fade">
                                      <p:cBhvr>
                                        <p:cTn id="7" dur="500"/>
                                        <p:tgtEl>
                                          <p:spTgt spid="552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5299">
                                            <p:txEl>
                                              <p:pRg st="2" end="2"/>
                                            </p:txEl>
                                          </p:spTgt>
                                        </p:tgtEl>
                                        <p:attrNameLst>
                                          <p:attrName>style.visibility</p:attrName>
                                        </p:attrNameLst>
                                      </p:cBhvr>
                                      <p:to>
                                        <p:strVal val="visible"/>
                                      </p:to>
                                    </p:set>
                                    <p:animEffect transition="in" filter="fade">
                                      <p:cBhvr>
                                        <p:cTn id="12" dur="500"/>
                                        <p:tgtEl>
                                          <p:spTgt spid="5529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5299">
                                            <p:txEl>
                                              <p:pRg st="4" end="4"/>
                                            </p:txEl>
                                          </p:spTgt>
                                        </p:tgtEl>
                                        <p:attrNameLst>
                                          <p:attrName>style.visibility</p:attrName>
                                        </p:attrNameLst>
                                      </p:cBhvr>
                                      <p:to>
                                        <p:strVal val="visible"/>
                                      </p:to>
                                    </p:set>
                                    <p:animEffect transition="in" filter="fade">
                                      <p:cBhvr>
                                        <p:cTn id="17" dur="500"/>
                                        <p:tgtEl>
                                          <p:spTgt spid="55299">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5299">
                                            <p:txEl>
                                              <p:pRg st="6" end="6"/>
                                            </p:txEl>
                                          </p:spTgt>
                                        </p:tgtEl>
                                        <p:attrNameLst>
                                          <p:attrName>style.visibility</p:attrName>
                                        </p:attrNameLst>
                                      </p:cBhvr>
                                      <p:to>
                                        <p:strVal val="visible"/>
                                      </p:to>
                                    </p:set>
                                    <p:animEffect transition="in" filter="fade">
                                      <p:cBhvr>
                                        <p:cTn id="22" dur="500"/>
                                        <p:tgtEl>
                                          <p:spTgt spid="55299">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5299">
                                            <p:txEl>
                                              <p:pRg st="8" end="8"/>
                                            </p:txEl>
                                          </p:spTgt>
                                        </p:tgtEl>
                                        <p:attrNameLst>
                                          <p:attrName>style.visibility</p:attrName>
                                        </p:attrNameLst>
                                      </p:cBhvr>
                                      <p:to>
                                        <p:strVal val="visible"/>
                                      </p:to>
                                    </p:set>
                                    <p:animEffect transition="in" filter="fade">
                                      <p:cBhvr>
                                        <p:cTn id="27" dur="500"/>
                                        <p:tgtEl>
                                          <p:spTgt spid="5529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54ABC3E1-73B0-AAE4-8528-5B47D79DFCD2}"/>
              </a:ext>
            </a:extLst>
          </p:cNvPr>
          <p:cNvSpPr>
            <a:spLocks noGrp="1" noChangeArrowheads="1"/>
          </p:cNvSpPr>
          <p:nvPr>
            <p:ph type="title"/>
          </p:nvPr>
        </p:nvSpPr>
        <p:spPr/>
        <p:txBody>
          <a:bodyPr wrap="square" lIns="0" tIns="0" rIns="0" bIns="0">
            <a:spAutoFit/>
          </a:bodyPr>
          <a:lstStyle/>
          <a:p>
            <a:pPr marL="12700" algn="ctr" rtl="0">
              <a:lnSpc>
                <a:spcPct val="90000"/>
              </a:lnSpc>
              <a:spcBef>
                <a:spcPct val="0"/>
              </a:spcBef>
            </a:pPr>
            <a:r>
              <a:rPr lang="en-GB" altLang="en-US" sz="4400" b="1" kern="1200">
                <a:solidFill>
                  <a:schemeClr val="bg1"/>
                </a:solidFill>
                <a:effectLst>
                  <a:glow rad="63500">
                    <a:schemeClr val="bg1">
                      <a:alpha val="40000"/>
                    </a:schemeClr>
                  </a:glow>
                </a:effectLst>
                <a:cs typeface="Arial" panose="020B0604020202020204" pitchFamily="34" charset="0"/>
              </a:rPr>
              <a:t>Relay assembly test room</a:t>
            </a:r>
          </a:p>
        </p:txBody>
      </p:sp>
      <p:sp>
        <p:nvSpPr>
          <p:cNvPr id="57347" name="Rectangle 3">
            <a:extLst>
              <a:ext uri="{FF2B5EF4-FFF2-40B4-BE49-F238E27FC236}">
                <a16:creationId xmlns:a16="http://schemas.microsoft.com/office/drawing/2014/main" id="{C800A56C-3A57-53DE-DB6D-B3436BF9DC59}"/>
              </a:ext>
            </a:extLst>
          </p:cNvPr>
          <p:cNvSpPr>
            <a:spLocks noGrp="1" noChangeArrowheads="1"/>
          </p:cNvSpPr>
          <p:nvPr>
            <p:ph type="body" sz="half" idx="1"/>
          </p:nvPr>
        </p:nvSpPr>
        <p:spPr>
          <a:xfrm>
            <a:off x="607484" y="1268760"/>
            <a:ext cx="10513168" cy="4924425"/>
          </a:xfrm>
          <a:solidFill>
            <a:schemeClr val="bg1">
              <a:alpha val="50000"/>
            </a:schemeClr>
          </a:solidFill>
          <a:ln w="50800">
            <a:solidFill>
              <a:srgbClr val="FF0000"/>
            </a:solidFill>
          </a:ln>
        </p:spPr>
        <p:txBody>
          <a:bodyPr wrap="square" lIns="0" tIns="0" rIns="0" bIns="0">
            <a:spAutoFit/>
          </a:bodyPr>
          <a:lstStyle/>
          <a:p>
            <a:pPr marL="742950" indent="-742950">
              <a:buFont typeface="Arial" panose="020B0604020202020204" pitchFamily="34" charset="0"/>
              <a:buChar char="•"/>
            </a:pPr>
            <a:r>
              <a:rPr lang="en-GB" altLang="en-US" sz="3200"/>
              <a:t>Work was boring and repetitive</a:t>
            </a:r>
          </a:p>
          <a:p>
            <a:pPr marL="742950" indent="-742950">
              <a:buFont typeface="Arial" panose="020B0604020202020204" pitchFamily="34" charset="0"/>
              <a:buChar char="•"/>
            </a:pPr>
            <a:endParaRPr lang="en-GB" altLang="en-US" sz="3200"/>
          </a:p>
          <a:p>
            <a:pPr marL="742950" indent="-742950">
              <a:buFont typeface="Arial" panose="020B0604020202020204" pitchFamily="34" charset="0"/>
              <a:buChar char="•"/>
            </a:pPr>
            <a:r>
              <a:rPr lang="en-GB" altLang="en-US" sz="3200"/>
              <a:t>Assembling telephone relays</a:t>
            </a:r>
          </a:p>
          <a:p>
            <a:pPr marL="742950" indent="-742950">
              <a:buFont typeface="Arial" panose="020B0604020202020204" pitchFamily="34" charset="0"/>
              <a:buChar char="•"/>
            </a:pPr>
            <a:endParaRPr lang="en-GB" altLang="en-US" sz="3200"/>
          </a:p>
          <a:p>
            <a:pPr marL="742950" indent="-742950">
              <a:buFont typeface="Arial" panose="020B0604020202020204" pitchFamily="34" charset="0"/>
              <a:buChar char="•"/>
            </a:pPr>
            <a:r>
              <a:rPr lang="en-GB" altLang="en-US" sz="3200"/>
              <a:t>Set up experimental group made up of six women</a:t>
            </a:r>
          </a:p>
          <a:p>
            <a:pPr marL="742950" indent="-742950">
              <a:buFont typeface="Arial" panose="020B0604020202020204" pitchFamily="34" charset="0"/>
              <a:buChar char="•"/>
            </a:pPr>
            <a:endParaRPr lang="en-GB" altLang="en-US" sz="3200"/>
          </a:p>
          <a:p>
            <a:pPr marL="742950" indent="-742950">
              <a:buFont typeface="Arial" panose="020B0604020202020204" pitchFamily="34" charset="0"/>
              <a:buChar char="•"/>
            </a:pPr>
            <a:r>
              <a:rPr lang="en-GB" altLang="en-US" sz="3200"/>
              <a:t>The group was subjected to a series of planned and controlled changes</a:t>
            </a:r>
          </a:p>
          <a:p>
            <a:pPr marL="742950" indent="-742950">
              <a:buFont typeface="Arial" panose="020B0604020202020204" pitchFamily="34" charset="0"/>
              <a:buChar char="•"/>
            </a:pPr>
            <a:endParaRPr lang="en-GB" altLang="en-US" sz="3200"/>
          </a:p>
          <a:p>
            <a:pPr marL="742950" indent="-742950">
              <a:buFont typeface="Arial" panose="020B0604020202020204" pitchFamily="34" charset="0"/>
              <a:buChar char="•"/>
            </a:pPr>
            <a:r>
              <a:rPr lang="en-GB" altLang="en-US" sz="3200"/>
              <a:t>Unexpected results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7347">
                                            <p:txEl>
                                              <p:pRg st="0" end="0"/>
                                            </p:txEl>
                                          </p:spTgt>
                                        </p:tgtEl>
                                        <p:attrNameLst>
                                          <p:attrName>style.visibility</p:attrName>
                                        </p:attrNameLst>
                                      </p:cBhvr>
                                      <p:to>
                                        <p:strVal val="visible"/>
                                      </p:to>
                                    </p:set>
                                    <p:animEffect transition="in" filter="fade">
                                      <p:cBhvr>
                                        <p:cTn id="7" dur="500"/>
                                        <p:tgtEl>
                                          <p:spTgt spid="573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7347">
                                            <p:txEl>
                                              <p:pRg st="2" end="2"/>
                                            </p:txEl>
                                          </p:spTgt>
                                        </p:tgtEl>
                                        <p:attrNameLst>
                                          <p:attrName>style.visibility</p:attrName>
                                        </p:attrNameLst>
                                      </p:cBhvr>
                                      <p:to>
                                        <p:strVal val="visible"/>
                                      </p:to>
                                    </p:set>
                                    <p:animEffect transition="in" filter="fade">
                                      <p:cBhvr>
                                        <p:cTn id="12" dur="500"/>
                                        <p:tgtEl>
                                          <p:spTgt spid="5734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7347">
                                            <p:txEl>
                                              <p:pRg st="4" end="4"/>
                                            </p:txEl>
                                          </p:spTgt>
                                        </p:tgtEl>
                                        <p:attrNameLst>
                                          <p:attrName>style.visibility</p:attrName>
                                        </p:attrNameLst>
                                      </p:cBhvr>
                                      <p:to>
                                        <p:strVal val="visible"/>
                                      </p:to>
                                    </p:set>
                                    <p:animEffect transition="in" filter="fade">
                                      <p:cBhvr>
                                        <p:cTn id="17" dur="500"/>
                                        <p:tgtEl>
                                          <p:spTgt spid="5734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7347">
                                            <p:txEl>
                                              <p:pRg st="6" end="6"/>
                                            </p:txEl>
                                          </p:spTgt>
                                        </p:tgtEl>
                                        <p:attrNameLst>
                                          <p:attrName>style.visibility</p:attrName>
                                        </p:attrNameLst>
                                      </p:cBhvr>
                                      <p:to>
                                        <p:strVal val="visible"/>
                                      </p:to>
                                    </p:set>
                                    <p:animEffect transition="in" filter="fade">
                                      <p:cBhvr>
                                        <p:cTn id="22" dur="500"/>
                                        <p:tgtEl>
                                          <p:spTgt spid="57347">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7347">
                                            <p:txEl>
                                              <p:pRg st="8" end="8"/>
                                            </p:txEl>
                                          </p:spTgt>
                                        </p:tgtEl>
                                        <p:attrNameLst>
                                          <p:attrName>style.visibility</p:attrName>
                                        </p:attrNameLst>
                                      </p:cBhvr>
                                      <p:to>
                                        <p:strVal val="visible"/>
                                      </p:to>
                                    </p:set>
                                    <p:animEffect transition="in" filter="fade">
                                      <p:cBhvr>
                                        <p:cTn id="27" dur="500"/>
                                        <p:tgtEl>
                                          <p:spTgt spid="5734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4223DE34-A393-58A0-170D-62ECAC940D4A}"/>
              </a:ext>
            </a:extLst>
          </p:cNvPr>
          <p:cNvSpPr>
            <a:spLocks noGrp="1" noChangeArrowheads="1"/>
          </p:cNvSpPr>
          <p:nvPr>
            <p:ph type="title"/>
          </p:nvPr>
        </p:nvSpPr>
        <p:spPr>
          <a:xfrm>
            <a:off x="607484" y="273050"/>
            <a:ext cx="10968567" cy="613309"/>
          </a:xfrm>
        </p:spPr>
        <p:txBody>
          <a:bodyPr wrap="square" lIns="0" tIns="0" rIns="0" bIns="0">
            <a:spAutoFit/>
          </a:bodyPr>
          <a:lstStyle/>
          <a:p>
            <a:pPr marL="12700" algn="ctr" rtl="0">
              <a:lnSpc>
                <a:spcPct val="90000"/>
              </a:lnSpc>
              <a:spcBef>
                <a:spcPct val="0"/>
              </a:spcBef>
            </a:pPr>
            <a:r>
              <a:rPr lang="en-GB" altLang="en-US" sz="4400" b="1" kern="1200">
                <a:solidFill>
                  <a:schemeClr val="bg1"/>
                </a:solidFill>
                <a:effectLst>
                  <a:glow rad="63500">
                    <a:schemeClr val="bg1">
                      <a:alpha val="40000"/>
                    </a:schemeClr>
                  </a:glow>
                </a:effectLst>
                <a:cs typeface="Arial" panose="020B0604020202020204" pitchFamily="34" charset="0"/>
              </a:rPr>
              <a:t>Bank wiring observation room</a:t>
            </a:r>
          </a:p>
        </p:txBody>
      </p:sp>
      <p:sp>
        <p:nvSpPr>
          <p:cNvPr id="59395" name="Rectangle 3">
            <a:extLst>
              <a:ext uri="{FF2B5EF4-FFF2-40B4-BE49-F238E27FC236}">
                <a16:creationId xmlns:a16="http://schemas.microsoft.com/office/drawing/2014/main" id="{35EB2C07-06D5-9033-E304-BAFEC29F277D}"/>
              </a:ext>
            </a:extLst>
          </p:cNvPr>
          <p:cNvSpPr>
            <a:spLocks noGrp="1" noChangeArrowheads="1"/>
          </p:cNvSpPr>
          <p:nvPr>
            <p:ph type="body" sz="half" idx="1"/>
          </p:nvPr>
        </p:nvSpPr>
        <p:spPr>
          <a:xfrm>
            <a:off x="263352" y="1124744"/>
            <a:ext cx="8928992" cy="5170646"/>
          </a:xfrm>
          <a:solidFill>
            <a:schemeClr val="bg1">
              <a:alpha val="50000"/>
            </a:schemeClr>
          </a:solidFill>
          <a:ln w="50800">
            <a:solidFill>
              <a:srgbClr val="FF0000"/>
            </a:solidFill>
          </a:ln>
        </p:spPr>
        <p:txBody>
          <a:bodyPr wrap="square" lIns="0" tIns="0" rIns="0" bIns="0">
            <a:spAutoFit/>
          </a:bodyPr>
          <a:lstStyle/>
          <a:p>
            <a:pPr marL="457200" indent="-457200">
              <a:buFont typeface="Arial" panose="020B0604020202020204" pitchFamily="34" charset="0"/>
              <a:buChar char="•"/>
            </a:pPr>
            <a:r>
              <a:rPr lang="en-GB" altLang="en-US" sz="2800"/>
              <a:t>Observations conducted on a group of 14 men in bank wiring room</a:t>
            </a:r>
          </a:p>
          <a:p>
            <a:pPr marL="457200" indent="-457200">
              <a:buFont typeface="Arial" panose="020B0604020202020204" pitchFamily="34" charset="0"/>
              <a:buChar char="•"/>
            </a:pPr>
            <a:endParaRPr lang="en-GB" altLang="en-US" sz="2800"/>
          </a:p>
          <a:p>
            <a:pPr marL="457200" indent="-457200">
              <a:buFont typeface="Arial" panose="020B0604020202020204" pitchFamily="34" charset="0"/>
              <a:buChar char="•"/>
            </a:pPr>
            <a:r>
              <a:rPr lang="en-GB" altLang="en-US" sz="2800"/>
              <a:t>Found that men found their own informal organisation with sub-groups / cliques</a:t>
            </a:r>
          </a:p>
          <a:p>
            <a:pPr marL="457200" indent="-457200">
              <a:buFont typeface="Arial" panose="020B0604020202020204" pitchFamily="34" charset="0"/>
              <a:buChar char="•"/>
            </a:pPr>
            <a:endParaRPr lang="en-GB" altLang="en-US" sz="2800"/>
          </a:p>
          <a:p>
            <a:pPr marL="457200" indent="-457200">
              <a:buFont typeface="Arial" panose="020B0604020202020204" pitchFamily="34" charset="0"/>
              <a:buChar char="•"/>
            </a:pPr>
            <a:r>
              <a:rPr lang="en-GB" altLang="en-US" sz="2800"/>
              <a:t>Natural leaders emerged</a:t>
            </a:r>
          </a:p>
          <a:p>
            <a:pPr marL="457200" indent="-457200">
              <a:buFont typeface="Arial" panose="020B0604020202020204" pitchFamily="34" charset="0"/>
              <a:buChar char="•"/>
            </a:pPr>
            <a:endParaRPr lang="en-GB" altLang="en-US" sz="2800"/>
          </a:p>
          <a:p>
            <a:pPr marL="457200" indent="-457200">
              <a:buFont typeface="Arial" panose="020B0604020202020204" pitchFamily="34" charset="0"/>
              <a:buChar char="•"/>
            </a:pPr>
            <a:r>
              <a:rPr lang="en-GB" altLang="en-US" sz="2800"/>
              <a:t>Group norms were developed</a:t>
            </a:r>
          </a:p>
          <a:p>
            <a:pPr marL="457200" indent="-457200">
              <a:buFont typeface="Arial" panose="020B0604020202020204" pitchFamily="34" charset="0"/>
              <a:buChar char="•"/>
            </a:pPr>
            <a:endParaRPr lang="en-GB" altLang="en-US" sz="2800"/>
          </a:p>
          <a:p>
            <a:pPr marL="457200" indent="-457200">
              <a:buFont typeface="Arial" panose="020B0604020202020204" pitchFamily="34" charset="0"/>
              <a:buChar char="•"/>
            </a:pPr>
            <a:r>
              <a:rPr lang="en-GB" altLang="en-US" sz="2800"/>
              <a:t>Group also decided what they were capable of producing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9395">
                                            <p:txEl>
                                              <p:pRg st="0" end="0"/>
                                            </p:txEl>
                                          </p:spTgt>
                                        </p:tgtEl>
                                        <p:attrNameLst>
                                          <p:attrName>style.visibility</p:attrName>
                                        </p:attrNameLst>
                                      </p:cBhvr>
                                      <p:to>
                                        <p:strVal val="visible"/>
                                      </p:to>
                                    </p:set>
                                    <p:animEffect transition="in" filter="fade">
                                      <p:cBhvr>
                                        <p:cTn id="7" dur="500"/>
                                        <p:tgtEl>
                                          <p:spTgt spid="5939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9395">
                                            <p:txEl>
                                              <p:pRg st="2" end="2"/>
                                            </p:txEl>
                                          </p:spTgt>
                                        </p:tgtEl>
                                        <p:attrNameLst>
                                          <p:attrName>style.visibility</p:attrName>
                                        </p:attrNameLst>
                                      </p:cBhvr>
                                      <p:to>
                                        <p:strVal val="visible"/>
                                      </p:to>
                                    </p:set>
                                    <p:animEffect transition="in" filter="fade">
                                      <p:cBhvr>
                                        <p:cTn id="12" dur="500"/>
                                        <p:tgtEl>
                                          <p:spTgt spid="5939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9395">
                                            <p:txEl>
                                              <p:pRg st="4" end="4"/>
                                            </p:txEl>
                                          </p:spTgt>
                                        </p:tgtEl>
                                        <p:attrNameLst>
                                          <p:attrName>style.visibility</p:attrName>
                                        </p:attrNameLst>
                                      </p:cBhvr>
                                      <p:to>
                                        <p:strVal val="visible"/>
                                      </p:to>
                                    </p:set>
                                    <p:animEffect transition="in" filter="fade">
                                      <p:cBhvr>
                                        <p:cTn id="17" dur="500"/>
                                        <p:tgtEl>
                                          <p:spTgt spid="5939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9395">
                                            <p:txEl>
                                              <p:pRg st="6" end="6"/>
                                            </p:txEl>
                                          </p:spTgt>
                                        </p:tgtEl>
                                        <p:attrNameLst>
                                          <p:attrName>style.visibility</p:attrName>
                                        </p:attrNameLst>
                                      </p:cBhvr>
                                      <p:to>
                                        <p:strVal val="visible"/>
                                      </p:to>
                                    </p:set>
                                    <p:animEffect transition="in" filter="fade">
                                      <p:cBhvr>
                                        <p:cTn id="22" dur="500"/>
                                        <p:tgtEl>
                                          <p:spTgt spid="59395">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9395">
                                            <p:txEl>
                                              <p:pRg st="8" end="8"/>
                                            </p:txEl>
                                          </p:spTgt>
                                        </p:tgtEl>
                                        <p:attrNameLst>
                                          <p:attrName>style.visibility</p:attrName>
                                        </p:attrNameLst>
                                      </p:cBhvr>
                                      <p:to>
                                        <p:strVal val="visible"/>
                                      </p:to>
                                    </p:set>
                                    <p:animEffect transition="in" filter="fade">
                                      <p:cBhvr>
                                        <p:cTn id="27" dur="500"/>
                                        <p:tgtEl>
                                          <p:spTgt spid="5939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a:extLst>
              <a:ext uri="{FF2B5EF4-FFF2-40B4-BE49-F238E27FC236}">
                <a16:creationId xmlns:a16="http://schemas.microsoft.com/office/drawing/2014/main" id="{0BAEEEBF-2DEE-905E-B01C-CECB20C43BBF}"/>
              </a:ext>
            </a:extLst>
          </p:cNvPr>
          <p:cNvSpPr>
            <a:spLocks noGrp="1" noChangeArrowheads="1"/>
          </p:cNvSpPr>
          <p:nvPr>
            <p:ph type="title"/>
          </p:nvPr>
        </p:nvSpPr>
        <p:spPr/>
        <p:txBody>
          <a:bodyPr wrap="square" lIns="0" tIns="0" rIns="0" bIns="0">
            <a:spAutoFit/>
          </a:bodyPr>
          <a:lstStyle/>
          <a:p>
            <a:pPr marL="12700" algn="ctr" rtl="0">
              <a:lnSpc>
                <a:spcPct val="90000"/>
              </a:lnSpc>
              <a:spcBef>
                <a:spcPct val="0"/>
              </a:spcBef>
            </a:pPr>
            <a:r>
              <a:rPr lang="en-GB" altLang="en-US" sz="4400" b="1" kern="1200">
                <a:solidFill>
                  <a:schemeClr val="bg1"/>
                </a:solidFill>
                <a:effectLst>
                  <a:glow rad="63500">
                    <a:schemeClr val="bg1">
                      <a:alpha val="40000"/>
                    </a:schemeClr>
                  </a:glow>
                </a:effectLst>
                <a:cs typeface="Arial" panose="020B0604020202020204" pitchFamily="34" charset="0"/>
              </a:rPr>
              <a:t>Human Relations school</a:t>
            </a:r>
          </a:p>
        </p:txBody>
      </p:sp>
      <p:sp>
        <p:nvSpPr>
          <p:cNvPr id="61443" name="Rectangle 3">
            <a:extLst>
              <a:ext uri="{FF2B5EF4-FFF2-40B4-BE49-F238E27FC236}">
                <a16:creationId xmlns:a16="http://schemas.microsoft.com/office/drawing/2014/main" id="{E5F83941-92CE-8B56-48C7-1A176682147D}"/>
              </a:ext>
            </a:extLst>
          </p:cNvPr>
          <p:cNvSpPr>
            <a:spLocks noGrp="1" noChangeArrowheads="1"/>
          </p:cNvSpPr>
          <p:nvPr>
            <p:ph type="body" sz="half" idx="1"/>
          </p:nvPr>
        </p:nvSpPr>
        <p:spPr>
          <a:xfrm>
            <a:off x="335360" y="1598614"/>
            <a:ext cx="10369152" cy="4924425"/>
          </a:xfrm>
          <a:solidFill>
            <a:schemeClr val="bg1">
              <a:alpha val="50000"/>
            </a:schemeClr>
          </a:solidFill>
          <a:ln w="50800">
            <a:solidFill>
              <a:srgbClr val="FF0000"/>
            </a:solidFill>
          </a:ln>
        </p:spPr>
        <p:txBody>
          <a:bodyPr wrap="square" lIns="0" tIns="0" rIns="0" bIns="0">
            <a:spAutoFit/>
          </a:bodyPr>
          <a:lstStyle/>
          <a:p>
            <a:pPr marL="457200" indent="-457200">
              <a:buFont typeface="Arial" panose="020B0604020202020204" pitchFamily="34" charset="0"/>
              <a:buChar char="•"/>
            </a:pPr>
            <a:r>
              <a:rPr lang="en-GB" altLang="en-US" sz="3200"/>
              <a:t>Recognises complexity of people - psychological and social needs</a:t>
            </a:r>
          </a:p>
          <a:p>
            <a:pPr marL="457200" indent="-457200">
              <a:buFont typeface="Arial" panose="020B0604020202020204" pitchFamily="34" charset="0"/>
              <a:buChar char="•"/>
            </a:pPr>
            <a:endParaRPr lang="en-GB" altLang="en-US" sz="3200"/>
          </a:p>
          <a:p>
            <a:pPr marL="457200" indent="-457200">
              <a:buFont typeface="Arial" panose="020B0604020202020204" pitchFamily="34" charset="0"/>
              <a:buChar char="•"/>
            </a:pPr>
            <a:r>
              <a:rPr lang="en-GB" altLang="en-US" sz="3200"/>
              <a:t>Importance of the informal organisation</a:t>
            </a:r>
          </a:p>
          <a:p>
            <a:pPr marL="457200" indent="-457200">
              <a:buFont typeface="Arial" panose="020B0604020202020204" pitchFamily="34" charset="0"/>
              <a:buChar char="•"/>
            </a:pPr>
            <a:endParaRPr lang="en-GB" altLang="en-US" sz="3200"/>
          </a:p>
          <a:p>
            <a:pPr marL="457200" indent="-457200">
              <a:buFont typeface="Arial" panose="020B0604020202020204" pitchFamily="34" charset="0"/>
              <a:buChar char="•"/>
            </a:pPr>
            <a:r>
              <a:rPr lang="en-GB" altLang="en-US" sz="3200"/>
              <a:t>Role of manager to determine and satisfy needs</a:t>
            </a:r>
          </a:p>
          <a:p>
            <a:pPr marL="457200" indent="-457200">
              <a:buFont typeface="Arial" panose="020B0604020202020204" pitchFamily="34" charset="0"/>
              <a:buChar char="•"/>
            </a:pPr>
            <a:endParaRPr lang="en-GB" altLang="en-US" sz="3200"/>
          </a:p>
          <a:p>
            <a:pPr algn="r"/>
            <a:r>
              <a:rPr lang="en-GB" altLang="en-US" sz="3200" b="1"/>
              <a:t>Hawthorne Experiments </a:t>
            </a:r>
            <a:r>
              <a:rPr lang="en-GB" altLang="en-US" sz="3200"/>
              <a:t>(1930’s)</a:t>
            </a:r>
          </a:p>
          <a:p>
            <a:pPr algn="r"/>
            <a:r>
              <a:rPr lang="en-GB" altLang="en-US" sz="3200"/>
              <a:t>Elton Mayo – Western Electric Co., Chicago</a:t>
            </a:r>
          </a:p>
          <a:p>
            <a:pPr marL="457200" indent="-457200">
              <a:buFont typeface="Arial" panose="020B0604020202020204" pitchFamily="34" charset="0"/>
              <a:buChar char="•"/>
            </a:pPr>
            <a:endParaRPr lang="en-GB" altLang="en-US" sz="3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1443">
                                            <p:txEl>
                                              <p:pRg st="0" end="0"/>
                                            </p:txEl>
                                          </p:spTgt>
                                        </p:tgtEl>
                                        <p:attrNameLst>
                                          <p:attrName>style.visibility</p:attrName>
                                        </p:attrNameLst>
                                      </p:cBhvr>
                                      <p:to>
                                        <p:strVal val="visible"/>
                                      </p:to>
                                    </p:set>
                                    <p:animEffect transition="in" filter="fade">
                                      <p:cBhvr>
                                        <p:cTn id="7" dur="500"/>
                                        <p:tgtEl>
                                          <p:spTgt spid="614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1443">
                                            <p:txEl>
                                              <p:pRg st="2" end="2"/>
                                            </p:txEl>
                                          </p:spTgt>
                                        </p:tgtEl>
                                        <p:attrNameLst>
                                          <p:attrName>style.visibility</p:attrName>
                                        </p:attrNameLst>
                                      </p:cBhvr>
                                      <p:to>
                                        <p:strVal val="visible"/>
                                      </p:to>
                                    </p:set>
                                    <p:animEffect transition="in" filter="fade">
                                      <p:cBhvr>
                                        <p:cTn id="12" dur="500"/>
                                        <p:tgtEl>
                                          <p:spTgt spid="6144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1443">
                                            <p:txEl>
                                              <p:pRg st="4" end="4"/>
                                            </p:txEl>
                                          </p:spTgt>
                                        </p:tgtEl>
                                        <p:attrNameLst>
                                          <p:attrName>style.visibility</p:attrName>
                                        </p:attrNameLst>
                                      </p:cBhvr>
                                      <p:to>
                                        <p:strVal val="visible"/>
                                      </p:to>
                                    </p:set>
                                    <p:animEffect transition="in" filter="fade">
                                      <p:cBhvr>
                                        <p:cTn id="17" dur="500"/>
                                        <p:tgtEl>
                                          <p:spTgt spid="6144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1443">
                                            <p:txEl>
                                              <p:pRg st="6" end="6"/>
                                            </p:txEl>
                                          </p:spTgt>
                                        </p:tgtEl>
                                        <p:attrNameLst>
                                          <p:attrName>style.visibility</p:attrName>
                                        </p:attrNameLst>
                                      </p:cBhvr>
                                      <p:to>
                                        <p:strVal val="visible"/>
                                      </p:to>
                                    </p:set>
                                    <p:animEffect transition="in" filter="fade">
                                      <p:cBhvr>
                                        <p:cTn id="22" dur="500"/>
                                        <p:tgtEl>
                                          <p:spTgt spid="6144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1443">
                                            <p:txEl>
                                              <p:pRg st="7" end="7"/>
                                            </p:txEl>
                                          </p:spTgt>
                                        </p:tgtEl>
                                        <p:attrNameLst>
                                          <p:attrName>style.visibility</p:attrName>
                                        </p:attrNameLst>
                                      </p:cBhvr>
                                      <p:to>
                                        <p:strVal val="visible"/>
                                      </p:to>
                                    </p:set>
                                    <p:animEffect transition="in" filter="fade">
                                      <p:cBhvr>
                                        <p:cTn id="27" dur="500"/>
                                        <p:tgtEl>
                                          <p:spTgt spid="6144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2FA34C5F-502E-5743-5E30-8B81A18A4F56}"/>
              </a:ext>
            </a:extLst>
          </p:cNvPr>
          <p:cNvSpPr>
            <a:spLocks noGrp="1" noChangeArrowheads="1"/>
          </p:cNvSpPr>
          <p:nvPr>
            <p:ph type="title"/>
          </p:nvPr>
        </p:nvSpPr>
        <p:spPr>
          <a:xfrm>
            <a:off x="1981200" y="169863"/>
            <a:ext cx="8229600" cy="1222707"/>
          </a:xfrm>
        </p:spPr>
        <p:txBody>
          <a:bodyPr wrap="square" lIns="0" tIns="0" rIns="0" bIns="0">
            <a:spAutoFit/>
          </a:bodyPr>
          <a:lstStyle/>
          <a:p>
            <a:pPr marL="12700" algn="ctr" rtl="0">
              <a:lnSpc>
                <a:spcPct val="90000"/>
              </a:lnSpc>
              <a:spcBef>
                <a:spcPct val="0"/>
              </a:spcBef>
            </a:pPr>
            <a:r>
              <a:rPr lang="en-GB" sz="4400" b="1" kern="1200">
                <a:solidFill>
                  <a:schemeClr val="bg1"/>
                </a:solidFill>
                <a:effectLst>
                  <a:glow rad="63500">
                    <a:schemeClr val="bg1">
                      <a:alpha val="40000"/>
                    </a:schemeClr>
                  </a:glow>
                </a:effectLst>
                <a:cs typeface="Arial" panose="020B0604020202020204" pitchFamily="34" charset="0"/>
              </a:rPr>
              <a:t>Evaluation of the Hawthorne experiments</a:t>
            </a:r>
          </a:p>
        </p:txBody>
      </p:sp>
      <p:sp>
        <p:nvSpPr>
          <p:cNvPr id="63491" name="Rectangle 3">
            <a:extLst>
              <a:ext uri="{FF2B5EF4-FFF2-40B4-BE49-F238E27FC236}">
                <a16:creationId xmlns:a16="http://schemas.microsoft.com/office/drawing/2014/main" id="{601035EB-8702-F0AC-BB23-AF73282D560B}"/>
              </a:ext>
            </a:extLst>
          </p:cNvPr>
          <p:cNvSpPr>
            <a:spLocks noGrp="1" noChangeArrowheads="1"/>
          </p:cNvSpPr>
          <p:nvPr>
            <p:ph type="body" idx="1"/>
          </p:nvPr>
        </p:nvSpPr>
        <p:spPr>
          <a:xfrm>
            <a:off x="407368" y="1727200"/>
            <a:ext cx="8784976" cy="4770537"/>
          </a:xfrm>
          <a:solidFill>
            <a:schemeClr val="bg1">
              <a:alpha val="50000"/>
            </a:schemeClr>
          </a:solidFill>
          <a:ln w="50800">
            <a:solidFill>
              <a:srgbClr val="FF0000"/>
            </a:solidFill>
          </a:ln>
        </p:spPr>
        <p:txBody>
          <a:bodyPr wrap="square" lIns="0" tIns="0" rIns="0" bIns="0">
            <a:spAutoFit/>
          </a:bodyPr>
          <a:lstStyle/>
          <a:p>
            <a:r>
              <a:rPr lang="en-GB" altLang="en-US" sz="4000"/>
              <a:t>A flawed experiment?</a:t>
            </a:r>
          </a:p>
          <a:p>
            <a:endParaRPr lang="en-GB" altLang="en-US" sz="1400"/>
          </a:p>
          <a:p>
            <a:pPr marL="914400" lvl="1" indent="-457200">
              <a:buFont typeface="Arial" panose="020B0604020202020204" pitchFamily="34" charset="0"/>
              <a:buChar char="•"/>
            </a:pPr>
            <a:r>
              <a:rPr lang="en-GB" altLang="en-US" sz="2800">
                <a:latin typeface="Aptos" panose="020B0004020202020204" pitchFamily="34" charset="0"/>
              </a:rPr>
              <a:t>Failure to take environmental factors into account.</a:t>
            </a:r>
          </a:p>
          <a:p>
            <a:pPr marL="914400" lvl="1" indent="-457200">
              <a:buFont typeface="Arial" panose="020B0604020202020204" pitchFamily="34" charset="0"/>
              <a:buChar char="•"/>
            </a:pPr>
            <a:endParaRPr lang="en-GB" altLang="en-US" sz="2800">
              <a:latin typeface="Aptos" panose="020B0004020202020204" pitchFamily="34" charset="0"/>
            </a:endParaRPr>
          </a:p>
          <a:p>
            <a:pPr marL="914400" lvl="1" indent="-457200">
              <a:buFont typeface="Arial" panose="020B0604020202020204" pitchFamily="34" charset="0"/>
              <a:buChar char="•"/>
            </a:pPr>
            <a:r>
              <a:rPr lang="en-GB" altLang="en-US" sz="2800">
                <a:latin typeface="Aptos" panose="020B0004020202020204" pitchFamily="34" charset="0"/>
              </a:rPr>
              <a:t>Adoption of a unitary frame of reference to worker–employer relationship.</a:t>
            </a:r>
          </a:p>
          <a:p>
            <a:pPr marL="914400" lvl="1" indent="-457200">
              <a:buFont typeface="Arial" panose="020B0604020202020204" pitchFamily="34" charset="0"/>
              <a:buChar char="•"/>
            </a:pPr>
            <a:endParaRPr lang="en-GB" altLang="en-US" sz="2800">
              <a:latin typeface="Aptos" panose="020B0004020202020204" pitchFamily="34" charset="0"/>
            </a:endParaRPr>
          </a:p>
          <a:p>
            <a:pPr marL="914400" lvl="1" indent="-457200">
              <a:buFont typeface="Arial" panose="020B0604020202020204" pitchFamily="34" charset="0"/>
              <a:buChar char="•"/>
            </a:pPr>
            <a:r>
              <a:rPr lang="en-GB" altLang="en-US" sz="2800">
                <a:latin typeface="Aptos" panose="020B0004020202020204" pitchFamily="34" charset="0"/>
              </a:rPr>
              <a:t>Oversimplification of complex behaviours.</a:t>
            </a:r>
          </a:p>
          <a:p>
            <a:pPr marL="914400" lvl="1" indent="-457200">
              <a:buFont typeface="Arial" panose="020B0604020202020204" pitchFamily="34" charset="0"/>
              <a:buChar char="•"/>
            </a:pPr>
            <a:endParaRPr lang="en-GB" altLang="en-US" sz="2800">
              <a:latin typeface="Aptos" panose="020B0004020202020204" pitchFamily="34" charset="0"/>
            </a:endParaRPr>
          </a:p>
          <a:p>
            <a:pPr marL="914400" lvl="1" indent="-457200">
              <a:buFont typeface="Arial" panose="020B0604020202020204" pitchFamily="34" charset="0"/>
              <a:buChar char="•"/>
            </a:pPr>
            <a:r>
              <a:rPr lang="en-GB" altLang="en-US" sz="2800">
                <a:latin typeface="Aptos" panose="020B0004020202020204" pitchFamily="34" charset="0"/>
              </a:rPr>
              <a:t>Ignores external social factors on worker behaviour, e.g. the ‘sex-power’ differential.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3491">
                                            <p:txEl>
                                              <p:pRg st="0" end="0"/>
                                            </p:txEl>
                                          </p:spTgt>
                                        </p:tgtEl>
                                        <p:attrNameLst>
                                          <p:attrName>style.visibility</p:attrName>
                                        </p:attrNameLst>
                                      </p:cBhvr>
                                      <p:to>
                                        <p:strVal val="visible"/>
                                      </p:to>
                                    </p:set>
                                    <p:animEffect transition="in" filter="fade">
                                      <p:cBhvr>
                                        <p:cTn id="7" dur="500"/>
                                        <p:tgtEl>
                                          <p:spTgt spid="6349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3491">
                                            <p:txEl>
                                              <p:pRg st="2" end="2"/>
                                            </p:txEl>
                                          </p:spTgt>
                                        </p:tgtEl>
                                        <p:attrNameLst>
                                          <p:attrName>style.visibility</p:attrName>
                                        </p:attrNameLst>
                                      </p:cBhvr>
                                      <p:to>
                                        <p:strVal val="visible"/>
                                      </p:to>
                                    </p:set>
                                    <p:animEffect transition="in" filter="fade">
                                      <p:cBhvr>
                                        <p:cTn id="12" dur="500"/>
                                        <p:tgtEl>
                                          <p:spTgt spid="63491">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3491">
                                            <p:txEl>
                                              <p:pRg st="4" end="4"/>
                                            </p:txEl>
                                          </p:spTgt>
                                        </p:tgtEl>
                                        <p:attrNameLst>
                                          <p:attrName>style.visibility</p:attrName>
                                        </p:attrNameLst>
                                      </p:cBhvr>
                                      <p:to>
                                        <p:strVal val="visible"/>
                                      </p:to>
                                    </p:set>
                                    <p:animEffect transition="in" filter="fade">
                                      <p:cBhvr>
                                        <p:cTn id="17" dur="500"/>
                                        <p:tgtEl>
                                          <p:spTgt spid="63491">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3491">
                                            <p:txEl>
                                              <p:pRg st="6" end="6"/>
                                            </p:txEl>
                                          </p:spTgt>
                                        </p:tgtEl>
                                        <p:attrNameLst>
                                          <p:attrName>style.visibility</p:attrName>
                                        </p:attrNameLst>
                                      </p:cBhvr>
                                      <p:to>
                                        <p:strVal val="visible"/>
                                      </p:to>
                                    </p:set>
                                    <p:animEffect transition="in" filter="fade">
                                      <p:cBhvr>
                                        <p:cTn id="22" dur="500"/>
                                        <p:tgtEl>
                                          <p:spTgt spid="63491">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3491">
                                            <p:txEl>
                                              <p:pRg st="8" end="8"/>
                                            </p:txEl>
                                          </p:spTgt>
                                        </p:tgtEl>
                                        <p:attrNameLst>
                                          <p:attrName>style.visibility</p:attrName>
                                        </p:attrNameLst>
                                      </p:cBhvr>
                                      <p:to>
                                        <p:strVal val="visible"/>
                                      </p:to>
                                    </p:set>
                                    <p:animEffect transition="in" filter="fade">
                                      <p:cBhvr>
                                        <p:cTn id="27" dur="500"/>
                                        <p:tgtEl>
                                          <p:spTgt spid="63491">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C5C91B07-3C13-7B0B-2AF5-91127A45F809}"/>
              </a:ext>
            </a:extLst>
          </p:cNvPr>
          <p:cNvSpPr>
            <a:spLocks noGrp="1" noChangeArrowheads="1"/>
          </p:cNvSpPr>
          <p:nvPr>
            <p:ph type="title"/>
          </p:nvPr>
        </p:nvSpPr>
        <p:spPr>
          <a:xfrm>
            <a:off x="1981200" y="169863"/>
            <a:ext cx="8229600" cy="1143000"/>
          </a:xfrm>
        </p:spPr>
        <p:txBody>
          <a:bodyPr wrap="square" lIns="0" tIns="0" rIns="0" bIns="0">
            <a:spAutoFit/>
          </a:bodyPr>
          <a:lstStyle/>
          <a:p>
            <a:pPr marL="12700" algn="ctr" rtl="0">
              <a:lnSpc>
                <a:spcPct val="90000"/>
              </a:lnSpc>
              <a:spcBef>
                <a:spcPct val="0"/>
              </a:spcBef>
            </a:pPr>
            <a:r>
              <a:rPr lang="en-GB" sz="4400" b="1" kern="1200">
                <a:solidFill>
                  <a:schemeClr val="bg1"/>
                </a:solidFill>
                <a:effectLst>
                  <a:glow rad="63500">
                    <a:schemeClr val="bg1">
                      <a:alpha val="40000"/>
                    </a:schemeClr>
                  </a:glow>
                </a:effectLst>
                <a:cs typeface="Arial" panose="020B0604020202020204" pitchFamily="34" charset="0"/>
              </a:rPr>
              <a:t>The importance of the Hawthorne experiments</a:t>
            </a:r>
          </a:p>
        </p:txBody>
      </p:sp>
      <p:sp>
        <p:nvSpPr>
          <p:cNvPr id="65539" name="Rectangle 3">
            <a:extLst>
              <a:ext uri="{FF2B5EF4-FFF2-40B4-BE49-F238E27FC236}">
                <a16:creationId xmlns:a16="http://schemas.microsoft.com/office/drawing/2014/main" id="{C1995E6F-844C-8898-1AF1-0639E0775A05}"/>
              </a:ext>
            </a:extLst>
          </p:cNvPr>
          <p:cNvSpPr>
            <a:spLocks noGrp="1" noChangeArrowheads="1"/>
          </p:cNvSpPr>
          <p:nvPr>
            <p:ph type="body" idx="1"/>
          </p:nvPr>
        </p:nvSpPr>
        <p:spPr>
          <a:xfrm>
            <a:off x="479376" y="1772816"/>
            <a:ext cx="8712968" cy="3939540"/>
          </a:xfrm>
          <a:solidFill>
            <a:schemeClr val="bg1">
              <a:alpha val="50000"/>
            </a:schemeClr>
          </a:solidFill>
          <a:ln w="50800">
            <a:solidFill>
              <a:srgbClr val="FF0000"/>
            </a:solidFill>
          </a:ln>
        </p:spPr>
        <p:txBody>
          <a:bodyPr wrap="square" lIns="0" tIns="0" rIns="0" bIns="0">
            <a:spAutoFit/>
          </a:bodyPr>
          <a:lstStyle/>
          <a:p>
            <a:pPr algn="just"/>
            <a:r>
              <a:rPr lang="en-GB" altLang="en-US" sz="3200" i="1"/>
              <a:t>They emphasised the importance of the wider social needs of individuals and gave recognition to the work organisation as a social organisation… and the importance of group values and norms.</a:t>
            </a:r>
          </a:p>
          <a:p>
            <a:pPr algn="just"/>
            <a:endParaRPr lang="en-GB" altLang="en-US" sz="3200" i="1"/>
          </a:p>
          <a:p>
            <a:pPr algn="just"/>
            <a:r>
              <a:rPr lang="en-GB" altLang="en-US" sz="3200" i="1"/>
              <a:t>The classical school was about ‘organisations without people’ whereas the human relations school was about ‘people without organisations’.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5539">
                                            <p:txEl>
                                              <p:pRg st="0" end="0"/>
                                            </p:txEl>
                                          </p:spTgt>
                                        </p:tgtEl>
                                        <p:attrNameLst>
                                          <p:attrName>style.visibility</p:attrName>
                                        </p:attrNameLst>
                                      </p:cBhvr>
                                      <p:to>
                                        <p:strVal val="visible"/>
                                      </p:to>
                                    </p:set>
                                    <p:animEffect transition="in" filter="fade">
                                      <p:cBhvr>
                                        <p:cTn id="7" dur="500"/>
                                        <p:tgtEl>
                                          <p:spTgt spid="6553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5539">
                                            <p:txEl>
                                              <p:pRg st="2" end="2"/>
                                            </p:txEl>
                                          </p:spTgt>
                                        </p:tgtEl>
                                        <p:attrNameLst>
                                          <p:attrName>style.visibility</p:attrName>
                                        </p:attrNameLst>
                                      </p:cBhvr>
                                      <p:to>
                                        <p:strVal val="visible"/>
                                      </p:to>
                                    </p:set>
                                    <p:animEffect transition="in" filter="fade">
                                      <p:cBhvr>
                                        <p:cTn id="12" dur="500"/>
                                        <p:tgtEl>
                                          <p:spTgt spid="6553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a:extLst>
              <a:ext uri="{FF2B5EF4-FFF2-40B4-BE49-F238E27FC236}">
                <a16:creationId xmlns:a16="http://schemas.microsoft.com/office/drawing/2014/main" id="{95F85CF8-FD06-DF82-87E5-F4EAB9071B9B}"/>
              </a:ext>
            </a:extLst>
          </p:cNvPr>
          <p:cNvSpPr>
            <a:spLocks noGrp="1" noChangeArrowheads="1"/>
          </p:cNvSpPr>
          <p:nvPr>
            <p:ph type="title"/>
          </p:nvPr>
        </p:nvSpPr>
        <p:spPr/>
        <p:txBody>
          <a:bodyPr wrap="square" lIns="0" tIns="0" rIns="0" bIns="0">
            <a:spAutoFit/>
          </a:bodyPr>
          <a:lstStyle/>
          <a:p>
            <a:pPr marL="12700" algn="ctr" rtl="0">
              <a:lnSpc>
                <a:spcPct val="90000"/>
              </a:lnSpc>
              <a:spcBef>
                <a:spcPct val="0"/>
              </a:spcBef>
            </a:pPr>
            <a:r>
              <a:rPr lang="en-GB" altLang="en-US" sz="4400" b="1" kern="1200">
                <a:solidFill>
                  <a:schemeClr val="bg1"/>
                </a:solidFill>
                <a:effectLst>
                  <a:glow rad="63500">
                    <a:schemeClr val="bg1">
                      <a:alpha val="40000"/>
                    </a:schemeClr>
                  </a:glow>
                </a:effectLst>
                <a:cs typeface="Arial" panose="020B0604020202020204" pitchFamily="34" charset="0"/>
              </a:rPr>
              <a:t>Consequences</a:t>
            </a:r>
          </a:p>
        </p:txBody>
      </p:sp>
      <p:sp>
        <p:nvSpPr>
          <p:cNvPr id="67587" name="Rectangle 3">
            <a:extLst>
              <a:ext uri="{FF2B5EF4-FFF2-40B4-BE49-F238E27FC236}">
                <a16:creationId xmlns:a16="http://schemas.microsoft.com/office/drawing/2014/main" id="{7999B0D3-1217-FD90-1874-EA2AC01D4E1C}"/>
              </a:ext>
            </a:extLst>
          </p:cNvPr>
          <p:cNvSpPr>
            <a:spLocks noGrp="1" noChangeArrowheads="1"/>
          </p:cNvSpPr>
          <p:nvPr>
            <p:ph type="body" sz="half" idx="1"/>
          </p:nvPr>
        </p:nvSpPr>
        <p:spPr>
          <a:xfrm>
            <a:off x="695400" y="1556792"/>
            <a:ext cx="8136904" cy="3939540"/>
          </a:xfrm>
          <a:solidFill>
            <a:schemeClr val="bg1">
              <a:alpha val="50000"/>
            </a:schemeClr>
          </a:solidFill>
          <a:ln w="50800">
            <a:solidFill>
              <a:srgbClr val="FF0000"/>
            </a:solidFill>
          </a:ln>
        </p:spPr>
        <p:txBody>
          <a:bodyPr wrap="square" lIns="0" tIns="0" rIns="0" bIns="0">
            <a:spAutoFit/>
          </a:bodyPr>
          <a:lstStyle/>
          <a:p>
            <a:pPr marL="457200" indent="-457200">
              <a:buFont typeface="Arial" panose="020B0604020202020204" pitchFamily="34" charset="0"/>
              <a:buChar char="•"/>
            </a:pPr>
            <a:r>
              <a:rPr lang="en-GB" altLang="en-US" sz="3200"/>
              <a:t>Growing discontent, stifled by controls and expectations</a:t>
            </a:r>
          </a:p>
          <a:p>
            <a:pPr marL="457200" indent="-457200">
              <a:buFont typeface="Arial" panose="020B0604020202020204" pitchFamily="34" charset="0"/>
              <a:buChar char="•"/>
            </a:pPr>
            <a:endParaRPr lang="en-GB" altLang="en-US" sz="3200"/>
          </a:p>
          <a:p>
            <a:pPr marL="457200" indent="-457200">
              <a:buFont typeface="Arial" panose="020B0604020202020204" pitchFamily="34" charset="0"/>
              <a:buChar char="•"/>
            </a:pPr>
            <a:r>
              <a:rPr lang="en-GB" altLang="en-US" sz="3200"/>
              <a:t>Growth of Trade Unions / workers representatives</a:t>
            </a:r>
          </a:p>
          <a:p>
            <a:pPr marL="457200" indent="-457200">
              <a:buFont typeface="Arial" panose="020B0604020202020204" pitchFamily="34" charset="0"/>
              <a:buChar char="•"/>
            </a:pPr>
            <a:endParaRPr lang="en-GB" altLang="en-US" sz="3200"/>
          </a:p>
          <a:p>
            <a:pPr marL="457200" indent="-457200">
              <a:buFont typeface="Arial" panose="020B0604020202020204" pitchFamily="34" charset="0"/>
              <a:buChar char="•"/>
            </a:pPr>
            <a:r>
              <a:rPr lang="en-GB" altLang="en-US" sz="3200"/>
              <a:t>Growing aspirations / demands</a:t>
            </a:r>
          </a:p>
          <a:p>
            <a:pPr marL="457200" indent="-457200">
              <a:buFont typeface="Arial" panose="020B0604020202020204" pitchFamily="34" charset="0"/>
              <a:buChar char="•"/>
            </a:pPr>
            <a:endParaRPr lang="en-GB" altLang="en-US" sz="3200"/>
          </a:p>
        </p:txBody>
      </p:sp>
      <p:pic>
        <p:nvPicPr>
          <p:cNvPr id="67588" name="Picture 4" descr="MCBD07159_0000[1]">
            <a:extLst>
              <a:ext uri="{FF2B5EF4-FFF2-40B4-BE49-F238E27FC236}">
                <a16:creationId xmlns:a16="http://schemas.microsoft.com/office/drawing/2014/main" id="{7BB25F25-FFCA-01C6-BB9D-56B3BB0BB082}"/>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7680176" y="2714143"/>
            <a:ext cx="4067776" cy="4149501"/>
          </a:xfr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7587">
                                            <p:txEl>
                                              <p:pRg st="0" end="0"/>
                                            </p:txEl>
                                          </p:spTgt>
                                        </p:tgtEl>
                                        <p:attrNameLst>
                                          <p:attrName>style.visibility</p:attrName>
                                        </p:attrNameLst>
                                      </p:cBhvr>
                                      <p:to>
                                        <p:strVal val="visible"/>
                                      </p:to>
                                    </p:set>
                                    <p:animEffect transition="in" filter="fade">
                                      <p:cBhvr>
                                        <p:cTn id="7" dur="500"/>
                                        <p:tgtEl>
                                          <p:spTgt spid="6758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7587">
                                            <p:txEl>
                                              <p:pRg st="2" end="2"/>
                                            </p:txEl>
                                          </p:spTgt>
                                        </p:tgtEl>
                                        <p:attrNameLst>
                                          <p:attrName>style.visibility</p:attrName>
                                        </p:attrNameLst>
                                      </p:cBhvr>
                                      <p:to>
                                        <p:strVal val="visible"/>
                                      </p:to>
                                    </p:set>
                                    <p:animEffect transition="in" filter="fade">
                                      <p:cBhvr>
                                        <p:cTn id="12" dur="500"/>
                                        <p:tgtEl>
                                          <p:spTgt spid="6758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7587">
                                            <p:txEl>
                                              <p:pRg st="4" end="4"/>
                                            </p:txEl>
                                          </p:spTgt>
                                        </p:tgtEl>
                                        <p:attrNameLst>
                                          <p:attrName>style.visibility</p:attrName>
                                        </p:attrNameLst>
                                      </p:cBhvr>
                                      <p:to>
                                        <p:strVal val="visible"/>
                                      </p:to>
                                    </p:set>
                                    <p:animEffect transition="in" filter="fade">
                                      <p:cBhvr>
                                        <p:cTn id="17" dur="500"/>
                                        <p:tgtEl>
                                          <p:spTgt spid="6758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6F7DDD71-6010-ED30-0D87-8EDFEECF6912}"/>
              </a:ext>
            </a:extLst>
          </p:cNvPr>
          <p:cNvSpPr>
            <a:spLocks noGrp="1" noChangeArrowheads="1"/>
          </p:cNvSpPr>
          <p:nvPr>
            <p:ph type="title"/>
          </p:nvPr>
        </p:nvSpPr>
        <p:spPr>
          <a:xfrm>
            <a:off x="1055440" y="188640"/>
            <a:ext cx="10510520" cy="1111202"/>
          </a:xfrm>
        </p:spPr>
        <p:txBody>
          <a:bodyPr wrap="square" lIns="0" tIns="0" rIns="0" bIns="0">
            <a:spAutoFit/>
          </a:bodyPr>
          <a:lstStyle/>
          <a:p>
            <a:pPr marL="12700" algn="ctr" rtl="0">
              <a:lnSpc>
                <a:spcPct val="90000"/>
              </a:lnSpc>
              <a:spcBef>
                <a:spcPct val="0"/>
              </a:spcBef>
            </a:pPr>
            <a:r>
              <a:rPr lang="en-GB" altLang="en-US" sz="4400" b="1" kern="1200">
                <a:solidFill>
                  <a:schemeClr val="bg1"/>
                </a:solidFill>
                <a:effectLst>
                  <a:glow rad="63500">
                    <a:schemeClr val="bg1">
                      <a:alpha val="40000"/>
                    </a:schemeClr>
                  </a:glow>
                </a:effectLst>
                <a:cs typeface="Arial" panose="020B0604020202020204" pitchFamily="34" charset="0"/>
              </a:rPr>
              <a:t>Neo- human relations</a:t>
            </a:r>
            <a:br>
              <a:rPr lang="en-GB" altLang="en-US" sz="4400" b="1" kern="1200">
                <a:solidFill>
                  <a:schemeClr val="bg1"/>
                </a:solidFill>
                <a:effectLst>
                  <a:glow rad="63500">
                    <a:schemeClr val="bg1">
                      <a:alpha val="40000"/>
                    </a:schemeClr>
                  </a:glow>
                </a:effectLst>
                <a:cs typeface="Arial" panose="020B0604020202020204" pitchFamily="34" charset="0"/>
              </a:rPr>
            </a:br>
            <a:r>
              <a:rPr lang="en-GB" altLang="en-US" sz="3600" b="1" kern="1200">
                <a:solidFill>
                  <a:schemeClr val="bg1"/>
                </a:solidFill>
                <a:effectLst>
                  <a:glow rad="63500">
                    <a:schemeClr val="bg1">
                      <a:alpha val="40000"/>
                    </a:schemeClr>
                  </a:glow>
                </a:effectLst>
                <a:cs typeface="Arial" panose="020B0604020202020204" pitchFamily="34" charset="0"/>
              </a:rPr>
              <a:t>(what’s come since)</a:t>
            </a:r>
            <a:endParaRPr lang="en-GB" altLang="en-US" sz="4400" b="1" kern="1200">
              <a:solidFill>
                <a:schemeClr val="bg1"/>
              </a:solidFill>
              <a:effectLst>
                <a:glow rad="63500">
                  <a:schemeClr val="bg1">
                    <a:alpha val="40000"/>
                  </a:schemeClr>
                </a:glow>
              </a:effectLst>
              <a:cs typeface="Arial" panose="020B0604020202020204" pitchFamily="34" charset="0"/>
            </a:endParaRPr>
          </a:p>
        </p:txBody>
      </p:sp>
      <p:sp>
        <p:nvSpPr>
          <p:cNvPr id="69635" name="Rectangle 3">
            <a:extLst>
              <a:ext uri="{FF2B5EF4-FFF2-40B4-BE49-F238E27FC236}">
                <a16:creationId xmlns:a16="http://schemas.microsoft.com/office/drawing/2014/main" id="{77D68276-3A2C-04A6-BAEA-6CC26085EFF4}"/>
              </a:ext>
            </a:extLst>
          </p:cNvPr>
          <p:cNvSpPr>
            <a:spLocks noGrp="1" noChangeArrowheads="1"/>
          </p:cNvSpPr>
          <p:nvPr>
            <p:ph type="body" idx="1"/>
          </p:nvPr>
        </p:nvSpPr>
        <p:spPr>
          <a:xfrm>
            <a:off x="551384" y="1412776"/>
            <a:ext cx="9587408" cy="4985980"/>
          </a:xfrm>
          <a:solidFill>
            <a:schemeClr val="bg1">
              <a:alpha val="50000"/>
            </a:schemeClr>
          </a:solidFill>
          <a:ln w="50800">
            <a:solidFill>
              <a:srgbClr val="FF0000"/>
            </a:solidFill>
          </a:ln>
        </p:spPr>
        <p:txBody>
          <a:bodyPr wrap="square" lIns="0" tIns="0" rIns="0" bIns="0">
            <a:spAutoFit/>
          </a:bodyPr>
          <a:lstStyle/>
          <a:p>
            <a:r>
              <a:rPr lang="en-GB" altLang="en-US" sz="2800"/>
              <a:t>Mayo’s ideas were followed up by various social psychologists</a:t>
            </a:r>
          </a:p>
          <a:p>
            <a:pPr lvl="1"/>
            <a:r>
              <a:rPr lang="en-GB" altLang="en-US">
                <a:latin typeface="Aptos" panose="020B0004020202020204" pitchFamily="34" charset="0"/>
              </a:rPr>
              <a:t>Maslow (Hierarchy of needs)</a:t>
            </a:r>
          </a:p>
          <a:p>
            <a:pPr lvl="1"/>
            <a:r>
              <a:rPr lang="en-GB" altLang="en-US">
                <a:latin typeface="Aptos" panose="020B0004020202020204" pitchFamily="34" charset="0"/>
              </a:rPr>
              <a:t>Herzberg (2 factor theory – job enrichment)</a:t>
            </a:r>
          </a:p>
          <a:p>
            <a:pPr lvl="1"/>
            <a:r>
              <a:rPr lang="en-GB" altLang="en-US">
                <a:latin typeface="Aptos" panose="020B0004020202020204" pitchFamily="34" charset="0"/>
              </a:rPr>
              <a:t>McGregor (Theory X &amp; Y - styles of management / employee motivation)</a:t>
            </a:r>
          </a:p>
          <a:p>
            <a:pPr lvl="1"/>
            <a:endParaRPr lang="en-GB" altLang="en-US">
              <a:latin typeface="Aptos" panose="020B0004020202020204" pitchFamily="34" charset="0"/>
            </a:endParaRPr>
          </a:p>
          <a:p>
            <a:pPr marL="457200" indent="-457200">
              <a:buFont typeface="Arial" panose="020B0604020202020204" pitchFamily="34" charset="0"/>
              <a:buChar char="•"/>
            </a:pPr>
            <a:r>
              <a:rPr lang="en-GB" altLang="en-US" sz="2800"/>
              <a:t>Realised the importance of intrinsically rewarding work </a:t>
            </a:r>
          </a:p>
          <a:p>
            <a:pPr marL="457200" indent="-457200">
              <a:buFont typeface="Arial" panose="020B0604020202020204" pitchFamily="34" charset="0"/>
              <a:buChar char="•"/>
            </a:pPr>
            <a:endParaRPr lang="en-GB" altLang="en-US" sz="2800"/>
          </a:p>
          <a:p>
            <a:pPr marL="457200" indent="-457200">
              <a:buFont typeface="Arial" panose="020B0604020202020204" pitchFamily="34" charset="0"/>
              <a:buChar char="•"/>
            </a:pPr>
            <a:r>
              <a:rPr lang="en-GB" altLang="en-US" sz="2800"/>
              <a:t>Attention shifted to ‘higher’ psychological needs for growth, challenge, responsibility and self-fulfilment</a:t>
            </a:r>
          </a:p>
          <a:p>
            <a:pPr marL="457200" indent="-457200">
              <a:buFont typeface="Arial" panose="020B0604020202020204" pitchFamily="34" charset="0"/>
              <a:buChar char="•"/>
            </a:pPr>
            <a:endParaRPr lang="en-GB" altLang="en-US" sz="2800"/>
          </a:p>
          <a:p>
            <a:pPr marL="457200" indent="-457200">
              <a:buFont typeface="Arial" panose="020B0604020202020204" pitchFamily="34" charset="0"/>
              <a:buChar char="•"/>
            </a:pPr>
            <a:r>
              <a:rPr lang="en-GB" altLang="en-US" sz="2800"/>
              <a:t>Recognised that people have more than merely physical and social needs</a:t>
            </a:r>
          </a:p>
          <a:p>
            <a:endParaRPr lang="en-GB" altLang="en-US" sz="28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9635">
                                            <p:txEl>
                                              <p:pRg st="0" end="0"/>
                                            </p:txEl>
                                          </p:spTgt>
                                        </p:tgtEl>
                                        <p:attrNameLst>
                                          <p:attrName>style.visibility</p:attrName>
                                        </p:attrNameLst>
                                      </p:cBhvr>
                                      <p:to>
                                        <p:strVal val="visible"/>
                                      </p:to>
                                    </p:set>
                                    <p:animEffect transition="in" filter="fade">
                                      <p:cBhvr>
                                        <p:cTn id="7" dur="500"/>
                                        <p:tgtEl>
                                          <p:spTgt spid="69635">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69635">
                                            <p:txEl>
                                              <p:pRg st="1" end="1"/>
                                            </p:txEl>
                                          </p:spTgt>
                                        </p:tgtEl>
                                        <p:attrNameLst>
                                          <p:attrName>style.visibility</p:attrName>
                                        </p:attrNameLst>
                                      </p:cBhvr>
                                      <p:to>
                                        <p:strVal val="visible"/>
                                      </p:to>
                                    </p:set>
                                    <p:animEffect transition="in" filter="fade">
                                      <p:cBhvr>
                                        <p:cTn id="11" dur="500"/>
                                        <p:tgtEl>
                                          <p:spTgt spid="69635">
                                            <p:txEl>
                                              <p:pRg st="1" end="1"/>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69635">
                                            <p:txEl>
                                              <p:pRg st="2" end="2"/>
                                            </p:txEl>
                                          </p:spTgt>
                                        </p:tgtEl>
                                        <p:attrNameLst>
                                          <p:attrName>style.visibility</p:attrName>
                                        </p:attrNameLst>
                                      </p:cBhvr>
                                      <p:to>
                                        <p:strVal val="visible"/>
                                      </p:to>
                                    </p:set>
                                    <p:animEffect transition="in" filter="fade">
                                      <p:cBhvr>
                                        <p:cTn id="15" dur="500"/>
                                        <p:tgtEl>
                                          <p:spTgt spid="69635">
                                            <p:txEl>
                                              <p:pRg st="2" end="2"/>
                                            </p:txEl>
                                          </p:spTgt>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69635">
                                            <p:txEl>
                                              <p:pRg st="3" end="3"/>
                                            </p:txEl>
                                          </p:spTgt>
                                        </p:tgtEl>
                                        <p:attrNameLst>
                                          <p:attrName>style.visibility</p:attrName>
                                        </p:attrNameLst>
                                      </p:cBhvr>
                                      <p:to>
                                        <p:strVal val="visible"/>
                                      </p:to>
                                    </p:set>
                                    <p:animEffect transition="in" filter="fade">
                                      <p:cBhvr>
                                        <p:cTn id="19" dur="500"/>
                                        <p:tgtEl>
                                          <p:spTgt spid="69635">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69635">
                                            <p:txEl>
                                              <p:pRg st="5" end="5"/>
                                            </p:txEl>
                                          </p:spTgt>
                                        </p:tgtEl>
                                        <p:attrNameLst>
                                          <p:attrName>style.visibility</p:attrName>
                                        </p:attrNameLst>
                                      </p:cBhvr>
                                      <p:to>
                                        <p:strVal val="visible"/>
                                      </p:to>
                                    </p:set>
                                    <p:animEffect transition="in" filter="fade">
                                      <p:cBhvr>
                                        <p:cTn id="24" dur="500"/>
                                        <p:tgtEl>
                                          <p:spTgt spid="69635">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69635">
                                            <p:txEl>
                                              <p:pRg st="7" end="7"/>
                                            </p:txEl>
                                          </p:spTgt>
                                        </p:tgtEl>
                                        <p:attrNameLst>
                                          <p:attrName>style.visibility</p:attrName>
                                        </p:attrNameLst>
                                      </p:cBhvr>
                                      <p:to>
                                        <p:strVal val="visible"/>
                                      </p:to>
                                    </p:set>
                                    <p:animEffect transition="in" filter="fade">
                                      <p:cBhvr>
                                        <p:cTn id="29" dur="500"/>
                                        <p:tgtEl>
                                          <p:spTgt spid="69635">
                                            <p:txEl>
                                              <p:pRg st="7" end="7"/>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69635">
                                            <p:txEl>
                                              <p:pRg st="9" end="9"/>
                                            </p:txEl>
                                          </p:spTgt>
                                        </p:tgtEl>
                                        <p:attrNameLst>
                                          <p:attrName>style.visibility</p:attrName>
                                        </p:attrNameLst>
                                      </p:cBhvr>
                                      <p:to>
                                        <p:strVal val="visible"/>
                                      </p:to>
                                    </p:set>
                                    <p:animEffect transition="in" filter="fade">
                                      <p:cBhvr>
                                        <p:cTn id="34" dur="500"/>
                                        <p:tgtEl>
                                          <p:spTgt spid="6963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E548DADD-9918-AB02-EFF5-9529973A5ABE}"/>
              </a:ext>
            </a:extLst>
          </p:cNvPr>
          <p:cNvSpPr>
            <a:spLocks noGrp="1" noChangeArrowheads="1"/>
          </p:cNvSpPr>
          <p:nvPr>
            <p:ph type="title"/>
          </p:nvPr>
        </p:nvSpPr>
        <p:spPr>
          <a:xfrm>
            <a:off x="1981200" y="188913"/>
            <a:ext cx="8229600" cy="1143000"/>
          </a:xfrm>
        </p:spPr>
        <p:txBody>
          <a:bodyPr wrap="square" lIns="0" tIns="0" rIns="0" bIns="0">
            <a:spAutoFit/>
          </a:bodyPr>
          <a:lstStyle/>
          <a:p>
            <a:pPr marL="12700" algn="ctr" rtl="0">
              <a:lnSpc>
                <a:spcPct val="90000"/>
              </a:lnSpc>
              <a:spcBef>
                <a:spcPct val="0"/>
              </a:spcBef>
            </a:pPr>
            <a:r>
              <a:rPr lang="en-GB" sz="4400" b="1" kern="1200">
                <a:solidFill>
                  <a:schemeClr val="bg1"/>
                </a:solidFill>
                <a:effectLst>
                  <a:glow rad="63500">
                    <a:schemeClr val="bg1">
                      <a:alpha val="40000"/>
                    </a:schemeClr>
                  </a:glow>
                </a:effectLst>
                <a:cs typeface="Arial" panose="020B0604020202020204" pitchFamily="34" charset="0"/>
              </a:rPr>
              <a:t>Main approaches to organisation, structure and management</a:t>
            </a:r>
          </a:p>
        </p:txBody>
      </p:sp>
      <p:pic>
        <p:nvPicPr>
          <p:cNvPr id="72707" name="Picture 2" descr="V:\Powerpoint\PE_UK\PE501-MULLINS\Final Files\GIf\ch02\M02NF001.gif">
            <a:extLst>
              <a:ext uri="{FF2B5EF4-FFF2-40B4-BE49-F238E27FC236}">
                <a16:creationId xmlns:a16="http://schemas.microsoft.com/office/drawing/2014/main" id="{F61BF76A-6168-7834-3FE7-1AA04D7A99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9123" y="1995866"/>
            <a:ext cx="11373753"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72707"/>
                                        </p:tgtEl>
                                        <p:attrNameLst>
                                          <p:attrName>style.visibility</p:attrName>
                                        </p:attrNameLst>
                                      </p:cBhvr>
                                      <p:to>
                                        <p:strVal val="visible"/>
                                      </p:to>
                                    </p:set>
                                    <p:animEffect transition="in" filter="wipe(left)">
                                      <p:cBhvr>
                                        <p:cTn id="7" dur="5000"/>
                                        <p:tgtEl>
                                          <p:spTgt spid="727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MAIN BRICK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462C1"/>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MAIN BRICK THEME" id="{C9BE9C9D-0EAD-4A0C-BD3F-A6D9805C3B7B}" vid="{E1705F10-534A-4166-88B0-78ED5205F484}"/>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MAIN BRICK THEME</Template>
  <TotalTime>0</TotalTime>
  <Application>Microsoft Office PowerPoint</Application>
  <PresentationFormat>Widescreen</PresentationFormat>
  <Slides>34</Slides>
  <Notes>32</Notes>
  <HiddenSlides>0</HiddenSlide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MAIN BRICK THEME</vt:lpstr>
      <vt:lpstr>Week 2 –  The Rationality of Management</vt:lpstr>
      <vt:lpstr>Session objectives;</vt:lpstr>
      <vt:lpstr>Organisations</vt:lpstr>
      <vt:lpstr>CONTEMPORARY ORGANISATIONS</vt:lpstr>
      <vt:lpstr>The importance of management theory</vt:lpstr>
      <vt:lpstr>Principles to guide management </vt:lpstr>
      <vt:lpstr>Early Twentieth Century</vt:lpstr>
      <vt:lpstr>Where did management theory stem from and why was it needed? </vt:lpstr>
      <vt:lpstr>Fayol’s five managerial activities</vt:lpstr>
      <vt:lpstr>The classical approach</vt:lpstr>
      <vt:lpstr>Sub-groups of classical approach</vt:lpstr>
      <vt:lpstr>Classical Organisational theory</vt:lpstr>
      <vt:lpstr>Critique of Taylorism</vt:lpstr>
      <vt:lpstr>Taylor’s legacy</vt:lpstr>
      <vt:lpstr>“You could have any colour as long as it’s black” </vt:lpstr>
      <vt:lpstr>Bureaucracy - Weber</vt:lpstr>
      <vt:lpstr>Main characteristics of bureaucracies</vt:lpstr>
      <vt:lpstr>Four main features of bureaucracy</vt:lpstr>
      <vt:lpstr>Criticisms of bureaucracy</vt:lpstr>
      <vt:lpstr>Public sector organisations</vt:lpstr>
      <vt:lpstr>Classical school - Fayol</vt:lpstr>
      <vt:lpstr>Human Relations school</vt:lpstr>
      <vt:lpstr>Hawthorne Experiments</vt:lpstr>
      <vt:lpstr>Hawthorne Experiments</vt:lpstr>
      <vt:lpstr>Illumination experiments</vt:lpstr>
      <vt:lpstr>Interview programme</vt:lpstr>
      <vt:lpstr>Relay assembly test room</vt:lpstr>
      <vt:lpstr>Bank wiring observation room</vt:lpstr>
      <vt:lpstr>Human Relations school</vt:lpstr>
      <vt:lpstr>Evaluation of the Hawthorne experiments</vt:lpstr>
      <vt:lpstr>The importance of the Hawthorne experiments</vt:lpstr>
      <vt:lpstr>Consequences</vt:lpstr>
      <vt:lpstr>Neo- human relations (what’s come since)</vt:lpstr>
      <vt:lpstr>Main approaches to organisation, structure and management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ORGANISATIONS</dc:title>
  <dc:creator>Glyn Fry</dc:creator>
  <cp:revision>1</cp:revision>
  <cp:lastPrinted>2017-09-05T13:51:05Z</cp:lastPrinted>
  <dcterms:created xsi:type="dcterms:W3CDTF">2004-10-06T12:32:26Z</dcterms:created>
  <dcterms:modified xsi:type="dcterms:W3CDTF">2025-10-05T23:09:32Z</dcterms:modified>
</cp:coreProperties>
</file>