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6" r:id="rId4"/>
  </p:sldMasterIdLst>
  <p:notesMasterIdLst>
    <p:notesMasterId r:id="rId31"/>
  </p:notesMasterIdLst>
  <p:handoutMasterIdLst>
    <p:handoutMasterId r:id="rId32"/>
  </p:handoutMasterIdLst>
  <p:sldIdLst>
    <p:sldId id="314" r:id="rId5"/>
    <p:sldId id="315" r:id="rId6"/>
    <p:sldId id="339" r:id="rId7"/>
    <p:sldId id="317" r:id="rId8"/>
    <p:sldId id="318" r:id="rId9"/>
    <p:sldId id="340" r:id="rId10"/>
    <p:sldId id="330" r:id="rId11"/>
    <p:sldId id="335" r:id="rId12"/>
    <p:sldId id="336" r:id="rId13"/>
    <p:sldId id="341" r:id="rId14"/>
    <p:sldId id="337" r:id="rId15"/>
    <p:sldId id="343" r:id="rId16"/>
    <p:sldId id="322" r:id="rId17"/>
    <p:sldId id="325" r:id="rId18"/>
    <p:sldId id="323" r:id="rId19"/>
    <p:sldId id="342" r:id="rId20"/>
    <p:sldId id="324" r:id="rId21"/>
    <p:sldId id="332" r:id="rId22"/>
    <p:sldId id="309" r:id="rId23"/>
    <p:sldId id="326" r:id="rId24"/>
    <p:sldId id="327" r:id="rId25"/>
    <p:sldId id="328" r:id="rId26"/>
    <p:sldId id="345" r:id="rId27"/>
    <p:sldId id="344" r:id="rId28"/>
    <p:sldId id="346" r:id="rId29"/>
    <p:sldId id="347"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60" userDrawn="1">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E6D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6290E8-58EA-2564-8B86-2D9E7DD5FF5A}" v="647" dt="2025-04-25T11:02:57.290"/>
    <p1510:client id="{3DE4BBD2-1A21-7020-DCF8-7944FC75C283}" v="1656" dt="2025-04-24T19:29:58.172"/>
    <p1510:client id="{4A06CFED-D11B-38A3-5972-14EE12121258}" v="950" dt="2025-04-25T13:57:08.466"/>
    <p1510:client id="{4F8CFEC0-6A2A-F4A3-F5C9-975B8ACCA3AD}" v="378" dt="2025-04-25T15:48:32.134"/>
    <p1510:client id="{C325399D-2C33-337A-D6E2-5C30258566A0}" v="109" dt="2025-04-25T14:14:44.0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965" autoAdjust="0"/>
    <p:restoredTop sz="95388" autoAdjust="0"/>
  </p:normalViewPr>
  <p:slideViewPr>
    <p:cSldViewPr snapToGrid="0">
      <p:cViewPr>
        <p:scale>
          <a:sx n="100" d="100"/>
          <a:sy n="100" d="100"/>
        </p:scale>
        <p:origin x="173" y="-542"/>
      </p:cViewPr>
      <p:guideLst>
        <p:guide orient="horz" pos="3360"/>
        <p:guide pos="3840"/>
      </p:guideLst>
    </p:cSldViewPr>
  </p:slideViewPr>
  <p:outlineViewPr>
    <p:cViewPr>
      <p:scale>
        <a:sx n="33" d="100"/>
        <a:sy n="33" d="100"/>
      </p:scale>
      <p:origin x="0" y="-12672"/>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3480" y="55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8/10/relationships/authors" Target="authors.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commentAuthors" Target="commentAuthor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CEEF5E-7CB7-4FE1-B9A3-36373584DD06}" type="doc">
      <dgm:prSet loTypeId="urn:microsoft.com/office/officeart/2005/8/layout/hList9" loCatId="list" qsTypeId="urn:microsoft.com/office/officeart/2005/8/quickstyle/simple1" qsCatId="simple" csTypeId="urn:microsoft.com/office/officeart/2005/8/colors/colorful1" csCatId="colorful" phldr="1"/>
      <dgm:spPr/>
      <dgm:t>
        <a:bodyPr/>
        <a:lstStyle/>
        <a:p>
          <a:endParaRPr lang="en-US"/>
        </a:p>
      </dgm:t>
    </dgm:pt>
    <dgm:pt modelId="{E64C3672-2BC5-4638-B1C3-D0F0AC9F9484}">
      <dgm:prSet phldrT="[Text]" phldr="0"/>
      <dgm:spPr/>
      <dgm:t>
        <a:bodyPr/>
        <a:lstStyle/>
        <a:p>
          <a:r>
            <a:rPr lang="en-US" dirty="0">
              <a:latin typeface="Tenorite"/>
            </a:rPr>
            <a:t>Semantic</a:t>
          </a:r>
          <a:endParaRPr lang="en-US" dirty="0"/>
        </a:p>
      </dgm:t>
    </dgm:pt>
    <dgm:pt modelId="{880CD17B-B083-42D0-9FD9-CE0C2A5226EA}" type="parTrans" cxnId="{443068CC-427C-4534-A534-B01B42D7F3F7}">
      <dgm:prSet/>
      <dgm:spPr/>
      <dgm:t>
        <a:bodyPr/>
        <a:lstStyle/>
        <a:p>
          <a:endParaRPr lang="en-US"/>
        </a:p>
      </dgm:t>
    </dgm:pt>
    <dgm:pt modelId="{08CCCC79-65F9-4C75-A9EA-B7C4EE7F1BD2}" type="sibTrans" cxnId="{443068CC-427C-4534-A534-B01B42D7F3F7}">
      <dgm:prSet/>
      <dgm:spPr/>
      <dgm:t>
        <a:bodyPr/>
        <a:lstStyle/>
        <a:p>
          <a:endParaRPr lang="en-US"/>
        </a:p>
      </dgm:t>
    </dgm:pt>
    <dgm:pt modelId="{521E353F-DCDA-45B8-88E3-56D0441A791C}">
      <dgm:prSet phldrT="[Text]" phldr="0"/>
      <dgm:spPr/>
      <dgm:t>
        <a:bodyPr/>
        <a:lstStyle/>
        <a:p>
          <a:pPr rtl="0"/>
          <a:r>
            <a:rPr lang="en-US" dirty="0">
              <a:solidFill>
                <a:schemeClr val="tx1"/>
              </a:solidFill>
              <a:latin typeface="Arial"/>
              <a:cs typeface="Arial"/>
            </a:rPr>
            <a:t>Surface meanings</a:t>
          </a:r>
        </a:p>
      </dgm:t>
    </dgm:pt>
    <dgm:pt modelId="{133D534B-047D-4435-8C4F-0E15E28B7501}" type="parTrans" cxnId="{54BB8334-5F03-4A33-ADC7-2A3FDA9C7D0E}">
      <dgm:prSet/>
      <dgm:spPr/>
      <dgm:t>
        <a:bodyPr/>
        <a:lstStyle/>
        <a:p>
          <a:endParaRPr lang="en-US"/>
        </a:p>
      </dgm:t>
    </dgm:pt>
    <dgm:pt modelId="{70FAEA07-7659-4204-A21D-DFDB9543E7F9}" type="sibTrans" cxnId="{54BB8334-5F03-4A33-ADC7-2A3FDA9C7D0E}">
      <dgm:prSet/>
      <dgm:spPr/>
      <dgm:t>
        <a:bodyPr/>
        <a:lstStyle/>
        <a:p>
          <a:endParaRPr lang="en-US"/>
        </a:p>
      </dgm:t>
    </dgm:pt>
    <dgm:pt modelId="{9B158C86-9C64-40D8-946D-B1AE5881C61C}">
      <dgm:prSet phldrT="[Text]" phldr="0"/>
      <dgm:spPr/>
      <dgm:t>
        <a:bodyPr/>
        <a:lstStyle/>
        <a:p>
          <a:pPr rtl="0"/>
          <a:r>
            <a:rPr lang="en-US" dirty="0">
              <a:solidFill>
                <a:schemeClr val="tx1"/>
              </a:solidFill>
              <a:latin typeface="Arial"/>
              <a:cs typeface="Arial"/>
            </a:rPr>
            <a:t>Isn't seeking anything deeper than what a participant has stated</a:t>
          </a:r>
        </a:p>
      </dgm:t>
    </dgm:pt>
    <dgm:pt modelId="{27D427A5-0DB6-448B-B4AB-B94668BDB737}" type="parTrans" cxnId="{7B4ED0F8-7ACE-4204-9F52-79DB0AF77EA3}">
      <dgm:prSet/>
      <dgm:spPr/>
      <dgm:t>
        <a:bodyPr/>
        <a:lstStyle/>
        <a:p>
          <a:endParaRPr lang="en-US"/>
        </a:p>
      </dgm:t>
    </dgm:pt>
    <dgm:pt modelId="{2619A2AC-D142-490A-8BA8-FFE6D5ED5E6B}" type="sibTrans" cxnId="{7B4ED0F8-7ACE-4204-9F52-79DB0AF77EA3}">
      <dgm:prSet/>
      <dgm:spPr/>
      <dgm:t>
        <a:bodyPr/>
        <a:lstStyle/>
        <a:p>
          <a:endParaRPr lang="en-US"/>
        </a:p>
      </dgm:t>
    </dgm:pt>
    <dgm:pt modelId="{B9CAB0F9-E0C7-4859-A7E7-C08974601572}">
      <dgm:prSet phldrT="[Text]" phldr="0"/>
      <dgm:spPr/>
      <dgm:t>
        <a:bodyPr/>
        <a:lstStyle/>
        <a:p>
          <a:r>
            <a:rPr lang="en-US" dirty="0">
              <a:latin typeface="Tenorite"/>
            </a:rPr>
            <a:t>Latent</a:t>
          </a:r>
          <a:endParaRPr lang="en-US" dirty="0"/>
        </a:p>
      </dgm:t>
    </dgm:pt>
    <dgm:pt modelId="{1DE7911B-A88B-4430-8C09-C3C29D0A18E0}" type="parTrans" cxnId="{FFD29F1E-C5BD-4214-BEF5-89D5A449866B}">
      <dgm:prSet/>
      <dgm:spPr/>
      <dgm:t>
        <a:bodyPr/>
        <a:lstStyle/>
        <a:p>
          <a:endParaRPr lang="en-US"/>
        </a:p>
      </dgm:t>
    </dgm:pt>
    <dgm:pt modelId="{F0A97B09-1498-4EFB-A711-13FC36DE5F1A}" type="sibTrans" cxnId="{FFD29F1E-C5BD-4214-BEF5-89D5A449866B}">
      <dgm:prSet/>
      <dgm:spPr/>
      <dgm:t>
        <a:bodyPr/>
        <a:lstStyle/>
        <a:p>
          <a:endParaRPr lang="en-US"/>
        </a:p>
      </dgm:t>
    </dgm:pt>
    <dgm:pt modelId="{872B2C4B-F30D-4364-AF13-13D7DB9B420B}">
      <dgm:prSet phldrT="[Text]" phldr="0"/>
      <dgm:spPr/>
      <dgm:t>
        <a:bodyPr/>
        <a:lstStyle/>
        <a:p>
          <a:pPr rtl="0"/>
          <a:r>
            <a:rPr lang="en-US" dirty="0">
              <a:solidFill>
                <a:schemeClr val="tx1"/>
              </a:solidFill>
              <a:latin typeface="Arial"/>
              <a:cs typeface="Arial"/>
            </a:rPr>
            <a:t>Looks deeper into meanings</a:t>
          </a:r>
        </a:p>
      </dgm:t>
    </dgm:pt>
    <dgm:pt modelId="{4F975351-5D63-4CE5-AE2E-074BA80654D2}" type="parTrans" cxnId="{A8C6D721-6D72-4995-B655-8B7C21C8CB5C}">
      <dgm:prSet/>
      <dgm:spPr/>
      <dgm:t>
        <a:bodyPr/>
        <a:lstStyle/>
        <a:p>
          <a:endParaRPr lang="en-US"/>
        </a:p>
      </dgm:t>
    </dgm:pt>
    <dgm:pt modelId="{3F12E044-10BB-4553-97E6-EBA776771508}" type="sibTrans" cxnId="{A8C6D721-6D72-4995-B655-8B7C21C8CB5C}">
      <dgm:prSet/>
      <dgm:spPr/>
      <dgm:t>
        <a:bodyPr/>
        <a:lstStyle/>
        <a:p>
          <a:endParaRPr lang="en-US"/>
        </a:p>
      </dgm:t>
    </dgm:pt>
    <dgm:pt modelId="{ABBE421B-EED8-45D5-B028-7AEBF532100F}">
      <dgm:prSet phldrT="[Text]" phldr="0"/>
      <dgm:spPr/>
      <dgm:t>
        <a:bodyPr/>
        <a:lstStyle/>
        <a:p>
          <a:r>
            <a:rPr lang="en-US" dirty="0">
              <a:latin typeface="Tenorite"/>
            </a:rPr>
            <a:t>Starts</a:t>
          </a:r>
          <a:r>
            <a:rPr lang="en-US" dirty="0"/>
            <a:t> to identify and look at any concepts, presumptions, or perceptions</a:t>
          </a:r>
        </a:p>
      </dgm:t>
    </dgm:pt>
    <dgm:pt modelId="{56D7530D-A547-479E-BC82-61F956047F7A}" type="parTrans" cxnId="{D08BB05D-2988-452D-8BD7-946D4E406907}">
      <dgm:prSet/>
      <dgm:spPr/>
      <dgm:t>
        <a:bodyPr/>
        <a:lstStyle/>
        <a:p>
          <a:endParaRPr lang="en-US"/>
        </a:p>
      </dgm:t>
    </dgm:pt>
    <dgm:pt modelId="{9400F477-EBF1-464A-B530-EF114977B30A}" type="sibTrans" cxnId="{D08BB05D-2988-452D-8BD7-946D4E406907}">
      <dgm:prSet/>
      <dgm:spPr/>
      <dgm:t>
        <a:bodyPr/>
        <a:lstStyle/>
        <a:p>
          <a:endParaRPr lang="en-US"/>
        </a:p>
      </dgm:t>
    </dgm:pt>
    <dgm:pt modelId="{2FF13BAC-1917-405E-985D-FACE8670FD27}">
      <dgm:prSet phldr="0"/>
      <dgm:spPr/>
      <dgm:t>
        <a:bodyPr/>
        <a:lstStyle/>
        <a:p>
          <a:endParaRPr lang="en-US" dirty="0">
            <a:latin typeface="Arial"/>
            <a:cs typeface="Arial"/>
          </a:endParaRPr>
        </a:p>
      </dgm:t>
    </dgm:pt>
    <dgm:pt modelId="{F8306E89-DBAD-47F8-B004-69D02283B08F}" type="parTrans" cxnId="{E028497E-8348-4814-8046-1DB7BE89C2B8}">
      <dgm:prSet/>
      <dgm:spPr/>
    </dgm:pt>
    <dgm:pt modelId="{15B9200C-65E8-4D3C-ABF8-DACB1A17F53C}" type="sibTrans" cxnId="{E028497E-8348-4814-8046-1DB7BE89C2B8}">
      <dgm:prSet/>
      <dgm:spPr/>
    </dgm:pt>
    <dgm:pt modelId="{F24C4A69-4716-441E-8168-10FE681940EB}">
      <dgm:prSet phldr="0"/>
      <dgm:spPr/>
      <dgm:t>
        <a:bodyPr/>
        <a:lstStyle/>
        <a:p>
          <a:r>
            <a:rPr lang="en-US" dirty="0"/>
            <a:t>The theorised ideologies that inform the findings' semantic content</a:t>
          </a:r>
        </a:p>
      </dgm:t>
    </dgm:pt>
    <dgm:pt modelId="{4777C30C-CB9A-4A9C-8B4B-C878150CE8B0}" type="parTrans" cxnId="{BC491C8B-6E17-4C2B-B44F-CC0238DC6534}">
      <dgm:prSet/>
      <dgm:spPr/>
    </dgm:pt>
    <dgm:pt modelId="{431844F4-67EB-496F-882E-00B591AEB145}" type="sibTrans" cxnId="{BC491C8B-6E17-4C2B-B44F-CC0238DC6534}">
      <dgm:prSet/>
      <dgm:spPr/>
    </dgm:pt>
    <dgm:pt modelId="{76D871A6-03E2-43AC-8205-AA09B08FFCCF}" type="pres">
      <dgm:prSet presAssocID="{0CCEEF5E-7CB7-4FE1-B9A3-36373584DD06}" presName="list" presStyleCnt="0">
        <dgm:presLayoutVars>
          <dgm:dir/>
          <dgm:animLvl val="lvl"/>
        </dgm:presLayoutVars>
      </dgm:prSet>
      <dgm:spPr/>
    </dgm:pt>
    <dgm:pt modelId="{43E70C87-1AF4-4A5D-A688-459596BCFA35}" type="pres">
      <dgm:prSet presAssocID="{E64C3672-2BC5-4638-B1C3-D0F0AC9F9484}" presName="posSpace" presStyleCnt="0"/>
      <dgm:spPr/>
    </dgm:pt>
    <dgm:pt modelId="{ECAB0DA6-3354-4412-84AF-C42A1231B765}" type="pres">
      <dgm:prSet presAssocID="{E64C3672-2BC5-4638-B1C3-D0F0AC9F9484}" presName="vertFlow" presStyleCnt="0"/>
      <dgm:spPr/>
    </dgm:pt>
    <dgm:pt modelId="{E845C19A-AA16-4E94-A7CC-0EDF357E4BE1}" type="pres">
      <dgm:prSet presAssocID="{E64C3672-2BC5-4638-B1C3-D0F0AC9F9484}" presName="topSpace" presStyleCnt="0"/>
      <dgm:spPr/>
    </dgm:pt>
    <dgm:pt modelId="{3B673896-9D69-496F-8FFB-79B510569339}" type="pres">
      <dgm:prSet presAssocID="{E64C3672-2BC5-4638-B1C3-D0F0AC9F9484}" presName="firstComp" presStyleCnt="0"/>
      <dgm:spPr/>
    </dgm:pt>
    <dgm:pt modelId="{50791076-2912-45F4-B1B2-3717500F02ED}" type="pres">
      <dgm:prSet presAssocID="{E64C3672-2BC5-4638-B1C3-D0F0AC9F9484}" presName="firstChild" presStyleLbl="bgAccFollowNode1" presStyleIdx="0" presStyleCnt="6"/>
      <dgm:spPr/>
    </dgm:pt>
    <dgm:pt modelId="{69EEB2DA-3E00-45A7-948B-66301BD4427E}" type="pres">
      <dgm:prSet presAssocID="{E64C3672-2BC5-4638-B1C3-D0F0AC9F9484}" presName="firstChildTx" presStyleLbl="bgAccFollowNode1" presStyleIdx="0" presStyleCnt="6">
        <dgm:presLayoutVars>
          <dgm:bulletEnabled val="1"/>
        </dgm:presLayoutVars>
      </dgm:prSet>
      <dgm:spPr/>
    </dgm:pt>
    <dgm:pt modelId="{4490F11A-3E7D-4834-AE11-4E6ED3542BEB}" type="pres">
      <dgm:prSet presAssocID="{9B158C86-9C64-40D8-946D-B1AE5881C61C}" presName="comp" presStyleCnt="0"/>
      <dgm:spPr/>
    </dgm:pt>
    <dgm:pt modelId="{06619761-DE58-4AFC-8813-9A934B0F424B}" type="pres">
      <dgm:prSet presAssocID="{9B158C86-9C64-40D8-946D-B1AE5881C61C}" presName="child" presStyleLbl="bgAccFollowNode1" presStyleIdx="1" presStyleCnt="6"/>
      <dgm:spPr/>
    </dgm:pt>
    <dgm:pt modelId="{5F9BCFF7-D519-4FB4-96EC-C11E3F2FBB2C}" type="pres">
      <dgm:prSet presAssocID="{9B158C86-9C64-40D8-946D-B1AE5881C61C}" presName="childTx" presStyleLbl="bgAccFollowNode1" presStyleIdx="1" presStyleCnt="6">
        <dgm:presLayoutVars>
          <dgm:bulletEnabled val="1"/>
        </dgm:presLayoutVars>
      </dgm:prSet>
      <dgm:spPr/>
    </dgm:pt>
    <dgm:pt modelId="{35DEF42B-8731-48FA-AC2B-E04F13709E73}" type="pres">
      <dgm:prSet presAssocID="{2FF13BAC-1917-405E-985D-FACE8670FD27}" presName="comp" presStyleCnt="0"/>
      <dgm:spPr/>
    </dgm:pt>
    <dgm:pt modelId="{0F68EF9A-8842-49A1-AB28-52B7469956D9}" type="pres">
      <dgm:prSet presAssocID="{2FF13BAC-1917-405E-985D-FACE8670FD27}" presName="child" presStyleLbl="bgAccFollowNode1" presStyleIdx="2" presStyleCnt="6"/>
      <dgm:spPr/>
    </dgm:pt>
    <dgm:pt modelId="{28A54369-0879-445B-A47D-818F03A768BA}" type="pres">
      <dgm:prSet presAssocID="{2FF13BAC-1917-405E-985D-FACE8670FD27}" presName="childTx" presStyleLbl="bgAccFollowNode1" presStyleIdx="2" presStyleCnt="6">
        <dgm:presLayoutVars>
          <dgm:bulletEnabled val="1"/>
        </dgm:presLayoutVars>
      </dgm:prSet>
      <dgm:spPr/>
    </dgm:pt>
    <dgm:pt modelId="{83E5B0B4-3868-4A4B-A04D-3857A276B513}" type="pres">
      <dgm:prSet presAssocID="{E64C3672-2BC5-4638-B1C3-D0F0AC9F9484}" presName="negSpace" presStyleCnt="0"/>
      <dgm:spPr/>
    </dgm:pt>
    <dgm:pt modelId="{DE9570C5-3934-41C9-99DC-94AD044CD1D8}" type="pres">
      <dgm:prSet presAssocID="{E64C3672-2BC5-4638-B1C3-D0F0AC9F9484}" presName="circle" presStyleLbl="node1" presStyleIdx="0" presStyleCnt="2"/>
      <dgm:spPr/>
    </dgm:pt>
    <dgm:pt modelId="{01A696E2-9694-49A5-B93A-9293E8B11B13}" type="pres">
      <dgm:prSet presAssocID="{08CCCC79-65F9-4C75-A9EA-B7C4EE7F1BD2}" presName="transSpace" presStyleCnt="0"/>
      <dgm:spPr/>
    </dgm:pt>
    <dgm:pt modelId="{0DFBE16B-C1F6-499E-B70F-5C9EF957B0E2}" type="pres">
      <dgm:prSet presAssocID="{B9CAB0F9-E0C7-4859-A7E7-C08974601572}" presName="posSpace" presStyleCnt="0"/>
      <dgm:spPr/>
    </dgm:pt>
    <dgm:pt modelId="{598A8DB1-5B58-489A-A765-2C4B172A0E7C}" type="pres">
      <dgm:prSet presAssocID="{B9CAB0F9-E0C7-4859-A7E7-C08974601572}" presName="vertFlow" presStyleCnt="0"/>
      <dgm:spPr/>
    </dgm:pt>
    <dgm:pt modelId="{96FF0AD7-529F-44E5-8554-AE6B704E101F}" type="pres">
      <dgm:prSet presAssocID="{B9CAB0F9-E0C7-4859-A7E7-C08974601572}" presName="topSpace" presStyleCnt="0"/>
      <dgm:spPr/>
    </dgm:pt>
    <dgm:pt modelId="{1FB26280-27C4-4D1F-B061-672982695751}" type="pres">
      <dgm:prSet presAssocID="{B9CAB0F9-E0C7-4859-A7E7-C08974601572}" presName="firstComp" presStyleCnt="0"/>
      <dgm:spPr/>
    </dgm:pt>
    <dgm:pt modelId="{0F27E2AE-50C4-4C78-BF8E-489EEACC9622}" type="pres">
      <dgm:prSet presAssocID="{B9CAB0F9-E0C7-4859-A7E7-C08974601572}" presName="firstChild" presStyleLbl="bgAccFollowNode1" presStyleIdx="3" presStyleCnt="6"/>
      <dgm:spPr/>
    </dgm:pt>
    <dgm:pt modelId="{F6C1C6ED-FD40-4FB5-8983-8A301F10D59F}" type="pres">
      <dgm:prSet presAssocID="{B9CAB0F9-E0C7-4859-A7E7-C08974601572}" presName="firstChildTx" presStyleLbl="bgAccFollowNode1" presStyleIdx="3" presStyleCnt="6">
        <dgm:presLayoutVars>
          <dgm:bulletEnabled val="1"/>
        </dgm:presLayoutVars>
      </dgm:prSet>
      <dgm:spPr/>
    </dgm:pt>
    <dgm:pt modelId="{EE3CC54C-DB56-425F-9CAA-5A32F0BFECD8}" type="pres">
      <dgm:prSet presAssocID="{ABBE421B-EED8-45D5-B028-7AEBF532100F}" presName="comp" presStyleCnt="0"/>
      <dgm:spPr/>
    </dgm:pt>
    <dgm:pt modelId="{4D6C3FB2-649F-4726-BF68-582EFC031632}" type="pres">
      <dgm:prSet presAssocID="{ABBE421B-EED8-45D5-B028-7AEBF532100F}" presName="child" presStyleLbl="bgAccFollowNode1" presStyleIdx="4" presStyleCnt="6"/>
      <dgm:spPr/>
    </dgm:pt>
    <dgm:pt modelId="{5FCEC312-BAF2-4DA0-97AF-4D0101B38F60}" type="pres">
      <dgm:prSet presAssocID="{ABBE421B-EED8-45D5-B028-7AEBF532100F}" presName="childTx" presStyleLbl="bgAccFollowNode1" presStyleIdx="4" presStyleCnt="6">
        <dgm:presLayoutVars>
          <dgm:bulletEnabled val="1"/>
        </dgm:presLayoutVars>
      </dgm:prSet>
      <dgm:spPr/>
    </dgm:pt>
    <dgm:pt modelId="{283C8FF7-5F59-4C14-BE16-7FBE03AC10CF}" type="pres">
      <dgm:prSet presAssocID="{F24C4A69-4716-441E-8168-10FE681940EB}" presName="comp" presStyleCnt="0"/>
      <dgm:spPr/>
    </dgm:pt>
    <dgm:pt modelId="{5D213090-8224-4644-B222-716C79A187AD}" type="pres">
      <dgm:prSet presAssocID="{F24C4A69-4716-441E-8168-10FE681940EB}" presName="child" presStyleLbl="bgAccFollowNode1" presStyleIdx="5" presStyleCnt="6"/>
      <dgm:spPr/>
    </dgm:pt>
    <dgm:pt modelId="{1299C752-F3AF-4F4B-9AFA-20865FC86424}" type="pres">
      <dgm:prSet presAssocID="{F24C4A69-4716-441E-8168-10FE681940EB}" presName="childTx" presStyleLbl="bgAccFollowNode1" presStyleIdx="5" presStyleCnt="6">
        <dgm:presLayoutVars>
          <dgm:bulletEnabled val="1"/>
        </dgm:presLayoutVars>
      </dgm:prSet>
      <dgm:spPr/>
    </dgm:pt>
    <dgm:pt modelId="{B24336A4-15F4-4DA6-9F93-2C60EDFDFD0B}" type="pres">
      <dgm:prSet presAssocID="{B9CAB0F9-E0C7-4859-A7E7-C08974601572}" presName="negSpace" presStyleCnt="0"/>
      <dgm:spPr/>
    </dgm:pt>
    <dgm:pt modelId="{C618BA8E-491F-4CE1-B093-CD3AAC706F44}" type="pres">
      <dgm:prSet presAssocID="{B9CAB0F9-E0C7-4859-A7E7-C08974601572}" presName="circle" presStyleLbl="node1" presStyleIdx="1" presStyleCnt="2"/>
      <dgm:spPr/>
    </dgm:pt>
  </dgm:ptLst>
  <dgm:cxnLst>
    <dgm:cxn modelId="{FFD29F1E-C5BD-4214-BEF5-89D5A449866B}" srcId="{0CCEEF5E-7CB7-4FE1-B9A3-36373584DD06}" destId="{B9CAB0F9-E0C7-4859-A7E7-C08974601572}" srcOrd="1" destOrd="0" parTransId="{1DE7911B-A88B-4430-8C09-C3C29D0A18E0}" sibTransId="{F0A97B09-1498-4EFB-A711-13FC36DE5F1A}"/>
    <dgm:cxn modelId="{A8C6D721-6D72-4995-B655-8B7C21C8CB5C}" srcId="{B9CAB0F9-E0C7-4859-A7E7-C08974601572}" destId="{872B2C4B-F30D-4364-AF13-13D7DB9B420B}" srcOrd="0" destOrd="0" parTransId="{4F975351-5D63-4CE5-AE2E-074BA80654D2}" sibTransId="{3F12E044-10BB-4553-97E6-EBA776771508}"/>
    <dgm:cxn modelId="{54BB8334-5F03-4A33-ADC7-2A3FDA9C7D0E}" srcId="{E64C3672-2BC5-4638-B1C3-D0F0AC9F9484}" destId="{521E353F-DCDA-45B8-88E3-56D0441A791C}" srcOrd="0" destOrd="0" parTransId="{133D534B-047D-4435-8C4F-0E15E28B7501}" sibTransId="{70FAEA07-7659-4204-A21D-DFDB9543E7F9}"/>
    <dgm:cxn modelId="{3DE3F33D-9CCB-4EBB-BD98-BCCAD48FE2DF}" type="presOf" srcId="{521E353F-DCDA-45B8-88E3-56D0441A791C}" destId="{50791076-2912-45F4-B1B2-3717500F02ED}" srcOrd="0" destOrd="0" presId="urn:microsoft.com/office/officeart/2005/8/layout/hList9"/>
    <dgm:cxn modelId="{D08BB05D-2988-452D-8BD7-946D4E406907}" srcId="{B9CAB0F9-E0C7-4859-A7E7-C08974601572}" destId="{ABBE421B-EED8-45D5-B028-7AEBF532100F}" srcOrd="1" destOrd="0" parTransId="{56D7530D-A547-479E-BC82-61F956047F7A}" sibTransId="{9400F477-EBF1-464A-B530-EF114977B30A}"/>
    <dgm:cxn modelId="{94E82142-CBAB-448C-AA85-EFCC3379D6B8}" type="presOf" srcId="{9B158C86-9C64-40D8-946D-B1AE5881C61C}" destId="{5F9BCFF7-D519-4FB4-96EC-C11E3F2FBB2C}" srcOrd="1" destOrd="0" presId="urn:microsoft.com/office/officeart/2005/8/layout/hList9"/>
    <dgm:cxn modelId="{4ED57E6E-E2CD-41A1-B8C7-27CEA6C730CC}" type="presOf" srcId="{E64C3672-2BC5-4638-B1C3-D0F0AC9F9484}" destId="{DE9570C5-3934-41C9-99DC-94AD044CD1D8}" srcOrd="0" destOrd="0" presId="urn:microsoft.com/office/officeart/2005/8/layout/hList9"/>
    <dgm:cxn modelId="{6FC5404F-9687-4574-A2B4-C7F215A0133B}" type="presOf" srcId="{F24C4A69-4716-441E-8168-10FE681940EB}" destId="{5D213090-8224-4644-B222-716C79A187AD}" srcOrd="0" destOrd="0" presId="urn:microsoft.com/office/officeart/2005/8/layout/hList9"/>
    <dgm:cxn modelId="{F6CF4B53-EDE1-4D54-AD1D-CE41CEF7EBEE}" type="presOf" srcId="{0CCEEF5E-7CB7-4FE1-B9A3-36373584DD06}" destId="{76D871A6-03E2-43AC-8205-AA09B08FFCCF}" srcOrd="0" destOrd="0" presId="urn:microsoft.com/office/officeart/2005/8/layout/hList9"/>
    <dgm:cxn modelId="{E028497E-8348-4814-8046-1DB7BE89C2B8}" srcId="{E64C3672-2BC5-4638-B1C3-D0F0AC9F9484}" destId="{2FF13BAC-1917-405E-985D-FACE8670FD27}" srcOrd="2" destOrd="0" parTransId="{F8306E89-DBAD-47F8-B004-69D02283B08F}" sibTransId="{15B9200C-65E8-4D3C-ABF8-DACB1A17F53C}"/>
    <dgm:cxn modelId="{359F8281-F919-4A08-8766-75D7E78B3017}" type="presOf" srcId="{ABBE421B-EED8-45D5-B028-7AEBF532100F}" destId="{5FCEC312-BAF2-4DA0-97AF-4D0101B38F60}" srcOrd="1" destOrd="0" presId="urn:microsoft.com/office/officeart/2005/8/layout/hList9"/>
    <dgm:cxn modelId="{BC491C8B-6E17-4C2B-B44F-CC0238DC6534}" srcId="{B9CAB0F9-E0C7-4859-A7E7-C08974601572}" destId="{F24C4A69-4716-441E-8168-10FE681940EB}" srcOrd="2" destOrd="0" parTransId="{4777C30C-CB9A-4A9C-8B4B-C878150CE8B0}" sibTransId="{431844F4-67EB-496F-882E-00B591AEB145}"/>
    <dgm:cxn modelId="{642D2C93-D20D-4029-8ABB-6D707A792FA2}" type="presOf" srcId="{ABBE421B-EED8-45D5-B028-7AEBF532100F}" destId="{4D6C3FB2-649F-4726-BF68-582EFC031632}" srcOrd="0" destOrd="0" presId="urn:microsoft.com/office/officeart/2005/8/layout/hList9"/>
    <dgm:cxn modelId="{6ED1D5A0-36F8-41C1-A793-3E1BAEB15859}" type="presOf" srcId="{B9CAB0F9-E0C7-4859-A7E7-C08974601572}" destId="{C618BA8E-491F-4CE1-B093-CD3AAC706F44}" srcOrd="0" destOrd="0" presId="urn:microsoft.com/office/officeart/2005/8/layout/hList9"/>
    <dgm:cxn modelId="{3F14B5A9-4639-4DCF-AB4E-73235D544E6F}" type="presOf" srcId="{F24C4A69-4716-441E-8168-10FE681940EB}" destId="{1299C752-F3AF-4F4B-9AFA-20865FC86424}" srcOrd="1" destOrd="0" presId="urn:microsoft.com/office/officeart/2005/8/layout/hList9"/>
    <dgm:cxn modelId="{5DAAF1AE-685A-4A0D-8559-1C2FF3FDF5E0}" type="presOf" srcId="{2FF13BAC-1917-405E-985D-FACE8670FD27}" destId="{0F68EF9A-8842-49A1-AB28-52B7469956D9}" srcOrd="0" destOrd="0" presId="urn:microsoft.com/office/officeart/2005/8/layout/hList9"/>
    <dgm:cxn modelId="{A3C3E7AF-3817-490B-8884-1A76794D5A2A}" type="presOf" srcId="{872B2C4B-F30D-4364-AF13-13D7DB9B420B}" destId="{F6C1C6ED-FD40-4FB5-8983-8A301F10D59F}" srcOrd="1" destOrd="0" presId="urn:microsoft.com/office/officeart/2005/8/layout/hList9"/>
    <dgm:cxn modelId="{CCDFE1B9-EF3C-478C-A959-7028C7178504}" type="presOf" srcId="{521E353F-DCDA-45B8-88E3-56D0441A791C}" destId="{69EEB2DA-3E00-45A7-948B-66301BD4427E}" srcOrd="1" destOrd="0" presId="urn:microsoft.com/office/officeart/2005/8/layout/hList9"/>
    <dgm:cxn modelId="{751467BA-4CF7-431D-854E-E4308A2EC0FC}" type="presOf" srcId="{872B2C4B-F30D-4364-AF13-13D7DB9B420B}" destId="{0F27E2AE-50C4-4C78-BF8E-489EEACC9622}" srcOrd="0" destOrd="0" presId="urn:microsoft.com/office/officeart/2005/8/layout/hList9"/>
    <dgm:cxn modelId="{67ED64C9-BA0A-41C0-BFE4-2AB97063E238}" type="presOf" srcId="{2FF13BAC-1917-405E-985D-FACE8670FD27}" destId="{28A54369-0879-445B-A47D-818F03A768BA}" srcOrd="1" destOrd="0" presId="urn:microsoft.com/office/officeart/2005/8/layout/hList9"/>
    <dgm:cxn modelId="{443068CC-427C-4534-A534-B01B42D7F3F7}" srcId="{0CCEEF5E-7CB7-4FE1-B9A3-36373584DD06}" destId="{E64C3672-2BC5-4638-B1C3-D0F0AC9F9484}" srcOrd="0" destOrd="0" parTransId="{880CD17B-B083-42D0-9FD9-CE0C2A5226EA}" sibTransId="{08CCCC79-65F9-4C75-A9EA-B7C4EE7F1BD2}"/>
    <dgm:cxn modelId="{F7937BF4-0ACE-4A5C-970D-83D9EFB855C7}" type="presOf" srcId="{9B158C86-9C64-40D8-946D-B1AE5881C61C}" destId="{06619761-DE58-4AFC-8813-9A934B0F424B}" srcOrd="0" destOrd="0" presId="urn:microsoft.com/office/officeart/2005/8/layout/hList9"/>
    <dgm:cxn modelId="{7B4ED0F8-7ACE-4204-9F52-79DB0AF77EA3}" srcId="{E64C3672-2BC5-4638-B1C3-D0F0AC9F9484}" destId="{9B158C86-9C64-40D8-946D-B1AE5881C61C}" srcOrd="1" destOrd="0" parTransId="{27D427A5-0DB6-448B-B4AB-B94668BDB737}" sibTransId="{2619A2AC-D142-490A-8BA8-FFE6D5ED5E6B}"/>
    <dgm:cxn modelId="{8A993438-D696-4104-A02C-62DC96375933}" type="presParOf" srcId="{76D871A6-03E2-43AC-8205-AA09B08FFCCF}" destId="{43E70C87-1AF4-4A5D-A688-459596BCFA35}" srcOrd="0" destOrd="0" presId="urn:microsoft.com/office/officeart/2005/8/layout/hList9"/>
    <dgm:cxn modelId="{891E0EAB-A54C-4F60-9C0B-09F98B215E46}" type="presParOf" srcId="{76D871A6-03E2-43AC-8205-AA09B08FFCCF}" destId="{ECAB0DA6-3354-4412-84AF-C42A1231B765}" srcOrd="1" destOrd="0" presId="urn:microsoft.com/office/officeart/2005/8/layout/hList9"/>
    <dgm:cxn modelId="{F61EED42-DD69-4221-A970-0370E0CBD972}" type="presParOf" srcId="{ECAB0DA6-3354-4412-84AF-C42A1231B765}" destId="{E845C19A-AA16-4E94-A7CC-0EDF357E4BE1}" srcOrd="0" destOrd="0" presId="urn:microsoft.com/office/officeart/2005/8/layout/hList9"/>
    <dgm:cxn modelId="{1C8C6B19-C380-4747-A87D-2A69EF70969A}" type="presParOf" srcId="{ECAB0DA6-3354-4412-84AF-C42A1231B765}" destId="{3B673896-9D69-496F-8FFB-79B510569339}" srcOrd="1" destOrd="0" presId="urn:microsoft.com/office/officeart/2005/8/layout/hList9"/>
    <dgm:cxn modelId="{9D0FBF44-955D-49F6-8512-950FB210E7F7}" type="presParOf" srcId="{3B673896-9D69-496F-8FFB-79B510569339}" destId="{50791076-2912-45F4-B1B2-3717500F02ED}" srcOrd="0" destOrd="0" presId="urn:microsoft.com/office/officeart/2005/8/layout/hList9"/>
    <dgm:cxn modelId="{F92C8902-03D6-48F9-AEEA-838F38BD989D}" type="presParOf" srcId="{3B673896-9D69-496F-8FFB-79B510569339}" destId="{69EEB2DA-3E00-45A7-948B-66301BD4427E}" srcOrd="1" destOrd="0" presId="urn:microsoft.com/office/officeart/2005/8/layout/hList9"/>
    <dgm:cxn modelId="{4CB5AF9C-3194-402B-A262-E48F36FF21CF}" type="presParOf" srcId="{ECAB0DA6-3354-4412-84AF-C42A1231B765}" destId="{4490F11A-3E7D-4834-AE11-4E6ED3542BEB}" srcOrd="2" destOrd="0" presId="urn:microsoft.com/office/officeart/2005/8/layout/hList9"/>
    <dgm:cxn modelId="{928541C3-8054-46CB-A4A6-3D9A049F18D0}" type="presParOf" srcId="{4490F11A-3E7D-4834-AE11-4E6ED3542BEB}" destId="{06619761-DE58-4AFC-8813-9A934B0F424B}" srcOrd="0" destOrd="0" presId="urn:microsoft.com/office/officeart/2005/8/layout/hList9"/>
    <dgm:cxn modelId="{88EAF664-15E2-4934-98B0-1842B095BE0D}" type="presParOf" srcId="{4490F11A-3E7D-4834-AE11-4E6ED3542BEB}" destId="{5F9BCFF7-D519-4FB4-96EC-C11E3F2FBB2C}" srcOrd="1" destOrd="0" presId="urn:microsoft.com/office/officeart/2005/8/layout/hList9"/>
    <dgm:cxn modelId="{8DF9E114-DEC0-4503-8D59-A7D79D01A36E}" type="presParOf" srcId="{ECAB0DA6-3354-4412-84AF-C42A1231B765}" destId="{35DEF42B-8731-48FA-AC2B-E04F13709E73}" srcOrd="3" destOrd="0" presId="urn:microsoft.com/office/officeart/2005/8/layout/hList9"/>
    <dgm:cxn modelId="{55E0ADF0-43A8-41CC-9F86-D1CFA49B2C2A}" type="presParOf" srcId="{35DEF42B-8731-48FA-AC2B-E04F13709E73}" destId="{0F68EF9A-8842-49A1-AB28-52B7469956D9}" srcOrd="0" destOrd="0" presId="urn:microsoft.com/office/officeart/2005/8/layout/hList9"/>
    <dgm:cxn modelId="{B7886955-26D3-42BD-B2FD-0F95113E881E}" type="presParOf" srcId="{35DEF42B-8731-48FA-AC2B-E04F13709E73}" destId="{28A54369-0879-445B-A47D-818F03A768BA}" srcOrd="1" destOrd="0" presId="urn:microsoft.com/office/officeart/2005/8/layout/hList9"/>
    <dgm:cxn modelId="{41B66415-40D4-41EF-AEA7-631A5C126E56}" type="presParOf" srcId="{76D871A6-03E2-43AC-8205-AA09B08FFCCF}" destId="{83E5B0B4-3868-4A4B-A04D-3857A276B513}" srcOrd="2" destOrd="0" presId="urn:microsoft.com/office/officeart/2005/8/layout/hList9"/>
    <dgm:cxn modelId="{75EE4BE3-9BB8-47FB-85D9-2FA3AE5028CC}" type="presParOf" srcId="{76D871A6-03E2-43AC-8205-AA09B08FFCCF}" destId="{DE9570C5-3934-41C9-99DC-94AD044CD1D8}" srcOrd="3" destOrd="0" presId="urn:microsoft.com/office/officeart/2005/8/layout/hList9"/>
    <dgm:cxn modelId="{17AF65D9-9B37-4DC7-8B0E-5AB1C03AB776}" type="presParOf" srcId="{76D871A6-03E2-43AC-8205-AA09B08FFCCF}" destId="{01A696E2-9694-49A5-B93A-9293E8B11B13}" srcOrd="4" destOrd="0" presId="urn:microsoft.com/office/officeart/2005/8/layout/hList9"/>
    <dgm:cxn modelId="{00A9C02A-DC7C-4782-80A1-91F39CD4516A}" type="presParOf" srcId="{76D871A6-03E2-43AC-8205-AA09B08FFCCF}" destId="{0DFBE16B-C1F6-499E-B70F-5C9EF957B0E2}" srcOrd="5" destOrd="0" presId="urn:microsoft.com/office/officeart/2005/8/layout/hList9"/>
    <dgm:cxn modelId="{BD60D33F-6B69-44C0-8FDB-1AC010895FB9}" type="presParOf" srcId="{76D871A6-03E2-43AC-8205-AA09B08FFCCF}" destId="{598A8DB1-5B58-489A-A765-2C4B172A0E7C}" srcOrd="6" destOrd="0" presId="urn:microsoft.com/office/officeart/2005/8/layout/hList9"/>
    <dgm:cxn modelId="{474DB43A-A8E8-46B1-A31C-B3042E91A99B}" type="presParOf" srcId="{598A8DB1-5B58-489A-A765-2C4B172A0E7C}" destId="{96FF0AD7-529F-44E5-8554-AE6B704E101F}" srcOrd="0" destOrd="0" presId="urn:microsoft.com/office/officeart/2005/8/layout/hList9"/>
    <dgm:cxn modelId="{6D0C1823-FF35-402E-A4D8-C25573DBE8E8}" type="presParOf" srcId="{598A8DB1-5B58-489A-A765-2C4B172A0E7C}" destId="{1FB26280-27C4-4D1F-B061-672982695751}" srcOrd="1" destOrd="0" presId="urn:microsoft.com/office/officeart/2005/8/layout/hList9"/>
    <dgm:cxn modelId="{FCE08DD9-8645-4D17-93CF-EF5977ABF388}" type="presParOf" srcId="{1FB26280-27C4-4D1F-B061-672982695751}" destId="{0F27E2AE-50C4-4C78-BF8E-489EEACC9622}" srcOrd="0" destOrd="0" presId="urn:microsoft.com/office/officeart/2005/8/layout/hList9"/>
    <dgm:cxn modelId="{EE04B5DE-B1DA-4BB0-884C-933D957ABEFC}" type="presParOf" srcId="{1FB26280-27C4-4D1F-B061-672982695751}" destId="{F6C1C6ED-FD40-4FB5-8983-8A301F10D59F}" srcOrd="1" destOrd="0" presId="urn:microsoft.com/office/officeart/2005/8/layout/hList9"/>
    <dgm:cxn modelId="{B0590108-F5BC-423C-92FE-68E9E1C3E93C}" type="presParOf" srcId="{598A8DB1-5B58-489A-A765-2C4B172A0E7C}" destId="{EE3CC54C-DB56-425F-9CAA-5A32F0BFECD8}" srcOrd="2" destOrd="0" presId="urn:microsoft.com/office/officeart/2005/8/layout/hList9"/>
    <dgm:cxn modelId="{E5BAA969-DA9F-478D-A278-16FDDDAFC9EE}" type="presParOf" srcId="{EE3CC54C-DB56-425F-9CAA-5A32F0BFECD8}" destId="{4D6C3FB2-649F-4726-BF68-582EFC031632}" srcOrd="0" destOrd="0" presId="urn:microsoft.com/office/officeart/2005/8/layout/hList9"/>
    <dgm:cxn modelId="{12B5CFAD-2DEB-4342-BA4E-23CCA624B68E}" type="presParOf" srcId="{EE3CC54C-DB56-425F-9CAA-5A32F0BFECD8}" destId="{5FCEC312-BAF2-4DA0-97AF-4D0101B38F60}" srcOrd="1" destOrd="0" presId="urn:microsoft.com/office/officeart/2005/8/layout/hList9"/>
    <dgm:cxn modelId="{44D61C92-E67A-4040-A32F-65AA6A9F57ED}" type="presParOf" srcId="{598A8DB1-5B58-489A-A765-2C4B172A0E7C}" destId="{283C8FF7-5F59-4C14-BE16-7FBE03AC10CF}" srcOrd="3" destOrd="0" presId="urn:microsoft.com/office/officeart/2005/8/layout/hList9"/>
    <dgm:cxn modelId="{D805FB43-2C86-4EF0-9D0D-8E698283AC21}" type="presParOf" srcId="{283C8FF7-5F59-4C14-BE16-7FBE03AC10CF}" destId="{5D213090-8224-4644-B222-716C79A187AD}" srcOrd="0" destOrd="0" presId="urn:microsoft.com/office/officeart/2005/8/layout/hList9"/>
    <dgm:cxn modelId="{4EC91E7E-0F23-407F-8138-C02494E1614A}" type="presParOf" srcId="{283C8FF7-5F59-4C14-BE16-7FBE03AC10CF}" destId="{1299C752-F3AF-4F4B-9AFA-20865FC86424}" srcOrd="1" destOrd="0" presId="urn:microsoft.com/office/officeart/2005/8/layout/hList9"/>
    <dgm:cxn modelId="{E4833D02-AA9D-4D53-931A-DED74CAAE3E2}" type="presParOf" srcId="{76D871A6-03E2-43AC-8205-AA09B08FFCCF}" destId="{B24336A4-15F4-4DA6-9F93-2C60EDFDFD0B}" srcOrd="7" destOrd="0" presId="urn:microsoft.com/office/officeart/2005/8/layout/hList9"/>
    <dgm:cxn modelId="{2C9E2D73-15B3-483B-846C-5896F86409FB}" type="presParOf" srcId="{76D871A6-03E2-43AC-8205-AA09B08FFCCF}" destId="{C618BA8E-491F-4CE1-B093-CD3AAC706F44}" srcOrd="8"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E8A942-8553-4872-B70D-862A21B5A817}" type="doc">
      <dgm:prSet loTypeId="urn:microsoft.com/office/officeart/2005/8/layout/hProcess9" loCatId="process" qsTypeId="urn:microsoft.com/office/officeart/2005/8/quickstyle/simple1" qsCatId="simple" csTypeId="urn:microsoft.com/office/officeart/2005/8/colors/colorful1" csCatId="colorful" phldr="1"/>
      <dgm:spPr/>
    </dgm:pt>
    <dgm:pt modelId="{2D903241-6B83-4214-85E2-67B5D99AEF64}">
      <dgm:prSet phldrT="[Text]" phldr="0"/>
      <dgm:spPr/>
      <dgm:t>
        <a:bodyPr/>
        <a:lstStyle/>
        <a:p>
          <a:pPr rtl="0"/>
          <a:r>
            <a:rPr lang="en-US" b="1" dirty="0">
              <a:latin typeface="Tenorite"/>
            </a:rPr>
            <a:t>Codebook thematic analysis</a:t>
          </a:r>
          <a:endParaRPr lang="en-US" b="1" dirty="0"/>
        </a:p>
      </dgm:t>
    </dgm:pt>
    <dgm:pt modelId="{1B8E02CA-A06F-42D3-A909-40D0F250C395}" type="parTrans" cxnId="{5B5061AC-1F6A-4EE3-8561-8C4B67AC06B2}">
      <dgm:prSet/>
      <dgm:spPr/>
    </dgm:pt>
    <dgm:pt modelId="{88886DF1-CD52-4FBD-9B80-D3BA004E5467}" type="sibTrans" cxnId="{5B5061AC-1F6A-4EE3-8561-8C4B67AC06B2}">
      <dgm:prSet/>
      <dgm:spPr/>
    </dgm:pt>
    <dgm:pt modelId="{C5D7DB3C-2F7B-4985-8FC4-91C85B13F503}">
      <dgm:prSet phldrT="[Text]" phldr="0"/>
      <dgm:spPr/>
      <dgm:t>
        <a:bodyPr/>
        <a:lstStyle/>
        <a:p>
          <a:pPr rtl="0"/>
          <a:r>
            <a:rPr lang="en-US" dirty="0">
              <a:latin typeface="Arial"/>
              <a:cs typeface="Arial"/>
            </a:rPr>
            <a:t>Pre-set coding framework</a:t>
          </a:r>
          <a:endParaRPr lang="en-US" dirty="0"/>
        </a:p>
      </dgm:t>
    </dgm:pt>
    <dgm:pt modelId="{A8815997-A7DE-4B74-9E57-B88A2D87474E}" type="parTrans" cxnId="{B29AC26B-A1FD-4E8D-8431-FB9C5E57940E}">
      <dgm:prSet/>
      <dgm:spPr/>
    </dgm:pt>
    <dgm:pt modelId="{7CF36CE2-4300-48D6-AC0F-A5D1423FF1FA}" type="sibTrans" cxnId="{B29AC26B-A1FD-4E8D-8431-FB9C5E57940E}">
      <dgm:prSet/>
      <dgm:spPr/>
    </dgm:pt>
    <dgm:pt modelId="{A7055A25-B51C-4A67-AB6B-A589C9AC0040}">
      <dgm:prSet phldrT="[Text]" phldr="0"/>
      <dgm:spPr/>
      <dgm:t>
        <a:bodyPr/>
        <a:lstStyle/>
        <a:p>
          <a:pPr rtl="0"/>
          <a:r>
            <a:rPr lang="en-US" dirty="0">
              <a:latin typeface="Tenorite"/>
            </a:rPr>
            <a:t>Deductive research approach</a:t>
          </a:r>
          <a:endParaRPr lang="en-US" dirty="0"/>
        </a:p>
      </dgm:t>
    </dgm:pt>
    <dgm:pt modelId="{C4AA09B7-EFFD-40AB-BA37-AB3772EE6200}" type="parTrans" cxnId="{AA888B9B-C225-467F-AE35-5DF27735BE84}">
      <dgm:prSet/>
      <dgm:spPr/>
    </dgm:pt>
    <dgm:pt modelId="{CD347DA6-B3BF-4730-B674-68D0946C7538}" type="sibTrans" cxnId="{AA888B9B-C225-467F-AE35-5DF27735BE84}">
      <dgm:prSet/>
      <dgm:spPr/>
    </dgm:pt>
    <dgm:pt modelId="{FE8CD495-7ABE-4177-8E68-CEC01524C7EB}">
      <dgm:prSet phldr="0"/>
      <dgm:spPr/>
      <dgm:t>
        <a:bodyPr/>
        <a:lstStyle/>
        <a:p>
          <a:pPr rtl="0"/>
          <a:r>
            <a:rPr lang="en-US" dirty="0">
              <a:latin typeface="Tenorite"/>
            </a:rPr>
            <a:t>Seeks</a:t>
          </a:r>
          <a:r>
            <a:rPr lang="en-US" dirty="0"/>
            <a:t> to generate accurate and consistent results. </a:t>
          </a:r>
        </a:p>
      </dgm:t>
    </dgm:pt>
    <dgm:pt modelId="{4DDE158D-3F8C-4C2C-951F-6D2E9FB65453}" type="parTrans" cxnId="{9441D30F-4997-4129-AD8C-213CC424CAA7}">
      <dgm:prSet/>
      <dgm:spPr/>
    </dgm:pt>
    <dgm:pt modelId="{80E28F1A-D60E-40C7-9967-5FB6F36665C3}" type="sibTrans" cxnId="{9441D30F-4997-4129-AD8C-213CC424CAA7}">
      <dgm:prSet/>
      <dgm:spPr/>
    </dgm:pt>
    <dgm:pt modelId="{AB96599B-C2EB-4B21-A015-36E84B391899}">
      <dgm:prSet phldr="0"/>
      <dgm:spPr/>
      <dgm:t>
        <a:bodyPr/>
        <a:lstStyle/>
        <a:p>
          <a:pPr rtl="0"/>
          <a:r>
            <a:rPr lang="en-US" dirty="0">
              <a:latin typeface="Tenorite"/>
            </a:rPr>
            <a:t>A blend</a:t>
          </a:r>
          <a:r>
            <a:rPr lang="en-US" dirty="0"/>
            <a:t> of current theoretical frameworks</a:t>
          </a:r>
        </a:p>
      </dgm:t>
    </dgm:pt>
    <dgm:pt modelId="{177ACB3A-50BF-462C-A8DE-6BA6739AB984}" type="parTrans" cxnId="{AE50FEAC-2E89-44CF-989C-C172E6597B7E}">
      <dgm:prSet/>
      <dgm:spPr/>
    </dgm:pt>
    <dgm:pt modelId="{E3ED5B17-77F6-45CC-A6CB-682D23603A9B}" type="sibTrans" cxnId="{AE50FEAC-2E89-44CF-989C-C172E6597B7E}">
      <dgm:prSet/>
      <dgm:spPr/>
    </dgm:pt>
    <dgm:pt modelId="{CD7BBE54-AF27-42BB-9047-CDE0B5015CF2}" type="pres">
      <dgm:prSet presAssocID="{20E8A942-8553-4872-B70D-862A21B5A817}" presName="CompostProcess" presStyleCnt="0">
        <dgm:presLayoutVars>
          <dgm:dir/>
          <dgm:resizeHandles val="exact"/>
        </dgm:presLayoutVars>
      </dgm:prSet>
      <dgm:spPr/>
    </dgm:pt>
    <dgm:pt modelId="{05450279-D945-4403-A221-D633D8BC6981}" type="pres">
      <dgm:prSet presAssocID="{20E8A942-8553-4872-B70D-862A21B5A817}" presName="arrow" presStyleLbl="bgShp" presStyleIdx="0" presStyleCnt="1"/>
      <dgm:spPr/>
    </dgm:pt>
    <dgm:pt modelId="{BCB1A53F-CF81-40EE-808A-854EE8E2EC0F}" type="pres">
      <dgm:prSet presAssocID="{20E8A942-8553-4872-B70D-862A21B5A817}" presName="linearProcess" presStyleCnt="0"/>
      <dgm:spPr/>
    </dgm:pt>
    <dgm:pt modelId="{0F61EC0C-E9A8-44F7-9E5F-AE33C0658D03}" type="pres">
      <dgm:prSet presAssocID="{2D903241-6B83-4214-85E2-67B5D99AEF64}" presName="textNode" presStyleLbl="node1" presStyleIdx="0" presStyleCnt="5">
        <dgm:presLayoutVars>
          <dgm:bulletEnabled val="1"/>
        </dgm:presLayoutVars>
      </dgm:prSet>
      <dgm:spPr/>
    </dgm:pt>
    <dgm:pt modelId="{9C9FECB2-5720-4D1B-875B-1777C465E9BE}" type="pres">
      <dgm:prSet presAssocID="{88886DF1-CD52-4FBD-9B80-D3BA004E5467}" presName="sibTrans" presStyleCnt="0"/>
      <dgm:spPr/>
    </dgm:pt>
    <dgm:pt modelId="{C1ABF415-7385-4CEA-87C7-D7578AAE2EF1}" type="pres">
      <dgm:prSet presAssocID="{C5D7DB3C-2F7B-4985-8FC4-91C85B13F503}" presName="textNode" presStyleLbl="node1" presStyleIdx="1" presStyleCnt="5">
        <dgm:presLayoutVars>
          <dgm:bulletEnabled val="1"/>
        </dgm:presLayoutVars>
      </dgm:prSet>
      <dgm:spPr/>
    </dgm:pt>
    <dgm:pt modelId="{E3EDCD11-3A1A-4A34-9FE5-F500F2A422E4}" type="pres">
      <dgm:prSet presAssocID="{7CF36CE2-4300-48D6-AC0F-A5D1423FF1FA}" presName="sibTrans" presStyleCnt="0"/>
      <dgm:spPr/>
    </dgm:pt>
    <dgm:pt modelId="{F2919495-096C-4807-B1FE-DEA3ABD01D33}" type="pres">
      <dgm:prSet presAssocID="{A7055A25-B51C-4A67-AB6B-A589C9AC0040}" presName="textNode" presStyleLbl="node1" presStyleIdx="2" presStyleCnt="5">
        <dgm:presLayoutVars>
          <dgm:bulletEnabled val="1"/>
        </dgm:presLayoutVars>
      </dgm:prSet>
      <dgm:spPr/>
    </dgm:pt>
    <dgm:pt modelId="{A5C601BD-D7DE-4BD2-B078-8D3A64FF6237}" type="pres">
      <dgm:prSet presAssocID="{CD347DA6-B3BF-4730-B674-68D0946C7538}" presName="sibTrans" presStyleCnt="0"/>
      <dgm:spPr/>
    </dgm:pt>
    <dgm:pt modelId="{3EEAF542-6A6E-4597-848D-EF5F0DB18AB9}" type="pres">
      <dgm:prSet presAssocID="{AB96599B-C2EB-4B21-A015-36E84B391899}" presName="textNode" presStyleLbl="node1" presStyleIdx="3" presStyleCnt="5">
        <dgm:presLayoutVars>
          <dgm:bulletEnabled val="1"/>
        </dgm:presLayoutVars>
      </dgm:prSet>
      <dgm:spPr/>
    </dgm:pt>
    <dgm:pt modelId="{C7547AF1-0762-4DB7-8A76-203EC0A90F96}" type="pres">
      <dgm:prSet presAssocID="{E3ED5B17-77F6-45CC-A6CB-682D23603A9B}" presName="sibTrans" presStyleCnt="0"/>
      <dgm:spPr/>
    </dgm:pt>
    <dgm:pt modelId="{4C1F26EF-B408-4890-AB14-C4A408ACDB88}" type="pres">
      <dgm:prSet presAssocID="{FE8CD495-7ABE-4177-8E68-CEC01524C7EB}" presName="textNode" presStyleLbl="node1" presStyleIdx="4" presStyleCnt="5">
        <dgm:presLayoutVars>
          <dgm:bulletEnabled val="1"/>
        </dgm:presLayoutVars>
      </dgm:prSet>
      <dgm:spPr/>
    </dgm:pt>
  </dgm:ptLst>
  <dgm:cxnLst>
    <dgm:cxn modelId="{68219501-A8B9-452D-BB3D-8DE34A88C8B5}" type="presOf" srcId="{20E8A942-8553-4872-B70D-862A21B5A817}" destId="{CD7BBE54-AF27-42BB-9047-CDE0B5015CF2}" srcOrd="0" destOrd="0" presId="urn:microsoft.com/office/officeart/2005/8/layout/hProcess9"/>
    <dgm:cxn modelId="{9441D30F-4997-4129-AD8C-213CC424CAA7}" srcId="{20E8A942-8553-4872-B70D-862A21B5A817}" destId="{FE8CD495-7ABE-4177-8E68-CEC01524C7EB}" srcOrd="4" destOrd="0" parTransId="{4DDE158D-3F8C-4C2C-951F-6D2E9FB65453}" sibTransId="{80E28F1A-D60E-40C7-9967-5FB6F36665C3}"/>
    <dgm:cxn modelId="{B29AC26B-A1FD-4E8D-8431-FB9C5E57940E}" srcId="{20E8A942-8553-4872-B70D-862A21B5A817}" destId="{C5D7DB3C-2F7B-4985-8FC4-91C85B13F503}" srcOrd="1" destOrd="0" parTransId="{A8815997-A7DE-4B74-9E57-B88A2D87474E}" sibTransId="{7CF36CE2-4300-48D6-AC0F-A5D1423FF1FA}"/>
    <dgm:cxn modelId="{B58AF36E-7B9E-4FBD-AF30-89A37B8721C7}" type="presOf" srcId="{FE8CD495-7ABE-4177-8E68-CEC01524C7EB}" destId="{4C1F26EF-B408-4890-AB14-C4A408ACDB88}" srcOrd="0" destOrd="0" presId="urn:microsoft.com/office/officeart/2005/8/layout/hProcess9"/>
    <dgm:cxn modelId="{AA888B9B-C225-467F-AE35-5DF27735BE84}" srcId="{20E8A942-8553-4872-B70D-862A21B5A817}" destId="{A7055A25-B51C-4A67-AB6B-A589C9AC0040}" srcOrd="2" destOrd="0" parTransId="{C4AA09B7-EFFD-40AB-BA37-AB3772EE6200}" sibTransId="{CD347DA6-B3BF-4730-B674-68D0946C7538}"/>
    <dgm:cxn modelId="{B3CDB6AA-EA51-4CA0-8049-91424F9C65A2}" type="presOf" srcId="{C5D7DB3C-2F7B-4985-8FC4-91C85B13F503}" destId="{C1ABF415-7385-4CEA-87C7-D7578AAE2EF1}" srcOrd="0" destOrd="0" presId="urn:microsoft.com/office/officeart/2005/8/layout/hProcess9"/>
    <dgm:cxn modelId="{5B5061AC-1F6A-4EE3-8561-8C4B67AC06B2}" srcId="{20E8A942-8553-4872-B70D-862A21B5A817}" destId="{2D903241-6B83-4214-85E2-67B5D99AEF64}" srcOrd="0" destOrd="0" parTransId="{1B8E02CA-A06F-42D3-A909-40D0F250C395}" sibTransId="{88886DF1-CD52-4FBD-9B80-D3BA004E5467}"/>
    <dgm:cxn modelId="{AE50FEAC-2E89-44CF-989C-C172E6597B7E}" srcId="{20E8A942-8553-4872-B70D-862A21B5A817}" destId="{AB96599B-C2EB-4B21-A015-36E84B391899}" srcOrd="3" destOrd="0" parTransId="{177ACB3A-50BF-462C-A8DE-6BA6739AB984}" sibTransId="{E3ED5B17-77F6-45CC-A6CB-682D23603A9B}"/>
    <dgm:cxn modelId="{FF4BA7C5-7307-4743-AE75-DB9F4525F4B8}" type="presOf" srcId="{2D903241-6B83-4214-85E2-67B5D99AEF64}" destId="{0F61EC0C-E9A8-44F7-9E5F-AE33C0658D03}" srcOrd="0" destOrd="0" presId="urn:microsoft.com/office/officeart/2005/8/layout/hProcess9"/>
    <dgm:cxn modelId="{01D2E9EC-F657-49AC-8B8F-1E7865D0D7DD}" type="presOf" srcId="{AB96599B-C2EB-4B21-A015-36E84B391899}" destId="{3EEAF542-6A6E-4597-848D-EF5F0DB18AB9}" srcOrd="0" destOrd="0" presId="urn:microsoft.com/office/officeart/2005/8/layout/hProcess9"/>
    <dgm:cxn modelId="{EF2DB0ED-8AB3-4ADC-B3A5-8F86528F74B4}" type="presOf" srcId="{A7055A25-B51C-4A67-AB6B-A589C9AC0040}" destId="{F2919495-096C-4807-B1FE-DEA3ABD01D33}" srcOrd="0" destOrd="0" presId="urn:microsoft.com/office/officeart/2005/8/layout/hProcess9"/>
    <dgm:cxn modelId="{53D2723E-031E-4833-9680-504758876ABA}" type="presParOf" srcId="{CD7BBE54-AF27-42BB-9047-CDE0B5015CF2}" destId="{05450279-D945-4403-A221-D633D8BC6981}" srcOrd="0" destOrd="0" presId="urn:microsoft.com/office/officeart/2005/8/layout/hProcess9"/>
    <dgm:cxn modelId="{7CD86188-06FB-420B-9A22-09D9E8E59C34}" type="presParOf" srcId="{CD7BBE54-AF27-42BB-9047-CDE0B5015CF2}" destId="{BCB1A53F-CF81-40EE-808A-854EE8E2EC0F}" srcOrd="1" destOrd="0" presId="urn:microsoft.com/office/officeart/2005/8/layout/hProcess9"/>
    <dgm:cxn modelId="{9EF42226-D1B2-4C70-B75A-1D1F0A650150}" type="presParOf" srcId="{BCB1A53F-CF81-40EE-808A-854EE8E2EC0F}" destId="{0F61EC0C-E9A8-44F7-9E5F-AE33C0658D03}" srcOrd="0" destOrd="0" presId="urn:microsoft.com/office/officeart/2005/8/layout/hProcess9"/>
    <dgm:cxn modelId="{78A5966E-B0C7-434B-9429-1FFF9EF033B4}" type="presParOf" srcId="{BCB1A53F-CF81-40EE-808A-854EE8E2EC0F}" destId="{9C9FECB2-5720-4D1B-875B-1777C465E9BE}" srcOrd="1" destOrd="0" presId="urn:microsoft.com/office/officeart/2005/8/layout/hProcess9"/>
    <dgm:cxn modelId="{EE48769B-6E51-48C6-843E-0FE596E530BB}" type="presParOf" srcId="{BCB1A53F-CF81-40EE-808A-854EE8E2EC0F}" destId="{C1ABF415-7385-4CEA-87C7-D7578AAE2EF1}" srcOrd="2" destOrd="0" presId="urn:microsoft.com/office/officeart/2005/8/layout/hProcess9"/>
    <dgm:cxn modelId="{41FB110D-0BD3-4C00-BC8F-7D9374313200}" type="presParOf" srcId="{BCB1A53F-CF81-40EE-808A-854EE8E2EC0F}" destId="{E3EDCD11-3A1A-4A34-9FE5-F500F2A422E4}" srcOrd="3" destOrd="0" presId="urn:microsoft.com/office/officeart/2005/8/layout/hProcess9"/>
    <dgm:cxn modelId="{D7652D9B-1E1A-43E9-BAA3-BC4923028F6E}" type="presParOf" srcId="{BCB1A53F-CF81-40EE-808A-854EE8E2EC0F}" destId="{F2919495-096C-4807-B1FE-DEA3ABD01D33}" srcOrd="4" destOrd="0" presId="urn:microsoft.com/office/officeart/2005/8/layout/hProcess9"/>
    <dgm:cxn modelId="{2EA44ED4-074B-45A5-B601-59E6969A02C6}" type="presParOf" srcId="{BCB1A53F-CF81-40EE-808A-854EE8E2EC0F}" destId="{A5C601BD-D7DE-4BD2-B078-8D3A64FF6237}" srcOrd="5" destOrd="0" presId="urn:microsoft.com/office/officeart/2005/8/layout/hProcess9"/>
    <dgm:cxn modelId="{B993121F-6682-43A7-B06A-5074FAC8FFA7}" type="presParOf" srcId="{BCB1A53F-CF81-40EE-808A-854EE8E2EC0F}" destId="{3EEAF542-6A6E-4597-848D-EF5F0DB18AB9}" srcOrd="6" destOrd="0" presId="urn:microsoft.com/office/officeart/2005/8/layout/hProcess9"/>
    <dgm:cxn modelId="{AB88B606-AF21-415C-875A-581CD42BC958}" type="presParOf" srcId="{BCB1A53F-CF81-40EE-808A-854EE8E2EC0F}" destId="{C7547AF1-0762-4DB7-8A76-203EC0A90F96}" srcOrd="7" destOrd="0" presId="urn:microsoft.com/office/officeart/2005/8/layout/hProcess9"/>
    <dgm:cxn modelId="{CE88B29D-5AAD-4F7A-AD3D-4E33998EE8AB}" type="presParOf" srcId="{BCB1A53F-CF81-40EE-808A-854EE8E2EC0F}" destId="{4C1F26EF-B408-4890-AB14-C4A408ACDB88}"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0E8A942-8553-4872-B70D-862A21B5A817}" type="doc">
      <dgm:prSet loTypeId="urn:microsoft.com/office/officeart/2005/8/layout/hProcess9" loCatId="process" qsTypeId="urn:microsoft.com/office/officeart/2005/8/quickstyle/simple1" qsCatId="simple" csTypeId="urn:microsoft.com/office/officeart/2005/8/colors/colorful1" csCatId="colorful" phldr="1"/>
      <dgm:spPr/>
    </dgm:pt>
    <dgm:pt modelId="{2D903241-6B83-4214-85E2-67B5D99AEF64}">
      <dgm:prSet phldrT="[Text]" phldr="0"/>
      <dgm:spPr/>
      <dgm:t>
        <a:bodyPr/>
        <a:lstStyle/>
        <a:p>
          <a:pPr rtl="0"/>
          <a:r>
            <a:rPr lang="en-US" b="1" dirty="0">
              <a:latin typeface="Tenorite"/>
            </a:rPr>
            <a:t>Reflexive thematic analysis</a:t>
          </a:r>
          <a:endParaRPr lang="en-US" b="1" dirty="0"/>
        </a:p>
      </dgm:t>
    </dgm:pt>
    <dgm:pt modelId="{1B8E02CA-A06F-42D3-A909-40D0F250C395}" type="parTrans" cxnId="{5B5061AC-1F6A-4EE3-8561-8C4B67AC06B2}">
      <dgm:prSet/>
      <dgm:spPr/>
    </dgm:pt>
    <dgm:pt modelId="{88886DF1-CD52-4FBD-9B80-D3BA004E5467}" type="sibTrans" cxnId="{5B5061AC-1F6A-4EE3-8561-8C4B67AC06B2}">
      <dgm:prSet/>
      <dgm:spPr/>
    </dgm:pt>
    <dgm:pt modelId="{C5D7DB3C-2F7B-4985-8FC4-91C85B13F503}">
      <dgm:prSet phldrT="[Text]" phldr="0"/>
      <dgm:spPr/>
      <dgm:t>
        <a:bodyPr/>
        <a:lstStyle/>
        <a:p>
          <a:pPr rtl="0"/>
          <a:r>
            <a:rPr lang="en-US" dirty="0">
              <a:latin typeface="Tenorite"/>
            </a:rPr>
            <a:t>Critical research role</a:t>
          </a:r>
          <a:endParaRPr lang="en-US" dirty="0"/>
        </a:p>
      </dgm:t>
    </dgm:pt>
    <dgm:pt modelId="{A8815997-A7DE-4B74-9E57-B88A2D87474E}" type="parTrans" cxnId="{B29AC26B-A1FD-4E8D-8431-FB9C5E57940E}">
      <dgm:prSet/>
      <dgm:spPr/>
    </dgm:pt>
    <dgm:pt modelId="{7CF36CE2-4300-48D6-AC0F-A5D1423FF1FA}" type="sibTrans" cxnId="{B29AC26B-A1FD-4E8D-8431-FB9C5E57940E}">
      <dgm:prSet/>
      <dgm:spPr/>
    </dgm:pt>
    <dgm:pt modelId="{A7055A25-B51C-4A67-AB6B-A589C9AC0040}">
      <dgm:prSet phldrT="[Text]" phldr="0"/>
      <dgm:spPr/>
      <dgm:t>
        <a:bodyPr/>
        <a:lstStyle/>
        <a:p>
          <a:pPr rtl="0"/>
          <a:r>
            <a:rPr lang="en-US" dirty="0">
              <a:latin typeface="Tenorite"/>
            </a:rPr>
            <a:t>Inductive approachActive engagement</a:t>
          </a:r>
          <a:endParaRPr lang="en-US" dirty="0"/>
        </a:p>
      </dgm:t>
    </dgm:pt>
    <dgm:pt modelId="{C4AA09B7-EFFD-40AB-BA37-AB3772EE6200}" type="parTrans" cxnId="{AA888B9B-C225-467F-AE35-5DF27735BE84}">
      <dgm:prSet/>
      <dgm:spPr/>
    </dgm:pt>
    <dgm:pt modelId="{CD347DA6-B3BF-4730-B674-68D0946C7538}" type="sibTrans" cxnId="{AA888B9B-C225-467F-AE35-5DF27735BE84}">
      <dgm:prSet/>
      <dgm:spPr/>
    </dgm:pt>
    <dgm:pt modelId="{FE8CD495-7ABE-4177-8E68-CEC01524C7EB}">
      <dgm:prSet phldr="0"/>
      <dgm:spPr/>
      <dgm:t>
        <a:bodyPr/>
        <a:lstStyle/>
        <a:p>
          <a:pPr rtl="0"/>
          <a:r>
            <a:rPr lang="en-US" dirty="0">
              <a:latin typeface="Tenorite"/>
            </a:rPr>
            <a:t>Subjectivity</a:t>
          </a:r>
        </a:p>
      </dgm:t>
    </dgm:pt>
    <dgm:pt modelId="{4DDE158D-3F8C-4C2C-951F-6D2E9FB65453}" type="parTrans" cxnId="{9441D30F-4997-4129-AD8C-213CC424CAA7}">
      <dgm:prSet/>
      <dgm:spPr/>
    </dgm:pt>
    <dgm:pt modelId="{80E28F1A-D60E-40C7-9967-5FB6F36665C3}" type="sibTrans" cxnId="{9441D30F-4997-4129-AD8C-213CC424CAA7}">
      <dgm:prSet/>
      <dgm:spPr/>
    </dgm:pt>
    <dgm:pt modelId="{CD7BBE54-AF27-42BB-9047-CDE0B5015CF2}" type="pres">
      <dgm:prSet presAssocID="{20E8A942-8553-4872-B70D-862A21B5A817}" presName="CompostProcess" presStyleCnt="0">
        <dgm:presLayoutVars>
          <dgm:dir/>
          <dgm:resizeHandles val="exact"/>
        </dgm:presLayoutVars>
      </dgm:prSet>
      <dgm:spPr/>
    </dgm:pt>
    <dgm:pt modelId="{05450279-D945-4403-A221-D633D8BC6981}" type="pres">
      <dgm:prSet presAssocID="{20E8A942-8553-4872-B70D-862A21B5A817}" presName="arrow" presStyleLbl="bgShp" presStyleIdx="0" presStyleCnt="1"/>
      <dgm:spPr/>
    </dgm:pt>
    <dgm:pt modelId="{BCB1A53F-CF81-40EE-808A-854EE8E2EC0F}" type="pres">
      <dgm:prSet presAssocID="{20E8A942-8553-4872-B70D-862A21B5A817}" presName="linearProcess" presStyleCnt="0"/>
      <dgm:spPr/>
    </dgm:pt>
    <dgm:pt modelId="{0F61EC0C-E9A8-44F7-9E5F-AE33C0658D03}" type="pres">
      <dgm:prSet presAssocID="{2D903241-6B83-4214-85E2-67B5D99AEF64}" presName="textNode" presStyleLbl="node1" presStyleIdx="0" presStyleCnt="4">
        <dgm:presLayoutVars>
          <dgm:bulletEnabled val="1"/>
        </dgm:presLayoutVars>
      </dgm:prSet>
      <dgm:spPr/>
    </dgm:pt>
    <dgm:pt modelId="{9C9FECB2-5720-4D1B-875B-1777C465E9BE}" type="pres">
      <dgm:prSet presAssocID="{88886DF1-CD52-4FBD-9B80-D3BA004E5467}" presName="sibTrans" presStyleCnt="0"/>
      <dgm:spPr/>
    </dgm:pt>
    <dgm:pt modelId="{C1ABF415-7385-4CEA-87C7-D7578AAE2EF1}" type="pres">
      <dgm:prSet presAssocID="{C5D7DB3C-2F7B-4985-8FC4-91C85B13F503}" presName="textNode" presStyleLbl="node1" presStyleIdx="1" presStyleCnt="4">
        <dgm:presLayoutVars>
          <dgm:bulletEnabled val="1"/>
        </dgm:presLayoutVars>
      </dgm:prSet>
      <dgm:spPr/>
    </dgm:pt>
    <dgm:pt modelId="{E3EDCD11-3A1A-4A34-9FE5-F500F2A422E4}" type="pres">
      <dgm:prSet presAssocID="{7CF36CE2-4300-48D6-AC0F-A5D1423FF1FA}" presName="sibTrans" presStyleCnt="0"/>
      <dgm:spPr/>
    </dgm:pt>
    <dgm:pt modelId="{F2919495-096C-4807-B1FE-DEA3ABD01D33}" type="pres">
      <dgm:prSet presAssocID="{A7055A25-B51C-4A67-AB6B-A589C9AC0040}" presName="textNode" presStyleLbl="node1" presStyleIdx="2" presStyleCnt="4">
        <dgm:presLayoutVars>
          <dgm:bulletEnabled val="1"/>
        </dgm:presLayoutVars>
      </dgm:prSet>
      <dgm:spPr/>
    </dgm:pt>
    <dgm:pt modelId="{A5C601BD-D7DE-4BD2-B078-8D3A64FF6237}" type="pres">
      <dgm:prSet presAssocID="{CD347DA6-B3BF-4730-B674-68D0946C7538}" presName="sibTrans" presStyleCnt="0"/>
      <dgm:spPr/>
    </dgm:pt>
    <dgm:pt modelId="{4C1F26EF-B408-4890-AB14-C4A408ACDB88}" type="pres">
      <dgm:prSet presAssocID="{FE8CD495-7ABE-4177-8E68-CEC01524C7EB}" presName="textNode" presStyleLbl="node1" presStyleIdx="3" presStyleCnt="4">
        <dgm:presLayoutVars>
          <dgm:bulletEnabled val="1"/>
        </dgm:presLayoutVars>
      </dgm:prSet>
      <dgm:spPr/>
    </dgm:pt>
  </dgm:ptLst>
  <dgm:cxnLst>
    <dgm:cxn modelId="{68219501-A8B9-452D-BB3D-8DE34A88C8B5}" type="presOf" srcId="{20E8A942-8553-4872-B70D-862A21B5A817}" destId="{CD7BBE54-AF27-42BB-9047-CDE0B5015CF2}" srcOrd="0" destOrd="0" presId="urn:microsoft.com/office/officeart/2005/8/layout/hProcess9"/>
    <dgm:cxn modelId="{9441D30F-4997-4129-AD8C-213CC424CAA7}" srcId="{20E8A942-8553-4872-B70D-862A21B5A817}" destId="{FE8CD495-7ABE-4177-8E68-CEC01524C7EB}" srcOrd="3" destOrd="0" parTransId="{4DDE158D-3F8C-4C2C-951F-6D2E9FB65453}" sibTransId="{80E28F1A-D60E-40C7-9967-5FB6F36665C3}"/>
    <dgm:cxn modelId="{B29AC26B-A1FD-4E8D-8431-FB9C5E57940E}" srcId="{20E8A942-8553-4872-B70D-862A21B5A817}" destId="{C5D7DB3C-2F7B-4985-8FC4-91C85B13F503}" srcOrd="1" destOrd="0" parTransId="{A8815997-A7DE-4B74-9E57-B88A2D87474E}" sibTransId="{7CF36CE2-4300-48D6-AC0F-A5D1423FF1FA}"/>
    <dgm:cxn modelId="{B58AF36E-7B9E-4FBD-AF30-89A37B8721C7}" type="presOf" srcId="{FE8CD495-7ABE-4177-8E68-CEC01524C7EB}" destId="{4C1F26EF-B408-4890-AB14-C4A408ACDB88}" srcOrd="0" destOrd="0" presId="urn:microsoft.com/office/officeart/2005/8/layout/hProcess9"/>
    <dgm:cxn modelId="{AA888B9B-C225-467F-AE35-5DF27735BE84}" srcId="{20E8A942-8553-4872-B70D-862A21B5A817}" destId="{A7055A25-B51C-4A67-AB6B-A589C9AC0040}" srcOrd="2" destOrd="0" parTransId="{C4AA09B7-EFFD-40AB-BA37-AB3772EE6200}" sibTransId="{CD347DA6-B3BF-4730-B674-68D0946C7538}"/>
    <dgm:cxn modelId="{B3CDB6AA-EA51-4CA0-8049-91424F9C65A2}" type="presOf" srcId="{C5D7DB3C-2F7B-4985-8FC4-91C85B13F503}" destId="{C1ABF415-7385-4CEA-87C7-D7578AAE2EF1}" srcOrd="0" destOrd="0" presId="urn:microsoft.com/office/officeart/2005/8/layout/hProcess9"/>
    <dgm:cxn modelId="{5B5061AC-1F6A-4EE3-8561-8C4B67AC06B2}" srcId="{20E8A942-8553-4872-B70D-862A21B5A817}" destId="{2D903241-6B83-4214-85E2-67B5D99AEF64}" srcOrd="0" destOrd="0" parTransId="{1B8E02CA-A06F-42D3-A909-40D0F250C395}" sibTransId="{88886DF1-CD52-4FBD-9B80-D3BA004E5467}"/>
    <dgm:cxn modelId="{FF4BA7C5-7307-4743-AE75-DB9F4525F4B8}" type="presOf" srcId="{2D903241-6B83-4214-85E2-67B5D99AEF64}" destId="{0F61EC0C-E9A8-44F7-9E5F-AE33C0658D03}" srcOrd="0" destOrd="0" presId="urn:microsoft.com/office/officeart/2005/8/layout/hProcess9"/>
    <dgm:cxn modelId="{EF2DB0ED-8AB3-4ADC-B3A5-8F86528F74B4}" type="presOf" srcId="{A7055A25-B51C-4A67-AB6B-A589C9AC0040}" destId="{F2919495-096C-4807-B1FE-DEA3ABD01D33}" srcOrd="0" destOrd="0" presId="urn:microsoft.com/office/officeart/2005/8/layout/hProcess9"/>
    <dgm:cxn modelId="{53D2723E-031E-4833-9680-504758876ABA}" type="presParOf" srcId="{CD7BBE54-AF27-42BB-9047-CDE0B5015CF2}" destId="{05450279-D945-4403-A221-D633D8BC6981}" srcOrd="0" destOrd="0" presId="urn:microsoft.com/office/officeart/2005/8/layout/hProcess9"/>
    <dgm:cxn modelId="{7CD86188-06FB-420B-9A22-09D9E8E59C34}" type="presParOf" srcId="{CD7BBE54-AF27-42BB-9047-CDE0B5015CF2}" destId="{BCB1A53F-CF81-40EE-808A-854EE8E2EC0F}" srcOrd="1" destOrd="0" presId="urn:microsoft.com/office/officeart/2005/8/layout/hProcess9"/>
    <dgm:cxn modelId="{9EF42226-D1B2-4C70-B75A-1D1F0A650150}" type="presParOf" srcId="{BCB1A53F-CF81-40EE-808A-854EE8E2EC0F}" destId="{0F61EC0C-E9A8-44F7-9E5F-AE33C0658D03}" srcOrd="0" destOrd="0" presId="urn:microsoft.com/office/officeart/2005/8/layout/hProcess9"/>
    <dgm:cxn modelId="{78A5966E-B0C7-434B-9429-1FFF9EF033B4}" type="presParOf" srcId="{BCB1A53F-CF81-40EE-808A-854EE8E2EC0F}" destId="{9C9FECB2-5720-4D1B-875B-1777C465E9BE}" srcOrd="1" destOrd="0" presId="urn:microsoft.com/office/officeart/2005/8/layout/hProcess9"/>
    <dgm:cxn modelId="{EE48769B-6E51-48C6-843E-0FE596E530BB}" type="presParOf" srcId="{BCB1A53F-CF81-40EE-808A-854EE8E2EC0F}" destId="{C1ABF415-7385-4CEA-87C7-D7578AAE2EF1}" srcOrd="2" destOrd="0" presId="urn:microsoft.com/office/officeart/2005/8/layout/hProcess9"/>
    <dgm:cxn modelId="{41FB110D-0BD3-4C00-BC8F-7D9374313200}" type="presParOf" srcId="{BCB1A53F-CF81-40EE-808A-854EE8E2EC0F}" destId="{E3EDCD11-3A1A-4A34-9FE5-F500F2A422E4}" srcOrd="3" destOrd="0" presId="urn:microsoft.com/office/officeart/2005/8/layout/hProcess9"/>
    <dgm:cxn modelId="{D7652D9B-1E1A-43E9-BAA3-BC4923028F6E}" type="presParOf" srcId="{BCB1A53F-CF81-40EE-808A-854EE8E2EC0F}" destId="{F2919495-096C-4807-B1FE-DEA3ABD01D33}" srcOrd="4" destOrd="0" presId="urn:microsoft.com/office/officeart/2005/8/layout/hProcess9"/>
    <dgm:cxn modelId="{2EA44ED4-074B-45A5-B601-59E6969A02C6}" type="presParOf" srcId="{BCB1A53F-CF81-40EE-808A-854EE8E2EC0F}" destId="{A5C601BD-D7DE-4BD2-B078-8D3A64FF6237}" srcOrd="5" destOrd="0" presId="urn:microsoft.com/office/officeart/2005/8/layout/hProcess9"/>
    <dgm:cxn modelId="{CE88B29D-5AAD-4F7A-AD3D-4E33998EE8AB}" type="presParOf" srcId="{BCB1A53F-CF81-40EE-808A-854EE8E2EC0F}" destId="{4C1F26EF-B408-4890-AB14-C4A408ACDB88}"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6072CC-8BE4-4C0F-86BA-A5EC416C94BE}" type="doc">
      <dgm:prSet loTypeId="urn:microsoft.com/office/officeart/2005/8/layout/cycle2" loCatId="cycle" qsTypeId="urn:microsoft.com/office/officeart/2005/8/quickstyle/3d2" qsCatId="3D" csTypeId="urn:microsoft.com/office/officeart/2005/8/colors/colorful5" csCatId="colorful" phldr="1"/>
      <dgm:spPr/>
      <dgm:t>
        <a:bodyPr/>
        <a:lstStyle/>
        <a:p>
          <a:endParaRPr lang="en-US"/>
        </a:p>
      </dgm:t>
    </dgm:pt>
    <dgm:pt modelId="{C2DBC419-367B-44E0-A2A8-99A18A638386}">
      <dgm:prSet phldrT="[Text]" phldr="0"/>
      <dgm:spPr/>
      <dgm:t>
        <a:bodyPr/>
        <a:lstStyle/>
        <a:p>
          <a:pPr rtl="0"/>
          <a:r>
            <a:rPr lang="en-US" b="1" dirty="0">
              <a:solidFill>
                <a:schemeClr val="tx1"/>
              </a:solidFill>
              <a:latin typeface="Arial"/>
              <a:cs typeface="Arial"/>
            </a:rPr>
            <a:t>Type 1:</a:t>
          </a:r>
        </a:p>
      </dgm:t>
    </dgm:pt>
    <dgm:pt modelId="{00190EFF-0BA6-41A8-B089-48AE2931CA3C}" type="parTrans" cxnId="{C24F0005-765C-4797-AD9C-7831F5CBE541}">
      <dgm:prSet/>
      <dgm:spPr/>
      <dgm:t>
        <a:bodyPr/>
        <a:lstStyle/>
        <a:p>
          <a:endParaRPr lang="en-US"/>
        </a:p>
      </dgm:t>
    </dgm:pt>
    <dgm:pt modelId="{F9C77715-FF11-4207-8382-81DA35378B90}" type="sibTrans" cxnId="{C24F0005-765C-4797-AD9C-7831F5CBE541}">
      <dgm:prSet/>
      <dgm:spPr/>
      <dgm:t>
        <a:bodyPr/>
        <a:lstStyle/>
        <a:p>
          <a:endParaRPr lang="en-US"/>
        </a:p>
      </dgm:t>
    </dgm:pt>
    <dgm:pt modelId="{A8D5AF8B-2BEE-4188-AB54-B93B4E75AA45}">
      <dgm:prSet phldrT="[Text]" phldr="0"/>
      <dgm:spPr/>
      <dgm:t>
        <a:bodyPr/>
        <a:lstStyle/>
        <a:p>
          <a:pPr rtl="0"/>
          <a:r>
            <a:rPr lang="en-US" b="1" dirty="0">
              <a:solidFill>
                <a:schemeClr val="tx1"/>
              </a:solidFill>
              <a:latin typeface="Arial"/>
              <a:cs typeface="Arial"/>
            </a:rPr>
            <a:t>Type 2:</a:t>
          </a:r>
        </a:p>
      </dgm:t>
    </dgm:pt>
    <dgm:pt modelId="{36E7206D-386D-4E0B-8C4D-CE2927F45978}" type="parTrans" cxnId="{BB1DA31B-540E-46F2-A477-C821AD98EEDA}">
      <dgm:prSet/>
      <dgm:spPr/>
      <dgm:t>
        <a:bodyPr/>
        <a:lstStyle/>
        <a:p>
          <a:endParaRPr lang="en-US"/>
        </a:p>
      </dgm:t>
    </dgm:pt>
    <dgm:pt modelId="{36D9CCC2-F62B-4D30-8391-E451446F8348}" type="sibTrans" cxnId="{BB1DA31B-540E-46F2-A477-C821AD98EEDA}">
      <dgm:prSet/>
      <dgm:spPr/>
      <dgm:t>
        <a:bodyPr/>
        <a:lstStyle/>
        <a:p>
          <a:endParaRPr lang="en-US"/>
        </a:p>
      </dgm:t>
    </dgm:pt>
    <dgm:pt modelId="{18DFB10C-B258-4836-A269-2BA4AC696886}">
      <dgm:prSet phldrT="[Text]" phldr="0"/>
      <dgm:spPr/>
      <dgm:t>
        <a:bodyPr/>
        <a:lstStyle/>
        <a:p>
          <a:pPr rtl="0"/>
          <a:r>
            <a:rPr lang="en-US" b="1" dirty="0">
              <a:latin typeface="Arial"/>
              <a:cs typeface="Arial"/>
            </a:rPr>
            <a:t>Underlying meanings</a:t>
          </a:r>
        </a:p>
      </dgm:t>
    </dgm:pt>
    <dgm:pt modelId="{C6A095A2-9327-4102-A4C2-61BAE0EA8CF0}" type="parTrans" cxnId="{E26581E1-83A0-48C1-8878-A08522534D2A}">
      <dgm:prSet/>
      <dgm:spPr/>
      <dgm:t>
        <a:bodyPr/>
        <a:lstStyle/>
        <a:p>
          <a:endParaRPr lang="en-US"/>
        </a:p>
      </dgm:t>
    </dgm:pt>
    <dgm:pt modelId="{B80F68DE-4F9F-493F-A553-357A2E4EE2B3}" type="sibTrans" cxnId="{E26581E1-83A0-48C1-8878-A08522534D2A}">
      <dgm:prSet/>
      <dgm:spPr/>
      <dgm:t>
        <a:bodyPr/>
        <a:lstStyle/>
        <a:p>
          <a:endParaRPr lang="en-US"/>
        </a:p>
      </dgm:t>
    </dgm:pt>
    <dgm:pt modelId="{41E235F4-8388-4695-8770-A1BCB06422B8}">
      <dgm:prSet phldr="0"/>
      <dgm:spPr/>
      <dgm:t>
        <a:bodyPr/>
        <a:lstStyle/>
        <a:p>
          <a:pPr rtl="0"/>
          <a:r>
            <a:rPr lang="en-US" b="1" dirty="0">
              <a:latin typeface="Arial"/>
              <a:cs typeface="Arial"/>
            </a:rPr>
            <a:t>Explicit meanings</a:t>
          </a:r>
        </a:p>
      </dgm:t>
    </dgm:pt>
    <dgm:pt modelId="{8ACAF1B5-0D29-4D97-AEF7-70B167A48E53}" type="parTrans" cxnId="{C7808BA1-4CAD-4F4C-B9D5-8F2414E090AE}">
      <dgm:prSet/>
      <dgm:spPr/>
    </dgm:pt>
    <dgm:pt modelId="{DDC06E22-F4C7-4140-8B41-403F6842A07C}" type="sibTrans" cxnId="{C7808BA1-4CAD-4F4C-B9D5-8F2414E090AE}">
      <dgm:prSet/>
      <dgm:spPr/>
      <dgm:t>
        <a:bodyPr/>
        <a:lstStyle/>
        <a:p>
          <a:endParaRPr lang="en-US"/>
        </a:p>
      </dgm:t>
    </dgm:pt>
    <dgm:pt modelId="{20C6009C-02B1-48DB-B068-63C6FE8D6083}">
      <dgm:prSet phldr="0"/>
      <dgm:spPr/>
      <dgm:t>
        <a:bodyPr/>
        <a:lstStyle/>
        <a:p>
          <a:r>
            <a:rPr lang="en-US" b="1" dirty="0">
              <a:latin typeface="Arial"/>
              <a:cs typeface="Arial"/>
            </a:rPr>
            <a:t>Semantic</a:t>
          </a:r>
          <a:endParaRPr lang="en-US" dirty="0"/>
        </a:p>
      </dgm:t>
    </dgm:pt>
    <dgm:pt modelId="{9F548F03-58C9-4743-8029-6A7E10DEE22F}" type="parTrans" cxnId="{D3B47B83-C791-4223-A047-2D00DF173C94}">
      <dgm:prSet/>
      <dgm:spPr/>
    </dgm:pt>
    <dgm:pt modelId="{6F599364-F75C-4215-84A9-EE9A75653031}" type="sibTrans" cxnId="{D3B47B83-C791-4223-A047-2D00DF173C94}">
      <dgm:prSet/>
      <dgm:spPr/>
      <dgm:t>
        <a:bodyPr/>
        <a:lstStyle/>
        <a:p>
          <a:endParaRPr lang="en-US"/>
        </a:p>
      </dgm:t>
    </dgm:pt>
    <dgm:pt modelId="{A530D086-A2EC-462B-950B-3CB3B89E50F7}">
      <dgm:prSet phldr="0"/>
      <dgm:spPr/>
      <dgm:t>
        <a:bodyPr/>
        <a:lstStyle/>
        <a:p>
          <a:r>
            <a:rPr lang="en-US" b="1" dirty="0">
              <a:latin typeface="Arial"/>
              <a:cs typeface="Arial"/>
            </a:rPr>
            <a:t>Latent</a:t>
          </a:r>
          <a:endParaRPr lang="en-US" dirty="0"/>
        </a:p>
      </dgm:t>
    </dgm:pt>
    <dgm:pt modelId="{BF3D7570-1163-464F-8BAC-2079DE5B9771}" type="parTrans" cxnId="{1B323853-F3F2-4FB3-BD09-69ADF3F24DAA}">
      <dgm:prSet/>
      <dgm:spPr/>
    </dgm:pt>
    <dgm:pt modelId="{6518BF4D-2F69-4032-AD80-59373A4DBC0B}" type="sibTrans" cxnId="{1B323853-F3F2-4FB3-BD09-69ADF3F24DAA}">
      <dgm:prSet/>
      <dgm:spPr/>
      <dgm:t>
        <a:bodyPr/>
        <a:lstStyle/>
        <a:p>
          <a:endParaRPr lang="en-US"/>
        </a:p>
      </dgm:t>
    </dgm:pt>
    <dgm:pt modelId="{74C19FCF-B1C3-47EB-9D35-ABE472CC8EE1}" type="pres">
      <dgm:prSet presAssocID="{E96072CC-8BE4-4C0F-86BA-A5EC416C94BE}" presName="cycle" presStyleCnt="0">
        <dgm:presLayoutVars>
          <dgm:dir/>
          <dgm:resizeHandles val="exact"/>
        </dgm:presLayoutVars>
      </dgm:prSet>
      <dgm:spPr/>
    </dgm:pt>
    <dgm:pt modelId="{41CBBF71-077A-4569-880B-B550E27D8260}" type="pres">
      <dgm:prSet presAssocID="{C2DBC419-367B-44E0-A2A8-99A18A638386}" presName="node" presStyleLbl="node1" presStyleIdx="0" presStyleCnt="6">
        <dgm:presLayoutVars>
          <dgm:bulletEnabled val="1"/>
        </dgm:presLayoutVars>
      </dgm:prSet>
      <dgm:spPr/>
    </dgm:pt>
    <dgm:pt modelId="{5C10AF68-3A9A-48B1-B1C8-C43957715034}" type="pres">
      <dgm:prSet presAssocID="{F9C77715-FF11-4207-8382-81DA35378B90}" presName="sibTrans" presStyleLbl="sibTrans2D1" presStyleIdx="0" presStyleCnt="6"/>
      <dgm:spPr/>
    </dgm:pt>
    <dgm:pt modelId="{9DF3BB90-0F73-45A5-86BC-5D3CE45C6353}" type="pres">
      <dgm:prSet presAssocID="{F9C77715-FF11-4207-8382-81DA35378B90}" presName="connectorText" presStyleLbl="sibTrans2D1" presStyleIdx="0" presStyleCnt="6"/>
      <dgm:spPr/>
    </dgm:pt>
    <dgm:pt modelId="{DE4AFE2E-62A6-4A1A-872B-57470E23E2ED}" type="pres">
      <dgm:prSet presAssocID="{20C6009C-02B1-48DB-B068-63C6FE8D6083}" presName="node" presStyleLbl="node1" presStyleIdx="1" presStyleCnt="6">
        <dgm:presLayoutVars>
          <dgm:bulletEnabled val="1"/>
        </dgm:presLayoutVars>
      </dgm:prSet>
      <dgm:spPr/>
    </dgm:pt>
    <dgm:pt modelId="{A6D703B7-8CCD-476C-9F0B-BDCD96977185}" type="pres">
      <dgm:prSet presAssocID="{6F599364-F75C-4215-84A9-EE9A75653031}" presName="sibTrans" presStyleLbl="sibTrans2D1" presStyleIdx="1" presStyleCnt="6"/>
      <dgm:spPr/>
    </dgm:pt>
    <dgm:pt modelId="{B75FFC12-2768-4E13-83A7-40AA6C9EAF89}" type="pres">
      <dgm:prSet presAssocID="{6F599364-F75C-4215-84A9-EE9A75653031}" presName="connectorText" presStyleLbl="sibTrans2D1" presStyleIdx="1" presStyleCnt="6"/>
      <dgm:spPr/>
    </dgm:pt>
    <dgm:pt modelId="{1EDB08B9-66C1-4874-85E4-B1AC77A34EAF}" type="pres">
      <dgm:prSet presAssocID="{41E235F4-8388-4695-8770-A1BCB06422B8}" presName="node" presStyleLbl="node1" presStyleIdx="2" presStyleCnt="6">
        <dgm:presLayoutVars>
          <dgm:bulletEnabled val="1"/>
        </dgm:presLayoutVars>
      </dgm:prSet>
      <dgm:spPr/>
    </dgm:pt>
    <dgm:pt modelId="{F68180DC-3E86-4092-B657-73BDCA9E2584}" type="pres">
      <dgm:prSet presAssocID="{DDC06E22-F4C7-4140-8B41-403F6842A07C}" presName="sibTrans" presStyleLbl="sibTrans2D1" presStyleIdx="2" presStyleCnt="6"/>
      <dgm:spPr/>
    </dgm:pt>
    <dgm:pt modelId="{6DABF0FB-633D-4F38-B6A6-426BA244F3D6}" type="pres">
      <dgm:prSet presAssocID="{DDC06E22-F4C7-4140-8B41-403F6842A07C}" presName="connectorText" presStyleLbl="sibTrans2D1" presStyleIdx="2" presStyleCnt="6"/>
      <dgm:spPr/>
    </dgm:pt>
    <dgm:pt modelId="{90665A3C-6C3D-47A7-96C0-C70F1D3D8AB5}" type="pres">
      <dgm:prSet presAssocID="{A8D5AF8B-2BEE-4188-AB54-B93B4E75AA45}" presName="node" presStyleLbl="node1" presStyleIdx="3" presStyleCnt="6">
        <dgm:presLayoutVars>
          <dgm:bulletEnabled val="1"/>
        </dgm:presLayoutVars>
      </dgm:prSet>
      <dgm:spPr/>
    </dgm:pt>
    <dgm:pt modelId="{A06AB594-49A5-40CF-AF3B-5E04B00EF61D}" type="pres">
      <dgm:prSet presAssocID="{36D9CCC2-F62B-4D30-8391-E451446F8348}" presName="sibTrans" presStyleLbl="sibTrans2D1" presStyleIdx="3" presStyleCnt="6"/>
      <dgm:spPr/>
    </dgm:pt>
    <dgm:pt modelId="{744BF098-A90F-460C-B339-5379DE1581BA}" type="pres">
      <dgm:prSet presAssocID="{36D9CCC2-F62B-4D30-8391-E451446F8348}" presName="connectorText" presStyleLbl="sibTrans2D1" presStyleIdx="3" presStyleCnt="6"/>
      <dgm:spPr/>
    </dgm:pt>
    <dgm:pt modelId="{AC87347E-7354-4F59-87B4-811D6C928BD6}" type="pres">
      <dgm:prSet presAssocID="{A530D086-A2EC-462B-950B-3CB3B89E50F7}" presName="node" presStyleLbl="node1" presStyleIdx="4" presStyleCnt="6">
        <dgm:presLayoutVars>
          <dgm:bulletEnabled val="1"/>
        </dgm:presLayoutVars>
      </dgm:prSet>
      <dgm:spPr/>
    </dgm:pt>
    <dgm:pt modelId="{B06F47F9-5865-420C-9434-4BB49E40A6DB}" type="pres">
      <dgm:prSet presAssocID="{6518BF4D-2F69-4032-AD80-59373A4DBC0B}" presName="sibTrans" presStyleLbl="sibTrans2D1" presStyleIdx="4" presStyleCnt="6"/>
      <dgm:spPr/>
    </dgm:pt>
    <dgm:pt modelId="{A21C782E-8B10-4AE5-8D36-ACBE82C6E885}" type="pres">
      <dgm:prSet presAssocID="{6518BF4D-2F69-4032-AD80-59373A4DBC0B}" presName="connectorText" presStyleLbl="sibTrans2D1" presStyleIdx="4" presStyleCnt="6"/>
      <dgm:spPr/>
    </dgm:pt>
    <dgm:pt modelId="{F2F3E423-7DE9-467B-A52F-BEC57D26448B}" type="pres">
      <dgm:prSet presAssocID="{18DFB10C-B258-4836-A269-2BA4AC696886}" presName="node" presStyleLbl="node1" presStyleIdx="5" presStyleCnt="6">
        <dgm:presLayoutVars>
          <dgm:bulletEnabled val="1"/>
        </dgm:presLayoutVars>
      </dgm:prSet>
      <dgm:spPr/>
    </dgm:pt>
    <dgm:pt modelId="{9B59FA10-F1DC-4AE3-9B2A-22FF9DDCB23B}" type="pres">
      <dgm:prSet presAssocID="{B80F68DE-4F9F-493F-A553-357A2E4EE2B3}" presName="sibTrans" presStyleLbl="sibTrans2D1" presStyleIdx="5" presStyleCnt="6"/>
      <dgm:spPr/>
    </dgm:pt>
    <dgm:pt modelId="{E9372E64-9D7B-4DDF-A946-6A8639883DA7}" type="pres">
      <dgm:prSet presAssocID="{B80F68DE-4F9F-493F-A553-357A2E4EE2B3}" presName="connectorText" presStyleLbl="sibTrans2D1" presStyleIdx="5" presStyleCnt="6"/>
      <dgm:spPr/>
    </dgm:pt>
  </dgm:ptLst>
  <dgm:cxnLst>
    <dgm:cxn modelId="{C24F0005-765C-4797-AD9C-7831F5CBE541}" srcId="{E96072CC-8BE4-4C0F-86BA-A5EC416C94BE}" destId="{C2DBC419-367B-44E0-A2A8-99A18A638386}" srcOrd="0" destOrd="0" parTransId="{00190EFF-0BA6-41A8-B089-48AE2931CA3C}" sibTransId="{F9C77715-FF11-4207-8382-81DA35378B90}"/>
    <dgm:cxn modelId="{03112517-E471-4ED2-B780-58C60481B8DE}" type="presOf" srcId="{6F599364-F75C-4215-84A9-EE9A75653031}" destId="{B75FFC12-2768-4E13-83A7-40AA6C9EAF89}" srcOrd="1" destOrd="0" presId="urn:microsoft.com/office/officeart/2005/8/layout/cycle2"/>
    <dgm:cxn modelId="{BB1DA31B-540E-46F2-A477-C821AD98EEDA}" srcId="{E96072CC-8BE4-4C0F-86BA-A5EC416C94BE}" destId="{A8D5AF8B-2BEE-4188-AB54-B93B4E75AA45}" srcOrd="3" destOrd="0" parTransId="{36E7206D-386D-4E0B-8C4D-CE2927F45978}" sibTransId="{36D9CCC2-F62B-4D30-8391-E451446F8348}"/>
    <dgm:cxn modelId="{BE37871C-3333-4194-9622-F2D342A9D0D8}" type="presOf" srcId="{B80F68DE-4F9F-493F-A553-357A2E4EE2B3}" destId="{9B59FA10-F1DC-4AE3-9B2A-22FF9DDCB23B}" srcOrd="0" destOrd="0" presId="urn:microsoft.com/office/officeart/2005/8/layout/cycle2"/>
    <dgm:cxn modelId="{F0768F2E-A251-45E7-899B-949EC0F54431}" type="presOf" srcId="{DDC06E22-F4C7-4140-8B41-403F6842A07C}" destId="{F68180DC-3E86-4092-B657-73BDCA9E2584}" srcOrd="0" destOrd="0" presId="urn:microsoft.com/office/officeart/2005/8/layout/cycle2"/>
    <dgm:cxn modelId="{ADCA9F31-CE33-40BA-8651-45FB00F3724A}" type="presOf" srcId="{A8D5AF8B-2BEE-4188-AB54-B93B4E75AA45}" destId="{90665A3C-6C3D-47A7-96C0-C70F1D3D8AB5}" srcOrd="0" destOrd="0" presId="urn:microsoft.com/office/officeart/2005/8/layout/cycle2"/>
    <dgm:cxn modelId="{6F13A671-DB1A-4F97-A794-764D2ABAD36A}" type="presOf" srcId="{6518BF4D-2F69-4032-AD80-59373A4DBC0B}" destId="{B06F47F9-5865-420C-9434-4BB49E40A6DB}" srcOrd="0" destOrd="0" presId="urn:microsoft.com/office/officeart/2005/8/layout/cycle2"/>
    <dgm:cxn modelId="{1B323853-F3F2-4FB3-BD09-69ADF3F24DAA}" srcId="{E96072CC-8BE4-4C0F-86BA-A5EC416C94BE}" destId="{A530D086-A2EC-462B-950B-3CB3B89E50F7}" srcOrd="4" destOrd="0" parTransId="{BF3D7570-1163-464F-8BAC-2079DE5B9771}" sibTransId="{6518BF4D-2F69-4032-AD80-59373A4DBC0B}"/>
    <dgm:cxn modelId="{6AE34E76-3024-461D-911A-018E1F348714}" type="presOf" srcId="{18DFB10C-B258-4836-A269-2BA4AC696886}" destId="{F2F3E423-7DE9-467B-A52F-BEC57D26448B}" srcOrd="0" destOrd="0" presId="urn:microsoft.com/office/officeart/2005/8/layout/cycle2"/>
    <dgm:cxn modelId="{D3B47B83-C791-4223-A047-2D00DF173C94}" srcId="{E96072CC-8BE4-4C0F-86BA-A5EC416C94BE}" destId="{20C6009C-02B1-48DB-B068-63C6FE8D6083}" srcOrd="1" destOrd="0" parTransId="{9F548F03-58C9-4743-8029-6A7E10DEE22F}" sibTransId="{6F599364-F75C-4215-84A9-EE9A75653031}"/>
    <dgm:cxn modelId="{FBBAA58B-B8E0-4F1F-85AA-0683EFD82CDB}" type="presOf" srcId="{DDC06E22-F4C7-4140-8B41-403F6842A07C}" destId="{6DABF0FB-633D-4F38-B6A6-426BA244F3D6}" srcOrd="1" destOrd="0" presId="urn:microsoft.com/office/officeart/2005/8/layout/cycle2"/>
    <dgm:cxn modelId="{AE3E0D8E-75AB-4569-B22D-9845B9F04C28}" type="presOf" srcId="{36D9CCC2-F62B-4D30-8391-E451446F8348}" destId="{744BF098-A90F-460C-B339-5379DE1581BA}" srcOrd="1" destOrd="0" presId="urn:microsoft.com/office/officeart/2005/8/layout/cycle2"/>
    <dgm:cxn modelId="{A3E0A08E-F9C7-417A-A88C-B3C11B9394CD}" type="presOf" srcId="{C2DBC419-367B-44E0-A2A8-99A18A638386}" destId="{41CBBF71-077A-4569-880B-B550E27D8260}" srcOrd="0" destOrd="0" presId="urn:microsoft.com/office/officeart/2005/8/layout/cycle2"/>
    <dgm:cxn modelId="{C7808BA1-4CAD-4F4C-B9D5-8F2414E090AE}" srcId="{E96072CC-8BE4-4C0F-86BA-A5EC416C94BE}" destId="{41E235F4-8388-4695-8770-A1BCB06422B8}" srcOrd="2" destOrd="0" parTransId="{8ACAF1B5-0D29-4D97-AEF7-70B167A48E53}" sibTransId="{DDC06E22-F4C7-4140-8B41-403F6842A07C}"/>
    <dgm:cxn modelId="{709EF5A6-9999-4B56-B4DF-A9C16594C5A1}" type="presOf" srcId="{6F599364-F75C-4215-84A9-EE9A75653031}" destId="{A6D703B7-8CCD-476C-9F0B-BDCD96977185}" srcOrd="0" destOrd="0" presId="urn:microsoft.com/office/officeart/2005/8/layout/cycle2"/>
    <dgm:cxn modelId="{422033C5-6D04-4411-84B0-119FEF6D5817}" type="presOf" srcId="{E96072CC-8BE4-4C0F-86BA-A5EC416C94BE}" destId="{74C19FCF-B1C3-47EB-9D35-ABE472CC8EE1}" srcOrd="0" destOrd="0" presId="urn:microsoft.com/office/officeart/2005/8/layout/cycle2"/>
    <dgm:cxn modelId="{1276D4CC-9FEE-481D-984C-998FB624FD3F}" type="presOf" srcId="{20C6009C-02B1-48DB-B068-63C6FE8D6083}" destId="{DE4AFE2E-62A6-4A1A-872B-57470E23E2ED}" srcOrd="0" destOrd="0" presId="urn:microsoft.com/office/officeart/2005/8/layout/cycle2"/>
    <dgm:cxn modelId="{D86DFCD4-E1EA-4441-BD0D-8512DE4B4CB0}" type="presOf" srcId="{F9C77715-FF11-4207-8382-81DA35378B90}" destId="{9DF3BB90-0F73-45A5-86BC-5D3CE45C6353}" srcOrd="1" destOrd="0" presId="urn:microsoft.com/office/officeart/2005/8/layout/cycle2"/>
    <dgm:cxn modelId="{807E1AD9-C455-41E1-9359-3B95CD4E75EC}" type="presOf" srcId="{B80F68DE-4F9F-493F-A553-357A2E4EE2B3}" destId="{E9372E64-9D7B-4DDF-A946-6A8639883DA7}" srcOrd="1" destOrd="0" presId="urn:microsoft.com/office/officeart/2005/8/layout/cycle2"/>
    <dgm:cxn modelId="{26211EDC-91FA-438B-8A8A-11E15E97C58E}" type="presOf" srcId="{41E235F4-8388-4695-8770-A1BCB06422B8}" destId="{1EDB08B9-66C1-4874-85E4-B1AC77A34EAF}" srcOrd="0" destOrd="0" presId="urn:microsoft.com/office/officeart/2005/8/layout/cycle2"/>
    <dgm:cxn modelId="{E26581E1-83A0-48C1-8878-A08522534D2A}" srcId="{E96072CC-8BE4-4C0F-86BA-A5EC416C94BE}" destId="{18DFB10C-B258-4836-A269-2BA4AC696886}" srcOrd="5" destOrd="0" parTransId="{C6A095A2-9327-4102-A4C2-61BAE0EA8CF0}" sibTransId="{B80F68DE-4F9F-493F-A553-357A2E4EE2B3}"/>
    <dgm:cxn modelId="{31115EF1-16BC-492E-AFF3-DCB24F53EC66}" type="presOf" srcId="{F9C77715-FF11-4207-8382-81DA35378B90}" destId="{5C10AF68-3A9A-48B1-B1C8-C43957715034}" srcOrd="0" destOrd="0" presId="urn:microsoft.com/office/officeart/2005/8/layout/cycle2"/>
    <dgm:cxn modelId="{1333DAF1-3167-47DF-B5F5-2E817349B750}" type="presOf" srcId="{A530D086-A2EC-462B-950B-3CB3B89E50F7}" destId="{AC87347E-7354-4F59-87B4-811D6C928BD6}" srcOrd="0" destOrd="0" presId="urn:microsoft.com/office/officeart/2005/8/layout/cycle2"/>
    <dgm:cxn modelId="{DA8B93F9-932E-426E-8EEF-567DE03D5E73}" type="presOf" srcId="{6518BF4D-2F69-4032-AD80-59373A4DBC0B}" destId="{A21C782E-8B10-4AE5-8D36-ACBE82C6E885}" srcOrd="1" destOrd="0" presId="urn:microsoft.com/office/officeart/2005/8/layout/cycle2"/>
    <dgm:cxn modelId="{BDD095FF-5D17-46FC-BFF9-FA25040C6825}" type="presOf" srcId="{36D9CCC2-F62B-4D30-8391-E451446F8348}" destId="{A06AB594-49A5-40CF-AF3B-5E04B00EF61D}" srcOrd="0" destOrd="0" presId="urn:microsoft.com/office/officeart/2005/8/layout/cycle2"/>
    <dgm:cxn modelId="{0F0B427B-3CE4-4200-A5FE-7130DBA19D82}" type="presParOf" srcId="{74C19FCF-B1C3-47EB-9D35-ABE472CC8EE1}" destId="{41CBBF71-077A-4569-880B-B550E27D8260}" srcOrd="0" destOrd="0" presId="urn:microsoft.com/office/officeart/2005/8/layout/cycle2"/>
    <dgm:cxn modelId="{3AF767FD-321E-48C0-998E-756A83FA09AB}" type="presParOf" srcId="{74C19FCF-B1C3-47EB-9D35-ABE472CC8EE1}" destId="{5C10AF68-3A9A-48B1-B1C8-C43957715034}" srcOrd="1" destOrd="0" presId="urn:microsoft.com/office/officeart/2005/8/layout/cycle2"/>
    <dgm:cxn modelId="{FAB7DE67-51B9-4E92-AACA-EBC2B8D74DD4}" type="presParOf" srcId="{5C10AF68-3A9A-48B1-B1C8-C43957715034}" destId="{9DF3BB90-0F73-45A5-86BC-5D3CE45C6353}" srcOrd="0" destOrd="0" presId="urn:microsoft.com/office/officeart/2005/8/layout/cycle2"/>
    <dgm:cxn modelId="{1277B9F7-0DFF-438D-BE28-3D1C6421AE63}" type="presParOf" srcId="{74C19FCF-B1C3-47EB-9D35-ABE472CC8EE1}" destId="{DE4AFE2E-62A6-4A1A-872B-57470E23E2ED}" srcOrd="2" destOrd="0" presId="urn:microsoft.com/office/officeart/2005/8/layout/cycle2"/>
    <dgm:cxn modelId="{31E991FB-4BC5-42AA-873F-92C5B66098BF}" type="presParOf" srcId="{74C19FCF-B1C3-47EB-9D35-ABE472CC8EE1}" destId="{A6D703B7-8CCD-476C-9F0B-BDCD96977185}" srcOrd="3" destOrd="0" presId="urn:microsoft.com/office/officeart/2005/8/layout/cycle2"/>
    <dgm:cxn modelId="{0D1A2FDF-5DC9-4F55-94CF-D91576735FB5}" type="presParOf" srcId="{A6D703B7-8CCD-476C-9F0B-BDCD96977185}" destId="{B75FFC12-2768-4E13-83A7-40AA6C9EAF89}" srcOrd="0" destOrd="0" presId="urn:microsoft.com/office/officeart/2005/8/layout/cycle2"/>
    <dgm:cxn modelId="{6F227698-4C4C-483D-96D1-9853197B9449}" type="presParOf" srcId="{74C19FCF-B1C3-47EB-9D35-ABE472CC8EE1}" destId="{1EDB08B9-66C1-4874-85E4-B1AC77A34EAF}" srcOrd="4" destOrd="0" presId="urn:microsoft.com/office/officeart/2005/8/layout/cycle2"/>
    <dgm:cxn modelId="{8A761E99-AB0A-4120-BDA6-3D0CED2E9713}" type="presParOf" srcId="{74C19FCF-B1C3-47EB-9D35-ABE472CC8EE1}" destId="{F68180DC-3E86-4092-B657-73BDCA9E2584}" srcOrd="5" destOrd="0" presId="urn:microsoft.com/office/officeart/2005/8/layout/cycle2"/>
    <dgm:cxn modelId="{43D365B2-FDCA-4FE6-BBF8-C514310FEAF4}" type="presParOf" srcId="{F68180DC-3E86-4092-B657-73BDCA9E2584}" destId="{6DABF0FB-633D-4F38-B6A6-426BA244F3D6}" srcOrd="0" destOrd="0" presId="urn:microsoft.com/office/officeart/2005/8/layout/cycle2"/>
    <dgm:cxn modelId="{A5171214-1801-4258-9DE9-665633477E24}" type="presParOf" srcId="{74C19FCF-B1C3-47EB-9D35-ABE472CC8EE1}" destId="{90665A3C-6C3D-47A7-96C0-C70F1D3D8AB5}" srcOrd="6" destOrd="0" presId="urn:microsoft.com/office/officeart/2005/8/layout/cycle2"/>
    <dgm:cxn modelId="{7B49295F-2B04-4B29-9147-24BBB5808508}" type="presParOf" srcId="{74C19FCF-B1C3-47EB-9D35-ABE472CC8EE1}" destId="{A06AB594-49A5-40CF-AF3B-5E04B00EF61D}" srcOrd="7" destOrd="0" presId="urn:microsoft.com/office/officeart/2005/8/layout/cycle2"/>
    <dgm:cxn modelId="{6818E574-0905-4847-8AD5-F13ACEA979BD}" type="presParOf" srcId="{A06AB594-49A5-40CF-AF3B-5E04B00EF61D}" destId="{744BF098-A90F-460C-B339-5379DE1581BA}" srcOrd="0" destOrd="0" presId="urn:microsoft.com/office/officeart/2005/8/layout/cycle2"/>
    <dgm:cxn modelId="{41C8209D-60D5-49FE-8B8B-719B70394810}" type="presParOf" srcId="{74C19FCF-B1C3-47EB-9D35-ABE472CC8EE1}" destId="{AC87347E-7354-4F59-87B4-811D6C928BD6}" srcOrd="8" destOrd="0" presId="urn:microsoft.com/office/officeart/2005/8/layout/cycle2"/>
    <dgm:cxn modelId="{F6911EDA-DD73-4FA4-A486-0F39C4D4DB89}" type="presParOf" srcId="{74C19FCF-B1C3-47EB-9D35-ABE472CC8EE1}" destId="{B06F47F9-5865-420C-9434-4BB49E40A6DB}" srcOrd="9" destOrd="0" presId="urn:microsoft.com/office/officeart/2005/8/layout/cycle2"/>
    <dgm:cxn modelId="{3B283629-6C42-40C2-881A-2E7CDE1A2CE3}" type="presParOf" srcId="{B06F47F9-5865-420C-9434-4BB49E40A6DB}" destId="{A21C782E-8B10-4AE5-8D36-ACBE82C6E885}" srcOrd="0" destOrd="0" presId="urn:microsoft.com/office/officeart/2005/8/layout/cycle2"/>
    <dgm:cxn modelId="{78F566A5-2A21-49E1-ABF9-103B3F281603}" type="presParOf" srcId="{74C19FCF-B1C3-47EB-9D35-ABE472CC8EE1}" destId="{F2F3E423-7DE9-467B-A52F-BEC57D26448B}" srcOrd="10" destOrd="0" presId="urn:microsoft.com/office/officeart/2005/8/layout/cycle2"/>
    <dgm:cxn modelId="{0040AB11-92C7-4519-B502-C9561FB3CC40}" type="presParOf" srcId="{74C19FCF-B1C3-47EB-9D35-ABE472CC8EE1}" destId="{9B59FA10-F1DC-4AE3-9B2A-22FF9DDCB23B}" srcOrd="11" destOrd="0" presId="urn:microsoft.com/office/officeart/2005/8/layout/cycle2"/>
    <dgm:cxn modelId="{74A17C13-D6E8-4A05-B732-EF2CCDF7402F}" type="presParOf" srcId="{9B59FA10-F1DC-4AE3-9B2A-22FF9DDCB23B}" destId="{E9372E64-9D7B-4DDF-A946-6A8639883DA7}"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6072CC-8BE4-4C0F-86BA-A5EC416C94BE}" type="doc">
      <dgm:prSet loTypeId="urn:microsoft.com/office/officeart/2005/8/layout/cycle2" loCatId="cycle" qsTypeId="urn:microsoft.com/office/officeart/2005/8/quickstyle/3d2" qsCatId="3D" csTypeId="urn:microsoft.com/office/officeart/2005/8/colors/colorful1" csCatId="colorful" phldr="1"/>
      <dgm:spPr/>
      <dgm:t>
        <a:bodyPr/>
        <a:lstStyle/>
        <a:p>
          <a:endParaRPr lang="en-US"/>
        </a:p>
      </dgm:t>
    </dgm:pt>
    <dgm:pt modelId="{C2DBC419-367B-44E0-A2A8-99A18A638386}">
      <dgm:prSet phldrT="[Text]" phldr="0"/>
      <dgm:spPr/>
      <dgm:t>
        <a:bodyPr/>
        <a:lstStyle/>
        <a:p>
          <a:pPr rtl="0"/>
          <a:r>
            <a:rPr lang="en-US" b="1" dirty="0">
              <a:latin typeface="Arial"/>
              <a:cs typeface="Arial"/>
            </a:rPr>
            <a:t>Type 3:</a:t>
          </a:r>
        </a:p>
      </dgm:t>
    </dgm:pt>
    <dgm:pt modelId="{00190EFF-0BA6-41A8-B089-48AE2931CA3C}" type="parTrans" cxnId="{C24F0005-765C-4797-AD9C-7831F5CBE541}">
      <dgm:prSet/>
      <dgm:spPr/>
      <dgm:t>
        <a:bodyPr/>
        <a:lstStyle/>
        <a:p>
          <a:endParaRPr lang="en-US"/>
        </a:p>
      </dgm:t>
    </dgm:pt>
    <dgm:pt modelId="{F9C77715-FF11-4207-8382-81DA35378B90}" type="sibTrans" cxnId="{C24F0005-765C-4797-AD9C-7831F5CBE541}">
      <dgm:prSet/>
      <dgm:spPr/>
      <dgm:t>
        <a:bodyPr/>
        <a:lstStyle/>
        <a:p>
          <a:endParaRPr lang="en-US"/>
        </a:p>
      </dgm:t>
    </dgm:pt>
    <dgm:pt modelId="{A8D5AF8B-2BEE-4188-AB54-B93B4E75AA45}">
      <dgm:prSet phldrT="[Text]" phldr="0"/>
      <dgm:spPr/>
      <dgm:t>
        <a:bodyPr/>
        <a:lstStyle/>
        <a:p>
          <a:pPr rtl="0"/>
          <a:r>
            <a:rPr lang="en-US" b="1" dirty="0">
              <a:latin typeface="Arial"/>
              <a:cs typeface="Arial"/>
            </a:rPr>
            <a:t>Type 4:</a:t>
          </a:r>
        </a:p>
      </dgm:t>
    </dgm:pt>
    <dgm:pt modelId="{36E7206D-386D-4E0B-8C4D-CE2927F45978}" type="parTrans" cxnId="{BB1DA31B-540E-46F2-A477-C821AD98EEDA}">
      <dgm:prSet/>
      <dgm:spPr/>
      <dgm:t>
        <a:bodyPr/>
        <a:lstStyle/>
        <a:p>
          <a:endParaRPr lang="en-US"/>
        </a:p>
      </dgm:t>
    </dgm:pt>
    <dgm:pt modelId="{36D9CCC2-F62B-4D30-8391-E451446F8348}" type="sibTrans" cxnId="{BB1DA31B-540E-46F2-A477-C821AD98EEDA}">
      <dgm:prSet/>
      <dgm:spPr/>
      <dgm:t>
        <a:bodyPr/>
        <a:lstStyle/>
        <a:p>
          <a:endParaRPr lang="en-US"/>
        </a:p>
      </dgm:t>
    </dgm:pt>
    <dgm:pt modelId="{18DFB10C-B258-4836-A269-2BA4AC696886}">
      <dgm:prSet phldrT="[Text]" phldr="0"/>
      <dgm:spPr/>
      <dgm:t>
        <a:bodyPr/>
        <a:lstStyle/>
        <a:p>
          <a:pPr rtl="0"/>
          <a:r>
            <a:rPr lang="en-US" b="1" dirty="0">
              <a:latin typeface="Arial"/>
              <a:cs typeface="Arial"/>
            </a:rPr>
            <a:t>Guided by current theories</a:t>
          </a:r>
        </a:p>
      </dgm:t>
    </dgm:pt>
    <dgm:pt modelId="{C6A095A2-9327-4102-A4C2-61BAE0EA8CF0}" type="parTrans" cxnId="{E26581E1-83A0-48C1-8878-A08522534D2A}">
      <dgm:prSet/>
      <dgm:spPr/>
      <dgm:t>
        <a:bodyPr/>
        <a:lstStyle/>
        <a:p>
          <a:endParaRPr lang="en-US"/>
        </a:p>
      </dgm:t>
    </dgm:pt>
    <dgm:pt modelId="{B80F68DE-4F9F-493F-A553-357A2E4EE2B3}" type="sibTrans" cxnId="{E26581E1-83A0-48C1-8878-A08522534D2A}">
      <dgm:prSet/>
      <dgm:spPr/>
      <dgm:t>
        <a:bodyPr/>
        <a:lstStyle/>
        <a:p>
          <a:endParaRPr lang="en-US"/>
        </a:p>
      </dgm:t>
    </dgm:pt>
    <dgm:pt modelId="{41E235F4-8388-4695-8770-A1BCB06422B8}">
      <dgm:prSet phldr="0"/>
      <dgm:spPr/>
      <dgm:t>
        <a:bodyPr/>
        <a:lstStyle/>
        <a:p>
          <a:pPr rtl="0"/>
          <a:r>
            <a:rPr lang="en-US" b="1" dirty="0">
              <a:latin typeface="Arial"/>
              <a:cs typeface="Arial"/>
            </a:rPr>
            <a:t>No prior knowledge</a:t>
          </a:r>
        </a:p>
      </dgm:t>
    </dgm:pt>
    <dgm:pt modelId="{8ACAF1B5-0D29-4D97-AEF7-70B167A48E53}" type="parTrans" cxnId="{C7808BA1-4CAD-4F4C-B9D5-8F2414E090AE}">
      <dgm:prSet/>
      <dgm:spPr/>
    </dgm:pt>
    <dgm:pt modelId="{DDC06E22-F4C7-4140-8B41-403F6842A07C}" type="sibTrans" cxnId="{C7808BA1-4CAD-4F4C-B9D5-8F2414E090AE}">
      <dgm:prSet/>
      <dgm:spPr/>
      <dgm:t>
        <a:bodyPr/>
        <a:lstStyle/>
        <a:p>
          <a:endParaRPr lang="en-US"/>
        </a:p>
      </dgm:t>
    </dgm:pt>
    <dgm:pt modelId="{20C6009C-02B1-48DB-B068-63C6FE8D6083}">
      <dgm:prSet phldr="0"/>
      <dgm:spPr/>
      <dgm:t>
        <a:bodyPr/>
        <a:lstStyle/>
        <a:p>
          <a:r>
            <a:rPr lang="en-US" b="1" dirty="0">
              <a:latin typeface="Arial"/>
              <a:cs typeface="Arial"/>
            </a:rPr>
            <a:t>Inductive</a:t>
          </a:r>
          <a:endParaRPr lang="en-US" dirty="0"/>
        </a:p>
      </dgm:t>
    </dgm:pt>
    <dgm:pt modelId="{9F548F03-58C9-4743-8029-6A7E10DEE22F}" type="parTrans" cxnId="{D3B47B83-C791-4223-A047-2D00DF173C94}">
      <dgm:prSet/>
      <dgm:spPr/>
    </dgm:pt>
    <dgm:pt modelId="{6F599364-F75C-4215-84A9-EE9A75653031}" type="sibTrans" cxnId="{D3B47B83-C791-4223-A047-2D00DF173C94}">
      <dgm:prSet/>
      <dgm:spPr/>
      <dgm:t>
        <a:bodyPr/>
        <a:lstStyle/>
        <a:p>
          <a:endParaRPr lang="en-US"/>
        </a:p>
      </dgm:t>
    </dgm:pt>
    <dgm:pt modelId="{A530D086-A2EC-462B-950B-3CB3B89E50F7}">
      <dgm:prSet phldr="0"/>
      <dgm:spPr/>
      <dgm:t>
        <a:bodyPr/>
        <a:lstStyle/>
        <a:p>
          <a:r>
            <a:rPr lang="en-US" b="1" dirty="0">
              <a:latin typeface="Arial"/>
              <a:cs typeface="Arial"/>
            </a:rPr>
            <a:t>Deductive</a:t>
          </a:r>
          <a:endParaRPr lang="en-US" dirty="0"/>
        </a:p>
      </dgm:t>
    </dgm:pt>
    <dgm:pt modelId="{BF3D7570-1163-464F-8BAC-2079DE5B9771}" type="parTrans" cxnId="{1B323853-F3F2-4FB3-BD09-69ADF3F24DAA}">
      <dgm:prSet/>
      <dgm:spPr/>
    </dgm:pt>
    <dgm:pt modelId="{6518BF4D-2F69-4032-AD80-59373A4DBC0B}" type="sibTrans" cxnId="{1B323853-F3F2-4FB3-BD09-69ADF3F24DAA}">
      <dgm:prSet/>
      <dgm:spPr/>
      <dgm:t>
        <a:bodyPr/>
        <a:lstStyle/>
        <a:p>
          <a:endParaRPr lang="en-US"/>
        </a:p>
      </dgm:t>
    </dgm:pt>
    <dgm:pt modelId="{74C19FCF-B1C3-47EB-9D35-ABE472CC8EE1}" type="pres">
      <dgm:prSet presAssocID="{E96072CC-8BE4-4C0F-86BA-A5EC416C94BE}" presName="cycle" presStyleCnt="0">
        <dgm:presLayoutVars>
          <dgm:dir/>
          <dgm:resizeHandles val="exact"/>
        </dgm:presLayoutVars>
      </dgm:prSet>
      <dgm:spPr/>
    </dgm:pt>
    <dgm:pt modelId="{41CBBF71-077A-4569-880B-B550E27D8260}" type="pres">
      <dgm:prSet presAssocID="{C2DBC419-367B-44E0-A2A8-99A18A638386}" presName="node" presStyleLbl="node1" presStyleIdx="0" presStyleCnt="6">
        <dgm:presLayoutVars>
          <dgm:bulletEnabled val="1"/>
        </dgm:presLayoutVars>
      </dgm:prSet>
      <dgm:spPr/>
    </dgm:pt>
    <dgm:pt modelId="{5C10AF68-3A9A-48B1-B1C8-C43957715034}" type="pres">
      <dgm:prSet presAssocID="{F9C77715-FF11-4207-8382-81DA35378B90}" presName="sibTrans" presStyleLbl="sibTrans2D1" presStyleIdx="0" presStyleCnt="6"/>
      <dgm:spPr/>
    </dgm:pt>
    <dgm:pt modelId="{9DF3BB90-0F73-45A5-86BC-5D3CE45C6353}" type="pres">
      <dgm:prSet presAssocID="{F9C77715-FF11-4207-8382-81DA35378B90}" presName="connectorText" presStyleLbl="sibTrans2D1" presStyleIdx="0" presStyleCnt="6"/>
      <dgm:spPr/>
    </dgm:pt>
    <dgm:pt modelId="{DE4AFE2E-62A6-4A1A-872B-57470E23E2ED}" type="pres">
      <dgm:prSet presAssocID="{20C6009C-02B1-48DB-B068-63C6FE8D6083}" presName="node" presStyleLbl="node1" presStyleIdx="1" presStyleCnt="6">
        <dgm:presLayoutVars>
          <dgm:bulletEnabled val="1"/>
        </dgm:presLayoutVars>
      </dgm:prSet>
      <dgm:spPr/>
    </dgm:pt>
    <dgm:pt modelId="{A6D703B7-8CCD-476C-9F0B-BDCD96977185}" type="pres">
      <dgm:prSet presAssocID="{6F599364-F75C-4215-84A9-EE9A75653031}" presName="sibTrans" presStyleLbl="sibTrans2D1" presStyleIdx="1" presStyleCnt="6"/>
      <dgm:spPr/>
    </dgm:pt>
    <dgm:pt modelId="{B75FFC12-2768-4E13-83A7-40AA6C9EAF89}" type="pres">
      <dgm:prSet presAssocID="{6F599364-F75C-4215-84A9-EE9A75653031}" presName="connectorText" presStyleLbl="sibTrans2D1" presStyleIdx="1" presStyleCnt="6"/>
      <dgm:spPr/>
    </dgm:pt>
    <dgm:pt modelId="{1EDB08B9-66C1-4874-85E4-B1AC77A34EAF}" type="pres">
      <dgm:prSet presAssocID="{41E235F4-8388-4695-8770-A1BCB06422B8}" presName="node" presStyleLbl="node1" presStyleIdx="2" presStyleCnt="6">
        <dgm:presLayoutVars>
          <dgm:bulletEnabled val="1"/>
        </dgm:presLayoutVars>
      </dgm:prSet>
      <dgm:spPr/>
    </dgm:pt>
    <dgm:pt modelId="{F68180DC-3E86-4092-B657-73BDCA9E2584}" type="pres">
      <dgm:prSet presAssocID="{DDC06E22-F4C7-4140-8B41-403F6842A07C}" presName="sibTrans" presStyleLbl="sibTrans2D1" presStyleIdx="2" presStyleCnt="6"/>
      <dgm:spPr/>
    </dgm:pt>
    <dgm:pt modelId="{6DABF0FB-633D-4F38-B6A6-426BA244F3D6}" type="pres">
      <dgm:prSet presAssocID="{DDC06E22-F4C7-4140-8B41-403F6842A07C}" presName="connectorText" presStyleLbl="sibTrans2D1" presStyleIdx="2" presStyleCnt="6"/>
      <dgm:spPr/>
    </dgm:pt>
    <dgm:pt modelId="{90665A3C-6C3D-47A7-96C0-C70F1D3D8AB5}" type="pres">
      <dgm:prSet presAssocID="{A8D5AF8B-2BEE-4188-AB54-B93B4E75AA45}" presName="node" presStyleLbl="node1" presStyleIdx="3" presStyleCnt="6">
        <dgm:presLayoutVars>
          <dgm:bulletEnabled val="1"/>
        </dgm:presLayoutVars>
      </dgm:prSet>
      <dgm:spPr/>
    </dgm:pt>
    <dgm:pt modelId="{A06AB594-49A5-40CF-AF3B-5E04B00EF61D}" type="pres">
      <dgm:prSet presAssocID="{36D9CCC2-F62B-4D30-8391-E451446F8348}" presName="sibTrans" presStyleLbl="sibTrans2D1" presStyleIdx="3" presStyleCnt="6"/>
      <dgm:spPr/>
    </dgm:pt>
    <dgm:pt modelId="{744BF098-A90F-460C-B339-5379DE1581BA}" type="pres">
      <dgm:prSet presAssocID="{36D9CCC2-F62B-4D30-8391-E451446F8348}" presName="connectorText" presStyleLbl="sibTrans2D1" presStyleIdx="3" presStyleCnt="6"/>
      <dgm:spPr/>
    </dgm:pt>
    <dgm:pt modelId="{AC87347E-7354-4F59-87B4-811D6C928BD6}" type="pres">
      <dgm:prSet presAssocID="{A530D086-A2EC-462B-950B-3CB3B89E50F7}" presName="node" presStyleLbl="node1" presStyleIdx="4" presStyleCnt="6">
        <dgm:presLayoutVars>
          <dgm:bulletEnabled val="1"/>
        </dgm:presLayoutVars>
      </dgm:prSet>
      <dgm:spPr/>
    </dgm:pt>
    <dgm:pt modelId="{B06F47F9-5865-420C-9434-4BB49E40A6DB}" type="pres">
      <dgm:prSet presAssocID="{6518BF4D-2F69-4032-AD80-59373A4DBC0B}" presName="sibTrans" presStyleLbl="sibTrans2D1" presStyleIdx="4" presStyleCnt="6"/>
      <dgm:spPr/>
    </dgm:pt>
    <dgm:pt modelId="{A21C782E-8B10-4AE5-8D36-ACBE82C6E885}" type="pres">
      <dgm:prSet presAssocID="{6518BF4D-2F69-4032-AD80-59373A4DBC0B}" presName="connectorText" presStyleLbl="sibTrans2D1" presStyleIdx="4" presStyleCnt="6"/>
      <dgm:spPr/>
    </dgm:pt>
    <dgm:pt modelId="{F2F3E423-7DE9-467B-A52F-BEC57D26448B}" type="pres">
      <dgm:prSet presAssocID="{18DFB10C-B258-4836-A269-2BA4AC696886}" presName="node" presStyleLbl="node1" presStyleIdx="5" presStyleCnt="6">
        <dgm:presLayoutVars>
          <dgm:bulletEnabled val="1"/>
        </dgm:presLayoutVars>
      </dgm:prSet>
      <dgm:spPr/>
    </dgm:pt>
    <dgm:pt modelId="{9B59FA10-F1DC-4AE3-9B2A-22FF9DDCB23B}" type="pres">
      <dgm:prSet presAssocID="{B80F68DE-4F9F-493F-A553-357A2E4EE2B3}" presName="sibTrans" presStyleLbl="sibTrans2D1" presStyleIdx="5" presStyleCnt="6"/>
      <dgm:spPr/>
    </dgm:pt>
    <dgm:pt modelId="{E9372E64-9D7B-4DDF-A946-6A8639883DA7}" type="pres">
      <dgm:prSet presAssocID="{B80F68DE-4F9F-493F-A553-357A2E4EE2B3}" presName="connectorText" presStyleLbl="sibTrans2D1" presStyleIdx="5" presStyleCnt="6"/>
      <dgm:spPr/>
    </dgm:pt>
  </dgm:ptLst>
  <dgm:cxnLst>
    <dgm:cxn modelId="{C24F0005-765C-4797-AD9C-7831F5CBE541}" srcId="{E96072CC-8BE4-4C0F-86BA-A5EC416C94BE}" destId="{C2DBC419-367B-44E0-A2A8-99A18A638386}" srcOrd="0" destOrd="0" parTransId="{00190EFF-0BA6-41A8-B089-48AE2931CA3C}" sibTransId="{F9C77715-FF11-4207-8382-81DA35378B90}"/>
    <dgm:cxn modelId="{03112517-E471-4ED2-B780-58C60481B8DE}" type="presOf" srcId="{6F599364-F75C-4215-84A9-EE9A75653031}" destId="{B75FFC12-2768-4E13-83A7-40AA6C9EAF89}" srcOrd="1" destOrd="0" presId="urn:microsoft.com/office/officeart/2005/8/layout/cycle2"/>
    <dgm:cxn modelId="{BB1DA31B-540E-46F2-A477-C821AD98EEDA}" srcId="{E96072CC-8BE4-4C0F-86BA-A5EC416C94BE}" destId="{A8D5AF8B-2BEE-4188-AB54-B93B4E75AA45}" srcOrd="3" destOrd="0" parTransId="{36E7206D-386D-4E0B-8C4D-CE2927F45978}" sibTransId="{36D9CCC2-F62B-4D30-8391-E451446F8348}"/>
    <dgm:cxn modelId="{BE37871C-3333-4194-9622-F2D342A9D0D8}" type="presOf" srcId="{B80F68DE-4F9F-493F-A553-357A2E4EE2B3}" destId="{9B59FA10-F1DC-4AE3-9B2A-22FF9DDCB23B}" srcOrd="0" destOrd="0" presId="urn:microsoft.com/office/officeart/2005/8/layout/cycle2"/>
    <dgm:cxn modelId="{F0768F2E-A251-45E7-899B-949EC0F54431}" type="presOf" srcId="{DDC06E22-F4C7-4140-8B41-403F6842A07C}" destId="{F68180DC-3E86-4092-B657-73BDCA9E2584}" srcOrd="0" destOrd="0" presId="urn:microsoft.com/office/officeart/2005/8/layout/cycle2"/>
    <dgm:cxn modelId="{ADCA9F31-CE33-40BA-8651-45FB00F3724A}" type="presOf" srcId="{A8D5AF8B-2BEE-4188-AB54-B93B4E75AA45}" destId="{90665A3C-6C3D-47A7-96C0-C70F1D3D8AB5}" srcOrd="0" destOrd="0" presId="urn:microsoft.com/office/officeart/2005/8/layout/cycle2"/>
    <dgm:cxn modelId="{6F13A671-DB1A-4F97-A794-764D2ABAD36A}" type="presOf" srcId="{6518BF4D-2F69-4032-AD80-59373A4DBC0B}" destId="{B06F47F9-5865-420C-9434-4BB49E40A6DB}" srcOrd="0" destOrd="0" presId="urn:microsoft.com/office/officeart/2005/8/layout/cycle2"/>
    <dgm:cxn modelId="{1B323853-F3F2-4FB3-BD09-69ADF3F24DAA}" srcId="{E96072CC-8BE4-4C0F-86BA-A5EC416C94BE}" destId="{A530D086-A2EC-462B-950B-3CB3B89E50F7}" srcOrd="4" destOrd="0" parTransId="{BF3D7570-1163-464F-8BAC-2079DE5B9771}" sibTransId="{6518BF4D-2F69-4032-AD80-59373A4DBC0B}"/>
    <dgm:cxn modelId="{6AE34E76-3024-461D-911A-018E1F348714}" type="presOf" srcId="{18DFB10C-B258-4836-A269-2BA4AC696886}" destId="{F2F3E423-7DE9-467B-A52F-BEC57D26448B}" srcOrd="0" destOrd="0" presId="urn:microsoft.com/office/officeart/2005/8/layout/cycle2"/>
    <dgm:cxn modelId="{D3B47B83-C791-4223-A047-2D00DF173C94}" srcId="{E96072CC-8BE4-4C0F-86BA-A5EC416C94BE}" destId="{20C6009C-02B1-48DB-B068-63C6FE8D6083}" srcOrd="1" destOrd="0" parTransId="{9F548F03-58C9-4743-8029-6A7E10DEE22F}" sibTransId="{6F599364-F75C-4215-84A9-EE9A75653031}"/>
    <dgm:cxn modelId="{FBBAA58B-B8E0-4F1F-85AA-0683EFD82CDB}" type="presOf" srcId="{DDC06E22-F4C7-4140-8B41-403F6842A07C}" destId="{6DABF0FB-633D-4F38-B6A6-426BA244F3D6}" srcOrd="1" destOrd="0" presId="urn:microsoft.com/office/officeart/2005/8/layout/cycle2"/>
    <dgm:cxn modelId="{AE3E0D8E-75AB-4569-B22D-9845B9F04C28}" type="presOf" srcId="{36D9CCC2-F62B-4D30-8391-E451446F8348}" destId="{744BF098-A90F-460C-B339-5379DE1581BA}" srcOrd="1" destOrd="0" presId="urn:microsoft.com/office/officeart/2005/8/layout/cycle2"/>
    <dgm:cxn modelId="{A3E0A08E-F9C7-417A-A88C-B3C11B9394CD}" type="presOf" srcId="{C2DBC419-367B-44E0-A2A8-99A18A638386}" destId="{41CBBF71-077A-4569-880B-B550E27D8260}" srcOrd="0" destOrd="0" presId="urn:microsoft.com/office/officeart/2005/8/layout/cycle2"/>
    <dgm:cxn modelId="{C7808BA1-4CAD-4F4C-B9D5-8F2414E090AE}" srcId="{E96072CC-8BE4-4C0F-86BA-A5EC416C94BE}" destId="{41E235F4-8388-4695-8770-A1BCB06422B8}" srcOrd="2" destOrd="0" parTransId="{8ACAF1B5-0D29-4D97-AEF7-70B167A48E53}" sibTransId="{DDC06E22-F4C7-4140-8B41-403F6842A07C}"/>
    <dgm:cxn modelId="{709EF5A6-9999-4B56-B4DF-A9C16594C5A1}" type="presOf" srcId="{6F599364-F75C-4215-84A9-EE9A75653031}" destId="{A6D703B7-8CCD-476C-9F0B-BDCD96977185}" srcOrd="0" destOrd="0" presId="urn:microsoft.com/office/officeart/2005/8/layout/cycle2"/>
    <dgm:cxn modelId="{422033C5-6D04-4411-84B0-119FEF6D5817}" type="presOf" srcId="{E96072CC-8BE4-4C0F-86BA-A5EC416C94BE}" destId="{74C19FCF-B1C3-47EB-9D35-ABE472CC8EE1}" srcOrd="0" destOrd="0" presId="urn:microsoft.com/office/officeart/2005/8/layout/cycle2"/>
    <dgm:cxn modelId="{1276D4CC-9FEE-481D-984C-998FB624FD3F}" type="presOf" srcId="{20C6009C-02B1-48DB-B068-63C6FE8D6083}" destId="{DE4AFE2E-62A6-4A1A-872B-57470E23E2ED}" srcOrd="0" destOrd="0" presId="urn:microsoft.com/office/officeart/2005/8/layout/cycle2"/>
    <dgm:cxn modelId="{D86DFCD4-E1EA-4441-BD0D-8512DE4B4CB0}" type="presOf" srcId="{F9C77715-FF11-4207-8382-81DA35378B90}" destId="{9DF3BB90-0F73-45A5-86BC-5D3CE45C6353}" srcOrd="1" destOrd="0" presId="urn:microsoft.com/office/officeart/2005/8/layout/cycle2"/>
    <dgm:cxn modelId="{807E1AD9-C455-41E1-9359-3B95CD4E75EC}" type="presOf" srcId="{B80F68DE-4F9F-493F-A553-357A2E4EE2B3}" destId="{E9372E64-9D7B-4DDF-A946-6A8639883DA7}" srcOrd="1" destOrd="0" presId="urn:microsoft.com/office/officeart/2005/8/layout/cycle2"/>
    <dgm:cxn modelId="{26211EDC-91FA-438B-8A8A-11E15E97C58E}" type="presOf" srcId="{41E235F4-8388-4695-8770-A1BCB06422B8}" destId="{1EDB08B9-66C1-4874-85E4-B1AC77A34EAF}" srcOrd="0" destOrd="0" presId="urn:microsoft.com/office/officeart/2005/8/layout/cycle2"/>
    <dgm:cxn modelId="{E26581E1-83A0-48C1-8878-A08522534D2A}" srcId="{E96072CC-8BE4-4C0F-86BA-A5EC416C94BE}" destId="{18DFB10C-B258-4836-A269-2BA4AC696886}" srcOrd="5" destOrd="0" parTransId="{C6A095A2-9327-4102-A4C2-61BAE0EA8CF0}" sibTransId="{B80F68DE-4F9F-493F-A553-357A2E4EE2B3}"/>
    <dgm:cxn modelId="{31115EF1-16BC-492E-AFF3-DCB24F53EC66}" type="presOf" srcId="{F9C77715-FF11-4207-8382-81DA35378B90}" destId="{5C10AF68-3A9A-48B1-B1C8-C43957715034}" srcOrd="0" destOrd="0" presId="urn:microsoft.com/office/officeart/2005/8/layout/cycle2"/>
    <dgm:cxn modelId="{1333DAF1-3167-47DF-B5F5-2E817349B750}" type="presOf" srcId="{A530D086-A2EC-462B-950B-3CB3B89E50F7}" destId="{AC87347E-7354-4F59-87B4-811D6C928BD6}" srcOrd="0" destOrd="0" presId="urn:microsoft.com/office/officeart/2005/8/layout/cycle2"/>
    <dgm:cxn modelId="{DA8B93F9-932E-426E-8EEF-567DE03D5E73}" type="presOf" srcId="{6518BF4D-2F69-4032-AD80-59373A4DBC0B}" destId="{A21C782E-8B10-4AE5-8D36-ACBE82C6E885}" srcOrd="1" destOrd="0" presId="urn:microsoft.com/office/officeart/2005/8/layout/cycle2"/>
    <dgm:cxn modelId="{BDD095FF-5D17-46FC-BFF9-FA25040C6825}" type="presOf" srcId="{36D9CCC2-F62B-4D30-8391-E451446F8348}" destId="{A06AB594-49A5-40CF-AF3B-5E04B00EF61D}" srcOrd="0" destOrd="0" presId="urn:microsoft.com/office/officeart/2005/8/layout/cycle2"/>
    <dgm:cxn modelId="{0F0B427B-3CE4-4200-A5FE-7130DBA19D82}" type="presParOf" srcId="{74C19FCF-B1C3-47EB-9D35-ABE472CC8EE1}" destId="{41CBBF71-077A-4569-880B-B550E27D8260}" srcOrd="0" destOrd="0" presId="urn:microsoft.com/office/officeart/2005/8/layout/cycle2"/>
    <dgm:cxn modelId="{3AF767FD-321E-48C0-998E-756A83FA09AB}" type="presParOf" srcId="{74C19FCF-B1C3-47EB-9D35-ABE472CC8EE1}" destId="{5C10AF68-3A9A-48B1-B1C8-C43957715034}" srcOrd="1" destOrd="0" presId="urn:microsoft.com/office/officeart/2005/8/layout/cycle2"/>
    <dgm:cxn modelId="{FAB7DE67-51B9-4E92-AACA-EBC2B8D74DD4}" type="presParOf" srcId="{5C10AF68-3A9A-48B1-B1C8-C43957715034}" destId="{9DF3BB90-0F73-45A5-86BC-5D3CE45C6353}" srcOrd="0" destOrd="0" presId="urn:microsoft.com/office/officeart/2005/8/layout/cycle2"/>
    <dgm:cxn modelId="{1277B9F7-0DFF-438D-BE28-3D1C6421AE63}" type="presParOf" srcId="{74C19FCF-B1C3-47EB-9D35-ABE472CC8EE1}" destId="{DE4AFE2E-62A6-4A1A-872B-57470E23E2ED}" srcOrd="2" destOrd="0" presId="urn:microsoft.com/office/officeart/2005/8/layout/cycle2"/>
    <dgm:cxn modelId="{31E991FB-4BC5-42AA-873F-92C5B66098BF}" type="presParOf" srcId="{74C19FCF-B1C3-47EB-9D35-ABE472CC8EE1}" destId="{A6D703B7-8CCD-476C-9F0B-BDCD96977185}" srcOrd="3" destOrd="0" presId="urn:microsoft.com/office/officeart/2005/8/layout/cycle2"/>
    <dgm:cxn modelId="{0D1A2FDF-5DC9-4F55-94CF-D91576735FB5}" type="presParOf" srcId="{A6D703B7-8CCD-476C-9F0B-BDCD96977185}" destId="{B75FFC12-2768-4E13-83A7-40AA6C9EAF89}" srcOrd="0" destOrd="0" presId="urn:microsoft.com/office/officeart/2005/8/layout/cycle2"/>
    <dgm:cxn modelId="{6F227698-4C4C-483D-96D1-9853197B9449}" type="presParOf" srcId="{74C19FCF-B1C3-47EB-9D35-ABE472CC8EE1}" destId="{1EDB08B9-66C1-4874-85E4-B1AC77A34EAF}" srcOrd="4" destOrd="0" presId="urn:microsoft.com/office/officeart/2005/8/layout/cycle2"/>
    <dgm:cxn modelId="{8A761E99-AB0A-4120-BDA6-3D0CED2E9713}" type="presParOf" srcId="{74C19FCF-B1C3-47EB-9D35-ABE472CC8EE1}" destId="{F68180DC-3E86-4092-B657-73BDCA9E2584}" srcOrd="5" destOrd="0" presId="urn:microsoft.com/office/officeart/2005/8/layout/cycle2"/>
    <dgm:cxn modelId="{43D365B2-FDCA-4FE6-BBF8-C514310FEAF4}" type="presParOf" srcId="{F68180DC-3E86-4092-B657-73BDCA9E2584}" destId="{6DABF0FB-633D-4F38-B6A6-426BA244F3D6}" srcOrd="0" destOrd="0" presId="urn:microsoft.com/office/officeart/2005/8/layout/cycle2"/>
    <dgm:cxn modelId="{A5171214-1801-4258-9DE9-665633477E24}" type="presParOf" srcId="{74C19FCF-B1C3-47EB-9D35-ABE472CC8EE1}" destId="{90665A3C-6C3D-47A7-96C0-C70F1D3D8AB5}" srcOrd="6" destOrd="0" presId="urn:microsoft.com/office/officeart/2005/8/layout/cycle2"/>
    <dgm:cxn modelId="{7B49295F-2B04-4B29-9147-24BBB5808508}" type="presParOf" srcId="{74C19FCF-B1C3-47EB-9D35-ABE472CC8EE1}" destId="{A06AB594-49A5-40CF-AF3B-5E04B00EF61D}" srcOrd="7" destOrd="0" presId="urn:microsoft.com/office/officeart/2005/8/layout/cycle2"/>
    <dgm:cxn modelId="{6818E574-0905-4847-8AD5-F13ACEA979BD}" type="presParOf" srcId="{A06AB594-49A5-40CF-AF3B-5E04B00EF61D}" destId="{744BF098-A90F-460C-B339-5379DE1581BA}" srcOrd="0" destOrd="0" presId="urn:microsoft.com/office/officeart/2005/8/layout/cycle2"/>
    <dgm:cxn modelId="{41C8209D-60D5-49FE-8B8B-719B70394810}" type="presParOf" srcId="{74C19FCF-B1C3-47EB-9D35-ABE472CC8EE1}" destId="{AC87347E-7354-4F59-87B4-811D6C928BD6}" srcOrd="8" destOrd="0" presId="urn:microsoft.com/office/officeart/2005/8/layout/cycle2"/>
    <dgm:cxn modelId="{F6911EDA-DD73-4FA4-A486-0F39C4D4DB89}" type="presParOf" srcId="{74C19FCF-B1C3-47EB-9D35-ABE472CC8EE1}" destId="{B06F47F9-5865-420C-9434-4BB49E40A6DB}" srcOrd="9" destOrd="0" presId="urn:microsoft.com/office/officeart/2005/8/layout/cycle2"/>
    <dgm:cxn modelId="{3B283629-6C42-40C2-881A-2E7CDE1A2CE3}" type="presParOf" srcId="{B06F47F9-5865-420C-9434-4BB49E40A6DB}" destId="{A21C782E-8B10-4AE5-8D36-ACBE82C6E885}" srcOrd="0" destOrd="0" presId="urn:microsoft.com/office/officeart/2005/8/layout/cycle2"/>
    <dgm:cxn modelId="{78F566A5-2A21-49E1-ABF9-103B3F281603}" type="presParOf" srcId="{74C19FCF-B1C3-47EB-9D35-ABE472CC8EE1}" destId="{F2F3E423-7DE9-467B-A52F-BEC57D26448B}" srcOrd="10" destOrd="0" presId="urn:microsoft.com/office/officeart/2005/8/layout/cycle2"/>
    <dgm:cxn modelId="{0040AB11-92C7-4519-B502-C9561FB3CC40}" type="presParOf" srcId="{74C19FCF-B1C3-47EB-9D35-ABE472CC8EE1}" destId="{9B59FA10-F1DC-4AE3-9B2A-22FF9DDCB23B}" srcOrd="11" destOrd="0" presId="urn:microsoft.com/office/officeart/2005/8/layout/cycle2"/>
    <dgm:cxn modelId="{74A17C13-D6E8-4A05-B732-EF2CCDF7402F}" type="presParOf" srcId="{9B59FA10-F1DC-4AE3-9B2A-22FF9DDCB23B}" destId="{E9372E64-9D7B-4DDF-A946-6A8639883DA7}"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46872D2-EA72-495C-BC6A-DD4613F6A1D1}" type="doc">
      <dgm:prSet loTypeId="urn:microsoft.com/office/officeart/2005/8/layout/bProcess4" loCatId="process" qsTypeId="urn:microsoft.com/office/officeart/2005/8/quickstyle/simple1" qsCatId="simple" csTypeId="urn:microsoft.com/office/officeart/2005/8/colors/colorful1" csCatId="colorful" phldr="1"/>
      <dgm:spPr/>
      <dgm:t>
        <a:bodyPr/>
        <a:lstStyle/>
        <a:p>
          <a:endParaRPr lang="en-US"/>
        </a:p>
      </dgm:t>
    </dgm:pt>
    <dgm:pt modelId="{88809176-092B-40A0-AF36-D0EE4849C8D6}">
      <dgm:prSet phldrT="[Text]" phldr="0"/>
      <dgm:spPr/>
      <dgm:t>
        <a:bodyPr/>
        <a:lstStyle/>
        <a:p>
          <a:pPr rtl="0"/>
          <a:r>
            <a:rPr lang="en-US" dirty="0">
              <a:latin typeface="Tenorite"/>
            </a:rPr>
            <a:t>How has life been since leaving the relationship?</a:t>
          </a:r>
          <a:endParaRPr lang="en-US" dirty="0"/>
        </a:p>
      </dgm:t>
    </dgm:pt>
    <dgm:pt modelId="{0281BD8D-BCD6-472D-AA4D-15F324C93165}" type="parTrans" cxnId="{58D1A15E-D774-49EB-B1A7-E4DD79E2653F}">
      <dgm:prSet/>
      <dgm:spPr/>
      <dgm:t>
        <a:bodyPr/>
        <a:lstStyle/>
        <a:p>
          <a:endParaRPr lang="en-US"/>
        </a:p>
      </dgm:t>
    </dgm:pt>
    <dgm:pt modelId="{592C02F7-DDD5-4B75-ACA0-8B359B6E97AE}" type="sibTrans" cxnId="{58D1A15E-D774-49EB-B1A7-E4DD79E2653F}">
      <dgm:prSet/>
      <dgm:spPr/>
      <dgm:t>
        <a:bodyPr/>
        <a:lstStyle/>
        <a:p>
          <a:endParaRPr lang="en-US"/>
        </a:p>
      </dgm:t>
    </dgm:pt>
    <dgm:pt modelId="{C734E29F-7B0C-496E-B53D-422B469C6CA6}">
      <dgm:prSet phldrT="[Text]" phldr="0"/>
      <dgm:spPr/>
      <dgm:t>
        <a:bodyPr/>
        <a:lstStyle/>
        <a:p>
          <a:pPr rtl="0"/>
          <a:r>
            <a:rPr lang="en-US" dirty="0">
              <a:latin typeface="Tenorite"/>
            </a:rPr>
            <a:t>How do you think you've coped?</a:t>
          </a:r>
          <a:endParaRPr lang="en-US" dirty="0"/>
        </a:p>
      </dgm:t>
    </dgm:pt>
    <dgm:pt modelId="{93C8EE89-B259-485A-9056-E2A12207277C}" type="parTrans" cxnId="{67B229AD-A881-408A-9731-2A81A1B06863}">
      <dgm:prSet/>
      <dgm:spPr/>
      <dgm:t>
        <a:bodyPr/>
        <a:lstStyle/>
        <a:p>
          <a:endParaRPr lang="en-US"/>
        </a:p>
      </dgm:t>
    </dgm:pt>
    <dgm:pt modelId="{A6F30FF3-3586-4AC9-B3D9-ADEF9C4DD382}" type="sibTrans" cxnId="{67B229AD-A881-408A-9731-2A81A1B06863}">
      <dgm:prSet/>
      <dgm:spPr/>
      <dgm:t>
        <a:bodyPr/>
        <a:lstStyle/>
        <a:p>
          <a:endParaRPr lang="en-US"/>
        </a:p>
      </dgm:t>
    </dgm:pt>
    <dgm:pt modelId="{9160FD33-1E22-47C7-9F33-47E3D8A0A59E}">
      <dgm:prSet phldrT="[Text]" phldr="0"/>
      <dgm:spPr/>
      <dgm:t>
        <a:bodyPr/>
        <a:lstStyle/>
        <a:p>
          <a:pPr rtl="0"/>
          <a:r>
            <a:rPr lang="en-US" dirty="0">
              <a:latin typeface="Tenorite"/>
            </a:rPr>
            <a:t>Most Common symptoms/issues post trauma?</a:t>
          </a:r>
          <a:endParaRPr lang="en-US" dirty="0"/>
        </a:p>
      </dgm:t>
    </dgm:pt>
    <dgm:pt modelId="{0B4A5D01-F7CA-4AE1-A652-94BF676FDA8E}" type="parTrans" cxnId="{BFE9C62C-7D91-4887-A8A6-8945DA7301E8}">
      <dgm:prSet/>
      <dgm:spPr/>
      <dgm:t>
        <a:bodyPr/>
        <a:lstStyle/>
        <a:p>
          <a:endParaRPr lang="en-US"/>
        </a:p>
      </dgm:t>
    </dgm:pt>
    <dgm:pt modelId="{4D79D77D-8D3B-4D4B-9533-8AA047969060}" type="sibTrans" cxnId="{BFE9C62C-7D91-4887-A8A6-8945DA7301E8}">
      <dgm:prSet/>
      <dgm:spPr/>
      <dgm:t>
        <a:bodyPr/>
        <a:lstStyle/>
        <a:p>
          <a:endParaRPr lang="en-US"/>
        </a:p>
      </dgm:t>
    </dgm:pt>
    <dgm:pt modelId="{6AD8C855-05C8-4E56-A07A-11060D2B1DE4}">
      <dgm:prSet phldrT="[Text]" phldr="0"/>
      <dgm:spPr/>
      <dgm:t>
        <a:bodyPr/>
        <a:lstStyle/>
        <a:p>
          <a:pPr rtl="0"/>
          <a:r>
            <a:rPr lang="en-US" dirty="0">
              <a:latin typeface="Tenorite"/>
            </a:rPr>
            <a:t>Most successful self-help techniques used?</a:t>
          </a:r>
          <a:endParaRPr lang="en-US" dirty="0"/>
        </a:p>
      </dgm:t>
    </dgm:pt>
    <dgm:pt modelId="{46AD8DA3-1ABA-4C81-98ED-78A47A1FC500}" type="parTrans" cxnId="{151A86C6-C944-465C-B20D-371DFE1B5DE9}">
      <dgm:prSet/>
      <dgm:spPr/>
      <dgm:t>
        <a:bodyPr/>
        <a:lstStyle/>
        <a:p>
          <a:endParaRPr lang="en-US"/>
        </a:p>
      </dgm:t>
    </dgm:pt>
    <dgm:pt modelId="{372F6653-1DE3-4007-A722-273E88A4DC79}" type="sibTrans" cxnId="{151A86C6-C944-465C-B20D-371DFE1B5DE9}">
      <dgm:prSet/>
      <dgm:spPr/>
      <dgm:t>
        <a:bodyPr/>
        <a:lstStyle/>
        <a:p>
          <a:endParaRPr lang="en-US"/>
        </a:p>
      </dgm:t>
    </dgm:pt>
    <dgm:pt modelId="{C1FB5755-55ED-4110-A442-8CD5555A7BEC}">
      <dgm:prSet phldr="0"/>
      <dgm:spPr/>
      <dgm:t>
        <a:bodyPr/>
        <a:lstStyle/>
        <a:p>
          <a:pPr algn="l">
            <a:lnSpc>
              <a:spcPct val="90000"/>
            </a:lnSpc>
          </a:pPr>
          <a:r>
            <a:rPr lang="en-US" dirty="0">
              <a:latin typeface="Tenorite"/>
            </a:rPr>
            <a:t>How did the DV effect you?</a:t>
          </a:r>
          <a:endParaRPr lang="en-US" dirty="0"/>
        </a:p>
      </dgm:t>
    </dgm:pt>
    <dgm:pt modelId="{2269A3AF-376D-448F-A083-AD6BC6A7A952}" type="parTrans" cxnId="{60BCCEFF-01CD-41E5-BA86-97A7A7440818}">
      <dgm:prSet/>
      <dgm:spPr/>
    </dgm:pt>
    <dgm:pt modelId="{841FDBC8-32AC-4DA7-BE0F-98E899E653EE}" type="sibTrans" cxnId="{60BCCEFF-01CD-41E5-BA86-97A7A7440818}">
      <dgm:prSet/>
      <dgm:spPr/>
      <dgm:t>
        <a:bodyPr/>
        <a:lstStyle/>
        <a:p>
          <a:endParaRPr lang="en-US"/>
        </a:p>
      </dgm:t>
    </dgm:pt>
    <dgm:pt modelId="{D8216144-0B3C-40F1-B8AA-D348255AADA3}">
      <dgm:prSet phldr="0"/>
      <dgm:spPr/>
      <dgm:t>
        <a:bodyPr/>
        <a:lstStyle/>
        <a:p>
          <a:pPr rtl="0"/>
          <a:r>
            <a:rPr lang="en-US" dirty="0">
              <a:latin typeface="Tenorite"/>
            </a:rPr>
            <a:t>What symptoms did they help best? </a:t>
          </a:r>
        </a:p>
      </dgm:t>
    </dgm:pt>
    <dgm:pt modelId="{84B44B56-5ADD-4763-81CF-33EA632A0A3A}" type="parTrans" cxnId="{BF3DB4CA-DABA-45A0-9937-EF53975129E1}">
      <dgm:prSet/>
      <dgm:spPr/>
    </dgm:pt>
    <dgm:pt modelId="{B0DB266E-F5FF-4F43-8803-751BC888125C}" type="sibTrans" cxnId="{BF3DB4CA-DABA-45A0-9937-EF53975129E1}">
      <dgm:prSet/>
      <dgm:spPr/>
      <dgm:t>
        <a:bodyPr/>
        <a:lstStyle/>
        <a:p>
          <a:endParaRPr lang="en-US"/>
        </a:p>
      </dgm:t>
    </dgm:pt>
    <dgm:pt modelId="{90154CB9-EED6-483D-8319-DA05E5598EB4}">
      <dgm:prSet phldr="0"/>
      <dgm:spPr/>
      <dgm:t>
        <a:bodyPr/>
        <a:lstStyle/>
        <a:p>
          <a:pPr rtl="0"/>
          <a:r>
            <a:rPr lang="en-US" dirty="0">
              <a:latin typeface="Tenorite"/>
            </a:rPr>
            <a:t>Did you use medication, Therapy or both?</a:t>
          </a:r>
        </a:p>
      </dgm:t>
    </dgm:pt>
    <dgm:pt modelId="{FA443071-B541-4246-9638-5D99BA75FEF4}" type="parTrans" cxnId="{68AF6D2C-BE15-4541-83D7-9F0959B5EB17}">
      <dgm:prSet/>
      <dgm:spPr/>
    </dgm:pt>
    <dgm:pt modelId="{DABB3E91-83B5-4CE8-8011-D846B1F26D72}" type="sibTrans" cxnId="{68AF6D2C-BE15-4541-83D7-9F0959B5EB17}">
      <dgm:prSet/>
      <dgm:spPr/>
      <dgm:t>
        <a:bodyPr/>
        <a:lstStyle/>
        <a:p>
          <a:endParaRPr lang="en-US"/>
        </a:p>
      </dgm:t>
    </dgm:pt>
    <dgm:pt modelId="{A0FAAD67-5983-4316-BB8E-2DAC4F8DED5B}">
      <dgm:prSet phldr="0"/>
      <dgm:spPr/>
      <dgm:t>
        <a:bodyPr/>
        <a:lstStyle/>
        <a:p>
          <a:pPr rtl="0"/>
          <a:r>
            <a:rPr lang="en-US" dirty="0">
              <a:latin typeface="Tenorite"/>
            </a:rPr>
            <a:t>Any other support? If so what/who?</a:t>
          </a:r>
        </a:p>
      </dgm:t>
    </dgm:pt>
    <dgm:pt modelId="{CAE47AE1-C7CB-4FC1-9A90-278FAFB60DB3}" type="parTrans" cxnId="{4C307898-3489-44A8-AFFF-F06DCCCC27E9}">
      <dgm:prSet/>
      <dgm:spPr/>
    </dgm:pt>
    <dgm:pt modelId="{B9E9477E-8DBB-4727-A290-798118CDC8A7}" type="sibTrans" cxnId="{4C307898-3489-44A8-AFFF-F06DCCCC27E9}">
      <dgm:prSet/>
      <dgm:spPr/>
      <dgm:t>
        <a:bodyPr/>
        <a:lstStyle/>
        <a:p>
          <a:endParaRPr lang="en-US"/>
        </a:p>
      </dgm:t>
    </dgm:pt>
    <dgm:pt modelId="{B8A215CE-7760-4584-A6DF-80E295D30871}">
      <dgm:prSet phldr="0"/>
      <dgm:spPr/>
      <dgm:t>
        <a:bodyPr/>
        <a:lstStyle/>
        <a:p>
          <a:pPr rtl="0"/>
          <a:r>
            <a:rPr lang="en-US" dirty="0">
              <a:latin typeface="Tenorite"/>
            </a:rPr>
            <a:t>Was  successful?</a:t>
          </a:r>
        </a:p>
      </dgm:t>
    </dgm:pt>
    <dgm:pt modelId="{6ECE8E40-3DE3-4B23-849C-027AEBE3C35C}" type="parTrans" cxnId="{1929F44E-FAE6-46B9-A3D0-B1398E4BC9DF}">
      <dgm:prSet/>
      <dgm:spPr/>
    </dgm:pt>
    <dgm:pt modelId="{A7C04612-0EE0-4331-A11B-3C3081C7ECE0}" type="sibTrans" cxnId="{1929F44E-FAE6-46B9-A3D0-B1398E4BC9DF}">
      <dgm:prSet/>
      <dgm:spPr/>
    </dgm:pt>
    <dgm:pt modelId="{80AA2EA2-B979-43CA-94E0-0EFB399985C2}" type="pres">
      <dgm:prSet presAssocID="{346872D2-EA72-495C-BC6A-DD4613F6A1D1}" presName="Name0" presStyleCnt="0">
        <dgm:presLayoutVars>
          <dgm:dir/>
          <dgm:resizeHandles/>
        </dgm:presLayoutVars>
      </dgm:prSet>
      <dgm:spPr/>
    </dgm:pt>
    <dgm:pt modelId="{77254E53-5E78-41EE-875A-66B85B8C66CA}" type="pres">
      <dgm:prSet presAssocID="{88809176-092B-40A0-AF36-D0EE4849C8D6}" presName="compNode" presStyleCnt="0"/>
      <dgm:spPr/>
    </dgm:pt>
    <dgm:pt modelId="{4BBAD33E-3DB0-4FBA-AAA2-9E44586F39CB}" type="pres">
      <dgm:prSet presAssocID="{88809176-092B-40A0-AF36-D0EE4849C8D6}" presName="dummyConnPt" presStyleCnt="0"/>
      <dgm:spPr/>
    </dgm:pt>
    <dgm:pt modelId="{6FF0F201-D118-48AA-983B-027A38BAC27C}" type="pres">
      <dgm:prSet presAssocID="{88809176-092B-40A0-AF36-D0EE4849C8D6}" presName="node" presStyleLbl="node1" presStyleIdx="0" presStyleCnt="9">
        <dgm:presLayoutVars>
          <dgm:bulletEnabled val="1"/>
        </dgm:presLayoutVars>
      </dgm:prSet>
      <dgm:spPr/>
    </dgm:pt>
    <dgm:pt modelId="{D3AD8EB5-D757-47A2-B4A7-7CA842F6A087}" type="pres">
      <dgm:prSet presAssocID="{592C02F7-DDD5-4B75-ACA0-8B359B6E97AE}" presName="sibTrans" presStyleLbl="bgSibTrans2D1" presStyleIdx="0" presStyleCnt="8"/>
      <dgm:spPr/>
    </dgm:pt>
    <dgm:pt modelId="{777B4554-62D7-494E-A478-E1DA3B22A076}" type="pres">
      <dgm:prSet presAssocID="{C1FB5755-55ED-4110-A442-8CD5555A7BEC}" presName="compNode" presStyleCnt="0"/>
      <dgm:spPr/>
    </dgm:pt>
    <dgm:pt modelId="{14F68CAB-2B09-42D0-9722-D707F6FE3D28}" type="pres">
      <dgm:prSet presAssocID="{C1FB5755-55ED-4110-A442-8CD5555A7BEC}" presName="dummyConnPt" presStyleCnt="0"/>
      <dgm:spPr/>
    </dgm:pt>
    <dgm:pt modelId="{36C56FB6-07D8-42E6-A0A4-3CF142DB0292}" type="pres">
      <dgm:prSet presAssocID="{C1FB5755-55ED-4110-A442-8CD5555A7BEC}" presName="node" presStyleLbl="node1" presStyleIdx="1" presStyleCnt="9">
        <dgm:presLayoutVars>
          <dgm:bulletEnabled val="1"/>
        </dgm:presLayoutVars>
      </dgm:prSet>
      <dgm:spPr/>
    </dgm:pt>
    <dgm:pt modelId="{7F71C2DC-1128-4CB0-857F-CB443BEA6BE0}" type="pres">
      <dgm:prSet presAssocID="{841FDBC8-32AC-4DA7-BE0F-98E899E653EE}" presName="sibTrans" presStyleLbl="bgSibTrans2D1" presStyleIdx="1" presStyleCnt="8"/>
      <dgm:spPr/>
    </dgm:pt>
    <dgm:pt modelId="{AE2F042D-BE52-4365-935C-4401BEE840AD}" type="pres">
      <dgm:prSet presAssocID="{C734E29F-7B0C-496E-B53D-422B469C6CA6}" presName="compNode" presStyleCnt="0"/>
      <dgm:spPr/>
    </dgm:pt>
    <dgm:pt modelId="{1B2C25BA-E86A-4486-8A5B-7A355A7F6026}" type="pres">
      <dgm:prSet presAssocID="{C734E29F-7B0C-496E-B53D-422B469C6CA6}" presName="dummyConnPt" presStyleCnt="0"/>
      <dgm:spPr/>
    </dgm:pt>
    <dgm:pt modelId="{28599065-B8BC-4AA5-9988-96E9628A1E56}" type="pres">
      <dgm:prSet presAssocID="{C734E29F-7B0C-496E-B53D-422B469C6CA6}" presName="node" presStyleLbl="node1" presStyleIdx="2" presStyleCnt="9">
        <dgm:presLayoutVars>
          <dgm:bulletEnabled val="1"/>
        </dgm:presLayoutVars>
      </dgm:prSet>
      <dgm:spPr/>
    </dgm:pt>
    <dgm:pt modelId="{C566F7B5-618D-44EB-A6D7-80D169D33D14}" type="pres">
      <dgm:prSet presAssocID="{A6F30FF3-3586-4AC9-B3D9-ADEF9C4DD382}" presName="sibTrans" presStyleLbl="bgSibTrans2D1" presStyleIdx="2" presStyleCnt="8"/>
      <dgm:spPr/>
    </dgm:pt>
    <dgm:pt modelId="{1CA6C84F-4B01-4037-8ED9-08412A9759E7}" type="pres">
      <dgm:prSet presAssocID="{9160FD33-1E22-47C7-9F33-47E3D8A0A59E}" presName="compNode" presStyleCnt="0"/>
      <dgm:spPr/>
    </dgm:pt>
    <dgm:pt modelId="{D29448F3-E1E4-4B5A-BF49-CEC1492B6594}" type="pres">
      <dgm:prSet presAssocID="{9160FD33-1E22-47C7-9F33-47E3D8A0A59E}" presName="dummyConnPt" presStyleCnt="0"/>
      <dgm:spPr/>
    </dgm:pt>
    <dgm:pt modelId="{3327491C-8890-44BE-A885-1596F55230C9}" type="pres">
      <dgm:prSet presAssocID="{9160FD33-1E22-47C7-9F33-47E3D8A0A59E}" presName="node" presStyleLbl="node1" presStyleIdx="3" presStyleCnt="9">
        <dgm:presLayoutVars>
          <dgm:bulletEnabled val="1"/>
        </dgm:presLayoutVars>
      </dgm:prSet>
      <dgm:spPr/>
    </dgm:pt>
    <dgm:pt modelId="{61A567DA-1ECC-476D-B721-3DB632950E5E}" type="pres">
      <dgm:prSet presAssocID="{4D79D77D-8D3B-4D4B-9533-8AA047969060}" presName="sibTrans" presStyleLbl="bgSibTrans2D1" presStyleIdx="3" presStyleCnt="8"/>
      <dgm:spPr/>
    </dgm:pt>
    <dgm:pt modelId="{C004CECF-D2FC-40CF-A328-43727764748A}" type="pres">
      <dgm:prSet presAssocID="{6AD8C855-05C8-4E56-A07A-11060D2B1DE4}" presName="compNode" presStyleCnt="0"/>
      <dgm:spPr/>
    </dgm:pt>
    <dgm:pt modelId="{2EBE70E4-D0EF-4FFB-A4D0-86FA8F95A1C7}" type="pres">
      <dgm:prSet presAssocID="{6AD8C855-05C8-4E56-A07A-11060D2B1DE4}" presName="dummyConnPt" presStyleCnt="0"/>
      <dgm:spPr/>
    </dgm:pt>
    <dgm:pt modelId="{15A852CE-9755-418F-961E-58470118D062}" type="pres">
      <dgm:prSet presAssocID="{6AD8C855-05C8-4E56-A07A-11060D2B1DE4}" presName="node" presStyleLbl="node1" presStyleIdx="4" presStyleCnt="9">
        <dgm:presLayoutVars>
          <dgm:bulletEnabled val="1"/>
        </dgm:presLayoutVars>
      </dgm:prSet>
      <dgm:spPr/>
    </dgm:pt>
    <dgm:pt modelId="{21186D94-E2FC-4212-B662-32FDEA7E51B2}" type="pres">
      <dgm:prSet presAssocID="{372F6653-1DE3-4007-A722-273E88A4DC79}" presName="sibTrans" presStyleLbl="bgSibTrans2D1" presStyleIdx="4" presStyleCnt="8"/>
      <dgm:spPr/>
    </dgm:pt>
    <dgm:pt modelId="{0E8C4E9E-1D8B-4678-B726-BD999B9C0229}" type="pres">
      <dgm:prSet presAssocID="{D8216144-0B3C-40F1-B8AA-D348255AADA3}" presName="compNode" presStyleCnt="0"/>
      <dgm:spPr/>
    </dgm:pt>
    <dgm:pt modelId="{CE9EF291-ACAB-41A1-863B-C2B2171EE96C}" type="pres">
      <dgm:prSet presAssocID="{D8216144-0B3C-40F1-B8AA-D348255AADA3}" presName="dummyConnPt" presStyleCnt="0"/>
      <dgm:spPr/>
    </dgm:pt>
    <dgm:pt modelId="{A8374A8D-C66B-4D58-B939-C4696BC22D5A}" type="pres">
      <dgm:prSet presAssocID="{D8216144-0B3C-40F1-B8AA-D348255AADA3}" presName="node" presStyleLbl="node1" presStyleIdx="5" presStyleCnt="9">
        <dgm:presLayoutVars>
          <dgm:bulletEnabled val="1"/>
        </dgm:presLayoutVars>
      </dgm:prSet>
      <dgm:spPr/>
    </dgm:pt>
    <dgm:pt modelId="{0B95F55A-D368-4052-87AA-BE039F91254D}" type="pres">
      <dgm:prSet presAssocID="{B0DB266E-F5FF-4F43-8803-751BC888125C}" presName="sibTrans" presStyleLbl="bgSibTrans2D1" presStyleIdx="5" presStyleCnt="8"/>
      <dgm:spPr/>
    </dgm:pt>
    <dgm:pt modelId="{EC85C83E-C41C-445E-BE1D-55789AD18263}" type="pres">
      <dgm:prSet presAssocID="{90154CB9-EED6-483D-8319-DA05E5598EB4}" presName="compNode" presStyleCnt="0"/>
      <dgm:spPr/>
    </dgm:pt>
    <dgm:pt modelId="{25FC5FBF-6113-418E-B382-EFC844BA4C2A}" type="pres">
      <dgm:prSet presAssocID="{90154CB9-EED6-483D-8319-DA05E5598EB4}" presName="dummyConnPt" presStyleCnt="0"/>
      <dgm:spPr/>
    </dgm:pt>
    <dgm:pt modelId="{6D9E1076-CB67-499A-9C21-1DBB6893F5F8}" type="pres">
      <dgm:prSet presAssocID="{90154CB9-EED6-483D-8319-DA05E5598EB4}" presName="node" presStyleLbl="node1" presStyleIdx="6" presStyleCnt="9">
        <dgm:presLayoutVars>
          <dgm:bulletEnabled val="1"/>
        </dgm:presLayoutVars>
      </dgm:prSet>
      <dgm:spPr/>
    </dgm:pt>
    <dgm:pt modelId="{D9CC35E8-7566-4165-8F46-0A3454B7C524}" type="pres">
      <dgm:prSet presAssocID="{DABB3E91-83B5-4CE8-8011-D846B1F26D72}" presName="sibTrans" presStyleLbl="bgSibTrans2D1" presStyleIdx="6" presStyleCnt="8"/>
      <dgm:spPr/>
    </dgm:pt>
    <dgm:pt modelId="{F085162E-F523-4133-BF4C-A1BA4180088F}" type="pres">
      <dgm:prSet presAssocID="{A0FAAD67-5983-4316-BB8E-2DAC4F8DED5B}" presName="compNode" presStyleCnt="0"/>
      <dgm:spPr/>
    </dgm:pt>
    <dgm:pt modelId="{471E31B2-4DB8-4BF7-B7EE-DAAC9FB87ED9}" type="pres">
      <dgm:prSet presAssocID="{A0FAAD67-5983-4316-BB8E-2DAC4F8DED5B}" presName="dummyConnPt" presStyleCnt="0"/>
      <dgm:spPr/>
    </dgm:pt>
    <dgm:pt modelId="{8497AE5A-635E-4C82-A490-1C62E593FDBF}" type="pres">
      <dgm:prSet presAssocID="{A0FAAD67-5983-4316-BB8E-2DAC4F8DED5B}" presName="node" presStyleLbl="node1" presStyleIdx="7" presStyleCnt="9">
        <dgm:presLayoutVars>
          <dgm:bulletEnabled val="1"/>
        </dgm:presLayoutVars>
      </dgm:prSet>
      <dgm:spPr/>
    </dgm:pt>
    <dgm:pt modelId="{A4FB7E8D-7125-4B82-82FB-A02612BB5916}" type="pres">
      <dgm:prSet presAssocID="{B9E9477E-8DBB-4727-A290-798118CDC8A7}" presName="sibTrans" presStyleLbl="bgSibTrans2D1" presStyleIdx="7" presStyleCnt="8"/>
      <dgm:spPr/>
    </dgm:pt>
    <dgm:pt modelId="{C90C707F-FEA4-4847-A591-330BF6037A06}" type="pres">
      <dgm:prSet presAssocID="{B8A215CE-7760-4584-A6DF-80E295D30871}" presName="compNode" presStyleCnt="0"/>
      <dgm:spPr/>
    </dgm:pt>
    <dgm:pt modelId="{841F8049-8505-41BA-9E22-290F9C5426E3}" type="pres">
      <dgm:prSet presAssocID="{B8A215CE-7760-4584-A6DF-80E295D30871}" presName="dummyConnPt" presStyleCnt="0"/>
      <dgm:spPr/>
    </dgm:pt>
    <dgm:pt modelId="{812BA894-912A-4C35-86FE-DF2C948B61D8}" type="pres">
      <dgm:prSet presAssocID="{B8A215CE-7760-4584-A6DF-80E295D30871}" presName="node" presStyleLbl="node1" presStyleIdx="8" presStyleCnt="9">
        <dgm:presLayoutVars>
          <dgm:bulletEnabled val="1"/>
        </dgm:presLayoutVars>
      </dgm:prSet>
      <dgm:spPr/>
    </dgm:pt>
  </dgm:ptLst>
  <dgm:cxnLst>
    <dgm:cxn modelId="{63DF2705-C06B-43B3-B96E-023F32460B2B}" type="presOf" srcId="{B0DB266E-F5FF-4F43-8803-751BC888125C}" destId="{0B95F55A-D368-4052-87AA-BE039F91254D}" srcOrd="0" destOrd="0" presId="urn:microsoft.com/office/officeart/2005/8/layout/bProcess4"/>
    <dgm:cxn modelId="{F9BB300C-CD35-4D62-A30B-B118544A3E5C}" type="presOf" srcId="{B9E9477E-8DBB-4727-A290-798118CDC8A7}" destId="{A4FB7E8D-7125-4B82-82FB-A02612BB5916}" srcOrd="0" destOrd="0" presId="urn:microsoft.com/office/officeart/2005/8/layout/bProcess4"/>
    <dgm:cxn modelId="{D9C1770F-2CCC-44B0-805A-296D9ED43C9D}" type="presOf" srcId="{C734E29F-7B0C-496E-B53D-422B469C6CA6}" destId="{28599065-B8BC-4AA5-9988-96E9628A1E56}" srcOrd="0" destOrd="0" presId="urn:microsoft.com/office/officeart/2005/8/layout/bProcess4"/>
    <dgm:cxn modelId="{68AF6D2C-BE15-4541-83D7-9F0959B5EB17}" srcId="{346872D2-EA72-495C-BC6A-DD4613F6A1D1}" destId="{90154CB9-EED6-483D-8319-DA05E5598EB4}" srcOrd="6" destOrd="0" parTransId="{FA443071-B541-4246-9638-5D99BA75FEF4}" sibTransId="{DABB3E91-83B5-4CE8-8011-D846B1F26D72}"/>
    <dgm:cxn modelId="{BFE9C62C-7D91-4887-A8A6-8945DA7301E8}" srcId="{346872D2-EA72-495C-BC6A-DD4613F6A1D1}" destId="{9160FD33-1E22-47C7-9F33-47E3D8A0A59E}" srcOrd="3" destOrd="0" parTransId="{0B4A5D01-F7CA-4AE1-A652-94BF676FDA8E}" sibTransId="{4D79D77D-8D3B-4D4B-9533-8AA047969060}"/>
    <dgm:cxn modelId="{F579BE2F-9B2B-4A21-8A03-F35D3EEF5DF5}" type="presOf" srcId="{592C02F7-DDD5-4B75-ACA0-8B359B6E97AE}" destId="{D3AD8EB5-D757-47A2-B4A7-7CA842F6A087}" srcOrd="0" destOrd="0" presId="urn:microsoft.com/office/officeart/2005/8/layout/bProcess4"/>
    <dgm:cxn modelId="{4A87B740-A205-4B46-B834-BAA51F08CEA2}" type="presOf" srcId="{90154CB9-EED6-483D-8319-DA05E5598EB4}" destId="{6D9E1076-CB67-499A-9C21-1DBB6893F5F8}" srcOrd="0" destOrd="0" presId="urn:microsoft.com/office/officeart/2005/8/layout/bProcess4"/>
    <dgm:cxn modelId="{58D1A15E-D774-49EB-B1A7-E4DD79E2653F}" srcId="{346872D2-EA72-495C-BC6A-DD4613F6A1D1}" destId="{88809176-092B-40A0-AF36-D0EE4849C8D6}" srcOrd="0" destOrd="0" parTransId="{0281BD8D-BCD6-472D-AA4D-15F324C93165}" sibTransId="{592C02F7-DDD5-4B75-ACA0-8B359B6E97AE}"/>
    <dgm:cxn modelId="{8E82686E-5B2C-4C7E-8B79-06B8F35158DA}" type="presOf" srcId="{A0FAAD67-5983-4316-BB8E-2DAC4F8DED5B}" destId="{8497AE5A-635E-4C82-A490-1C62E593FDBF}" srcOrd="0" destOrd="0" presId="urn:microsoft.com/office/officeart/2005/8/layout/bProcess4"/>
    <dgm:cxn modelId="{1929F44E-FAE6-46B9-A3D0-B1398E4BC9DF}" srcId="{346872D2-EA72-495C-BC6A-DD4613F6A1D1}" destId="{B8A215CE-7760-4584-A6DF-80E295D30871}" srcOrd="8" destOrd="0" parTransId="{6ECE8E40-3DE3-4B23-849C-027AEBE3C35C}" sibTransId="{A7C04612-0EE0-4331-A11B-3C3081C7ECE0}"/>
    <dgm:cxn modelId="{CB653C71-CF10-42F5-BE42-C707FB232082}" type="presOf" srcId="{A6F30FF3-3586-4AC9-B3D9-ADEF9C4DD382}" destId="{C566F7B5-618D-44EB-A6D7-80D169D33D14}" srcOrd="0" destOrd="0" presId="urn:microsoft.com/office/officeart/2005/8/layout/bProcess4"/>
    <dgm:cxn modelId="{6A69FF83-335D-4017-9ACD-62CC7AD05487}" type="presOf" srcId="{841FDBC8-32AC-4DA7-BE0F-98E899E653EE}" destId="{7F71C2DC-1128-4CB0-857F-CB443BEA6BE0}" srcOrd="0" destOrd="0" presId="urn:microsoft.com/office/officeart/2005/8/layout/bProcess4"/>
    <dgm:cxn modelId="{99E02985-9ABA-4E8C-86DE-C021A398FEA5}" type="presOf" srcId="{6AD8C855-05C8-4E56-A07A-11060D2B1DE4}" destId="{15A852CE-9755-418F-961E-58470118D062}" srcOrd="0" destOrd="0" presId="urn:microsoft.com/office/officeart/2005/8/layout/bProcess4"/>
    <dgm:cxn modelId="{F0983585-02E6-4806-AA11-D51B23C8462B}" type="presOf" srcId="{372F6653-1DE3-4007-A722-273E88A4DC79}" destId="{21186D94-E2FC-4212-B662-32FDEA7E51B2}" srcOrd="0" destOrd="0" presId="urn:microsoft.com/office/officeart/2005/8/layout/bProcess4"/>
    <dgm:cxn modelId="{4C307898-3489-44A8-AFFF-F06DCCCC27E9}" srcId="{346872D2-EA72-495C-BC6A-DD4613F6A1D1}" destId="{A0FAAD67-5983-4316-BB8E-2DAC4F8DED5B}" srcOrd="7" destOrd="0" parTransId="{CAE47AE1-C7CB-4FC1-9A90-278FAFB60DB3}" sibTransId="{B9E9477E-8DBB-4727-A290-798118CDC8A7}"/>
    <dgm:cxn modelId="{953AA1A7-96E9-4685-A10F-8CB3728F5223}" type="presOf" srcId="{D8216144-0B3C-40F1-B8AA-D348255AADA3}" destId="{A8374A8D-C66B-4D58-B939-C4696BC22D5A}" srcOrd="0" destOrd="0" presId="urn:microsoft.com/office/officeart/2005/8/layout/bProcess4"/>
    <dgm:cxn modelId="{EE957EAA-8249-4A14-9C23-9449BCAE699B}" type="presOf" srcId="{B8A215CE-7760-4584-A6DF-80E295D30871}" destId="{812BA894-912A-4C35-86FE-DF2C948B61D8}" srcOrd="0" destOrd="0" presId="urn:microsoft.com/office/officeart/2005/8/layout/bProcess4"/>
    <dgm:cxn modelId="{67B229AD-A881-408A-9731-2A81A1B06863}" srcId="{346872D2-EA72-495C-BC6A-DD4613F6A1D1}" destId="{C734E29F-7B0C-496E-B53D-422B469C6CA6}" srcOrd="2" destOrd="0" parTransId="{93C8EE89-B259-485A-9056-E2A12207277C}" sibTransId="{A6F30FF3-3586-4AC9-B3D9-ADEF9C4DD382}"/>
    <dgm:cxn modelId="{EE0D1CB0-2B4A-404D-B67F-9AD316E0A3C0}" type="presOf" srcId="{88809176-092B-40A0-AF36-D0EE4849C8D6}" destId="{6FF0F201-D118-48AA-983B-027A38BAC27C}" srcOrd="0" destOrd="0" presId="urn:microsoft.com/office/officeart/2005/8/layout/bProcess4"/>
    <dgm:cxn modelId="{151A86C6-C944-465C-B20D-371DFE1B5DE9}" srcId="{346872D2-EA72-495C-BC6A-DD4613F6A1D1}" destId="{6AD8C855-05C8-4E56-A07A-11060D2B1DE4}" srcOrd="4" destOrd="0" parTransId="{46AD8DA3-1ABA-4C81-98ED-78A47A1FC500}" sibTransId="{372F6653-1DE3-4007-A722-273E88A4DC79}"/>
    <dgm:cxn modelId="{920B5FC9-0BBD-4794-A5FA-1C3221CEAA7C}" type="presOf" srcId="{9160FD33-1E22-47C7-9F33-47E3D8A0A59E}" destId="{3327491C-8890-44BE-A885-1596F55230C9}" srcOrd="0" destOrd="0" presId="urn:microsoft.com/office/officeart/2005/8/layout/bProcess4"/>
    <dgm:cxn modelId="{BF3DB4CA-DABA-45A0-9937-EF53975129E1}" srcId="{346872D2-EA72-495C-BC6A-DD4613F6A1D1}" destId="{D8216144-0B3C-40F1-B8AA-D348255AADA3}" srcOrd="5" destOrd="0" parTransId="{84B44B56-5ADD-4763-81CF-33EA632A0A3A}" sibTransId="{B0DB266E-F5FF-4F43-8803-751BC888125C}"/>
    <dgm:cxn modelId="{921978CD-94B3-4B47-98DA-B68A882634EE}" type="presOf" srcId="{C1FB5755-55ED-4110-A442-8CD5555A7BEC}" destId="{36C56FB6-07D8-42E6-A0A4-3CF142DB0292}" srcOrd="0" destOrd="0" presId="urn:microsoft.com/office/officeart/2005/8/layout/bProcess4"/>
    <dgm:cxn modelId="{5322C6CE-2127-41A7-8E2E-2242706944C7}" type="presOf" srcId="{346872D2-EA72-495C-BC6A-DD4613F6A1D1}" destId="{80AA2EA2-B979-43CA-94E0-0EFB399985C2}" srcOrd="0" destOrd="0" presId="urn:microsoft.com/office/officeart/2005/8/layout/bProcess4"/>
    <dgm:cxn modelId="{118256D9-661E-472C-8398-D4E892EDE1D2}" type="presOf" srcId="{4D79D77D-8D3B-4D4B-9533-8AA047969060}" destId="{61A567DA-1ECC-476D-B721-3DB632950E5E}" srcOrd="0" destOrd="0" presId="urn:microsoft.com/office/officeart/2005/8/layout/bProcess4"/>
    <dgm:cxn modelId="{574144E1-E926-458E-8839-2F3BAEE7E3E1}" type="presOf" srcId="{DABB3E91-83B5-4CE8-8011-D846B1F26D72}" destId="{D9CC35E8-7566-4165-8F46-0A3454B7C524}" srcOrd="0" destOrd="0" presId="urn:microsoft.com/office/officeart/2005/8/layout/bProcess4"/>
    <dgm:cxn modelId="{60BCCEFF-01CD-41E5-BA86-97A7A7440818}" srcId="{346872D2-EA72-495C-BC6A-DD4613F6A1D1}" destId="{C1FB5755-55ED-4110-A442-8CD5555A7BEC}" srcOrd="1" destOrd="0" parTransId="{2269A3AF-376D-448F-A083-AD6BC6A7A952}" sibTransId="{841FDBC8-32AC-4DA7-BE0F-98E899E653EE}"/>
    <dgm:cxn modelId="{2C8FFDCF-E679-46C1-B44F-6F97285EEC61}" type="presParOf" srcId="{80AA2EA2-B979-43CA-94E0-0EFB399985C2}" destId="{77254E53-5E78-41EE-875A-66B85B8C66CA}" srcOrd="0" destOrd="0" presId="urn:microsoft.com/office/officeart/2005/8/layout/bProcess4"/>
    <dgm:cxn modelId="{2956C5EA-5173-405D-8F5A-8B3A947AFF29}" type="presParOf" srcId="{77254E53-5E78-41EE-875A-66B85B8C66CA}" destId="{4BBAD33E-3DB0-4FBA-AAA2-9E44586F39CB}" srcOrd="0" destOrd="0" presId="urn:microsoft.com/office/officeart/2005/8/layout/bProcess4"/>
    <dgm:cxn modelId="{1E57CB31-51D4-4084-96AB-935011D99DF7}" type="presParOf" srcId="{77254E53-5E78-41EE-875A-66B85B8C66CA}" destId="{6FF0F201-D118-48AA-983B-027A38BAC27C}" srcOrd="1" destOrd="0" presId="urn:microsoft.com/office/officeart/2005/8/layout/bProcess4"/>
    <dgm:cxn modelId="{5241645F-8CB3-4E00-99A0-EA910E8D0B33}" type="presParOf" srcId="{80AA2EA2-B979-43CA-94E0-0EFB399985C2}" destId="{D3AD8EB5-D757-47A2-B4A7-7CA842F6A087}" srcOrd="1" destOrd="0" presId="urn:microsoft.com/office/officeart/2005/8/layout/bProcess4"/>
    <dgm:cxn modelId="{EA36ED92-33CD-4990-9753-20F1A2DD1DF0}" type="presParOf" srcId="{80AA2EA2-B979-43CA-94E0-0EFB399985C2}" destId="{777B4554-62D7-494E-A478-E1DA3B22A076}" srcOrd="2" destOrd="0" presId="urn:microsoft.com/office/officeart/2005/8/layout/bProcess4"/>
    <dgm:cxn modelId="{FA612A4B-D595-4C79-8EC2-521C62475564}" type="presParOf" srcId="{777B4554-62D7-494E-A478-E1DA3B22A076}" destId="{14F68CAB-2B09-42D0-9722-D707F6FE3D28}" srcOrd="0" destOrd="0" presId="urn:microsoft.com/office/officeart/2005/8/layout/bProcess4"/>
    <dgm:cxn modelId="{48E106AD-98A6-4D5E-B66E-33013460B35A}" type="presParOf" srcId="{777B4554-62D7-494E-A478-E1DA3B22A076}" destId="{36C56FB6-07D8-42E6-A0A4-3CF142DB0292}" srcOrd="1" destOrd="0" presId="urn:microsoft.com/office/officeart/2005/8/layout/bProcess4"/>
    <dgm:cxn modelId="{8620450D-6784-4D4F-84AB-72B4D90188CF}" type="presParOf" srcId="{80AA2EA2-B979-43CA-94E0-0EFB399985C2}" destId="{7F71C2DC-1128-4CB0-857F-CB443BEA6BE0}" srcOrd="3" destOrd="0" presId="urn:microsoft.com/office/officeart/2005/8/layout/bProcess4"/>
    <dgm:cxn modelId="{01B078A3-FDA8-4A04-8B1D-D5F7A9050AB4}" type="presParOf" srcId="{80AA2EA2-B979-43CA-94E0-0EFB399985C2}" destId="{AE2F042D-BE52-4365-935C-4401BEE840AD}" srcOrd="4" destOrd="0" presId="urn:microsoft.com/office/officeart/2005/8/layout/bProcess4"/>
    <dgm:cxn modelId="{CD96E88E-686D-4066-B487-FCE7BB59B4C6}" type="presParOf" srcId="{AE2F042D-BE52-4365-935C-4401BEE840AD}" destId="{1B2C25BA-E86A-4486-8A5B-7A355A7F6026}" srcOrd="0" destOrd="0" presId="urn:microsoft.com/office/officeart/2005/8/layout/bProcess4"/>
    <dgm:cxn modelId="{95827E56-F445-416E-9800-57D37144B4B1}" type="presParOf" srcId="{AE2F042D-BE52-4365-935C-4401BEE840AD}" destId="{28599065-B8BC-4AA5-9988-96E9628A1E56}" srcOrd="1" destOrd="0" presId="urn:microsoft.com/office/officeart/2005/8/layout/bProcess4"/>
    <dgm:cxn modelId="{10AD9D58-AD23-4086-8B80-BD4B6A5DDCEA}" type="presParOf" srcId="{80AA2EA2-B979-43CA-94E0-0EFB399985C2}" destId="{C566F7B5-618D-44EB-A6D7-80D169D33D14}" srcOrd="5" destOrd="0" presId="urn:microsoft.com/office/officeart/2005/8/layout/bProcess4"/>
    <dgm:cxn modelId="{F9EE38ED-4722-4D0C-823F-143E53637C6C}" type="presParOf" srcId="{80AA2EA2-B979-43CA-94E0-0EFB399985C2}" destId="{1CA6C84F-4B01-4037-8ED9-08412A9759E7}" srcOrd="6" destOrd="0" presId="urn:microsoft.com/office/officeart/2005/8/layout/bProcess4"/>
    <dgm:cxn modelId="{E1361798-9373-405E-A605-95A91333D835}" type="presParOf" srcId="{1CA6C84F-4B01-4037-8ED9-08412A9759E7}" destId="{D29448F3-E1E4-4B5A-BF49-CEC1492B6594}" srcOrd="0" destOrd="0" presId="urn:microsoft.com/office/officeart/2005/8/layout/bProcess4"/>
    <dgm:cxn modelId="{2D26EDBA-D548-476B-97F5-D118FBC4B58A}" type="presParOf" srcId="{1CA6C84F-4B01-4037-8ED9-08412A9759E7}" destId="{3327491C-8890-44BE-A885-1596F55230C9}" srcOrd="1" destOrd="0" presId="urn:microsoft.com/office/officeart/2005/8/layout/bProcess4"/>
    <dgm:cxn modelId="{3A6959E9-696F-405B-813D-340E9E11AC92}" type="presParOf" srcId="{80AA2EA2-B979-43CA-94E0-0EFB399985C2}" destId="{61A567DA-1ECC-476D-B721-3DB632950E5E}" srcOrd="7" destOrd="0" presId="urn:microsoft.com/office/officeart/2005/8/layout/bProcess4"/>
    <dgm:cxn modelId="{96FF7F38-8A7A-43B3-8F83-012BBD7515B0}" type="presParOf" srcId="{80AA2EA2-B979-43CA-94E0-0EFB399985C2}" destId="{C004CECF-D2FC-40CF-A328-43727764748A}" srcOrd="8" destOrd="0" presId="urn:microsoft.com/office/officeart/2005/8/layout/bProcess4"/>
    <dgm:cxn modelId="{2FE39048-B4DA-4E61-8DF1-DF4F416B3342}" type="presParOf" srcId="{C004CECF-D2FC-40CF-A328-43727764748A}" destId="{2EBE70E4-D0EF-4FFB-A4D0-86FA8F95A1C7}" srcOrd="0" destOrd="0" presId="urn:microsoft.com/office/officeart/2005/8/layout/bProcess4"/>
    <dgm:cxn modelId="{1868289B-101A-419A-9313-94AAE84AA967}" type="presParOf" srcId="{C004CECF-D2FC-40CF-A328-43727764748A}" destId="{15A852CE-9755-418F-961E-58470118D062}" srcOrd="1" destOrd="0" presId="urn:microsoft.com/office/officeart/2005/8/layout/bProcess4"/>
    <dgm:cxn modelId="{3774D175-F6FE-4713-A920-5838111CB78D}" type="presParOf" srcId="{80AA2EA2-B979-43CA-94E0-0EFB399985C2}" destId="{21186D94-E2FC-4212-B662-32FDEA7E51B2}" srcOrd="9" destOrd="0" presId="urn:microsoft.com/office/officeart/2005/8/layout/bProcess4"/>
    <dgm:cxn modelId="{C71D6D18-E89F-4D81-A4D7-3921CF673BE4}" type="presParOf" srcId="{80AA2EA2-B979-43CA-94E0-0EFB399985C2}" destId="{0E8C4E9E-1D8B-4678-B726-BD999B9C0229}" srcOrd="10" destOrd="0" presId="urn:microsoft.com/office/officeart/2005/8/layout/bProcess4"/>
    <dgm:cxn modelId="{08EF09B7-6D3C-41DA-8960-CC7D05A72D02}" type="presParOf" srcId="{0E8C4E9E-1D8B-4678-B726-BD999B9C0229}" destId="{CE9EF291-ACAB-41A1-863B-C2B2171EE96C}" srcOrd="0" destOrd="0" presId="urn:microsoft.com/office/officeart/2005/8/layout/bProcess4"/>
    <dgm:cxn modelId="{96C84CAD-9871-4277-A971-8C95AA962D32}" type="presParOf" srcId="{0E8C4E9E-1D8B-4678-B726-BD999B9C0229}" destId="{A8374A8D-C66B-4D58-B939-C4696BC22D5A}" srcOrd="1" destOrd="0" presId="urn:microsoft.com/office/officeart/2005/8/layout/bProcess4"/>
    <dgm:cxn modelId="{B8F5BE5E-22BB-4936-B4D5-D7ECF2274FF6}" type="presParOf" srcId="{80AA2EA2-B979-43CA-94E0-0EFB399985C2}" destId="{0B95F55A-D368-4052-87AA-BE039F91254D}" srcOrd="11" destOrd="0" presId="urn:microsoft.com/office/officeart/2005/8/layout/bProcess4"/>
    <dgm:cxn modelId="{715A2314-5377-4E13-8ECB-E72EDC3FD095}" type="presParOf" srcId="{80AA2EA2-B979-43CA-94E0-0EFB399985C2}" destId="{EC85C83E-C41C-445E-BE1D-55789AD18263}" srcOrd="12" destOrd="0" presId="urn:microsoft.com/office/officeart/2005/8/layout/bProcess4"/>
    <dgm:cxn modelId="{350D2AF1-C1B5-4CD2-BEA3-4401FCD0B6C9}" type="presParOf" srcId="{EC85C83E-C41C-445E-BE1D-55789AD18263}" destId="{25FC5FBF-6113-418E-B382-EFC844BA4C2A}" srcOrd="0" destOrd="0" presId="urn:microsoft.com/office/officeart/2005/8/layout/bProcess4"/>
    <dgm:cxn modelId="{696B8215-6B00-40B8-BF5D-48E7BEB468B5}" type="presParOf" srcId="{EC85C83E-C41C-445E-BE1D-55789AD18263}" destId="{6D9E1076-CB67-499A-9C21-1DBB6893F5F8}" srcOrd="1" destOrd="0" presId="urn:microsoft.com/office/officeart/2005/8/layout/bProcess4"/>
    <dgm:cxn modelId="{CF78A559-CC26-4EB2-8A55-4B09ED13A0B6}" type="presParOf" srcId="{80AA2EA2-B979-43CA-94E0-0EFB399985C2}" destId="{D9CC35E8-7566-4165-8F46-0A3454B7C524}" srcOrd="13" destOrd="0" presId="urn:microsoft.com/office/officeart/2005/8/layout/bProcess4"/>
    <dgm:cxn modelId="{E26E0BDD-EC2C-4996-9420-D9BC39DDB100}" type="presParOf" srcId="{80AA2EA2-B979-43CA-94E0-0EFB399985C2}" destId="{F085162E-F523-4133-BF4C-A1BA4180088F}" srcOrd="14" destOrd="0" presId="urn:microsoft.com/office/officeart/2005/8/layout/bProcess4"/>
    <dgm:cxn modelId="{8A0094BB-D2A9-45A2-B3FB-9B4184E7C3FE}" type="presParOf" srcId="{F085162E-F523-4133-BF4C-A1BA4180088F}" destId="{471E31B2-4DB8-4BF7-B7EE-DAAC9FB87ED9}" srcOrd="0" destOrd="0" presId="urn:microsoft.com/office/officeart/2005/8/layout/bProcess4"/>
    <dgm:cxn modelId="{1F7BA4C1-A34F-4F7C-B6F3-7714C09B0FD5}" type="presParOf" srcId="{F085162E-F523-4133-BF4C-A1BA4180088F}" destId="{8497AE5A-635E-4C82-A490-1C62E593FDBF}" srcOrd="1" destOrd="0" presId="urn:microsoft.com/office/officeart/2005/8/layout/bProcess4"/>
    <dgm:cxn modelId="{21298C2A-6C4A-4C83-BA6A-CB7B30DCEC69}" type="presParOf" srcId="{80AA2EA2-B979-43CA-94E0-0EFB399985C2}" destId="{A4FB7E8D-7125-4B82-82FB-A02612BB5916}" srcOrd="15" destOrd="0" presId="urn:microsoft.com/office/officeart/2005/8/layout/bProcess4"/>
    <dgm:cxn modelId="{FC984DAE-E304-46D2-8D27-0A7DDBBCC914}" type="presParOf" srcId="{80AA2EA2-B979-43CA-94E0-0EFB399985C2}" destId="{C90C707F-FEA4-4847-A591-330BF6037A06}" srcOrd="16" destOrd="0" presId="urn:microsoft.com/office/officeart/2005/8/layout/bProcess4"/>
    <dgm:cxn modelId="{A9DDCA97-F48C-49EF-93DF-EB5B91C0F148}" type="presParOf" srcId="{C90C707F-FEA4-4847-A591-330BF6037A06}" destId="{841F8049-8505-41BA-9E22-290F9C5426E3}" srcOrd="0" destOrd="0" presId="urn:microsoft.com/office/officeart/2005/8/layout/bProcess4"/>
    <dgm:cxn modelId="{C47A2EF4-45E2-403A-B244-83F408B8CE2B}" type="presParOf" srcId="{C90C707F-FEA4-4847-A591-330BF6037A06}" destId="{812BA894-912A-4C35-86FE-DF2C948B61D8}"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791076-2912-45F4-B1B2-3717500F02ED}">
      <dsp:nvSpPr>
        <dsp:cNvPr id="0" name=""/>
        <dsp:cNvSpPr/>
      </dsp:nvSpPr>
      <dsp:spPr>
        <a:xfrm>
          <a:off x="1446975" y="909078"/>
          <a:ext cx="2709902" cy="1807504"/>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9352" rIns="149352" bIns="149352" numCol="1" spcCol="1270" anchor="ctr" anchorCtr="0">
          <a:noAutofit/>
        </a:bodyPr>
        <a:lstStyle/>
        <a:p>
          <a:pPr marL="0" lvl="0" indent="0" algn="l" defTabSz="933450" rtl="0">
            <a:lnSpc>
              <a:spcPct val="90000"/>
            </a:lnSpc>
            <a:spcBef>
              <a:spcPct val="0"/>
            </a:spcBef>
            <a:spcAft>
              <a:spcPct val="35000"/>
            </a:spcAft>
            <a:buNone/>
          </a:pPr>
          <a:r>
            <a:rPr lang="en-US" sz="2100" kern="1200" dirty="0">
              <a:solidFill>
                <a:schemeClr val="tx1"/>
              </a:solidFill>
              <a:latin typeface="Arial"/>
              <a:cs typeface="Arial"/>
            </a:rPr>
            <a:t>Surface meanings</a:t>
          </a:r>
        </a:p>
      </dsp:txBody>
      <dsp:txXfrm>
        <a:off x="1880559" y="909078"/>
        <a:ext cx="2276317" cy="1807504"/>
      </dsp:txXfrm>
    </dsp:sp>
    <dsp:sp modelId="{06619761-DE58-4AFC-8813-9A934B0F424B}">
      <dsp:nvSpPr>
        <dsp:cNvPr id="0" name=""/>
        <dsp:cNvSpPr/>
      </dsp:nvSpPr>
      <dsp:spPr>
        <a:xfrm>
          <a:off x="1446975" y="2716583"/>
          <a:ext cx="2709902" cy="1807504"/>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9352" rIns="149352" bIns="149352" numCol="1" spcCol="1270" anchor="ctr" anchorCtr="0">
          <a:noAutofit/>
        </a:bodyPr>
        <a:lstStyle/>
        <a:p>
          <a:pPr marL="0" lvl="0" indent="0" algn="l" defTabSz="933450" rtl="0">
            <a:lnSpc>
              <a:spcPct val="90000"/>
            </a:lnSpc>
            <a:spcBef>
              <a:spcPct val="0"/>
            </a:spcBef>
            <a:spcAft>
              <a:spcPct val="35000"/>
            </a:spcAft>
            <a:buNone/>
          </a:pPr>
          <a:r>
            <a:rPr lang="en-US" sz="2100" kern="1200" dirty="0">
              <a:solidFill>
                <a:schemeClr val="tx1"/>
              </a:solidFill>
              <a:latin typeface="Arial"/>
              <a:cs typeface="Arial"/>
            </a:rPr>
            <a:t>Isn't seeking anything deeper than what a participant has stated</a:t>
          </a:r>
        </a:p>
      </dsp:txBody>
      <dsp:txXfrm>
        <a:off x="1880559" y="2716583"/>
        <a:ext cx="2276317" cy="1807504"/>
      </dsp:txXfrm>
    </dsp:sp>
    <dsp:sp modelId="{0F68EF9A-8842-49A1-AB28-52B7469956D9}">
      <dsp:nvSpPr>
        <dsp:cNvPr id="0" name=""/>
        <dsp:cNvSpPr/>
      </dsp:nvSpPr>
      <dsp:spPr>
        <a:xfrm>
          <a:off x="1446975" y="4524088"/>
          <a:ext cx="2709902" cy="1807504"/>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9352" rIns="149352" bIns="149352" numCol="1" spcCol="1270" anchor="ctr" anchorCtr="0">
          <a:noAutofit/>
        </a:bodyPr>
        <a:lstStyle/>
        <a:p>
          <a:pPr marL="0" lvl="0" indent="0" algn="l" defTabSz="933450">
            <a:lnSpc>
              <a:spcPct val="90000"/>
            </a:lnSpc>
            <a:spcBef>
              <a:spcPct val="0"/>
            </a:spcBef>
            <a:spcAft>
              <a:spcPct val="35000"/>
            </a:spcAft>
            <a:buNone/>
          </a:pPr>
          <a:endParaRPr lang="en-US" sz="2100" kern="1200" dirty="0">
            <a:latin typeface="Arial"/>
            <a:cs typeface="Arial"/>
          </a:endParaRPr>
        </a:p>
      </dsp:txBody>
      <dsp:txXfrm>
        <a:off x="1880559" y="4524088"/>
        <a:ext cx="2276317" cy="1807504"/>
      </dsp:txXfrm>
    </dsp:sp>
    <dsp:sp modelId="{DE9570C5-3934-41C9-99DC-94AD044CD1D8}">
      <dsp:nvSpPr>
        <dsp:cNvPr id="0" name=""/>
        <dsp:cNvSpPr/>
      </dsp:nvSpPr>
      <dsp:spPr>
        <a:xfrm>
          <a:off x="1694" y="186437"/>
          <a:ext cx="1806601" cy="1806601"/>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Tenorite"/>
            </a:rPr>
            <a:t>Semantic</a:t>
          </a:r>
          <a:endParaRPr lang="en-US" sz="2500" kern="1200" dirty="0"/>
        </a:p>
      </dsp:txBody>
      <dsp:txXfrm>
        <a:off x="266265" y="451008"/>
        <a:ext cx="1277459" cy="1277459"/>
      </dsp:txXfrm>
    </dsp:sp>
    <dsp:sp modelId="{0F27E2AE-50C4-4C78-BF8E-489EEACC9622}">
      <dsp:nvSpPr>
        <dsp:cNvPr id="0" name=""/>
        <dsp:cNvSpPr/>
      </dsp:nvSpPr>
      <dsp:spPr>
        <a:xfrm>
          <a:off x="5963479" y="909078"/>
          <a:ext cx="2709902" cy="1807504"/>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9352" rIns="149352" bIns="149352" numCol="1" spcCol="1270" anchor="ctr" anchorCtr="0">
          <a:noAutofit/>
        </a:bodyPr>
        <a:lstStyle/>
        <a:p>
          <a:pPr marL="0" lvl="0" indent="0" algn="l" defTabSz="933450" rtl="0">
            <a:lnSpc>
              <a:spcPct val="90000"/>
            </a:lnSpc>
            <a:spcBef>
              <a:spcPct val="0"/>
            </a:spcBef>
            <a:spcAft>
              <a:spcPct val="35000"/>
            </a:spcAft>
            <a:buNone/>
          </a:pPr>
          <a:r>
            <a:rPr lang="en-US" sz="2100" kern="1200" dirty="0">
              <a:solidFill>
                <a:schemeClr val="tx1"/>
              </a:solidFill>
              <a:latin typeface="Arial"/>
              <a:cs typeface="Arial"/>
            </a:rPr>
            <a:t>Looks deeper into meanings</a:t>
          </a:r>
        </a:p>
      </dsp:txBody>
      <dsp:txXfrm>
        <a:off x="6397063" y="909078"/>
        <a:ext cx="2276317" cy="1807504"/>
      </dsp:txXfrm>
    </dsp:sp>
    <dsp:sp modelId="{4D6C3FB2-649F-4726-BF68-582EFC031632}">
      <dsp:nvSpPr>
        <dsp:cNvPr id="0" name=""/>
        <dsp:cNvSpPr/>
      </dsp:nvSpPr>
      <dsp:spPr>
        <a:xfrm>
          <a:off x="5963479" y="2716583"/>
          <a:ext cx="2709902" cy="1807504"/>
        </a:xfrm>
        <a:prstGeom prst="rect">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9352" rIns="149352" bIns="149352" numCol="1" spcCol="1270" anchor="ctr" anchorCtr="0">
          <a:noAutofit/>
        </a:bodyPr>
        <a:lstStyle/>
        <a:p>
          <a:pPr marL="0" lvl="0" indent="0" algn="l" defTabSz="933450">
            <a:lnSpc>
              <a:spcPct val="90000"/>
            </a:lnSpc>
            <a:spcBef>
              <a:spcPct val="0"/>
            </a:spcBef>
            <a:spcAft>
              <a:spcPct val="35000"/>
            </a:spcAft>
            <a:buNone/>
          </a:pPr>
          <a:r>
            <a:rPr lang="en-US" sz="2100" kern="1200" dirty="0">
              <a:latin typeface="Tenorite"/>
            </a:rPr>
            <a:t>Starts</a:t>
          </a:r>
          <a:r>
            <a:rPr lang="en-US" sz="2100" kern="1200" dirty="0"/>
            <a:t> to identify and look at any concepts, presumptions, or perceptions</a:t>
          </a:r>
        </a:p>
      </dsp:txBody>
      <dsp:txXfrm>
        <a:off x="6397063" y="2716583"/>
        <a:ext cx="2276317" cy="1807504"/>
      </dsp:txXfrm>
    </dsp:sp>
    <dsp:sp modelId="{5D213090-8224-4644-B222-716C79A187AD}">
      <dsp:nvSpPr>
        <dsp:cNvPr id="0" name=""/>
        <dsp:cNvSpPr/>
      </dsp:nvSpPr>
      <dsp:spPr>
        <a:xfrm>
          <a:off x="5963479" y="4524088"/>
          <a:ext cx="2709902" cy="1807504"/>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9352" rIns="149352" bIns="149352" numCol="1" spcCol="1270" anchor="ctr" anchorCtr="0">
          <a:noAutofit/>
        </a:bodyPr>
        <a:lstStyle/>
        <a:p>
          <a:pPr marL="0" lvl="0" indent="0" algn="l" defTabSz="933450">
            <a:lnSpc>
              <a:spcPct val="90000"/>
            </a:lnSpc>
            <a:spcBef>
              <a:spcPct val="0"/>
            </a:spcBef>
            <a:spcAft>
              <a:spcPct val="35000"/>
            </a:spcAft>
            <a:buNone/>
          </a:pPr>
          <a:r>
            <a:rPr lang="en-US" sz="2100" kern="1200" dirty="0"/>
            <a:t>The theorised ideologies that inform the findings' semantic content</a:t>
          </a:r>
        </a:p>
      </dsp:txBody>
      <dsp:txXfrm>
        <a:off x="6397063" y="4524088"/>
        <a:ext cx="2276317" cy="1807504"/>
      </dsp:txXfrm>
    </dsp:sp>
    <dsp:sp modelId="{C618BA8E-491F-4CE1-B093-CD3AAC706F44}">
      <dsp:nvSpPr>
        <dsp:cNvPr id="0" name=""/>
        <dsp:cNvSpPr/>
      </dsp:nvSpPr>
      <dsp:spPr>
        <a:xfrm>
          <a:off x="4518198" y="186437"/>
          <a:ext cx="1806601" cy="1806601"/>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Tenorite"/>
            </a:rPr>
            <a:t>Latent</a:t>
          </a:r>
          <a:endParaRPr lang="en-US" sz="2500" kern="1200" dirty="0"/>
        </a:p>
      </dsp:txBody>
      <dsp:txXfrm>
        <a:off x="4782769" y="451008"/>
        <a:ext cx="1277459" cy="12774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450279-D945-4403-A221-D633D8BC6981}">
      <dsp:nvSpPr>
        <dsp:cNvPr id="0" name=""/>
        <dsp:cNvSpPr/>
      </dsp:nvSpPr>
      <dsp:spPr>
        <a:xfrm>
          <a:off x="777239" y="0"/>
          <a:ext cx="8808720" cy="4958861"/>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61EC0C-E9A8-44F7-9E5F-AE33C0658D03}">
      <dsp:nvSpPr>
        <dsp:cNvPr id="0" name=""/>
        <dsp:cNvSpPr/>
      </dsp:nvSpPr>
      <dsp:spPr>
        <a:xfrm>
          <a:off x="4554" y="1487658"/>
          <a:ext cx="1991171" cy="198354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sz="2200" b="1" kern="1200" dirty="0">
              <a:latin typeface="Tenorite"/>
            </a:rPr>
            <a:t>Codebook thematic analysis</a:t>
          </a:r>
          <a:endParaRPr lang="en-US" sz="2200" b="1" kern="1200" dirty="0"/>
        </a:p>
      </dsp:txBody>
      <dsp:txXfrm>
        <a:off x="101383" y="1584487"/>
        <a:ext cx="1797513" cy="1789886"/>
      </dsp:txXfrm>
    </dsp:sp>
    <dsp:sp modelId="{C1ABF415-7385-4CEA-87C7-D7578AAE2EF1}">
      <dsp:nvSpPr>
        <dsp:cNvPr id="0" name=""/>
        <dsp:cNvSpPr/>
      </dsp:nvSpPr>
      <dsp:spPr>
        <a:xfrm>
          <a:off x="2095284" y="1487658"/>
          <a:ext cx="1991171" cy="198354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sz="2200" kern="1200" dirty="0">
              <a:latin typeface="Arial"/>
              <a:cs typeface="Arial"/>
            </a:rPr>
            <a:t>Pre-set coding framework</a:t>
          </a:r>
          <a:endParaRPr lang="en-US" sz="2200" kern="1200" dirty="0"/>
        </a:p>
      </dsp:txBody>
      <dsp:txXfrm>
        <a:off x="2192113" y="1584487"/>
        <a:ext cx="1797513" cy="1789886"/>
      </dsp:txXfrm>
    </dsp:sp>
    <dsp:sp modelId="{F2919495-096C-4807-B1FE-DEA3ABD01D33}">
      <dsp:nvSpPr>
        <dsp:cNvPr id="0" name=""/>
        <dsp:cNvSpPr/>
      </dsp:nvSpPr>
      <dsp:spPr>
        <a:xfrm>
          <a:off x="4186014" y="1487658"/>
          <a:ext cx="1991171" cy="198354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sz="2200" kern="1200" dirty="0">
              <a:latin typeface="Tenorite"/>
            </a:rPr>
            <a:t>Deductive research approach</a:t>
          </a:r>
          <a:endParaRPr lang="en-US" sz="2200" kern="1200" dirty="0"/>
        </a:p>
      </dsp:txBody>
      <dsp:txXfrm>
        <a:off x="4282843" y="1584487"/>
        <a:ext cx="1797513" cy="1789886"/>
      </dsp:txXfrm>
    </dsp:sp>
    <dsp:sp modelId="{3EEAF542-6A6E-4597-848D-EF5F0DB18AB9}">
      <dsp:nvSpPr>
        <dsp:cNvPr id="0" name=""/>
        <dsp:cNvSpPr/>
      </dsp:nvSpPr>
      <dsp:spPr>
        <a:xfrm>
          <a:off x="6276744" y="1487658"/>
          <a:ext cx="1991171" cy="198354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sz="2200" kern="1200" dirty="0">
              <a:latin typeface="Tenorite"/>
            </a:rPr>
            <a:t>A blend</a:t>
          </a:r>
          <a:r>
            <a:rPr lang="en-US" sz="2200" kern="1200" dirty="0"/>
            <a:t> of current theoretical frameworks</a:t>
          </a:r>
        </a:p>
      </dsp:txBody>
      <dsp:txXfrm>
        <a:off x="6373573" y="1584487"/>
        <a:ext cx="1797513" cy="1789886"/>
      </dsp:txXfrm>
    </dsp:sp>
    <dsp:sp modelId="{4C1F26EF-B408-4890-AB14-C4A408ACDB88}">
      <dsp:nvSpPr>
        <dsp:cNvPr id="0" name=""/>
        <dsp:cNvSpPr/>
      </dsp:nvSpPr>
      <dsp:spPr>
        <a:xfrm>
          <a:off x="8367474" y="1487658"/>
          <a:ext cx="1991171" cy="1983544"/>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sz="2200" kern="1200" dirty="0">
              <a:latin typeface="Tenorite"/>
            </a:rPr>
            <a:t>Seeks</a:t>
          </a:r>
          <a:r>
            <a:rPr lang="en-US" sz="2200" kern="1200" dirty="0"/>
            <a:t> to generate accurate and consistent results. </a:t>
          </a:r>
        </a:p>
      </dsp:txBody>
      <dsp:txXfrm>
        <a:off x="8464303" y="1584487"/>
        <a:ext cx="1797513" cy="17898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450279-D945-4403-A221-D633D8BC6981}">
      <dsp:nvSpPr>
        <dsp:cNvPr id="0" name=""/>
        <dsp:cNvSpPr/>
      </dsp:nvSpPr>
      <dsp:spPr>
        <a:xfrm>
          <a:off x="800099" y="0"/>
          <a:ext cx="9067800" cy="4958861"/>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61EC0C-E9A8-44F7-9E5F-AE33C0658D03}">
      <dsp:nvSpPr>
        <dsp:cNvPr id="0" name=""/>
        <dsp:cNvSpPr/>
      </dsp:nvSpPr>
      <dsp:spPr>
        <a:xfrm>
          <a:off x="5339" y="1487658"/>
          <a:ext cx="2568029" cy="198354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0">
            <a:lnSpc>
              <a:spcPct val="90000"/>
            </a:lnSpc>
            <a:spcBef>
              <a:spcPct val="0"/>
            </a:spcBef>
            <a:spcAft>
              <a:spcPct val="35000"/>
            </a:spcAft>
            <a:buNone/>
          </a:pPr>
          <a:r>
            <a:rPr lang="en-US" sz="2500" b="1" kern="1200" dirty="0">
              <a:latin typeface="Tenorite"/>
            </a:rPr>
            <a:t>Reflexive thematic analysis</a:t>
          </a:r>
          <a:endParaRPr lang="en-US" sz="2500" b="1" kern="1200" dirty="0"/>
        </a:p>
      </dsp:txBody>
      <dsp:txXfrm>
        <a:off x="102168" y="1584487"/>
        <a:ext cx="2374371" cy="1789886"/>
      </dsp:txXfrm>
    </dsp:sp>
    <dsp:sp modelId="{C1ABF415-7385-4CEA-87C7-D7578AAE2EF1}">
      <dsp:nvSpPr>
        <dsp:cNvPr id="0" name=""/>
        <dsp:cNvSpPr/>
      </dsp:nvSpPr>
      <dsp:spPr>
        <a:xfrm>
          <a:off x="2701769" y="1487658"/>
          <a:ext cx="2568029" cy="198354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0">
            <a:lnSpc>
              <a:spcPct val="90000"/>
            </a:lnSpc>
            <a:spcBef>
              <a:spcPct val="0"/>
            </a:spcBef>
            <a:spcAft>
              <a:spcPct val="35000"/>
            </a:spcAft>
            <a:buNone/>
          </a:pPr>
          <a:r>
            <a:rPr lang="en-US" sz="2500" kern="1200" dirty="0">
              <a:latin typeface="Tenorite"/>
            </a:rPr>
            <a:t>Critical research role</a:t>
          </a:r>
          <a:endParaRPr lang="en-US" sz="2500" kern="1200" dirty="0"/>
        </a:p>
      </dsp:txBody>
      <dsp:txXfrm>
        <a:off x="2798598" y="1584487"/>
        <a:ext cx="2374371" cy="1789886"/>
      </dsp:txXfrm>
    </dsp:sp>
    <dsp:sp modelId="{F2919495-096C-4807-B1FE-DEA3ABD01D33}">
      <dsp:nvSpPr>
        <dsp:cNvPr id="0" name=""/>
        <dsp:cNvSpPr/>
      </dsp:nvSpPr>
      <dsp:spPr>
        <a:xfrm>
          <a:off x="5398200" y="1487658"/>
          <a:ext cx="2568029" cy="198354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0">
            <a:lnSpc>
              <a:spcPct val="90000"/>
            </a:lnSpc>
            <a:spcBef>
              <a:spcPct val="0"/>
            </a:spcBef>
            <a:spcAft>
              <a:spcPct val="35000"/>
            </a:spcAft>
            <a:buNone/>
          </a:pPr>
          <a:r>
            <a:rPr lang="en-US" sz="2500" kern="1200" dirty="0">
              <a:latin typeface="Tenorite"/>
            </a:rPr>
            <a:t>Inductive approachActive engagement</a:t>
          </a:r>
          <a:endParaRPr lang="en-US" sz="2500" kern="1200" dirty="0"/>
        </a:p>
      </dsp:txBody>
      <dsp:txXfrm>
        <a:off x="5495029" y="1584487"/>
        <a:ext cx="2374371" cy="1789886"/>
      </dsp:txXfrm>
    </dsp:sp>
    <dsp:sp modelId="{4C1F26EF-B408-4890-AB14-C4A408ACDB88}">
      <dsp:nvSpPr>
        <dsp:cNvPr id="0" name=""/>
        <dsp:cNvSpPr/>
      </dsp:nvSpPr>
      <dsp:spPr>
        <a:xfrm>
          <a:off x="8094631" y="1487658"/>
          <a:ext cx="2568029" cy="198354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rtl="0">
            <a:lnSpc>
              <a:spcPct val="90000"/>
            </a:lnSpc>
            <a:spcBef>
              <a:spcPct val="0"/>
            </a:spcBef>
            <a:spcAft>
              <a:spcPct val="35000"/>
            </a:spcAft>
            <a:buNone/>
          </a:pPr>
          <a:r>
            <a:rPr lang="en-US" sz="2500" kern="1200" dirty="0">
              <a:latin typeface="Tenorite"/>
            </a:rPr>
            <a:t>Subjectivity</a:t>
          </a:r>
        </a:p>
      </dsp:txBody>
      <dsp:txXfrm>
        <a:off x="8191460" y="1584487"/>
        <a:ext cx="2374371" cy="17898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CBBF71-077A-4569-880B-B550E27D8260}">
      <dsp:nvSpPr>
        <dsp:cNvPr id="0" name=""/>
        <dsp:cNvSpPr/>
      </dsp:nvSpPr>
      <dsp:spPr>
        <a:xfrm>
          <a:off x="6407270" y="3399"/>
          <a:ext cx="1703052" cy="1703052"/>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US" sz="1700" b="1" kern="1200" dirty="0">
              <a:solidFill>
                <a:schemeClr val="tx1"/>
              </a:solidFill>
              <a:latin typeface="Arial"/>
              <a:cs typeface="Arial"/>
            </a:rPr>
            <a:t>Type 1:</a:t>
          </a:r>
        </a:p>
      </dsp:txBody>
      <dsp:txXfrm>
        <a:off x="6656676" y="252805"/>
        <a:ext cx="1204240" cy="1204240"/>
      </dsp:txXfrm>
    </dsp:sp>
    <dsp:sp modelId="{5C10AF68-3A9A-48B1-B1C8-C43957715034}">
      <dsp:nvSpPr>
        <dsp:cNvPr id="0" name=""/>
        <dsp:cNvSpPr/>
      </dsp:nvSpPr>
      <dsp:spPr>
        <a:xfrm rot="1800000">
          <a:off x="8128607" y="1200358"/>
          <a:ext cx="452544" cy="574780"/>
        </a:xfrm>
        <a:prstGeom prst="rightArrow">
          <a:avLst>
            <a:gd name="adj1" fmla="val 60000"/>
            <a:gd name="adj2" fmla="val 50000"/>
          </a:avLst>
        </a:prstGeom>
        <a:solidFill>
          <a:schemeClr val="accent5">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8137701" y="1281373"/>
        <a:ext cx="316781" cy="344868"/>
      </dsp:txXfrm>
    </dsp:sp>
    <dsp:sp modelId="{DE4AFE2E-62A6-4A1A-872B-57470E23E2ED}">
      <dsp:nvSpPr>
        <dsp:cNvPr id="0" name=""/>
        <dsp:cNvSpPr/>
      </dsp:nvSpPr>
      <dsp:spPr>
        <a:xfrm>
          <a:off x="8621619" y="1281853"/>
          <a:ext cx="1703052" cy="1703052"/>
        </a:xfrm>
        <a:prstGeom prst="ellipse">
          <a:avLst/>
        </a:prstGeom>
        <a:gradFill rotWithShape="0">
          <a:gsLst>
            <a:gs pos="0">
              <a:schemeClr val="accent5">
                <a:hueOff val="-1351709"/>
                <a:satOff val="-3484"/>
                <a:lumOff val="-2353"/>
                <a:alphaOff val="0"/>
                <a:satMod val="103000"/>
                <a:lumMod val="102000"/>
                <a:tint val="94000"/>
              </a:schemeClr>
            </a:gs>
            <a:gs pos="50000">
              <a:schemeClr val="accent5">
                <a:hueOff val="-1351709"/>
                <a:satOff val="-3484"/>
                <a:lumOff val="-2353"/>
                <a:alphaOff val="0"/>
                <a:satMod val="110000"/>
                <a:lumMod val="100000"/>
                <a:shade val="100000"/>
              </a:schemeClr>
            </a:gs>
            <a:gs pos="100000">
              <a:schemeClr val="accent5">
                <a:hueOff val="-1351709"/>
                <a:satOff val="-3484"/>
                <a:lumOff val="-235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kern="1200" dirty="0">
              <a:latin typeface="Arial"/>
              <a:cs typeface="Arial"/>
            </a:rPr>
            <a:t>Semantic</a:t>
          </a:r>
          <a:endParaRPr lang="en-US" sz="1700" kern="1200" dirty="0"/>
        </a:p>
      </dsp:txBody>
      <dsp:txXfrm>
        <a:off x="8871025" y="1531259"/>
        <a:ext cx="1204240" cy="1204240"/>
      </dsp:txXfrm>
    </dsp:sp>
    <dsp:sp modelId="{A6D703B7-8CCD-476C-9F0B-BDCD96977185}">
      <dsp:nvSpPr>
        <dsp:cNvPr id="0" name=""/>
        <dsp:cNvSpPr/>
      </dsp:nvSpPr>
      <dsp:spPr>
        <a:xfrm rot="5400000">
          <a:off x="9246873" y="3111637"/>
          <a:ext cx="452544" cy="574780"/>
        </a:xfrm>
        <a:prstGeom prst="rightArrow">
          <a:avLst>
            <a:gd name="adj1" fmla="val 60000"/>
            <a:gd name="adj2" fmla="val 50000"/>
          </a:avLst>
        </a:prstGeom>
        <a:solidFill>
          <a:schemeClr val="accent5">
            <a:hueOff val="-1351709"/>
            <a:satOff val="-3484"/>
            <a:lumOff val="-2353"/>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9314755" y="3158712"/>
        <a:ext cx="316781" cy="344868"/>
      </dsp:txXfrm>
    </dsp:sp>
    <dsp:sp modelId="{1EDB08B9-66C1-4874-85E4-B1AC77A34EAF}">
      <dsp:nvSpPr>
        <dsp:cNvPr id="0" name=""/>
        <dsp:cNvSpPr/>
      </dsp:nvSpPr>
      <dsp:spPr>
        <a:xfrm>
          <a:off x="8621619" y="3838763"/>
          <a:ext cx="1703052" cy="1703052"/>
        </a:xfrm>
        <a:prstGeom prst="ellipse">
          <a:avLst/>
        </a:prstGeom>
        <a:gradFill rotWithShape="0">
          <a:gsLst>
            <a:gs pos="0">
              <a:schemeClr val="accent5">
                <a:hueOff val="-2703417"/>
                <a:satOff val="-6968"/>
                <a:lumOff val="-4706"/>
                <a:alphaOff val="0"/>
                <a:satMod val="103000"/>
                <a:lumMod val="102000"/>
                <a:tint val="94000"/>
              </a:schemeClr>
            </a:gs>
            <a:gs pos="50000">
              <a:schemeClr val="accent5">
                <a:hueOff val="-2703417"/>
                <a:satOff val="-6968"/>
                <a:lumOff val="-4706"/>
                <a:alphaOff val="0"/>
                <a:satMod val="110000"/>
                <a:lumMod val="100000"/>
                <a:shade val="100000"/>
              </a:schemeClr>
            </a:gs>
            <a:gs pos="100000">
              <a:schemeClr val="accent5">
                <a:hueOff val="-2703417"/>
                <a:satOff val="-6968"/>
                <a:lumOff val="-4706"/>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US" sz="1700" b="1" kern="1200" dirty="0">
              <a:latin typeface="Arial"/>
              <a:cs typeface="Arial"/>
            </a:rPr>
            <a:t>Explicit meanings</a:t>
          </a:r>
        </a:p>
      </dsp:txBody>
      <dsp:txXfrm>
        <a:off x="8871025" y="4088169"/>
        <a:ext cx="1204240" cy="1204240"/>
      </dsp:txXfrm>
    </dsp:sp>
    <dsp:sp modelId="{F68180DC-3E86-4092-B657-73BDCA9E2584}">
      <dsp:nvSpPr>
        <dsp:cNvPr id="0" name=""/>
        <dsp:cNvSpPr/>
      </dsp:nvSpPr>
      <dsp:spPr>
        <a:xfrm rot="9000000">
          <a:off x="8150791" y="5035723"/>
          <a:ext cx="452544" cy="574780"/>
        </a:xfrm>
        <a:prstGeom prst="rightArrow">
          <a:avLst>
            <a:gd name="adj1" fmla="val 60000"/>
            <a:gd name="adj2" fmla="val 50000"/>
          </a:avLst>
        </a:prstGeom>
        <a:solidFill>
          <a:schemeClr val="accent5">
            <a:hueOff val="-2703417"/>
            <a:satOff val="-6968"/>
            <a:lumOff val="-4706"/>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8277460" y="5116738"/>
        <a:ext cx="316781" cy="344868"/>
      </dsp:txXfrm>
    </dsp:sp>
    <dsp:sp modelId="{90665A3C-6C3D-47A7-96C0-C70F1D3D8AB5}">
      <dsp:nvSpPr>
        <dsp:cNvPr id="0" name=""/>
        <dsp:cNvSpPr/>
      </dsp:nvSpPr>
      <dsp:spPr>
        <a:xfrm>
          <a:off x="6407270" y="5117218"/>
          <a:ext cx="1703052" cy="1703052"/>
        </a:xfrm>
        <a:prstGeom prst="ellipse">
          <a:avLst/>
        </a:prstGeom>
        <a:gradFill rotWithShape="0">
          <a:gsLst>
            <a:gs pos="0">
              <a:schemeClr val="accent5">
                <a:hueOff val="-4055126"/>
                <a:satOff val="-10451"/>
                <a:lumOff val="-7059"/>
                <a:alphaOff val="0"/>
                <a:satMod val="103000"/>
                <a:lumMod val="102000"/>
                <a:tint val="94000"/>
              </a:schemeClr>
            </a:gs>
            <a:gs pos="50000">
              <a:schemeClr val="accent5">
                <a:hueOff val="-4055126"/>
                <a:satOff val="-10451"/>
                <a:lumOff val="-7059"/>
                <a:alphaOff val="0"/>
                <a:satMod val="110000"/>
                <a:lumMod val="100000"/>
                <a:shade val="100000"/>
              </a:schemeClr>
            </a:gs>
            <a:gs pos="100000">
              <a:schemeClr val="accent5">
                <a:hueOff val="-4055126"/>
                <a:satOff val="-10451"/>
                <a:lumOff val="-705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US" sz="1700" b="1" kern="1200" dirty="0">
              <a:solidFill>
                <a:schemeClr val="tx1"/>
              </a:solidFill>
              <a:latin typeface="Arial"/>
              <a:cs typeface="Arial"/>
            </a:rPr>
            <a:t>Type 2:</a:t>
          </a:r>
        </a:p>
      </dsp:txBody>
      <dsp:txXfrm>
        <a:off x="6656676" y="5366624"/>
        <a:ext cx="1204240" cy="1204240"/>
      </dsp:txXfrm>
    </dsp:sp>
    <dsp:sp modelId="{A06AB594-49A5-40CF-AF3B-5E04B00EF61D}">
      <dsp:nvSpPr>
        <dsp:cNvPr id="0" name=""/>
        <dsp:cNvSpPr/>
      </dsp:nvSpPr>
      <dsp:spPr>
        <a:xfrm rot="12600000">
          <a:off x="5936442" y="5048530"/>
          <a:ext cx="452544" cy="574780"/>
        </a:xfrm>
        <a:prstGeom prst="rightArrow">
          <a:avLst>
            <a:gd name="adj1" fmla="val 60000"/>
            <a:gd name="adj2" fmla="val 50000"/>
          </a:avLst>
        </a:prstGeom>
        <a:solidFill>
          <a:schemeClr val="accent5">
            <a:hueOff val="-4055126"/>
            <a:satOff val="-10451"/>
            <a:lumOff val="-7059"/>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6063111" y="5197427"/>
        <a:ext cx="316781" cy="344868"/>
      </dsp:txXfrm>
    </dsp:sp>
    <dsp:sp modelId="{AC87347E-7354-4F59-87B4-811D6C928BD6}">
      <dsp:nvSpPr>
        <dsp:cNvPr id="0" name=""/>
        <dsp:cNvSpPr/>
      </dsp:nvSpPr>
      <dsp:spPr>
        <a:xfrm>
          <a:off x="4192922" y="3838763"/>
          <a:ext cx="1703052" cy="1703052"/>
        </a:xfrm>
        <a:prstGeom prst="ellipse">
          <a:avLst/>
        </a:prstGeom>
        <a:gradFill rotWithShape="0">
          <a:gsLst>
            <a:gs pos="0">
              <a:schemeClr val="accent5">
                <a:hueOff val="-5406834"/>
                <a:satOff val="-13935"/>
                <a:lumOff val="-9412"/>
                <a:alphaOff val="0"/>
                <a:satMod val="103000"/>
                <a:lumMod val="102000"/>
                <a:tint val="94000"/>
              </a:schemeClr>
            </a:gs>
            <a:gs pos="50000">
              <a:schemeClr val="accent5">
                <a:hueOff val="-5406834"/>
                <a:satOff val="-13935"/>
                <a:lumOff val="-9412"/>
                <a:alphaOff val="0"/>
                <a:satMod val="110000"/>
                <a:lumMod val="100000"/>
                <a:shade val="100000"/>
              </a:schemeClr>
            </a:gs>
            <a:gs pos="100000">
              <a:schemeClr val="accent5">
                <a:hueOff val="-5406834"/>
                <a:satOff val="-13935"/>
                <a:lumOff val="-941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kern="1200" dirty="0">
              <a:latin typeface="Arial"/>
              <a:cs typeface="Arial"/>
            </a:rPr>
            <a:t>Latent</a:t>
          </a:r>
          <a:endParaRPr lang="en-US" sz="1700" kern="1200" dirty="0"/>
        </a:p>
      </dsp:txBody>
      <dsp:txXfrm>
        <a:off x="4442328" y="4088169"/>
        <a:ext cx="1204240" cy="1204240"/>
      </dsp:txXfrm>
    </dsp:sp>
    <dsp:sp modelId="{B06F47F9-5865-420C-9434-4BB49E40A6DB}">
      <dsp:nvSpPr>
        <dsp:cNvPr id="0" name=""/>
        <dsp:cNvSpPr/>
      </dsp:nvSpPr>
      <dsp:spPr>
        <a:xfrm rot="16200000">
          <a:off x="4818176" y="3137252"/>
          <a:ext cx="452544" cy="574780"/>
        </a:xfrm>
        <a:prstGeom prst="rightArrow">
          <a:avLst>
            <a:gd name="adj1" fmla="val 60000"/>
            <a:gd name="adj2" fmla="val 50000"/>
          </a:avLst>
        </a:prstGeom>
        <a:solidFill>
          <a:schemeClr val="accent5">
            <a:hueOff val="-5406834"/>
            <a:satOff val="-13935"/>
            <a:lumOff val="-9412"/>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4886058" y="3320090"/>
        <a:ext cx="316781" cy="344868"/>
      </dsp:txXfrm>
    </dsp:sp>
    <dsp:sp modelId="{F2F3E423-7DE9-467B-A52F-BEC57D26448B}">
      <dsp:nvSpPr>
        <dsp:cNvPr id="0" name=""/>
        <dsp:cNvSpPr/>
      </dsp:nvSpPr>
      <dsp:spPr>
        <a:xfrm>
          <a:off x="4192922" y="1281853"/>
          <a:ext cx="1703052" cy="1703052"/>
        </a:xfrm>
        <a:prstGeom prst="ellipse">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US" sz="1700" b="1" kern="1200" dirty="0">
              <a:latin typeface="Arial"/>
              <a:cs typeface="Arial"/>
            </a:rPr>
            <a:t>Underlying meanings</a:t>
          </a:r>
        </a:p>
      </dsp:txBody>
      <dsp:txXfrm>
        <a:off x="4442328" y="1531259"/>
        <a:ext cx="1204240" cy="1204240"/>
      </dsp:txXfrm>
    </dsp:sp>
    <dsp:sp modelId="{9B59FA10-F1DC-4AE3-9B2A-22FF9DDCB23B}">
      <dsp:nvSpPr>
        <dsp:cNvPr id="0" name=""/>
        <dsp:cNvSpPr/>
      </dsp:nvSpPr>
      <dsp:spPr>
        <a:xfrm rot="19800000">
          <a:off x="5914258" y="1213166"/>
          <a:ext cx="452544" cy="574780"/>
        </a:xfrm>
        <a:prstGeom prst="rightArrow">
          <a:avLst>
            <a:gd name="adj1" fmla="val 60000"/>
            <a:gd name="adj2" fmla="val 50000"/>
          </a:avLst>
        </a:prstGeom>
        <a:solidFill>
          <a:schemeClr val="accent5">
            <a:hueOff val="-6758543"/>
            <a:satOff val="-17419"/>
            <a:lumOff val="-11765"/>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5923352" y="1362063"/>
        <a:ext cx="316781" cy="34486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CBBF71-077A-4569-880B-B550E27D8260}">
      <dsp:nvSpPr>
        <dsp:cNvPr id="0" name=""/>
        <dsp:cNvSpPr/>
      </dsp:nvSpPr>
      <dsp:spPr>
        <a:xfrm>
          <a:off x="6407270" y="3399"/>
          <a:ext cx="1703052" cy="1703052"/>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US" sz="1700" b="1" kern="1200" dirty="0">
              <a:latin typeface="Arial"/>
              <a:cs typeface="Arial"/>
            </a:rPr>
            <a:t>Type 3:</a:t>
          </a:r>
        </a:p>
      </dsp:txBody>
      <dsp:txXfrm>
        <a:off x="6656676" y="252805"/>
        <a:ext cx="1204240" cy="1204240"/>
      </dsp:txXfrm>
    </dsp:sp>
    <dsp:sp modelId="{5C10AF68-3A9A-48B1-B1C8-C43957715034}">
      <dsp:nvSpPr>
        <dsp:cNvPr id="0" name=""/>
        <dsp:cNvSpPr/>
      </dsp:nvSpPr>
      <dsp:spPr>
        <a:xfrm rot="1800000">
          <a:off x="8128607" y="1200358"/>
          <a:ext cx="452544" cy="574780"/>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8137701" y="1281373"/>
        <a:ext cx="316781" cy="344868"/>
      </dsp:txXfrm>
    </dsp:sp>
    <dsp:sp modelId="{DE4AFE2E-62A6-4A1A-872B-57470E23E2ED}">
      <dsp:nvSpPr>
        <dsp:cNvPr id="0" name=""/>
        <dsp:cNvSpPr/>
      </dsp:nvSpPr>
      <dsp:spPr>
        <a:xfrm>
          <a:off x="8621619" y="1281853"/>
          <a:ext cx="1703052" cy="1703052"/>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kern="1200" dirty="0">
              <a:latin typeface="Arial"/>
              <a:cs typeface="Arial"/>
            </a:rPr>
            <a:t>Inductive</a:t>
          </a:r>
          <a:endParaRPr lang="en-US" sz="1700" kern="1200" dirty="0"/>
        </a:p>
      </dsp:txBody>
      <dsp:txXfrm>
        <a:off x="8871025" y="1531259"/>
        <a:ext cx="1204240" cy="1204240"/>
      </dsp:txXfrm>
    </dsp:sp>
    <dsp:sp modelId="{A6D703B7-8CCD-476C-9F0B-BDCD96977185}">
      <dsp:nvSpPr>
        <dsp:cNvPr id="0" name=""/>
        <dsp:cNvSpPr/>
      </dsp:nvSpPr>
      <dsp:spPr>
        <a:xfrm rot="5400000">
          <a:off x="9246873" y="3111637"/>
          <a:ext cx="452544" cy="574780"/>
        </a:xfrm>
        <a:prstGeom prst="rightArrow">
          <a:avLst>
            <a:gd name="adj1" fmla="val 60000"/>
            <a:gd name="adj2" fmla="val 50000"/>
          </a:avLst>
        </a:prstGeom>
        <a:solidFill>
          <a:schemeClr val="accent3">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9314755" y="3158712"/>
        <a:ext cx="316781" cy="344868"/>
      </dsp:txXfrm>
    </dsp:sp>
    <dsp:sp modelId="{1EDB08B9-66C1-4874-85E4-B1AC77A34EAF}">
      <dsp:nvSpPr>
        <dsp:cNvPr id="0" name=""/>
        <dsp:cNvSpPr/>
      </dsp:nvSpPr>
      <dsp:spPr>
        <a:xfrm>
          <a:off x="8621619" y="3838763"/>
          <a:ext cx="1703052" cy="1703052"/>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US" sz="1700" b="1" kern="1200" dirty="0">
              <a:latin typeface="Arial"/>
              <a:cs typeface="Arial"/>
            </a:rPr>
            <a:t>No prior knowledge</a:t>
          </a:r>
        </a:p>
      </dsp:txBody>
      <dsp:txXfrm>
        <a:off x="8871025" y="4088169"/>
        <a:ext cx="1204240" cy="1204240"/>
      </dsp:txXfrm>
    </dsp:sp>
    <dsp:sp modelId="{F68180DC-3E86-4092-B657-73BDCA9E2584}">
      <dsp:nvSpPr>
        <dsp:cNvPr id="0" name=""/>
        <dsp:cNvSpPr/>
      </dsp:nvSpPr>
      <dsp:spPr>
        <a:xfrm rot="9000000">
          <a:off x="8150791" y="5035723"/>
          <a:ext cx="452544" cy="574780"/>
        </a:xfrm>
        <a:prstGeom prst="rightArrow">
          <a:avLst>
            <a:gd name="adj1" fmla="val 60000"/>
            <a:gd name="adj2" fmla="val 50000"/>
          </a:avLst>
        </a:prstGeom>
        <a:solidFill>
          <a:schemeClr val="accent4">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10800000">
        <a:off x="8277460" y="5116738"/>
        <a:ext cx="316781" cy="344868"/>
      </dsp:txXfrm>
    </dsp:sp>
    <dsp:sp modelId="{90665A3C-6C3D-47A7-96C0-C70F1D3D8AB5}">
      <dsp:nvSpPr>
        <dsp:cNvPr id="0" name=""/>
        <dsp:cNvSpPr/>
      </dsp:nvSpPr>
      <dsp:spPr>
        <a:xfrm>
          <a:off x="6407270" y="5117218"/>
          <a:ext cx="1703052" cy="1703052"/>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US" sz="1700" b="1" kern="1200" dirty="0">
              <a:latin typeface="Arial"/>
              <a:cs typeface="Arial"/>
            </a:rPr>
            <a:t>Type 4:</a:t>
          </a:r>
        </a:p>
      </dsp:txBody>
      <dsp:txXfrm>
        <a:off x="6656676" y="5366624"/>
        <a:ext cx="1204240" cy="1204240"/>
      </dsp:txXfrm>
    </dsp:sp>
    <dsp:sp modelId="{A06AB594-49A5-40CF-AF3B-5E04B00EF61D}">
      <dsp:nvSpPr>
        <dsp:cNvPr id="0" name=""/>
        <dsp:cNvSpPr/>
      </dsp:nvSpPr>
      <dsp:spPr>
        <a:xfrm rot="12600000">
          <a:off x="5936442" y="5048530"/>
          <a:ext cx="452544" cy="574780"/>
        </a:xfrm>
        <a:prstGeom prst="rightArrow">
          <a:avLst>
            <a:gd name="adj1" fmla="val 60000"/>
            <a:gd name="adj2" fmla="val 50000"/>
          </a:avLst>
        </a:prstGeom>
        <a:solidFill>
          <a:schemeClr val="accent5">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10800000">
        <a:off x="6063111" y="5197427"/>
        <a:ext cx="316781" cy="344868"/>
      </dsp:txXfrm>
    </dsp:sp>
    <dsp:sp modelId="{AC87347E-7354-4F59-87B4-811D6C928BD6}">
      <dsp:nvSpPr>
        <dsp:cNvPr id="0" name=""/>
        <dsp:cNvSpPr/>
      </dsp:nvSpPr>
      <dsp:spPr>
        <a:xfrm>
          <a:off x="4192922" y="3838763"/>
          <a:ext cx="1703052" cy="1703052"/>
        </a:xfrm>
        <a:prstGeom prst="ellips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kern="1200" dirty="0">
              <a:latin typeface="Arial"/>
              <a:cs typeface="Arial"/>
            </a:rPr>
            <a:t>Deductive</a:t>
          </a:r>
          <a:endParaRPr lang="en-US" sz="1700" kern="1200" dirty="0"/>
        </a:p>
      </dsp:txBody>
      <dsp:txXfrm>
        <a:off x="4442328" y="4088169"/>
        <a:ext cx="1204240" cy="1204240"/>
      </dsp:txXfrm>
    </dsp:sp>
    <dsp:sp modelId="{B06F47F9-5865-420C-9434-4BB49E40A6DB}">
      <dsp:nvSpPr>
        <dsp:cNvPr id="0" name=""/>
        <dsp:cNvSpPr/>
      </dsp:nvSpPr>
      <dsp:spPr>
        <a:xfrm rot="16200000">
          <a:off x="4818176" y="3137252"/>
          <a:ext cx="452544" cy="574780"/>
        </a:xfrm>
        <a:prstGeom prst="rightArrow">
          <a:avLst>
            <a:gd name="adj1" fmla="val 60000"/>
            <a:gd name="adj2" fmla="val 50000"/>
          </a:avLst>
        </a:prstGeom>
        <a:solidFill>
          <a:schemeClr val="accent6">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4886058" y="3320090"/>
        <a:ext cx="316781" cy="344868"/>
      </dsp:txXfrm>
    </dsp:sp>
    <dsp:sp modelId="{F2F3E423-7DE9-467B-A52F-BEC57D26448B}">
      <dsp:nvSpPr>
        <dsp:cNvPr id="0" name=""/>
        <dsp:cNvSpPr/>
      </dsp:nvSpPr>
      <dsp:spPr>
        <a:xfrm>
          <a:off x="4192922" y="1281853"/>
          <a:ext cx="1703052" cy="1703052"/>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US" sz="1700" b="1" kern="1200" dirty="0">
              <a:latin typeface="Arial"/>
              <a:cs typeface="Arial"/>
            </a:rPr>
            <a:t>Guided by current theories</a:t>
          </a:r>
        </a:p>
      </dsp:txBody>
      <dsp:txXfrm>
        <a:off x="4442328" y="1531259"/>
        <a:ext cx="1204240" cy="1204240"/>
      </dsp:txXfrm>
    </dsp:sp>
    <dsp:sp modelId="{9B59FA10-F1DC-4AE3-9B2A-22FF9DDCB23B}">
      <dsp:nvSpPr>
        <dsp:cNvPr id="0" name=""/>
        <dsp:cNvSpPr/>
      </dsp:nvSpPr>
      <dsp:spPr>
        <a:xfrm rot="19800000">
          <a:off x="5914258" y="1213166"/>
          <a:ext cx="452544" cy="574780"/>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5923352" y="1362063"/>
        <a:ext cx="316781" cy="3448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AD8EB5-D757-47A2-B4A7-7CA842F6A087}">
      <dsp:nvSpPr>
        <dsp:cNvPr id="0" name=""/>
        <dsp:cNvSpPr/>
      </dsp:nvSpPr>
      <dsp:spPr>
        <a:xfrm rot="5400000">
          <a:off x="993810" y="1239607"/>
          <a:ext cx="1943290" cy="234100"/>
        </a:xfrm>
        <a:prstGeom prst="rect">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FF0F201-D118-48AA-983B-027A38BAC27C}">
      <dsp:nvSpPr>
        <dsp:cNvPr id="0" name=""/>
        <dsp:cNvSpPr/>
      </dsp:nvSpPr>
      <dsp:spPr>
        <a:xfrm>
          <a:off x="1441456" y="299"/>
          <a:ext cx="2601120" cy="156067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Tenorite"/>
            </a:rPr>
            <a:t>How has life been since leaving the relationship?</a:t>
          </a:r>
          <a:endParaRPr lang="en-US" sz="2300" kern="1200" dirty="0"/>
        </a:p>
      </dsp:txBody>
      <dsp:txXfrm>
        <a:off x="1487167" y="46010"/>
        <a:ext cx="2509698" cy="1469250"/>
      </dsp:txXfrm>
    </dsp:sp>
    <dsp:sp modelId="{7F71C2DC-1128-4CB0-857F-CB443BEA6BE0}">
      <dsp:nvSpPr>
        <dsp:cNvPr id="0" name=""/>
        <dsp:cNvSpPr/>
      </dsp:nvSpPr>
      <dsp:spPr>
        <a:xfrm rot="5400000">
          <a:off x="993810" y="3190447"/>
          <a:ext cx="1943290" cy="234100"/>
        </a:xfrm>
        <a:prstGeom prst="rect">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6C56FB6-07D8-42E6-A0A4-3CF142DB0292}">
      <dsp:nvSpPr>
        <dsp:cNvPr id="0" name=""/>
        <dsp:cNvSpPr/>
      </dsp:nvSpPr>
      <dsp:spPr>
        <a:xfrm>
          <a:off x="1441456" y="1951140"/>
          <a:ext cx="2601120" cy="156067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latin typeface="Tenorite"/>
            </a:rPr>
            <a:t>How did the DV effect you?</a:t>
          </a:r>
          <a:endParaRPr lang="en-US" sz="2300" kern="1200" dirty="0"/>
        </a:p>
      </dsp:txBody>
      <dsp:txXfrm>
        <a:off x="1487167" y="1996851"/>
        <a:ext cx="2509698" cy="1469250"/>
      </dsp:txXfrm>
    </dsp:sp>
    <dsp:sp modelId="{C566F7B5-618D-44EB-A6D7-80D169D33D14}">
      <dsp:nvSpPr>
        <dsp:cNvPr id="0" name=""/>
        <dsp:cNvSpPr/>
      </dsp:nvSpPr>
      <dsp:spPr>
        <a:xfrm>
          <a:off x="1969230" y="4165867"/>
          <a:ext cx="3451940" cy="234100"/>
        </a:xfrm>
        <a:prstGeom prst="rect">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8599065-B8BC-4AA5-9988-96E9628A1E56}">
      <dsp:nvSpPr>
        <dsp:cNvPr id="0" name=""/>
        <dsp:cNvSpPr/>
      </dsp:nvSpPr>
      <dsp:spPr>
        <a:xfrm>
          <a:off x="1441456" y="3901980"/>
          <a:ext cx="2601120" cy="156067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Tenorite"/>
            </a:rPr>
            <a:t>How do you think you've coped?</a:t>
          </a:r>
          <a:endParaRPr lang="en-US" sz="2300" kern="1200" dirty="0"/>
        </a:p>
      </dsp:txBody>
      <dsp:txXfrm>
        <a:off x="1487167" y="3947691"/>
        <a:ext cx="2509698" cy="1469250"/>
      </dsp:txXfrm>
    </dsp:sp>
    <dsp:sp modelId="{61A567DA-1ECC-476D-B721-3DB632950E5E}">
      <dsp:nvSpPr>
        <dsp:cNvPr id="0" name=""/>
        <dsp:cNvSpPr/>
      </dsp:nvSpPr>
      <dsp:spPr>
        <a:xfrm rot="16200000">
          <a:off x="4453300" y="3190447"/>
          <a:ext cx="1943290" cy="234100"/>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327491C-8890-44BE-A885-1596F55230C9}">
      <dsp:nvSpPr>
        <dsp:cNvPr id="0" name=""/>
        <dsp:cNvSpPr/>
      </dsp:nvSpPr>
      <dsp:spPr>
        <a:xfrm>
          <a:off x="4900947" y="3901980"/>
          <a:ext cx="2601120" cy="1560672"/>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Tenorite"/>
            </a:rPr>
            <a:t>Most Common symptoms/issues post trauma?</a:t>
          </a:r>
          <a:endParaRPr lang="en-US" sz="2300" kern="1200" dirty="0"/>
        </a:p>
      </dsp:txBody>
      <dsp:txXfrm>
        <a:off x="4946658" y="3947691"/>
        <a:ext cx="2509698" cy="1469250"/>
      </dsp:txXfrm>
    </dsp:sp>
    <dsp:sp modelId="{21186D94-E2FC-4212-B662-32FDEA7E51B2}">
      <dsp:nvSpPr>
        <dsp:cNvPr id="0" name=""/>
        <dsp:cNvSpPr/>
      </dsp:nvSpPr>
      <dsp:spPr>
        <a:xfrm rot="16200000">
          <a:off x="4453300" y="1239607"/>
          <a:ext cx="1943290" cy="234100"/>
        </a:xfrm>
        <a:prstGeom prst="rect">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5A852CE-9755-418F-961E-58470118D062}">
      <dsp:nvSpPr>
        <dsp:cNvPr id="0" name=""/>
        <dsp:cNvSpPr/>
      </dsp:nvSpPr>
      <dsp:spPr>
        <a:xfrm>
          <a:off x="4900947" y="1951140"/>
          <a:ext cx="2601120" cy="1560672"/>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Tenorite"/>
            </a:rPr>
            <a:t>Most successful self-help techniques used?</a:t>
          </a:r>
          <a:endParaRPr lang="en-US" sz="2300" kern="1200" dirty="0"/>
        </a:p>
      </dsp:txBody>
      <dsp:txXfrm>
        <a:off x="4946658" y="1996851"/>
        <a:ext cx="2509698" cy="1469250"/>
      </dsp:txXfrm>
    </dsp:sp>
    <dsp:sp modelId="{0B95F55A-D368-4052-87AA-BE039F91254D}">
      <dsp:nvSpPr>
        <dsp:cNvPr id="0" name=""/>
        <dsp:cNvSpPr/>
      </dsp:nvSpPr>
      <dsp:spPr>
        <a:xfrm>
          <a:off x="5428721" y="264186"/>
          <a:ext cx="3451940" cy="234100"/>
        </a:xfrm>
        <a:prstGeom prst="rect">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8374A8D-C66B-4D58-B939-C4696BC22D5A}">
      <dsp:nvSpPr>
        <dsp:cNvPr id="0" name=""/>
        <dsp:cNvSpPr/>
      </dsp:nvSpPr>
      <dsp:spPr>
        <a:xfrm>
          <a:off x="4900947" y="299"/>
          <a:ext cx="2601120" cy="156067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Tenorite"/>
            </a:rPr>
            <a:t>What symptoms did they help best? </a:t>
          </a:r>
        </a:p>
      </dsp:txBody>
      <dsp:txXfrm>
        <a:off x="4946658" y="46010"/>
        <a:ext cx="2509698" cy="1469250"/>
      </dsp:txXfrm>
    </dsp:sp>
    <dsp:sp modelId="{D9CC35E8-7566-4165-8F46-0A3454B7C524}">
      <dsp:nvSpPr>
        <dsp:cNvPr id="0" name=""/>
        <dsp:cNvSpPr/>
      </dsp:nvSpPr>
      <dsp:spPr>
        <a:xfrm rot="5400000">
          <a:off x="7912791" y="1239607"/>
          <a:ext cx="1943290" cy="234100"/>
        </a:xfrm>
        <a:prstGeom prst="rect">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D9E1076-CB67-499A-9C21-1DBB6893F5F8}">
      <dsp:nvSpPr>
        <dsp:cNvPr id="0" name=""/>
        <dsp:cNvSpPr/>
      </dsp:nvSpPr>
      <dsp:spPr>
        <a:xfrm>
          <a:off x="8360437" y="299"/>
          <a:ext cx="2601120" cy="156067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Tenorite"/>
            </a:rPr>
            <a:t>Did you use medication, Therapy or both?</a:t>
          </a:r>
        </a:p>
      </dsp:txBody>
      <dsp:txXfrm>
        <a:off x="8406148" y="46010"/>
        <a:ext cx="2509698" cy="1469250"/>
      </dsp:txXfrm>
    </dsp:sp>
    <dsp:sp modelId="{A4FB7E8D-7125-4B82-82FB-A02612BB5916}">
      <dsp:nvSpPr>
        <dsp:cNvPr id="0" name=""/>
        <dsp:cNvSpPr/>
      </dsp:nvSpPr>
      <dsp:spPr>
        <a:xfrm rot="5400000">
          <a:off x="7912791" y="3190447"/>
          <a:ext cx="1943290" cy="234100"/>
        </a:xfrm>
        <a:prstGeom prst="rect">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97AE5A-635E-4C82-A490-1C62E593FDBF}">
      <dsp:nvSpPr>
        <dsp:cNvPr id="0" name=""/>
        <dsp:cNvSpPr/>
      </dsp:nvSpPr>
      <dsp:spPr>
        <a:xfrm>
          <a:off x="8360437" y="1951140"/>
          <a:ext cx="2601120" cy="156067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Tenorite"/>
            </a:rPr>
            <a:t>Any other support? If so what/who?</a:t>
          </a:r>
        </a:p>
      </dsp:txBody>
      <dsp:txXfrm>
        <a:off x="8406148" y="1996851"/>
        <a:ext cx="2509698" cy="1469250"/>
      </dsp:txXfrm>
    </dsp:sp>
    <dsp:sp modelId="{812BA894-912A-4C35-86FE-DF2C948B61D8}">
      <dsp:nvSpPr>
        <dsp:cNvPr id="0" name=""/>
        <dsp:cNvSpPr/>
      </dsp:nvSpPr>
      <dsp:spPr>
        <a:xfrm>
          <a:off x="8360437" y="3901980"/>
          <a:ext cx="2601120" cy="1560672"/>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en-US" sz="2300" kern="1200" dirty="0">
              <a:latin typeface="Tenorite"/>
            </a:rPr>
            <a:t>Was  successful?</a:t>
          </a:r>
        </a:p>
      </dsp:txBody>
      <dsp:txXfrm>
        <a:off x="8406148" y="3947691"/>
        <a:ext cx="2509698" cy="1469250"/>
      </dsp:txXfrm>
    </dsp:sp>
  </dsp:spTree>
</dsp:drawing>
</file>

<file path=ppt/diagrams/layout1.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F6ED8B-CF52-4A64-BACC-61D9C1041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D7022B2-02C5-4E03-99BC-0BA3C57AC49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352A77B-D33C-49B3-A83C-450AA2ED72B3}" type="datetimeFigureOut">
              <a:rPr lang="en-US" smtClean="0"/>
              <a:t>4/25/2025</a:t>
            </a:fld>
            <a:endParaRPr lang="en-US" dirty="0"/>
          </a:p>
        </p:txBody>
      </p:sp>
      <p:sp>
        <p:nvSpPr>
          <p:cNvPr id="4" name="Footer Placeholder 3">
            <a:extLst>
              <a:ext uri="{FF2B5EF4-FFF2-40B4-BE49-F238E27FC236}">
                <a16:creationId xmlns:a16="http://schemas.microsoft.com/office/drawing/2014/main" id="{BC3FEE8C-8D38-4F2A-950E-071C6823E27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C567A6D-959B-4552-AB8D-4CCA819CAA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BF9A36D-7FAC-478F-9944-F324014F6FD1}" type="slidenum">
              <a:rPr lang="en-US" smtClean="0"/>
              <a:t>‹#›</a:t>
            </a:fld>
            <a:endParaRPr lang="en-US" dirty="0"/>
          </a:p>
        </p:txBody>
      </p:sp>
    </p:spTree>
    <p:extLst>
      <p:ext uri="{BB962C8B-B14F-4D97-AF65-F5344CB8AC3E}">
        <p14:creationId xmlns:p14="http://schemas.microsoft.com/office/powerpoint/2010/main" val="13424676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8D8F9A-F5CB-4EF8-A859-ED5E107B9763}" type="datetimeFigureOut">
              <a:rPr lang="en-US" smtClean="0"/>
              <a:t>4/25/2025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B9A9E5-4F7F-4A7D-9DE1-899232329269}" type="slidenum">
              <a:rPr lang="en-US" smtClean="0"/>
              <a:t>‹#›</a:t>
            </a:fld>
            <a:endParaRPr lang="en-US" dirty="0"/>
          </a:p>
        </p:txBody>
      </p:sp>
    </p:spTree>
    <p:extLst>
      <p:ext uri="{BB962C8B-B14F-4D97-AF65-F5344CB8AC3E}">
        <p14:creationId xmlns:p14="http://schemas.microsoft.com/office/powerpoint/2010/main" val="1387783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1</a:t>
            </a:fld>
            <a:endParaRPr lang="en-US" dirty="0"/>
          </a:p>
        </p:txBody>
      </p:sp>
    </p:spTree>
    <p:extLst>
      <p:ext uri="{BB962C8B-B14F-4D97-AF65-F5344CB8AC3E}">
        <p14:creationId xmlns:p14="http://schemas.microsoft.com/office/powerpoint/2010/main" val="2569137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a:t>
            </a:fld>
            <a:endParaRPr lang="en-US" dirty="0"/>
          </a:p>
        </p:txBody>
      </p:sp>
    </p:spTree>
    <p:extLst>
      <p:ext uri="{BB962C8B-B14F-4D97-AF65-F5344CB8AC3E}">
        <p14:creationId xmlns:p14="http://schemas.microsoft.com/office/powerpoint/2010/main" val="16989693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49B88-141D-67AB-699C-A21FBC18D6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DEAEC1-6267-4BFA-32A6-17786BA611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95919D-070F-D56F-FCF6-5F22B98031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C615F1-306C-7E38-E86D-6148CF0720ED}"/>
              </a:ext>
            </a:extLst>
          </p:cNvPr>
          <p:cNvSpPr>
            <a:spLocks noGrp="1"/>
          </p:cNvSpPr>
          <p:nvPr>
            <p:ph type="sldNum" sz="quarter" idx="5"/>
          </p:nvPr>
        </p:nvSpPr>
        <p:spPr/>
        <p:txBody>
          <a:bodyPr/>
          <a:lstStyle/>
          <a:p>
            <a:fld id="{D4B9A9E5-4F7F-4A7D-9DE1-899232329269}" type="slidenum">
              <a:rPr lang="en-US" smtClean="0"/>
              <a:t>3</a:t>
            </a:fld>
            <a:endParaRPr lang="en-US" dirty="0"/>
          </a:p>
        </p:txBody>
      </p:sp>
    </p:spTree>
    <p:extLst>
      <p:ext uri="{BB962C8B-B14F-4D97-AF65-F5344CB8AC3E}">
        <p14:creationId xmlns:p14="http://schemas.microsoft.com/office/powerpoint/2010/main" val="15907517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4</a:t>
            </a:fld>
            <a:endParaRPr lang="en-US" dirty="0"/>
          </a:p>
        </p:txBody>
      </p:sp>
    </p:spTree>
    <p:extLst>
      <p:ext uri="{BB962C8B-B14F-4D97-AF65-F5344CB8AC3E}">
        <p14:creationId xmlns:p14="http://schemas.microsoft.com/office/powerpoint/2010/main" val="3336033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5</a:t>
            </a:fld>
            <a:endParaRPr lang="en-US" dirty="0"/>
          </a:p>
        </p:txBody>
      </p:sp>
    </p:spTree>
    <p:extLst>
      <p:ext uri="{BB962C8B-B14F-4D97-AF65-F5344CB8AC3E}">
        <p14:creationId xmlns:p14="http://schemas.microsoft.com/office/powerpoint/2010/main" val="6312420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9D373-12D4-20F5-8D30-504BAEB3C4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BF4EC2-1CCD-744E-2341-FDAF51EBCE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B16CAA-AB08-83C9-0936-917E11FA9A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99A613-9A3C-0794-4B5A-10859BBE2B41}"/>
              </a:ext>
            </a:extLst>
          </p:cNvPr>
          <p:cNvSpPr>
            <a:spLocks noGrp="1"/>
          </p:cNvSpPr>
          <p:nvPr>
            <p:ph type="sldNum" sz="quarter" idx="5"/>
          </p:nvPr>
        </p:nvSpPr>
        <p:spPr/>
        <p:txBody>
          <a:bodyPr/>
          <a:lstStyle/>
          <a:p>
            <a:fld id="{D4B9A9E5-4F7F-4A7D-9DE1-899232329269}" type="slidenum">
              <a:rPr lang="en-US" smtClean="0"/>
              <a:t>6</a:t>
            </a:fld>
            <a:endParaRPr lang="en-US" dirty="0"/>
          </a:p>
        </p:txBody>
      </p:sp>
    </p:spTree>
    <p:extLst>
      <p:ext uri="{BB962C8B-B14F-4D97-AF65-F5344CB8AC3E}">
        <p14:creationId xmlns:p14="http://schemas.microsoft.com/office/powerpoint/2010/main" val="14142150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2899C-74AE-AAD0-14FB-D26ED7405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69B89F-80F6-DA2A-4CC7-B4A2B94C83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02D2DD-75E6-C1E6-222A-5F02DE5096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A0337D-765C-7895-8E7C-2A761C413D44}"/>
              </a:ext>
            </a:extLst>
          </p:cNvPr>
          <p:cNvSpPr>
            <a:spLocks noGrp="1"/>
          </p:cNvSpPr>
          <p:nvPr>
            <p:ph type="sldNum" sz="quarter" idx="5"/>
          </p:nvPr>
        </p:nvSpPr>
        <p:spPr/>
        <p:txBody>
          <a:bodyPr/>
          <a:lstStyle/>
          <a:p>
            <a:fld id="{D4B9A9E5-4F7F-4A7D-9DE1-899232329269}" type="slidenum">
              <a:rPr lang="en-US" smtClean="0"/>
              <a:t>9</a:t>
            </a:fld>
            <a:endParaRPr lang="en-US" dirty="0"/>
          </a:p>
        </p:txBody>
      </p:sp>
    </p:spTree>
    <p:extLst>
      <p:ext uri="{BB962C8B-B14F-4D97-AF65-F5344CB8AC3E}">
        <p14:creationId xmlns:p14="http://schemas.microsoft.com/office/powerpoint/2010/main" val="3935697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99BBD-6E4C-3064-FF21-0505928520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06C85C-904B-1F9C-0E82-55663B5A76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7ECA8B-5151-EF2A-9AC9-C91748A9D9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5991F2-4F27-F374-7460-E3B83C5F0EB1}"/>
              </a:ext>
            </a:extLst>
          </p:cNvPr>
          <p:cNvSpPr>
            <a:spLocks noGrp="1"/>
          </p:cNvSpPr>
          <p:nvPr>
            <p:ph type="sldNum" sz="quarter" idx="5"/>
          </p:nvPr>
        </p:nvSpPr>
        <p:spPr/>
        <p:txBody>
          <a:bodyPr/>
          <a:lstStyle/>
          <a:p>
            <a:fld id="{D4B9A9E5-4F7F-4A7D-9DE1-899232329269}" type="slidenum">
              <a:rPr lang="en-US" smtClean="0"/>
              <a:t>10</a:t>
            </a:fld>
            <a:endParaRPr lang="en-US" dirty="0"/>
          </a:p>
        </p:txBody>
      </p:sp>
    </p:spTree>
    <p:extLst>
      <p:ext uri="{BB962C8B-B14F-4D97-AF65-F5344CB8AC3E}">
        <p14:creationId xmlns:p14="http://schemas.microsoft.com/office/powerpoint/2010/main" val="36111109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78D13-A635-CDEF-E65D-8496A81E32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E6137B-1A1E-9FF3-E7DB-4037711979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E3FF47-7B19-6212-484B-63DA8EFA73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BA2DC6-65E1-312F-8D19-E3EDF8F9031A}"/>
              </a:ext>
            </a:extLst>
          </p:cNvPr>
          <p:cNvSpPr>
            <a:spLocks noGrp="1"/>
          </p:cNvSpPr>
          <p:nvPr>
            <p:ph type="sldNum" sz="quarter" idx="5"/>
          </p:nvPr>
        </p:nvSpPr>
        <p:spPr/>
        <p:txBody>
          <a:bodyPr/>
          <a:lstStyle/>
          <a:p>
            <a:fld id="{D4B9A9E5-4F7F-4A7D-9DE1-899232329269}" type="slidenum">
              <a:rPr lang="en-US" smtClean="0"/>
              <a:t>11</a:t>
            </a:fld>
            <a:endParaRPr lang="en-US" dirty="0"/>
          </a:p>
        </p:txBody>
      </p:sp>
    </p:spTree>
    <p:extLst>
      <p:ext uri="{BB962C8B-B14F-4D97-AF65-F5344CB8AC3E}">
        <p14:creationId xmlns:p14="http://schemas.microsoft.com/office/powerpoint/2010/main" val="27404106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61029-17B3-2F77-FB87-2DC5FAF486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13669A-22C6-CA85-4437-19DE32F635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AE0CEE-D13C-8A98-3AD7-631345FE50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360E1B-BB49-9470-CA91-85A08132B037}"/>
              </a:ext>
            </a:extLst>
          </p:cNvPr>
          <p:cNvSpPr>
            <a:spLocks noGrp="1"/>
          </p:cNvSpPr>
          <p:nvPr>
            <p:ph type="sldNum" sz="quarter" idx="5"/>
          </p:nvPr>
        </p:nvSpPr>
        <p:spPr/>
        <p:txBody>
          <a:bodyPr/>
          <a:lstStyle/>
          <a:p>
            <a:fld id="{D4B9A9E5-4F7F-4A7D-9DE1-899232329269}" type="slidenum">
              <a:rPr lang="en-US" smtClean="0"/>
              <a:t>12</a:t>
            </a:fld>
            <a:endParaRPr lang="en-US" dirty="0"/>
          </a:p>
        </p:txBody>
      </p:sp>
    </p:spTree>
    <p:extLst>
      <p:ext uri="{BB962C8B-B14F-4D97-AF65-F5344CB8AC3E}">
        <p14:creationId xmlns:p14="http://schemas.microsoft.com/office/powerpoint/2010/main" val="17454638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13</a:t>
            </a:fld>
            <a:endParaRPr lang="en-US" dirty="0"/>
          </a:p>
        </p:txBody>
      </p:sp>
    </p:spTree>
    <p:extLst>
      <p:ext uri="{BB962C8B-B14F-4D97-AF65-F5344CB8AC3E}">
        <p14:creationId xmlns:p14="http://schemas.microsoft.com/office/powerpoint/2010/main" val="2586565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14</a:t>
            </a:fld>
            <a:endParaRPr lang="en-US" dirty="0"/>
          </a:p>
        </p:txBody>
      </p:sp>
    </p:spTree>
    <p:extLst>
      <p:ext uri="{BB962C8B-B14F-4D97-AF65-F5344CB8AC3E}">
        <p14:creationId xmlns:p14="http://schemas.microsoft.com/office/powerpoint/2010/main" val="22617676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15</a:t>
            </a:fld>
            <a:endParaRPr lang="en-US" dirty="0"/>
          </a:p>
        </p:txBody>
      </p:sp>
    </p:spTree>
    <p:extLst>
      <p:ext uri="{BB962C8B-B14F-4D97-AF65-F5344CB8AC3E}">
        <p14:creationId xmlns:p14="http://schemas.microsoft.com/office/powerpoint/2010/main" val="4110010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60E20-9F60-4801-ACC9-BC7FD415CD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D811C9-82E5-0901-E303-D36913CE7D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539693-07FB-4D53-4A37-4B4CBFFA0A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ECA5C2-F187-4DD6-4F84-9E52A8B30CF7}"/>
              </a:ext>
            </a:extLst>
          </p:cNvPr>
          <p:cNvSpPr>
            <a:spLocks noGrp="1"/>
          </p:cNvSpPr>
          <p:nvPr>
            <p:ph type="sldNum" sz="quarter" idx="5"/>
          </p:nvPr>
        </p:nvSpPr>
        <p:spPr/>
        <p:txBody>
          <a:bodyPr/>
          <a:lstStyle/>
          <a:p>
            <a:fld id="{D4B9A9E5-4F7F-4A7D-9DE1-899232329269}" type="slidenum">
              <a:rPr lang="en-US" smtClean="0"/>
              <a:t>16</a:t>
            </a:fld>
            <a:endParaRPr lang="en-US" dirty="0"/>
          </a:p>
        </p:txBody>
      </p:sp>
    </p:spTree>
    <p:extLst>
      <p:ext uri="{BB962C8B-B14F-4D97-AF65-F5344CB8AC3E}">
        <p14:creationId xmlns:p14="http://schemas.microsoft.com/office/powerpoint/2010/main" val="37776643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17</a:t>
            </a:fld>
            <a:endParaRPr lang="en-US" dirty="0"/>
          </a:p>
        </p:txBody>
      </p:sp>
    </p:spTree>
    <p:extLst>
      <p:ext uri="{BB962C8B-B14F-4D97-AF65-F5344CB8AC3E}">
        <p14:creationId xmlns:p14="http://schemas.microsoft.com/office/powerpoint/2010/main" val="6792382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18A42-A761-57DE-6298-4D6B5D2F56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7046AB-E756-3762-1B2B-F8EE8A2804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EF5A34-CD1D-9654-6068-66266303DC5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9722F7-C909-8B2E-C29D-52E94295AB0C}"/>
              </a:ext>
            </a:extLst>
          </p:cNvPr>
          <p:cNvSpPr>
            <a:spLocks noGrp="1"/>
          </p:cNvSpPr>
          <p:nvPr>
            <p:ph type="sldNum" sz="quarter" idx="5"/>
          </p:nvPr>
        </p:nvSpPr>
        <p:spPr/>
        <p:txBody>
          <a:bodyPr/>
          <a:lstStyle/>
          <a:p>
            <a:fld id="{D4B9A9E5-4F7F-4A7D-9DE1-899232329269}" type="slidenum">
              <a:rPr lang="en-US" smtClean="0"/>
              <a:t>18</a:t>
            </a:fld>
            <a:endParaRPr lang="en-US" dirty="0"/>
          </a:p>
        </p:txBody>
      </p:sp>
    </p:spTree>
    <p:extLst>
      <p:ext uri="{BB962C8B-B14F-4D97-AF65-F5344CB8AC3E}">
        <p14:creationId xmlns:p14="http://schemas.microsoft.com/office/powerpoint/2010/main" val="13035090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19</a:t>
            </a:fld>
            <a:endParaRPr lang="en-US" dirty="0"/>
          </a:p>
        </p:txBody>
      </p:sp>
    </p:spTree>
    <p:extLst>
      <p:ext uri="{BB962C8B-B14F-4D97-AF65-F5344CB8AC3E}">
        <p14:creationId xmlns:p14="http://schemas.microsoft.com/office/powerpoint/2010/main" val="242996659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8.svg"/><Relationship Id="rId4" Type="http://schemas.openxmlformats.org/officeDocument/2006/relationships/image" Target="../media/image17.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20.svg"/><Relationship Id="rId4" Type="http://schemas.openxmlformats.org/officeDocument/2006/relationships/image" Target="../media/image17.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23.svg"/><Relationship Id="rId4" Type="http://schemas.openxmlformats.org/officeDocument/2006/relationships/image" Target="../media/image1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74996-9779-1D0F-B5C6-7FE85FFF1EF4}"/>
              </a:ext>
            </a:extLst>
          </p:cNvPr>
          <p:cNvSpPr>
            <a:spLocks noGrp="1"/>
          </p:cNvSpPr>
          <p:nvPr>
            <p:ph type="title" hasCustomPrompt="1"/>
          </p:nvPr>
        </p:nvSpPr>
        <p:spPr>
          <a:xfrm>
            <a:off x="6096000" y="2773681"/>
            <a:ext cx="5674360" cy="3200400"/>
          </a:xfrm>
        </p:spPr>
        <p:txBody>
          <a:bodyPr anchor="b">
            <a:normAutofit/>
          </a:bodyPr>
          <a:lstStyle>
            <a:lvl1pPr>
              <a:defRPr sz="4800">
                <a:solidFill>
                  <a:schemeClr val="bg1"/>
                </a:solidFill>
              </a:defRPr>
            </a:lvl1pPr>
          </a:lstStyle>
          <a:p>
            <a:r>
              <a:rPr lang="en-US" dirty="0"/>
              <a:t>Click to add title</a:t>
            </a:r>
          </a:p>
        </p:txBody>
      </p:sp>
      <p:pic>
        <p:nvPicPr>
          <p:cNvPr id="7" name="Graphic 6">
            <a:extLst>
              <a:ext uri="{FF2B5EF4-FFF2-40B4-BE49-F238E27FC236}">
                <a16:creationId xmlns:a16="http://schemas.microsoft.com/office/drawing/2014/main" id="{96B97173-A601-1D66-1651-4FE0D76A0BC7}"/>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8454" t="1728"/>
          <a:stretch/>
        </p:blipFill>
        <p:spPr>
          <a:xfrm>
            <a:off x="-1" y="0"/>
            <a:ext cx="8264995" cy="5320146"/>
          </a:xfrm>
          <a:prstGeom prst="rect">
            <a:avLst/>
          </a:prstGeom>
        </p:spPr>
      </p:pic>
    </p:spTree>
    <p:extLst>
      <p:ext uri="{BB962C8B-B14F-4D97-AF65-F5344CB8AC3E}">
        <p14:creationId xmlns:p14="http://schemas.microsoft.com/office/powerpoint/2010/main" val="3810847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0DFB311A-EAAD-7656-C753-E8C739948535}"/>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44533" t="18691" r="1" b="-131"/>
          <a:stretch/>
        </p:blipFill>
        <p:spPr>
          <a:xfrm rot="5400000">
            <a:off x="7851419" y="-1244552"/>
            <a:ext cx="3096029" cy="5585137"/>
          </a:xfrm>
          <a:custGeom>
            <a:avLst/>
            <a:gdLst>
              <a:gd name="connsiteX0" fmla="*/ 0 w 1756624"/>
              <a:gd name="connsiteY0" fmla="*/ 0 h 6858000"/>
              <a:gd name="connsiteX1" fmla="*/ 1756624 w 1756624"/>
              <a:gd name="connsiteY1" fmla="*/ 0 h 6858000"/>
              <a:gd name="connsiteX2" fmla="*/ 1756624 w 1756624"/>
              <a:gd name="connsiteY2" fmla="*/ 6858000 h 6858000"/>
              <a:gd name="connsiteX3" fmla="*/ 0 w 175662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756624" h="6858000">
                <a:moveTo>
                  <a:pt x="0" y="0"/>
                </a:moveTo>
                <a:lnTo>
                  <a:pt x="1756624" y="0"/>
                </a:lnTo>
                <a:lnTo>
                  <a:pt x="1756624" y="6858000"/>
                </a:lnTo>
                <a:lnTo>
                  <a:pt x="0" y="6858000"/>
                </a:lnTo>
                <a:close/>
              </a:path>
            </a:pathLst>
          </a:custGeom>
        </p:spPr>
      </p:pic>
      <p:pic>
        <p:nvPicPr>
          <p:cNvPr id="10" name="Graphic 9">
            <a:extLst>
              <a:ext uri="{FF2B5EF4-FFF2-40B4-BE49-F238E27FC236}">
                <a16:creationId xmlns:a16="http://schemas.microsoft.com/office/drawing/2014/main" id="{1612F0DE-D367-10BB-1F71-60AA6527CAD4}"/>
              </a:ext>
              <a:ext uri="{C183D7F6-B498-43B3-948B-1728B52AA6E4}">
                <adec:decorative xmlns:adec="http://schemas.microsoft.com/office/drawing/2017/decorative" val="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4151" r="18577"/>
          <a:stretch/>
        </p:blipFill>
        <p:spPr>
          <a:xfrm>
            <a:off x="7010400" y="0"/>
            <a:ext cx="5181600" cy="6858000"/>
          </a:xfrm>
          <a:prstGeom prst="rect">
            <a:avLst/>
          </a:prstGeom>
        </p:spPr>
      </p:pic>
      <p:sp>
        <p:nvSpPr>
          <p:cNvPr id="2" name="Title 1">
            <a:extLst>
              <a:ext uri="{FF2B5EF4-FFF2-40B4-BE49-F238E27FC236}">
                <a16:creationId xmlns:a16="http://schemas.microsoft.com/office/drawing/2014/main" id="{4F4F5799-FC34-2F2D-D11E-9B472CAF066E}"/>
              </a:ext>
            </a:extLst>
          </p:cNvPr>
          <p:cNvSpPr>
            <a:spLocks noGrp="1"/>
          </p:cNvSpPr>
          <p:nvPr>
            <p:ph type="title" hasCustomPrompt="1"/>
          </p:nvPr>
        </p:nvSpPr>
        <p:spPr>
          <a:xfrm>
            <a:off x="914400" y="315533"/>
            <a:ext cx="5181600" cy="2376868"/>
          </a:xfrm>
        </p:spPr>
        <p:txBody>
          <a:bodyPr anchor="b">
            <a:normAutofit/>
          </a:bodyPr>
          <a:lstStyle>
            <a:lvl1pPr>
              <a:defRPr sz="3200"/>
            </a:lvl1pPr>
          </a:lstStyle>
          <a:p>
            <a:r>
              <a:rPr lang="en-US" dirty="0"/>
              <a:t>Click to add title</a:t>
            </a:r>
          </a:p>
        </p:txBody>
      </p:sp>
      <p:sp>
        <p:nvSpPr>
          <p:cNvPr id="8" name="Content Placeholder 7">
            <a:extLst>
              <a:ext uri="{FF2B5EF4-FFF2-40B4-BE49-F238E27FC236}">
                <a16:creationId xmlns:a16="http://schemas.microsoft.com/office/drawing/2014/main" id="{2575025C-084B-CD7A-F546-0E13BA13CFEF}"/>
              </a:ext>
            </a:extLst>
          </p:cNvPr>
          <p:cNvSpPr>
            <a:spLocks noGrp="1"/>
          </p:cNvSpPr>
          <p:nvPr>
            <p:ph sz="quarter" idx="10" hasCustomPrompt="1"/>
          </p:nvPr>
        </p:nvSpPr>
        <p:spPr>
          <a:xfrm>
            <a:off x="914400" y="2844800"/>
            <a:ext cx="5181600" cy="3128963"/>
          </a:xfrm>
        </p:spPr>
        <p:txBody>
          <a:bodyPr>
            <a:normAutofit/>
          </a:bodyPr>
          <a:lstStyle>
            <a:lvl1pPr marL="0" indent="0">
              <a:lnSpc>
                <a:spcPct val="120000"/>
              </a:lnSpc>
              <a:buNone/>
              <a:defRPr sz="2000"/>
            </a:lvl1pPr>
            <a:lvl2pPr>
              <a:lnSpc>
                <a:spcPct val="120000"/>
              </a:lnSpc>
              <a:defRPr sz="1800"/>
            </a:lvl2pPr>
            <a:lvl3pPr>
              <a:lnSpc>
                <a:spcPct val="120000"/>
              </a:lnSpc>
              <a:defRPr sz="1600"/>
            </a:lvl3pPr>
            <a:lvl4pPr>
              <a:lnSpc>
                <a:spcPct val="120000"/>
              </a:lnSpc>
              <a:defRPr sz="1400"/>
            </a:lvl4pPr>
            <a:lvl5pPr>
              <a:lnSpc>
                <a:spcPct val="120000"/>
              </a:lnSpc>
              <a:defRPr sz="14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5">
            <a:extLst>
              <a:ext uri="{FF2B5EF4-FFF2-40B4-BE49-F238E27FC236}">
                <a16:creationId xmlns:a16="http://schemas.microsoft.com/office/drawing/2014/main" id="{B9B66675-D8A5-0062-EB51-C8069A2C3C2E}"/>
              </a:ext>
            </a:extLst>
          </p:cNvPr>
          <p:cNvSpPr>
            <a:spLocks noGrp="1"/>
          </p:cNvSpPr>
          <p:nvPr>
            <p:ph type="sldNum" sz="quarter" idx="4"/>
          </p:nvPr>
        </p:nvSpPr>
        <p:spPr>
          <a:xfrm>
            <a:off x="914400" y="6246254"/>
            <a:ext cx="631065" cy="296214"/>
          </a:xfrm>
          <a:prstGeom prst="rect">
            <a:avLst/>
          </a:prstGeom>
        </p:spPr>
        <p:txBody>
          <a:bodyPr vert="horz" lIns="91440" tIns="45720" rIns="91440" bIns="45720" rtlCol="0" anchor="ctr"/>
          <a:lstStyle>
            <a:lvl1pPr algn="l">
              <a:defRPr sz="1200">
                <a:solidFill>
                  <a:schemeClr val="tx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3238750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tx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B5DE041D-A3BF-94FF-029C-719D4DADA215}"/>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3300" t="13815"/>
          <a:stretch/>
        </p:blipFill>
        <p:spPr>
          <a:xfrm>
            <a:off x="0" y="-1"/>
            <a:ext cx="4239206" cy="3776193"/>
          </a:xfrm>
          <a:prstGeom prst="rect">
            <a:avLst/>
          </a:prstGeom>
        </p:spPr>
      </p:pic>
      <p:sp>
        <p:nvSpPr>
          <p:cNvPr id="2" name="Title 1">
            <a:extLst>
              <a:ext uri="{FF2B5EF4-FFF2-40B4-BE49-F238E27FC236}">
                <a16:creationId xmlns:a16="http://schemas.microsoft.com/office/drawing/2014/main" id="{0DEE605D-0584-F71C-A97D-B672F13E3911}"/>
              </a:ext>
            </a:extLst>
          </p:cNvPr>
          <p:cNvSpPr>
            <a:spLocks noGrp="1"/>
          </p:cNvSpPr>
          <p:nvPr>
            <p:ph type="title" hasCustomPrompt="1"/>
          </p:nvPr>
        </p:nvSpPr>
        <p:spPr>
          <a:xfrm>
            <a:off x="914400" y="2580640"/>
            <a:ext cx="5181600" cy="3368819"/>
          </a:xfrm>
        </p:spPr>
        <p:txBody>
          <a:bodyPr anchor="b">
            <a:normAutofit/>
          </a:bodyPr>
          <a:lstStyle>
            <a:lvl1pPr>
              <a:defRPr sz="4800">
                <a:solidFill>
                  <a:schemeClr val="bg1"/>
                </a:solidFill>
              </a:defRPr>
            </a:lvl1pPr>
          </a:lstStyle>
          <a:p>
            <a:r>
              <a:rPr lang="en-US" dirty="0"/>
              <a:t>Click to add title</a:t>
            </a:r>
          </a:p>
        </p:txBody>
      </p:sp>
      <p:sp>
        <p:nvSpPr>
          <p:cNvPr id="9" name="Picture Placeholder 8">
            <a:extLst>
              <a:ext uri="{FF2B5EF4-FFF2-40B4-BE49-F238E27FC236}">
                <a16:creationId xmlns:a16="http://schemas.microsoft.com/office/drawing/2014/main" id="{59AF635C-89E6-F6EF-FA6A-417A9A84BF4A}"/>
              </a:ext>
            </a:extLst>
          </p:cNvPr>
          <p:cNvSpPr>
            <a:spLocks noGrp="1"/>
          </p:cNvSpPr>
          <p:nvPr>
            <p:ph type="pic" sz="quarter" idx="10" hasCustomPrompt="1"/>
          </p:nvPr>
        </p:nvSpPr>
        <p:spPr>
          <a:xfrm>
            <a:off x="6085840" y="-10159"/>
            <a:ext cx="6116320" cy="6868160"/>
          </a:xfrm>
          <a:custGeom>
            <a:avLst/>
            <a:gdLst>
              <a:gd name="connsiteX0" fmla="*/ 0 w 6116320"/>
              <a:gd name="connsiteY0" fmla="*/ 0 h 6880225"/>
              <a:gd name="connsiteX1" fmla="*/ 6116320 w 6116320"/>
              <a:gd name="connsiteY1" fmla="*/ 0 h 6880225"/>
              <a:gd name="connsiteX2" fmla="*/ 6116320 w 6116320"/>
              <a:gd name="connsiteY2" fmla="*/ 6880225 h 6880225"/>
              <a:gd name="connsiteX3" fmla="*/ 0 w 6116320"/>
              <a:gd name="connsiteY3" fmla="*/ 6880225 h 6880225"/>
              <a:gd name="connsiteX4" fmla="*/ 0 w 6116320"/>
              <a:gd name="connsiteY4" fmla="*/ 0 h 6880225"/>
              <a:gd name="connsiteX0" fmla="*/ 0 w 6116320"/>
              <a:gd name="connsiteY0" fmla="*/ 0 h 6880225"/>
              <a:gd name="connsiteX1" fmla="*/ 6116320 w 6116320"/>
              <a:gd name="connsiteY1" fmla="*/ 0 h 6880225"/>
              <a:gd name="connsiteX2" fmla="*/ 6116320 w 6116320"/>
              <a:gd name="connsiteY2" fmla="*/ 6880225 h 6880225"/>
              <a:gd name="connsiteX3" fmla="*/ 2052320 w 6116320"/>
              <a:gd name="connsiteY3" fmla="*/ 6880225 h 6880225"/>
              <a:gd name="connsiteX4" fmla="*/ 0 w 6116320"/>
              <a:gd name="connsiteY4" fmla="*/ 0 h 6880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6320" h="6880225">
                <a:moveTo>
                  <a:pt x="0" y="0"/>
                </a:moveTo>
                <a:lnTo>
                  <a:pt x="6116320" y="0"/>
                </a:lnTo>
                <a:lnTo>
                  <a:pt x="6116320" y="6880225"/>
                </a:lnTo>
                <a:lnTo>
                  <a:pt x="2052320" y="6880225"/>
                </a:lnTo>
                <a:lnTo>
                  <a:pt x="0" y="0"/>
                </a:lnTo>
                <a:close/>
              </a:path>
            </a:pathLst>
          </a:custGeom>
        </p:spPr>
        <p:txBody>
          <a:bodyPr>
            <a:normAutofit/>
          </a:bodyPr>
          <a:lstStyle>
            <a:lvl1pPr marL="0" indent="0" algn="ctr">
              <a:buNone/>
              <a:defRPr sz="2000">
                <a:solidFill>
                  <a:schemeClr val="bg1"/>
                </a:solidFill>
              </a:defRPr>
            </a:lvl1pPr>
          </a:lstStyle>
          <a:p>
            <a:r>
              <a:rPr lang="en-US" dirty="0"/>
              <a:t>Click icon to insert picture</a:t>
            </a:r>
          </a:p>
        </p:txBody>
      </p:sp>
    </p:spTree>
    <p:extLst>
      <p:ext uri="{BB962C8B-B14F-4D97-AF65-F5344CB8AC3E}">
        <p14:creationId xmlns:p14="http://schemas.microsoft.com/office/powerpoint/2010/main" val="736789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verview">
    <p:bg>
      <p:bgPr>
        <a:solidFill>
          <a:schemeClr val="accent1"/>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2B74EE53-DB22-C27E-074F-A7129585FEA6}"/>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5158" t="-5374" b="78533"/>
          <a:stretch/>
        </p:blipFill>
        <p:spPr>
          <a:xfrm rot="10800000">
            <a:off x="6324600" y="0"/>
            <a:ext cx="5867400" cy="1647324"/>
          </a:xfrm>
          <a:prstGeom prst="rect">
            <a:avLst/>
          </a:prstGeom>
        </p:spPr>
      </p:pic>
      <p:sp>
        <p:nvSpPr>
          <p:cNvPr id="2" name="Title 1">
            <a:extLst>
              <a:ext uri="{FF2B5EF4-FFF2-40B4-BE49-F238E27FC236}">
                <a16:creationId xmlns:a16="http://schemas.microsoft.com/office/drawing/2014/main" id="{278AEF0C-FA4B-8C23-0132-5529EC244F9E}"/>
              </a:ext>
            </a:extLst>
          </p:cNvPr>
          <p:cNvSpPr>
            <a:spLocks noGrp="1"/>
          </p:cNvSpPr>
          <p:nvPr>
            <p:ph type="title" hasCustomPrompt="1"/>
          </p:nvPr>
        </p:nvSpPr>
        <p:spPr>
          <a:xfrm>
            <a:off x="6126480" y="1310639"/>
            <a:ext cx="4805997" cy="2689629"/>
          </a:xfrm>
        </p:spPr>
        <p:txBody>
          <a:bodyPr anchor="b">
            <a:normAutofit/>
          </a:bodyPr>
          <a:lstStyle>
            <a:lvl1pPr>
              <a:defRPr sz="4800"/>
            </a:lvl1pPr>
          </a:lstStyle>
          <a:p>
            <a:r>
              <a:rPr lang="en-US" dirty="0"/>
              <a:t>Click to add title</a:t>
            </a:r>
          </a:p>
        </p:txBody>
      </p:sp>
      <p:sp>
        <p:nvSpPr>
          <p:cNvPr id="12" name="Picture Placeholder 11">
            <a:extLst>
              <a:ext uri="{FF2B5EF4-FFF2-40B4-BE49-F238E27FC236}">
                <a16:creationId xmlns:a16="http://schemas.microsoft.com/office/drawing/2014/main" id="{B3DD4867-9B0B-647C-1F78-5E50BF30F089}"/>
              </a:ext>
            </a:extLst>
          </p:cNvPr>
          <p:cNvSpPr>
            <a:spLocks noGrp="1"/>
          </p:cNvSpPr>
          <p:nvPr>
            <p:ph type="pic" sz="quarter" idx="11"/>
          </p:nvPr>
        </p:nvSpPr>
        <p:spPr>
          <a:xfrm>
            <a:off x="0" y="-1016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4053840 w 6096000"/>
              <a:gd name="connsiteY2" fmla="*/ 6858000 h 6858000"/>
              <a:gd name="connsiteX3" fmla="*/ 0 w 6096000"/>
              <a:gd name="connsiteY3" fmla="*/ 6858000 h 6858000"/>
              <a:gd name="connsiteX4" fmla="*/ 0 w 60960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6858000">
                <a:moveTo>
                  <a:pt x="0" y="0"/>
                </a:moveTo>
                <a:lnTo>
                  <a:pt x="6096000" y="0"/>
                </a:lnTo>
                <a:lnTo>
                  <a:pt x="4053840" y="6858000"/>
                </a:lnTo>
                <a:lnTo>
                  <a:pt x="0" y="6858000"/>
                </a:lnTo>
                <a:lnTo>
                  <a:pt x="0" y="0"/>
                </a:lnTo>
                <a:close/>
              </a:path>
            </a:pathLst>
          </a:custGeom>
        </p:spPr>
        <p:txBody>
          <a:bodyPr>
            <a:normAutofit/>
          </a:bodyPr>
          <a:lstStyle>
            <a:lvl1pPr marL="0" indent="0" algn="ctr">
              <a:buNone/>
              <a:defRPr sz="2000"/>
            </a:lvl1pPr>
          </a:lstStyle>
          <a:p>
            <a:r>
              <a:rPr lang="en-US" dirty="0"/>
              <a:t>Click icon to add picture</a:t>
            </a:r>
          </a:p>
        </p:txBody>
      </p:sp>
      <p:sp>
        <p:nvSpPr>
          <p:cNvPr id="10" name="Content Placeholder 9">
            <a:extLst>
              <a:ext uri="{FF2B5EF4-FFF2-40B4-BE49-F238E27FC236}">
                <a16:creationId xmlns:a16="http://schemas.microsoft.com/office/drawing/2014/main" id="{BFF4D65D-965A-5E86-4D91-C72D1D03A8B9}"/>
              </a:ext>
            </a:extLst>
          </p:cNvPr>
          <p:cNvSpPr>
            <a:spLocks noGrp="1"/>
          </p:cNvSpPr>
          <p:nvPr>
            <p:ph sz="quarter" idx="10" hasCustomPrompt="1"/>
          </p:nvPr>
        </p:nvSpPr>
        <p:spPr>
          <a:xfrm>
            <a:off x="6126163" y="4172990"/>
            <a:ext cx="4805997" cy="2389736"/>
          </a:xfrm>
        </p:spPr>
        <p:txBody>
          <a:bodyPr>
            <a:normAutofit/>
          </a:bodyPr>
          <a:lstStyle>
            <a:lvl1pPr marL="0" indent="0">
              <a:buFont typeface="Arial" panose="020B0604020202020204" pitchFamily="34" charse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6365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04C9F686-E069-3B60-9625-01EE6A41D75D}"/>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45239"/>
          <a:stretch/>
        </p:blipFill>
        <p:spPr>
          <a:xfrm flipH="1">
            <a:off x="9135414" y="0"/>
            <a:ext cx="3056586" cy="6858000"/>
          </a:xfrm>
          <a:custGeom>
            <a:avLst/>
            <a:gdLst>
              <a:gd name="connsiteX0" fmla="*/ 4284372 w 4284372"/>
              <a:gd name="connsiteY0" fmla="*/ 0 h 6858000"/>
              <a:gd name="connsiteX1" fmla="*/ 0 w 4284372"/>
              <a:gd name="connsiteY1" fmla="*/ 0 h 6858000"/>
              <a:gd name="connsiteX2" fmla="*/ 0 w 4284372"/>
              <a:gd name="connsiteY2" fmla="*/ 6858000 h 6858000"/>
              <a:gd name="connsiteX3" fmla="*/ 4284372 w 428437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284372" h="6858000">
                <a:moveTo>
                  <a:pt x="4284372" y="0"/>
                </a:moveTo>
                <a:lnTo>
                  <a:pt x="0" y="0"/>
                </a:lnTo>
                <a:lnTo>
                  <a:pt x="0" y="6858000"/>
                </a:lnTo>
                <a:lnTo>
                  <a:pt x="4284372" y="6858000"/>
                </a:lnTo>
                <a:close/>
              </a:path>
            </a:pathLst>
          </a:custGeom>
        </p:spPr>
      </p:pic>
      <p:pic>
        <p:nvPicPr>
          <p:cNvPr id="9" name="Graphic 8">
            <a:extLst>
              <a:ext uri="{FF2B5EF4-FFF2-40B4-BE49-F238E27FC236}">
                <a16:creationId xmlns:a16="http://schemas.microsoft.com/office/drawing/2014/main" id="{6D7227F9-50F9-820B-69B7-924C02120466}"/>
              </a:ext>
              <a:ext uri="{C183D7F6-B498-43B3-948B-1728B52AA6E4}">
                <adec:decorative xmlns:adec="http://schemas.microsoft.com/office/drawing/2017/decorative" val="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b="2330"/>
          <a:stretch/>
        </p:blipFill>
        <p:spPr>
          <a:xfrm>
            <a:off x="7810500" y="3025140"/>
            <a:ext cx="4381500" cy="3832860"/>
          </a:xfrm>
          <a:prstGeom prst="rect">
            <a:avLst/>
          </a:prstGeom>
        </p:spPr>
      </p:pic>
      <p:sp>
        <p:nvSpPr>
          <p:cNvPr id="2" name="Title 1">
            <a:extLst>
              <a:ext uri="{FF2B5EF4-FFF2-40B4-BE49-F238E27FC236}">
                <a16:creationId xmlns:a16="http://schemas.microsoft.com/office/drawing/2014/main" id="{448D1E69-316E-A8E1-7ADA-040A0E490730}"/>
              </a:ext>
            </a:extLst>
          </p:cNvPr>
          <p:cNvSpPr>
            <a:spLocks noGrp="1"/>
          </p:cNvSpPr>
          <p:nvPr>
            <p:ph type="title" hasCustomPrompt="1"/>
          </p:nvPr>
        </p:nvSpPr>
        <p:spPr>
          <a:xfrm>
            <a:off x="914399" y="365125"/>
            <a:ext cx="7273637" cy="1646555"/>
          </a:xfrm>
        </p:spPr>
        <p:txBody>
          <a:bodyPr>
            <a:normAutofit/>
          </a:bodyPr>
          <a:lstStyle>
            <a:lvl1pPr>
              <a:defRPr sz="3200"/>
            </a:lvl1pPr>
          </a:lstStyle>
          <a:p>
            <a:r>
              <a:rPr lang="en-US" dirty="0"/>
              <a:t>Click to add title</a:t>
            </a:r>
          </a:p>
        </p:txBody>
      </p:sp>
      <p:sp>
        <p:nvSpPr>
          <p:cNvPr id="11" name="Content Placeholder 10">
            <a:extLst>
              <a:ext uri="{FF2B5EF4-FFF2-40B4-BE49-F238E27FC236}">
                <a16:creationId xmlns:a16="http://schemas.microsoft.com/office/drawing/2014/main" id="{61069CA0-E0AB-99C6-10DB-13AAC019DD7D}"/>
              </a:ext>
            </a:extLst>
          </p:cNvPr>
          <p:cNvSpPr>
            <a:spLocks noGrp="1"/>
          </p:cNvSpPr>
          <p:nvPr>
            <p:ph sz="quarter" idx="10" hasCustomPrompt="1"/>
          </p:nvPr>
        </p:nvSpPr>
        <p:spPr>
          <a:xfrm>
            <a:off x="914399" y="2011363"/>
            <a:ext cx="7273638" cy="4155757"/>
          </a:xfrm>
        </p:spPr>
        <p:txBody>
          <a:bodyPr>
            <a:normAutofit/>
          </a:bodyPr>
          <a:lstStyle>
            <a:lvl1pPr>
              <a:spcBef>
                <a:spcPts val="0"/>
              </a:spcBef>
              <a:spcAft>
                <a:spcPts val="1200"/>
              </a:spcAft>
              <a:defRPr sz="2000"/>
            </a:lvl1pPr>
            <a:lvl2pPr>
              <a:spcBef>
                <a:spcPts val="0"/>
              </a:spcBef>
              <a:spcAft>
                <a:spcPts val="1200"/>
              </a:spcAft>
              <a:defRPr sz="1800"/>
            </a:lvl2pPr>
            <a:lvl3pPr>
              <a:spcBef>
                <a:spcPts val="0"/>
              </a:spcBef>
              <a:spcAft>
                <a:spcPts val="1200"/>
              </a:spcAft>
              <a:defRPr sz="1600"/>
            </a:lvl3pPr>
            <a:lvl4pPr>
              <a:spcBef>
                <a:spcPts val="0"/>
              </a:spcBef>
              <a:spcAft>
                <a:spcPts val="1200"/>
              </a:spcAft>
              <a:defRPr sz="1400"/>
            </a:lvl4pPr>
            <a:lvl5pPr>
              <a:spcBef>
                <a:spcPts val="0"/>
              </a:spcBef>
              <a:spcAft>
                <a:spcPts val="1200"/>
              </a:spcAft>
              <a:defRPr sz="14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5">
            <a:extLst>
              <a:ext uri="{FF2B5EF4-FFF2-40B4-BE49-F238E27FC236}">
                <a16:creationId xmlns:a16="http://schemas.microsoft.com/office/drawing/2014/main" id="{B9B66675-D8A5-0062-EB51-C8069A2C3C2E}"/>
              </a:ext>
            </a:extLst>
          </p:cNvPr>
          <p:cNvSpPr>
            <a:spLocks noGrp="1"/>
          </p:cNvSpPr>
          <p:nvPr>
            <p:ph type="sldNum" sz="quarter" idx="4"/>
          </p:nvPr>
        </p:nvSpPr>
        <p:spPr>
          <a:xfrm>
            <a:off x="914400" y="6246254"/>
            <a:ext cx="631065" cy="296214"/>
          </a:xfrm>
          <a:prstGeom prst="rect">
            <a:avLst/>
          </a:prstGeom>
        </p:spPr>
        <p:txBody>
          <a:bodyPr vert="horz" lIns="91440" tIns="45720" rIns="91440" bIns="45720" rtlCol="0" anchor="ctr"/>
          <a:lstStyle>
            <a:lvl1pPr algn="l">
              <a:defRPr sz="1200">
                <a:solidFill>
                  <a:schemeClr val="tx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2815213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Content and left Image 1">
    <p:bg>
      <p:bgPr>
        <a:solidFill>
          <a:schemeClr val="tx1"/>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4589277D-BC14-E7E0-5822-5575F563E1C7}"/>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039100" y="228600"/>
            <a:ext cx="4381500" cy="3924300"/>
          </a:xfrm>
          <a:prstGeom prst="rect">
            <a:avLst/>
          </a:prstGeom>
        </p:spPr>
      </p:pic>
      <p:sp>
        <p:nvSpPr>
          <p:cNvPr id="2" name="Title 1">
            <a:extLst>
              <a:ext uri="{FF2B5EF4-FFF2-40B4-BE49-F238E27FC236}">
                <a16:creationId xmlns:a16="http://schemas.microsoft.com/office/drawing/2014/main" id="{4FDB1BDE-C8F3-ACC0-740B-CBD8128777D5}"/>
              </a:ext>
            </a:extLst>
          </p:cNvPr>
          <p:cNvSpPr>
            <a:spLocks noGrp="1"/>
          </p:cNvSpPr>
          <p:nvPr>
            <p:ph type="title"/>
          </p:nvPr>
        </p:nvSpPr>
        <p:spPr>
          <a:xfrm>
            <a:off x="6096000" y="375285"/>
            <a:ext cx="4896678" cy="3624984"/>
          </a:xfrm>
        </p:spPr>
        <p:txBody>
          <a:bodyPr anchor="b">
            <a:normAutofit/>
          </a:bodyPr>
          <a:lstStyle>
            <a:lvl1pPr>
              <a:defRPr sz="4800">
                <a:solidFill>
                  <a:schemeClr val="bg1"/>
                </a:solidFill>
              </a:defRPr>
            </a:lvl1pPr>
          </a:lstStyle>
          <a:p>
            <a:endParaRPr lang="en-US" dirty="0"/>
          </a:p>
        </p:txBody>
      </p:sp>
      <p:sp>
        <p:nvSpPr>
          <p:cNvPr id="11" name="Picture Placeholder 10">
            <a:extLst>
              <a:ext uri="{FF2B5EF4-FFF2-40B4-BE49-F238E27FC236}">
                <a16:creationId xmlns:a16="http://schemas.microsoft.com/office/drawing/2014/main" id="{128597A3-47D0-F393-55D9-07FFD951F396}"/>
              </a:ext>
            </a:extLst>
          </p:cNvPr>
          <p:cNvSpPr>
            <a:spLocks noGrp="1"/>
          </p:cNvSpPr>
          <p:nvPr>
            <p:ph type="pic" sz="quarter" idx="11"/>
          </p:nvPr>
        </p:nvSpPr>
        <p:spPr>
          <a:xfrm>
            <a:off x="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405384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586 w 6096586"/>
              <a:gd name="connsiteY0" fmla="*/ 0 h 6858000"/>
              <a:gd name="connsiteX1" fmla="*/ 4054426 w 6096586"/>
              <a:gd name="connsiteY1" fmla="*/ 0 h 6858000"/>
              <a:gd name="connsiteX2" fmla="*/ 6096586 w 6096586"/>
              <a:gd name="connsiteY2" fmla="*/ 6858000 h 6858000"/>
              <a:gd name="connsiteX3" fmla="*/ 586 w 6096586"/>
              <a:gd name="connsiteY3" fmla="*/ 6858000 h 6858000"/>
              <a:gd name="connsiteX4" fmla="*/ 586 w 6096586"/>
              <a:gd name="connsiteY4" fmla="*/ 3669792 h 6858000"/>
              <a:gd name="connsiteX5" fmla="*/ 586 w 6096586"/>
              <a:gd name="connsiteY5" fmla="*/ 0 h 6858000"/>
              <a:gd name="connsiteX0" fmla="*/ 0 w 6096000"/>
              <a:gd name="connsiteY0" fmla="*/ 0 h 6858000"/>
              <a:gd name="connsiteX1" fmla="*/ 4053840 w 6096000"/>
              <a:gd name="connsiteY1" fmla="*/ 0 h 6858000"/>
              <a:gd name="connsiteX2" fmla="*/ 6096000 w 6096000"/>
              <a:gd name="connsiteY2" fmla="*/ 6858000 h 6858000"/>
              <a:gd name="connsiteX3" fmla="*/ 950976 w 6096000"/>
              <a:gd name="connsiteY3" fmla="*/ 6858000 h 6858000"/>
              <a:gd name="connsiteX4" fmla="*/ 0 w 6096000"/>
              <a:gd name="connsiteY4" fmla="*/ 3669792 h 6858000"/>
              <a:gd name="connsiteX5" fmla="*/ 0 w 6096000"/>
              <a:gd name="connsiteY5" fmla="*/ 0 h 6858000"/>
              <a:gd name="connsiteX0" fmla="*/ 0 w 6096000"/>
              <a:gd name="connsiteY0" fmla="*/ 0 h 6858000"/>
              <a:gd name="connsiteX1" fmla="*/ 4053840 w 6096000"/>
              <a:gd name="connsiteY1" fmla="*/ 0 h 6858000"/>
              <a:gd name="connsiteX2" fmla="*/ 6096000 w 6096000"/>
              <a:gd name="connsiteY2" fmla="*/ 6858000 h 6858000"/>
              <a:gd name="connsiteX3" fmla="*/ 950976 w 6096000"/>
              <a:gd name="connsiteY3" fmla="*/ 6858000 h 6858000"/>
              <a:gd name="connsiteX4" fmla="*/ 0 w 6096000"/>
              <a:gd name="connsiteY4" fmla="*/ 3669792 h 6858000"/>
              <a:gd name="connsiteX5" fmla="*/ 0 w 6096000"/>
              <a:gd name="connsiteY5" fmla="*/ 0 h 6858000"/>
              <a:gd name="connsiteX0" fmla="*/ 0 w 6096000"/>
              <a:gd name="connsiteY0" fmla="*/ 0 h 6858000"/>
              <a:gd name="connsiteX1" fmla="*/ 4053840 w 6096000"/>
              <a:gd name="connsiteY1" fmla="*/ 0 h 6858000"/>
              <a:gd name="connsiteX2" fmla="*/ 6096000 w 6096000"/>
              <a:gd name="connsiteY2" fmla="*/ 6858000 h 6858000"/>
              <a:gd name="connsiteX3" fmla="*/ 950976 w 6096000"/>
              <a:gd name="connsiteY3" fmla="*/ 6858000 h 6858000"/>
              <a:gd name="connsiteX4" fmla="*/ 0 w 6096000"/>
              <a:gd name="connsiteY4" fmla="*/ 3669792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4053840" y="0"/>
                </a:lnTo>
                <a:lnTo>
                  <a:pt x="6096000" y="6858000"/>
                </a:lnTo>
                <a:lnTo>
                  <a:pt x="950976" y="6858000"/>
                </a:lnTo>
                <a:lnTo>
                  <a:pt x="0" y="3669792"/>
                </a:lnTo>
                <a:lnTo>
                  <a:pt x="0" y="0"/>
                </a:lnTo>
                <a:close/>
              </a:path>
            </a:pathLst>
          </a:custGeom>
        </p:spPr>
        <p:txBody>
          <a:bodyPr>
            <a:normAutofit/>
          </a:bodyPr>
          <a:lstStyle>
            <a:lvl1pPr marL="0" indent="0" algn="l">
              <a:buNone/>
              <a:defRPr sz="2000">
                <a:solidFill>
                  <a:schemeClr val="bg1"/>
                </a:solidFill>
              </a:defRPr>
            </a:lvl1pPr>
          </a:lstStyle>
          <a:p>
            <a:r>
              <a:rPr lang="en-US" dirty="0"/>
              <a:t>Click icon to add picture</a:t>
            </a:r>
          </a:p>
        </p:txBody>
      </p:sp>
      <p:sp>
        <p:nvSpPr>
          <p:cNvPr id="9" name="Content Placeholder 10">
            <a:extLst>
              <a:ext uri="{FF2B5EF4-FFF2-40B4-BE49-F238E27FC236}">
                <a16:creationId xmlns:a16="http://schemas.microsoft.com/office/drawing/2014/main" id="{4BF260CE-C6E3-AE7A-DB8E-A72A1CF5B54E}"/>
              </a:ext>
            </a:extLst>
          </p:cNvPr>
          <p:cNvSpPr>
            <a:spLocks noGrp="1"/>
          </p:cNvSpPr>
          <p:nvPr>
            <p:ph sz="quarter" idx="10" hasCustomPrompt="1"/>
          </p:nvPr>
        </p:nvSpPr>
        <p:spPr>
          <a:xfrm>
            <a:off x="6096000" y="4172990"/>
            <a:ext cx="4896677" cy="2309726"/>
          </a:xfrm>
        </p:spPr>
        <p:txBody>
          <a:bodyPr>
            <a:normAutofit/>
          </a:bodyPr>
          <a:lstStyle>
            <a:lvl1pPr marL="0" indent="0">
              <a:spcBef>
                <a:spcPts val="0"/>
              </a:spcBef>
              <a:spcAft>
                <a:spcPts val="1200"/>
              </a:spcAft>
              <a:buNone/>
              <a:defRPr sz="2000">
                <a:solidFill>
                  <a:schemeClr val="bg1"/>
                </a:solidFill>
              </a:defRPr>
            </a:lvl1pPr>
            <a:lvl2pPr marL="742950" indent="-285750">
              <a:spcBef>
                <a:spcPts val="0"/>
              </a:spcBef>
              <a:spcAft>
                <a:spcPts val="1200"/>
              </a:spcAft>
              <a:buFont typeface="Arial" panose="020B0604020202020204" pitchFamily="34" charset="0"/>
              <a:buChar char="•"/>
              <a:defRPr sz="1800">
                <a:solidFill>
                  <a:schemeClr val="bg1"/>
                </a:solidFill>
              </a:defRPr>
            </a:lvl2pPr>
            <a:lvl3pPr marL="1200150" indent="-285750">
              <a:spcBef>
                <a:spcPts val="0"/>
              </a:spcBef>
              <a:spcAft>
                <a:spcPts val="1200"/>
              </a:spcAft>
              <a:buFont typeface="Arial" panose="020B0604020202020204" pitchFamily="34" charset="0"/>
              <a:buChar char="•"/>
              <a:defRPr sz="1600">
                <a:solidFill>
                  <a:schemeClr val="bg1"/>
                </a:solidFill>
              </a:defRPr>
            </a:lvl3pPr>
            <a:lvl4pPr marL="1657350" indent="-285750">
              <a:spcBef>
                <a:spcPts val="0"/>
              </a:spcBef>
              <a:spcAft>
                <a:spcPts val="1200"/>
              </a:spcAft>
              <a:buFont typeface="Arial" panose="020B0604020202020204" pitchFamily="34" charset="0"/>
              <a:buChar char="•"/>
              <a:defRPr sz="1400">
                <a:solidFill>
                  <a:schemeClr val="bg1"/>
                </a:solidFill>
              </a:defRPr>
            </a:lvl4pPr>
            <a:lvl5pPr marL="2114550" indent="-285750">
              <a:spcBef>
                <a:spcPts val="0"/>
              </a:spcBef>
              <a:spcAft>
                <a:spcPts val="1200"/>
              </a:spcAft>
              <a:buFont typeface="Arial" panose="020B0604020202020204" pitchFamily="34" charset="0"/>
              <a:buChar char="•"/>
              <a:defRPr sz="1400">
                <a:solidFill>
                  <a:schemeClr val="bg1"/>
                </a:solidFill>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89111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1">
    <p:bg>
      <p:bgPr>
        <a:solidFill>
          <a:schemeClr val="accent1"/>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6E20435-B9A5-359D-133D-5D3EED409CD5}"/>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955" t="41988" r="53993" b="33420"/>
          <a:stretch/>
        </p:blipFill>
        <p:spPr>
          <a:xfrm rot="10800000">
            <a:off x="9198864" y="-5"/>
            <a:ext cx="2993136" cy="1517907"/>
          </a:xfrm>
          <a:prstGeom prst="rect">
            <a:avLst/>
          </a:prstGeom>
        </p:spPr>
      </p:pic>
      <p:pic>
        <p:nvPicPr>
          <p:cNvPr id="9" name="Graphic 8">
            <a:extLst>
              <a:ext uri="{FF2B5EF4-FFF2-40B4-BE49-F238E27FC236}">
                <a16:creationId xmlns:a16="http://schemas.microsoft.com/office/drawing/2014/main" id="{7B99CAE4-AA9B-52BA-7DE8-8245CE705D35}"/>
              </a:ext>
              <a:ext uri="{C183D7F6-B498-43B3-948B-1728B52AA6E4}">
                <adec:decorative xmlns:adec="http://schemas.microsoft.com/office/drawing/2017/decorative" val="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5445" t="24819" r="46503"/>
          <a:stretch/>
        </p:blipFill>
        <p:spPr>
          <a:xfrm rot="16200000">
            <a:off x="961221" y="4525179"/>
            <a:ext cx="1371600" cy="3294042"/>
          </a:xfrm>
          <a:prstGeom prst="rect">
            <a:avLst/>
          </a:prstGeom>
        </p:spPr>
      </p:pic>
      <p:sp>
        <p:nvSpPr>
          <p:cNvPr id="10" name="Title 9">
            <a:extLst>
              <a:ext uri="{FF2B5EF4-FFF2-40B4-BE49-F238E27FC236}">
                <a16:creationId xmlns:a16="http://schemas.microsoft.com/office/drawing/2014/main" id="{28DFE681-710B-6FE5-B8E0-3BC9DB9F12D1}"/>
              </a:ext>
            </a:extLst>
          </p:cNvPr>
          <p:cNvSpPr>
            <a:spLocks noGrp="1"/>
          </p:cNvSpPr>
          <p:nvPr>
            <p:ph type="title" hasCustomPrompt="1"/>
          </p:nvPr>
        </p:nvSpPr>
        <p:spPr>
          <a:xfrm>
            <a:off x="914399" y="365125"/>
            <a:ext cx="10363201" cy="1629601"/>
          </a:xfrm>
        </p:spPr>
        <p:txBody>
          <a:bodyPr>
            <a:normAutofit/>
          </a:bodyPr>
          <a:lstStyle>
            <a:lvl1pPr>
              <a:defRPr sz="3200"/>
            </a:lvl1pPr>
          </a:lstStyle>
          <a:p>
            <a:r>
              <a:rPr lang="en-US" dirty="0"/>
              <a:t>Click to add title</a:t>
            </a:r>
          </a:p>
        </p:txBody>
      </p:sp>
      <p:sp>
        <p:nvSpPr>
          <p:cNvPr id="11" name="Content Placeholder 10">
            <a:extLst>
              <a:ext uri="{FF2B5EF4-FFF2-40B4-BE49-F238E27FC236}">
                <a16:creationId xmlns:a16="http://schemas.microsoft.com/office/drawing/2014/main" id="{3FE383D3-6A16-1891-FF52-470B26B94042}"/>
              </a:ext>
            </a:extLst>
          </p:cNvPr>
          <p:cNvSpPr>
            <a:spLocks noGrp="1"/>
          </p:cNvSpPr>
          <p:nvPr>
            <p:ph sz="quarter" idx="10" hasCustomPrompt="1"/>
          </p:nvPr>
        </p:nvSpPr>
        <p:spPr>
          <a:xfrm>
            <a:off x="914399" y="2022250"/>
            <a:ext cx="4992709" cy="3747180"/>
          </a:xfrm>
        </p:spPr>
        <p:txBody>
          <a:bodyPr>
            <a:normAutofit/>
          </a:bodyPr>
          <a:lstStyle>
            <a:lvl1pPr>
              <a:spcBef>
                <a:spcPts val="0"/>
              </a:spcBef>
              <a:spcAft>
                <a:spcPts val="1200"/>
              </a:spcAft>
              <a:defRPr sz="2000"/>
            </a:lvl1pPr>
            <a:lvl2pPr>
              <a:spcBef>
                <a:spcPts val="0"/>
              </a:spcBef>
              <a:spcAft>
                <a:spcPts val="1200"/>
              </a:spcAft>
              <a:defRPr sz="1800"/>
            </a:lvl2pPr>
            <a:lvl3pPr>
              <a:spcBef>
                <a:spcPts val="0"/>
              </a:spcBef>
              <a:spcAft>
                <a:spcPts val="1200"/>
              </a:spcAft>
              <a:defRPr sz="1600"/>
            </a:lvl3pPr>
            <a:lvl4pPr>
              <a:spcBef>
                <a:spcPts val="0"/>
              </a:spcBef>
              <a:spcAft>
                <a:spcPts val="1200"/>
              </a:spcAft>
              <a:defRPr sz="1400"/>
            </a:lvl4pPr>
            <a:lvl5pPr>
              <a:spcBef>
                <a:spcPts val="0"/>
              </a:spcBef>
              <a:spcAft>
                <a:spcPts val="1200"/>
              </a:spcAft>
              <a:defRPr sz="14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10">
            <a:extLst>
              <a:ext uri="{FF2B5EF4-FFF2-40B4-BE49-F238E27FC236}">
                <a16:creationId xmlns:a16="http://schemas.microsoft.com/office/drawing/2014/main" id="{74B5EB04-CA6E-7417-56DF-A55B21E94B74}"/>
              </a:ext>
            </a:extLst>
          </p:cNvPr>
          <p:cNvSpPr>
            <a:spLocks noGrp="1"/>
          </p:cNvSpPr>
          <p:nvPr>
            <p:ph sz="quarter" idx="11" hasCustomPrompt="1"/>
          </p:nvPr>
        </p:nvSpPr>
        <p:spPr>
          <a:xfrm>
            <a:off x="6284891" y="2022250"/>
            <a:ext cx="4992709" cy="3747180"/>
          </a:xfrm>
        </p:spPr>
        <p:txBody>
          <a:bodyPr>
            <a:normAutofit/>
          </a:bodyPr>
          <a:lstStyle>
            <a:lvl1pPr>
              <a:spcBef>
                <a:spcPts val="0"/>
              </a:spcBef>
              <a:spcAft>
                <a:spcPts val="1200"/>
              </a:spcAft>
              <a:defRPr sz="2000"/>
            </a:lvl1pPr>
            <a:lvl2pPr>
              <a:spcBef>
                <a:spcPts val="0"/>
              </a:spcBef>
              <a:spcAft>
                <a:spcPts val="1200"/>
              </a:spcAft>
              <a:defRPr sz="1800"/>
            </a:lvl2pPr>
            <a:lvl3pPr>
              <a:spcBef>
                <a:spcPts val="0"/>
              </a:spcBef>
              <a:spcAft>
                <a:spcPts val="1200"/>
              </a:spcAft>
              <a:defRPr sz="1600"/>
            </a:lvl3pPr>
            <a:lvl4pPr>
              <a:spcBef>
                <a:spcPts val="0"/>
              </a:spcBef>
              <a:spcAft>
                <a:spcPts val="1200"/>
              </a:spcAft>
              <a:defRPr sz="1400"/>
            </a:lvl4pPr>
            <a:lvl5pPr>
              <a:spcBef>
                <a:spcPts val="0"/>
              </a:spcBef>
              <a:spcAft>
                <a:spcPts val="1200"/>
              </a:spcAft>
              <a:defRPr sz="14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5">
            <a:extLst>
              <a:ext uri="{FF2B5EF4-FFF2-40B4-BE49-F238E27FC236}">
                <a16:creationId xmlns:a16="http://schemas.microsoft.com/office/drawing/2014/main" id="{B9B66675-D8A5-0062-EB51-C8069A2C3C2E}"/>
              </a:ext>
            </a:extLst>
          </p:cNvPr>
          <p:cNvSpPr>
            <a:spLocks noGrp="1"/>
          </p:cNvSpPr>
          <p:nvPr>
            <p:ph type="sldNum" sz="quarter" idx="4"/>
          </p:nvPr>
        </p:nvSpPr>
        <p:spPr>
          <a:xfrm>
            <a:off x="914400" y="6246254"/>
            <a:ext cx="631065" cy="296214"/>
          </a:xfrm>
          <a:prstGeom prst="rect">
            <a:avLst/>
          </a:prstGeom>
        </p:spPr>
        <p:txBody>
          <a:bodyPr vert="horz" lIns="91440" tIns="45720" rIns="91440" bIns="45720" rtlCol="0" anchor="ctr"/>
          <a:lstStyle>
            <a:lvl1pPr algn="l">
              <a:defRPr sz="1200">
                <a:solidFill>
                  <a:schemeClr val="tx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3417792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wo Content 2">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A783FA55-EF1D-66CF-8FD5-29086D71E62F}"/>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981" t="40714" r="61027" b="44471"/>
          <a:stretch/>
        </p:blipFill>
        <p:spPr>
          <a:xfrm rot="10800000" flipV="1">
            <a:off x="-26830" y="5950040"/>
            <a:ext cx="2513521" cy="914400"/>
          </a:xfrm>
          <a:prstGeom prst="rect">
            <a:avLst/>
          </a:prstGeom>
        </p:spPr>
      </p:pic>
      <p:pic>
        <p:nvPicPr>
          <p:cNvPr id="9" name="Graphic 8">
            <a:extLst>
              <a:ext uri="{FF2B5EF4-FFF2-40B4-BE49-F238E27FC236}">
                <a16:creationId xmlns:a16="http://schemas.microsoft.com/office/drawing/2014/main" id="{542CEFED-8DE0-0155-A5B6-A44051A6D034}"/>
              </a:ext>
              <a:ext uri="{C183D7F6-B498-43B3-948B-1728B52AA6E4}">
                <adec:decorative xmlns:adec="http://schemas.microsoft.com/office/drawing/2017/decorative" val="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18883" t="18052" r="46636"/>
          <a:stretch/>
        </p:blipFill>
        <p:spPr>
          <a:xfrm rot="16200000" flipH="1" flipV="1">
            <a:off x="9553763" y="-952310"/>
            <a:ext cx="1685928" cy="3590547"/>
          </a:xfrm>
          <a:prstGeom prst="rect">
            <a:avLst/>
          </a:prstGeom>
        </p:spPr>
      </p:pic>
      <p:sp>
        <p:nvSpPr>
          <p:cNvPr id="10" name="Title 9">
            <a:extLst>
              <a:ext uri="{FF2B5EF4-FFF2-40B4-BE49-F238E27FC236}">
                <a16:creationId xmlns:a16="http://schemas.microsoft.com/office/drawing/2014/main" id="{57FC493E-284F-ADBA-D92D-883CAB13ADCA}"/>
              </a:ext>
            </a:extLst>
          </p:cNvPr>
          <p:cNvSpPr>
            <a:spLocks noGrp="1"/>
          </p:cNvSpPr>
          <p:nvPr>
            <p:ph type="title" hasCustomPrompt="1"/>
          </p:nvPr>
        </p:nvSpPr>
        <p:spPr>
          <a:xfrm>
            <a:off x="914398" y="365125"/>
            <a:ext cx="10439401" cy="1617017"/>
          </a:xfrm>
        </p:spPr>
        <p:txBody>
          <a:bodyPr>
            <a:normAutofit/>
          </a:bodyPr>
          <a:lstStyle>
            <a:lvl1pPr>
              <a:defRPr sz="3200"/>
            </a:lvl1pPr>
          </a:lstStyle>
          <a:p>
            <a:r>
              <a:rPr lang="en-US" dirty="0"/>
              <a:t>Click to add title</a:t>
            </a:r>
          </a:p>
        </p:txBody>
      </p:sp>
      <p:sp>
        <p:nvSpPr>
          <p:cNvPr id="11" name="Content Placeholder 10">
            <a:extLst>
              <a:ext uri="{FF2B5EF4-FFF2-40B4-BE49-F238E27FC236}">
                <a16:creationId xmlns:a16="http://schemas.microsoft.com/office/drawing/2014/main" id="{4B8B2035-4AA9-D25E-9F15-3ED36F734D13}"/>
              </a:ext>
            </a:extLst>
          </p:cNvPr>
          <p:cNvSpPr>
            <a:spLocks noGrp="1"/>
          </p:cNvSpPr>
          <p:nvPr>
            <p:ph sz="quarter" idx="10" hasCustomPrompt="1"/>
          </p:nvPr>
        </p:nvSpPr>
        <p:spPr>
          <a:xfrm>
            <a:off x="914399" y="2022250"/>
            <a:ext cx="3310129" cy="3747180"/>
          </a:xfrm>
        </p:spPr>
        <p:txBody>
          <a:bodyPr>
            <a:normAutofit/>
          </a:bodyPr>
          <a:lstStyle>
            <a:lvl1pPr>
              <a:spcBef>
                <a:spcPts val="0"/>
              </a:spcBef>
              <a:spcAft>
                <a:spcPts val="1200"/>
              </a:spcAft>
              <a:defRPr sz="2000" b="1"/>
            </a:lvl1pPr>
            <a:lvl2pPr>
              <a:spcBef>
                <a:spcPts val="0"/>
              </a:spcBef>
              <a:spcAft>
                <a:spcPts val="1200"/>
              </a:spcAft>
              <a:defRPr sz="1800" b="1"/>
            </a:lvl2pPr>
            <a:lvl3pPr>
              <a:spcBef>
                <a:spcPts val="0"/>
              </a:spcBef>
              <a:spcAft>
                <a:spcPts val="1200"/>
              </a:spcAft>
              <a:defRPr sz="1600" b="1"/>
            </a:lvl3pPr>
            <a:lvl4pPr>
              <a:spcBef>
                <a:spcPts val="0"/>
              </a:spcBef>
              <a:spcAft>
                <a:spcPts val="1200"/>
              </a:spcAft>
              <a:defRPr sz="1400" b="1"/>
            </a:lvl4pPr>
            <a:lvl5pPr>
              <a:spcBef>
                <a:spcPts val="0"/>
              </a:spcBef>
              <a:spcAft>
                <a:spcPts val="1200"/>
              </a:spcAft>
              <a:defRPr sz="1400" b="1"/>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10">
            <a:extLst>
              <a:ext uri="{FF2B5EF4-FFF2-40B4-BE49-F238E27FC236}">
                <a16:creationId xmlns:a16="http://schemas.microsoft.com/office/drawing/2014/main" id="{6A694422-6B3E-3D80-AC41-FD1CED52ACAB}"/>
              </a:ext>
            </a:extLst>
          </p:cNvPr>
          <p:cNvSpPr>
            <a:spLocks noGrp="1"/>
          </p:cNvSpPr>
          <p:nvPr>
            <p:ph sz="quarter" idx="11" hasCustomPrompt="1"/>
          </p:nvPr>
        </p:nvSpPr>
        <p:spPr>
          <a:xfrm>
            <a:off x="4602310" y="2018120"/>
            <a:ext cx="6751489" cy="3747180"/>
          </a:xfrm>
        </p:spPr>
        <p:txBody>
          <a:bodyPr>
            <a:normAutofit/>
          </a:bodyPr>
          <a:lstStyle>
            <a:lvl1pPr>
              <a:spcBef>
                <a:spcPts val="0"/>
              </a:spcBef>
              <a:spcAft>
                <a:spcPts val="1200"/>
              </a:spcAft>
              <a:defRPr sz="2000"/>
            </a:lvl1pPr>
            <a:lvl2pPr>
              <a:spcBef>
                <a:spcPts val="0"/>
              </a:spcBef>
              <a:spcAft>
                <a:spcPts val="1200"/>
              </a:spcAft>
              <a:defRPr sz="1800"/>
            </a:lvl2pPr>
            <a:lvl3pPr>
              <a:spcBef>
                <a:spcPts val="0"/>
              </a:spcBef>
              <a:spcAft>
                <a:spcPts val="1200"/>
              </a:spcAft>
              <a:defRPr sz="1600"/>
            </a:lvl3pPr>
            <a:lvl4pPr>
              <a:spcBef>
                <a:spcPts val="0"/>
              </a:spcBef>
              <a:spcAft>
                <a:spcPts val="1200"/>
              </a:spcAft>
              <a:defRPr sz="1400"/>
            </a:lvl4pPr>
            <a:lvl5pPr>
              <a:spcBef>
                <a:spcPts val="0"/>
              </a:spcBef>
              <a:spcAft>
                <a:spcPts val="1200"/>
              </a:spcAft>
              <a:defRPr sz="14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5">
            <a:extLst>
              <a:ext uri="{FF2B5EF4-FFF2-40B4-BE49-F238E27FC236}">
                <a16:creationId xmlns:a16="http://schemas.microsoft.com/office/drawing/2014/main" id="{B9B66675-D8A5-0062-EB51-C8069A2C3C2E}"/>
              </a:ext>
            </a:extLst>
          </p:cNvPr>
          <p:cNvSpPr>
            <a:spLocks noGrp="1"/>
          </p:cNvSpPr>
          <p:nvPr>
            <p:ph type="sldNum" sz="quarter" idx="4"/>
          </p:nvPr>
        </p:nvSpPr>
        <p:spPr>
          <a:xfrm>
            <a:off x="914400" y="6246254"/>
            <a:ext cx="631065" cy="296214"/>
          </a:xfrm>
          <a:prstGeom prst="rect">
            <a:avLst/>
          </a:prstGeom>
        </p:spPr>
        <p:txBody>
          <a:bodyPr vert="horz" lIns="91440" tIns="45720" rIns="91440" bIns="45720" rtlCol="0" anchor="ctr"/>
          <a:lstStyle>
            <a:lvl1pPr algn="l">
              <a:defRPr sz="1200">
                <a:solidFill>
                  <a:schemeClr val="tx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1782813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Content and right Image">
    <p:bg>
      <p:bgPr>
        <a:solidFill>
          <a:schemeClr val="accent1"/>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48DBD2A1-633E-7A22-751B-5CEFCA93F20C}"/>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67703" t="485" b="67543"/>
          <a:stretch/>
        </p:blipFill>
        <p:spPr>
          <a:xfrm rot="5400000">
            <a:off x="-115162" y="115164"/>
            <a:ext cx="1895058" cy="1664735"/>
          </a:xfrm>
          <a:prstGeom prst="rect">
            <a:avLst/>
          </a:prstGeom>
        </p:spPr>
      </p:pic>
      <p:sp>
        <p:nvSpPr>
          <p:cNvPr id="9" name="Title 8">
            <a:extLst>
              <a:ext uri="{FF2B5EF4-FFF2-40B4-BE49-F238E27FC236}">
                <a16:creationId xmlns:a16="http://schemas.microsoft.com/office/drawing/2014/main" id="{3E7BF4D0-D641-9859-157D-B9094EF3DAB1}"/>
              </a:ext>
            </a:extLst>
          </p:cNvPr>
          <p:cNvSpPr>
            <a:spLocks noGrp="1"/>
          </p:cNvSpPr>
          <p:nvPr>
            <p:ph type="title" hasCustomPrompt="1"/>
          </p:nvPr>
        </p:nvSpPr>
        <p:spPr>
          <a:xfrm>
            <a:off x="916385" y="446313"/>
            <a:ext cx="5179615" cy="1448747"/>
          </a:xfrm>
        </p:spPr>
        <p:txBody>
          <a:bodyPr>
            <a:normAutofit/>
          </a:bodyPr>
          <a:lstStyle>
            <a:lvl1pPr>
              <a:defRPr sz="3200"/>
            </a:lvl1pPr>
          </a:lstStyle>
          <a:p>
            <a:r>
              <a:rPr lang="en-US" dirty="0"/>
              <a:t>Click to add title</a:t>
            </a:r>
          </a:p>
        </p:txBody>
      </p:sp>
      <p:sp>
        <p:nvSpPr>
          <p:cNvPr id="10" name="Content Placeholder 10">
            <a:extLst>
              <a:ext uri="{FF2B5EF4-FFF2-40B4-BE49-F238E27FC236}">
                <a16:creationId xmlns:a16="http://schemas.microsoft.com/office/drawing/2014/main" id="{115AE488-757F-4C5A-7733-85C1D1EA98D3}"/>
              </a:ext>
            </a:extLst>
          </p:cNvPr>
          <p:cNvSpPr>
            <a:spLocks noGrp="1"/>
          </p:cNvSpPr>
          <p:nvPr>
            <p:ph sz="quarter" idx="10" hasCustomPrompt="1"/>
          </p:nvPr>
        </p:nvSpPr>
        <p:spPr>
          <a:xfrm>
            <a:off x="914399" y="2022250"/>
            <a:ext cx="5181600" cy="3747180"/>
          </a:xfrm>
        </p:spPr>
        <p:txBody>
          <a:bodyPr>
            <a:normAutofit/>
          </a:bodyPr>
          <a:lstStyle>
            <a:lvl1pPr>
              <a:spcBef>
                <a:spcPts val="0"/>
              </a:spcBef>
              <a:spcAft>
                <a:spcPts val="1200"/>
              </a:spcAft>
              <a:defRPr sz="2000" b="0"/>
            </a:lvl1pPr>
            <a:lvl2pPr>
              <a:spcBef>
                <a:spcPts val="0"/>
              </a:spcBef>
              <a:spcAft>
                <a:spcPts val="1200"/>
              </a:spcAft>
              <a:defRPr sz="1800" b="0"/>
            </a:lvl2pPr>
            <a:lvl3pPr>
              <a:spcBef>
                <a:spcPts val="0"/>
              </a:spcBef>
              <a:spcAft>
                <a:spcPts val="1200"/>
              </a:spcAft>
              <a:defRPr sz="1600" b="0"/>
            </a:lvl3pPr>
            <a:lvl4pPr>
              <a:spcBef>
                <a:spcPts val="0"/>
              </a:spcBef>
              <a:spcAft>
                <a:spcPts val="1200"/>
              </a:spcAft>
              <a:defRPr sz="1400" b="0"/>
            </a:lvl4pPr>
            <a:lvl5pPr>
              <a:spcBef>
                <a:spcPts val="0"/>
              </a:spcBef>
              <a:spcAft>
                <a:spcPts val="1200"/>
              </a:spcAft>
              <a:defRPr sz="1400" b="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5">
            <a:extLst>
              <a:ext uri="{FF2B5EF4-FFF2-40B4-BE49-F238E27FC236}">
                <a16:creationId xmlns:a16="http://schemas.microsoft.com/office/drawing/2014/main" id="{B9B66675-D8A5-0062-EB51-C8069A2C3C2E}"/>
              </a:ext>
            </a:extLst>
          </p:cNvPr>
          <p:cNvSpPr>
            <a:spLocks noGrp="1"/>
          </p:cNvSpPr>
          <p:nvPr>
            <p:ph type="sldNum" sz="quarter" idx="4"/>
          </p:nvPr>
        </p:nvSpPr>
        <p:spPr>
          <a:xfrm>
            <a:off x="914400" y="6246254"/>
            <a:ext cx="631065" cy="296214"/>
          </a:xfrm>
          <a:prstGeom prst="rect">
            <a:avLst/>
          </a:prstGeom>
        </p:spPr>
        <p:txBody>
          <a:bodyPr vert="horz" lIns="91440" tIns="45720" rIns="91440" bIns="45720" rtlCol="0" anchor="ctr"/>
          <a:lstStyle>
            <a:lvl1pPr algn="l">
              <a:defRPr sz="1200">
                <a:solidFill>
                  <a:schemeClr val="tx1"/>
                </a:solidFill>
              </a:defRPr>
            </a:lvl1pPr>
          </a:lstStyle>
          <a:p>
            <a:fld id="{B5CEABB6-07DC-46E8-9B57-56EC44A396E5}" type="slidenum">
              <a:rPr lang="en-US" smtClean="0"/>
              <a:pPr/>
              <a:t>‹#›</a:t>
            </a:fld>
            <a:endParaRPr lang="en-US" dirty="0"/>
          </a:p>
        </p:txBody>
      </p:sp>
      <p:sp>
        <p:nvSpPr>
          <p:cNvPr id="12" name="Picture Placeholder 11">
            <a:extLst>
              <a:ext uri="{FF2B5EF4-FFF2-40B4-BE49-F238E27FC236}">
                <a16:creationId xmlns:a16="http://schemas.microsoft.com/office/drawing/2014/main" id="{39DD264F-42B5-DBB0-9839-DB4C6827ED76}"/>
              </a:ext>
            </a:extLst>
          </p:cNvPr>
          <p:cNvSpPr>
            <a:spLocks noGrp="1"/>
          </p:cNvSpPr>
          <p:nvPr>
            <p:ph type="pic" sz="quarter" idx="11"/>
          </p:nvPr>
        </p:nvSpPr>
        <p:spPr>
          <a:xfrm>
            <a:off x="6076950" y="0"/>
            <a:ext cx="6115050" cy="6868886"/>
          </a:xfrm>
          <a:custGeom>
            <a:avLst/>
            <a:gdLst>
              <a:gd name="connsiteX0" fmla="*/ 0 w 6115050"/>
              <a:gd name="connsiteY0" fmla="*/ 0 h 6858000"/>
              <a:gd name="connsiteX1" fmla="*/ 6115050 w 6115050"/>
              <a:gd name="connsiteY1" fmla="*/ 0 h 6858000"/>
              <a:gd name="connsiteX2" fmla="*/ 6115050 w 6115050"/>
              <a:gd name="connsiteY2" fmla="*/ 6858000 h 6858000"/>
              <a:gd name="connsiteX3" fmla="*/ 0 w 6115050"/>
              <a:gd name="connsiteY3" fmla="*/ 6858000 h 6858000"/>
              <a:gd name="connsiteX4" fmla="*/ 0 w 6115050"/>
              <a:gd name="connsiteY4" fmla="*/ 0 h 6858000"/>
              <a:gd name="connsiteX0" fmla="*/ 2024742 w 6115050"/>
              <a:gd name="connsiteY0" fmla="*/ 0 h 6858000"/>
              <a:gd name="connsiteX1" fmla="*/ 6115050 w 6115050"/>
              <a:gd name="connsiteY1" fmla="*/ 0 h 6858000"/>
              <a:gd name="connsiteX2" fmla="*/ 6115050 w 6115050"/>
              <a:gd name="connsiteY2" fmla="*/ 6858000 h 6858000"/>
              <a:gd name="connsiteX3" fmla="*/ 0 w 6115050"/>
              <a:gd name="connsiteY3" fmla="*/ 6858000 h 6858000"/>
              <a:gd name="connsiteX4" fmla="*/ 2024742 w 6115050"/>
              <a:gd name="connsiteY4" fmla="*/ 0 h 6858000"/>
              <a:gd name="connsiteX0" fmla="*/ 2024742 w 6115050"/>
              <a:gd name="connsiteY0" fmla="*/ 0 h 6858000"/>
              <a:gd name="connsiteX1" fmla="*/ 6115050 w 6115050"/>
              <a:gd name="connsiteY1" fmla="*/ 0 h 6858000"/>
              <a:gd name="connsiteX2" fmla="*/ 6115050 w 6115050"/>
              <a:gd name="connsiteY2" fmla="*/ 3603171 h 6858000"/>
              <a:gd name="connsiteX3" fmla="*/ 6115050 w 6115050"/>
              <a:gd name="connsiteY3" fmla="*/ 6858000 h 6858000"/>
              <a:gd name="connsiteX4" fmla="*/ 0 w 6115050"/>
              <a:gd name="connsiteY4" fmla="*/ 6858000 h 6858000"/>
              <a:gd name="connsiteX5" fmla="*/ 2024742 w 6115050"/>
              <a:gd name="connsiteY5" fmla="*/ 0 h 6858000"/>
              <a:gd name="connsiteX0" fmla="*/ 2024742 w 6115050"/>
              <a:gd name="connsiteY0" fmla="*/ 0 h 6868886"/>
              <a:gd name="connsiteX1" fmla="*/ 6115050 w 6115050"/>
              <a:gd name="connsiteY1" fmla="*/ 0 h 6868886"/>
              <a:gd name="connsiteX2" fmla="*/ 6115050 w 6115050"/>
              <a:gd name="connsiteY2" fmla="*/ 3603171 h 6868886"/>
              <a:gd name="connsiteX3" fmla="*/ 5157107 w 6115050"/>
              <a:gd name="connsiteY3" fmla="*/ 6868886 h 6868886"/>
              <a:gd name="connsiteX4" fmla="*/ 0 w 6115050"/>
              <a:gd name="connsiteY4" fmla="*/ 6858000 h 6868886"/>
              <a:gd name="connsiteX5" fmla="*/ 2024742 w 6115050"/>
              <a:gd name="connsiteY5" fmla="*/ 0 h 6868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15050" h="6868886">
                <a:moveTo>
                  <a:pt x="2024742" y="0"/>
                </a:moveTo>
                <a:lnTo>
                  <a:pt x="6115050" y="0"/>
                </a:lnTo>
                <a:lnTo>
                  <a:pt x="6115050" y="3603171"/>
                </a:lnTo>
                <a:lnTo>
                  <a:pt x="5157107" y="6868886"/>
                </a:lnTo>
                <a:lnTo>
                  <a:pt x="0" y="6858000"/>
                </a:lnTo>
                <a:lnTo>
                  <a:pt x="2024742" y="0"/>
                </a:lnTo>
                <a:close/>
              </a:path>
            </a:pathLst>
          </a:custGeom>
        </p:spPr>
        <p:txBody>
          <a:bodyPr>
            <a:normAutofit/>
          </a:bodyPr>
          <a:lstStyle>
            <a:lvl1pPr marL="0" indent="0" algn="r">
              <a:buNone/>
              <a:defRPr sz="2000"/>
            </a:lvl1pPr>
          </a:lstStyle>
          <a:p>
            <a:r>
              <a:rPr lang="en-US" dirty="0"/>
              <a:t>Click icon to add picture</a:t>
            </a:r>
          </a:p>
        </p:txBody>
      </p:sp>
    </p:spTree>
    <p:extLst>
      <p:ext uri="{BB962C8B-B14F-4D97-AF65-F5344CB8AC3E}">
        <p14:creationId xmlns:p14="http://schemas.microsoft.com/office/powerpoint/2010/main" val="3467008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Table 1">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BE5D17C7-3503-7305-8191-20863B738898}"/>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r="55824" b="26760"/>
          <a:stretch/>
        </p:blipFill>
        <p:spPr>
          <a:xfrm>
            <a:off x="9229725" y="1835240"/>
            <a:ext cx="2962275" cy="5022760"/>
          </a:xfrm>
          <a:prstGeom prst="rect">
            <a:avLst/>
          </a:prstGeom>
        </p:spPr>
      </p:pic>
      <p:sp>
        <p:nvSpPr>
          <p:cNvPr id="14" name="Rectangle 13">
            <a:extLst>
              <a:ext uri="{FF2B5EF4-FFF2-40B4-BE49-F238E27FC236}">
                <a16:creationId xmlns:a16="http://schemas.microsoft.com/office/drawing/2014/main" id="{C76E1AE6-3E01-1CBD-CAEC-11056D00ADE5}"/>
              </a:ext>
              <a:ext uri="{C183D7F6-B498-43B3-948B-1728B52AA6E4}">
                <adec:decorative xmlns:adec="http://schemas.microsoft.com/office/drawing/2017/decorative" val="1"/>
              </a:ext>
            </a:extLst>
          </p:cNvPr>
          <p:cNvSpPr/>
          <p:nvPr userDrawn="1"/>
        </p:nvSpPr>
        <p:spPr>
          <a:xfrm>
            <a:off x="4443413" y="1835240"/>
            <a:ext cx="7000875" cy="427981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a:extLst>
              <a:ext uri="{FF2B5EF4-FFF2-40B4-BE49-F238E27FC236}">
                <a16:creationId xmlns:a16="http://schemas.microsoft.com/office/drawing/2014/main" id="{90E28F03-2149-7C50-779B-6A2D8D789AF5}"/>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60903" r="75060" b="10347"/>
          <a:stretch/>
        </p:blipFill>
        <p:spPr>
          <a:xfrm rot="16200000">
            <a:off x="149650" y="-149653"/>
            <a:ext cx="1672375" cy="1971675"/>
          </a:xfrm>
          <a:prstGeom prst="rect">
            <a:avLst/>
          </a:prstGeom>
        </p:spPr>
      </p:pic>
      <p:sp>
        <p:nvSpPr>
          <p:cNvPr id="10" name="Title 9">
            <a:extLst>
              <a:ext uri="{FF2B5EF4-FFF2-40B4-BE49-F238E27FC236}">
                <a16:creationId xmlns:a16="http://schemas.microsoft.com/office/drawing/2014/main" id="{CA4CAE4E-4252-8471-C50B-1DD5AFBFECCA}"/>
              </a:ext>
            </a:extLst>
          </p:cNvPr>
          <p:cNvSpPr>
            <a:spLocks noGrp="1"/>
          </p:cNvSpPr>
          <p:nvPr>
            <p:ph type="title" hasCustomPrompt="1"/>
          </p:nvPr>
        </p:nvSpPr>
        <p:spPr>
          <a:xfrm>
            <a:off x="914399" y="365125"/>
            <a:ext cx="10363202" cy="1603462"/>
          </a:xfrm>
        </p:spPr>
        <p:txBody>
          <a:bodyPr>
            <a:normAutofit/>
          </a:bodyPr>
          <a:lstStyle>
            <a:lvl1pPr>
              <a:defRPr sz="3200"/>
            </a:lvl1pPr>
          </a:lstStyle>
          <a:p>
            <a:r>
              <a:rPr lang="en-US" dirty="0"/>
              <a:t>Click to add title</a:t>
            </a:r>
          </a:p>
        </p:txBody>
      </p:sp>
      <p:sp>
        <p:nvSpPr>
          <p:cNvPr id="11" name="Content Placeholder 10">
            <a:extLst>
              <a:ext uri="{FF2B5EF4-FFF2-40B4-BE49-F238E27FC236}">
                <a16:creationId xmlns:a16="http://schemas.microsoft.com/office/drawing/2014/main" id="{E493CE42-5465-91AC-A1F4-A4821AE37A9C}"/>
              </a:ext>
            </a:extLst>
          </p:cNvPr>
          <p:cNvSpPr>
            <a:spLocks noGrp="1"/>
          </p:cNvSpPr>
          <p:nvPr>
            <p:ph sz="quarter" idx="10" hasCustomPrompt="1"/>
          </p:nvPr>
        </p:nvSpPr>
        <p:spPr>
          <a:xfrm>
            <a:off x="914399" y="2022250"/>
            <a:ext cx="3299013" cy="3914910"/>
          </a:xfrm>
        </p:spPr>
        <p:txBody>
          <a:bodyPr>
            <a:normAutofit/>
          </a:bodyPr>
          <a:lstStyle>
            <a:lvl1pPr>
              <a:spcBef>
                <a:spcPts val="0"/>
              </a:spcBef>
              <a:spcAft>
                <a:spcPts val="1200"/>
              </a:spcAft>
              <a:defRPr sz="2000" b="0"/>
            </a:lvl1pPr>
            <a:lvl2pPr>
              <a:spcBef>
                <a:spcPts val="0"/>
              </a:spcBef>
              <a:spcAft>
                <a:spcPts val="1200"/>
              </a:spcAft>
              <a:defRPr sz="1800" b="0"/>
            </a:lvl2pPr>
            <a:lvl3pPr>
              <a:spcBef>
                <a:spcPts val="0"/>
              </a:spcBef>
              <a:spcAft>
                <a:spcPts val="1200"/>
              </a:spcAft>
              <a:defRPr sz="1600" b="0"/>
            </a:lvl3pPr>
            <a:lvl4pPr>
              <a:spcBef>
                <a:spcPts val="0"/>
              </a:spcBef>
              <a:spcAft>
                <a:spcPts val="1200"/>
              </a:spcAft>
              <a:defRPr sz="1400" b="0"/>
            </a:lvl4pPr>
            <a:lvl5pPr>
              <a:spcBef>
                <a:spcPts val="0"/>
              </a:spcBef>
              <a:spcAft>
                <a:spcPts val="1200"/>
              </a:spcAft>
              <a:defRPr sz="1400" b="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able Placeholder 12">
            <a:extLst>
              <a:ext uri="{FF2B5EF4-FFF2-40B4-BE49-F238E27FC236}">
                <a16:creationId xmlns:a16="http://schemas.microsoft.com/office/drawing/2014/main" id="{156A00B1-F3E3-B7FF-58F4-61DE3EF07C07}"/>
              </a:ext>
            </a:extLst>
          </p:cNvPr>
          <p:cNvSpPr>
            <a:spLocks noGrp="1"/>
          </p:cNvSpPr>
          <p:nvPr>
            <p:ph type="tbl" sz="quarter" idx="11" hasCustomPrompt="1"/>
          </p:nvPr>
        </p:nvSpPr>
        <p:spPr>
          <a:xfrm>
            <a:off x="4602163" y="2017713"/>
            <a:ext cx="6675437" cy="3932237"/>
          </a:xfrm>
        </p:spPr>
        <p:txBody>
          <a:bodyPr>
            <a:normAutofit/>
          </a:bodyPr>
          <a:lstStyle>
            <a:lvl1pPr>
              <a:defRPr sz="2000"/>
            </a:lvl1pPr>
          </a:lstStyle>
          <a:p>
            <a:r>
              <a:rPr lang="en-US" dirty="0"/>
              <a:t>Click icon to insert table</a:t>
            </a:r>
          </a:p>
        </p:txBody>
      </p:sp>
      <p:sp>
        <p:nvSpPr>
          <p:cNvPr id="5" name="Slide Number Placeholder 5">
            <a:extLst>
              <a:ext uri="{FF2B5EF4-FFF2-40B4-BE49-F238E27FC236}">
                <a16:creationId xmlns:a16="http://schemas.microsoft.com/office/drawing/2014/main" id="{B9B66675-D8A5-0062-EB51-C8069A2C3C2E}"/>
              </a:ext>
            </a:extLst>
          </p:cNvPr>
          <p:cNvSpPr>
            <a:spLocks noGrp="1"/>
          </p:cNvSpPr>
          <p:nvPr>
            <p:ph type="sldNum" sz="quarter" idx="4"/>
          </p:nvPr>
        </p:nvSpPr>
        <p:spPr>
          <a:xfrm>
            <a:off x="914400" y="6246254"/>
            <a:ext cx="631065" cy="296214"/>
          </a:xfrm>
          <a:prstGeom prst="rect">
            <a:avLst/>
          </a:prstGeom>
        </p:spPr>
        <p:txBody>
          <a:bodyPr vert="horz" lIns="91440" tIns="45720" rIns="91440" bIns="45720" rtlCol="0" anchor="ctr"/>
          <a:lstStyle>
            <a:lvl1pPr algn="l">
              <a:defRPr sz="1200">
                <a:solidFill>
                  <a:schemeClr val="tx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2056214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3">
    <p:bg>
      <p:bgPr>
        <a:solidFill>
          <a:schemeClr val="accent1"/>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13A42171-0D82-07BF-4667-498861CC2AFB}"/>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8883" t="34408" r="46636" b="1"/>
          <a:stretch/>
        </p:blipFill>
        <p:spPr>
          <a:xfrm flipH="1" flipV="1">
            <a:off x="10506072" y="3984078"/>
            <a:ext cx="1685928" cy="2873921"/>
          </a:xfrm>
          <a:prstGeom prst="rect">
            <a:avLst/>
          </a:prstGeom>
        </p:spPr>
      </p:pic>
      <p:pic>
        <p:nvPicPr>
          <p:cNvPr id="9" name="Graphic 8">
            <a:extLst>
              <a:ext uri="{FF2B5EF4-FFF2-40B4-BE49-F238E27FC236}">
                <a16:creationId xmlns:a16="http://schemas.microsoft.com/office/drawing/2014/main" id="{13C71A0D-EE6D-54C4-71DE-04BE28558058}"/>
              </a:ext>
              <a:ext uri="{C183D7F6-B498-43B3-948B-1728B52AA6E4}">
                <adec:decorative xmlns:adec="http://schemas.microsoft.com/office/drawing/2017/decorative" val="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9718" t="47145" r="39389" b="8754"/>
          <a:stretch/>
        </p:blipFill>
        <p:spPr>
          <a:xfrm rot="5400000" flipV="1">
            <a:off x="9781526" y="-311511"/>
            <a:ext cx="2098964" cy="2721985"/>
          </a:xfrm>
          <a:prstGeom prst="rect">
            <a:avLst/>
          </a:prstGeom>
        </p:spPr>
      </p:pic>
      <p:sp>
        <p:nvSpPr>
          <p:cNvPr id="10" name="Title 9">
            <a:extLst>
              <a:ext uri="{FF2B5EF4-FFF2-40B4-BE49-F238E27FC236}">
                <a16:creationId xmlns:a16="http://schemas.microsoft.com/office/drawing/2014/main" id="{3F82FA92-501B-5A05-E15F-2FB9BCEBE312}"/>
              </a:ext>
            </a:extLst>
          </p:cNvPr>
          <p:cNvSpPr>
            <a:spLocks noGrp="1"/>
          </p:cNvSpPr>
          <p:nvPr>
            <p:ph type="title" hasCustomPrompt="1"/>
          </p:nvPr>
        </p:nvSpPr>
        <p:spPr>
          <a:xfrm>
            <a:off x="891990" y="434225"/>
            <a:ext cx="9524998" cy="1499627"/>
          </a:xfrm>
        </p:spPr>
        <p:txBody>
          <a:bodyPr>
            <a:normAutofit/>
          </a:bodyPr>
          <a:lstStyle>
            <a:lvl1pPr>
              <a:defRPr sz="3200"/>
            </a:lvl1pPr>
          </a:lstStyle>
          <a:p>
            <a:r>
              <a:rPr lang="en-US" dirty="0"/>
              <a:t>Click to add title</a:t>
            </a:r>
          </a:p>
        </p:txBody>
      </p:sp>
      <p:sp>
        <p:nvSpPr>
          <p:cNvPr id="11" name="Content Placeholder 10">
            <a:extLst>
              <a:ext uri="{FF2B5EF4-FFF2-40B4-BE49-F238E27FC236}">
                <a16:creationId xmlns:a16="http://schemas.microsoft.com/office/drawing/2014/main" id="{B463EEE0-BE31-122C-586C-8BA8D90371E6}"/>
              </a:ext>
            </a:extLst>
          </p:cNvPr>
          <p:cNvSpPr>
            <a:spLocks noGrp="1"/>
          </p:cNvSpPr>
          <p:nvPr>
            <p:ph sz="quarter" idx="10" hasCustomPrompt="1"/>
          </p:nvPr>
        </p:nvSpPr>
        <p:spPr>
          <a:xfrm>
            <a:off x="914399" y="2022250"/>
            <a:ext cx="6257366" cy="3914910"/>
          </a:xfrm>
        </p:spPr>
        <p:txBody>
          <a:bodyPr>
            <a:normAutofit/>
          </a:bodyPr>
          <a:lstStyle>
            <a:lvl1pPr marL="0" indent="0">
              <a:spcBef>
                <a:spcPts val="0"/>
              </a:spcBef>
              <a:spcAft>
                <a:spcPts val="1200"/>
              </a:spcAft>
              <a:buNone/>
              <a:defRPr sz="2000" b="0"/>
            </a:lvl1pPr>
            <a:lvl2pPr marL="228600">
              <a:spcBef>
                <a:spcPts val="0"/>
              </a:spcBef>
              <a:spcAft>
                <a:spcPts val="1200"/>
              </a:spcAft>
              <a:defRPr sz="2000" b="0"/>
            </a:lvl2pPr>
            <a:lvl3pPr marL="685800">
              <a:spcBef>
                <a:spcPts val="0"/>
              </a:spcBef>
              <a:spcAft>
                <a:spcPts val="1200"/>
              </a:spcAft>
              <a:defRPr sz="1800" b="0"/>
            </a:lvl3pPr>
            <a:lvl4pPr marL="914400">
              <a:spcBef>
                <a:spcPts val="0"/>
              </a:spcBef>
              <a:spcAft>
                <a:spcPts val="1200"/>
              </a:spcAft>
              <a:defRPr sz="1600" b="0"/>
            </a:lvl4pPr>
            <a:lvl5pPr marL="1143000">
              <a:spcBef>
                <a:spcPts val="0"/>
              </a:spcBef>
              <a:spcAft>
                <a:spcPts val="1200"/>
              </a:spcAft>
              <a:defRPr sz="1600" b="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10">
            <a:extLst>
              <a:ext uri="{FF2B5EF4-FFF2-40B4-BE49-F238E27FC236}">
                <a16:creationId xmlns:a16="http://schemas.microsoft.com/office/drawing/2014/main" id="{52C157D5-2C68-BA6A-033B-A4CC016CA68F}"/>
              </a:ext>
            </a:extLst>
          </p:cNvPr>
          <p:cNvSpPr>
            <a:spLocks noGrp="1"/>
          </p:cNvSpPr>
          <p:nvPr>
            <p:ph sz="quarter" idx="11" hasCustomPrompt="1"/>
          </p:nvPr>
        </p:nvSpPr>
        <p:spPr>
          <a:xfrm>
            <a:off x="7967475" y="2018119"/>
            <a:ext cx="2449514" cy="3931919"/>
          </a:xfrm>
        </p:spPr>
        <p:txBody>
          <a:bodyPr>
            <a:normAutofit/>
          </a:bodyPr>
          <a:lstStyle>
            <a:lvl1pPr>
              <a:spcBef>
                <a:spcPts val="0"/>
              </a:spcBef>
              <a:spcAft>
                <a:spcPts val="1200"/>
              </a:spcAft>
              <a:defRPr sz="2000" b="1"/>
            </a:lvl1pPr>
            <a:lvl2pPr marL="411480">
              <a:spcBef>
                <a:spcPts val="0"/>
              </a:spcBef>
              <a:spcAft>
                <a:spcPts val="1200"/>
              </a:spcAft>
              <a:defRPr sz="1800" b="1"/>
            </a:lvl2pPr>
            <a:lvl3pPr marL="502920">
              <a:spcBef>
                <a:spcPts val="0"/>
              </a:spcBef>
              <a:spcAft>
                <a:spcPts val="1200"/>
              </a:spcAft>
              <a:defRPr sz="1600" b="1"/>
            </a:lvl3pPr>
            <a:lvl4pPr marL="594360">
              <a:spcBef>
                <a:spcPts val="0"/>
              </a:spcBef>
              <a:spcAft>
                <a:spcPts val="1200"/>
              </a:spcAft>
              <a:defRPr sz="1400" b="1"/>
            </a:lvl4pPr>
            <a:lvl5pPr marL="685800">
              <a:spcBef>
                <a:spcPts val="0"/>
              </a:spcBef>
              <a:spcAft>
                <a:spcPts val="1200"/>
              </a:spcAft>
              <a:defRPr sz="1400" b="1"/>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5">
            <a:extLst>
              <a:ext uri="{FF2B5EF4-FFF2-40B4-BE49-F238E27FC236}">
                <a16:creationId xmlns:a16="http://schemas.microsoft.com/office/drawing/2014/main" id="{B9B66675-D8A5-0062-EB51-C8069A2C3C2E}"/>
              </a:ext>
            </a:extLst>
          </p:cNvPr>
          <p:cNvSpPr>
            <a:spLocks noGrp="1"/>
          </p:cNvSpPr>
          <p:nvPr>
            <p:ph type="sldNum" sz="quarter" idx="4"/>
          </p:nvPr>
        </p:nvSpPr>
        <p:spPr>
          <a:xfrm>
            <a:off x="914400" y="6246254"/>
            <a:ext cx="631065" cy="296214"/>
          </a:xfrm>
          <a:prstGeom prst="rect">
            <a:avLst/>
          </a:prstGeom>
        </p:spPr>
        <p:txBody>
          <a:bodyPr vert="horz" lIns="91440" tIns="45720" rIns="91440" bIns="45720" rtlCol="0" anchor="ctr"/>
          <a:lstStyle>
            <a:lvl1pPr algn="l">
              <a:defRPr sz="1200">
                <a:solidFill>
                  <a:schemeClr val="tx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11198423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15CC9A46-E0E7-B31D-3E27-6F4303A45A96}"/>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8883" t="18052" r="46636"/>
          <a:stretch/>
        </p:blipFill>
        <p:spPr>
          <a:xfrm rot="16200000" flipH="1" flipV="1">
            <a:off x="9553763" y="-952310"/>
            <a:ext cx="1685928" cy="3590547"/>
          </a:xfrm>
          <a:prstGeom prst="rect">
            <a:avLst/>
          </a:prstGeom>
        </p:spPr>
      </p:pic>
      <p:sp>
        <p:nvSpPr>
          <p:cNvPr id="7" name="Title 6">
            <a:extLst>
              <a:ext uri="{FF2B5EF4-FFF2-40B4-BE49-F238E27FC236}">
                <a16:creationId xmlns:a16="http://schemas.microsoft.com/office/drawing/2014/main" id="{767669DC-4C7F-9B50-FCC0-F2AF5B2A9509}"/>
              </a:ext>
            </a:extLst>
          </p:cNvPr>
          <p:cNvSpPr>
            <a:spLocks noGrp="1"/>
          </p:cNvSpPr>
          <p:nvPr>
            <p:ph type="title" hasCustomPrompt="1"/>
          </p:nvPr>
        </p:nvSpPr>
        <p:spPr>
          <a:xfrm>
            <a:off x="923545" y="584477"/>
            <a:ext cx="10354052" cy="1209765"/>
          </a:xfrm>
        </p:spPr>
        <p:txBody>
          <a:bodyPr>
            <a:normAutofit/>
          </a:bodyPr>
          <a:lstStyle>
            <a:lvl1pPr>
              <a:defRPr sz="3200"/>
            </a:lvl1pPr>
          </a:lstStyle>
          <a:p>
            <a:r>
              <a:rPr lang="en-US" dirty="0"/>
              <a:t>Click to add title</a:t>
            </a:r>
          </a:p>
        </p:txBody>
      </p:sp>
      <p:sp>
        <p:nvSpPr>
          <p:cNvPr id="9" name="Table Placeholder 8">
            <a:extLst>
              <a:ext uri="{FF2B5EF4-FFF2-40B4-BE49-F238E27FC236}">
                <a16:creationId xmlns:a16="http://schemas.microsoft.com/office/drawing/2014/main" id="{BEF581C2-7562-2E21-E6DD-20AEFC43AABC}"/>
              </a:ext>
            </a:extLst>
          </p:cNvPr>
          <p:cNvSpPr>
            <a:spLocks noGrp="1"/>
          </p:cNvSpPr>
          <p:nvPr>
            <p:ph type="tbl" sz="quarter" idx="10"/>
          </p:nvPr>
        </p:nvSpPr>
        <p:spPr>
          <a:xfrm>
            <a:off x="923545" y="2009775"/>
            <a:ext cx="10354052" cy="3931920"/>
          </a:xfrm>
        </p:spPr>
        <p:txBody>
          <a:bodyPr>
            <a:normAutofit/>
          </a:bodyPr>
          <a:lstStyle>
            <a:lvl1pPr>
              <a:defRPr sz="2400"/>
            </a:lvl1pPr>
          </a:lstStyle>
          <a:p>
            <a:r>
              <a:rPr lang="en-US" dirty="0"/>
              <a:t>Click icon to add table</a:t>
            </a:r>
          </a:p>
        </p:txBody>
      </p:sp>
      <p:sp>
        <p:nvSpPr>
          <p:cNvPr id="5" name="Slide Number Placeholder 5">
            <a:extLst>
              <a:ext uri="{FF2B5EF4-FFF2-40B4-BE49-F238E27FC236}">
                <a16:creationId xmlns:a16="http://schemas.microsoft.com/office/drawing/2014/main" id="{B9B66675-D8A5-0062-EB51-C8069A2C3C2E}"/>
              </a:ext>
            </a:extLst>
          </p:cNvPr>
          <p:cNvSpPr>
            <a:spLocks noGrp="1"/>
          </p:cNvSpPr>
          <p:nvPr>
            <p:ph type="sldNum" sz="quarter" idx="4"/>
          </p:nvPr>
        </p:nvSpPr>
        <p:spPr>
          <a:xfrm>
            <a:off x="914400" y="6246254"/>
            <a:ext cx="631065" cy="296214"/>
          </a:xfrm>
          <a:prstGeom prst="rect">
            <a:avLst/>
          </a:prstGeom>
        </p:spPr>
        <p:txBody>
          <a:bodyPr vert="horz" lIns="91440" tIns="45720" rIns="91440" bIns="45720" rtlCol="0" anchor="ctr"/>
          <a:lstStyle>
            <a:lvl1pPr algn="l">
              <a:defRPr sz="1200">
                <a:solidFill>
                  <a:schemeClr val="tx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216384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2">
    <p:bg>
      <p:bgPr>
        <a:solidFill>
          <a:schemeClr val="tx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3A3E8B6-2BD8-19E0-7F51-7A25EF836F8C}"/>
              </a:ext>
            </a:extLst>
          </p:cNvPr>
          <p:cNvSpPr>
            <a:spLocks noGrp="1"/>
          </p:cNvSpPr>
          <p:nvPr>
            <p:ph type="title" hasCustomPrompt="1"/>
          </p:nvPr>
        </p:nvSpPr>
        <p:spPr>
          <a:xfrm>
            <a:off x="6091515" y="374090"/>
            <a:ext cx="5057104" cy="3624984"/>
          </a:xfrm>
        </p:spPr>
        <p:txBody>
          <a:bodyPr anchor="b">
            <a:normAutofit/>
          </a:bodyPr>
          <a:lstStyle>
            <a:lvl1pPr>
              <a:defRPr sz="4800">
                <a:solidFill>
                  <a:schemeClr val="bg1"/>
                </a:solidFill>
              </a:defRPr>
            </a:lvl1pPr>
          </a:lstStyle>
          <a:p>
            <a:r>
              <a:rPr lang="en-US" dirty="0"/>
              <a:t>Click to add title</a:t>
            </a:r>
          </a:p>
        </p:txBody>
      </p:sp>
      <p:sp>
        <p:nvSpPr>
          <p:cNvPr id="8" name="Content Placeholder 2">
            <a:extLst>
              <a:ext uri="{FF2B5EF4-FFF2-40B4-BE49-F238E27FC236}">
                <a16:creationId xmlns:a16="http://schemas.microsoft.com/office/drawing/2014/main" id="{B1F96043-F6A4-F581-7DB8-96138F0E4011}"/>
              </a:ext>
            </a:extLst>
          </p:cNvPr>
          <p:cNvSpPr>
            <a:spLocks noGrp="1"/>
          </p:cNvSpPr>
          <p:nvPr>
            <p:ph idx="1" hasCustomPrompt="1"/>
          </p:nvPr>
        </p:nvSpPr>
        <p:spPr>
          <a:xfrm>
            <a:off x="6091514" y="4172989"/>
            <a:ext cx="5057103" cy="2519363"/>
          </a:xfrm>
        </p:spPr>
        <p:txBody>
          <a:bodyPr>
            <a:normAutofit/>
          </a:bodyPr>
          <a:lstStyle>
            <a:lvl1pPr marL="0" indent="0">
              <a:lnSpc>
                <a:spcPct val="90000"/>
              </a:lnSpc>
              <a:spcBef>
                <a:spcPts val="0"/>
              </a:spcBef>
              <a:spcAft>
                <a:spcPts val="0"/>
              </a:spcAft>
              <a:buNone/>
              <a:defRPr sz="2000" baseline="0">
                <a:solidFill>
                  <a:schemeClr val="bg1"/>
                </a:solidFill>
              </a:defRPr>
            </a:lvl1pPr>
            <a:lvl2pPr marL="742950" indent="-285750">
              <a:lnSpc>
                <a:spcPct val="90000"/>
              </a:lnSpc>
              <a:spcBef>
                <a:spcPts val="0"/>
              </a:spcBef>
              <a:spcAft>
                <a:spcPts val="0"/>
              </a:spcAft>
              <a:buFont typeface="Arial" panose="020B0604020202020204" pitchFamily="34" charset="0"/>
              <a:buChar char="•"/>
              <a:defRPr sz="1800" baseline="0">
                <a:solidFill>
                  <a:schemeClr val="bg1"/>
                </a:solidFill>
              </a:defRPr>
            </a:lvl2pPr>
            <a:lvl3pPr marL="1200150" indent="-285750">
              <a:lnSpc>
                <a:spcPct val="90000"/>
              </a:lnSpc>
              <a:spcBef>
                <a:spcPts val="0"/>
              </a:spcBef>
              <a:spcAft>
                <a:spcPts val="0"/>
              </a:spcAft>
              <a:buFont typeface="Arial" panose="020B0604020202020204" pitchFamily="34" charset="0"/>
              <a:buChar char="•"/>
              <a:defRPr sz="1600" baseline="0">
                <a:solidFill>
                  <a:schemeClr val="bg1"/>
                </a:solidFill>
              </a:defRPr>
            </a:lvl3pPr>
            <a:lvl4pPr marL="1657350" indent="-285750">
              <a:lnSpc>
                <a:spcPct val="90000"/>
              </a:lnSpc>
              <a:spcBef>
                <a:spcPts val="0"/>
              </a:spcBef>
              <a:spcAft>
                <a:spcPts val="0"/>
              </a:spcAft>
              <a:buFont typeface="Arial" panose="020B0604020202020204" pitchFamily="34" charset="0"/>
              <a:buChar char="•"/>
              <a:defRPr sz="1400" baseline="0">
                <a:solidFill>
                  <a:schemeClr val="bg1"/>
                </a:solidFill>
              </a:defRPr>
            </a:lvl4pPr>
            <a:lvl5pPr marL="2000250" indent="-171450">
              <a:lnSpc>
                <a:spcPct val="90000"/>
              </a:lnSpc>
              <a:spcBef>
                <a:spcPts val="0"/>
              </a:spcBef>
              <a:spcAft>
                <a:spcPts val="0"/>
              </a:spcAft>
              <a:buFont typeface="Arial" panose="020B0604020202020204" pitchFamily="34" charset="0"/>
              <a:buChar char="•"/>
              <a:defRPr sz="1200" baseline="0">
                <a:solidFill>
                  <a:schemeClr val="bg1"/>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 name="Graphic 1">
            <a:extLst>
              <a:ext uri="{FF2B5EF4-FFF2-40B4-BE49-F238E27FC236}">
                <a16:creationId xmlns:a16="http://schemas.microsoft.com/office/drawing/2014/main" id="{C805DE67-EFB0-F6F3-6C08-2FE90284C31C}"/>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4151" r="18577"/>
          <a:stretch/>
        </p:blipFill>
        <p:spPr>
          <a:xfrm flipH="1">
            <a:off x="0" y="0"/>
            <a:ext cx="5181600" cy="6858000"/>
          </a:xfrm>
          <a:prstGeom prst="rect">
            <a:avLst/>
          </a:prstGeom>
        </p:spPr>
      </p:pic>
    </p:spTree>
    <p:extLst>
      <p:ext uri="{BB962C8B-B14F-4D97-AF65-F5344CB8AC3E}">
        <p14:creationId xmlns:p14="http://schemas.microsoft.com/office/powerpoint/2010/main" val="2470347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4C17E5-24ED-44BC-BA50-02EF903552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833D101-3AF0-4F06-90ED-B83615C36C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AE9FDE-AF95-49F8-A927-35A23C9E65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CC2E900D-8FF9-4E80-860D-89C2D3B4E4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dirty="0"/>
              <a:t>Pitch Deck</a:t>
            </a:r>
          </a:p>
        </p:txBody>
      </p:sp>
      <p:sp>
        <p:nvSpPr>
          <p:cNvPr id="6" name="Slide Number Placeholder 5">
            <a:extLst>
              <a:ext uri="{FF2B5EF4-FFF2-40B4-BE49-F238E27FC236}">
                <a16:creationId xmlns:a16="http://schemas.microsoft.com/office/drawing/2014/main" id="{F1A66A0C-1415-46A3-A1FF-BE18C70873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1928452137"/>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06" r:id="rId13"/>
  </p:sldLayoutIdLst>
  <p:hf hdr="0" ft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hyperlink" Target="https://link.springer.com/referenceworkentry/10.1007/978-94-007-0753-5_3470#ref-CR20238" TargetMode="External"/><Relationship Id="rId4" Type="http://schemas.openxmlformats.org/officeDocument/2006/relationships/hyperlink" Target="https://link.springer.com/referenceworkentry/10.1007/978-94-007-0753-5_3470#ref-CR20231"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hyperlink" Target="https://uksa.statisticsauthority.gov.uk/publication/ethical-considerations-associated-with-qualitative-research-methods/pages/8/" TargetMode="External"/><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hyperlink" Target="https://link.springer.com/article/10.1007/s11059-018-0459-4" TargetMode="External"/><Relationship Id="rId2" Type="http://schemas.openxmlformats.org/officeDocument/2006/relationships/hyperlink" Target="https://www.researchgate.net/publication/360851979_Narrative_therapy_Applications_and_Outcomes_A_Systematic_Review" TargetMode="External"/><Relationship Id="rId1" Type="http://schemas.openxmlformats.org/officeDocument/2006/relationships/slideLayout" Target="../slideLayouts/slideLayout11.xml"/><Relationship Id="rId6" Type="http://schemas.openxmlformats.org/officeDocument/2006/relationships/hyperlink" Target="https://neurolaunch.com/narrative-therapy-scholarly-articles/" TargetMode="External"/><Relationship Id="rId5" Type="http://schemas.openxmlformats.org/officeDocument/2006/relationships/hyperlink" Target="https://pmc.ncbi.nlm.nih.gov/articles/PMC3169914/" TargetMode="External"/><Relationship Id="rId4" Type="http://schemas.openxmlformats.org/officeDocument/2006/relationships/hyperlink" Target="https://www.researchgate.net/publication/382447466_The_Narrative_Lens_in_the_Therapeutic_Context_An_Overview_of_Narrative_Therapy"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9.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hyperlink" Target="https://the-sra.org.uk/SRA/SRA/Blog/ThematicanalysisChoosingasuitableapproach.aspx" TargetMode="Externa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hyperlink" Target="https://www.academia.edu/77944608/Doing_a_Thematic_Analysis_A_Practical_Step_by_Step_Guide_for_Learning_and_Teaching_Scholars" TargetMode="Externa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hyperlink" Target="https://www.researchgate.net/publication/381926272_Thematic_Analysis_A_Step_by_Step_Guide" TargetMode="Externa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lorful ink in water">
            <a:extLst>
              <a:ext uri="{FF2B5EF4-FFF2-40B4-BE49-F238E27FC236}">
                <a16:creationId xmlns:a16="http://schemas.microsoft.com/office/drawing/2014/main" id="{2E571341-CFB8-3AB2-530F-A78030DF5DDE}"/>
              </a:ext>
            </a:extLst>
          </p:cNvPr>
          <p:cNvPicPr>
            <a:picLocks noChangeAspect="1"/>
          </p:cNvPicPr>
          <p:nvPr/>
        </p:nvPicPr>
        <p:blipFill>
          <a:blip r:embed="rId3"/>
          <a:stretch>
            <a:fillRect/>
          </a:stretch>
        </p:blipFill>
        <p:spPr>
          <a:xfrm>
            <a:off x="0" y="-5714"/>
            <a:ext cx="12192000" cy="6882342"/>
          </a:xfrm>
          <a:prstGeom prst="rect">
            <a:avLst/>
          </a:prstGeom>
        </p:spPr>
      </p:pic>
      <p:sp>
        <p:nvSpPr>
          <p:cNvPr id="6" name="Rectangle 5">
            <a:extLst>
              <a:ext uri="{FF2B5EF4-FFF2-40B4-BE49-F238E27FC236}">
                <a16:creationId xmlns:a16="http://schemas.microsoft.com/office/drawing/2014/main" id="{A256EA06-15CA-9E9C-A277-9A4089A9A9A1}"/>
              </a:ext>
            </a:extLst>
          </p:cNvPr>
          <p:cNvSpPr/>
          <p:nvPr/>
        </p:nvSpPr>
        <p:spPr>
          <a:xfrm>
            <a:off x="4630645" y="979167"/>
            <a:ext cx="6833773" cy="514062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440D96-BFFB-05BD-30ED-0352500CD058}"/>
              </a:ext>
            </a:extLst>
          </p:cNvPr>
          <p:cNvSpPr>
            <a:spLocks noGrp="1"/>
          </p:cNvSpPr>
          <p:nvPr>
            <p:ph type="title"/>
          </p:nvPr>
        </p:nvSpPr>
        <p:spPr>
          <a:xfrm>
            <a:off x="4809046" y="646505"/>
            <a:ext cx="6653152" cy="3624984"/>
          </a:xfrm>
        </p:spPr>
        <p:txBody>
          <a:bodyPr vert="horz" lIns="91440" tIns="45720" rIns="91440" bIns="45720" rtlCol="0" anchor="b">
            <a:normAutofit/>
          </a:bodyPr>
          <a:lstStyle/>
          <a:p>
            <a:r>
              <a:rPr lang="en-US" b="1" kern="1200" cap="all" baseline="0" dirty="0">
                <a:solidFill>
                  <a:schemeClr val="tx1"/>
                </a:solidFill>
                <a:latin typeface="+mj-lt"/>
                <a:ea typeface="+mj-ea"/>
                <a:cs typeface="+mj-cs"/>
              </a:rPr>
              <a:t>a qualitative methodology: </a:t>
            </a:r>
            <a:endParaRPr lang="en-US" kern="1200" cap="all" baseline="0" dirty="0">
              <a:solidFill>
                <a:schemeClr val="tx1"/>
              </a:solidFill>
              <a:latin typeface="+mj-lt"/>
            </a:endParaRPr>
          </a:p>
          <a:p>
            <a:r>
              <a:rPr lang="en-US" b="1" kern="1200" cap="all" baseline="0" dirty="0">
                <a:solidFill>
                  <a:schemeClr val="accent6"/>
                </a:solidFill>
                <a:latin typeface="+mj-lt"/>
                <a:ea typeface="+mj-ea"/>
                <a:cs typeface="+mj-cs"/>
              </a:rPr>
              <a:t>Thematic Analysis</a:t>
            </a:r>
            <a:endParaRPr lang="en-US" kern="1200" cap="all" baseline="0" dirty="0">
              <a:solidFill>
                <a:schemeClr val="accent6"/>
              </a:solidFill>
              <a:latin typeface="+mj-lt"/>
            </a:endParaRPr>
          </a:p>
          <a:p>
            <a:endParaRPr lang="en-US" kern="1200" cap="all" baseline="0">
              <a:latin typeface="+mj-lt"/>
              <a:ea typeface="+mj-ea"/>
              <a:cs typeface="+mj-cs"/>
            </a:endParaRPr>
          </a:p>
        </p:txBody>
      </p:sp>
      <p:sp>
        <p:nvSpPr>
          <p:cNvPr id="3" name="TextBox 2">
            <a:extLst>
              <a:ext uri="{FF2B5EF4-FFF2-40B4-BE49-F238E27FC236}">
                <a16:creationId xmlns:a16="http://schemas.microsoft.com/office/drawing/2014/main" id="{5A8F52FB-9CF2-B6B3-E781-653424B77298}"/>
              </a:ext>
            </a:extLst>
          </p:cNvPr>
          <p:cNvSpPr txBox="1"/>
          <p:nvPr/>
        </p:nvSpPr>
        <p:spPr>
          <a:xfrm>
            <a:off x="6096000" y="4405465"/>
            <a:ext cx="4896677" cy="230972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1200"/>
              </a:spcAft>
              <a:buFont typeface="Arial" panose="020B0604020202020204" pitchFamily="34" charset="0"/>
            </a:pPr>
            <a:r>
              <a:rPr lang="en-US" sz="2800" b="1" dirty="0"/>
              <a:t>By Zoe Al-</a:t>
            </a:r>
            <a:r>
              <a:rPr lang="en-US" sz="2800" b="1" err="1"/>
              <a:t>Harthi</a:t>
            </a:r>
            <a:endParaRPr lang="en-US" sz="2800" b="1"/>
          </a:p>
          <a:p>
            <a:pPr>
              <a:lnSpc>
                <a:spcPct val="90000"/>
              </a:lnSpc>
              <a:spcAft>
                <a:spcPts val="1200"/>
              </a:spcAft>
              <a:buFont typeface="Arial" panose="020B0604020202020204" pitchFamily="34" charset="0"/>
            </a:pPr>
            <a:r>
              <a:rPr lang="en-US" sz="2800" b="1" dirty="0"/>
              <a:t>2309879</a:t>
            </a:r>
          </a:p>
          <a:p>
            <a:pPr>
              <a:lnSpc>
                <a:spcPct val="90000"/>
              </a:lnSpc>
              <a:spcAft>
                <a:spcPts val="1200"/>
              </a:spcAft>
              <a:buFont typeface="Arial" panose="020B0604020202020204" pitchFamily="34" charset="0"/>
            </a:pPr>
            <a:endParaRPr lang="en-US" sz="2000">
              <a:solidFill>
                <a:schemeClr val="bg1"/>
              </a:solidFill>
            </a:endParaRPr>
          </a:p>
          <a:p>
            <a:pPr>
              <a:lnSpc>
                <a:spcPct val="90000"/>
              </a:lnSpc>
              <a:spcAft>
                <a:spcPts val="1200"/>
              </a:spcAft>
              <a:buFont typeface="Arial" panose="020B0604020202020204" pitchFamily="34" charset="0"/>
            </a:pPr>
            <a:endParaRPr lang="en-US" sz="2000">
              <a:solidFill>
                <a:schemeClr val="bg1"/>
              </a:solidFill>
            </a:endParaRPr>
          </a:p>
        </p:txBody>
      </p:sp>
    </p:spTree>
    <p:extLst>
      <p:ext uri="{BB962C8B-B14F-4D97-AF65-F5344CB8AC3E}">
        <p14:creationId xmlns:p14="http://schemas.microsoft.com/office/powerpoint/2010/main" val="29453900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20C1E08-E337-110E-DB8E-41BA4A3341A1}"/>
              </a:ext>
            </a:extLst>
          </p:cNvPr>
          <p:cNvSpPr>
            <a:spLocks noGrp="1"/>
          </p:cNvSpPr>
          <p:nvPr>
            <p:ph sz="quarter" idx="10"/>
          </p:nvPr>
        </p:nvSpPr>
        <p:spPr>
          <a:xfrm>
            <a:off x="225866" y="1371600"/>
            <a:ext cx="6766560" cy="4113702"/>
          </a:xfrm>
        </p:spPr>
        <p:txBody>
          <a:bodyPr vert="horz" lIns="91440" tIns="45720" rIns="91440" bIns="45720" rtlCol="0" anchor="t">
            <a:normAutofit/>
          </a:bodyPr>
          <a:lstStyle/>
          <a:p>
            <a:pPr algn="ctr"/>
            <a:r>
              <a:rPr lang="en-US" sz="2400">
                <a:solidFill>
                  <a:srgbClr val="2E312B"/>
                </a:solidFill>
                <a:latin typeface="Arial"/>
                <a:ea typeface="+mn-lt"/>
                <a:cs typeface="+mn-lt"/>
              </a:rPr>
              <a:t>I certify that no artificial intelligence (AI) tools were used in the research or development of this assignment. I certify that I haven't claimed any content produced by AI to be my own. </a:t>
            </a:r>
            <a:endParaRPr lang="en-US">
              <a:latin typeface="Arial"/>
              <a:cs typeface="Arial"/>
            </a:endParaRPr>
          </a:p>
          <a:p>
            <a:pPr algn="ctr"/>
            <a:endParaRPr lang="en-US" dirty="0">
              <a:latin typeface="Arial"/>
              <a:cs typeface="Arial"/>
            </a:endParaRPr>
          </a:p>
          <a:p>
            <a:pPr algn="ctr"/>
            <a:r>
              <a:rPr lang="en-US" sz="2400" dirty="0">
                <a:solidFill>
                  <a:srgbClr val="2E312B"/>
                </a:solidFill>
                <a:latin typeface="Arial"/>
                <a:ea typeface="+mn-lt"/>
                <a:cs typeface="+mn-lt"/>
              </a:rPr>
              <a:t>I verify that I have copies of the notes, drafts, and other materials I </a:t>
            </a:r>
            <a:r>
              <a:rPr lang="en-US" sz="2400" err="1">
                <a:solidFill>
                  <a:srgbClr val="2E312B"/>
                </a:solidFill>
                <a:latin typeface="Arial"/>
                <a:ea typeface="+mn-lt"/>
                <a:cs typeface="+mn-lt"/>
              </a:rPr>
              <a:t>utilised</a:t>
            </a:r>
            <a:r>
              <a:rPr lang="en-US" sz="2400" dirty="0">
                <a:solidFill>
                  <a:srgbClr val="2E312B"/>
                </a:solidFill>
                <a:latin typeface="Arial"/>
                <a:ea typeface="+mn-lt"/>
                <a:cs typeface="+mn-lt"/>
              </a:rPr>
              <a:t> as I might be requested to present these as proof.</a:t>
            </a:r>
            <a:endParaRPr lang="en-US" dirty="0">
              <a:latin typeface="Arial"/>
              <a:ea typeface="+mn-lt"/>
              <a:cs typeface="+mn-lt"/>
            </a:endParaRPr>
          </a:p>
          <a:p>
            <a:endParaRPr lang="en-US" dirty="0"/>
          </a:p>
          <a:p>
            <a:endParaRPr lang="en-US" dirty="0"/>
          </a:p>
        </p:txBody>
      </p:sp>
      <p:sp>
        <p:nvSpPr>
          <p:cNvPr id="2" name="Slide Number Placeholder 1">
            <a:extLst>
              <a:ext uri="{FF2B5EF4-FFF2-40B4-BE49-F238E27FC236}">
                <a16:creationId xmlns:a16="http://schemas.microsoft.com/office/drawing/2014/main" id="{00255621-1D81-03E6-507B-CB20E070356A}"/>
              </a:ext>
            </a:extLst>
          </p:cNvPr>
          <p:cNvSpPr>
            <a:spLocks noGrp="1"/>
          </p:cNvSpPr>
          <p:nvPr>
            <p:ph type="sldNum" sz="quarter" idx="4"/>
          </p:nvPr>
        </p:nvSpPr>
        <p:spPr>
          <a:xfrm>
            <a:off x="914400" y="6246254"/>
            <a:ext cx="631065" cy="296214"/>
          </a:xfrm>
        </p:spPr>
        <p:txBody>
          <a:bodyPr/>
          <a:lstStyle/>
          <a:p>
            <a:fld id="{B5CEABB6-07DC-46E8-9B57-56EC44A396E5}" type="slidenum">
              <a:rPr lang="en-US" smtClean="0"/>
              <a:pPr/>
              <a:t>2</a:t>
            </a:fld>
            <a:endParaRPr lang="en-US" dirty="0"/>
          </a:p>
        </p:txBody>
      </p:sp>
    </p:spTree>
    <p:extLst>
      <p:ext uri="{BB962C8B-B14F-4D97-AF65-F5344CB8AC3E}">
        <p14:creationId xmlns:p14="http://schemas.microsoft.com/office/powerpoint/2010/main" val="542059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11C0B5-3149-EFA0-6DA1-E4CB962D8E49}"/>
            </a:ext>
          </a:extLst>
        </p:cNvPr>
        <p:cNvGrpSpPr/>
        <p:nvPr/>
      </p:nvGrpSpPr>
      <p:grpSpPr>
        <a:xfrm>
          <a:off x="0" y="0"/>
          <a:ext cx="0" cy="0"/>
          <a:chOff x="0" y="0"/>
          <a:chExt cx="0" cy="0"/>
        </a:xfrm>
      </p:grpSpPr>
      <p:sp>
        <p:nvSpPr>
          <p:cNvPr id="19" name="Title 1">
            <a:extLst>
              <a:ext uri="{FF2B5EF4-FFF2-40B4-BE49-F238E27FC236}">
                <a16:creationId xmlns:a16="http://schemas.microsoft.com/office/drawing/2014/main" id="{1187CCE0-5975-FB29-C32D-4612635EFFD7}"/>
              </a:ext>
            </a:extLst>
          </p:cNvPr>
          <p:cNvSpPr>
            <a:spLocks noGrp="1"/>
          </p:cNvSpPr>
          <p:nvPr>
            <p:ph type="title"/>
          </p:nvPr>
        </p:nvSpPr>
        <p:spPr>
          <a:xfrm>
            <a:off x="677360" y="-1677"/>
            <a:ext cx="10354052" cy="1209765"/>
          </a:xfrm>
        </p:spPr>
        <p:txBody>
          <a:bodyPr>
            <a:normAutofit/>
          </a:bodyPr>
          <a:lstStyle/>
          <a:p>
            <a:r>
              <a:rPr lang="en-US" sz="2400" b="1" u="sng" dirty="0">
                <a:solidFill>
                  <a:schemeClr val="accent6"/>
                </a:solidFill>
                <a:latin typeface="Arial"/>
                <a:ea typeface="+mj-lt"/>
                <a:cs typeface="+mj-lt"/>
              </a:rPr>
              <a:t>Where did Thematic analysis come from?</a:t>
            </a:r>
            <a:endParaRPr lang="en-US" sz="2400" u="sng">
              <a:solidFill>
                <a:schemeClr val="accent6"/>
              </a:solidFill>
              <a:latin typeface="Arial"/>
              <a:cs typeface="Arial"/>
            </a:endParaRPr>
          </a:p>
        </p:txBody>
      </p:sp>
      <p:pic>
        <p:nvPicPr>
          <p:cNvPr id="14" name="Picture Placeholder 13" descr="An old person in a suit&#10;&#10;AI-generated content may be incorrect.">
            <a:extLst>
              <a:ext uri="{FF2B5EF4-FFF2-40B4-BE49-F238E27FC236}">
                <a16:creationId xmlns:a16="http://schemas.microsoft.com/office/drawing/2014/main" id="{4112AB80-BB42-52CE-BE21-E458DF759864}"/>
              </a:ext>
            </a:extLst>
          </p:cNvPr>
          <p:cNvPicPr>
            <a:picLocks noGrp="1" noChangeAspect="1"/>
          </p:cNvPicPr>
          <p:nvPr>
            <p:ph type="tbl" sz="quarter" idx="10"/>
          </p:nvPr>
        </p:nvPicPr>
        <p:blipFill>
          <a:blip r:embed="rId3"/>
          <a:stretch/>
        </p:blipFill>
        <p:spPr>
          <a:xfrm>
            <a:off x="677008" y="2057339"/>
            <a:ext cx="4857017" cy="329784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1" name="Slide Number Placeholder 4">
            <a:extLst>
              <a:ext uri="{FF2B5EF4-FFF2-40B4-BE49-F238E27FC236}">
                <a16:creationId xmlns:a16="http://schemas.microsoft.com/office/drawing/2014/main" id="{44972139-79AE-5634-007B-AB31D159D1B2}"/>
              </a:ext>
            </a:extLst>
          </p:cNvPr>
          <p:cNvSpPr>
            <a:spLocks noGrp="1"/>
          </p:cNvSpPr>
          <p:nvPr>
            <p:ph type="sldNum" sz="quarter" idx="4"/>
          </p:nvPr>
        </p:nvSpPr>
        <p:spPr/>
        <p:txBody>
          <a:bodyPr/>
          <a:lstStyle/>
          <a:p>
            <a:pPr>
              <a:spcAft>
                <a:spcPts val="600"/>
              </a:spcAft>
            </a:pPr>
            <a:fld id="{B5CEABB6-07DC-46E8-9B57-56EC44A396E5}" type="slidenum">
              <a:rPr lang="en-US" smtClean="0"/>
              <a:pPr>
                <a:spcAft>
                  <a:spcPts val="600"/>
                </a:spcAft>
              </a:pPr>
              <a:t>3</a:t>
            </a:fld>
            <a:endParaRPr lang="en-US"/>
          </a:p>
        </p:txBody>
      </p:sp>
      <p:sp>
        <p:nvSpPr>
          <p:cNvPr id="3" name="TextBox 2">
            <a:extLst>
              <a:ext uri="{FF2B5EF4-FFF2-40B4-BE49-F238E27FC236}">
                <a16:creationId xmlns:a16="http://schemas.microsoft.com/office/drawing/2014/main" id="{51892EFA-6EBD-8F77-E7F5-B6B1C96A9D92}"/>
              </a:ext>
            </a:extLst>
          </p:cNvPr>
          <p:cNvSpPr txBox="1"/>
          <p:nvPr/>
        </p:nvSpPr>
        <p:spPr>
          <a:xfrm>
            <a:off x="1539629" y="1355188"/>
            <a:ext cx="383344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solidFill>
                  <a:srgbClr val="595959"/>
                </a:solidFill>
                <a:latin typeface="Arial"/>
              </a:rPr>
              <a:t>Gerard Holton -1922</a:t>
            </a:r>
            <a:endParaRPr lang="en-US" sz="2400" b="1" dirty="0">
              <a:solidFill>
                <a:srgbClr val="FF0000"/>
              </a:solidFill>
              <a:latin typeface="Arial"/>
              <a:cs typeface="Arial"/>
            </a:endParaRPr>
          </a:p>
        </p:txBody>
      </p:sp>
      <p:sp>
        <p:nvSpPr>
          <p:cNvPr id="4" name="TextBox 3">
            <a:extLst>
              <a:ext uri="{FF2B5EF4-FFF2-40B4-BE49-F238E27FC236}">
                <a16:creationId xmlns:a16="http://schemas.microsoft.com/office/drawing/2014/main" id="{BDAEF325-5755-B88E-A950-F92437279B85}"/>
              </a:ext>
            </a:extLst>
          </p:cNvPr>
          <p:cNvSpPr txBox="1"/>
          <p:nvPr/>
        </p:nvSpPr>
        <p:spPr>
          <a:xfrm>
            <a:off x="5967046" y="1477108"/>
            <a:ext cx="514643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dirty="0">
                <a:solidFill>
                  <a:srgbClr val="595959"/>
                </a:solidFill>
                <a:latin typeface="Arial"/>
              </a:rPr>
              <a:t>Historian and  physicist</a:t>
            </a:r>
            <a:endParaRPr lang="en-US" sz="2400">
              <a:latin typeface="Arial"/>
              <a:cs typeface="Arial"/>
            </a:endParaRPr>
          </a:p>
        </p:txBody>
      </p:sp>
      <p:sp>
        <p:nvSpPr>
          <p:cNvPr id="7" name="TextBox 6">
            <a:extLst>
              <a:ext uri="{FF2B5EF4-FFF2-40B4-BE49-F238E27FC236}">
                <a16:creationId xmlns:a16="http://schemas.microsoft.com/office/drawing/2014/main" id="{4E15840C-724B-DA00-B817-1BFE2E556B47}"/>
              </a:ext>
            </a:extLst>
          </p:cNvPr>
          <p:cNvSpPr txBox="1"/>
          <p:nvPr/>
        </p:nvSpPr>
        <p:spPr>
          <a:xfrm>
            <a:off x="5967047" y="2321169"/>
            <a:ext cx="48768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dirty="0">
                <a:solidFill>
                  <a:srgbClr val="595959"/>
                </a:solidFill>
                <a:latin typeface="Arial"/>
              </a:rPr>
              <a:t>Produced TA in the 1970s.</a:t>
            </a:r>
            <a:endParaRPr lang="en-US" sz="2400">
              <a:latin typeface="Arial"/>
              <a:cs typeface="Arial"/>
            </a:endParaRPr>
          </a:p>
        </p:txBody>
      </p:sp>
      <p:sp>
        <p:nvSpPr>
          <p:cNvPr id="8" name="TextBox 7">
            <a:extLst>
              <a:ext uri="{FF2B5EF4-FFF2-40B4-BE49-F238E27FC236}">
                <a16:creationId xmlns:a16="http://schemas.microsoft.com/office/drawing/2014/main" id="{CE80CA38-63E3-4255-5009-D45D1B0117AC}"/>
              </a:ext>
            </a:extLst>
          </p:cNvPr>
          <p:cNvSpPr txBox="1"/>
          <p:nvPr/>
        </p:nvSpPr>
        <p:spPr>
          <a:xfrm>
            <a:off x="5967046" y="3012831"/>
            <a:ext cx="634218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dirty="0">
                <a:solidFill>
                  <a:srgbClr val="595959"/>
                </a:solidFill>
                <a:latin typeface="Arial"/>
              </a:rPr>
              <a:t>Important tool to examine qualitative data in the social sciences. </a:t>
            </a:r>
            <a:endParaRPr lang="en-US" sz="2400">
              <a:latin typeface="Arial"/>
              <a:cs typeface="Arial"/>
            </a:endParaRPr>
          </a:p>
        </p:txBody>
      </p:sp>
      <p:sp>
        <p:nvSpPr>
          <p:cNvPr id="9" name="TextBox 8">
            <a:extLst>
              <a:ext uri="{FF2B5EF4-FFF2-40B4-BE49-F238E27FC236}">
                <a16:creationId xmlns:a16="http://schemas.microsoft.com/office/drawing/2014/main" id="{C8D10630-F7E1-54DA-7EB7-90A8C79AE81C}"/>
              </a:ext>
            </a:extLst>
          </p:cNvPr>
          <p:cNvSpPr txBox="1"/>
          <p:nvPr/>
        </p:nvSpPr>
        <p:spPr>
          <a:xfrm>
            <a:off x="8229601" y="6482862"/>
            <a:ext cx="683455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rPr>
              <a:t>Clarke &amp; Braun, 2014; Holton, 2025</a:t>
            </a:r>
            <a:endParaRPr lang="en-US" dirty="0"/>
          </a:p>
        </p:txBody>
      </p:sp>
      <p:sp>
        <p:nvSpPr>
          <p:cNvPr id="10" name="TextBox 9">
            <a:extLst>
              <a:ext uri="{FF2B5EF4-FFF2-40B4-BE49-F238E27FC236}">
                <a16:creationId xmlns:a16="http://schemas.microsoft.com/office/drawing/2014/main" id="{643D53A1-49F0-27D6-DAED-5F2F5A5FB350}"/>
              </a:ext>
            </a:extLst>
          </p:cNvPr>
          <p:cNvSpPr txBox="1"/>
          <p:nvPr/>
        </p:nvSpPr>
        <p:spPr>
          <a:xfrm>
            <a:off x="5967047" y="4009292"/>
            <a:ext cx="6095999"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US" sz="2400" dirty="0">
                <a:solidFill>
                  <a:srgbClr val="595959"/>
                </a:solidFill>
                <a:latin typeface="Arial"/>
              </a:rPr>
              <a:t>Braun and Clarke (</a:t>
            </a:r>
            <a:r>
              <a:rPr lang="en-US" sz="2400" u="sng" dirty="0">
                <a:solidFill>
                  <a:srgbClr val="595959"/>
                </a:solidFill>
                <a:latin typeface="Arial"/>
                <a:cs typeface="Segoe UI"/>
                <a:hlinkClick r:id="rId4">
                  <a:extLst>
                    <a:ext uri="{A12FA001-AC4F-418D-AE19-62706E023703}">
                      <ahyp:hlinkClr xmlns:ahyp="http://schemas.microsoft.com/office/drawing/2018/hyperlinkcolor" val="tx"/>
                    </a:ext>
                  </a:extLst>
                </a:hlinkClick>
              </a:rPr>
              <a:t>2006</a:t>
            </a:r>
            <a:r>
              <a:rPr lang="en-US" sz="2400" dirty="0">
                <a:solidFill>
                  <a:srgbClr val="595959"/>
                </a:solidFill>
                <a:latin typeface="Arial"/>
              </a:rPr>
              <a:t>) then presented a “systematic” and “sophisticated” (Howitt &amp; Cramer, </a:t>
            </a:r>
            <a:r>
              <a:rPr lang="en-US" sz="2400" u="sng" dirty="0">
                <a:solidFill>
                  <a:srgbClr val="595959"/>
                </a:solidFill>
                <a:latin typeface="Arial"/>
                <a:cs typeface="Segoe UI"/>
                <a:hlinkClick r:id="rId5">
                  <a:extLst>
                    <a:ext uri="{A12FA001-AC4F-418D-AE19-62706E023703}">
                      <ahyp:hlinkClr xmlns:ahyp="http://schemas.microsoft.com/office/drawing/2018/hyperlinkcolor" val="tx"/>
                    </a:ext>
                  </a:extLst>
                </a:hlinkClick>
              </a:rPr>
              <a:t>2008</a:t>
            </a:r>
            <a:r>
              <a:rPr lang="en-US" sz="2400" dirty="0">
                <a:solidFill>
                  <a:srgbClr val="595959"/>
                </a:solidFill>
                <a:latin typeface="Arial"/>
              </a:rPr>
              <a:t>) approach to TA, which went on to be broadly adopted. </a:t>
            </a:r>
            <a:endParaRPr lang="en-US" dirty="0"/>
          </a:p>
        </p:txBody>
      </p:sp>
    </p:spTree>
    <p:extLst>
      <p:ext uri="{BB962C8B-B14F-4D97-AF65-F5344CB8AC3E}">
        <p14:creationId xmlns:p14="http://schemas.microsoft.com/office/powerpoint/2010/main" val="29809868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8B672BC8-D7EC-066C-9025-5F29713D8495}"/>
              </a:ext>
            </a:extLst>
          </p:cNvPr>
          <p:cNvSpPr>
            <a:spLocks noGrp="1"/>
          </p:cNvSpPr>
          <p:nvPr>
            <p:ph sz="quarter" idx="10"/>
          </p:nvPr>
        </p:nvSpPr>
        <p:spPr>
          <a:xfrm>
            <a:off x="409010" y="888383"/>
            <a:ext cx="11385199" cy="3155352"/>
          </a:xfrm>
        </p:spPr>
        <p:txBody>
          <a:bodyPr vert="horz" lIns="91440" tIns="45720" rIns="91440" bIns="45720" rtlCol="0" anchor="t">
            <a:noAutofit/>
          </a:bodyPr>
          <a:lstStyle/>
          <a:p>
            <a:endParaRPr lang="en-US" sz="2400" b="1" dirty="0">
              <a:solidFill>
                <a:schemeClr val="tx1">
                  <a:lumMod val="65000"/>
                  <a:lumOff val="35000"/>
                </a:schemeClr>
              </a:solidFill>
              <a:latin typeface="Arial"/>
              <a:ea typeface="+mn-lt"/>
              <a:cs typeface="Arial"/>
            </a:endParaRPr>
          </a:p>
          <a:p>
            <a:pPr marL="285750" indent="-285750" algn="just">
              <a:buFont typeface="Arial"/>
              <a:buChar char="•"/>
            </a:pPr>
            <a:r>
              <a:rPr lang="en-US" sz="2400" dirty="0">
                <a:solidFill>
                  <a:schemeClr val="tx1">
                    <a:lumMod val="65000"/>
                    <a:lumOff val="35000"/>
                  </a:schemeClr>
                </a:solidFill>
                <a:latin typeface="Arial"/>
                <a:ea typeface="+mn-lt"/>
                <a:cs typeface="+mn-lt"/>
              </a:rPr>
              <a:t>TA is </a:t>
            </a:r>
            <a:r>
              <a:rPr lang="en-US" sz="2400" err="1">
                <a:solidFill>
                  <a:schemeClr val="tx1">
                    <a:lumMod val="65000"/>
                    <a:lumOff val="35000"/>
                  </a:schemeClr>
                </a:solidFill>
                <a:latin typeface="Arial"/>
                <a:ea typeface="+mn-lt"/>
                <a:cs typeface="+mn-lt"/>
              </a:rPr>
              <a:t>utilised</a:t>
            </a:r>
            <a:r>
              <a:rPr lang="en-US" sz="2400" dirty="0">
                <a:solidFill>
                  <a:schemeClr val="tx1">
                    <a:lumMod val="65000"/>
                    <a:lumOff val="35000"/>
                  </a:schemeClr>
                </a:solidFill>
                <a:latin typeface="Arial"/>
                <a:ea typeface="+mn-lt"/>
                <a:cs typeface="+mn-lt"/>
              </a:rPr>
              <a:t> as a way to  draw upon important patterns unfolding within data. Braun and Clarke believes an acceptable TA includes interpreting patterns in the data into a story based on the question being researched. </a:t>
            </a:r>
            <a:endParaRPr lang="en-US" sz="2400" dirty="0">
              <a:solidFill>
                <a:schemeClr val="tx1">
                  <a:lumMod val="65000"/>
                  <a:lumOff val="35000"/>
                </a:schemeClr>
              </a:solidFill>
              <a:latin typeface="Arial"/>
              <a:cs typeface="Arial"/>
            </a:endParaRPr>
          </a:p>
          <a:p>
            <a:pPr algn="just"/>
            <a:endParaRPr lang="en-US" sz="2400" dirty="0">
              <a:solidFill>
                <a:schemeClr val="tx1">
                  <a:lumMod val="65000"/>
                  <a:lumOff val="35000"/>
                </a:schemeClr>
              </a:solidFill>
              <a:latin typeface="Arial"/>
              <a:cs typeface="Arial"/>
            </a:endParaRPr>
          </a:p>
          <a:p>
            <a:pPr marL="285750" indent="-285750" algn="just">
              <a:buFont typeface="Arial"/>
              <a:buChar char="•"/>
            </a:pPr>
            <a:r>
              <a:rPr lang="en-US" sz="2400" dirty="0">
                <a:solidFill>
                  <a:schemeClr val="tx1">
                    <a:lumMod val="65000"/>
                    <a:lumOff val="35000"/>
                  </a:schemeClr>
                </a:solidFill>
                <a:latin typeface="Arial"/>
                <a:ea typeface="+mn-lt"/>
                <a:cs typeface="+mn-lt"/>
              </a:rPr>
              <a:t>Data collection – interviewing participants/focus groups/texts. </a:t>
            </a:r>
            <a:endParaRPr lang="en-US" sz="2400" dirty="0">
              <a:solidFill>
                <a:schemeClr val="tx1">
                  <a:lumMod val="65000"/>
                  <a:lumOff val="35000"/>
                </a:schemeClr>
              </a:solidFill>
              <a:latin typeface="Arial"/>
              <a:cs typeface="Arial"/>
            </a:endParaRPr>
          </a:p>
          <a:p>
            <a:pPr algn="just"/>
            <a:endParaRPr lang="en-US" sz="2400" dirty="0">
              <a:solidFill>
                <a:schemeClr val="tx1">
                  <a:lumMod val="65000"/>
                  <a:lumOff val="35000"/>
                </a:schemeClr>
              </a:solidFill>
              <a:latin typeface="Arial"/>
              <a:ea typeface="+mn-lt"/>
              <a:cs typeface="+mn-lt"/>
            </a:endParaRPr>
          </a:p>
          <a:p>
            <a:pPr marL="285750" indent="-285750" algn="just">
              <a:buFont typeface="Arial"/>
              <a:buChar char="•"/>
            </a:pPr>
            <a:r>
              <a:rPr lang="en-US" sz="2400" dirty="0">
                <a:solidFill>
                  <a:schemeClr val="tx1">
                    <a:lumMod val="65000"/>
                    <a:lumOff val="35000"/>
                  </a:schemeClr>
                </a:solidFill>
                <a:latin typeface="Arial"/>
                <a:ea typeface="+mn-lt"/>
                <a:cs typeface="+mn-lt"/>
              </a:rPr>
              <a:t>A helpful technique for researchers to try to comprehend the views, beliefs/opinions, expertise, experiences, or principles of people based on the qualitative data.</a:t>
            </a:r>
            <a:endParaRPr lang="en-US" sz="2400" dirty="0">
              <a:solidFill>
                <a:schemeClr val="tx1">
                  <a:lumMod val="65000"/>
                  <a:lumOff val="35000"/>
                </a:schemeClr>
              </a:solidFill>
              <a:latin typeface="Arial"/>
              <a:cs typeface="Arial"/>
            </a:endParaRPr>
          </a:p>
          <a:p>
            <a:pPr algn="just"/>
            <a:endParaRPr lang="en-US" sz="2400" dirty="0">
              <a:solidFill>
                <a:schemeClr val="tx1">
                  <a:lumMod val="65000"/>
                  <a:lumOff val="35000"/>
                </a:schemeClr>
              </a:solidFill>
              <a:latin typeface="Arial"/>
              <a:ea typeface="+mn-lt"/>
              <a:cs typeface="+mn-lt"/>
            </a:endParaRPr>
          </a:p>
          <a:p>
            <a:pPr marL="285750" indent="-285750" algn="just">
              <a:buFont typeface="Arial"/>
              <a:buChar char="•"/>
            </a:pPr>
            <a:r>
              <a:rPr lang="en-US" sz="2400" dirty="0">
                <a:solidFill>
                  <a:schemeClr val="tx1">
                    <a:lumMod val="65000"/>
                    <a:lumOff val="35000"/>
                  </a:schemeClr>
                </a:solidFill>
                <a:latin typeface="Arial"/>
                <a:ea typeface="+mn-lt"/>
                <a:cs typeface="+mn-lt"/>
              </a:rPr>
              <a:t>TA is now highly </a:t>
            </a:r>
            <a:r>
              <a:rPr lang="en-US" sz="2400" dirty="0" err="1">
                <a:solidFill>
                  <a:schemeClr val="tx1">
                    <a:lumMod val="65000"/>
                    <a:lumOff val="35000"/>
                  </a:schemeClr>
                </a:solidFill>
                <a:latin typeface="Arial"/>
                <a:ea typeface="+mn-lt"/>
                <a:cs typeface="+mn-lt"/>
              </a:rPr>
              <a:t>utilised</a:t>
            </a:r>
            <a:r>
              <a:rPr lang="en-US" sz="2400" dirty="0">
                <a:solidFill>
                  <a:schemeClr val="tx1">
                    <a:lumMod val="65000"/>
                    <a:lumOff val="35000"/>
                  </a:schemeClr>
                </a:solidFill>
                <a:latin typeface="Arial"/>
                <a:ea typeface="+mn-lt"/>
                <a:cs typeface="+mn-lt"/>
              </a:rPr>
              <a:t> in many areas of research, -  Psychology, health sciences and </a:t>
            </a:r>
            <a:r>
              <a:rPr lang="en-US" sz="2400" dirty="0">
                <a:solidFill>
                  <a:schemeClr val="tx1">
                    <a:lumMod val="65000"/>
                    <a:lumOff val="35000"/>
                  </a:schemeClr>
                </a:solidFill>
                <a:latin typeface="Arial"/>
                <a:ea typeface="+mn-lt"/>
                <a:cs typeface="Arial"/>
              </a:rPr>
              <a:t>more.</a:t>
            </a:r>
            <a:endParaRPr lang="en-US" sz="2400" dirty="0">
              <a:solidFill>
                <a:schemeClr val="tx1">
                  <a:lumMod val="65000"/>
                  <a:lumOff val="35000"/>
                </a:schemeClr>
              </a:solidFill>
              <a:latin typeface="Arial"/>
              <a:cs typeface="Arial"/>
            </a:endParaRPr>
          </a:p>
          <a:p>
            <a:r>
              <a:rPr lang="en-US" dirty="0">
                <a:ea typeface="+mn-lt"/>
                <a:cs typeface="+mn-lt"/>
              </a:rPr>
              <a:t>                                                                                                                                 (Mcleod, 2024)</a:t>
            </a:r>
            <a:endParaRPr lang="en-US" dirty="0"/>
          </a:p>
        </p:txBody>
      </p:sp>
      <p:sp>
        <p:nvSpPr>
          <p:cNvPr id="2" name="TextBox 1">
            <a:extLst>
              <a:ext uri="{FF2B5EF4-FFF2-40B4-BE49-F238E27FC236}">
                <a16:creationId xmlns:a16="http://schemas.microsoft.com/office/drawing/2014/main" id="{EF631A3D-E385-397F-A6F5-F7825708EDC2}"/>
              </a:ext>
            </a:extLst>
          </p:cNvPr>
          <p:cNvSpPr txBox="1"/>
          <p:nvPr/>
        </p:nvSpPr>
        <p:spPr>
          <a:xfrm>
            <a:off x="3048000" y="426720"/>
            <a:ext cx="570992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solidFill>
                  <a:schemeClr val="accent6"/>
                </a:solidFill>
                <a:latin typeface="Arial"/>
                <a:cs typeface="Arial"/>
              </a:rPr>
              <a:t>What is Thematic analysis?</a:t>
            </a:r>
          </a:p>
        </p:txBody>
      </p:sp>
    </p:spTree>
    <p:extLst>
      <p:ext uri="{BB962C8B-B14F-4D97-AF65-F5344CB8AC3E}">
        <p14:creationId xmlns:p14="http://schemas.microsoft.com/office/powerpoint/2010/main" val="56176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E4F0B-A6EB-861C-1C34-CAA9BDE47858}"/>
              </a:ext>
            </a:extLst>
          </p:cNvPr>
          <p:cNvSpPr>
            <a:spLocks noGrp="1"/>
          </p:cNvSpPr>
          <p:nvPr>
            <p:ph type="title"/>
          </p:nvPr>
        </p:nvSpPr>
        <p:spPr>
          <a:xfrm>
            <a:off x="910630" y="3291"/>
            <a:ext cx="10354052" cy="1209765"/>
          </a:xfrm>
        </p:spPr>
        <p:txBody>
          <a:bodyPr>
            <a:normAutofit/>
          </a:bodyPr>
          <a:lstStyle/>
          <a:p>
            <a:r>
              <a:rPr lang="en-US" sz="2400" dirty="0">
                <a:solidFill>
                  <a:schemeClr val="accent6"/>
                </a:solidFill>
                <a:latin typeface="Arial"/>
                <a:cs typeface="Arial"/>
              </a:rPr>
              <a:t>Continued...</a:t>
            </a:r>
            <a:br>
              <a:rPr lang="en-US" sz="2000" dirty="0">
                <a:solidFill>
                  <a:schemeClr val="accent5">
                    <a:lumMod val="76000"/>
                  </a:schemeClr>
                </a:solidFill>
              </a:rPr>
            </a:br>
            <a:endParaRPr lang="en-US" sz="2000" dirty="0">
              <a:solidFill>
                <a:schemeClr val="accent5">
                  <a:lumMod val="76000"/>
                </a:schemeClr>
              </a:solidFill>
            </a:endParaRPr>
          </a:p>
        </p:txBody>
      </p:sp>
      <p:sp>
        <p:nvSpPr>
          <p:cNvPr id="4" name="Slide Number Placeholder 3">
            <a:extLst>
              <a:ext uri="{FF2B5EF4-FFF2-40B4-BE49-F238E27FC236}">
                <a16:creationId xmlns:a16="http://schemas.microsoft.com/office/drawing/2014/main" id="{6FE0D061-7327-A55C-AF6A-A95C24DD8B72}"/>
              </a:ext>
            </a:extLst>
          </p:cNvPr>
          <p:cNvSpPr>
            <a:spLocks noGrp="1"/>
          </p:cNvSpPr>
          <p:nvPr>
            <p:ph type="sldNum" sz="quarter" idx="4"/>
          </p:nvPr>
        </p:nvSpPr>
        <p:spPr/>
        <p:txBody>
          <a:bodyPr/>
          <a:lstStyle/>
          <a:p>
            <a:fld id="{B5CEABB6-07DC-46E8-9B57-56EC44A396E5}" type="slidenum">
              <a:rPr lang="en-US" smtClean="0"/>
              <a:pPr/>
              <a:t>5</a:t>
            </a:fld>
            <a:endParaRPr lang="en-US" dirty="0"/>
          </a:p>
        </p:txBody>
      </p:sp>
      <p:sp>
        <p:nvSpPr>
          <p:cNvPr id="3" name="Content Placeholder 2">
            <a:extLst>
              <a:ext uri="{FF2B5EF4-FFF2-40B4-BE49-F238E27FC236}">
                <a16:creationId xmlns:a16="http://schemas.microsoft.com/office/drawing/2014/main" id="{59F97739-E0DF-24F3-7886-013A799A52C3}"/>
              </a:ext>
            </a:extLst>
          </p:cNvPr>
          <p:cNvSpPr>
            <a:spLocks noGrp="1"/>
          </p:cNvSpPr>
          <p:nvPr>
            <p:ph sz="quarter" idx="4294967295"/>
          </p:nvPr>
        </p:nvSpPr>
        <p:spPr>
          <a:xfrm>
            <a:off x="309966" y="1036994"/>
            <a:ext cx="11082397" cy="2855939"/>
          </a:xfrm>
        </p:spPr>
        <p:txBody>
          <a:bodyPr vert="horz" lIns="91440" tIns="45720" rIns="91440" bIns="45720" rtlCol="0" anchor="t">
            <a:noAutofit/>
          </a:bodyPr>
          <a:lstStyle/>
          <a:p>
            <a:pPr>
              <a:lnSpc>
                <a:spcPct val="150000"/>
              </a:lnSpc>
            </a:pPr>
            <a:r>
              <a:rPr lang="en-US" sz="2400" dirty="0">
                <a:latin typeface="Arial"/>
                <a:ea typeface="+mn-lt"/>
                <a:cs typeface="Arial"/>
              </a:rPr>
              <a:t>TA will at least arrange and outline a data collection in great detail.  It often does more than this though, it explains parts of the research question.</a:t>
            </a:r>
            <a:endParaRPr lang="en-US" sz="2400" dirty="0">
              <a:latin typeface="Arial"/>
              <a:ea typeface="+mn-lt"/>
              <a:cs typeface="+mn-lt"/>
            </a:endParaRPr>
          </a:p>
          <a:p>
            <a:pPr>
              <a:lnSpc>
                <a:spcPct val="150000"/>
              </a:lnSpc>
            </a:pPr>
            <a:endParaRPr lang="en-US" sz="2400" dirty="0">
              <a:latin typeface="Arial"/>
              <a:ea typeface="+mn-lt"/>
              <a:cs typeface="Arial"/>
            </a:endParaRPr>
          </a:p>
          <a:p>
            <a:pPr>
              <a:lnSpc>
                <a:spcPct val="150000"/>
              </a:lnSpc>
            </a:pPr>
            <a:r>
              <a:rPr lang="en-US" sz="2400" dirty="0">
                <a:latin typeface="Arial"/>
                <a:ea typeface="+mn-lt"/>
                <a:cs typeface="+mn-lt"/>
              </a:rPr>
              <a:t>Suggested by Braun &amp; Clarke (2006) that TA should be the initial </a:t>
            </a:r>
            <a:r>
              <a:rPr lang="en-US" sz="2400" dirty="0" err="1">
                <a:latin typeface="Arial"/>
                <a:ea typeface="+mn-lt"/>
                <a:cs typeface="+mn-lt"/>
              </a:rPr>
              <a:t>qualititave</a:t>
            </a:r>
            <a:r>
              <a:rPr lang="en-US" sz="2400" dirty="0">
                <a:latin typeface="Arial"/>
                <a:ea typeface="+mn-lt"/>
                <a:cs typeface="+mn-lt"/>
              </a:rPr>
              <a:t> method learnt because </a:t>
            </a:r>
            <a:r>
              <a:rPr lang="en-US" sz="2400" dirty="0">
                <a:solidFill>
                  <a:srgbClr val="2E312B"/>
                </a:solidFill>
                <a:latin typeface="Arial"/>
                <a:ea typeface="+mn-lt"/>
                <a:cs typeface="+mn-lt"/>
              </a:rPr>
              <a:t> "</a:t>
            </a:r>
            <a:r>
              <a:rPr lang="en-US" sz="2400" i="1" dirty="0">
                <a:solidFill>
                  <a:srgbClr val="2E312B"/>
                </a:solidFill>
                <a:latin typeface="Arial"/>
                <a:ea typeface="+mn-lt"/>
                <a:cs typeface="+mn-lt"/>
              </a:rPr>
              <a:t>.it provides core skills that will be useful for conducting many other kinds of analysis".</a:t>
            </a:r>
            <a:endParaRPr lang="en-US" sz="2400" i="1" dirty="0">
              <a:solidFill>
                <a:srgbClr val="2E312B"/>
              </a:solidFill>
              <a:latin typeface="Arial"/>
              <a:cs typeface="Calibri"/>
            </a:endParaRPr>
          </a:p>
          <a:p>
            <a:pPr marL="0" indent="0">
              <a:lnSpc>
                <a:spcPct val="150000"/>
              </a:lnSpc>
              <a:buNone/>
            </a:pPr>
            <a:endParaRPr lang="en-US" sz="2400" i="1" dirty="0">
              <a:solidFill>
                <a:srgbClr val="2E312B"/>
              </a:solidFill>
              <a:latin typeface="Arial"/>
              <a:ea typeface="+mn-lt"/>
              <a:cs typeface="Arial"/>
            </a:endParaRPr>
          </a:p>
          <a:p>
            <a:pPr>
              <a:lnSpc>
                <a:spcPct val="150000"/>
              </a:lnSpc>
            </a:pPr>
            <a:r>
              <a:rPr lang="en-US" sz="2400" dirty="0">
                <a:solidFill>
                  <a:srgbClr val="000000"/>
                </a:solidFill>
                <a:latin typeface="Arial"/>
                <a:ea typeface="+mn-lt"/>
                <a:cs typeface="Arial"/>
              </a:rPr>
              <a:t>Braun &amp; Clarke (2006)</a:t>
            </a:r>
            <a:r>
              <a:rPr lang="en-US" sz="2400" dirty="0">
                <a:latin typeface="Arial"/>
                <a:ea typeface="+mn-lt"/>
                <a:cs typeface="Arial"/>
              </a:rPr>
              <a:t>  There are two thematic levels: </a:t>
            </a:r>
            <a:r>
              <a:rPr lang="en-US" sz="2400" b="1" dirty="0">
                <a:latin typeface="Arial"/>
                <a:ea typeface="+mn-lt"/>
                <a:cs typeface="Arial"/>
              </a:rPr>
              <a:t>latent and</a:t>
            </a:r>
            <a:r>
              <a:rPr lang="en-US" sz="2400" b="1" dirty="0">
                <a:solidFill>
                  <a:srgbClr val="000000"/>
                </a:solidFill>
                <a:latin typeface="Arial"/>
                <a:ea typeface="+mn-lt"/>
                <a:cs typeface="Arial"/>
              </a:rPr>
              <a:t> Semantic </a:t>
            </a:r>
            <a:r>
              <a:rPr lang="en-US" sz="2400" dirty="0">
                <a:solidFill>
                  <a:srgbClr val="000000"/>
                </a:solidFill>
                <a:latin typeface="Arial"/>
                <a:ea typeface="+mn-lt"/>
                <a:cs typeface="Arial"/>
              </a:rPr>
              <a:t>. </a:t>
            </a:r>
            <a:r>
              <a:rPr lang="en-US" sz="1600" dirty="0">
                <a:solidFill>
                  <a:srgbClr val="2E312B"/>
                </a:solidFill>
                <a:latin typeface="Arial"/>
                <a:ea typeface="+mn-lt"/>
                <a:cs typeface="+mn-lt"/>
              </a:rPr>
              <a:t> </a:t>
            </a:r>
            <a:endParaRPr lang="en-US" sz="2400">
              <a:latin typeface="Arial"/>
              <a:ea typeface="+mn-lt"/>
              <a:cs typeface="Calibri"/>
            </a:endParaRPr>
          </a:p>
          <a:p>
            <a:pPr marL="0" indent="0">
              <a:lnSpc>
                <a:spcPct val="150000"/>
              </a:lnSpc>
              <a:buNone/>
            </a:pPr>
            <a:r>
              <a:rPr lang="en-US" sz="2400" dirty="0">
                <a:ea typeface="+mn-lt"/>
                <a:cs typeface="+mn-lt"/>
              </a:rPr>
              <a:t>                                                                                                             (Delahunt, 2024)</a:t>
            </a:r>
            <a:endParaRPr lang="en-US" sz="2400" cap="none">
              <a:latin typeface="Arial"/>
              <a:cs typeface="Calibri"/>
            </a:endParaRPr>
          </a:p>
        </p:txBody>
      </p:sp>
    </p:spTree>
    <p:extLst>
      <p:ext uri="{BB962C8B-B14F-4D97-AF65-F5344CB8AC3E}">
        <p14:creationId xmlns:p14="http://schemas.microsoft.com/office/powerpoint/2010/main" val="412000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A01DA-491D-A385-5ECC-3E3D97DD0265}"/>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85391C2-FF58-0760-534F-7620BAA4D642}"/>
              </a:ext>
            </a:extLst>
          </p:cNvPr>
          <p:cNvGraphicFramePr/>
          <p:nvPr>
            <p:extLst>
              <p:ext uri="{D42A27DB-BD31-4B8C-83A1-F6EECF244321}">
                <p14:modId xmlns:p14="http://schemas.microsoft.com/office/powerpoint/2010/main" val="1108016663"/>
              </p:ext>
            </p:extLst>
          </p:nvPr>
        </p:nvGraphicFramePr>
        <p:xfrm>
          <a:off x="1242646" y="-17585"/>
          <a:ext cx="8675076" cy="65180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6" name="TextBox 255">
            <a:extLst>
              <a:ext uri="{FF2B5EF4-FFF2-40B4-BE49-F238E27FC236}">
                <a16:creationId xmlns:a16="http://schemas.microsoft.com/office/drawing/2014/main" id="{6D096586-0D29-D21C-388A-2EE5EDA54DA5}"/>
              </a:ext>
            </a:extLst>
          </p:cNvPr>
          <p:cNvSpPr txBox="1"/>
          <p:nvPr/>
        </p:nvSpPr>
        <p:spPr>
          <a:xfrm>
            <a:off x="328246" y="6459415"/>
            <a:ext cx="1153550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ea typeface="+mn-lt"/>
                <a:cs typeface="+mn-lt"/>
              </a:rPr>
              <a:t>    (Delahunt, 2024)</a:t>
            </a:r>
            <a:endParaRPr lang="en-US" dirty="0"/>
          </a:p>
        </p:txBody>
      </p:sp>
      <p:sp>
        <p:nvSpPr>
          <p:cNvPr id="500" name="Arrow: Right 499">
            <a:extLst>
              <a:ext uri="{FF2B5EF4-FFF2-40B4-BE49-F238E27FC236}">
                <a16:creationId xmlns:a16="http://schemas.microsoft.com/office/drawing/2014/main" id="{376A62DC-C9BF-28FA-1DC8-87D74D55FA75}"/>
              </a:ext>
            </a:extLst>
          </p:cNvPr>
          <p:cNvSpPr/>
          <p:nvPr/>
        </p:nvSpPr>
        <p:spPr>
          <a:xfrm>
            <a:off x="3156107" y="5053643"/>
            <a:ext cx="1645822" cy="44534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2836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teps against a white wall">
            <a:extLst>
              <a:ext uri="{FF2B5EF4-FFF2-40B4-BE49-F238E27FC236}">
                <a16:creationId xmlns:a16="http://schemas.microsoft.com/office/drawing/2014/main" id="{8E127B50-75CD-C4A1-437D-8947630417FC}"/>
              </a:ext>
            </a:extLst>
          </p:cNvPr>
          <p:cNvPicPr>
            <a:picLocks noChangeAspect="1"/>
          </p:cNvPicPr>
          <p:nvPr/>
        </p:nvPicPr>
        <p:blipFill>
          <a:blip r:embed="rId2">
            <a:alphaModFix/>
          </a:blip>
          <a:stretch>
            <a:fillRect/>
          </a:stretch>
        </p:blipFill>
        <p:spPr>
          <a:xfrm>
            <a:off x="-12914" y="-5714"/>
            <a:ext cx="12204914" cy="6882343"/>
          </a:xfrm>
          <a:prstGeom prst="rect">
            <a:avLst/>
          </a:prstGeom>
        </p:spPr>
      </p:pic>
      <p:sp>
        <p:nvSpPr>
          <p:cNvPr id="2" name="Title 1">
            <a:extLst>
              <a:ext uri="{FF2B5EF4-FFF2-40B4-BE49-F238E27FC236}">
                <a16:creationId xmlns:a16="http://schemas.microsoft.com/office/drawing/2014/main" id="{61B5DC5C-1857-377C-150A-10F57386D9EB}"/>
              </a:ext>
            </a:extLst>
          </p:cNvPr>
          <p:cNvSpPr>
            <a:spLocks noGrp="1"/>
          </p:cNvSpPr>
          <p:nvPr>
            <p:ph type="title"/>
          </p:nvPr>
        </p:nvSpPr>
        <p:spPr>
          <a:xfrm>
            <a:off x="4135119" y="202565"/>
            <a:ext cx="3768437" cy="803275"/>
          </a:xfrm>
        </p:spPr>
        <p:txBody>
          <a:bodyPr/>
          <a:lstStyle/>
          <a:p>
            <a:r>
              <a:rPr lang="en-US" sz="2400" b="1" u="sng" dirty="0">
                <a:solidFill>
                  <a:schemeClr val="accent6"/>
                </a:solidFill>
                <a:latin typeface="Arial"/>
                <a:cs typeface="Arial"/>
              </a:rPr>
              <a:t>6-step framework </a:t>
            </a:r>
            <a:endParaRPr lang="en-US" sz="2400" b="1" u="sng" dirty="0">
              <a:solidFill>
                <a:schemeClr val="accent6"/>
              </a:solidFill>
            </a:endParaRPr>
          </a:p>
        </p:txBody>
      </p:sp>
      <p:sp>
        <p:nvSpPr>
          <p:cNvPr id="4" name="Slide Number Placeholder 3">
            <a:extLst>
              <a:ext uri="{FF2B5EF4-FFF2-40B4-BE49-F238E27FC236}">
                <a16:creationId xmlns:a16="http://schemas.microsoft.com/office/drawing/2014/main" id="{1969F577-C9D5-6ECE-907B-53A06AD0F121}"/>
              </a:ext>
            </a:extLst>
          </p:cNvPr>
          <p:cNvSpPr>
            <a:spLocks noGrp="1"/>
          </p:cNvSpPr>
          <p:nvPr>
            <p:ph type="sldNum" sz="quarter" idx="4"/>
          </p:nvPr>
        </p:nvSpPr>
        <p:spPr/>
        <p:txBody>
          <a:bodyPr/>
          <a:lstStyle/>
          <a:p>
            <a:fld id="{B5CEABB6-07DC-46E8-9B57-56EC44A396E5}" type="slidenum">
              <a:rPr lang="en-US" smtClean="0"/>
              <a:pPr/>
              <a:t>7</a:t>
            </a:fld>
            <a:endParaRPr lang="en-US" dirty="0"/>
          </a:p>
        </p:txBody>
      </p:sp>
      <p:sp>
        <p:nvSpPr>
          <p:cNvPr id="3" name="TextBox 2">
            <a:extLst>
              <a:ext uri="{FF2B5EF4-FFF2-40B4-BE49-F238E27FC236}">
                <a16:creationId xmlns:a16="http://schemas.microsoft.com/office/drawing/2014/main" id="{6D81DC84-9B2E-C04A-BD74-FB6C973941B3}"/>
              </a:ext>
            </a:extLst>
          </p:cNvPr>
          <p:cNvSpPr txBox="1"/>
          <p:nvPr/>
        </p:nvSpPr>
        <p:spPr>
          <a:xfrm>
            <a:off x="914401" y="1180652"/>
            <a:ext cx="5662047" cy="39018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pPr>
            <a:r>
              <a:rPr lang="en-US" sz="2400" dirty="0">
                <a:latin typeface="Arial"/>
              </a:rPr>
              <a:t>The six step framework of Braun &amp; Clarke (2006) is possibly one of the most prominent approaches, at least within the social sciences, most likely due to  it offering an easily  understandable  framework for using </a:t>
            </a:r>
            <a:r>
              <a:rPr lang="en-US" sz="2400">
                <a:latin typeface="Arial"/>
              </a:rPr>
              <a:t>TA.</a:t>
            </a:r>
            <a:r>
              <a:rPr lang="en-US" sz="2400" dirty="0">
                <a:latin typeface="Arial"/>
                <a:cs typeface="Arial"/>
              </a:rPr>
              <a:t> </a:t>
            </a:r>
            <a:r>
              <a:rPr lang="en-US" sz="2400" dirty="0">
                <a:solidFill>
                  <a:srgbClr val="2E312B"/>
                </a:solidFill>
                <a:latin typeface="Arial"/>
                <a:cs typeface="Arial"/>
              </a:rPr>
              <a:t> </a:t>
            </a:r>
            <a:endParaRPr lang="en-US" sz="2400" dirty="0">
              <a:solidFill>
                <a:srgbClr val="2E312B"/>
              </a:solidFill>
              <a:latin typeface="Arial"/>
            </a:endParaRPr>
          </a:p>
        </p:txBody>
      </p:sp>
      <p:sp>
        <p:nvSpPr>
          <p:cNvPr id="5" name="TextBox 4">
            <a:extLst>
              <a:ext uri="{FF2B5EF4-FFF2-40B4-BE49-F238E27FC236}">
                <a16:creationId xmlns:a16="http://schemas.microsoft.com/office/drawing/2014/main" id="{AEBF9D37-D073-1552-5B6F-69A6A694A5F0}"/>
              </a:ext>
            </a:extLst>
          </p:cNvPr>
          <p:cNvSpPr txBox="1"/>
          <p:nvPr/>
        </p:nvSpPr>
        <p:spPr>
          <a:xfrm>
            <a:off x="9052560" y="606552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2E312B"/>
                </a:solidFill>
                <a:latin typeface="Arial"/>
              </a:rPr>
              <a:t>(Delahunt, 2024)</a:t>
            </a:r>
            <a:endParaRPr lang="en-US"/>
          </a:p>
        </p:txBody>
      </p:sp>
    </p:spTree>
    <p:extLst>
      <p:ext uri="{BB962C8B-B14F-4D97-AF65-F5344CB8AC3E}">
        <p14:creationId xmlns:p14="http://schemas.microsoft.com/office/powerpoint/2010/main" val="2068290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32FCA-7F1C-8CE6-507D-3CCCE27DB7C3}"/>
            </a:ext>
          </a:extLst>
        </p:cNvPr>
        <p:cNvGrpSpPr/>
        <p:nvPr/>
      </p:nvGrpSpPr>
      <p:grpSpPr>
        <a:xfrm>
          <a:off x="0" y="0"/>
          <a:ext cx="0" cy="0"/>
          <a:chOff x="0" y="0"/>
          <a:chExt cx="0" cy="0"/>
        </a:xfrm>
      </p:grpSpPr>
      <p:pic>
        <p:nvPicPr>
          <p:cNvPr id="8" name="Picture 7" descr="Steps against a white wall">
            <a:extLst>
              <a:ext uri="{FF2B5EF4-FFF2-40B4-BE49-F238E27FC236}">
                <a16:creationId xmlns:a16="http://schemas.microsoft.com/office/drawing/2014/main" id="{9C443259-B4B1-031D-F2A6-235D5614D287}"/>
              </a:ext>
            </a:extLst>
          </p:cNvPr>
          <p:cNvPicPr>
            <a:picLocks noChangeAspect="1"/>
          </p:cNvPicPr>
          <p:nvPr/>
        </p:nvPicPr>
        <p:blipFill>
          <a:blip r:embed="rId2"/>
          <a:stretch>
            <a:fillRect/>
          </a:stretch>
        </p:blipFill>
        <p:spPr>
          <a:xfrm>
            <a:off x="-2754" y="-26034"/>
            <a:ext cx="12204914" cy="6882343"/>
          </a:xfrm>
          <a:prstGeom prst="rect">
            <a:avLst/>
          </a:prstGeom>
        </p:spPr>
      </p:pic>
      <p:sp>
        <p:nvSpPr>
          <p:cNvPr id="4" name="Slide Number Placeholder 3">
            <a:extLst>
              <a:ext uri="{FF2B5EF4-FFF2-40B4-BE49-F238E27FC236}">
                <a16:creationId xmlns:a16="http://schemas.microsoft.com/office/drawing/2014/main" id="{C4B29A44-E040-D520-2449-A03E1310CFE9}"/>
              </a:ext>
            </a:extLst>
          </p:cNvPr>
          <p:cNvSpPr>
            <a:spLocks noGrp="1"/>
          </p:cNvSpPr>
          <p:nvPr>
            <p:ph type="sldNum" sz="quarter" idx="4"/>
          </p:nvPr>
        </p:nvSpPr>
        <p:spPr/>
        <p:txBody>
          <a:bodyPr/>
          <a:lstStyle/>
          <a:p>
            <a:fld id="{B5CEABB6-07DC-46E8-9B57-56EC44A396E5}" type="slidenum">
              <a:rPr lang="en-US" smtClean="0"/>
              <a:pPr/>
              <a:t>8</a:t>
            </a:fld>
            <a:endParaRPr lang="en-US" dirty="0"/>
          </a:p>
        </p:txBody>
      </p:sp>
      <p:sp>
        <p:nvSpPr>
          <p:cNvPr id="5" name="TextBox 4">
            <a:extLst>
              <a:ext uri="{FF2B5EF4-FFF2-40B4-BE49-F238E27FC236}">
                <a16:creationId xmlns:a16="http://schemas.microsoft.com/office/drawing/2014/main" id="{77C2AB70-9677-80A7-DCD9-8D22CF577F90}"/>
              </a:ext>
            </a:extLst>
          </p:cNvPr>
          <p:cNvSpPr txBox="1"/>
          <p:nvPr/>
        </p:nvSpPr>
        <p:spPr>
          <a:xfrm>
            <a:off x="106953" y="-498369"/>
            <a:ext cx="11646485" cy="66718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2400" b="1" dirty="0">
                <a:solidFill>
                  <a:srgbClr val="2E312B"/>
                </a:solidFill>
                <a:latin typeface="Arial"/>
                <a:cs typeface="Arial"/>
              </a:rPr>
              <a:t>                                                                                                                      </a:t>
            </a:r>
            <a:endParaRPr lang="en-US" sz="2400" dirty="0">
              <a:solidFill>
                <a:srgbClr val="000000"/>
              </a:solidFill>
              <a:latin typeface="Arial"/>
              <a:cs typeface="Arial"/>
            </a:endParaRPr>
          </a:p>
          <a:p>
            <a:pPr>
              <a:lnSpc>
                <a:spcPct val="150000"/>
              </a:lnSpc>
            </a:pPr>
            <a:r>
              <a:rPr lang="en-US" sz="2400" b="1" dirty="0">
                <a:solidFill>
                  <a:srgbClr val="2E312B"/>
                </a:solidFill>
                <a:latin typeface="Arial"/>
                <a:cs typeface="Arial"/>
              </a:rPr>
              <a:t>                                                             </a:t>
            </a:r>
            <a:r>
              <a:rPr lang="en-US" sz="2400" b="1" dirty="0">
                <a:latin typeface="Arial"/>
                <a:cs typeface="Arial"/>
              </a:rPr>
              <a:t>              </a:t>
            </a:r>
            <a:r>
              <a:rPr lang="en-US" sz="2400" b="1" dirty="0">
                <a:solidFill>
                  <a:schemeClr val="accent6"/>
                </a:solidFill>
                <a:latin typeface="Arial"/>
                <a:cs typeface="Arial"/>
              </a:rPr>
              <a:t>    Step 6</a:t>
            </a:r>
            <a:r>
              <a:rPr lang="en-US" sz="2400" dirty="0">
                <a:solidFill>
                  <a:schemeClr val="accent6"/>
                </a:solidFill>
                <a:latin typeface="Arial"/>
                <a:cs typeface="Arial"/>
              </a:rPr>
              <a:t>: </a:t>
            </a:r>
            <a:r>
              <a:rPr lang="en-US" sz="2400" dirty="0">
                <a:latin typeface="Arial"/>
                <a:cs typeface="Arial"/>
              </a:rPr>
              <a:t>Note the findings.</a:t>
            </a:r>
          </a:p>
          <a:p>
            <a:pPr>
              <a:lnSpc>
                <a:spcPct val="150000"/>
              </a:lnSpc>
            </a:pPr>
            <a:endParaRPr lang="en-US" sz="2400" dirty="0">
              <a:latin typeface="Arial"/>
              <a:cs typeface="Arial"/>
            </a:endParaRPr>
          </a:p>
          <a:p>
            <a:pPr>
              <a:lnSpc>
                <a:spcPct val="150000"/>
              </a:lnSpc>
            </a:pPr>
            <a:r>
              <a:rPr lang="en-US" sz="2400" b="1" dirty="0">
                <a:latin typeface="Arial"/>
                <a:cs typeface="Arial"/>
              </a:rPr>
              <a:t>                             </a:t>
            </a:r>
            <a:r>
              <a:rPr lang="en-US" sz="2400" b="1" dirty="0">
                <a:solidFill>
                  <a:schemeClr val="accent6"/>
                </a:solidFill>
                <a:latin typeface="Arial"/>
                <a:cs typeface="Arial"/>
              </a:rPr>
              <a:t>                          Step 5</a:t>
            </a:r>
            <a:r>
              <a:rPr lang="en-US" sz="2400" dirty="0">
                <a:solidFill>
                  <a:schemeClr val="accent6"/>
                </a:solidFill>
                <a:latin typeface="Arial"/>
                <a:cs typeface="Arial"/>
              </a:rPr>
              <a:t>: </a:t>
            </a:r>
            <a:r>
              <a:rPr lang="en-US" sz="2400" dirty="0">
                <a:latin typeface="Arial"/>
                <a:cs typeface="Arial"/>
              </a:rPr>
              <a:t>Define the patterns/themes</a:t>
            </a:r>
            <a:endParaRPr lang="en-US" sz="2400">
              <a:latin typeface="Arial"/>
              <a:cs typeface="Arial"/>
            </a:endParaRPr>
          </a:p>
          <a:p>
            <a:pPr>
              <a:lnSpc>
                <a:spcPct val="150000"/>
              </a:lnSpc>
            </a:pPr>
            <a:r>
              <a:rPr lang="en-US" sz="2400" b="1" dirty="0">
                <a:latin typeface="Arial"/>
                <a:cs typeface="Arial"/>
              </a:rPr>
              <a:t>                                                   </a:t>
            </a:r>
            <a:endParaRPr lang="en-US" sz="2400" dirty="0">
              <a:latin typeface="Arial"/>
              <a:cs typeface="Arial"/>
            </a:endParaRPr>
          </a:p>
          <a:p>
            <a:pPr>
              <a:lnSpc>
                <a:spcPct val="150000"/>
              </a:lnSpc>
            </a:pPr>
            <a:r>
              <a:rPr lang="en-US" sz="2400" b="1" dirty="0">
                <a:latin typeface="Arial"/>
                <a:cs typeface="Arial"/>
              </a:rPr>
              <a:t>        </a:t>
            </a:r>
            <a:r>
              <a:rPr lang="en-US" sz="2400" b="1" dirty="0">
                <a:solidFill>
                  <a:schemeClr val="accent6"/>
                </a:solidFill>
                <a:latin typeface="Arial"/>
                <a:cs typeface="Arial"/>
              </a:rPr>
              <a:t>                                Step 4</a:t>
            </a:r>
            <a:r>
              <a:rPr lang="en-US" sz="2400" dirty="0">
                <a:solidFill>
                  <a:schemeClr val="accent6"/>
                </a:solidFill>
                <a:latin typeface="Arial"/>
                <a:cs typeface="Arial"/>
              </a:rPr>
              <a:t>: </a:t>
            </a:r>
            <a:r>
              <a:rPr lang="en-US" sz="2400" dirty="0">
                <a:latin typeface="Arial"/>
                <a:cs typeface="Arial"/>
              </a:rPr>
              <a:t>Assess the patterns/themes .</a:t>
            </a:r>
            <a:r>
              <a:rPr lang="en-US" sz="2400" b="1" dirty="0">
                <a:latin typeface="Arial"/>
                <a:cs typeface="Arial"/>
              </a:rPr>
              <a:t>  </a:t>
            </a:r>
            <a:endParaRPr lang="en-US" sz="2400" dirty="0">
              <a:latin typeface="Arial"/>
              <a:cs typeface="Arial"/>
            </a:endParaRPr>
          </a:p>
          <a:p>
            <a:pPr>
              <a:lnSpc>
                <a:spcPct val="150000"/>
              </a:lnSpc>
            </a:pPr>
            <a:r>
              <a:rPr lang="en-US" sz="2400" b="1" dirty="0">
                <a:latin typeface="Arial"/>
                <a:cs typeface="Arial"/>
              </a:rPr>
              <a:t>     </a:t>
            </a:r>
            <a:endParaRPr lang="en-US" sz="2400" dirty="0">
              <a:latin typeface="Arial"/>
              <a:cs typeface="Arial"/>
            </a:endParaRPr>
          </a:p>
          <a:p>
            <a:pPr>
              <a:lnSpc>
                <a:spcPct val="150000"/>
              </a:lnSpc>
            </a:pPr>
            <a:r>
              <a:rPr lang="en-US" sz="2400" b="1" dirty="0">
                <a:latin typeface="Arial"/>
                <a:cs typeface="Arial"/>
              </a:rPr>
              <a:t>                     </a:t>
            </a:r>
            <a:r>
              <a:rPr lang="en-US" sz="2400" b="1" dirty="0">
                <a:solidFill>
                  <a:schemeClr val="accent6"/>
                </a:solidFill>
                <a:latin typeface="Arial"/>
                <a:cs typeface="Arial"/>
              </a:rPr>
              <a:t>        Step 3:</a:t>
            </a:r>
            <a:r>
              <a:rPr lang="en-US" sz="2400" dirty="0">
                <a:solidFill>
                  <a:schemeClr val="accent6"/>
                </a:solidFill>
                <a:latin typeface="Arial"/>
                <a:cs typeface="Arial"/>
              </a:rPr>
              <a:t> </a:t>
            </a:r>
            <a:r>
              <a:rPr lang="en-US" sz="2400" dirty="0">
                <a:latin typeface="Arial"/>
                <a:cs typeface="Arial"/>
              </a:rPr>
              <a:t>Look for patterns/themes.</a:t>
            </a:r>
          </a:p>
          <a:p>
            <a:pPr>
              <a:lnSpc>
                <a:spcPct val="150000"/>
              </a:lnSpc>
            </a:pPr>
            <a:endParaRPr lang="en-US" sz="2400" dirty="0">
              <a:latin typeface="Arial"/>
              <a:cs typeface="Arial"/>
            </a:endParaRPr>
          </a:p>
          <a:p>
            <a:pPr>
              <a:lnSpc>
                <a:spcPct val="150000"/>
              </a:lnSpc>
            </a:pPr>
            <a:r>
              <a:rPr lang="en-US" sz="2400" b="1" dirty="0">
                <a:latin typeface="Arial"/>
                <a:cs typeface="Arial"/>
              </a:rPr>
              <a:t>          </a:t>
            </a:r>
            <a:r>
              <a:rPr lang="en-US" sz="2400" b="1" dirty="0">
                <a:solidFill>
                  <a:schemeClr val="accent6"/>
                </a:solidFill>
                <a:latin typeface="Arial"/>
                <a:cs typeface="Arial"/>
              </a:rPr>
              <a:t>         Step 2</a:t>
            </a:r>
            <a:r>
              <a:rPr lang="en-US" sz="2400" dirty="0">
                <a:solidFill>
                  <a:schemeClr val="accent6"/>
                </a:solidFill>
                <a:latin typeface="Arial"/>
                <a:cs typeface="Arial"/>
              </a:rPr>
              <a:t>: </a:t>
            </a:r>
            <a:r>
              <a:rPr lang="en-US" sz="2400" dirty="0">
                <a:latin typeface="Arial"/>
                <a:cs typeface="Arial"/>
              </a:rPr>
              <a:t>Produce initial codes.</a:t>
            </a:r>
          </a:p>
          <a:p>
            <a:pPr>
              <a:lnSpc>
                <a:spcPct val="150000"/>
              </a:lnSpc>
            </a:pPr>
            <a:endParaRPr lang="en-US" sz="2400" dirty="0">
              <a:latin typeface="Arial"/>
              <a:cs typeface="Arial"/>
            </a:endParaRPr>
          </a:p>
          <a:p>
            <a:pPr>
              <a:lnSpc>
                <a:spcPct val="150000"/>
              </a:lnSpc>
            </a:pPr>
            <a:r>
              <a:rPr lang="en-US" sz="2400" b="1" dirty="0">
                <a:latin typeface="Arial"/>
                <a:cs typeface="Arial"/>
              </a:rPr>
              <a:t> </a:t>
            </a:r>
            <a:r>
              <a:rPr lang="en-US" sz="2400" b="1" dirty="0">
                <a:solidFill>
                  <a:schemeClr val="accent6"/>
                </a:solidFill>
                <a:latin typeface="Arial"/>
                <a:cs typeface="Arial"/>
              </a:rPr>
              <a:t> Step 1:</a:t>
            </a:r>
            <a:r>
              <a:rPr lang="en-US" sz="2400" dirty="0">
                <a:latin typeface="Arial"/>
                <a:cs typeface="Arial"/>
              </a:rPr>
              <a:t> Acquaint </a:t>
            </a:r>
            <a:r>
              <a:rPr lang="en-US" sz="2400" dirty="0">
                <a:solidFill>
                  <a:srgbClr val="000000"/>
                </a:solidFill>
                <a:latin typeface="Arial"/>
                <a:cs typeface="Arial"/>
              </a:rPr>
              <a:t>yourself with the </a:t>
            </a:r>
            <a:r>
              <a:rPr lang="en-US" sz="2400">
                <a:solidFill>
                  <a:srgbClr val="000000"/>
                </a:solidFill>
                <a:latin typeface="Arial"/>
                <a:cs typeface="Arial"/>
              </a:rPr>
              <a:t>data  </a:t>
            </a:r>
            <a:r>
              <a:rPr lang="en-US" sz="2400" dirty="0">
                <a:solidFill>
                  <a:srgbClr val="2E312B"/>
                </a:solidFill>
                <a:latin typeface="Arial"/>
                <a:cs typeface="Arial"/>
              </a:rPr>
              <a:t>                                                                                                                                                                </a:t>
            </a:r>
            <a:endParaRPr lang="en-US" dirty="0">
              <a:solidFill>
                <a:srgbClr val="2E312B"/>
              </a:solidFill>
              <a:latin typeface="Arial"/>
              <a:cs typeface="Arial"/>
            </a:endParaRPr>
          </a:p>
        </p:txBody>
      </p:sp>
      <p:sp>
        <p:nvSpPr>
          <p:cNvPr id="2" name="TextBox 1">
            <a:extLst>
              <a:ext uri="{FF2B5EF4-FFF2-40B4-BE49-F238E27FC236}">
                <a16:creationId xmlns:a16="http://schemas.microsoft.com/office/drawing/2014/main" id="{860E6790-58BD-A47C-0715-58DD850BD9A2}"/>
              </a:ext>
            </a:extLst>
          </p:cNvPr>
          <p:cNvSpPr txBox="1"/>
          <p:nvPr/>
        </p:nvSpPr>
        <p:spPr>
          <a:xfrm>
            <a:off x="8676640" y="6248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2E312B"/>
                </a:solidFill>
                <a:latin typeface="Arial"/>
              </a:rPr>
              <a:t>(Delahunt, 2024)</a:t>
            </a:r>
            <a:endParaRPr lang="en-US"/>
          </a:p>
        </p:txBody>
      </p:sp>
    </p:spTree>
    <p:extLst>
      <p:ext uri="{BB962C8B-B14F-4D97-AF65-F5344CB8AC3E}">
        <p14:creationId xmlns:p14="http://schemas.microsoft.com/office/powerpoint/2010/main" val="147710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E2F57E8-B19C-90C3-2C36-6CA212458C7C}"/>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5E5ACB8-CB52-0419-813F-6AACAA4AAE62}"/>
              </a:ext>
            </a:extLst>
          </p:cNvPr>
          <p:cNvSpPr>
            <a:spLocks noGrp="1"/>
          </p:cNvSpPr>
          <p:nvPr>
            <p:ph type="sldNum" sz="quarter" idx="4"/>
          </p:nvPr>
        </p:nvSpPr>
        <p:spPr>
          <a:xfrm>
            <a:off x="914400" y="6246254"/>
            <a:ext cx="631065" cy="296214"/>
          </a:xfrm>
        </p:spPr>
        <p:txBody>
          <a:bodyPr/>
          <a:lstStyle/>
          <a:p>
            <a:fld id="{B5CEABB6-07DC-46E8-9B57-56EC44A396E5}" type="slidenum">
              <a:rPr lang="en-US" smtClean="0"/>
              <a:pPr/>
              <a:t>9</a:t>
            </a:fld>
            <a:endParaRPr lang="en-US" dirty="0"/>
          </a:p>
        </p:txBody>
      </p:sp>
      <p:graphicFrame>
        <p:nvGraphicFramePr>
          <p:cNvPr id="2" name="Diagram 1">
            <a:extLst>
              <a:ext uri="{FF2B5EF4-FFF2-40B4-BE49-F238E27FC236}">
                <a16:creationId xmlns:a16="http://schemas.microsoft.com/office/drawing/2014/main" id="{C77FF5B6-B0F6-B65D-1ECF-6E63BF3F24B0}"/>
              </a:ext>
            </a:extLst>
          </p:cNvPr>
          <p:cNvGraphicFramePr/>
          <p:nvPr>
            <p:extLst>
              <p:ext uri="{D42A27DB-BD31-4B8C-83A1-F6EECF244321}">
                <p14:modId xmlns:p14="http://schemas.microsoft.com/office/powerpoint/2010/main" val="3441629276"/>
              </p:ext>
            </p:extLst>
          </p:nvPr>
        </p:nvGraphicFramePr>
        <p:xfrm>
          <a:off x="1230923" y="1717432"/>
          <a:ext cx="10363200" cy="49588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8" name="TextBox 97">
            <a:extLst>
              <a:ext uri="{FF2B5EF4-FFF2-40B4-BE49-F238E27FC236}">
                <a16:creationId xmlns:a16="http://schemas.microsoft.com/office/drawing/2014/main" id="{F1DE4F40-84B7-33D4-BCB8-1175D9DA24CF}"/>
              </a:ext>
            </a:extLst>
          </p:cNvPr>
          <p:cNvSpPr txBox="1"/>
          <p:nvPr/>
        </p:nvSpPr>
        <p:spPr>
          <a:xfrm>
            <a:off x="304800" y="222738"/>
            <a:ext cx="9272953" cy="16927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cap="all" dirty="0">
                <a:solidFill>
                  <a:schemeClr val="accent6"/>
                </a:solidFill>
                <a:latin typeface="Tenorite"/>
              </a:rPr>
              <a:t>types of thematic analysis include: </a:t>
            </a:r>
            <a:r>
              <a:rPr lang="en-US" sz="2400" dirty="0">
                <a:latin typeface="Arial"/>
              </a:rPr>
              <a:t>The phrase "thematic analysis" refers to a broad range of techniques that encompass various coding processes as well as the creation and discovery of themes. </a:t>
            </a:r>
            <a:endParaRPr lang="en-US" sz="2400" dirty="0">
              <a:solidFill>
                <a:srgbClr val="000000"/>
              </a:solidFill>
              <a:latin typeface="Tenorite"/>
              <a:cs typeface="Arial"/>
            </a:endParaRPr>
          </a:p>
        </p:txBody>
      </p:sp>
      <p:sp>
        <p:nvSpPr>
          <p:cNvPr id="491" name="TextBox 490">
            <a:extLst>
              <a:ext uri="{FF2B5EF4-FFF2-40B4-BE49-F238E27FC236}">
                <a16:creationId xmlns:a16="http://schemas.microsoft.com/office/drawing/2014/main" id="{7E969149-94AD-1202-5FE2-C98356048FC3}"/>
              </a:ext>
            </a:extLst>
          </p:cNvPr>
          <p:cNvSpPr txBox="1"/>
          <p:nvPr/>
        </p:nvSpPr>
        <p:spPr>
          <a:xfrm>
            <a:off x="4525108" y="6538351"/>
            <a:ext cx="6858000" cy="3231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gn="just">
              <a:lnSpc>
                <a:spcPts val="1800"/>
              </a:lnSpc>
              <a:buFont typeface=""/>
              <a:buChar char="•"/>
            </a:pPr>
            <a:r>
              <a:rPr lang="en-US" dirty="0">
                <a:latin typeface="Arial"/>
                <a:ea typeface="+mn-lt"/>
                <a:cs typeface="+mn-lt"/>
              </a:rPr>
              <a:t>(Braun &amp; Clarke, 2022;Naeem et al., 2023)</a:t>
            </a:r>
            <a:endParaRPr lang="en-US" dirty="0">
              <a:latin typeface="Arial"/>
            </a:endParaRPr>
          </a:p>
        </p:txBody>
      </p:sp>
      <p:sp>
        <p:nvSpPr>
          <p:cNvPr id="18" name="TextBox 17">
            <a:extLst>
              <a:ext uri="{FF2B5EF4-FFF2-40B4-BE49-F238E27FC236}">
                <a16:creationId xmlns:a16="http://schemas.microsoft.com/office/drawing/2014/main" id="{827B81D8-4B62-95D0-DEF8-ABCAD2EA7703}"/>
              </a:ext>
            </a:extLst>
          </p:cNvPr>
          <p:cNvSpPr txBox="1"/>
          <p:nvPr/>
        </p:nvSpPr>
        <p:spPr>
          <a:xfrm>
            <a:off x="4085491" y="2549768"/>
            <a:ext cx="262010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Arial"/>
                <a:cs typeface="Arial"/>
              </a:rPr>
              <a:t>Codebook TA</a:t>
            </a:r>
          </a:p>
        </p:txBody>
      </p:sp>
    </p:spTree>
    <p:extLst>
      <p:ext uri="{BB962C8B-B14F-4D97-AF65-F5344CB8AC3E}">
        <p14:creationId xmlns:p14="http://schemas.microsoft.com/office/powerpoint/2010/main" val="3383308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C82EB7E-218B-3DCB-7566-DC11ED2F8B66}"/>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392C654-3D56-8E4D-4517-6E8F83CE1471}"/>
              </a:ext>
            </a:extLst>
          </p:cNvPr>
          <p:cNvSpPr>
            <a:spLocks noGrp="1"/>
          </p:cNvSpPr>
          <p:nvPr>
            <p:ph type="sldNum" sz="quarter" idx="4"/>
          </p:nvPr>
        </p:nvSpPr>
        <p:spPr>
          <a:xfrm>
            <a:off x="914400" y="6246254"/>
            <a:ext cx="631065" cy="296214"/>
          </a:xfrm>
        </p:spPr>
        <p:txBody>
          <a:bodyPr/>
          <a:lstStyle/>
          <a:p>
            <a:fld id="{B5CEABB6-07DC-46E8-9B57-56EC44A396E5}" type="slidenum">
              <a:rPr lang="en-US" smtClean="0"/>
              <a:pPr/>
              <a:t>10</a:t>
            </a:fld>
            <a:endParaRPr lang="en-US" dirty="0"/>
          </a:p>
        </p:txBody>
      </p:sp>
      <p:graphicFrame>
        <p:nvGraphicFramePr>
          <p:cNvPr id="2" name="Diagram 1">
            <a:extLst>
              <a:ext uri="{FF2B5EF4-FFF2-40B4-BE49-F238E27FC236}">
                <a16:creationId xmlns:a16="http://schemas.microsoft.com/office/drawing/2014/main" id="{22538139-D8D0-5A80-257A-FA52D6AAAD3F}"/>
              </a:ext>
            </a:extLst>
          </p:cNvPr>
          <p:cNvGraphicFramePr/>
          <p:nvPr>
            <p:extLst>
              <p:ext uri="{D42A27DB-BD31-4B8C-83A1-F6EECF244321}">
                <p14:modId xmlns:p14="http://schemas.microsoft.com/office/powerpoint/2010/main" val="125419568"/>
              </p:ext>
            </p:extLst>
          </p:nvPr>
        </p:nvGraphicFramePr>
        <p:xfrm>
          <a:off x="937846" y="1096109"/>
          <a:ext cx="10668000" cy="49588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0" name="TextBox 59">
            <a:extLst>
              <a:ext uri="{FF2B5EF4-FFF2-40B4-BE49-F238E27FC236}">
                <a16:creationId xmlns:a16="http://schemas.microsoft.com/office/drawing/2014/main" id="{9C7AB4B8-EDFC-775D-4D2D-BE3092E1E8EA}"/>
              </a:ext>
            </a:extLst>
          </p:cNvPr>
          <p:cNvSpPr txBox="1"/>
          <p:nvPr/>
        </p:nvSpPr>
        <p:spPr>
          <a:xfrm>
            <a:off x="9310706" y="6406363"/>
            <a:ext cx="2743200" cy="2604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gn="just">
              <a:lnSpc>
                <a:spcPts val="1050"/>
              </a:lnSpc>
              <a:buFont typeface=""/>
              <a:buChar char="•"/>
            </a:pPr>
            <a:r>
              <a:rPr lang="en-US" sz="2000" dirty="0">
                <a:latin typeface="Tenorite"/>
                <a:cs typeface="Arial"/>
              </a:rPr>
              <a:t>(Naeem et al., 2023)</a:t>
            </a:r>
            <a:endParaRPr lang="en-US" sz="2000" dirty="0">
              <a:latin typeface="Arial"/>
              <a:cs typeface="Arial"/>
            </a:endParaRPr>
          </a:p>
        </p:txBody>
      </p:sp>
      <p:sp>
        <p:nvSpPr>
          <p:cNvPr id="16" name="TextBox 15">
            <a:extLst>
              <a:ext uri="{FF2B5EF4-FFF2-40B4-BE49-F238E27FC236}">
                <a16:creationId xmlns:a16="http://schemas.microsoft.com/office/drawing/2014/main" id="{9E3960F4-90F6-6D32-823D-772475DD546B}"/>
              </a:ext>
            </a:extLst>
          </p:cNvPr>
          <p:cNvSpPr txBox="1"/>
          <p:nvPr/>
        </p:nvSpPr>
        <p:spPr>
          <a:xfrm>
            <a:off x="4331676" y="1875692"/>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Arial"/>
                <a:cs typeface="Arial"/>
              </a:rPr>
              <a:t>Reflexive TA</a:t>
            </a:r>
          </a:p>
        </p:txBody>
      </p:sp>
    </p:spTree>
    <p:extLst>
      <p:ext uri="{BB962C8B-B14F-4D97-AF65-F5344CB8AC3E}">
        <p14:creationId xmlns:p14="http://schemas.microsoft.com/office/powerpoint/2010/main" val="1724313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28ADFBB-3469-58E1-4E64-35E8C051D736}"/>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121EE49-E425-8D33-78C2-ED561C606230}"/>
              </a:ext>
            </a:extLst>
          </p:cNvPr>
          <p:cNvSpPr>
            <a:spLocks noGrp="1"/>
          </p:cNvSpPr>
          <p:nvPr>
            <p:ph type="sldNum" sz="quarter" idx="4"/>
          </p:nvPr>
        </p:nvSpPr>
        <p:spPr>
          <a:xfrm>
            <a:off x="914400" y="6246254"/>
            <a:ext cx="631065" cy="296214"/>
          </a:xfrm>
        </p:spPr>
        <p:txBody>
          <a:bodyPr vert="horz" lIns="91440" tIns="45720" rIns="91440" bIns="45720" rtlCol="0" anchor="ctr">
            <a:normAutofit/>
          </a:bodyPr>
          <a:lstStyle/>
          <a:p>
            <a:pPr>
              <a:spcAft>
                <a:spcPts val="600"/>
              </a:spcAft>
            </a:pPr>
            <a:fld id="{B5CEABB6-07DC-46E8-9B57-56EC44A396E5}" type="slidenum">
              <a:rPr lang="en-US" smtClean="0"/>
              <a:pPr>
                <a:spcAft>
                  <a:spcPts val="600"/>
                </a:spcAft>
              </a:pPr>
              <a:t>11</a:t>
            </a:fld>
            <a:endParaRPr lang="en-US"/>
          </a:p>
        </p:txBody>
      </p:sp>
      <p:graphicFrame>
        <p:nvGraphicFramePr>
          <p:cNvPr id="3" name="Diagram 2">
            <a:extLst>
              <a:ext uri="{FF2B5EF4-FFF2-40B4-BE49-F238E27FC236}">
                <a16:creationId xmlns:a16="http://schemas.microsoft.com/office/drawing/2014/main" id="{B28C2291-0184-3959-458C-1D1053B99453}"/>
              </a:ext>
            </a:extLst>
          </p:cNvPr>
          <p:cNvGraphicFramePr/>
          <p:nvPr>
            <p:extLst>
              <p:ext uri="{D42A27DB-BD31-4B8C-83A1-F6EECF244321}">
                <p14:modId xmlns:p14="http://schemas.microsoft.com/office/powerpoint/2010/main" val="1457415241"/>
              </p:ext>
            </p:extLst>
          </p:nvPr>
        </p:nvGraphicFramePr>
        <p:xfrm>
          <a:off x="-993995" y="-237"/>
          <a:ext cx="14517594" cy="68236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48" name="TextBox 247">
            <a:extLst>
              <a:ext uri="{FF2B5EF4-FFF2-40B4-BE49-F238E27FC236}">
                <a16:creationId xmlns:a16="http://schemas.microsoft.com/office/drawing/2014/main" id="{EA37170A-6CD0-181A-7EBE-8D049C8C89CE}"/>
              </a:ext>
            </a:extLst>
          </p:cNvPr>
          <p:cNvSpPr txBox="1"/>
          <p:nvPr/>
        </p:nvSpPr>
        <p:spPr>
          <a:xfrm>
            <a:off x="772504" y="544983"/>
            <a:ext cx="393140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u="sng" dirty="0">
                <a:latin typeface="Arial"/>
              </a:rPr>
              <a:t>Types of coding.</a:t>
            </a:r>
            <a:r>
              <a:rPr lang="en-US" sz="2800" b="1" dirty="0">
                <a:latin typeface="Arial"/>
              </a:rPr>
              <a:t> ​​</a:t>
            </a:r>
            <a:endParaRPr lang="en-US" sz="2800" dirty="0"/>
          </a:p>
        </p:txBody>
      </p:sp>
      <p:sp>
        <p:nvSpPr>
          <p:cNvPr id="260" name="TextBox 259">
            <a:extLst>
              <a:ext uri="{FF2B5EF4-FFF2-40B4-BE49-F238E27FC236}">
                <a16:creationId xmlns:a16="http://schemas.microsoft.com/office/drawing/2014/main" id="{965865AF-83AF-9BA3-5E48-49077255FB97}"/>
              </a:ext>
            </a:extLst>
          </p:cNvPr>
          <p:cNvSpPr txBox="1"/>
          <p:nvPr/>
        </p:nvSpPr>
        <p:spPr>
          <a:xfrm>
            <a:off x="4375689" y="2347994"/>
            <a:ext cx="3776422" cy="2677656"/>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en-US" sz="2400" dirty="0">
                <a:solidFill>
                  <a:schemeClr val="bg2">
                    <a:lumMod val="10000"/>
                  </a:schemeClr>
                </a:solidFill>
                <a:highlight>
                  <a:srgbClr val="FFFFFF"/>
                </a:highlight>
                <a:latin typeface="Arial"/>
                <a:ea typeface="Open Sans"/>
                <a:cs typeface="Open Sans"/>
              </a:rPr>
              <a:t>These methods can be </a:t>
            </a:r>
            <a:endParaRPr lang="en-US" sz="2400" dirty="0">
              <a:solidFill>
                <a:schemeClr val="bg2">
                  <a:lumMod val="10000"/>
                </a:schemeClr>
              </a:solidFill>
              <a:latin typeface="Arial"/>
              <a:ea typeface="Open Sans"/>
              <a:cs typeface="Open Sans"/>
            </a:endParaRPr>
          </a:p>
          <a:p>
            <a:pPr algn="ctr"/>
            <a:r>
              <a:rPr lang="en-US" sz="2400" dirty="0">
                <a:solidFill>
                  <a:schemeClr val="bg2">
                    <a:lumMod val="10000"/>
                  </a:schemeClr>
                </a:solidFill>
                <a:highlight>
                  <a:srgbClr val="FFFFFF"/>
                </a:highlight>
                <a:latin typeface="Arial"/>
                <a:ea typeface="Open Sans"/>
                <a:cs typeface="Open Sans"/>
              </a:rPr>
              <a:t>selected </a:t>
            </a:r>
            <a:endParaRPr lang="en-US" sz="2400" dirty="0">
              <a:solidFill>
                <a:schemeClr val="bg2">
                  <a:lumMod val="10000"/>
                </a:schemeClr>
              </a:solidFill>
              <a:latin typeface="Arial"/>
              <a:ea typeface="Open Sans"/>
              <a:cs typeface="Open Sans"/>
            </a:endParaRPr>
          </a:p>
          <a:p>
            <a:pPr algn="ctr"/>
            <a:r>
              <a:rPr lang="en-US" sz="2400" dirty="0">
                <a:solidFill>
                  <a:schemeClr val="bg2">
                    <a:lumMod val="10000"/>
                  </a:schemeClr>
                </a:solidFill>
                <a:highlight>
                  <a:srgbClr val="FFFFFF"/>
                </a:highlight>
                <a:latin typeface="Arial"/>
                <a:ea typeface="Open Sans"/>
                <a:cs typeface="Open Sans"/>
              </a:rPr>
              <a:t>according to the goals of </a:t>
            </a:r>
            <a:endParaRPr lang="en-US" sz="2400" dirty="0">
              <a:solidFill>
                <a:schemeClr val="bg2">
                  <a:lumMod val="10000"/>
                </a:schemeClr>
              </a:solidFill>
              <a:latin typeface="Arial"/>
              <a:ea typeface="Open Sans"/>
              <a:cs typeface="Open Sans"/>
            </a:endParaRPr>
          </a:p>
          <a:p>
            <a:pPr algn="ctr"/>
            <a:r>
              <a:rPr lang="en-US" sz="2400" dirty="0">
                <a:solidFill>
                  <a:schemeClr val="bg2">
                    <a:lumMod val="10000"/>
                  </a:schemeClr>
                </a:solidFill>
                <a:highlight>
                  <a:srgbClr val="FFFFFF"/>
                </a:highlight>
                <a:latin typeface="Arial"/>
                <a:ea typeface="Open Sans"/>
                <a:cs typeface="Open Sans"/>
              </a:rPr>
              <a:t>the study </a:t>
            </a:r>
            <a:endParaRPr lang="en-US" sz="2400" dirty="0">
              <a:solidFill>
                <a:schemeClr val="bg2">
                  <a:lumMod val="10000"/>
                </a:schemeClr>
              </a:solidFill>
              <a:latin typeface="Arial"/>
              <a:ea typeface="Open Sans"/>
              <a:cs typeface="Open Sans"/>
            </a:endParaRPr>
          </a:p>
          <a:p>
            <a:pPr algn="ctr"/>
            <a:r>
              <a:rPr lang="en-US" sz="2400" dirty="0">
                <a:solidFill>
                  <a:schemeClr val="bg2">
                    <a:lumMod val="10000"/>
                  </a:schemeClr>
                </a:solidFill>
                <a:highlight>
                  <a:srgbClr val="FFFFFF"/>
                </a:highlight>
                <a:latin typeface="Arial"/>
                <a:ea typeface="Open Sans"/>
                <a:cs typeface="Open Sans"/>
              </a:rPr>
              <a:t>and have many uses</a:t>
            </a:r>
            <a:endParaRPr lang="en-US" sz="2400" dirty="0">
              <a:solidFill>
                <a:schemeClr val="bg2">
                  <a:lumMod val="10000"/>
                </a:schemeClr>
              </a:solidFill>
              <a:latin typeface="Arial"/>
              <a:ea typeface="Open Sans"/>
              <a:cs typeface="Open Sans"/>
            </a:endParaRPr>
          </a:p>
          <a:p>
            <a:pPr algn="ctr"/>
            <a:r>
              <a:rPr lang="en-US" sz="2400" dirty="0">
                <a:solidFill>
                  <a:schemeClr val="bg2">
                    <a:lumMod val="10000"/>
                  </a:schemeClr>
                </a:solidFill>
                <a:highlight>
                  <a:srgbClr val="FFFFFF"/>
                </a:highlight>
                <a:latin typeface="Arial"/>
                <a:ea typeface="Open Sans"/>
                <a:cs typeface="Open Sans"/>
              </a:rPr>
              <a:t> in the analysis of </a:t>
            </a:r>
            <a:endParaRPr lang="en-US" sz="2400" dirty="0">
              <a:solidFill>
                <a:schemeClr val="bg2">
                  <a:lumMod val="10000"/>
                </a:schemeClr>
              </a:solidFill>
              <a:latin typeface="Arial"/>
              <a:ea typeface="Open Sans"/>
              <a:cs typeface="Arial"/>
            </a:endParaRPr>
          </a:p>
          <a:p>
            <a:pPr algn="ctr"/>
            <a:r>
              <a:rPr lang="en-US" sz="2400" dirty="0">
                <a:solidFill>
                  <a:schemeClr val="bg2">
                    <a:lumMod val="10000"/>
                  </a:schemeClr>
                </a:solidFill>
                <a:highlight>
                  <a:srgbClr val="FFFFFF"/>
                </a:highlight>
                <a:latin typeface="Arial"/>
                <a:ea typeface="Open Sans"/>
                <a:cs typeface="Open Sans"/>
              </a:rPr>
              <a:t>qualitative data.</a:t>
            </a:r>
            <a:endParaRPr lang="en-US" sz="2400" dirty="0">
              <a:solidFill>
                <a:schemeClr val="bg2">
                  <a:lumMod val="10000"/>
                </a:schemeClr>
              </a:solidFill>
              <a:latin typeface="Arial"/>
              <a:cs typeface="Arial"/>
            </a:endParaRPr>
          </a:p>
        </p:txBody>
      </p:sp>
      <p:sp>
        <p:nvSpPr>
          <p:cNvPr id="43" name="TextBox 42">
            <a:extLst>
              <a:ext uri="{FF2B5EF4-FFF2-40B4-BE49-F238E27FC236}">
                <a16:creationId xmlns:a16="http://schemas.microsoft.com/office/drawing/2014/main" id="{81FBEA7B-DFE0-BF96-6D64-004EE63B1FF0}"/>
              </a:ext>
            </a:extLst>
          </p:cNvPr>
          <p:cNvSpPr txBox="1"/>
          <p:nvPr/>
        </p:nvSpPr>
        <p:spPr>
          <a:xfrm>
            <a:off x="9362440" y="6263640"/>
            <a:ext cx="26924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rPr>
              <a:t>(Clarke &amp; Braun, 2008)</a:t>
            </a:r>
            <a:endParaRPr lang="en-US" dirty="0"/>
          </a:p>
        </p:txBody>
      </p:sp>
    </p:spTree>
    <p:extLst>
      <p:ext uri="{BB962C8B-B14F-4D97-AF65-F5344CB8AC3E}">
        <p14:creationId xmlns:p14="http://schemas.microsoft.com/office/powerpoint/2010/main" val="5946775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DDAE52C-02F2-7708-D9CA-1A120C71BA00}"/>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03C14082-04C8-B2CD-B3F7-8DBF1EFB1079}"/>
              </a:ext>
            </a:extLst>
          </p:cNvPr>
          <p:cNvSpPr>
            <a:spLocks noGrp="1"/>
          </p:cNvSpPr>
          <p:nvPr>
            <p:ph type="sldNum" sz="quarter" idx="4"/>
          </p:nvPr>
        </p:nvSpPr>
        <p:spPr>
          <a:xfrm>
            <a:off x="914400" y="6246254"/>
            <a:ext cx="631065" cy="296214"/>
          </a:xfrm>
        </p:spPr>
        <p:txBody>
          <a:bodyPr vert="horz" lIns="91440" tIns="45720" rIns="91440" bIns="45720" rtlCol="0" anchor="ctr">
            <a:normAutofit/>
          </a:bodyPr>
          <a:lstStyle/>
          <a:p>
            <a:pPr>
              <a:spcAft>
                <a:spcPts val="600"/>
              </a:spcAft>
            </a:pPr>
            <a:fld id="{B5CEABB6-07DC-46E8-9B57-56EC44A396E5}" type="slidenum">
              <a:rPr lang="en-US" smtClean="0"/>
              <a:pPr>
                <a:spcAft>
                  <a:spcPts val="600"/>
                </a:spcAft>
              </a:pPr>
              <a:t>12</a:t>
            </a:fld>
            <a:endParaRPr lang="en-US"/>
          </a:p>
        </p:txBody>
      </p:sp>
      <p:graphicFrame>
        <p:nvGraphicFramePr>
          <p:cNvPr id="3" name="Diagram 2">
            <a:extLst>
              <a:ext uri="{FF2B5EF4-FFF2-40B4-BE49-F238E27FC236}">
                <a16:creationId xmlns:a16="http://schemas.microsoft.com/office/drawing/2014/main" id="{195623D2-FE6B-6536-AC5A-459CA9AE5B09}"/>
              </a:ext>
            </a:extLst>
          </p:cNvPr>
          <p:cNvGraphicFramePr/>
          <p:nvPr>
            <p:extLst>
              <p:ext uri="{D42A27DB-BD31-4B8C-83A1-F6EECF244321}">
                <p14:modId xmlns:p14="http://schemas.microsoft.com/office/powerpoint/2010/main" val="3097354095"/>
              </p:ext>
            </p:extLst>
          </p:nvPr>
        </p:nvGraphicFramePr>
        <p:xfrm>
          <a:off x="-993995" y="-237"/>
          <a:ext cx="14517594" cy="68236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48" name="TextBox 247">
            <a:extLst>
              <a:ext uri="{FF2B5EF4-FFF2-40B4-BE49-F238E27FC236}">
                <a16:creationId xmlns:a16="http://schemas.microsoft.com/office/drawing/2014/main" id="{6DA3FEEA-6990-23ED-C55A-1AC0D3334C98}"/>
              </a:ext>
            </a:extLst>
          </p:cNvPr>
          <p:cNvSpPr txBox="1"/>
          <p:nvPr/>
        </p:nvSpPr>
        <p:spPr>
          <a:xfrm>
            <a:off x="772504" y="544983"/>
            <a:ext cx="393140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u="sng" dirty="0">
                <a:latin typeface="Arial"/>
              </a:rPr>
              <a:t>Types of coding.</a:t>
            </a:r>
            <a:r>
              <a:rPr lang="en-US" sz="2800" b="1" dirty="0">
                <a:latin typeface="Arial"/>
              </a:rPr>
              <a:t> ​​</a:t>
            </a:r>
            <a:endParaRPr lang="en-US" sz="2800" dirty="0"/>
          </a:p>
        </p:txBody>
      </p:sp>
      <p:sp>
        <p:nvSpPr>
          <p:cNvPr id="260" name="TextBox 259">
            <a:extLst>
              <a:ext uri="{FF2B5EF4-FFF2-40B4-BE49-F238E27FC236}">
                <a16:creationId xmlns:a16="http://schemas.microsoft.com/office/drawing/2014/main" id="{A447DD70-9148-05F6-D504-7257D8716426}"/>
              </a:ext>
            </a:extLst>
          </p:cNvPr>
          <p:cNvSpPr txBox="1"/>
          <p:nvPr/>
        </p:nvSpPr>
        <p:spPr>
          <a:xfrm>
            <a:off x="4375689" y="2163328"/>
            <a:ext cx="3776422" cy="3046988"/>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en-US" sz="2400" dirty="0">
                <a:solidFill>
                  <a:schemeClr val="bg2">
                    <a:lumMod val="10000"/>
                  </a:schemeClr>
                </a:solidFill>
                <a:highlight>
                  <a:srgbClr val="FFFFFF"/>
                </a:highlight>
                <a:latin typeface="Arial"/>
                <a:ea typeface="Open Sans"/>
                <a:cs typeface="Open Sans"/>
              </a:rPr>
              <a:t>These methods can also be </a:t>
            </a:r>
            <a:endParaRPr lang="en-US" sz="2400" dirty="0">
              <a:solidFill>
                <a:schemeClr val="bg2">
                  <a:lumMod val="10000"/>
                </a:schemeClr>
              </a:solidFill>
              <a:latin typeface="Arial"/>
              <a:ea typeface="Open Sans"/>
              <a:cs typeface="Open Sans"/>
            </a:endParaRPr>
          </a:p>
          <a:p>
            <a:pPr algn="ctr"/>
            <a:r>
              <a:rPr lang="en-US" sz="2400" dirty="0">
                <a:solidFill>
                  <a:schemeClr val="bg2">
                    <a:lumMod val="10000"/>
                  </a:schemeClr>
                </a:solidFill>
                <a:highlight>
                  <a:srgbClr val="FFFFFF"/>
                </a:highlight>
                <a:latin typeface="Arial"/>
                <a:ea typeface="Open Sans"/>
                <a:cs typeface="Open Sans"/>
              </a:rPr>
              <a:t>selected </a:t>
            </a:r>
            <a:endParaRPr lang="en-US" sz="2400" dirty="0">
              <a:solidFill>
                <a:schemeClr val="bg2">
                  <a:lumMod val="10000"/>
                </a:schemeClr>
              </a:solidFill>
              <a:latin typeface="Arial"/>
              <a:ea typeface="Open Sans"/>
              <a:cs typeface="Open Sans"/>
            </a:endParaRPr>
          </a:p>
          <a:p>
            <a:pPr algn="ctr"/>
            <a:r>
              <a:rPr lang="en-US" sz="2400" dirty="0">
                <a:solidFill>
                  <a:schemeClr val="bg2">
                    <a:lumMod val="10000"/>
                  </a:schemeClr>
                </a:solidFill>
                <a:highlight>
                  <a:srgbClr val="FFFFFF"/>
                </a:highlight>
                <a:latin typeface="Arial"/>
                <a:ea typeface="Open Sans"/>
                <a:cs typeface="Open Sans"/>
              </a:rPr>
              <a:t>according to the goals of </a:t>
            </a:r>
            <a:endParaRPr lang="en-US" sz="2400" dirty="0">
              <a:solidFill>
                <a:schemeClr val="bg2">
                  <a:lumMod val="10000"/>
                </a:schemeClr>
              </a:solidFill>
              <a:latin typeface="Arial"/>
              <a:ea typeface="Open Sans"/>
              <a:cs typeface="Open Sans"/>
            </a:endParaRPr>
          </a:p>
          <a:p>
            <a:pPr algn="ctr"/>
            <a:r>
              <a:rPr lang="en-US" sz="2400" dirty="0">
                <a:solidFill>
                  <a:schemeClr val="bg2">
                    <a:lumMod val="10000"/>
                  </a:schemeClr>
                </a:solidFill>
                <a:highlight>
                  <a:srgbClr val="FFFFFF"/>
                </a:highlight>
                <a:latin typeface="Arial"/>
                <a:ea typeface="Open Sans"/>
                <a:cs typeface="Open Sans"/>
              </a:rPr>
              <a:t>the study </a:t>
            </a:r>
            <a:endParaRPr lang="en-US" sz="2400" dirty="0">
              <a:solidFill>
                <a:schemeClr val="bg2">
                  <a:lumMod val="10000"/>
                </a:schemeClr>
              </a:solidFill>
              <a:latin typeface="Arial"/>
              <a:ea typeface="Open Sans"/>
              <a:cs typeface="Open Sans"/>
            </a:endParaRPr>
          </a:p>
          <a:p>
            <a:pPr algn="ctr"/>
            <a:r>
              <a:rPr lang="en-US" sz="2400" dirty="0">
                <a:solidFill>
                  <a:schemeClr val="bg2">
                    <a:lumMod val="10000"/>
                  </a:schemeClr>
                </a:solidFill>
                <a:highlight>
                  <a:srgbClr val="FFFFFF"/>
                </a:highlight>
                <a:latin typeface="Arial"/>
                <a:ea typeface="Open Sans"/>
                <a:cs typeface="Open Sans"/>
              </a:rPr>
              <a:t>and have many uses</a:t>
            </a:r>
            <a:endParaRPr lang="en-US" sz="2400" dirty="0">
              <a:solidFill>
                <a:schemeClr val="bg2">
                  <a:lumMod val="10000"/>
                </a:schemeClr>
              </a:solidFill>
              <a:latin typeface="Arial"/>
              <a:ea typeface="Open Sans"/>
              <a:cs typeface="Open Sans"/>
            </a:endParaRPr>
          </a:p>
          <a:p>
            <a:pPr algn="ctr"/>
            <a:r>
              <a:rPr lang="en-US" sz="2400" dirty="0">
                <a:solidFill>
                  <a:schemeClr val="bg2">
                    <a:lumMod val="10000"/>
                  </a:schemeClr>
                </a:solidFill>
                <a:highlight>
                  <a:srgbClr val="FFFFFF"/>
                </a:highlight>
                <a:latin typeface="Arial"/>
                <a:ea typeface="Open Sans"/>
                <a:cs typeface="Open Sans"/>
              </a:rPr>
              <a:t> in the analysis of </a:t>
            </a:r>
            <a:endParaRPr lang="en-US" sz="2400" dirty="0">
              <a:solidFill>
                <a:schemeClr val="bg2">
                  <a:lumMod val="10000"/>
                </a:schemeClr>
              </a:solidFill>
              <a:latin typeface="Arial"/>
              <a:ea typeface="Open Sans"/>
              <a:cs typeface="Arial"/>
            </a:endParaRPr>
          </a:p>
          <a:p>
            <a:pPr algn="ctr"/>
            <a:r>
              <a:rPr lang="en-US" sz="2400" dirty="0">
                <a:solidFill>
                  <a:schemeClr val="bg2">
                    <a:lumMod val="10000"/>
                  </a:schemeClr>
                </a:solidFill>
                <a:highlight>
                  <a:srgbClr val="FFFFFF"/>
                </a:highlight>
                <a:latin typeface="Arial"/>
                <a:ea typeface="Open Sans"/>
                <a:cs typeface="Open Sans"/>
              </a:rPr>
              <a:t>qualitative data.</a:t>
            </a:r>
            <a:endParaRPr lang="en-US" sz="2400" dirty="0">
              <a:solidFill>
                <a:schemeClr val="bg2">
                  <a:lumMod val="10000"/>
                </a:schemeClr>
              </a:solidFill>
              <a:latin typeface="Arial"/>
              <a:cs typeface="Arial"/>
            </a:endParaRPr>
          </a:p>
        </p:txBody>
      </p:sp>
      <p:sp>
        <p:nvSpPr>
          <p:cNvPr id="44" name="TextBox 43">
            <a:extLst>
              <a:ext uri="{FF2B5EF4-FFF2-40B4-BE49-F238E27FC236}">
                <a16:creationId xmlns:a16="http://schemas.microsoft.com/office/drawing/2014/main" id="{7E025343-ED5B-A833-32AD-ECDF7C2DACCE}"/>
              </a:ext>
            </a:extLst>
          </p:cNvPr>
          <p:cNvSpPr txBox="1"/>
          <p:nvPr/>
        </p:nvSpPr>
        <p:spPr>
          <a:xfrm>
            <a:off x="9235439" y="6344920"/>
            <a:ext cx="3596640" cy="3810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ea typeface="+mn-lt"/>
                <a:cs typeface="+mn-lt"/>
              </a:rPr>
              <a:t>(Clarke &amp; Braun, 2008)</a:t>
            </a:r>
            <a:endParaRPr lang="en-US" dirty="0"/>
          </a:p>
        </p:txBody>
      </p:sp>
    </p:spTree>
    <p:extLst>
      <p:ext uri="{BB962C8B-B14F-4D97-AF65-F5344CB8AC3E}">
        <p14:creationId xmlns:p14="http://schemas.microsoft.com/office/powerpoint/2010/main" val="18542058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1DDD930B-FB1B-543D-6828-8C31F30BBD28}"/>
              </a:ext>
            </a:extLst>
          </p:cNvPr>
          <p:cNvSpPr>
            <a:spLocks noGrp="1"/>
          </p:cNvSpPr>
          <p:nvPr>
            <p:ph type="sldNum" sz="quarter" idx="4"/>
          </p:nvPr>
        </p:nvSpPr>
        <p:spPr>
          <a:xfrm>
            <a:off x="914400" y="6246254"/>
            <a:ext cx="631065" cy="296214"/>
          </a:xfrm>
        </p:spPr>
        <p:txBody>
          <a:bodyPr/>
          <a:lstStyle/>
          <a:p>
            <a:fld id="{B5CEABB6-07DC-46E8-9B57-56EC44A396E5}" type="slidenum">
              <a:rPr lang="en-US" smtClean="0"/>
              <a:pPr/>
              <a:t>13</a:t>
            </a:fld>
            <a:endParaRPr lang="en-US" dirty="0"/>
          </a:p>
        </p:txBody>
      </p:sp>
      <p:sp>
        <p:nvSpPr>
          <p:cNvPr id="6" name="TextBox 5">
            <a:extLst>
              <a:ext uri="{FF2B5EF4-FFF2-40B4-BE49-F238E27FC236}">
                <a16:creationId xmlns:a16="http://schemas.microsoft.com/office/drawing/2014/main" id="{4B737D10-8799-B5C3-F36A-ED89B618BBE7}"/>
              </a:ext>
            </a:extLst>
          </p:cNvPr>
          <p:cNvSpPr txBox="1"/>
          <p:nvPr/>
        </p:nvSpPr>
        <p:spPr>
          <a:xfrm>
            <a:off x="658837" y="311053"/>
            <a:ext cx="11531598" cy="64530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ts val="1200"/>
              </a:lnSpc>
            </a:pPr>
            <a:r>
              <a:rPr lang="en-US" sz="2400" b="1" dirty="0">
                <a:solidFill>
                  <a:srgbClr val="15789A"/>
                </a:solidFill>
                <a:latin typeface="Arial"/>
                <a:cs typeface="Segoe UI"/>
              </a:rPr>
              <a:t>                        </a:t>
            </a:r>
            <a:r>
              <a:rPr lang="en-US" sz="2400" b="1" dirty="0">
                <a:latin typeface="Arial"/>
                <a:cs typeface="Segoe UI"/>
              </a:rPr>
              <a:t>  Two different orientations to analysis</a:t>
            </a:r>
            <a:r>
              <a:rPr lang="en-US" sz="2400" dirty="0">
                <a:latin typeface="Arial"/>
                <a:cs typeface="Segoe UI"/>
              </a:rPr>
              <a:t>​</a:t>
            </a:r>
          </a:p>
          <a:p>
            <a:pPr algn="just">
              <a:lnSpc>
                <a:spcPts val="1200"/>
              </a:lnSpc>
            </a:pPr>
            <a:endParaRPr lang="en-US" sz="2400" dirty="0">
              <a:solidFill>
                <a:srgbClr val="000000"/>
              </a:solidFill>
              <a:latin typeface="Arial"/>
              <a:cs typeface="Segoe UI"/>
            </a:endParaRPr>
          </a:p>
          <a:p>
            <a:pPr marL="228600">
              <a:lnSpc>
                <a:spcPct val="150000"/>
              </a:lnSpc>
              <a:buFont typeface=""/>
              <a:buChar char="•"/>
            </a:pPr>
            <a:r>
              <a:rPr lang="en-US" sz="2000" b="1" dirty="0">
                <a:solidFill>
                  <a:schemeClr val="accent6"/>
                </a:solidFill>
                <a:latin typeface="Arial"/>
                <a:ea typeface="+mn-lt"/>
                <a:cs typeface="+mn-lt"/>
              </a:rPr>
              <a:t>Inductive Thematic Analysis</a:t>
            </a:r>
            <a:r>
              <a:rPr lang="en-US" sz="2000" b="1" dirty="0">
                <a:latin typeface="Arial"/>
                <a:ea typeface="+mn-lt"/>
                <a:cs typeface="+mn-lt"/>
              </a:rPr>
              <a:t>:</a:t>
            </a:r>
            <a:r>
              <a:rPr lang="en-US" sz="2000" dirty="0">
                <a:latin typeface="Arial"/>
                <a:ea typeface="+mn-lt"/>
                <a:cs typeface="+mn-lt"/>
              </a:rPr>
              <a:t> This method identifies themes directly from the data and operates from the bottom up. Using an inductive approach, meaning patterns and themes are developed from data without any prior assumptions. The codes and themes that will emerge would therefore be unknown to you when you start your study, allowing them to emerge organically from the data.</a:t>
            </a:r>
          </a:p>
          <a:p>
            <a:pPr marL="228600">
              <a:lnSpc>
                <a:spcPct val="150000"/>
              </a:lnSpc>
              <a:buFont typeface=""/>
              <a:buChar char="•"/>
            </a:pPr>
            <a:endParaRPr lang="en-US" sz="2000" dirty="0">
              <a:solidFill>
                <a:srgbClr val="000000"/>
              </a:solidFill>
              <a:latin typeface="Arial"/>
              <a:cs typeface="Arial"/>
            </a:endParaRPr>
          </a:p>
          <a:p>
            <a:pPr marL="228600">
              <a:lnSpc>
                <a:spcPct val="150000"/>
              </a:lnSpc>
              <a:buFont typeface=""/>
              <a:buChar char="•"/>
            </a:pPr>
            <a:r>
              <a:rPr lang="en-US" sz="2000" b="1" dirty="0">
                <a:solidFill>
                  <a:schemeClr val="accent6"/>
                </a:solidFill>
                <a:latin typeface="Arial"/>
                <a:ea typeface="+mn-lt"/>
                <a:cs typeface="+mn-lt"/>
              </a:rPr>
              <a:t>Deductive Thematic Analysis</a:t>
            </a:r>
            <a:r>
              <a:rPr lang="en-US" sz="2000" dirty="0">
                <a:latin typeface="Arial"/>
                <a:ea typeface="+mn-lt"/>
                <a:cs typeface="+mn-lt"/>
              </a:rPr>
              <a:t>: A top-down method that guides pattern discovery by drawing on preexisting notions. A deductive technique, as opposed to an inductive one, begins the investigation with a predetermined set of codes. Current theories, empirical research, and perhaps past knowledge serve as the usual guiding principles for this approach. When there is a plethora of previous research on the topic and when research objectives and goals are confirmed, the deductive technique works well.</a:t>
            </a:r>
          </a:p>
          <a:p>
            <a:pPr marL="228600">
              <a:lnSpc>
                <a:spcPct val="150000"/>
              </a:lnSpc>
            </a:pPr>
            <a:r>
              <a:rPr lang="en-US" sz="2000" dirty="0">
                <a:latin typeface="Arial"/>
                <a:cs typeface="Arial"/>
              </a:rPr>
              <a:t>                                                                                                                                   </a:t>
            </a:r>
            <a:r>
              <a:rPr lang="en-US" sz="2000" dirty="0">
                <a:ea typeface="+mn-lt"/>
                <a:cs typeface="+mn-lt"/>
              </a:rPr>
              <a:t>(Bihu, 2023)</a:t>
            </a:r>
            <a:endParaRPr lang="en-US" dirty="0"/>
          </a:p>
          <a:p>
            <a:pPr marL="228600" algn="ctr">
              <a:lnSpc>
                <a:spcPts val="1575"/>
              </a:lnSpc>
            </a:pPr>
            <a:endParaRPr lang="en-US" sz="2000" b="1" dirty="0">
              <a:latin typeface="Arial"/>
              <a:cs typeface="Arial"/>
            </a:endParaRPr>
          </a:p>
          <a:p>
            <a:pPr marL="228600" indent="-228600">
              <a:buFont typeface=""/>
              <a:buChar char="•"/>
            </a:pPr>
            <a:endParaRPr lang="en-US" sz="2000" dirty="0">
              <a:latin typeface="Arial"/>
              <a:cs typeface="Arial"/>
            </a:endParaRPr>
          </a:p>
        </p:txBody>
      </p:sp>
    </p:spTree>
    <p:extLst>
      <p:ext uri="{BB962C8B-B14F-4D97-AF65-F5344CB8AC3E}">
        <p14:creationId xmlns:p14="http://schemas.microsoft.com/office/powerpoint/2010/main" val="15174470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ECED9-3D31-C7EF-C4E5-0D218F611807}"/>
              </a:ext>
            </a:extLst>
          </p:cNvPr>
          <p:cNvSpPr>
            <a:spLocks noGrp="1"/>
          </p:cNvSpPr>
          <p:nvPr>
            <p:ph type="title"/>
          </p:nvPr>
        </p:nvSpPr>
        <p:spPr>
          <a:xfrm>
            <a:off x="4357625" y="-106403"/>
            <a:ext cx="10354052" cy="1209765"/>
          </a:xfrm>
        </p:spPr>
        <p:txBody>
          <a:bodyPr/>
          <a:lstStyle/>
          <a:p>
            <a:r>
              <a:rPr lang="en-US" sz="2400" b="1" dirty="0">
                <a:solidFill>
                  <a:schemeClr val="accent6"/>
                </a:solidFill>
                <a:latin typeface="Arial"/>
                <a:ea typeface="+mj-lt"/>
                <a:cs typeface="+mj-lt"/>
              </a:rPr>
              <a:t>Systematic steps</a:t>
            </a:r>
            <a:endParaRPr lang="en-US" sz="2400" dirty="0">
              <a:solidFill>
                <a:schemeClr val="accent6"/>
              </a:solidFill>
              <a:latin typeface="Arial"/>
            </a:endParaRPr>
          </a:p>
          <a:p>
            <a:endParaRPr lang="en-US" dirty="0"/>
          </a:p>
        </p:txBody>
      </p:sp>
      <p:sp>
        <p:nvSpPr>
          <p:cNvPr id="4" name="Slide Number Placeholder 3">
            <a:extLst>
              <a:ext uri="{FF2B5EF4-FFF2-40B4-BE49-F238E27FC236}">
                <a16:creationId xmlns:a16="http://schemas.microsoft.com/office/drawing/2014/main" id="{BFE50FF3-CE3C-DDFB-B8EA-5BA1668A1068}"/>
              </a:ext>
            </a:extLst>
          </p:cNvPr>
          <p:cNvSpPr>
            <a:spLocks noGrp="1"/>
          </p:cNvSpPr>
          <p:nvPr>
            <p:ph type="sldNum" sz="quarter" idx="4"/>
          </p:nvPr>
        </p:nvSpPr>
        <p:spPr>
          <a:xfrm>
            <a:off x="914400" y="6246254"/>
            <a:ext cx="631065" cy="296214"/>
          </a:xfrm>
        </p:spPr>
        <p:txBody>
          <a:bodyPr/>
          <a:lstStyle/>
          <a:p>
            <a:fld id="{B5CEABB6-07DC-46E8-9B57-56EC44A396E5}" type="slidenum">
              <a:rPr lang="en-US" smtClean="0"/>
              <a:pPr/>
              <a:t>14</a:t>
            </a:fld>
            <a:endParaRPr lang="en-US" dirty="0"/>
          </a:p>
        </p:txBody>
      </p:sp>
      <p:graphicFrame>
        <p:nvGraphicFramePr>
          <p:cNvPr id="7" name="Table Placeholder 6">
            <a:extLst>
              <a:ext uri="{FF2B5EF4-FFF2-40B4-BE49-F238E27FC236}">
                <a16:creationId xmlns:a16="http://schemas.microsoft.com/office/drawing/2014/main" id="{3B88485B-33D7-C085-3609-DBEC7268E458}"/>
              </a:ext>
            </a:extLst>
          </p:cNvPr>
          <p:cNvGraphicFramePr>
            <a:graphicFrameLocks noGrp="1"/>
          </p:cNvGraphicFramePr>
          <p:nvPr>
            <p:ph type="tbl" sz="quarter" idx="10"/>
            <p:extLst>
              <p:ext uri="{D42A27DB-BD31-4B8C-83A1-F6EECF244321}">
                <p14:modId xmlns:p14="http://schemas.microsoft.com/office/powerpoint/2010/main" val="2392316447"/>
              </p:ext>
            </p:extLst>
          </p:nvPr>
        </p:nvGraphicFramePr>
        <p:xfrm>
          <a:off x="442046" y="541580"/>
          <a:ext cx="11298570" cy="5692902"/>
        </p:xfrm>
        <a:graphic>
          <a:graphicData uri="http://schemas.openxmlformats.org/drawingml/2006/table">
            <a:tbl>
              <a:tblPr firstRow="1" bandRow="1">
                <a:tableStyleId>{5C22544A-7EE6-4342-B048-85BDC9FD1C3A}</a:tableStyleId>
              </a:tblPr>
              <a:tblGrid>
                <a:gridCol w="5649285">
                  <a:extLst>
                    <a:ext uri="{9D8B030D-6E8A-4147-A177-3AD203B41FA5}">
                      <a16:colId xmlns:a16="http://schemas.microsoft.com/office/drawing/2014/main" val="3379750151"/>
                    </a:ext>
                  </a:extLst>
                </a:gridCol>
                <a:gridCol w="5649285">
                  <a:extLst>
                    <a:ext uri="{9D8B030D-6E8A-4147-A177-3AD203B41FA5}">
                      <a16:colId xmlns:a16="http://schemas.microsoft.com/office/drawing/2014/main" val="1232153776"/>
                    </a:ext>
                  </a:extLst>
                </a:gridCol>
              </a:tblGrid>
              <a:tr h="1852422">
                <a:tc>
                  <a:txBody>
                    <a:bodyPr/>
                    <a:lstStyle/>
                    <a:p>
                      <a:pPr lvl="0" algn="l">
                        <a:lnSpc>
                          <a:spcPct val="100000"/>
                        </a:lnSpc>
                        <a:spcBef>
                          <a:spcPts val="0"/>
                        </a:spcBef>
                        <a:spcAft>
                          <a:spcPts val="0"/>
                        </a:spcAft>
                        <a:buNone/>
                      </a:pPr>
                      <a:r>
                        <a:rPr lang="en-US" sz="2000" b="1" i="0" u="none" strike="noStrike" noProof="0" dirty="0">
                          <a:solidFill>
                            <a:srgbClr val="2E312B"/>
                          </a:solidFill>
                          <a:latin typeface="Arial"/>
                        </a:rPr>
                        <a:t>Flexibility</a:t>
                      </a:r>
                      <a:r>
                        <a:rPr lang="en-US" sz="2000" b="0" i="0" u="none" strike="noStrike" noProof="0" dirty="0">
                          <a:solidFill>
                            <a:srgbClr val="2E312B"/>
                          </a:solidFill>
                          <a:latin typeface="Arial"/>
                        </a:rPr>
                        <a:t>: </a:t>
                      </a:r>
                      <a:endParaRPr lang="en-US" sz="2000" dirty="0">
                        <a:latin typeface="Arial"/>
                      </a:endParaRPr>
                    </a:p>
                    <a:p>
                      <a:pPr lvl="0" algn="l">
                        <a:lnSpc>
                          <a:spcPct val="100000"/>
                        </a:lnSpc>
                        <a:spcBef>
                          <a:spcPts val="0"/>
                        </a:spcBef>
                        <a:spcAft>
                          <a:spcPts val="0"/>
                        </a:spcAft>
                        <a:buNone/>
                      </a:pPr>
                      <a:r>
                        <a:rPr lang="en-US" sz="2000" b="0" i="0" u="none" strike="noStrike" noProof="0" dirty="0">
                          <a:solidFill>
                            <a:srgbClr val="2E312B"/>
                          </a:solidFill>
                          <a:latin typeface="Arial"/>
                        </a:rPr>
                        <a:t>It offers a comprehensive and in-depth explanation of the data and may be modified to meet the requirements of different research.</a:t>
                      </a:r>
                      <a:endParaRPr lang="en-US" sz="2000" dirty="0">
                        <a:latin typeface="Arial"/>
                      </a:endParaRPr>
                    </a:p>
                    <a:p>
                      <a:pPr lvl="0">
                        <a:buNone/>
                      </a:pPr>
                      <a:endParaRPr lang="en-US" sz="2000" dirty="0">
                        <a:latin typeface="Arial"/>
                      </a:endParaRPr>
                    </a:p>
                  </a:txBody>
                  <a:tcPr>
                    <a:solidFill>
                      <a:schemeClr val="accent5">
                        <a:lumMod val="40000"/>
                        <a:lumOff val="60000"/>
                      </a:schemeClr>
                    </a:solidFill>
                  </a:tcPr>
                </a:tc>
                <a:tc>
                  <a:txBody>
                    <a:bodyPr/>
                    <a:lstStyle/>
                    <a:p>
                      <a:pPr lvl="0" algn="l">
                        <a:lnSpc>
                          <a:spcPct val="100000"/>
                        </a:lnSpc>
                        <a:spcBef>
                          <a:spcPts val="0"/>
                        </a:spcBef>
                        <a:spcAft>
                          <a:spcPts val="0"/>
                        </a:spcAft>
                        <a:buNone/>
                      </a:pPr>
                      <a:r>
                        <a:rPr lang="en-US" sz="2000" b="0" i="0" u="none" strike="noStrike" noProof="0" dirty="0">
                          <a:solidFill>
                            <a:srgbClr val="000000"/>
                          </a:solidFill>
                          <a:latin typeface="Arial"/>
                        </a:rPr>
                        <a:t> </a:t>
                      </a:r>
                      <a:r>
                        <a:rPr lang="en-US" sz="2000" b="1" i="0" u="none" strike="noStrike" noProof="0" dirty="0">
                          <a:solidFill>
                            <a:srgbClr val="000000"/>
                          </a:solidFill>
                          <a:latin typeface="Arial"/>
                        </a:rPr>
                        <a:t>Iterative process</a:t>
                      </a:r>
                      <a:r>
                        <a:rPr lang="en-US" sz="2000" b="0" i="0" u="none" strike="noStrike" noProof="0" dirty="0">
                          <a:solidFill>
                            <a:srgbClr val="000000"/>
                          </a:solidFill>
                          <a:latin typeface="Arial"/>
                        </a:rPr>
                        <a:t>: A</a:t>
                      </a:r>
                      <a:r>
                        <a:rPr lang="en-US" sz="2000" b="0" i="0" u="none" strike="noStrike" noProof="0" dirty="0">
                          <a:solidFill>
                            <a:schemeClr val="tx1"/>
                          </a:solidFill>
                          <a:latin typeface="Arial"/>
                        </a:rPr>
                        <a:t>nalysis is not linear; rather, it is </a:t>
                      </a:r>
                      <a:endParaRPr lang="en-US" sz="2000" b="1" i="0" u="none" strike="noStrike" noProof="0">
                        <a:solidFill>
                          <a:srgbClr val="FFFFFF"/>
                        </a:solidFill>
                        <a:latin typeface="Arial"/>
                      </a:endParaRPr>
                    </a:p>
                    <a:p>
                      <a:pPr lvl="0" algn="l">
                        <a:lnSpc>
                          <a:spcPct val="100000"/>
                        </a:lnSpc>
                        <a:spcBef>
                          <a:spcPts val="0"/>
                        </a:spcBef>
                        <a:spcAft>
                          <a:spcPts val="0"/>
                        </a:spcAft>
                        <a:buNone/>
                      </a:pPr>
                      <a:r>
                        <a:rPr lang="en-US" sz="2000" b="0" i="0" u="none" strike="noStrike" noProof="0" dirty="0">
                          <a:solidFill>
                            <a:schemeClr val="tx1"/>
                          </a:solidFill>
                          <a:latin typeface="Arial"/>
                        </a:rPr>
                        <a:t>Recursive. Researchers alternate </a:t>
                      </a:r>
                      <a:endParaRPr lang="en-US" sz="2000" b="1" i="0" u="none" strike="noStrike" noProof="0">
                        <a:solidFill>
                          <a:srgbClr val="FFFFFF"/>
                        </a:solidFill>
                        <a:latin typeface="Arial"/>
                      </a:endParaRPr>
                    </a:p>
                    <a:p>
                      <a:pPr lvl="0" algn="l">
                        <a:lnSpc>
                          <a:spcPct val="100000"/>
                        </a:lnSpc>
                        <a:spcBef>
                          <a:spcPts val="0"/>
                        </a:spcBef>
                        <a:spcAft>
                          <a:spcPts val="0"/>
                        </a:spcAft>
                        <a:buNone/>
                      </a:pPr>
                      <a:r>
                        <a:rPr lang="en-US" sz="2000" b="0" i="0" u="none" strike="noStrike" noProof="0" dirty="0">
                          <a:solidFill>
                            <a:schemeClr val="tx1"/>
                          </a:solidFill>
                          <a:latin typeface="Arial"/>
                        </a:rPr>
                        <a:t>between stages, perfecting codes and</a:t>
                      </a:r>
                      <a:endParaRPr lang="en-US" sz="2000" b="1" i="0" u="none" strike="noStrike" noProof="0">
                        <a:solidFill>
                          <a:srgbClr val="FFFFFF"/>
                        </a:solidFill>
                        <a:latin typeface="Arial"/>
                      </a:endParaRPr>
                    </a:p>
                    <a:p>
                      <a:pPr lvl="0" algn="l">
                        <a:lnSpc>
                          <a:spcPct val="100000"/>
                        </a:lnSpc>
                        <a:spcBef>
                          <a:spcPts val="0"/>
                        </a:spcBef>
                        <a:spcAft>
                          <a:spcPts val="0"/>
                        </a:spcAft>
                        <a:buNone/>
                      </a:pPr>
                      <a:r>
                        <a:rPr lang="en-US" sz="2000" b="0" i="0" u="none" strike="noStrike" noProof="0" dirty="0">
                          <a:solidFill>
                            <a:schemeClr val="tx1"/>
                          </a:solidFill>
                          <a:latin typeface="Arial"/>
                        </a:rPr>
                        <a:t> themes as they gain insight into the data. </a:t>
                      </a:r>
                      <a:endParaRPr lang="en-US" sz="2000">
                        <a:latin typeface="Arial"/>
                      </a:endParaRPr>
                    </a:p>
                  </a:txBody>
                  <a:tcPr>
                    <a:solidFill>
                      <a:schemeClr val="accent5">
                        <a:lumMod val="60000"/>
                        <a:lumOff val="40000"/>
                      </a:schemeClr>
                    </a:solidFill>
                  </a:tcPr>
                </a:tc>
                <a:extLst>
                  <a:ext uri="{0D108BD9-81ED-4DB2-BD59-A6C34878D82A}">
                    <a16:rowId xmlns:a16="http://schemas.microsoft.com/office/drawing/2014/main" val="1828561170"/>
                  </a:ext>
                </a:extLst>
              </a:tr>
              <a:tr h="1598676">
                <a:tc>
                  <a:txBody>
                    <a:bodyPr/>
                    <a:lstStyle/>
                    <a:p>
                      <a:pPr lvl="0" algn="l">
                        <a:lnSpc>
                          <a:spcPct val="100000"/>
                        </a:lnSpc>
                        <a:spcBef>
                          <a:spcPts val="0"/>
                        </a:spcBef>
                        <a:spcAft>
                          <a:spcPts val="0"/>
                        </a:spcAft>
                        <a:buNone/>
                      </a:pPr>
                      <a:r>
                        <a:rPr lang="en-US" sz="2000" b="1" i="0" u="none" strike="noStrike" noProof="0" dirty="0">
                          <a:solidFill>
                            <a:srgbClr val="2E312B"/>
                          </a:solidFill>
                          <a:latin typeface="Arial"/>
                        </a:rPr>
                        <a:t>Coding:</a:t>
                      </a:r>
                      <a:r>
                        <a:rPr lang="en-US" sz="2000" b="0" i="0" u="none" strike="noStrike" noProof="0" dirty="0">
                          <a:solidFill>
                            <a:srgbClr val="2E312B"/>
                          </a:solidFill>
                          <a:latin typeface="Arial"/>
                        </a:rPr>
                        <a:t> </a:t>
                      </a:r>
                      <a:endParaRPr lang="en-US" sz="2000" dirty="0">
                        <a:latin typeface="Arial"/>
                      </a:endParaRPr>
                    </a:p>
                    <a:p>
                      <a:pPr lvl="0" algn="l">
                        <a:lnSpc>
                          <a:spcPct val="100000"/>
                        </a:lnSpc>
                        <a:spcBef>
                          <a:spcPts val="0"/>
                        </a:spcBef>
                        <a:spcAft>
                          <a:spcPts val="0"/>
                        </a:spcAft>
                        <a:buNone/>
                      </a:pPr>
                      <a:r>
                        <a:rPr lang="en-US" sz="2000" b="0" i="0" u="none" strike="noStrike" noProof="0" dirty="0">
                          <a:solidFill>
                            <a:srgbClr val="2E312B"/>
                          </a:solidFill>
                          <a:latin typeface="Arial"/>
                        </a:rPr>
                        <a:t>Labelling or coding particular data segments that capture a single notion or concept pertinent to the research topic is part of the procedure.</a:t>
                      </a:r>
                      <a:endParaRPr lang="en-US" sz="2000" dirty="0">
                        <a:latin typeface="Arial"/>
                      </a:endParaRPr>
                    </a:p>
                    <a:p>
                      <a:pPr lvl="0">
                        <a:buNone/>
                      </a:pPr>
                      <a:endParaRPr lang="en-US" sz="2000" dirty="0">
                        <a:latin typeface="Arial"/>
                      </a:endParaRPr>
                    </a:p>
                  </a:txBody>
                  <a:tcPr>
                    <a:solidFill>
                      <a:schemeClr val="accent5">
                        <a:lumMod val="60000"/>
                        <a:lumOff val="40000"/>
                      </a:schemeClr>
                    </a:solidFill>
                  </a:tcPr>
                </a:tc>
                <a:tc>
                  <a:txBody>
                    <a:bodyPr/>
                    <a:lstStyle/>
                    <a:p>
                      <a:pPr lvl="0" algn="l">
                        <a:lnSpc>
                          <a:spcPct val="100000"/>
                        </a:lnSpc>
                        <a:spcBef>
                          <a:spcPts val="0"/>
                        </a:spcBef>
                        <a:spcAft>
                          <a:spcPts val="0"/>
                        </a:spcAft>
                        <a:buNone/>
                      </a:pPr>
                      <a:r>
                        <a:rPr lang="en-US" sz="2000" b="1" i="0" u="none" strike="noStrike" noProof="0" dirty="0">
                          <a:solidFill>
                            <a:srgbClr val="2E312B"/>
                          </a:solidFill>
                          <a:latin typeface="Arial"/>
                        </a:rPr>
                        <a:t>Interpretation</a:t>
                      </a:r>
                      <a:r>
                        <a:rPr lang="en-US" sz="2000" b="0" i="0" u="none" strike="noStrike" noProof="0" dirty="0">
                          <a:solidFill>
                            <a:srgbClr val="2E312B"/>
                          </a:solidFill>
                          <a:latin typeface="Arial"/>
                        </a:rPr>
                        <a:t>: </a:t>
                      </a:r>
                      <a:endParaRPr lang="en-US" sz="2000" dirty="0">
                        <a:latin typeface="Arial"/>
                      </a:endParaRPr>
                    </a:p>
                    <a:p>
                      <a:pPr lvl="0" algn="l">
                        <a:lnSpc>
                          <a:spcPct val="100000"/>
                        </a:lnSpc>
                        <a:spcBef>
                          <a:spcPts val="0"/>
                        </a:spcBef>
                        <a:spcAft>
                          <a:spcPts val="0"/>
                        </a:spcAft>
                        <a:buNone/>
                      </a:pPr>
                      <a:r>
                        <a:rPr lang="en-US" sz="2000" b="0" i="0" u="none" strike="noStrike" noProof="0" dirty="0">
                          <a:solidFill>
                            <a:srgbClr val="2E312B"/>
                          </a:solidFill>
                          <a:latin typeface="Arial"/>
                        </a:rPr>
                        <a:t>To create an engaging and perceptive narrative about the facts, the researcher analyses the themes that have been found.</a:t>
                      </a:r>
                      <a:endParaRPr lang="en-US" sz="2000">
                        <a:latin typeface="Arial"/>
                      </a:endParaRPr>
                    </a:p>
                    <a:p>
                      <a:pPr lvl="0">
                        <a:buNone/>
                      </a:pPr>
                      <a:endParaRPr lang="en-US" sz="2000" dirty="0">
                        <a:latin typeface="Arial"/>
                      </a:endParaRPr>
                    </a:p>
                  </a:txBody>
                  <a:tcPr>
                    <a:solidFill>
                      <a:schemeClr val="accent5">
                        <a:lumMod val="40000"/>
                        <a:lumOff val="60000"/>
                      </a:schemeClr>
                    </a:solidFill>
                  </a:tcPr>
                </a:tc>
                <a:extLst>
                  <a:ext uri="{0D108BD9-81ED-4DB2-BD59-A6C34878D82A}">
                    <a16:rowId xmlns:a16="http://schemas.microsoft.com/office/drawing/2014/main" val="2628486854"/>
                  </a:ext>
                </a:extLst>
              </a:tr>
              <a:tr h="1852422">
                <a:tc>
                  <a:txBody>
                    <a:bodyPr/>
                    <a:lstStyle/>
                    <a:p>
                      <a:pPr lvl="0" algn="l">
                        <a:lnSpc>
                          <a:spcPct val="100000"/>
                        </a:lnSpc>
                        <a:spcBef>
                          <a:spcPts val="0"/>
                        </a:spcBef>
                        <a:spcAft>
                          <a:spcPts val="0"/>
                        </a:spcAft>
                        <a:buNone/>
                      </a:pPr>
                      <a:r>
                        <a:rPr lang="en-US" sz="2000" b="1" i="0" u="none" strike="noStrike" noProof="0" dirty="0">
                          <a:solidFill>
                            <a:srgbClr val="2E312B"/>
                          </a:solidFill>
                          <a:latin typeface="Arial"/>
                        </a:rPr>
                        <a:t>Themes</a:t>
                      </a:r>
                      <a:r>
                        <a:rPr lang="en-US" sz="2000" b="0" i="0" u="none" strike="noStrike" noProof="0" dirty="0">
                          <a:solidFill>
                            <a:srgbClr val="2E312B"/>
                          </a:solidFill>
                          <a:latin typeface="Arial"/>
                        </a:rPr>
                        <a:t>: </a:t>
                      </a:r>
                      <a:endParaRPr lang="en-US" sz="2000" dirty="0">
                        <a:latin typeface="Arial"/>
                      </a:endParaRPr>
                    </a:p>
                    <a:p>
                      <a:pPr lvl="0" algn="l">
                        <a:lnSpc>
                          <a:spcPct val="100000"/>
                        </a:lnSpc>
                        <a:spcBef>
                          <a:spcPts val="0"/>
                        </a:spcBef>
                        <a:spcAft>
                          <a:spcPts val="0"/>
                        </a:spcAft>
                        <a:buNone/>
                      </a:pPr>
                      <a:r>
                        <a:rPr lang="en-US" sz="2000" b="0" i="0" u="none" strike="noStrike" noProof="0" dirty="0">
                          <a:solidFill>
                            <a:srgbClr val="2E312B"/>
                          </a:solidFill>
                          <a:latin typeface="Arial"/>
                        </a:rPr>
                        <a:t>Representing a higher degree of analysis, combining several codes that have a similar underlying pattern or meaning. They offer a more interpretative and abstract viewpoint on the information.</a:t>
                      </a:r>
                      <a:endParaRPr lang="en-US" sz="2000">
                        <a:latin typeface="Arial"/>
                      </a:endParaRPr>
                    </a:p>
                    <a:p>
                      <a:pPr lvl="0">
                        <a:buNone/>
                      </a:pPr>
                      <a:endParaRPr lang="en-US" sz="2000" dirty="0">
                        <a:latin typeface="Arial"/>
                      </a:endParaRPr>
                    </a:p>
                  </a:txBody>
                  <a:tcPr>
                    <a:solidFill>
                      <a:schemeClr val="accent5">
                        <a:lumMod val="40000"/>
                        <a:lumOff val="60000"/>
                      </a:schemeClr>
                    </a:solidFill>
                  </a:tcPr>
                </a:tc>
                <a:tc>
                  <a:txBody>
                    <a:bodyPr/>
                    <a:lstStyle/>
                    <a:p>
                      <a:pPr lvl="0" algn="ctr">
                        <a:lnSpc>
                          <a:spcPct val="100000"/>
                        </a:lnSpc>
                        <a:spcBef>
                          <a:spcPts val="0"/>
                        </a:spcBef>
                        <a:spcAft>
                          <a:spcPts val="0"/>
                        </a:spcAft>
                        <a:buNone/>
                      </a:pPr>
                      <a:endParaRPr lang="en-US" sz="2000" b="0" i="0" u="none" strike="noStrike" noProof="0" dirty="0">
                        <a:solidFill>
                          <a:srgbClr val="000000"/>
                        </a:solidFill>
                        <a:latin typeface="Arial"/>
                      </a:endParaRPr>
                    </a:p>
                    <a:p>
                      <a:pPr lvl="0" algn="ctr">
                        <a:lnSpc>
                          <a:spcPct val="100000"/>
                        </a:lnSpc>
                        <a:spcBef>
                          <a:spcPts val="0"/>
                        </a:spcBef>
                        <a:spcAft>
                          <a:spcPts val="0"/>
                        </a:spcAft>
                        <a:buNone/>
                      </a:pPr>
                      <a:endParaRPr lang="en-US" sz="2000" b="0" i="0" u="none" strike="noStrike" noProof="0" dirty="0">
                        <a:solidFill>
                          <a:srgbClr val="000000"/>
                        </a:solidFill>
                        <a:latin typeface="Arial"/>
                      </a:endParaRPr>
                    </a:p>
                    <a:p>
                      <a:pPr lvl="0" algn="ctr">
                        <a:lnSpc>
                          <a:spcPct val="100000"/>
                        </a:lnSpc>
                        <a:spcBef>
                          <a:spcPts val="0"/>
                        </a:spcBef>
                        <a:spcAft>
                          <a:spcPts val="0"/>
                        </a:spcAft>
                        <a:buNone/>
                      </a:pPr>
                      <a:endParaRPr lang="en-US" sz="2000" b="0" i="0" u="none" strike="noStrike" noProof="0" dirty="0">
                        <a:solidFill>
                          <a:srgbClr val="000000"/>
                        </a:solidFill>
                        <a:latin typeface="Arial"/>
                      </a:endParaRPr>
                    </a:p>
                    <a:p>
                      <a:pPr lvl="0" algn="ctr">
                        <a:lnSpc>
                          <a:spcPct val="100000"/>
                        </a:lnSpc>
                        <a:spcBef>
                          <a:spcPts val="0"/>
                        </a:spcBef>
                        <a:spcAft>
                          <a:spcPts val="0"/>
                        </a:spcAft>
                        <a:buNone/>
                      </a:pPr>
                      <a:endParaRPr lang="en-US" sz="2000" b="0" i="0" u="none" strike="noStrike" noProof="0" dirty="0">
                        <a:solidFill>
                          <a:srgbClr val="000000"/>
                        </a:solidFill>
                        <a:latin typeface="Arial"/>
                      </a:endParaRPr>
                    </a:p>
                    <a:p>
                      <a:pPr lvl="0" algn="ctr">
                        <a:lnSpc>
                          <a:spcPct val="100000"/>
                        </a:lnSpc>
                        <a:spcBef>
                          <a:spcPts val="0"/>
                        </a:spcBef>
                        <a:spcAft>
                          <a:spcPts val="0"/>
                        </a:spcAft>
                        <a:buNone/>
                      </a:pPr>
                      <a:r>
                        <a:rPr lang="en-US" sz="2000" b="0" i="0" u="none" strike="noStrike" noProof="0" dirty="0">
                          <a:solidFill>
                            <a:srgbClr val="000000"/>
                          </a:solidFill>
                        </a:rPr>
                        <a:t>                                                  </a:t>
                      </a:r>
                      <a:endParaRPr lang="en-US"/>
                    </a:p>
                    <a:p>
                      <a:pPr lvl="0" algn="ctr">
                        <a:lnSpc>
                          <a:spcPct val="100000"/>
                        </a:lnSpc>
                        <a:spcBef>
                          <a:spcPts val="0"/>
                        </a:spcBef>
                        <a:spcAft>
                          <a:spcPts val="0"/>
                        </a:spcAft>
                        <a:buNone/>
                      </a:pPr>
                      <a:endParaRPr lang="en-US" sz="2000" b="0" i="0" u="none" strike="noStrike" noProof="0" dirty="0">
                        <a:solidFill>
                          <a:srgbClr val="000000"/>
                        </a:solidFill>
                        <a:latin typeface="Arial"/>
                      </a:endParaRPr>
                    </a:p>
                    <a:p>
                      <a:pPr lvl="0">
                        <a:buNone/>
                      </a:pPr>
                      <a:r>
                        <a:rPr lang="en-US" sz="2000" b="0" i="0" u="none" strike="noStrike" noProof="0" dirty="0">
                          <a:solidFill>
                            <a:srgbClr val="000000"/>
                          </a:solidFill>
                          <a:latin typeface="Tenorite"/>
                        </a:rPr>
                        <a:t>                                                    -(Mcleod, 2024)</a:t>
                      </a:r>
                      <a:endParaRPr lang="en-US"/>
                    </a:p>
                  </a:txBody>
                  <a:tcPr>
                    <a:solidFill>
                      <a:schemeClr val="accent5">
                        <a:lumMod val="60000"/>
                        <a:lumOff val="40000"/>
                      </a:schemeClr>
                    </a:solidFill>
                  </a:tcPr>
                </a:tc>
                <a:extLst>
                  <a:ext uri="{0D108BD9-81ED-4DB2-BD59-A6C34878D82A}">
                    <a16:rowId xmlns:a16="http://schemas.microsoft.com/office/drawing/2014/main" val="4076909716"/>
                  </a:ext>
                </a:extLst>
              </a:tr>
            </a:tbl>
          </a:graphicData>
        </a:graphic>
      </p:graphicFrame>
    </p:spTree>
    <p:extLst>
      <p:ext uri="{BB962C8B-B14F-4D97-AF65-F5344CB8AC3E}">
        <p14:creationId xmlns:p14="http://schemas.microsoft.com/office/powerpoint/2010/main" val="23235007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62B2F-534F-A196-1186-33D282CE3C7F}"/>
              </a:ext>
            </a:extLst>
          </p:cNvPr>
          <p:cNvSpPr>
            <a:spLocks noGrp="1"/>
          </p:cNvSpPr>
          <p:nvPr>
            <p:ph type="title"/>
          </p:nvPr>
        </p:nvSpPr>
        <p:spPr>
          <a:xfrm>
            <a:off x="5161279" y="192405"/>
            <a:ext cx="2377442" cy="648422"/>
          </a:xfrm>
        </p:spPr>
        <p:txBody>
          <a:bodyPr/>
          <a:lstStyle/>
          <a:p>
            <a:r>
              <a:rPr lang="en-US" sz="2400" b="1" u="sng" dirty="0">
                <a:solidFill>
                  <a:schemeClr val="accent6"/>
                </a:solidFill>
                <a:latin typeface="Arial"/>
                <a:ea typeface="+mj-lt"/>
                <a:cs typeface="+mj-lt"/>
              </a:rPr>
              <a:t>Strengths </a:t>
            </a:r>
            <a:endParaRPr lang="en-US" sz="2400" u="sng" dirty="0">
              <a:solidFill>
                <a:schemeClr val="accent6"/>
              </a:solidFill>
              <a:latin typeface="Arial"/>
            </a:endParaRPr>
          </a:p>
        </p:txBody>
      </p:sp>
      <p:sp>
        <p:nvSpPr>
          <p:cNvPr id="5" name="Slide Number Placeholder 4">
            <a:extLst>
              <a:ext uri="{FF2B5EF4-FFF2-40B4-BE49-F238E27FC236}">
                <a16:creationId xmlns:a16="http://schemas.microsoft.com/office/drawing/2014/main" id="{0FF6EF25-1A43-B685-800B-85D36602EF9F}"/>
              </a:ext>
            </a:extLst>
          </p:cNvPr>
          <p:cNvSpPr>
            <a:spLocks noGrp="1"/>
          </p:cNvSpPr>
          <p:nvPr>
            <p:ph type="sldNum" sz="quarter" idx="4"/>
          </p:nvPr>
        </p:nvSpPr>
        <p:spPr>
          <a:xfrm>
            <a:off x="914400" y="6246254"/>
            <a:ext cx="631065" cy="296214"/>
          </a:xfrm>
        </p:spPr>
        <p:txBody>
          <a:bodyPr/>
          <a:lstStyle/>
          <a:p>
            <a:fld id="{B5CEABB6-07DC-46E8-9B57-56EC44A396E5}" type="slidenum">
              <a:rPr lang="en-US" smtClean="0"/>
              <a:pPr/>
              <a:t>15</a:t>
            </a:fld>
            <a:endParaRPr lang="en-US" dirty="0"/>
          </a:p>
        </p:txBody>
      </p:sp>
      <p:sp>
        <p:nvSpPr>
          <p:cNvPr id="4" name="TextBox 3">
            <a:extLst>
              <a:ext uri="{FF2B5EF4-FFF2-40B4-BE49-F238E27FC236}">
                <a16:creationId xmlns:a16="http://schemas.microsoft.com/office/drawing/2014/main" id="{A9C821BD-2ABA-8B08-241A-46BDAC1F49FC}"/>
              </a:ext>
            </a:extLst>
          </p:cNvPr>
          <p:cNvSpPr txBox="1"/>
          <p:nvPr/>
        </p:nvSpPr>
        <p:spPr>
          <a:xfrm>
            <a:off x="1056640" y="955040"/>
            <a:ext cx="8920480" cy="68679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342900" algn="just">
              <a:lnSpc>
                <a:spcPct val="150000"/>
              </a:lnSpc>
              <a:buFont typeface="Arial"/>
              <a:buChar char="•"/>
            </a:pPr>
            <a:r>
              <a:rPr lang="en-US" sz="2400" dirty="0">
                <a:latin typeface="Arial"/>
                <a:cs typeface="Arial"/>
              </a:rPr>
              <a:t>   Theoretical freedom: TA </a:t>
            </a:r>
            <a:r>
              <a:rPr lang="en-US" sz="2400" dirty="0">
                <a:latin typeface="Arial"/>
                <a:ea typeface="+mn-lt"/>
                <a:cs typeface="+mn-lt"/>
              </a:rPr>
              <a:t>is a fairly flexible approach.</a:t>
            </a:r>
            <a:r>
              <a:rPr lang="en-US" sz="2400" dirty="0">
                <a:latin typeface="Arial"/>
                <a:cs typeface="Arial"/>
              </a:rPr>
              <a:t>​</a:t>
            </a:r>
            <a:endParaRPr lang="en-US"/>
          </a:p>
          <a:p>
            <a:pPr marL="571500" indent="-342900" algn="just">
              <a:lnSpc>
                <a:spcPct val="150000"/>
              </a:lnSpc>
              <a:buFont typeface="Arial"/>
              <a:buChar char="•"/>
            </a:pPr>
            <a:endParaRPr lang="en-US" sz="2400" dirty="0">
              <a:latin typeface="Arial"/>
              <a:cs typeface="Arial"/>
            </a:endParaRPr>
          </a:p>
          <a:p>
            <a:pPr marL="571500" indent="-342900" algn="just">
              <a:lnSpc>
                <a:spcPct val="150000"/>
              </a:lnSpc>
              <a:buFont typeface="Arial"/>
              <a:buChar char="•"/>
            </a:pPr>
            <a:r>
              <a:rPr lang="en-US" sz="2400" dirty="0">
                <a:latin typeface="Arial"/>
                <a:cs typeface="Arial"/>
              </a:rPr>
              <a:t>  Can be adjusted to </a:t>
            </a:r>
            <a:r>
              <a:rPr lang="en-US" sz="2400" dirty="0">
                <a:latin typeface="Arial"/>
                <a:ea typeface="+mn-lt"/>
                <a:cs typeface="+mn-lt"/>
              </a:rPr>
              <a:t>suit the needs of multiple investigations</a:t>
            </a:r>
            <a:r>
              <a:rPr lang="en-US" sz="2400" dirty="0">
                <a:latin typeface="Arial"/>
                <a:cs typeface="Arial"/>
              </a:rPr>
              <a:t>. ​</a:t>
            </a:r>
          </a:p>
          <a:p>
            <a:pPr marL="571500" algn="just">
              <a:lnSpc>
                <a:spcPct val="150000"/>
              </a:lnSpc>
              <a:buFont typeface="Arial"/>
              <a:buChar char="•"/>
            </a:pPr>
            <a:endParaRPr lang="en-US" sz="2400" dirty="0">
              <a:latin typeface="Arial"/>
              <a:cs typeface="Arial"/>
            </a:endParaRPr>
          </a:p>
          <a:p>
            <a:pPr algn="just">
              <a:lnSpc>
                <a:spcPct val="150000"/>
              </a:lnSpc>
              <a:buFont typeface="Arial"/>
              <a:buChar char="•"/>
            </a:pPr>
            <a:r>
              <a:rPr lang="en-US" sz="2400" dirty="0">
                <a:latin typeface="Arial"/>
                <a:cs typeface="Arial"/>
              </a:rPr>
              <a:t> More approachable because </a:t>
            </a:r>
            <a:r>
              <a:rPr lang="en-US" sz="2400" dirty="0">
                <a:latin typeface="Arial"/>
                <a:ea typeface="+mn-lt"/>
                <a:cs typeface="+mn-lt"/>
              </a:rPr>
              <a:t>Unlike other qualitative methodologies, it does not require a thorough theoretical and technological grasp. </a:t>
            </a:r>
            <a:endParaRPr lang="en-US" sz="2400" dirty="0">
              <a:latin typeface="Arial"/>
              <a:cs typeface="Arial"/>
            </a:endParaRPr>
          </a:p>
          <a:p>
            <a:pPr algn="just">
              <a:buFont typeface="Arial"/>
              <a:buChar char="•"/>
            </a:pPr>
            <a:endParaRPr lang="en-US" sz="2400" dirty="0">
              <a:latin typeface="Arial"/>
              <a:cs typeface="Arial"/>
            </a:endParaRPr>
          </a:p>
          <a:p>
            <a:pPr algn="just">
              <a:lnSpc>
                <a:spcPct val="150000"/>
              </a:lnSpc>
            </a:pPr>
            <a:endParaRPr lang="en-US" sz="2400" dirty="0">
              <a:ea typeface="+mn-lt"/>
              <a:cs typeface="+mn-lt"/>
            </a:endParaRPr>
          </a:p>
          <a:p>
            <a:pPr marL="228600" algn="just">
              <a:lnSpc>
                <a:spcPct val="150000"/>
              </a:lnSpc>
              <a:buFont typeface="Arial"/>
              <a:buChar char="•"/>
            </a:pPr>
            <a:endParaRPr lang="en-US" sz="2400">
              <a:ea typeface="+mn-lt"/>
              <a:cs typeface="+mn-lt"/>
            </a:endParaRPr>
          </a:p>
          <a:p>
            <a:pPr algn="just">
              <a:lnSpc>
                <a:spcPct val="150000"/>
              </a:lnSpc>
            </a:pPr>
            <a:r>
              <a:rPr lang="en-US" sz="2000" dirty="0">
                <a:latin typeface="Arial"/>
                <a:cs typeface="Arial"/>
              </a:rPr>
              <a:t>​</a:t>
            </a:r>
          </a:p>
          <a:p>
            <a:pPr marL="228600" algn="just">
              <a:lnSpc>
                <a:spcPct val="150000"/>
              </a:lnSpc>
              <a:buFont typeface="Arial"/>
              <a:buChar char="•"/>
            </a:pPr>
            <a:endParaRPr lang="en-US" sz="2000" dirty="0">
              <a:solidFill>
                <a:srgbClr val="000000"/>
              </a:solidFill>
              <a:latin typeface="Arial"/>
              <a:cs typeface="Arial"/>
            </a:endParaRPr>
          </a:p>
        </p:txBody>
      </p:sp>
      <p:sp>
        <p:nvSpPr>
          <p:cNvPr id="3" name="TextBox 2">
            <a:extLst>
              <a:ext uri="{FF2B5EF4-FFF2-40B4-BE49-F238E27FC236}">
                <a16:creationId xmlns:a16="http://schemas.microsoft.com/office/drawing/2014/main" id="{090D4AD5-C6A8-17B3-F445-C86FBAC3E1BA}"/>
              </a:ext>
            </a:extLst>
          </p:cNvPr>
          <p:cNvSpPr txBox="1"/>
          <p:nvPr/>
        </p:nvSpPr>
        <p:spPr>
          <a:xfrm>
            <a:off x="3830320" y="6339840"/>
            <a:ext cx="630936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(Clarke &amp; Braun, 2008;  Nowell et al., 2017;King, 2004)</a:t>
            </a:r>
            <a:endParaRPr lang="en-US" dirty="0"/>
          </a:p>
        </p:txBody>
      </p:sp>
    </p:spTree>
    <p:extLst>
      <p:ext uri="{BB962C8B-B14F-4D97-AF65-F5344CB8AC3E}">
        <p14:creationId xmlns:p14="http://schemas.microsoft.com/office/powerpoint/2010/main" val="2149261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0CD60-73EF-D973-6995-9257C23523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581709-E8F4-3D31-E3B2-A4ABD6C6EF8D}"/>
              </a:ext>
            </a:extLst>
          </p:cNvPr>
          <p:cNvSpPr>
            <a:spLocks noGrp="1"/>
          </p:cNvSpPr>
          <p:nvPr>
            <p:ph type="title"/>
          </p:nvPr>
        </p:nvSpPr>
        <p:spPr>
          <a:xfrm>
            <a:off x="917525" y="204128"/>
            <a:ext cx="2377442" cy="648422"/>
          </a:xfrm>
        </p:spPr>
        <p:txBody>
          <a:bodyPr/>
          <a:lstStyle/>
          <a:p>
            <a:r>
              <a:rPr lang="en-US" sz="2000" b="1" dirty="0">
                <a:solidFill>
                  <a:schemeClr val="accent6"/>
                </a:solidFill>
                <a:latin typeface="Arial"/>
                <a:ea typeface="+mj-lt"/>
                <a:cs typeface="+mj-lt"/>
              </a:rPr>
              <a:t>  Continued...</a:t>
            </a:r>
            <a:r>
              <a:rPr lang="en-US" sz="2400" b="1" dirty="0">
                <a:solidFill>
                  <a:schemeClr val="accent6"/>
                </a:solidFill>
                <a:latin typeface="Arial"/>
                <a:ea typeface="+mj-lt"/>
                <a:cs typeface="+mj-lt"/>
              </a:rPr>
              <a:t> </a:t>
            </a:r>
            <a:endParaRPr lang="en-US" sz="2400" dirty="0">
              <a:solidFill>
                <a:schemeClr val="accent6"/>
              </a:solidFill>
              <a:latin typeface="Arial"/>
            </a:endParaRPr>
          </a:p>
        </p:txBody>
      </p:sp>
      <p:sp>
        <p:nvSpPr>
          <p:cNvPr id="5" name="Slide Number Placeholder 4">
            <a:extLst>
              <a:ext uri="{FF2B5EF4-FFF2-40B4-BE49-F238E27FC236}">
                <a16:creationId xmlns:a16="http://schemas.microsoft.com/office/drawing/2014/main" id="{5599C08C-E5EB-A6DD-445B-F4CA31F2A9F3}"/>
              </a:ext>
            </a:extLst>
          </p:cNvPr>
          <p:cNvSpPr>
            <a:spLocks noGrp="1"/>
          </p:cNvSpPr>
          <p:nvPr>
            <p:ph type="sldNum" sz="quarter" idx="4"/>
          </p:nvPr>
        </p:nvSpPr>
        <p:spPr>
          <a:xfrm>
            <a:off x="914400" y="6246254"/>
            <a:ext cx="631065" cy="296214"/>
          </a:xfrm>
        </p:spPr>
        <p:txBody>
          <a:bodyPr/>
          <a:lstStyle/>
          <a:p>
            <a:fld id="{B5CEABB6-07DC-46E8-9B57-56EC44A396E5}" type="slidenum">
              <a:rPr lang="en-US" smtClean="0"/>
              <a:pPr/>
              <a:t>16</a:t>
            </a:fld>
            <a:endParaRPr lang="en-US" dirty="0"/>
          </a:p>
        </p:txBody>
      </p:sp>
      <p:sp>
        <p:nvSpPr>
          <p:cNvPr id="4" name="TextBox 3">
            <a:extLst>
              <a:ext uri="{FF2B5EF4-FFF2-40B4-BE49-F238E27FC236}">
                <a16:creationId xmlns:a16="http://schemas.microsoft.com/office/drawing/2014/main" id="{EA680676-52FF-EB72-46DA-9BAFE68E1E23}"/>
              </a:ext>
            </a:extLst>
          </p:cNvPr>
          <p:cNvSpPr txBox="1"/>
          <p:nvPr/>
        </p:nvSpPr>
        <p:spPr>
          <a:xfrm>
            <a:off x="908148" y="526756"/>
            <a:ext cx="9357360" cy="5014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algn="just">
              <a:lnSpc>
                <a:spcPct val="150000"/>
              </a:lnSpc>
            </a:pPr>
            <a:endParaRPr lang="en-US" sz="2400" dirty="0">
              <a:latin typeface="Arial"/>
              <a:cs typeface="Arial"/>
            </a:endParaRPr>
          </a:p>
          <a:p>
            <a:pPr marL="228600" algn="just">
              <a:lnSpc>
                <a:spcPct val="150000"/>
              </a:lnSpc>
              <a:buFont typeface=""/>
              <a:buChar char="•"/>
            </a:pPr>
            <a:r>
              <a:rPr lang="en-US" sz="2400" dirty="0">
                <a:latin typeface="Arial"/>
                <a:cs typeface="Arial"/>
              </a:rPr>
              <a:t>It's simple to understand and may be learnt quickly</a:t>
            </a:r>
          </a:p>
          <a:p>
            <a:pPr marL="228600" algn="just">
              <a:lnSpc>
                <a:spcPct val="150000"/>
              </a:lnSpc>
            </a:pPr>
            <a:endParaRPr lang="en-US" sz="2400" dirty="0">
              <a:latin typeface="Arial"/>
              <a:cs typeface="Arial"/>
            </a:endParaRPr>
          </a:p>
          <a:p>
            <a:pPr marL="228600" algn="just">
              <a:lnSpc>
                <a:spcPct val="150000"/>
              </a:lnSpc>
              <a:buFont typeface=""/>
              <a:buChar char="•"/>
            </a:pPr>
            <a:r>
              <a:rPr lang="en-US" sz="2400" dirty="0">
                <a:latin typeface="Arial"/>
                <a:ea typeface="+mn-lt"/>
                <a:cs typeface="+mn-lt"/>
              </a:rPr>
              <a:t>Useful method for examining the perspectives of multiple research participants, highlighting similarities and differences, and generating novel discoveries. </a:t>
            </a:r>
          </a:p>
          <a:p>
            <a:pPr algn="just">
              <a:lnSpc>
                <a:spcPct val="150000"/>
              </a:lnSpc>
            </a:pPr>
            <a:r>
              <a:rPr lang="en-GB" sz="2400" dirty="0">
                <a:latin typeface="Arial"/>
                <a:cs typeface="Arial"/>
              </a:rPr>
              <a:t>​</a:t>
            </a:r>
          </a:p>
          <a:p>
            <a:pPr marL="228600" algn="just">
              <a:lnSpc>
                <a:spcPct val="150000"/>
              </a:lnSpc>
              <a:buFont typeface=""/>
              <a:buChar char="•"/>
            </a:pPr>
            <a:r>
              <a:rPr lang="en-US" sz="2400" dirty="0">
                <a:latin typeface="Arial"/>
                <a:cs typeface="Arial"/>
              </a:rPr>
              <a:t>Furthermore, key elements of a large data set can be </a:t>
            </a:r>
            <a:r>
              <a:rPr lang="en-US" sz="2400" err="1">
                <a:latin typeface="Arial"/>
                <a:cs typeface="Arial"/>
              </a:rPr>
              <a:t>summarised</a:t>
            </a:r>
            <a:r>
              <a:rPr lang="en-US" sz="2400" dirty="0">
                <a:latin typeface="Arial"/>
                <a:cs typeface="Arial"/>
              </a:rPr>
              <a:t> using TA .</a:t>
            </a:r>
            <a:endParaRPr lang="en-US" sz="2000">
              <a:ea typeface="+mn-lt"/>
              <a:cs typeface="+mn-lt"/>
            </a:endParaRPr>
          </a:p>
        </p:txBody>
      </p:sp>
      <p:sp>
        <p:nvSpPr>
          <p:cNvPr id="3" name="TextBox 2">
            <a:extLst>
              <a:ext uri="{FF2B5EF4-FFF2-40B4-BE49-F238E27FC236}">
                <a16:creationId xmlns:a16="http://schemas.microsoft.com/office/drawing/2014/main" id="{A1F9794C-0158-9F83-5AEC-8239AD345949}"/>
              </a:ext>
            </a:extLst>
          </p:cNvPr>
          <p:cNvSpPr txBox="1"/>
          <p:nvPr/>
        </p:nvSpPr>
        <p:spPr>
          <a:xfrm>
            <a:off x="3728720" y="6248400"/>
            <a:ext cx="671576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(Clarke &amp; Braun, 2008;  Nowell et al., 2017;King, 2004)</a:t>
            </a:r>
            <a:endParaRPr lang="en-US" dirty="0"/>
          </a:p>
        </p:txBody>
      </p:sp>
    </p:spTree>
    <p:extLst>
      <p:ext uri="{BB962C8B-B14F-4D97-AF65-F5344CB8AC3E}">
        <p14:creationId xmlns:p14="http://schemas.microsoft.com/office/powerpoint/2010/main" val="20139484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86DBB-D0DC-05D4-788C-E10EEF6B4A91}"/>
              </a:ext>
            </a:extLst>
          </p:cNvPr>
          <p:cNvSpPr>
            <a:spLocks noGrp="1"/>
          </p:cNvSpPr>
          <p:nvPr>
            <p:ph type="title"/>
          </p:nvPr>
        </p:nvSpPr>
        <p:spPr>
          <a:xfrm>
            <a:off x="4996630" y="586625"/>
            <a:ext cx="2240278" cy="331227"/>
          </a:xfrm>
        </p:spPr>
        <p:txBody>
          <a:bodyPr>
            <a:normAutofit fontScale="90000"/>
          </a:bodyPr>
          <a:lstStyle/>
          <a:p>
            <a:r>
              <a:rPr lang="en-US" sz="2400" b="1" u="sng" dirty="0">
                <a:solidFill>
                  <a:schemeClr val="accent6"/>
                </a:solidFill>
                <a:latin typeface="Arial"/>
                <a:ea typeface="+mj-lt"/>
                <a:cs typeface="+mj-lt"/>
              </a:rPr>
              <a:t>Limitations </a:t>
            </a:r>
            <a:endParaRPr lang="en-US" sz="2400" u="sng">
              <a:solidFill>
                <a:schemeClr val="accent6"/>
              </a:solidFill>
              <a:latin typeface="Arial"/>
              <a:cs typeface="Arial"/>
            </a:endParaRPr>
          </a:p>
          <a:p>
            <a:endParaRPr lang="en-US" dirty="0"/>
          </a:p>
        </p:txBody>
      </p:sp>
      <p:sp>
        <p:nvSpPr>
          <p:cNvPr id="3" name="Content Placeholder 2">
            <a:extLst>
              <a:ext uri="{FF2B5EF4-FFF2-40B4-BE49-F238E27FC236}">
                <a16:creationId xmlns:a16="http://schemas.microsoft.com/office/drawing/2014/main" id="{F0E41F64-E350-1F21-8A57-E740F48F3132}"/>
              </a:ext>
            </a:extLst>
          </p:cNvPr>
          <p:cNvSpPr>
            <a:spLocks noGrp="1"/>
          </p:cNvSpPr>
          <p:nvPr>
            <p:ph sz="quarter" idx="10"/>
          </p:nvPr>
        </p:nvSpPr>
        <p:spPr>
          <a:xfrm>
            <a:off x="914399" y="2022250"/>
            <a:ext cx="6257366" cy="3914910"/>
          </a:xfrm>
        </p:spPr>
        <p:txBody>
          <a:bodyPr vert="horz" lIns="91440" tIns="45720" rIns="91440" bIns="45720" rtlCol="0" anchor="t">
            <a:normAutofit/>
          </a:bodyPr>
          <a:lstStyle/>
          <a:p>
            <a:endParaRPr lang="en-US" dirty="0"/>
          </a:p>
          <a:p>
            <a:endParaRPr lang="en-US" dirty="0"/>
          </a:p>
          <a:p>
            <a:endParaRPr lang="en-US" dirty="0"/>
          </a:p>
        </p:txBody>
      </p:sp>
      <p:sp>
        <p:nvSpPr>
          <p:cNvPr id="5" name="Slide Number Placeholder 4">
            <a:extLst>
              <a:ext uri="{FF2B5EF4-FFF2-40B4-BE49-F238E27FC236}">
                <a16:creationId xmlns:a16="http://schemas.microsoft.com/office/drawing/2014/main" id="{C99D2502-F7A7-039F-01A0-59462ADFF659}"/>
              </a:ext>
            </a:extLst>
          </p:cNvPr>
          <p:cNvSpPr>
            <a:spLocks noGrp="1"/>
          </p:cNvSpPr>
          <p:nvPr>
            <p:ph type="sldNum" sz="quarter" idx="4"/>
          </p:nvPr>
        </p:nvSpPr>
        <p:spPr>
          <a:xfrm>
            <a:off x="914400" y="6246254"/>
            <a:ext cx="631065" cy="296214"/>
          </a:xfrm>
        </p:spPr>
        <p:txBody>
          <a:bodyPr/>
          <a:lstStyle/>
          <a:p>
            <a:fld id="{B5CEABB6-07DC-46E8-9B57-56EC44A396E5}" type="slidenum">
              <a:rPr lang="en-US" smtClean="0"/>
              <a:pPr/>
              <a:t>17</a:t>
            </a:fld>
            <a:endParaRPr lang="en-US" dirty="0"/>
          </a:p>
        </p:txBody>
      </p:sp>
      <p:sp>
        <p:nvSpPr>
          <p:cNvPr id="7" name="Content Placeholder 6">
            <a:extLst>
              <a:ext uri="{FF2B5EF4-FFF2-40B4-BE49-F238E27FC236}">
                <a16:creationId xmlns:a16="http://schemas.microsoft.com/office/drawing/2014/main" id="{9D3CE3C0-020A-2577-560A-F7FE4D5F4B04}"/>
              </a:ext>
            </a:extLst>
          </p:cNvPr>
          <p:cNvSpPr>
            <a:spLocks noGrp="1"/>
          </p:cNvSpPr>
          <p:nvPr>
            <p:ph sz="quarter" idx="11"/>
          </p:nvPr>
        </p:nvSpPr>
        <p:spPr>
          <a:xfrm>
            <a:off x="459235" y="778599"/>
            <a:ext cx="9673274" cy="3200399"/>
          </a:xfrm>
        </p:spPr>
        <p:txBody>
          <a:bodyPr vert="horz" lIns="91440" tIns="45720" rIns="91440" bIns="45720" rtlCol="0" anchor="t">
            <a:noAutofit/>
          </a:bodyPr>
          <a:lstStyle/>
          <a:p>
            <a:pPr algn="just">
              <a:lnSpc>
                <a:spcPct val="150000"/>
              </a:lnSpc>
            </a:pPr>
            <a:r>
              <a:rPr lang="en-US" sz="2400" b="0" dirty="0">
                <a:solidFill>
                  <a:srgbClr val="2E312B"/>
                </a:solidFill>
                <a:latin typeface="Arial"/>
                <a:ea typeface="+mn-lt"/>
                <a:cs typeface="+mn-lt"/>
              </a:rPr>
              <a:t>Finding and evaluating patterns in data is a crucial part of the research process, which requires a methodical approach to guarantee authenticity and reliability. </a:t>
            </a:r>
            <a:endParaRPr lang="en-US" sz="2400" b="0">
              <a:latin typeface="Arial"/>
              <a:cs typeface="Arial"/>
            </a:endParaRPr>
          </a:p>
          <a:p>
            <a:pPr algn="just">
              <a:lnSpc>
                <a:spcPct val="150000"/>
              </a:lnSpc>
            </a:pPr>
            <a:endParaRPr lang="en-US" sz="2400" b="0" dirty="0">
              <a:solidFill>
                <a:srgbClr val="000000"/>
              </a:solidFill>
              <a:latin typeface="Arial"/>
              <a:ea typeface="+mn-lt"/>
              <a:cs typeface="Arial"/>
            </a:endParaRPr>
          </a:p>
          <a:p>
            <a:pPr algn="just">
              <a:lnSpc>
                <a:spcPct val="150000"/>
              </a:lnSpc>
            </a:pPr>
            <a:r>
              <a:rPr lang="en-US" sz="2400" b="0" dirty="0">
                <a:solidFill>
                  <a:srgbClr val="2E312B"/>
                </a:solidFill>
                <a:latin typeface="Arial"/>
                <a:ea typeface="+mn-lt"/>
                <a:cs typeface="+mn-lt"/>
              </a:rPr>
              <a:t>One of the primary issues with thematic analysis is its subjectivity. The process of identifying themes is greatly influenced by the beliefs and perspectives of the researcher. This subjectivity could lead to variations in the study since different researchers might identify different themes in the same data.</a:t>
            </a:r>
            <a:endParaRPr lang="en-US" sz="2400" dirty="0">
              <a:solidFill>
                <a:srgbClr val="000000"/>
              </a:solidFill>
              <a:latin typeface="Arial"/>
              <a:ea typeface="+mn-lt"/>
              <a:cs typeface="+mn-lt"/>
            </a:endParaRPr>
          </a:p>
          <a:p>
            <a:pPr marL="0" indent="0" algn="just">
              <a:lnSpc>
                <a:spcPct val="150000"/>
              </a:lnSpc>
              <a:buNone/>
            </a:pPr>
            <a:r>
              <a:rPr lang="en-US" b="0" dirty="0">
                <a:solidFill>
                  <a:srgbClr val="2E312B"/>
                </a:solidFill>
                <a:ea typeface="+mn-lt"/>
                <a:cs typeface="+mn-lt"/>
              </a:rPr>
              <a:t>                                                                                                          (Nowell et al., 2017)</a:t>
            </a:r>
            <a:endParaRPr lang="en-US" dirty="0"/>
          </a:p>
          <a:p>
            <a:pPr algn="just">
              <a:lnSpc>
                <a:spcPct val="150000"/>
              </a:lnSpc>
            </a:pPr>
            <a:endParaRPr lang="en-US" b="0" dirty="0">
              <a:solidFill>
                <a:srgbClr val="2E312B"/>
              </a:solidFill>
              <a:latin typeface="Arial"/>
              <a:cs typeface="Arial"/>
            </a:endParaRPr>
          </a:p>
          <a:p>
            <a:endParaRPr lang="en-US" sz="2400" b="0" dirty="0">
              <a:latin typeface="Arial"/>
              <a:cs typeface="Arial"/>
            </a:endParaRPr>
          </a:p>
        </p:txBody>
      </p:sp>
    </p:spTree>
    <p:extLst>
      <p:ext uri="{BB962C8B-B14F-4D97-AF65-F5344CB8AC3E}">
        <p14:creationId xmlns:p14="http://schemas.microsoft.com/office/powerpoint/2010/main" val="23984060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6363FEF-4D0C-E685-6340-887FA38FE0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CA992B-24DA-3C7C-0DAE-43991609CE36}"/>
              </a:ext>
            </a:extLst>
          </p:cNvPr>
          <p:cNvSpPr>
            <a:spLocks noGrp="1"/>
          </p:cNvSpPr>
          <p:nvPr>
            <p:ph type="title"/>
          </p:nvPr>
        </p:nvSpPr>
        <p:spPr>
          <a:xfrm>
            <a:off x="414470" y="485025"/>
            <a:ext cx="4424678" cy="737627"/>
          </a:xfrm>
        </p:spPr>
        <p:txBody>
          <a:bodyPr>
            <a:normAutofit/>
          </a:bodyPr>
          <a:lstStyle/>
          <a:p>
            <a:r>
              <a:rPr lang="en-US" sz="1800" b="1" dirty="0">
                <a:solidFill>
                  <a:schemeClr val="accent6"/>
                </a:solidFill>
                <a:latin typeface="Arial"/>
                <a:ea typeface="+mj-lt"/>
                <a:cs typeface="+mj-lt"/>
              </a:rPr>
              <a:t>Continued... </a:t>
            </a:r>
            <a:endParaRPr lang="en-US" sz="1800" dirty="0">
              <a:solidFill>
                <a:schemeClr val="accent6"/>
              </a:solidFill>
              <a:latin typeface="Arial"/>
              <a:cs typeface="Arial"/>
            </a:endParaRPr>
          </a:p>
          <a:p>
            <a:endParaRPr lang="en-US" dirty="0"/>
          </a:p>
        </p:txBody>
      </p:sp>
      <p:sp>
        <p:nvSpPr>
          <p:cNvPr id="3" name="Content Placeholder 2">
            <a:extLst>
              <a:ext uri="{FF2B5EF4-FFF2-40B4-BE49-F238E27FC236}">
                <a16:creationId xmlns:a16="http://schemas.microsoft.com/office/drawing/2014/main" id="{D8575AE0-88A8-2DDD-F399-A741691C2378}"/>
              </a:ext>
            </a:extLst>
          </p:cNvPr>
          <p:cNvSpPr>
            <a:spLocks noGrp="1"/>
          </p:cNvSpPr>
          <p:nvPr>
            <p:ph sz="quarter" idx="10"/>
          </p:nvPr>
        </p:nvSpPr>
        <p:spPr>
          <a:xfrm>
            <a:off x="914399" y="2022250"/>
            <a:ext cx="6257366" cy="3914910"/>
          </a:xfrm>
        </p:spPr>
        <p:txBody>
          <a:bodyPr vert="horz" lIns="91440" tIns="45720" rIns="91440" bIns="45720" rtlCol="0" anchor="t">
            <a:normAutofit/>
          </a:bodyPr>
          <a:lstStyle/>
          <a:p>
            <a:endParaRPr lang="en-US" dirty="0"/>
          </a:p>
          <a:p>
            <a:endParaRPr lang="en-US" dirty="0"/>
          </a:p>
          <a:p>
            <a:endParaRPr lang="en-US" dirty="0"/>
          </a:p>
        </p:txBody>
      </p:sp>
      <p:sp>
        <p:nvSpPr>
          <p:cNvPr id="5" name="Slide Number Placeholder 4">
            <a:extLst>
              <a:ext uri="{FF2B5EF4-FFF2-40B4-BE49-F238E27FC236}">
                <a16:creationId xmlns:a16="http://schemas.microsoft.com/office/drawing/2014/main" id="{FA694912-CBA6-37A1-118F-9545A3D4A589}"/>
              </a:ext>
            </a:extLst>
          </p:cNvPr>
          <p:cNvSpPr>
            <a:spLocks noGrp="1"/>
          </p:cNvSpPr>
          <p:nvPr>
            <p:ph type="sldNum" sz="quarter" idx="4"/>
          </p:nvPr>
        </p:nvSpPr>
        <p:spPr>
          <a:xfrm>
            <a:off x="914400" y="6246254"/>
            <a:ext cx="631065" cy="296214"/>
          </a:xfrm>
        </p:spPr>
        <p:txBody>
          <a:bodyPr/>
          <a:lstStyle/>
          <a:p>
            <a:fld id="{B5CEABB6-07DC-46E8-9B57-56EC44A396E5}" type="slidenum">
              <a:rPr lang="en-US" smtClean="0"/>
              <a:pPr/>
              <a:t>18</a:t>
            </a:fld>
            <a:endParaRPr lang="en-US" dirty="0"/>
          </a:p>
        </p:txBody>
      </p:sp>
      <p:sp>
        <p:nvSpPr>
          <p:cNvPr id="7" name="Content Placeholder 6">
            <a:extLst>
              <a:ext uri="{FF2B5EF4-FFF2-40B4-BE49-F238E27FC236}">
                <a16:creationId xmlns:a16="http://schemas.microsoft.com/office/drawing/2014/main" id="{81BC9C60-38DB-543E-56DB-15FC784282A9}"/>
              </a:ext>
            </a:extLst>
          </p:cNvPr>
          <p:cNvSpPr>
            <a:spLocks noGrp="1"/>
          </p:cNvSpPr>
          <p:nvPr>
            <p:ph sz="quarter" idx="11"/>
          </p:nvPr>
        </p:nvSpPr>
        <p:spPr>
          <a:xfrm>
            <a:off x="418595" y="148679"/>
            <a:ext cx="10235200" cy="6736079"/>
          </a:xfrm>
        </p:spPr>
        <p:txBody>
          <a:bodyPr vert="horz" lIns="91440" tIns="45720" rIns="91440" bIns="45720" rtlCol="0" anchor="t">
            <a:noAutofit/>
          </a:bodyPr>
          <a:lstStyle/>
          <a:p>
            <a:pPr marL="0" indent="0" algn="just">
              <a:lnSpc>
                <a:spcPct val="150000"/>
              </a:lnSpc>
              <a:buNone/>
            </a:pPr>
            <a:endParaRPr lang="en-US" b="0" dirty="0">
              <a:solidFill>
                <a:srgbClr val="2E312B"/>
              </a:solidFill>
              <a:latin typeface="Arial"/>
              <a:cs typeface="Arial"/>
            </a:endParaRPr>
          </a:p>
          <a:p>
            <a:pPr indent="0" algn="just">
              <a:lnSpc>
                <a:spcPct val="150000"/>
              </a:lnSpc>
            </a:pPr>
            <a:r>
              <a:rPr lang="en-US" sz="2200" b="0" dirty="0">
                <a:latin typeface="Arial"/>
                <a:ea typeface="+mn-lt"/>
                <a:cs typeface="Arial"/>
              </a:rPr>
              <a:t>A major challenge is maintaining stability and transparency, which calls for strict accountability and oversight in the analytical procedure.</a:t>
            </a:r>
          </a:p>
          <a:p>
            <a:pPr indent="0" algn="just">
              <a:lnSpc>
                <a:spcPct val="150000"/>
              </a:lnSpc>
            </a:pPr>
            <a:r>
              <a:rPr lang="en-US" sz="2200" b="0" dirty="0">
                <a:latin typeface="Arial"/>
                <a:ea typeface="+mn-lt"/>
                <a:cs typeface="Arial"/>
              </a:rPr>
              <a:t>TA requires a careful balancing act between methodological </a:t>
            </a:r>
            <a:r>
              <a:rPr lang="en-US" sz="2200" b="0" err="1">
                <a:latin typeface="Arial"/>
                <a:ea typeface="+mn-lt"/>
                <a:cs typeface="Arial"/>
              </a:rPr>
              <a:t>rigour</a:t>
            </a:r>
            <a:r>
              <a:rPr lang="en-US" sz="2200" b="0" dirty="0">
                <a:latin typeface="Arial"/>
                <a:ea typeface="+mn-lt"/>
                <a:cs typeface="Arial"/>
              </a:rPr>
              <a:t> and flexibility. </a:t>
            </a:r>
            <a:r>
              <a:rPr lang="en-US" sz="2200" b="0" dirty="0">
                <a:latin typeface="Arial"/>
                <a:ea typeface="+mn-lt"/>
                <a:cs typeface="+mn-lt"/>
              </a:rPr>
              <a:t>Sometimes, a lack of a </a:t>
            </a:r>
            <a:r>
              <a:rPr lang="en-US" sz="2200" b="0" err="1">
                <a:latin typeface="Arial"/>
                <a:ea typeface="+mn-lt"/>
                <a:cs typeface="+mn-lt"/>
              </a:rPr>
              <a:t>standardised</a:t>
            </a:r>
            <a:r>
              <a:rPr lang="en-US" sz="2200" b="0" dirty="0">
                <a:latin typeface="Arial"/>
                <a:ea typeface="+mn-lt"/>
                <a:cs typeface="+mn-lt"/>
              </a:rPr>
              <a:t> procedure might lead to unequal application, which degrades the quality and dependability of the outcomes. </a:t>
            </a:r>
            <a:endParaRPr lang="en-US" b="0" dirty="0">
              <a:latin typeface="Arial"/>
              <a:ea typeface="+mn-lt"/>
              <a:cs typeface="+mn-lt"/>
            </a:endParaRPr>
          </a:p>
          <a:p>
            <a:pPr indent="0" algn="just">
              <a:lnSpc>
                <a:spcPct val="150000"/>
              </a:lnSpc>
            </a:pPr>
            <a:r>
              <a:rPr lang="en-US" sz="2200" b="0" dirty="0">
                <a:latin typeface="Arial"/>
                <a:ea typeface="+mn-lt"/>
                <a:cs typeface="+mn-lt"/>
              </a:rPr>
              <a:t>It is essential to consider any ethical issues, which can be found here:  </a:t>
            </a:r>
            <a:endParaRPr lang="en-US" sz="2200" b="0" dirty="0">
              <a:latin typeface="Arial"/>
              <a:ea typeface="+mn-lt"/>
              <a:cs typeface="Arial"/>
            </a:endParaRPr>
          </a:p>
          <a:p>
            <a:pPr indent="0" algn="just">
              <a:lnSpc>
                <a:spcPct val="150000"/>
              </a:lnSpc>
              <a:buNone/>
            </a:pPr>
            <a:r>
              <a:rPr lang="en-US" sz="2200" b="0" dirty="0">
                <a:solidFill>
                  <a:srgbClr val="00B050"/>
                </a:solidFill>
                <a:latin typeface="Arial"/>
                <a:ea typeface="+mn-lt"/>
                <a:cs typeface="+mn-lt"/>
                <a:hlinkClick r:id="rId3">
                  <a:extLst>
                    <a:ext uri="{A12FA001-AC4F-418D-AE19-62706E023703}">
                      <ahyp:hlinkClr xmlns:ahyp="http://schemas.microsoft.com/office/drawing/2018/hyperlinkcolor" val="tx"/>
                    </a:ext>
                  </a:extLst>
                </a:hlinkClick>
              </a:rPr>
              <a:t>https://uksa.statisticsauthority.gov.uk/publication/ethical-considerations-associated-with-qualitative-research-methods/pages/8/</a:t>
            </a:r>
            <a:endParaRPr lang="en-US" sz="2200" b="0">
              <a:solidFill>
                <a:srgbClr val="00B050"/>
              </a:solidFill>
              <a:latin typeface="Arial"/>
              <a:cs typeface="Arial"/>
              <a:hlinkClick r:id="" action="ppaction://noaction">
                <a:extLst>
                  <a:ext uri="{A12FA001-AC4F-418D-AE19-62706E023703}">
                    <ahyp:hlinkClr xmlns:ahyp="http://schemas.microsoft.com/office/drawing/2018/hyperlinkcolor" val="tx"/>
                  </a:ext>
                </a:extLst>
              </a:hlinkClick>
            </a:endParaRPr>
          </a:p>
          <a:p>
            <a:pPr indent="0" algn="just">
              <a:lnSpc>
                <a:spcPct val="150000"/>
              </a:lnSpc>
              <a:buNone/>
            </a:pPr>
            <a:r>
              <a:rPr lang="en-US" sz="2200" b="0" dirty="0">
                <a:ea typeface="+mn-lt"/>
                <a:cs typeface="+mn-lt"/>
              </a:rPr>
              <a:t>                                              (Nowell et al., 2017;(UK Statistics Authority, 2022)</a:t>
            </a:r>
            <a:endParaRPr lang="en-US" dirty="0"/>
          </a:p>
          <a:p>
            <a:endParaRPr lang="en-US" sz="2400" b="0" dirty="0">
              <a:latin typeface="Arial"/>
              <a:cs typeface="Arial"/>
            </a:endParaRPr>
          </a:p>
        </p:txBody>
      </p:sp>
    </p:spTree>
    <p:extLst>
      <p:ext uri="{BB962C8B-B14F-4D97-AF65-F5344CB8AC3E}">
        <p14:creationId xmlns:p14="http://schemas.microsoft.com/office/powerpoint/2010/main" val="28415879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2484B33-5896-7F14-C4B3-423C65E4D7CA}"/>
              </a:ext>
            </a:extLst>
          </p:cNvPr>
          <p:cNvSpPr/>
          <p:nvPr/>
        </p:nvSpPr>
        <p:spPr>
          <a:xfrm>
            <a:off x="1488440" y="584200"/>
            <a:ext cx="9189719" cy="569976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9">
            <a:extLst>
              <a:ext uri="{FF2B5EF4-FFF2-40B4-BE49-F238E27FC236}">
                <a16:creationId xmlns:a16="http://schemas.microsoft.com/office/drawing/2014/main" id="{1F398FDD-E639-CF6A-B875-443655F2B31B}"/>
              </a:ext>
            </a:extLst>
          </p:cNvPr>
          <p:cNvSpPr>
            <a:spLocks noGrp="1"/>
          </p:cNvSpPr>
          <p:nvPr/>
        </p:nvSpPr>
        <p:spPr>
          <a:xfrm>
            <a:off x="2342474" y="2323869"/>
            <a:ext cx="7851103" cy="2224723"/>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0"/>
              </a:spcBef>
              <a:spcAft>
                <a:spcPts val="0"/>
              </a:spcAft>
              <a:buFont typeface="Arial" panose="020B0604020202020204" pitchFamily="34" charset="0"/>
              <a:buNone/>
              <a:defRPr sz="2000" kern="1200" baseline="0">
                <a:solidFill>
                  <a:schemeClr val="bg1"/>
                </a:solidFill>
                <a:latin typeface="+mn-lt"/>
                <a:ea typeface="+mn-ea"/>
                <a:cs typeface="+mn-cs"/>
              </a:defRPr>
            </a:lvl1pPr>
            <a:lvl2pPr marL="742950" indent="-285750" algn="l" defTabSz="914400" rtl="0" eaLnBrk="1" latinLnBrk="0" hangingPunct="1">
              <a:lnSpc>
                <a:spcPct val="90000"/>
              </a:lnSpc>
              <a:spcBef>
                <a:spcPts val="0"/>
              </a:spcBef>
              <a:spcAft>
                <a:spcPts val="0"/>
              </a:spcAft>
              <a:buFont typeface="Arial" panose="020B0604020202020204" pitchFamily="34" charset="0"/>
              <a:buChar char="•"/>
              <a:defRPr sz="1800" kern="1200" baseline="0">
                <a:solidFill>
                  <a:schemeClr val="bg1"/>
                </a:solidFill>
                <a:latin typeface="+mn-lt"/>
                <a:ea typeface="+mn-ea"/>
                <a:cs typeface="+mn-cs"/>
              </a:defRPr>
            </a:lvl2pPr>
            <a:lvl3pPr marL="1200150" indent="-285750" algn="l" defTabSz="914400" rtl="0" eaLnBrk="1" latinLnBrk="0" hangingPunct="1">
              <a:lnSpc>
                <a:spcPct val="90000"/>
              </a:lnSpc>
              <a:spcBef>
                <a:spcPts val="0"/>
              </a:spcBef>
              <a:spcAft>
                <a:spcPts val="0"/>
              </a:spcAft>
              <a:buFont typeface="Arial" panose="020B0604020202020204" pitchFamily="34" charset="0"/>
              <a:buChar char="•"/>
              <a:defRPr sz="1600" kern="1200" baseline="0">
                <a:solidFill>
                  <a:schemeClr val="bg1"/>
                </a:solidFill>
                <a:latin typeface="+mn-lt"/>
                <a:ea typeface="+mn-ea"/>
                <a:cs typeface="+mn-cs"/>
              </a:defRPr>
            </a:lvl3pPr>
            <a:lvl4pPr marL="1657350" indent="-285750" algn="l" defTabSz="914400" rtl="0" eaLnBrk="1" latinLnBrk="0" hangingPunct="1">
              <a:lnSpc>
                <a:spcPct val="90000"/>
              </a:lnSpc>
              <a:spcBef>
                <a:spcPts val="0"/>
              </a:spcBef>
              <a:spcAft>
                <a:spcPts val="0"/>
              </a:spcAft>
              <a:buFont typeface="Arial" panose="020B0604020202020204" pitchFamily="34" charset="0"/>
              <a:buChar char="•"/>
              <a:defRPr sz="1400" kern="1200" baseline="0">
                <a:solidFill>
                  <a:schemeClr val="bg1"/>
                </a:solidFill>
                <a:latin typeface="+mn-lt"/>
                <a:ea typeface="+mn-ea"/>
                <a:cs typeface="+mn-cs"/>
              </a:defRPr>
            </a:lvl4pPr>
            <a:lvl5pPr marL="2000250" indent="-171450" algn="l" defTabSz="914400" rtl="0" eaLnBrk="1" latinLnBrk="0" hangingPunct="1">
              <a:lnSpc>
                <a:spcPct val="90000"/>
              </a:lnSpc>
              <a:spcBef>
                <a:spcPts val="0"/>
              </a:spcBef>
              <a:spcAft>
                <a:spcPts val="0"/>
              </a:spcAft>
              <a:buFont typeface="Arial" panose="020B0604020202020204" pitchFamily="34" charset="0"/>
              <a:buChar char="•"/>
              <a:defRPr sz="1200" kern="1200" baseline="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800" dirty="0">
                <a:solidFill>
                  <a:schemeClr val="tx1"/>
                </a:solidFill>
                <a:latin typeface="Arial"/>
                <a:ea typeface="+mn-lt"/>
                <a:cs typeface="+mn-lt"/>
              </a:rPr>
              <a:t>However, in order to apply thematic analysis, there needs to be some sort of process to gain the information, such as story-telling.</a:t>
            </a:r>
            <a:endParaRPr lang="en-US" sz="2800">
              <a:solidFill>
                <a:schemeClr val="tx1"/>
              </a:solidFill>
              <a:latin typeface="Arial"/>
              <a:ea typeface="+mn-lt"/>
              <a:cs typeface="Arial"/>
            </a:endParaRPr>
          </a:p>
          <a:p>
            <a:pPr algn="ctr"/>
            <a:endParaRPr lang="en-US" sz="2800" b="1" dirty="0">
              <a:solidFill>
                <a:schemeClr val="accent5">
                  <a:lumMod val="76000"/>
                </a:schemeClr>
              </a:solidFill>
              <a:latin typeface="Arial"/>
              <a:ea typeface="+mn-lt"/>
              <a:cs typeface="+mn-lt"/>
            </a:endParaRPr>
          </a:p>
          <a:p>
            <a:pPr algn="ctr"/>
            <a:r>
              <a:rPr lang="en-US" sz="2800" b="1" dirty="0">
                <a:solidFill>
                  <a:schemeClr val="accent5">
                    <a:lumMod val="76000"/>
                  </a:schemeClr>
                </a:solidFill>
                <a:latin typeface="Arial"/>
                <a:ea typeface="+mn-lt"/>
                <a:cs typeface="+mn-lt"/>
              </a:rPr>
              <a:t>- Its all in the </a:t>
            </a:r>
            <a:r>
              <a:rPr lang="en-US" sz="2800" b="1" dirty="0">
                <a:solidFill>
                  <a:srgbClr val="00B050"/>
                </a:solidFill>
                <a:latin typeface="Arial"/>
                <a:ea typeface="+mn-lt"/>
                <a:cs typeface="+mn-lt"/>
              </a:rPr>
              <a:t>Narrative</a:t>
            </a:r>
            <a:r>
              <a:rPr lang="en-US" sz="2800" b="1" dirty="0">
                <a:solidFill>
                  <a:schemeClr val="accent5">
                    <a:lumMod val="76000"/>
                  </a:schemeClr>
                </a:solidFill>
                <a:latin typeface="Arial"/>
                <a:ea typeface="+mn-lt"/>
                <a:cs typeface="+mn-lt"/>
              </a:rPr>
              <a:t>!!!</a:t>
            </a:r>
            <a:endParaRPr lang="en-US" sz="2800">
              <a:solidFill>
                <a:schemeClr val="accent5">
                  <a:lumMod val="76000"/>
                </a:schemeClr>
              </a:solidFill>
              <a:latin typeface="Arial"/>
              <a:cs typeface="Arial"/>
            </a:endParaRPr>
          </a:p>
          <a:p>
            <a:endParaRPr lang="en-US" sz="4400" dirty="0">
              <a:latin typeface="Arial"/>
              <a:cs typeface="Arial"/>
            </a:endParaRPr>
          </a:p>
        </p:txBody>
      </p:sp>
    </p:spTree>
    <p:extLst>
      <p:ext uri="{BB962C8B-B14F-4D97-AF65-F5344CB8AC3E}">
        <p14:creationId xmlns:p14="http://schemas.microsoft.com/office/powerpoint/2010/main" val="769932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27D15BD0-C51F-AA74-2608-A9D038FEB672}"/>
              </a:ext>
            </a:extLst>
          </p:cNvPr>
          <p:cNvSpPr>
            <a:spLocks noGrp="1"/>
          </p:cNvSpPr>
          <p:nvPr>
            <p:ph sz="quarter" idx="10"/>
          </p:nvPr>
        </p:nvSpPr>
        <p:spPr>
          <a:xfrm>
            <a:off x="264159" y="345850"/>
            <a:ext cx="9793046" cy="1009150"/>
          </a:xfrm>
        </p:spPr>
        <p:txBody>
          <a:bodyPr vert="horz" lIns="91440" tIns="45720" rIns="91440" bIns="45720" rtlCol="0" anchor="t">
            <a:normAutofit fontScale="92500" lnSpcReduction="20000"/>
          </a:bodyPr>
          <a:lstStyle/>
          <a:p>
            <a:pPr>
              <a:lnSpc>
                <a:spcPct val="120000"/>
              </a:lnSpc>
            </a:pPr>
            <a:r>
              <a:rPr lang="en-US" b="1" dirty="0">
                <a:latin typeface="Arial"/>
                <a:ea typeface="+mn-lt"/>
                <a:cs typeface="+mn-lt"/>
              </a:rPr>
              <a:t>No time to go into narrative in great depth, so here's some interesting research for you to have a read yourself. </a:t>
            </a:r>
            <a:r>
              <a:rPr lang="en-US" b="1" dirty="0">
                <a:solidFill>
                  <a:schemeClr val="accent6"/>
                </a:solidFill>
                <a:latin typeface="Arial"/>
                <a:ea typeface="+mn-lt"/>
                <a:cs typeface="+mn-lt"/>
              </a:rPr>
              <a:t>Full References</a:t>
            </a:r>
            <a:r>
              <a:rPr lang="en-US" b="1" dirty="0">
                <a:latin typeface="Arial"/>
                <a:ea typeface="+mn-lt"/>
                <a:cs typeface="+mn-lt"/>
              </a:rPr>
              <a:t> available in the reference list at the end.</a:t>
            </a:r>
            <a:endParaRPr lang="en-US" b="1" dirty="0"/>
          </a:p>
        </p:txBody>
      </p:sp>
      <p:sp>
        <p:nvSpPr>
          <p:cNvPr id="2" name="TextBox 1">
            <a:extLst>
              <a:ext uri="{FF2B5EF4-FFF2-40B4-BE49-F238E27FC236}">
                <a16:creationId xmlns:a16="http://schemas.microsoft.com/office/drawing/2014/main" id="{06EB08F8-4274-63BA-0D0F-FA8B36C65BA8}"/>
              </a:ext>
            </a:extLst>
          </p:cNvPr>
          <p:cNvSpPr txBox="1"/>
          <p:nvPr/>
        </p:nvSpPr>
        <p:spPr>
          <a:xfrm>
            <a:off x="690880" y="1330960"/>
            <a:ext cx="1036320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solidFill>
                  <a:srgbClr val="131314"/>
                </a:solidFill>
                <a:latin typeface="Arial"/>
                <a:ea typeface="+mn-lt"/>
                <a:cs typeface="Arial"/>
                <a:hlinkClick r:id="rId2"/>
              </a:rPr>
              <a:t>(PDF) Narrative therapy, Applications, and Outcomes: A Systematic Review</a:t>
            </a:r>
            <a:endParaRPr lang="en-US" sz="2000">
              <a:solidFill>
                <a:srgbClr val="000000"/>
              </a:solidFill>
              <a:latin typeface="Arial"/>
              <a:ea typeface="+mn-lt"/>
              <a:cs typeface="Arial"/>
            </a:endParaRPr>
          </a:p>
          <a:p>
            <a:r>
              <a:rPr lang="en-US" sz="2000" dirty="0" err="1">
                <a:solidFill>
                  <a:srgbClr val="131314"/>
                </a:solidFill>
                <a:latin typeface="Arial"/>
                <a:ea typeface="+mn-lt"/>
                <a:cs typeface="+mn-lt"/>
              </a:rPr>
              <a:t>Ghavibazou</a:t>
            </a:r>
            <a:r>
              <a:rPr lang="en-US" sz="2000" dirty="0">
                <a:solidFill>
                  <a:srgbClr val="131314"/>
                </a:solidFill>
                <a:latin typeface="Arial"/>
                <a:ea typeface="+mn-lt"/>
                <a:cs typeface="+mn-lt"/>
              </a:rPr>
              <a:t>, E. </a:t>
            </a:r>
            <a:r>
              <a:rPr lang="en-US" sz="2000" i="1" dirty="0">
                <a:solidFill>
                  <a:srgbClr val="131314"/>
                </a:solidFill>
                <a:latin typeface="Arial"/>
                <a:ea typeface="+mn-lt"/>
                <a:cs typeface="+mn-lt"/>
              </a:rPr>
              <a:t>et al.</a:t>
            </a:r>
            <a:r>
              <a:rPr lang="en-US" sz="2000" dirty="0">
                <a:solidFill>
                  <a:srgbClr val="131314"/>
                </a:solidFill>
                <a:latin typeface="Arial"/>
                <a:ea typeface="+mn-lt"/>
                <a:cs typeface="+mn-lt"/>
              </a:rPr>
              <a:t> (2022) </a:t>
            </a:r>
            <a:endParaRPr lang="en-US" sz="2000" dirty="0">
              <a:solidFill>
                <a:srgbClr val="000000"/>
              </a:solidFill>
              <a:latin typeface="Arial"/>
              <a:ea typeface="+mn-lt"/>
              <a:cs typeface="Arial"/>
            </a:endParaRPr>
          </a:p>
          <a:p>
            <a:endParaRPr lang="en-US" sz="2000" dirty="0">
              <a:latin typeface="Arial"/>
              <a:cs typeface="Arial"/>
            </a:endParaRPr>
          </a:p>
        </p:txBody>
      </p:sp>
      <p:sp>
        <p:nvSpPr>
          <p:cNvPr id="3" name="TextBox 2">
            <a:extLst>
              <a:ext uri="{FF2B5EF4-FFF2-40B4-BE49-F238E27FC236}">
                <a16:creationId xmlns:a16="http://schemas.microsoft.com/office/drawing/2014/main" id="{45E4ECCD-34F3-5E6A-FC96-7B7F362D43DC}"/>
              </a:ext>
            </a:extLst>
          </p:cNvPr>
          <p:cNvSpPr txBox="1"/>
          <p:nvPr/>
        </p:nvSpPr>
        <p:spPr>
          <a:xfrm>
            <a:off x="631483" y="5344160"/>
            <a:ext cx="11254153"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rial"/>
                <a:cs typeface="Arial"/>
                <a:hlinkClick r:id="rId3"/>
              </a:rPr>
              <a:t>Narrative, life writing, and healing: the therapeutic functions of storytelling | Neohelicon</a:t>
            </a:r>
            <a:endParaRPr lang="en-US" sz="2000">
              <a:latin typeface="Arial"/>
              <a:cs typeface="Arial"/>
            </a:endParaRPr>
          </a:p>
          <a:p>
            <a:r>
              <a:rPr lang="en-US" sz="2000" dirty="0">
                <a:latin typeface="Arial"/>
                <a:ea typeface="+mn-lt"/>
                <a:cs typeface="+mn-lt"/>
              </a:rPr>
              <a:t>Gu, Y. (2018) </a:t>
            </a:r>
            <a:endParaRPr lang="en-US" sz="2000" dirty="0">
              <a:latin typeface="Arial"/>
              <a:cs typeface="Arial"/>
            </a:endParaRPr>
          </a:p>
          <a:p>
            <a:endParaRPr lang="en-US" sz="2400" dirty="0">
              <a:latin typeface="Arial"/>
              <a:cs typeface="Arial"/>
            </a:endParaRPr>
          </a:p>
        </p:txBody>
      </p:sp>
      <p:sp>
        <p:nvSpPr>
          <p:cNvPr id="4" name="TextBox 3">
            <a:extLst>
              <a:ext uri="{FF2B5EF4-FFF2-40B4-BE49-F238E27FC236}">
                <a16:creationId xmlns:a16="http://schemas.microsoft.com/office/drawing/2014/main" id="{784BB632-58F1-1768-EF29-C185137A365C}"/>
              </a:ext>
            </a:extLst>
          </p:cNvPr>
          <p:cNvSpPr txBox="1"/>
          <p:nvPr/>
        </p:nvSpPr>
        <p:spPr>
          <a:xfrm>
            <a:off x="629920" y="2052320"/>
            <a:ext cx="1137920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000" dirty="0">
              <a:latin typeface="Arial"/>
              <a:cs typeface="Arial"/>
            </a:endParaRPr>
          </a:p>
          <a:p>
            <a:r>
              <a:rPr lang="en-US" sz="2000" dirty="0">
                <a:latin typeface="Arial"/>
                <a:cs typeface="Arial"/>
                <a:hlinkClick r:id="rId4"/>
              </a:rPr>
              <a:t> (PDF) The Narrative Lens in the TherapeuticContext: An Overview of Narrative Therapy</a:t>
            </a:r>
          </a:p>
          <a:p>
            <a:r>
              <a:rPr lang="en-US" sz="2000" dirty="0" err="1">
                <a:latin typeface="Arial"/>
                <a:cs typeface="Arial"/>
              </a:rPr>
              <a:t>Abkhezr</a:t>
            </a:r>
            <a:r>
              <a:rPr lang="en-US" sz="2000" dirty="0">
                <a:latin typeface="Arial"/>
                <a:cs typeface="Arial"/>
              </a:rPr>
              <a:t>, P. (2024) </a:t>
            </a:r>
          </a:p>
        </p:txBody>
      </p:sp>
      <p:sp>
        <p:nvSpPr>
          <p:cNvPr id="6" name="TextBox 5">
            <a:extLst>
              <a:ext uri="{FF2B5EF4-FFF2-40B4-BE49-F238E27FC236}">
                <a16:creationId xmlns:a16="http://schemas.microsoft.com/office/drawing/2014/main" id="{B841B5B7-CC7C-8031-EC8D-9D8B9084CDCE}"/>
              </a:ext>
            </a:extLst>
          </p:cNvPr>
          <p:cNvSpPr txBox="1"/>
          <p:nvPr/>
        </p:nvSpPr>
        <p:spPr>
          <a:xfrm>
            <a:off x="629920" y="3322320"/>
            <a:ext cx="1204976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rial"/>
                <a:cs typeface="Arial"/>
                <a:hlinkClick r:id="rId5"/>
              </a:rPr>
              <a:t>Understanding the Person through Narrative - PMC</a:t>
            </a:r>
            <a:endParaRPr lang="en-US" sz="2000">
              <a:latin typeface="Arial"/>
              <a:cs typeface="Arial"/>
            </a:endParaRPr>
          </a:p>
          <a:p>
            <a:r>
              <a:rPr lang="en-US" sz="2000" dirty="0">
                <a:latin typeface="Arial"/>
                <a:ea typeface="+mn-lt"/>
                <a:cs typeface="+mn-lt"/>
              </a:rPr>
              <a:t>Hall, J.M. and Powell, J. (2011)</a:t>
            </a:r>
            <a:endParaRPr lang="en-US" sz="2000" dirty="0">
              <a:latin typeface="Arial"/>
              <a:cs typeface="Arial"/>
            </a:endParaRPr>
          </a:p>
        </p:txBody>
      </p:sp>
      <p:sp>
        <p:nvSpPr>
          <p:cNvPr id="7" name="TextBox 6">
            <a:extLst>
              <a:ext uri="{FF2B5EF4-FFF2-40B4-BE49-F238E27FC236}">
                <a16:creationId xmlns:a16="http://schemas.microsoft.com/office/drawing/2014/main" id="{20CF2DA8-C0DD-B185-3559-3397A74C173A}"/>
              </a:ext>
            </a:extLst>
          </p:cNvPr>
          <p:cNvSpPr txBox="1"/>
          <p:nvPr/>
        </p:nvSpPr>
        <p:spPr>
          <a:xfrm>
            <a:off x="629920" y="4378960"/>
            <a:ext cx="1125728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rial"/>
                <a:cs typeface="Arial"/>
                <a:hlinkClick r:id="rId6"/>
              </a:rPr>
              <a:t>Narrative Therapy: Comprehensive Review of Scholarly Research</a:t>
            </a:r>
            <a:endParaRPr lang="en-US" sz="2000">
              <a:latin typeface="Arial"/>
              <a:cs typeface="Arial"/>
            </a:endParaRPr>
          </a:p>
          <a:p>
            <a:r>
              <a:rPr lang="en-US" sz="2000" dirty="0" err="1">
                <a:latin typeface="Arial"/>
                <a:ea typeface="+mn-lt"/>
                <a:cs typeface="+mn-lt"/>
              </a:rPr>
              <a:t>NeuroLaunch</a:t>
            </a:r>
            <a:r>
              <a:rPr lang="en-US" sz="2000" dirty="0">
                <a:latin typeface="Arial"/>
                <a:ea typeface="+mn-lt"/>
                <a:cs typeface="+mn-lt"/>
              </a:rPr>
              <a:t> editorial team (2024)</a:t>
            </a:r>
            <a:endParaRPr lang="en-US" sz="2000" dirty="0">
              <a:latin typeface="Arial"/>
              <a:cs typeface="Arial"/>
            </a:endParaRPr>
          </a:p>
        </p:txBody>
      </p:sp>
    </p:spTree>
    <p:extLst>
      <p:ext uri="{BB962C8B-B14F-4D97-AF65-F5344CB8AC3E}">
        <p14:creationId xmlns:p14="http://schemas.microsoft.com/office/powerpoint/2010/main" val="3442324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16D17707-8EF6-11DD-71BA-ECDC8C3CF7C7}"/>
              </a:ext>
            </a:extLst>
          </p:cNvPr>
          <p:cNvSpPr>
            <a:spLocks noGrp="1"/>
          </p:cNvSpPr>
          <p:nvPr>
            <p:ph type="sldNum" sz="quarter" idx="4"/>
          </p:nvPr>
        </p:nvSpPr>
        <p:spPr>
          <a:xfrm>
            <a:off x="914400" y="6246254"/>
            <a:ext cx="631065" cy="296214"/>
          </a:xfrm>
        </p:spPr>
        <p:txBody>
          <a:bodyPr anchor="ctr">
            <a:normAutofit/>
          </a:bodyPr>
          <a:lstStyle/>
          <a:p>
            <a:pPr>
              <a:spcAft>
                <a:spcPts val="600"/>
              </a:spcAft>
            </a:pPr>
            <a:fld id="{B5CEABB6-07DC-46E8-9B57-56EC44A396E5}" type="slidenum">
              <a:rPr lang="en-US" smtClean="0"/>
              <a:pPr>
                <a:spcAft>
                  <a:spcPts val="600"/>
                </a:spcAft>
              </a:pPr>
              <a:t>21</a:t>
            </a:fld>
            <a:endParaRPr lang="en-US"/>
          </a:p>
        </p:txBody>
      </p:sp>
      <p:sp>
        <p:nvSpPr>
          <p:cNvPr id="6" name="TextBox 5">
            <a:extLst>
              <a:ext uri="{FF2B5EF4-FFF2-40B4-BE49-F238E27FC236}">
                <a16:creationId xmlns:a16="http://schemas.microsoft.com/office/drawing/2014/main" id="{9B6C29BB-5523-AF3A-43B6-B4C62E808BE6}"/>
              </a:ext>
            </a:extLst>
          </p:cNvPr>
          <p:cNvSpPr txBox="1"/>
          <p:nvPr/>
        </p:nvSpPr>
        <p:spPr>
          <a:xfrm>
            <a:off x="406400" y="274320"/>
            <a:ext cx="822960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400" b="1" dirty="0">
                <a:latin typeface="Arial"/>
                <a:cs typeface="Arial"/>
              </a:rPr>
              <a:t> Application to my Dissertation -</a:t>
            </a:r>
            <a:r>
              <a:rPr lang="en-US" sz="2000" b="1" cap="all" dirty="0">
                <a:latin typeface="Arial"/>
                <a:cs typeface="Arial"/>
              </a:rPr>
              <a:t> </a:t>
            </a:r>
            <a:endParaRPr lang="en-US" sz="2000" cap="all" dirty="0">
              <a:latin typeface="Arial"/>
              <a:cs typeface="Arial"/>
            </a:endParaRPr>
          </a:p>
          <a:p>
            <a:pPr algn="just"/>
            <a:r>
              <a:rPr lang="en-US" sz="2000" cap="all" dirty="0">
                <a:solidFill>
                  <a:schemeClr val="tx2">
                    <a:lumMod val="60000"/>
                    <a:lumOff val="40000"/>
                  </a:schemeClr>
                </a:solidFill>
                <a:latin typeface="Arial"/>
                <a:cs typeface="Arial"/>
              </a:rPr>
              <a:t>‘</a:t>
            </a:r>
            <a:r>
              <a:rPr lang="en-US" sz="2000" b="1" cap="all" dirty="0">
                <a:solidFill>
                  <a:schemeClr val="tx2">
                    <a:lumMod val="60000"/>
                    <a:lumOff val="40000"/>
                  </a:schemeClr>
                </a:solidFill>
                <a:latin typeface="Arial"/>
                <a:cs typeface="Arial"/>
              </a:rPr>
              <a:t>A Thematic analysis of participants’ experience of healing after spousal Domestic Violence.’</a:t>
            </a:r>
          </a:p>
        </p:txBody>
      </p:sp>
      <p:sp>
        <p:nvSpPr>
          <p:cNvPr id="7" name="Rectangle 6">
            <a:extLst>
              <a:ext uri="{FF2B5EF4-FFF2-40B4-BE49-F238E27FC236}">
                <a16:creationId xmlns:a16="http://schemas.microsoft.com/office/drawing/2014/main" id="{9FA2E0F8-5594-1535-548B-93531EF55333}"/>
              </a:ext>
            </a:extLst>
          </p:cNvPr>
          <p:cNvSpPr/>
          <p:nvPr/>
        </p:nvSpPr>
        <p:spPr>
          <a:xfrm>
            <a:off x="347785" y="1495084"/>
            <a:ext cx="11496429" cy="518355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nSpc>
                <a:spcPct val="150000"/>
              </a:lnSpc>
            </a:pPr>
            <a:r>
              <a:rPr lang="en-US" sz="2000" dirty="0">
                <a:solidFill>
                  <a:schemeClr val="tx1"/>
                </a:solidFill>
                <a:latin typeface="Arial"/>
                <a:ea typeface="Arial"/>
                <a:cs typeface="Arial"/>
              </a:rPr>
              <a:t>Sample</a:t>
            </a:r>
            <a:r>
              <a:rPr lang="en-US" sz="2000" baseline="0" dirty="0">
                <a:solidFill>
                  <a:schemeClr val="tx1"/>
                </a:solidFill>
                <a:latin typeface="Arial"/>
                <a:ea typeface="Arial"/>
                <a:cs typeface="Arial"/>
              </a:rPr>
              <a:t> size: 4-8 participants that were</a:t>
            </a:r>
            <a:r>
              <a:rPr lang="en-US" sz="2000" dirty="0">
                <a:solidFill>
                  <a:schemeClr val="tx1"/>
                </a:solidFill>
                <a:latin typeface="Arial"/>
                <a:ea typeface="Arial"/>
                <a:cs typeface="Arial"/>
              </a:rPr>
              <a:t> </a:t>
            </a:r>
            <a:r>
              <a:rPr lang="en-US" sz="2000" baseline="0" dirty="0">
                <a:solidFill>
                  <a:schemeClr val="tx1"/>
                </a:solidFill>
                <a:latin typeface="Arial"/>
                <a:ea typeface="Arial"/>
                <a:cs typeface="Arial"/>
              </a:rPr>
              <a:t>victims of DA over 2 years ago who are no longer in relationships. </a:t>
            </a:r>
            <a:r>
              <a:rPr lang="en-US" sz="2000" dirty="0">
                <a:solidFill>
                  <a:schemeClr val="tx1"/>
                </a:solidFill>
                <a:latin typeface="Arial"/>
                <a:ea typeface="Arial"/>
                <a:cs typeface="Arial"/>
              </a:rPr>
              <a:t>​</a:t>
            </a:r>
            <a:endParaRPr lang="en-US" sz="2000">
              <a:solidFill>
                <a:schemeClr val="tx1"/>
              </a:solidFill>
              <a:latin typeface="Arial"/>
              <a:cs typeface="Arial"/>
            </a:endParaRPr>
          </a:p>
          <a:p>
            <a:endParaRPr lang="en-US" sz="2000" dirty="0">
              <a:solidFill>
                <a:schemeClr val="tx1"/>
              </a:solidFill>
              <a:latin typeface="Arial"/>
              <a:ea typeface="Arial"/>
              <a:cs typeface="Arial"/>
            </a:endParaRPr>
          </a:p>
          <a:p>
            <a:pPr lvl="0" rtl="0">
              <a:lnSpc>
                <a:spcPct val="150000"/>
              </a:lnSpc>
            </a:pPr>
            <a:r>
              <a:rPr lang="en-US" sz="2000" baseline="0" dirty="0">
                <a:solidFill>
                  <a:schemeClr val="tx1"/>
                </a:solidFill>
                <a:latin typeface="Arial"/>
                <a:ea typeface="Arial"/>
                <a:cs typeface="Arial"/>
              </a:rPr>
              <a:t>To investigate their story of - ‘How life has been since leaving the perpetrator?’ by using Narrative analysis. </a:t>
            </a:r>
            <a:r>
              <a:rPr lang="en-US" sz="2000" dirty="0">
                <a:solidFill>
                  <a:schemeClr val="tx1"/>
                </a:solidFill>
                <a:latin typeface="Arial"/>
                <a:ea typeface="Arial"/>
                <a:cs typeface="Arial"/>
              </a:rPr>
              <a:t>​</a:t>
            </a:r>
          </a:p>
          <a:p>
            <a:pPr>
              <a:lnSpc>
                <a:spcPct val="150000"/>
              </a:lnSpc>
            </a:pPr>
            <a:endParaRPr lang="en-US" sz="2000" dirty="0">
              <a:solidFill>
                <a:schemeClr val="tx1"/>
              </a:solidFill>
              <a:latin typeface="Arial"/>
              <a:ea typeface="Arial"/>
              <a:cs typeface="Arial"/>
            </a:endParaRPr>
          </a:p>
          <a:p>
            <a:pPr>
              <a:lnSpc>
                <a:spcPct val="150000"/>
              </a:lnSpc>
            </a:pPr>
            <a:r>
              <a:rPr lang="en-US" sz="2000" dirty="0">
                <a:solidFill>
                  <a:schemeClr val="tx1"/>
                </a:solidFill>
                <a:latin typeface="Arial"/>
                <a:ea typeface="Arial"/>
                <a:cs typeface="Arial"/>
              </a:rPr>
              <a:t>I'd ask</a:t>
            </a:r>
            <a:r>
              <a:rPr lang="en-US" sz="2000" baseline="0" dirty="0">
                <a:solidFill>
                  <a:schemeClr val="tx1"/>
                </a:solidFill>
                <a:latin typeface="Arial"/>
                <a:ea typeface="Arial"/>
                <a:cs typeface="Arial"/>
              </a:rPr>
              <a:t> the above question</a:t>
            </a:r>
            <a:r>
              <a:rPr lang="en-US" sz="2000" dirty="0">
                <a:solidFill>
                  <a:schemeClr val="tx1"/>
                </a:solidFill>
                <a:latin typeface="Arial"/>
                <a:ea typeface="Arial"/>
                <a:cs typeface="Arial"/>
              </a:rPr>
              <a:t>,</a:t>
            </a:r>
            <a:r>
              <a:rPr lang="en-US" sz="2000" baseline="0" dirty="0">
                <a:solidFill>
                  <a:schemeClr val="tx1"/>
                </a:solidFill>
                <a:latin typeface="Arial"/>
                <a:ea typeface="Arial"/>
                <a:cs typeface="Arial"/>
              </a:rPr>
              <a:t> </a:t>
            </a:r>
            <a:r>
              <a:rPr lang="en-US" sz="2000" dirty="0">
                <a:solidFill>
                  <a:schemeClr val="tx1"/>
                </a:solidFill>
                <a:latin typeface="Arial"/>
                <a:ea typeface="Arial"/>
                <a:cs typeface="Arial"/>
              </a:rPr>
              <a:t>continuing</a:t>
            </a:r>
            <a:r>
              <a:rPr lang="en-US" sz="2000" baseline="0" dirty="0">
                <a:solidFill>
                  <a:schemeClr val="tx1"/>
                </a:solidFill>
                <a:latin typeface="Arial"/>
                <a:ea typeface="Arial"/>
                <a:cs typeface="Arial"/>
              </a:rPr>
              <a:t> the conversation using open ended questions to help </a:t>
            </a:r>
            <a:r>
              <a:rPr lang="en-US" sz="2000" dirty="0">
                <a:solidFill>
                  <a:schemeClr val="tx1"/>
                </a:solidFill>
                <a:latin typeface="Arial"/>
                <a:ea typeface="Arial"/>
                <a:cs typeface="Arial"/>
              </a:rPr>
              <a:t>it flow.</a:t>
            </a:r>
            <a:r>
              <a:rPr lang="en-US" sz="2000" baseline="0" dirty="0">
                <a:solidFill>
                  <a:schemeClr val="tx1"/>
                </a:solidFill>
                <a:latin typeface="Arial"/>
                <a:ea typeface="Arial"/>
                <a:cs typeface="Arial"/>
              </a:rPr>
              <a:t> </a:t>
            </a:r>
            <a:r>
              <a:rPr lang="en-US" sz="2000" dirty="0">
                <a:solidFill>
                  <a:schemeClr val="tx1"/>
                </a:solidFill>
                <a:latin typeface="Arial"/>
                <a:ea typeface="Arial"/>
                <a:cs typeface="Arial"/>
              </a:rPr>
              <a:t>Id</a:t>
            </a:r>
            <a:r>
              <a:rPr lang="en-US" sz="2000" baseline="0" dirty="0">
                <a:solidFill>
                  <a:schemeClr val="tx1"/>
                </a:solidFill>
                <a:latin typeface="Arial"/>
                <a:ea typeface="Arial"/>
                <a:cs typeface="Arial"/>
              </a:rPr>
              <a:t> record the transcript and use </a:t>
            </a:r>
            <a:r>
              <a:rPr lang="en-US" sz="2000" dirty="0">
                <a:solidFill>
                  <a:schemeClr val="tx1"/>
                </a:solidFill>
                <a:latin typeface="Arial"/>
                <a:ea typeface="Arial"/>
                <a:cs typeface="Arial"/>
              </a:rPr>
              <a:t>TA </a:t>
            </a:r>
            <a:r>
              <a:rPr lang="en-US" sz="2000" baseline="0" dirty="0">
                <a:solidFill>
                  <a:schemeClr val="tx1"/>
                </a:solidFill>
                <a:latin typeface="Arial"/>
                <a:ea typeface="Arial"/>
                <a:cs typeface="Arial"/>
              </a:rPr>
              <a:t>to see whether any methods of resilience/coping mechanisms</a:t>
            </a:r>
            <a:r>
              <a:rPr lang="en-US" sz="2000" dirty="0">
                <a:solidFill>
                  <a:schemeClr val="tx1"/>
                </a:solidFill>
                <a:latin typeface="Arial"/>
                <a:ea typeface="Arial"/>
                <a:cs typeface="Arial"/>
              </a:rPr>
              <a:t> </a:t>
            </a:r>
            <a:r>
              <a:rPr lang="en-US" sz="2000" baseline="0" dirty="0">
                <a:solidFill>
                  <a:schemeClr val="tx1"/>
                </a:solidFill>
                <a:latin typeface="Arial"/>
                <a:ea typeface="Arial"/>
                <a:cs typeface="Arial"/>
              </a:rPr>
              <a:t>have </a:t>
            </a:r>
            <a:r>
              <a:rPr lang="en-US" sz="2000" dirty="0">
                <a:solidFill>
                  <a:schemeClr val="tx1"/>
                </a:solidFill>
                <a:latin typeface="Arial"/>
                <a:ea typeface="Arial"/>
                <a:cs typeface="Arial"/>
              </a:rPr>
              <a:t>arisen</a:t>
            </a:r>
            <a:r>
              <a:rPr lang="en-US" sz="2000" baseline="0" dirty="0">
                <a:solidFill>
                  <a:schemeClr val="tx1"/>
                </a:solidFill>
                <a:latin typeface="Arial"/>
                <a:ea typeface="Arial"/>
                <a:cs typeface="Arial"/>
              </a:rPr>
              <a:t> from the conversations in order to see what strategies they’ve employed to maintain or build their sense of self and wellbeing so we can take that information and develop an approach with other survivors of domestic abuse to help them recover and develop resilience.</a:t>
            </a:r>
            <a:r>
              <a:rPr lang="en-US" sz="2200" b="1" baseline="0" dirty="0">
                <a:solidFill>
                  <a:schemeClr val="tx1"/>
                </a:solidFill>
                <a:latin typeface="Arial"/>
                <a:ea typeface="Arial"/>
                <a:cs typeface="Arial"/>
              </a:rPr>
              <a:t> </a:t>
            </a:r>
            <a:r>
              <a:rPr lang="en-US" sz="2200" dirty="0">
                <a:solidFill>
                  <a:schemeClr val="tx1"/>
                </a:solidFill>
                <a:latin typeface="Arial"/>
                <a:ea typeface="Arial"/>
                <a:cs typeface="Arial"/>
              </a:rPr>
              <a:t>​</a:t>
            </a:r>
            <a:endParaRPr lang="en-US" sz="2200" dirty="0">
              <a:solidFill>
                <a:schemeClr val="tx1"/>
              </a:solidFill>
              <a:latin typeface="Arial"/>
              <a:cs typeface="Arial"/>
            </a:endParaRPr>
          </a:p>
        </p:txBody>
      </p:sp>
    </p:spTree>
    <p:extLst>
      <p:ext uri="{BB962C8B-B14F-4D97-AF65-F5344CB8AC3E}">
        <p14:creationId xmlns:p14="http://schemas.microsoft.com/office/powerpoint/2010/main" val="29166008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78127-AC45-0B82-DFA8-E2B5C80D6738}"/>
              </a:ext>
            </a:extLst>
          </p:cNvPr>
          <p:cNvSpPr>
            <a:spLocks noGrp="1"/>
          </p:cNvSpPr>
          <p:nvPr>
            <p:ph type="title"/>
          </p:nvPr>
        </p:nvSpPr>
        <p:spPr>
          <a:xfrm>
            <a:off x="1236832" y="371214"/>
            <a:ext cx="10947368" cy="323332"/>
          </a:xfrm>
        </p:spPr>
        <p:txBody>
          <a:bodyPr anchor="ctr">
            <a:normAutofit fontScale="90000"/>
          </a:bodyPr>
          <a:lstStyle/>
          <a:p>
            <a:pPr algn="ctr">
              <a:spcBef>
                <a:spcPts val="0"/>
              </a:spcBef>
            </a:pPr>
            <a:r>
              <a:rPr lang="en-US" sz="2400" b="1" dirty="0"/>
              <a:t>Research questions that this methodology can effectively address.</a:t>
            </a:r>
            <a:endParaRPr lang="en-US" sz="2400" dirty="0"/>
          </a:p>
        </p:txBody>
      </p:sp>
      <p:sp>
        <p:nvSpPr>
          <p:cNvPr id="5" name="Slide Number Placeholder 4">
            <a:extLst>
              <a:ext uri="{FF2B5EF4-FFF2-40B4-BE49-F238E27FC236}">
                <a16:creationId xmlns:a16="http://schemas.microsoft.com/office/drawing/2014/main" id="{8D3A6E34-7883-4D75-9068-F2A3D43023B9}"/>
              </a:ext>
            </a:extLst>
          </p:cNvPr>
          <p:cNvSpPr>
            <a:spLocks noGrp="1"/>
          </p:cNvSpPr>
          <p:nvPr>
            <p:ph type="sldNum" sz="quarter" idx="4"/>
          </p:nvPr>
        </p:nvSpPr>
        <p:spPr>
          <a:xfrm>
            <a:off x="914400" y="6246254"/>
            <a:ext cx="631065" cy="296214"/>
          </a:xfrm>
        </p:spPr>
        <p:txBody>
          <a:bodyPr anchor="ctr">
            <a:normAutofit/>
          </a:bodyPr>
          <a:lstStyle/>
          <a:p>
            <a:pPr>
              <a:spcAft>
                <a:spcPts val="600"/>
              </a:spcAft>
            </a:pPr>
            <a:fld id="{B5CEABB6-07DC-46E8-9B57-56EC44A396E5}" type="slidenum">
              <a:rPr lang="en-US" smtClean="0"/>
              <a:pPr>
                <a:spcAft>
                  <a:spcPts val="600"/>
                </a:spcAft>
              </a:pPr>
              <a:t>22</a:t>
            </a:fld>
            <a:endParaRPr lang="en-US"/>
          </a:p>
        </p:txBody>
      </p:sp>
      <p:graphicFrame>
        <p:nvGraphicFramePr>
          <p:cNvPr id="61" name="Diagram 60">
            <a:extLst>
              <a:ext uri="{FF2B5EF4-FFF2-40B4-BE49-F238E27FC236}">
                <a16:creationId xmlns:a16="http://schemas.microsoft.com/office/drawing/2014/main" id="{4A6B047D-B6A4-49F3-FD61-A499034A72DF}"/>
              </a:ext>
            </a:extLst>
          </p:cNvPr>
          <p:cNvGraphicFramePr/>
          <p:nvPr>
            <p:extLst>
              <p:ext uri="{D42A27DB-BD31-4B8C-83A1-F6EECF244321}">
                <p14:modId xmlns:p14="http://schemas.microsoft.com/office/powerpoint/2010/main" val="1567559751"/>
              </p:ext>
            </p:extLst>
          </p:nvPr>
        </p:nvGraphicFramePr>
        <p:xfrm>
          <a:off x="578519" y="904718"/>
          <a:ext cx="12403015" cy="54629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90946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B4A6A9B-2724-C51A-1225-79333AB5F0FF}"/>
              </a:ext>
            </a:extLst>
          </p:cNvPr>
          <p:cNvSpPr>
            <a:spLocks noGrp="1"/>
          </p:cNvSpPr>
          <p:nvPr>
            <p:ph type="sldNum" sz="quarter" idx="4"/>
          </p:nvPr>
        </p:nvSpPr>
        <p:spPr/>
        <p:txBody>
          <a:bodyPr/>
          <a:lstStyle/>
          <a:p>
            <a:fld id="{B5CEABB6-07DC-46E8-9B57-56EC44A396E5}" type="slidenum">
              <a:rPr lang="en-US" smtClean="0"/>
              <a:pPr/>
              <a:t>23</a:t>
            </a:fld>
            <a:endParaRPr lang="en-US" dirty="0"/>
          </a:p>
        </p:txBody>
      </p:sp>
      <p:sp>
        <p:nvSpPr>
          <p:cNvPr id="6" name="TextBox 5">
            <a:extLst>
              <a:ext uri="{FF2B5EF4-FFF2-40B4-BE49-F238E27FC236}">
                <a16:creationId xmlns:a16="http://schemas.microsoft.com/office/drawing/2014/main" id="{5C5215EC-62A4-C017-6BAA-75951BAE47C5}"/>
              </a:ext>
            </a:extLst>
          </p:cNvPr>
          <p:cNvSpPr txBox="1"/>
          <p:nvPr/>
        </p:nvSpPr>
        <p:spPr>
          <a:xfrm>
            <a:off x="914400" y="1711570"/>
            <a:ext cx="10726615" cy="33478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algn="just">
              <a:lnSpc>
                <a:spcPct val="150000"/>
              </a:lnSpc>
              <a:buFont typeface="Arial"/>
              <a:buChar char="•"/>
            </a:pPr>
            <a:r>
              <a:rPr lang="en-US" sz="2400" dirty="0">
                <a:latin typeface="Arial"/>
                <a:cs typeface="Arial"/>
              </a:rPr>
              <a:t>Need for methodologies and procedures is growing</a:t>
            </a:r>
          </a:p>
          <a:p>
            <a:pPr marL="342900" algn="just">
              <a:lnSpc>
                <a:spcPct val="150000"/>
              </a:lnSpc>
              <a:buFont typeface="Arial"/>
              <a:buChar char="•"/>
            </a:pPr>
            <a:r>
              <a:rPr lang="en-US" sz="2400" dirty="0">
                <a:latin typeface="Arial"/>
                <a:cs typeface="Arial"/>
              </a:rPr>
              <a:t> Along with the acceptance of qualitative research. </a:t>
            </a:r>
          </a:p>
          <a:p>
            <a:pPr marL="342900" algn="just">
              <a:lnSpc>
                <a:spcPct val="150000"/>
              </a:lnSpc>
              <a:buFont typeface="Arial"/>
              <a:buChar char="•"/>
            </a:pPr>
            <a:r>
              <a:rPr lang="en-US" sz="2400" dirty="0">
                <a:latin typeface="Arial"/>
                <a:cs typeface="Arial"/>
              </a:rPr>
              <a:t>The 6-step framework is an important aspect of TA.</a:t>
            </a:r>
          </a:p>
          <a:p>
            <a:pPr marL="342900" algn="just">
              <a:lnSpc>
                <a:spcPct val="150000"/>
              </a:lnSpc>
              <a:buFont typeface="Arial"/>
              <a:buChar char="•"/>
            </a:pPr>
            <a:r>
              <a:rPr lang="en-US" sz="2400" dirty="0">
                <a:latin typeface="Arial"/>
                <a:cs typeface="Arial"/>
              </a:rPr>
              <a:t>Interpretative critical analytical abilities of the researcher</a:t>
            </a:r>
          </a:p>
          <a:p>
            <a:pPr marL="342900" algn="just">
              <a:lnSpc>
                <a:spcPct val="150000"/>
              </a:lnSpc>
              <a:buFont typeface="Arial"/>
              <a:buChar char="•"/>
            </a:pPr>
            <a:r>
              <a:rPr lang="en-US" sz="2400" dirty="0">
                <a:latin typeface="Arial"/>
                <a:cs typeface="Arial"/>
              </a:rPr>
              <a:t>Careful selection of strategies. </a:t>
            </a:r>
          </a:p>
          <a:p>
            <a:pPr marL="342900" algn="just">
              <a:lnSpc>
                <a:spcPct val="150000"/>
              </a:lnSpc>
              <a:buFont typeface="Arial"/>
              <a:buChar char="•"/>
            </a:pPr>
            <a:r>
              <a:rPr lang="en-US" sz="2400" dirty="0">
                <a:latin typeface="Arial"/>
                <a:cs typeface="Arial"/>
              </a:rPr>
              <a:t>Qualitative analytical approaches .</a:t>
            </a:r>
          </a:p>
        </p:txBody>
      </p:sp>
      <p:sp>
        <p:nvSpPr>
          <p:cNvPr id="7" name="TextBox 6">
            <a:extLst>
              <a:ext uri="{FF2B5EF4-FFF2-40B4-BE49-F238E27FC236}">
                <a16:creationId xmlns:a16="http://schemas.microsoft.com/office/drawing/2014/main" id="{3A32B76D-C86A-1D94-1FE9-CE882F84B683}"/>
              </a:ext>
            </a:extLst>
          </p:cNvPr>
          <p:cNvSpPr txBox="1"/>
          <p:nvPr/>
        </p:nvSpPr>
        <p:spPr>
          <a:xfrm>
            <a:off x="4494628" y="383345"/>
            <a:ext cx="442546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800" b="1" u="sng" dirty="0">
                <a:solidFill>
                  <a:schemeClr val="accent6">
                    <a:lumMod val="60000"/>
                    <a:lumOff val="40000"/>
                  </a:schemeClr>
                </a:solidFill>
              </a:rPr>
              <a:t>Conclusion</a:t>
            </a:r>
          </a:p>
        </p:txBody>
      </p:sp>
    </p:spTree>
    <p:extLst>
      <p:ext uri="{BB962C8B-B14F-4D97-AF65-F5344CB8AC3E}">
        <p14:creationId xmlns:p14="http://schemas.microsoft.com/office/powerpoint/2010/main" val="21765645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1F70D5E-1883-2275-3845-D830C4C5B0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BDFED0-7F39-8D8E-1942-24D7B06F3FC0}"/>
              </a:ext>
            </a:extLst>
          </p:cNvPr>
          <p:cNvSpPr>
            <a:spLocks noGrp="1"/>
          </p:cNvSpPr>
          <p:nvPr>
            <p:ph type="title"/>
          </p:nvPr>
        </p:nvSpPr>
        <p:spPr>
          <a:xfrm>
            <a:off x="915436" y="164594"/>
            <a:ext cx="2549768" cy="561782"/>
          </a:xfrm>
        </p:spPr>
        <p:txBody>
          <a:bodyPr/>
          <a:lstStyle/>
          <a:p>
            <a:r>
              <a:rPr lang="en-US" b="1" dirty="0">
                <a:solidFill>
                  <a:schemeClr val="accent5">
                    <a:lumMod val="76000"/>
                  </a:schemeClr>
                </a:solidFill>
              </a:rPr>
              <a:t>References</a:t>
            </a:r>
          </a:p>
        </p:txBody>
      </p:sp>
      <p:sp>
        <p:nvSpPr>
          <p:cNvPr id="5" name="Slide Number Placeholder 4">
            <a:extLst>
              <a:ext uri="{FF2B5EF4-FFF2-40B4-BE49-F238E27FC236}">
                <a16:creationId xmlns:a16="http://schemas.microsoft.com/office/drawing/2014/main" id="{8A75B6DF-5F5F-EA29-0CA9-D977F003931C}"/>
              </a:ext>
            </a:extLst>
          </p:cNvPr>
          <p:cNvSpPr>
            <a:spLocks noGrp="1"/>
          </p:cNvSpPr>
          <p:nvPr>
            <p:ph type="sldNum" sz="quarter" idx="4"/>
          </p:nvPr>
        </p:nvSpPr>
        <p:spPr/>
        <p:txBody>
          <a:bodyPr/>
          <a:lstStyle/>
          <a:p>
            <a:fld id="{B5CEABB6-07DC-46E8-9B57-56EC44A396E5}" type="slidenum">
              <a:rPr lang="en-US" smtClean="0"/>
              <a:pPr/>
              <a:t>24</a:t>
            </a:fld>
            <a:endParaRPr lang="en-US" dirty="0"/>
          </a:p>
        </p:txBody>
      </p:sp>
      <p:sp>
        <p:nvSpPr>
          <p:cNvPr id="3" name="TextBox 2">
            <a:extLst>
              <a:ext uri="{FF2B5EF4-FFF2-40B4-BE49-F238E27FC236}">
                <a16:creationId xmlns:a16="http://schemas.microsoft.com/office/drawing/2014/main" id="{59386B8C-F47D-FFD2-949E-207E48F94741}"/>
              </a:ext>
            </a:extLst>
          </p:cNvPr>
          <p:cNvSpPr txBox="1"/>
          <p:nvPr/>
        </p:nvSpPr>
        <p:spPr>
          <a:xfrm>
            <a:off x="914400" y="1224671"/>
            <a:ext cx="8883749"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err="1">
                <a:latin typeface="Arial"/>
                <a:cs typeface="Arial"/>
              </a:rPr>
              <a:t>Abkhezr</a:t>
            </a:r>
            <a:r>
              <a:rPr lang="en-US" sz="2000" dirty="0">
                <a:latin typeface="Arial"/>
                <a:cs typeface="Arial"/>
              </a:rPr>
              <a:t>, P. (2024) ‘The narrative lens in the therapeutic context’, </a:t>
            </a:r>
            <a:r>
              <a:rPr lang="en-US" sz="2000" i="1" dirty="0">
                <a:latin typeface="Arial"/>
                <a:cs typeface="Arial"/>
              </a:rPr>
              <a:t>Narrative Career Counselling</a:t>
            </a:r>
            <a:r>
              <a:rPr lang="en-US" sz="2000" dirty="0">
                <a:latin typeface="Arial"/>
                <a:cs typeface="Arial"/>
              </a:rPr>
              <a:t>, pp. 14–23. doi:10.4324/9781003441724-3. </a:t>
            </a:r>
            <a:endParaRPr lang="en-US"/>
          </a:p>
          <a:p>
            <a:pPr marL="285750" indent="-285750">
              <a:buFont typeface="Arial"/>
              <a:buChar char="•"/>
            </a:pPr>
            <a:r>
              <a:rPr lang="en-US" sz="2000" dirty="0">
                <a:latin typeface="Arial"/>
                <a:cs typeface="Arial"/>
              </a:rPr>
              <a:t>Bihu, R. (2023) </a:t>
            </a:r>
            <a:r>
              <a:rPr lang="en-US" sz="2000" i="1" dirty="0">
                <a:latin typeface="Arial"/>
                <a:cs typeface="Arial"/>
              </a:rPr>
              <a:t>Qualitative data analysis: Novelty in deductive and inductive coding</a:t>
            </a:r>
            <a:r>
              <a:rPr lang="en-US" sz="2000" dirty="0">
                <a:latin typeface="Arial"/>
                <a:cs typeface="Arial"/>
              </a:rPr>
              <a:t> [Preprint]. doi:10.31124/advance.24143088.v1. </a:t>
            </a:r>
          </a:p>
          <a:p>
            <a:pPr marL="285750" indent="-285750">
              <a:buFont typeface="Arial"/>
              <a:buChar char="•"/>
            </a:pPr>
            <a:r>
              <a:rPr lang="en-US" sz="2000" dirty="0">
                <a:latin typeface="Arial"/>
                <a:cs typeface="Arial"/>
              </a:rPr>
              <a:t>Clarke, V. and Braun, V. (2008) </a:t>
            </a:r>
            <a:r>
              <a:rPr lang="en-US" sz="2000" i="1" dirty="0">
                <a:latin typeface="Arial"/>
                <a:cs typeface="Arial"/>
              </a:rPr>
              <a:t>Using thematic analysis in Psychology: Qualitative Research in Psychology: Vol 3, no 2</a:t>
            </a:r>
            <a:r>
              <a:rPr lang="en-US" sz="2000" dirty="0">
                <a:latin typeface="Arial"/>
                <a:cs typeface="Arial"/>
              </a:rPr>
              <a:t>, </a:t>
            </a:r>
            <a:r>
              <a:rPr lang="en-US" sz="2000" i="1" err="1">
                <a:latin typeface="Arial"/>
                <a:cs typeface="Arial"/>
              </a:rPr>
              <a:t>tandfonline</a:t>
            </a:r>
            <a:r>
              <a:rPr lang="en-US" sz="2000" dirty="0">
                <a:latin typeface="Arial"/>
                <a:cs typeface="Arial"/>
              </a:rPr>
              <a:t>. Available at: https://www.tandfonline.com/doi/abs/10.1191/1478088706qp063oa (Accessed: 25 April 2025). </a:t>
            </a:r>
          </a:p>
          <a:p>
            <a:pPr marL="285750" indent="-285750">
              <a:buFont typeface="Arial"/>
              <a:buChar char="•"/>
            </a:pPr>
            <a:r>
              <a:rPr lang="en-US" sz="2000" dirty="0">
                <a:latin typeface="Arial"/>
                <a:cs typeface="Arial"/>
              </a:rPr>
              <a:t>Clarke, V. and Braun, V. (2014) ‘Thematic analysis’, </a:t>
            </a:r>
            <a:r>
              <a:rPr lang="en-US" sz="2000" i="1" dirty="0">
                <a:latin typeface="Arial"/>
                <a:cs typeface="Arial"/>
              </a:rPr>
              <a:t>Encyclopedia of Quality of Life and Well-Being Research</a:t>
            </a:r>
            <a:r>
              <a:rPr lang="en-US" sz="2000" dirty="0">
                <a:latin typeface="Arial"/>
                <a:cs typeface="Arial"/>
              </a:rPr>
              <a:t>, pp. 6626–6628. doi:10.1007/978-94-007-0753-5_3470. </a:t>
            </a:r>
          </a:p>
          <a:p>
            <a:pPr marL="285750" indent="-285750">
              <a:buFont typeface="Arial"/>
              <a:buChar char="•"/>
            </a:pPr>
            <a:r>
              <a:rPr lang="en-US" sz="2000" dirty="0">
                <a:latin typeface="Arial"/>
                <a:ea typeface="+mn-lt"/>
                <a:cs typeface="+mn-lt"/>
              </a:rPr>
              <a:t>Braun, V. and Clarke, V. (2022) </a:t>
            </a:r>
            <a:r>
              <a:rPr lang="en-US" sz="2000" i="1" dirty="0">
                <a:latin typeface="Arial"/>
                <a:ea typeface="+mn-lt"/>
                <a:cs typeface="+mn-lt"/>
              </a:rPr>
              <a:t>Thematic analysis: Choosing a suitable approach</a:t>
            </a:r>
            <a:r>
              <a:rPr lang="en-US" sz="2000" dirty="0">
                <a:latin typeface="Arial"/>
                <a:ea typeface="+mn-lt"/>
                <a:cs typeface="+mn-lt"/>
              </a:rPr>
              <a:t>, </a:t>
            </a:r>
            <a:r>
              <a:rPr lang="en-US" sz="2000" i="1" dirty="0">
                <a:latin typeface="Arial"/>
                <a:ea typeface="+mn-lt"/>
                <a:cs typeface="+mn-lt"/>
              </a:rPr>
              <a:t>Social Research Association</a:t>
            </a:r>
            <a:r>
              <a:rPr lang="en-US" sz="2000" dirty="0">
                <a:latin typeface="Arial"/>
                <a:ea typeface="+mn-lt"/>
                <a:cs typeface="+mn-lt"/>
              </a:rPr>
              <a:t>. Available at: </a:t>
            </a:r>
            <a:r>
              <a:rPr lang="en-US" sz="2000" dirty="0">
                <a:latin typeface="Arial"/>
                <a:ea typeface="+mn-lt"/>
                <a:cs typeface="+mn-lt"/>
                <a:hlinkClick r:id="rId2">
                  <a:extLst>
                    <a:ext uri="{A12FA001-AC4F-418D-AE19-62706E023703}">
                      <ahyp:hlinkClr xmlns:ahyp="http://schemas.microsoft.com/office/drawing/2018/hyperlinkcolor" val="tx"/>
                    </a:ext>
                  </a:extLst>
                </a:hlinkClick>
              </a:rPr>
              <a:t>https://the-sra.org.uk/SRA/SRA/Blog/ThematicanalysisChoosingasuitableapproach.aspx</a:t>
            </a:r>
            <a:r>
              <a:rPr lang="en-US" sz="2000" dirty="0">
                <a:latin typeface="Arial"/>
                <a:ea typeface="+mn-lt"/>
                <a:cs typeface="+mn-lt"/>
              </a:rPr>
              <a:t> (Accessed: 25 April 2025). </a:t>
            </a:r>
            <a:endParaRPr lang="en-US" sz="2000" dirty="0">
              <a:latin typeface="Arial"/>
              <a:cs typeface="Arial"/>
            </a:endParaRPr>
          </a:p>
          <a:p>
            <a:pPr marL="285750" indent="-285750" algn="just">
              <a:buFont typeface="Arial"/>
              <a:buChar char="•"/>
            </a:pPr>
            <a:endParaRPr lang="en-US" sz="2000" dirty="0">
              <a:latin typeface="Arial"/>
              <a:cs typeface="Arial"/>
            </a:endParaRPr>
          </a:p>
          <a:p>
            <a:endParaRPr lang="en-US" sz="2000" dirty="0">
              <a:latin typeface="Arial"/>
              <a:cs typeface="Arial"/>
            </a:endParaRPr>
          </a:p>
          <a:p>
            <a:endParaRPr lang="en-US" sz="2000" dirty="0">
              <a:latin typeface="Arial"/>
              <a:cs typeface="Arial"/>
            </a:endParaRPr>
          </a:p>
        </p:txBody>
      </p:sp>
    </p:spTree>
    <p:extLst>
      <p:ext uri="{BB962C8B-B14F-4D97-AF65-F5344CB8AC3E}">
        <p14:creationId xmlns:p14="http://schemas.microsoft.com/office/powerpoint/2010/main" val="39225842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3443CC8-2DCE-AA52-E725-E6192AF0AC4C}"/>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3C3C001-6814-C5A6-99B9-0C7770EEBF6C}"/>
              </a:ext>
            </a:extLst>
          </p:cNvPr>
          <p:cNvSpPr>
            <a:spLocks noGrp="1"/>
          </p:cNvSpPr>
          <p:nvPr>
            <p:ph type="sldNum" sz="quarter" idx="4"/>
          </p:nvPr>
        </p:nvSpPr>
        <p:spPr/>
        <p:txBody>
          <a:bodyPr/>
          <a:lstStyle/>
          <a:p>
            <a:fld id="{B5CEABB6-07DC-46E8-9B57-56EC44A396E5}" type="slidenum">
              <a:rPr lang="en-US" smtClean="0"/>
              <a:pPr/>
              <a:t>25</a:t>
            </a:fld>
            <a:endParaRPr lang="en-US" dirty="0"/>
          </a:p>
        </p:txBody>
      </p:sp>
      <p:sp>
        <p:nvSpPr>
          <p:cNvPr id="4" name="TextBox 3">
            <a:extLst>
              <a:ext uri="{FF2B5EF4-FFF2-40B4-BE49-F238E27FC236}">
                <a16:creationId xmlns:a16="http://schemas.microsoft.com/office/drawing/2014/main" id="{71B4B8D6-5D7C-DDE5-D0C2-525E2BDFFCF2}"/>
              </a:ext>
            </a:extLst>
          </p:cNvPr>
          <p:cNvSpPr txBox="1"/>
          <p:nvPr/>
        </p:nvSpPr>
        <p:spPr>
          <a:xfrm>
            <a:off x="914400" y="203200"/>
            <a:ext cx="8839200" cy="68634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r>
              <a:rPr lang="en-US" sz="2000" dirty="0">
                <a:latin typeface="Arial"/>
                <a:cs typeface="Arial"/>
              </a:rPr>
              <a:t>Delahunt, B. (2024) </a:t>
            </a:r>
            <a:r>
              <a:rPr lang="en-US" sz="2000" i="1" dirty="0">
                <a:latin typeface="Arial"/>
                <a:cs typeface="Arial"/>
              </a:rPr>
              <a:t>Doing a thematic analysis: A practical, step-by-step guide for learning and teaching scholars</a:t>
            </a:r>
            <a:r>
              <a:rPr lang="en-US" sz="2000" dirty="0">
                <a:latin typeface="Arial"/>
                <a:cs typeface="Arial"/>
              </a:rPr>
              <a:t>, </a:t>
            </a:r>
            <a:r>
              <a:rPr lang="en-US" sz="2000" i="1" dirty="0">
                <a:latin typeface="Arial"/>
                <a:cs typeface="Arial"/>
              </a:rPr>
              <a:t>Academia.edu</a:t>
            </a:r>
            <a:r>
              <a:rPr lang="en-US" sz="2000" dirty="0">
                <a:latin typeface="Arial"/>
                <a:cs typeface="Arial"/>
              </a:rPr>
              <a:t>. Available at: </a:t>
            </a:r>
            <a:r>
              <a:rPr lang="en-US" sz="2000" dirty="0">
                <a:latin typeface="Arial"/>
                <a:cs typeface="Arial"/>
                <a:hlinkClick r:id="rId2">
                  <a:extLst>
                    <a:ext uri="{A12FA001-AC4F-418D-AE19-62706E023703}">
                      <ahyp:hlinkClr xmlns:ahyp="http://schemas.microsoft.com/office/drawing/2018/hyperlinkcolor" val="tx"/>
                    </a:ext>
                  </a:extLst>
                </a:hlinkClick>
              </a:rPr>
              <a:t>https://www.academia.edu/77944608/Doing_a_Thematic_Analysis_A_Practical_Step_by_Step_Guide_for_Learning_and_Teaching_Scholars</a:t>
            </a:r>
            <a:r>
              <a:rPr lang="en-US" sz="2000" dirty="0">
                <a:latin typeface="Arial"/>
                <a:cs typeface="Arial"/>
              </a:rPr>
              <a:t> (Accessed: 25 April 2025). </a:t>
            </a:r>
            <a:endParaRPr lang="en-US"/>
          </a:p>
          <a:p>
            <a:pPr marL="285750" indent="-285750">
              <a:buFont typeface="Arial,Sans-Serif"/>
              <a:buChar char="•"/>
            </a:pPr>
            <a:r>
              <a:rPr lang="en-US" sz="2000" err="1">
                <a:latin typeface="Arial"/>
                <a:cs typeface="Arial"/>
              </a:rPr>
              <a:t>Ghavibazou</a:t>
            </a:r>
            <a:r>
              <a:rPr lang="en-US" sz="2000" dirty="0">
                <a:latin typeface="Arial"/>
                <a:cs typeface="Arial"/>
              </a:rPr>
              <a:t>, E. </a:t>
            </a:r>
            <a:r>
              <a:rPr lang="en-US" sz="2000" i="1" dirty="0">
                <a:latin typeface="Arial"/>
                <a:cs typeface="Arial"/>
              </a:rPr>
              <a:t>et al.</a:t>
            </a:r>
            <a:r>
              <a:rPr lang="en-US" sz="2000" dirty="0">
                <a:latin typeface="Arial"/>
                <a:cs typeface="Arial"/>
              </a:rPr>
              <a:t> (2022) ‘Narrative therapy, applications, and outcomes: A systematic review’, </a:t>
            </a:r>
            <a:r>
              <a:rPr lang="en-US" sz="2000" i="1" dirty="0">
                <a:latin typeface="Arial"/>
                <a:cs typeface="Arial"/>
              </a:rPr>
              <a:t>SSRN Electronic Journal</a:t>
            </a:r>
            <a:r>
              <a:rPr lang="en-US" sz="2000" dirty="0">
                <a:latin typeface="Arial"/>
                <a:cs typeface="Arial"/>
              </a:rPr>
              <a:t> [Preprint]. doi:10.2139/ssrn.4119920. </a:t>
            </a:r>
          </a:p>
          <a:p>
            <a:pPr marL="285750" indent="-285750">
              <a:buFont typeface="Arial,Sans-Serif"/>
              <a:buChar char="•"/>
            </a:pPr>
            <a:r>
              <a:rPr lang="en-US" sz="2000" dirty="0">
                <a:latin typeface="Arial"/>
                <a:cs typeface="Arial"/>
              </a:rPr>
              <a:t>Gu, Y. (2018) ‘Narrative, life writing, and healing: The therapeutic functions of storytelling’, </a:t>
            </a:r>
            <a:r>
              <a:rPr lang="en-US" sz="2000" i="1" err="1">
                <a:latin typeface="Arial"/>
                <a:cs typeface="Arial"/>
              </a:rPr>
              <a:t>Neohelicon</a:t>
            </a:r>
            <a:r>
              <a:rPr lang="en-US" sz="2000" dirty="0">
                <a:latin typeface="Arial"/>
                <a:cs typeface="Arial"/>
              </a:rPr>
              <a:t>, 45(2), pp. 479–489. doi:10.1007/s11059-018-0459-4. ​</a:t>
            </a:r>
          </a:p>
          <a:p>
            <a:pPr marL="285750" indent="-285750">
              <a:buFont typeface="Arial,Sans-Serif"/>
              <a:buChar char="•"/>
            </a:pPr>
            <a:r>
              <a:rPr lang="en-US" sz="2000" dirty="0">
                <a:latin typeface="Arial"/>
                <a:cs typeface="Arial"/>
              </a:rPr>
              <a:t>Hall, J.M. and Powell, J. (2011) ‘Understanding the person through narrative’, </a:t>
            </a:r>
            <a:r>
              <a:rPr lang="en-US" sz="2000" i="1" dirty="0">
                <a:latin typeface="Arial"/>
                <a:cs typeface="Arial"/>
              </a:rPr>
              <a:t>Nursing Research and Practice</a:t>
            </a:r>
            <a:r>
              <a:rPr lang="en-US" sz="2000" dirty="0">
                <a:latin typeface="Arial"/>
                <a:cs typeface="Arial"/>
              </a:rPr>
              <a:t>, 2011, pp. 1–10. doi:10.1155/2011/293837. ​</a:t>
            </a:r>
          </a:p>
          <a:p>
            <a:pPr marL="285750" indent="-285750">
              <a:buFont typeface="Arial,Sans-Serif"/>
              <a:buChar char="•"/>
            </a:pPr>
            <a:r>
              <a:rPr lang="en-US" sz="2000" dirty="0">
                <a:latin typeface="Arial"/>
                <a:cs typeface="Arial"/>
              </a:rPr>
              <a:t>Holton, G. (2025) </a:t>
            </a:r>
            <a:r>
              <a:rPr lang="en-US" sz="2000" i="1" dirty="0">
                <a:latin typeface="Arial"/>
                <a:cs typeface="Arial"/>
              </a:rPr>
              <a:t>Gerald Holton</a:t>
            </a:r>
            <a:r>
              <a:rPr lang="en-US" sz="2000" dirty="0">
                <a:latin typeface="Arial"/>
                <a:cs typeface="Arial"/>
              </a:rPr>
              <a:t>, </a:t>
            </a:r>
            <a:r>
              <a:rPr lang="en-US" sz="2000" i="1" dirty="0">
                <a:latin typeface="Arial"/>
                <a:cs typeface="Arial"/>
              </a:rPr>
              <a:t>American Academy of Arts &amp; Sciences</a:t>
            </a:r>
            <a:r>
              <a:rPr lang="en-US" sz="2000" dirty="0">
                <a:latin typeface="Arial"/>
                <a:cs typeface="Arial"/>
              </a:rPr>
              <a:t>. Available at: https://www.amacad.org/person/gerald-holton (Accessed: 24 April 2025). ​</a:t>
            </a:r>
          </a:p>
          <a:p>
            <a:pPr marL="285750" indent="-285750">
              <a:buFont typeface="Arial,Sans-Serif"/>
              <a:buChar char="•"/>
            </a:pPr>
            <a:r>
              <a:rPr lang="en-US" sz="2000" dirty="0">
                <a:latin typeface="Arial"/>
                <a:cs typeface="Arial"/>
              </a:rPr>
              <a:t>King, N. (2004) ‘Using templates in the thematic analysis of text’, </a:t>
            </a:r>
            <a:r>
              <a:rPr lang="en-US" sz="2000" i="1" dirty="0">
                <a:latin typeface="Arial"/>
                <a:cs typeface="Arial"/>
              </a:rPr>
              <a:t>Essential Guide to Qualitative Methods in Organizational Research</a:t>
            </a:r>
            <a:r>
              <a:rPr lang="en-US" sz="2000" dirty="0">
                <a:latin typeface="Arial"/>
                <a:cs typeface="Arial"/>
              </a:rPr>
              <a:t>, pp. 256–270. doi:10.4135/9781446280119.n21. </a:t>
            </a:r>
          </a:p>
          <a:p>
            <a:pPr marL="285750" indent="-285750" algn="just">
              <a:buFont typeface="Arial,Sans-Serif"/>
              <a:buChar char="•"/>
            </a:pPr>
            <a:endParaRPr lang="en-US" sz="2000" dirty="0">
              <a:latin typeface="Arial"/>
              <a:cs typeface="Arial"/>
            </a:endParaRPr>
          </a:p>
          <a:p>
            <a:pPr marL="285750" indent="-285750" algn="just">
              <a:buFont typeface="Arial,Sans-Serif"/>
              <a:buChar char="•"/>
            </a:pPr>
            <a:endParaRPr lang="en-US" sz="2000" dirty="0">
              <a:latin typeface="Arial"/>
              <a:cs typeface="Arial"/>
            </a:endParaRPr>
          </a:p>
        </p:txBody>
      </p:sp>
    </p:spTree>
    <p:extLst>
      <p:ext uri="{BB962C8B-B14F-4D97-AF65-F5344CB8AC3E}">
        <p14:creationId xmlns:p14="http://schemas.microsoft.com/office/powerpoint/2010/main" val="2324458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8830563-B373-F024-DF4E-6ED30DD87023}"/>
              </a:ext>
            </a:extLst>
          </p:cNvPr>
          <p:cNvSpPr>
            <a:spLocks noGrp="1"/>
          </p:cNvSpPr>
          <p:nvPr>
            <p:ph type="sldNum" sz="quarter" idx="4"/>
          </p:nvPr>
        </p:nvSpPr>
        <p:spPr/>
        <p:txBody>
          <a:bodyPr/>
          <a:lstStyle/>
          <a:p>
            <a:fld id="{B5CEABB6-07DC-46E8-9B57-56EC44A396E5}" type="slidenum">
              <a:rPr lang="en-US" smtClean="0"/>
              <a:pPr/>
              <a:t>26</a:t>
            </a:fld>
            <a:endParaRPr lang="en-US" dirty="0"/>
          </a:p>
        </p:txBody>
      </p:sp>
      <p:sp>
        <p:nvSpPr>
          <p:cNvPr id="6" name="TextBox 5">
            <a:extLst>
              <a:ext uri="{FF2B5EF4-FFF2-40B4-BE49-F238E27FC236}">
                <a16:creationId xmlns:a16="http://schemas.microsoft.com/office/drawing/2014/main" id="{F4868AA7-5FA3-C398-64EB-947CC400E356}"/>
              </a:ext>
            </a:extLst>
          </p:cNvPr>
          <p:cNvSpPr txBox="1"/>
          <p:nvPr/>
        </p:nvSpPr>
        <p:spPr>
          <a:xfrm>
            <a:off x="371231" y="153963"/>
            <a:ext cx="9108830" cy="59400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endParaRPr lang="en-US" sz="2000" dirty="0">
              <a:latin typeface="Arial"/>
              <a:cs typeface="Arial"/>
            </a:endParaRPr>
          </a:p>
          <a:p>
            <a:pPr marL="285750" indent="-285750">
              <a:buFont typeface="Arial,Sans-Serif"/>
              <a:buChar char="•"/>
            </a:pPr>
            <a:r>
              <a:rPr lang="en-US" sz="2000" dirty="0">
                <a:latin typeface="Arial"/>
                <a:cs typeface="Arial"/>
              </a:rPr>
              <a:t>Mcleod, S. (2024) </a:t>
            </a:r>
            <a:r>
              <a:rPr lang="en-US" sz="2000" i="1" dirty="0">
                <a:latin typeface="Arial"/>
                <a:cs typeface="Arial"/>
              </a:rPr>
              <a:t>(PDF) Thematic Analysis: A step by step guide</a:t>
            </a:r>
            <a:r>
              <a:rPr lang="en-US" sz="2000" dirty="0">
                <a:latin typeface="Arial"/>
                <a:cs typeface="Arial"/>
              </a:rPr>
              <a:t>, </a:t>
            </a:r>
            <a:r>
              <a:rPr lang="en-US" sz="2000" i="1" dirty="0" err="1">
                <a:latin typeface="Arial"/>
                <a:cs typeface="Arial"/>
              </a:rPr>
              <a:t>Researchgate</a:t>
            </a:r>
            <a:r>
              <a:rPr lang="en-US" sz="2000" dirty="0">
                <a:latin typeface="Arial"/>
                <a:cs typeface="Arial"/>
              </a:rPr>
              <a:t>. Available at: </a:t>
            </a:r>
            <a:r>
              <a:rPr lang="en-US" sz="2000" dirty="0">
                <a:latin typeface="Arial"/>
                <a:cs typeface="Arial"/>
                <a:hlinkClick r:id="rId2">
                  <a:extLst>
                    <a:ext uri="{A12FA001-AC4F-418D-AE19-62706E023703}">
                      <ahyp:hlinkClr xmlns:ahyp="http://schemas.microsoft.com/office/drawing/2018/hyperlinkcolor" val="tx"/>
                    </a:ext>
                  </a:extLst>
                </a:hlinkClick>
              </a:rPr>
              <a:t>https://www.researchgate.net/publication/381926272_Thematic_Analysis_A_Step_by_Step_Guide</a:t>
            </a:r>
            <a:r>
              <a:rPr lang="en-US" sz="2000" dirty="0">
                <a:latin typeface="Arial"/>
                <a:cs typeface="Arial"/>
              </a:rPr>
              <a:t> (Accessed: 25 April 2025). </a:t>
            </a:r>
          </a:p>
          <a:p>
            <a:pPr marL="285750" indent="-285750">
              <a:buFont typeface="Arial,Sans-Serif"/>
              <a:buChar char="•"/>
            </a:pPr>
            <a:r>
              <a:rPr lang="en-US" sz="2000" dirty="0">
                <a:latin typeface="Arial"/>
                <a:cs typeface="Arial"/>
              </a:rPr>
              <a:t>Naeem, M. </a:t>
            </a:r>
            <a:r>
              <a:rPr lang="en-US" sz="2000" i="1" dirty="0">
                <a:latin typeface="Arial"/>
                <a:cs typeface="Arial"/>
              </a:rPr>
              <a:t>et al.</a:t>
            </a:r>
            <a:r>
              <a:rPr lang="en-US" sz="2000" dirty="0">
                <a:latin typeface="Arial"/>
                <a:cs typeface="Arial"/>
              </a:rPr>
              <a:t> (2023) ‘A step-by-step process of thematic analysis to develop a conceptual model in qualitative research’, </a:t>
            </a:r>
            <a:r>
              <a:rPr lang="en-US" sz="2000" i="1" dirty="0">
                <a:latin typeface="Arial"/>
                <a:cs typeface="Arial"/>
              </a:rPr>
              <a:t>International Journal of Qualitative Methods</a:t>
            </a:r>
            <a:r>
              <a:rPr lang="en-US" sz="2000" dirty="0">
                <a:latin typeface="Arial"/>
                <a:cs typeface="Arial"/>
              </a:rPr>
              <a:t>, 22. doi:10.1177/16094069231205789. </a:t>
            </a:r>
          </a:p>
          <a:p>
            <a:pPr marL="285750" indent="-285750">
              <a:buFont typeface="Arial,Sans-Serif"/>
              <a:buChar char="•"/>
            </a:pPr>
            <a:r>
              <a:rPr lang="en-US" sz="2000" err="1">
                <a:latin typeface="Arial"/>
                <a:cs typeface="Arial"/>
              </a:rPr>
              <a:t>NeuroLaunch</a:t>
            </a:r>
            <a:r>
              <a:rPr lang="en-US" sz="2000" dirty="0">
                <a:latin typeface="Arial"/>
                <a:cs typeface="Arial"/>
              </a:rPr>
              <a:t> editorial team (2024) </a:t>
            </a:r>
            <a:r>
              <a:rPr lang="en-US" sz="2000" i="1" dirty="0">
                <a:latin typeface="Arial"/>
                <a:cs typeface="Arial"/>
              </a:rPr>
              <a:t>Narrative therapy: A comprehensive review of scholarly articles and Research</a:t>
            </a:r>
            <a:r>
              <a:rPr lang="en-US" sz="2000" dirty="0">
                <a:latin typeface="Arial"/>
                <a:cs typeface="Arial"/>
              </a:rPr>
              <a:t>, </a:t>
            </a:r>
            <a:r>
              <a:rPr lang="en-US" sz="2000" i="1" dirty="0">
                <a:latin typeface="Arial"/>
                <a:cs typeface="Arial"/>
              </a:rPr>
              <a:t>NeuroLaunch.com</a:t>
            </a:r>
            <a:r>
              <a:rPr lang="en-US" sz="2000" dirty="0">
                <a:latin typeface="Arial"/>
                <a:cs typeface="Arial"/>
              </a:rPr>
              <a:t>. Available at: https://neurolaunch.com/narrative-therapy-scholarly-articles/ (Accessed: 25 April 2025). ​​</a:t>
            </a:r>
          </a:p>
          <a:p>
            <a:pPr marL="285750" indent="-285750">
              <a:buFont typeface="Arial,Sans-Serif"/>
              <a:buChar char="•"/>
            </a:pPr>
            <a:r>
              <a:rPr lang="en-US" sz="2000" dirty="0">
                <a:latin typeface="Arial"/>
                <a:cs typeface="Arial"/>
              </a:rPr>
              <a:t>Nowell, L.S. </a:t>
            </a:r>
            <a:r>
              <a:rPr lang="en-US" sz="2000" i="1" dirty="0">
                <a:latin typeface="Arial"/>
                <a:cs typeface="Arial"/>
              </a:rPr>
              <a:t>et al.</a:t>
            </a:r>
            <a:r>
              <a:rPr lang="en-US" sz="2000" dirty="0">
                <a:latin typeface="Arial"/>
                <a:cs typeface="Arial"/>
              </a:rPr>
              <a:t> (2017) ‘Thematic analysis’, </a:t>
            </a:r>
            <a:r>
              <a:rPr lang="en-US" sz="2000" i="1" dirty="0">
                <a:latin typeface="Arial"/>
                <a:cs typeface="Arial"/>
              </a:rPr>
              <a:t>International Journal of Qualitative Methods</a:t>
            </a:r>
            <a:r>
              <a:rPr lang="en-US" sz="2000" dirty="0">
                <a:latin typeface="Arial"/>
                <a:cs typeface="Arial"/>
              </a:rPr>
              <a:t>, 16(1). doi:10.1177/1609406917733847. ​​</a:t>
            </a:r>
          </a:p>
          <a:p>
            <a:pPr marL="285750" indent="-285750">
              <a:buFont typeface="Arial,Sans-Serif"/>
              <a:buChar char="•"/>
            </a:pPr>
            <a:r>
              <a:rPr lang="en-US" sz="2000" dirty="0">
                <a:latin typeface="Arial"/>
                <a:cs typeface="Arial"/>
              </a:rPr>
              <a:t>UK Statistics Authority (2022) </a:t>
            </a:r>
            <a:r>
              <a:rPr lang="en-US" sz="2000" i="1" dirty="0">
                <a:latin typeface="Arial"/>
                <a:cs typeface="Arial"/>
              </a:rPr>
              <a:t>Ethical considerations associated with Qualitative Research Methods</a:t>
            </a:r>
            <a:r>
              <a:rPr lang="en-US" sz="2000" dirty="0">
                <a:latin typeface="Arial"/>
                <a:cs typeface="Arial"/>
              </a:rPr>
              <a:t>, </a:t>
            </a:r>
            <a:r>
              <a:rPr lang="en-US" sz="2000" i="1" dirty="0">
                <a:latin typeface="Arial"/>
                <a:cs typeface="Arial"/>
              </a:rPr>
              <a:t>UK Statistics Authority</a:t>
            </a:r>
            <a:r>
              <a:rPr lang="en-US" sz="2000" dirty="0">
                <a:latin typeface="Arial"/>
                <a:cs typeface="Arial"/>
              </a:rPr>
              <a:t>. Available at: https://uksa.statisticsauthority.gov.uk/publication/ethical-considerations-associated-with-qualitative-research-methods/pages/8/ (Accessed: 25 April 2025). </a:t>
            </a:r>
          </a:p>
        </p:txBody>
      </p:sp>
    </p:spTree>
    <p:extLst>
      <p:ext uri="{BB962C8B-B14F-4D97-AF65-F5344CB8AC3E}">
        <p14:creationId xmlns:p14="http://schemas.microsoft.com/office/powerpoint/2010/main" val="835911656"/>
      </p:ext>
    </p:extLst>
  </p:cSld>
  <p:clrMapOvr>
    <a:masterClrMapping/>
  </p:clrMapOvr>
</p:sld>
</file>

<file path=ppt/theme/theme1.xml><?xml version="1.0" encoding="utf-8"?>
<a:theme xmlns:a="http://schemas.openxmlformats.org/drawingml/2006/main" name="Custom">
  <a:themeElements>
    <a:clrScheme name="Custom 149">
      <a:dk1>
        <a:sysClr val="windowText" lastClr="000000"/>
      </a:dk1>
      <a:lt1>
        <a:sysClr val="window" lastClr="FFFFFF"/>
      </a:lt1>
      <a:dk2>
        <a:srgbClr val="44546A"/>
      </a:dk2>
      <a:lt2>
        <a:srgbClr val="E7E6E6"/>
      </a:lt2>
      <a:accent1>
        <a:srgbClr val="E9E6DF"/>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6">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22318419_win32_SL_V9" id="{8502042B-488E-4F33-AD20-77B40A1BC1AA}" vid="{A90C26AF-23CA-48C5-BFF9-84DC7B1C91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268EFD9E-464D-4A64-8503-21EC0260155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133F63F-9110-40E7-9727-485934F41506}">
  <ds:schemaRefs>
    <ds:schemaRef ds:uri="http://schemas.microsoft.com/sharepoint/v3/contenttype/forms"/>
  </ds:schemaRefs>
</ds:datastoreItem>
</file>

<file path=customXml/itemProps3.xml><?xml version="1.0" encoding="utf-8"?>
<ds:datastoreItem xmlns:ds="http://schemas.openxmlformats.org/officeDocument/2006/customXml" ds:itemID="{17B53FD5-8F3E-4406-8404-9F78B5E6376E}">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477</Words>
  <Application>Microsoft Office PowerPoint</Application>
  <PresentationFormat>Widescreen</PresentationFormat>
  <Paragraphs>125</Paragraphs>
  <Slides>26</Slides>
  <Notes>17</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Custom</vt:lpstr>
      <vt:lpstr>a qualitative methodology:  Thematic Analysis </vt:lpstr>
      <vt:lpstr>PowerPoint Presentation</vt:lpstr>
      <vt:lpstr>Where did Thematic analysis come from?</vt:lpstr>
      <vt:lpstr>PowerPoint Presentation</vt:lpstr>
      <vt:lpstr>Continued... </vt:lpstr>
      <vt:lpstr>PowerPoint Presentation</vt:lpstr>
      <vt:lpstr>6-step framework </vt:lpstr>
      <vt:lpstr>PowerPoint Presentation</vt:lpstr>
      <vt:lpstr>PowerPoint Presentation</vt:lpstr>
      <vt:lpstr>PowerPoint Presentation</vt:lpstr>
      <vt:lpstr>PowerPoint Presentation</vt:lpstr>
      <vt:lpstr>PowerPoint Presentation</vt:lpstr>
      <vt:lpstr>PowerPoint Presentation</vt:lpstr>
      <vt:lpstr>Systematic steps </vt:lpstr>
      <vt:lpstr>Strengths </vt:lpstr>
      <vt:lpstr>  Continued... </vt:lpstr>
      <vt:lpstr>Limitations  </vt:lpstr>
      <vt:lpstr>Continued...  </vt:lpstr>
      <vt:lpstr>PowerPoint Presentation</vt:lpstr>
      <vt:lpstr>PowerPoint Presentation</vt:lpstr>
      <vt:lpstr>PowerPoint Presentation</vt:lpstr>
      <vt:lpstr>Research questions that this methodology can effectively address.</vt:lpstr>
      <vt:lpstr>PowerPoint Presentation</vt:lpstr>
      <vt:lpstr>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2835</cp:revision>
  <dcterms:created xsi:type="dcterms:W3CDTF">2025-04-09T17:32:57Z</dcterms:created>
  <dcterms:modified xsi:type="dcterms:W3CDTF">2025-04-25T15:49:22Z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