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handoutMasterIdLst>
    <p:handoutMasterId r:id="rId6"/>
  </p:handoutMasterIdLst>
  <p:sldIdLst>
    <p:sldId id="256" r:id="rId2"/>
    <p:sldId id="257" r:id="rId3"/>
    <p:sldId id="258" r:id="rId4"/>
    <p:sldId id="259" r:id="rId5"/>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38" autoAdjust="0"/>
    <p:restoredTop sz="94660"/>
  </p:normalViewPr>
  <p:slideViewPr>
    <p:cSldViewPr snapToGrid="0">
      <p:cViewPr varScale="1">
        <p:scale>
          <a:sx n="78" d="100"/>
          <a:sy n="78" d="100"/>
        </p:scale>
        <p:origin x="19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handoutMaster" Target="handoutMasters/handout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80215A09-2F0E-4F01-AE00-BB0BDD6C153E}" type="datetimeFigureOut">
              <a:rPr lang="en-GB" smtClean="0"/>
              <a:t>14/02/2020</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3FA550F3-125A-4E5D-9E22-6189D30EC3F4}" type="slidenum">
              <a:rPr lang="en-GB" smtClean="0"/>
              <a:t>‹#›</a:t>
            </a:fld>
            <a:endParaRPr lang="en-GB"/>
          </a:p>
        </p:txBody>
      </p:sp>
    </p:spTree>
    <p:extLst>
      <p:ext uri="{BB962C8B-B14F-4D97-AF65-F5344CB8AC3E}">
        <p14:creationId xmlns:p14="http://schemas.microsoft.com/office/powerpoint/2010/main" val="173109579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2/14/2020</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2/14/2020</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2/14/2020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2/14/2020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2/14/2020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2/14/2020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2/14/2020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2/14/2020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2/14/2020</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Assignment Guidance</a:t>
            </a:r>
            <a:endParaRPr lang="en-GB" dirty="0"/>
          </a:p>
        </p:txBody>
      </p:sp>
      <p:sp>
        <p:nvSpPr>
          <p:cNvPr id="3" name="Subtitle 2"/>
          <p:cNvSpPr>
            <a:spLocks noGrp="1"/>
          </p:cNvSpPr>
          <p:nvPr>
            <p:ph type="subTitle" idx="1"/>
          </p:nvPr>
        </p:nvSpPr>
        <p:spPr/>
        <p:txBody>
          <a:bodyPr/>
          <a:lstStyle/>
          <a:p>
            <a:r>
              <a:rPr lang="en-GB" dirty="0" smtClean="0"/>
              <a:t>Assignment 2 - </a:t>
            </a:r>
            <a:r>
              <a:rPr lang="en-GB" dirty="0"/>
              <a:t>Placement Briefing Paper</a:t>
            </a:r>
            <a:endParaRPr lang="en-GB" dirty="0"/>
          </a:p>
        </p:txBody>
      </p:sp>
    </p:spTree>
    <p:extLst>
      <p:ext uri="{BB962C8B-B14F-4D97-AF65-F5344CB8AC3E}">
        <p14:creationId xmlns:p14="http://schemas.microsoft.com/office/powerpoint/2010/main" val="28652390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Task A </a:t>
            </a:r>
            <a:r>
              <a:rPr lang="en-GB" b="1" dirty="0"/>
              <a:t>(1000 words)</a:t>
            </a:r>
            <a:r>
              <a:rPr lang="en-GB" dirty="0"/>
              <a:t> </a:t>
            </a:r>
            <a:br>
              <a:rPr lang="en-GB" dirty="0"/>
            </a:br>
            <a:endParaRPr lang="en-GB" dirty="0"/>
          </a:p>
        </p:txBody>
      </p:sp>
      <p:sp>
        <p:nvSpPr>
          <p:cNvPr id="3" name="Content Placeholder 2"/>
          <p:cNvSpPr>
            <a:spLocks noGrp="1"/>
          </p:cNvSpPr>
          <p:nvPr>
            <p:ph idx="1"/>
          </p:nvPr>
        </p:nvSpPr>
        <p:spPr>
          <a:xfrm>
            <a:off x="1371600" y="1421027"/>
            <a:ext cx="9601200" cy="5350476"/>
          </a:xfrm>
        </p:spPr>
        <p:txBody>
          <a:bodyPr>
            <a:normAutofit/>
          </a:bodyPr>
          <a:lstStyle/>
          <a:p>
            <a:r>
              <a:rPr lang="en-GB" dirty="0"/>
              <a:t>Complete 2 x 500-word Placement Development Records (Learning Logs).  The logs will be written as blogs and one blog per month should submitted monthly throughout the duration of the internship.</a:t>
            </a:r>
          </a:p>
          <a:p>
            <a:r>
              <a:rPr lang="en-GB" dirty="0"/>
              <a:t>The aims of the blogs are to review progress with your aims and objectives identified in your Learning and Development Grid completed prior to starting the internship.  </a:t>
            </a:r>
          </a:p>
          <a:p>
            <a:r>
              <a:rPr lang="en-GB" b="1" dirty="0" smtClean="0"/>
              <a:t>DO NOT LEAVE THE BLOGS UNTIL THE END OF YOUR INTERNSHIP!</a:t>
            </a:r>
          </a:p>
        </p:txBody>
      </p:sp>
    </p:spTree>
    <p:extLst>
      <p:ext uri="{BB962C8B-B14F-4D97-AF65-F5344CB8AC3E}">
        <p14:creationId xmlns:p14="http://schemas.microsoft.com/office/powerpoint/2010/main" val="496344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71600" y="556054"/>
            <a:ext cx="9601200" cy="5311346"/>
          </a:xfrm>
        </p:spPr>
        <p:txBody>
          <a:bodyPr/>
          <a:lstStyle/>
          <a:p>
            <a:r>
              <a:rPr lang="en-GB" dirty="0"/>
              <a:t>Aim for one blog at the end of month one – use formal language and support where possible with supporting sources.  In blog one, set objectives for month two of the internship.  Bullet points for the objectives are acceptable.  </a:t>
            </a:r>
          </a:p>
          <a:p>
            <a:r>
              <a:rPr lang="en-GB" dirty="0"/>
              <a:t>Two blog links are on Moodle.  Blog link 1 is for you to use as a sort of diary.  You can then extrapolate the information, tidy it up and put it into the blogs on link 2, which is your actual submission link.  </a:t>
            </a:r>
            <a:endParaRPr lang="en-GB" dirty="0" smtClean="0"/>
          </a:p>
          <a:p>
            <a:endParaRPr lang="en-GB" dirty="0"/>
          </a:p>
          <a:p>
            <a:pPr marL="0" indent="0">
              <a:buNone/>
            </a:pPr>
            <a:r>
              <a:rPr lang="en-GB" dirty="0" smtClean="0"/>
              <a:t>Where applicable include images, links to organisations website etc.  Make the blogs eye catching if possible.  </a:t>
            </a:r>
            <a:endParaRPr lang="en-GB" dirty="0"/>
          </a:p>
          <a:p>
            <a:r>
              <a:rPr lang="en-GB" b="1" dirty="0"/>
              <a:t>I will be checking both links regularly to see how each student is progressing.  </a:t>
            </a:r>
          </a:p>
          <a:p>
            <a:pPr algn="ctr"/>
            <a:r>
              <a:rPr lang="en-GB" b="1" dirty="0"/>
              <a:t>ENSURE THAT THE BLOGS REVIEW YOUR PROGRESS LINKED TO YOUR AIMS AND OBJECTIVES FOR THE INTERNSHIP.  </a:t>
            </a:r>
          </a:p>
          <a:p>
            <a:endParaRPr lang="en-GB" dirty="0"/>
          </a:p>
        </p:txBody>
      </p:sp>
    </p:spTree>
    <p:extLst>
      <p:ext uri="{BB962C8B-B14F-4D97-AF65-F5344CB8AC3E}">
        <p14:creationId xmlns:p14="http://schemas.microsoft.com/office/powerpoint/2010/main" val="39348882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685800"/>
          </a:xfrm>
        </p:spPr>
        <p:txBody>
          <a:bodyPr>
            <a:normAutofit fontScale="90000"/>
          </a:bodyPr>
          <a:lstStyle/>
          <a:p>
            <a:r>
              <a:rPr lang="en-GB" b="1" u="sng" dirty="0"/>
              <a:t>Task B</a:t>
            </a:r>
            <a:r>
              <a:rPr lang="en-GB" dirty="0"/>
              <a:t/>
            </a:r>
            <a:br>
              <a:rPr lang="en-GB" dirty="0"/>
            </a:br>
            <a:endParaRPr lang="en-GB" dirty="0"/>
          </a:p>
        </p:txBody>
      </p:sp>
      <p:sp>
        <p:nvSpPr>
          <p:cNvPr id="3" name="Content Placeholder 2"/>
          <p:cNvSpPr>
            <a:spLocks noGrp="1"/>
          </p:cNvSpPr>
          <p:nvPr>
            <p:ph idx="1"/>
          </p:nvPr>
        </p:nvSpPr>
        <p:spPr>
          <a:xfrm>
            <a:off x="1371600" y="1371600"/>
            <a:ext cx="9601200" cy="5226908"/>
          </a:xfrm>
        </p:spPr>
        <p:txBody>
          <a:bodyPr>
            <a:normAutofit/>
          </a:bodyPr>
          <a:lstStyle/>
          <a:p>
            <a:r>
              <a:rPr lang="en-GB" dirty="0"/>
              <a:t>Complete a 2000 word CPD review which critically evaluates the overall Internship experience and considers the role of Accounting in relation to other departments within the organisation, identifies key recommendations for future improvement. </a:t>
            </a:r>
            <a:r>
              <a:rPr lang="en-GB" b="1" dirty="0" smtClean="0"/>
              <a:t>For example, how the organisation supports internships, training requirements of employees etc. </a:t>
            </a:r>
          </a:p>
          <a:p>
            <a:r>
              <a:rPr lang="en-GB" dirty="0" smtClean="0"/>
              <a:t>The </a:t>
            </a:r>
            <a:r>
              <a:rPr lang="en-GB" dirty="0"/>
              <a:t>CPD should also make consideration for previous module content which may include but not limited to the following areas</a:t>
            </a:r>
            <a:r>
              <a:rPr lang="en-GB" dirty="0" smtClean="0"/>
              <a:t>:  </a:t>
            </a:r>
            <a:r>
              <a:rPr lang="en-GB"/>
              <a:t> </a:t>
            </a:r>
            <a:r>
              <a:rPr lang="en-GB" smtClean="0"/>
              <a:t>Leadership</a:t>
            </a:r>
            <a:r>
              <a:rPr lang="en-GB" dirty="0"/>
              <a:t>, Management, CPD, Contract Law, Organisational Behaviour, Stakeholder Analysis, Stakeholders, Financial Performance, Taxation, Auditing, VAT</a:t>
            </a:r>
            <a:r>
              <a:rPr lang="en-GB" dirty="0" smtClean="0"/>
              <a:t>).</a:t>
            </a:r>
          </a:p>
          <a:p>
            <a:r>
              <a:rPr lang="en-GB" dirty="0"/>
              <a:t>Consider how the </a:t>
            </a:r>
            <a:r>
              <a:rPr lang="en-GB" dirty="0" smtClean="0"/>
              <a:t>theory covered in lectures </a:t>
            </a:r>
            <a:r>
              <a:rPr lang="en-GB" dirty="0"/>
              <a:t>links to the practical experience.  </a:t>
            </a:r>
            <a:endParaRPr lang="en-GB" dirty="0" smtClean="0"/>
          </a:p>
          <a:p>
            <a:r>
              <a:rPr lang="en-GB" b="1" dirty="0" smtClean="0"/>
              <a:t>Consider the leadership style, what type of organisation is it? Hierarchical? Who are their stakeholders?  This should be general – take care not to reveal anything about the organisation that would breach data protection act i.e. avoid names of clients etc.</a:t>
            </a:r>
            <a:r>
              <a:rPr lang="en-GB" dirty="0" smtClean="0"/>
              <a:t>    </a:t>
            </a:r>
            <a:endParaRPr lang="en-GB" dirty="0"/>
          </a:p>
          <a:p>
            <a:endParaRPr lang="en-GB" dirty="0"/>
          </a:p>
        </p:txBody>
      </p:sp>
    </p:spTree>
    <p:extLst>
      <p:ext uri="{BB962C8B-B14F-4D97-AF65-F5344CB8AC3E}">
        <p14:creationId xmlns:p14="http://schemas.microsoft.com/office/powerpoint/2010/main" val="4208065596"/>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13</TotalTime>
  <Words>236</Words>
  <Application>Microsoft Office PowerPoint</Application>
  <PresentationFormat>Widescreen</PresentationFormat>
  <Paragraphs>17</Paragraphs>
  <Slides>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vt:i4>
      </vt:variant>
    </vt:vector>
  </HeadingPairs>
  <TitlesOfParts>
    <vt:vector size="7" baseType="lpstr">
      <vt:lpstr>Calibri</vt:lpstr>
      <vt:lpstr>Franklin Gothic Book</vt:lpstr>
      <vt:lpstr>Crop</vt:lpstr>
      <vt:lpstr>Assignment Guidance</vt:lpstr>
      <vt:lpstr>Task A (1000 words)  </vt:lpstr>
      <vt:lpstr>PowerPoint Presentation</vt:lpstr>
      <vt:lpstr>Task B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Guidance</dc:title>
  <dc:creator>Marie Pitson</dc:creator>
  <cp:lastModifiedBy>Marie Pitson</cp:lastModifiedBy>
  <cp:revision>2</cp:revision>
  <cp:lastPrinted>2020-02-14T08:10:47Z</cp:lastPrinted>
  <dcterms:created xsi:type="dcterms:W3CDTF">2020-02-14T07:57:31Z</dcterms:created>
  <dcterms:modified xsi:type="dcterms:W3CDTF">2020-02-14T08:10:53Z</dcterms:modified>
</cp:coreProperties>
</file>