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8" d="100"/>
          <a:sy n="88" d="100"/>
        </p:scale>
        <p:origin x="200"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11.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1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ata1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6A8136-45C2-4585-A9F6-B46A3D02473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CAD84D3-221F-4738-9764-4AAC7D080ECE}">
      <dgm:prSet/>
      <dgm:spPr/>
      <dgm:t>
        <a:bodyPr/>
        <a:lstStyle/>
        <a:p>
          <a:r>
            <a:rPr lang="en-US"/>
            <a:t>Demand and Service</a:t>
          </a:r>
        </a:p>
      </dgm:t>
    </dgm:pt>
    <dgm:pt modelId="{9E099EE7-CC2D-40EF-A346-FA16666AAE43}" type="parTrans" cxnId="{9961F15B-043C-4ACA-A27A-251208CD1B63}">
      <dgm:prSet/>
      <dgm:spPr/>
      <dgm:t>
        <a:bodyPr/>
        <a:lstStyle/>
        <a:p>
          <a:endParaRPr lang="en-US"/>
        </a:p>
      </dgm:t>
    </dgm:pt>
    <dgm:pt modelId="{EE91CA04-A14F-4935-B7CD-7637B88F5D6E}" type="sibTrans" cxnId="{9961F15B-043C-4ACA-A27A-251208CD1B63}">
      <dgm:prSet/>
      <dgm:spPr/>
      <dgm:t>
        <a:bodyPr/>
        <a:lstStyle/>
        <a:p>
          <a:endParaRPr lang="en-US"/>
        </a:p>
      </dgm:t>
    </dgm:pt>
    <dgm:pt modelId="{60E4C236-8210-47AF-B99C-F2202FD03DFB}">
      <dgm:prSet/>
      <dgm:spPr/>
      <dgm:t>
        <a:bodyPr/>
        <a:lstStyle/>
        <a:p>
          <a:r>
            <a:rPr lang="en-US"/>
            <a:t>Historical Approach</a:t>
          </a:r>
        </a:p>
      </dgm:t>
    </dgm:pt>
    <dgm:pt modelId="{BB9C5538-E3DE-4B5D-B40F-627232A9DD2D}" type="parTrans" cxnId="{648A1415-EAAE-414D-8F65-CBF93DB2D21F}">
      <dgm:prSet/>
      <dgm:spPr/>
      <dgm:t>
        <a:bodyPr/>
        <a:lstStyle/>
        <a:p>
          <a:endParaRPr lang="en-US"/>
        </a:p>
      </dgm:t>
    </dgm:pt>
    <dgm:pt modelId="{76B0CB11-B299-49E9-89D4-406D667CA26B}" type="sibTrans" cxnId="{648A1415-EAAE-414D-8F65-CBF93DB2D21F}">
      <dgm:prSet/>
      <dgm:spPr/>
      <dgm:t>
        <a:bodyPr/>
        <a:lstStyle/>
        <a:p>
          <a:endParaRPr lang="en-US"/>
        </a:p>
      </dgm:t>
    </dgm:pt>
    <dgm:pt modelId="{2F322316-6E8B-4420-B5ED-DE5D5B59F6B8}">
      <dgm:prSet/>
      <dgm:spPr/>
      <dgm:t>
        <a:bodyPr/>
        <a:lstStyle/>
        <a:p>
          <a:r>
            <a:rPr lang="en-US"/>
            <a:t>Feedback and reform</a:t>
          </a:r>
        </a:p>
      </dgm:t>
    </dgm:pt>
    <dgm:pt modelId="{B7E7BE93-BA12-4017-989D-C6D95BBC41C3}" type="parTrans" cxnId="{9F080A19-4631-4083-A794-EDBFB0E10D46}">
      <dgm:prSet/>
      <dgm:spPr/>
      <dgm:t>
        <a:bodyPr/>
        <a:lstStyle/>
        <a:p>
          <a:endParaRPr lang="en-US"/>
        </a:p>
      </dgm:t>
    </dgm:pt>
    <dgm:pt modelId="{09BEBC00-97E9-4D13-AFE6-1163BA385562}" type="sibTrans" cxnId="{9F080A19-4631-4083-A794-EDBFB0E10D46}">
      <dgm:prSet/>
      <dgm:spPr/>
      <dgm:t>
        <a:bodyPr/>
        <a:lstStyle/>
        <a:p>
          <a:endParaRPr lang="en-US"/>
        </a:p>
      </dgm:t>
    </dgm:pt>
    <dgm:pt modelId="{5913527D-6DF8-4203-B29C-E240A9F41292}">
      <dgm:prSet/>
      <dgm:spPr/>
      <dgm:t>
        <a:bodyPr/>
        <a:lstStyle/>
        <a:p>
          <a:r>
            <a:rPr lang="en-US"/>
            <a:t>Modification Purposes</a:t>
          </a:r>
        </a:p>
      </dgm:t>
    </dgm:pt>
    <dgm:pt modelId="{B5B1FCC7-C5F5-485D-9C18-1B7FE7732E98}" type="parTrans" cxnId="{17CD0C96-9284-4F3D-9077-CFB306C07679}">
      <dgm:prSet/>
      <dgm:spPr/>
      <dgm:t>
        <a:bodyPr/>
        <a:lstStyle/>
        <a:p>
          <a:endParaRPr lang="en-US"/>
        </a:p>
      </dgm:t>
    </dgm:pt>
    <dgm:pt modelId="{1122DC2A-D0FB-42AC-87B7-DFC810BED9BA}" type="sibTrans" cxnId="{17CD0C96-9284-4F3D-9077-CFB306C07679}">
      <dgm:prSet/>
      <dgm:spPr/>
      <dgm:t>
        <a:bodyPr/>
        <a:lstStyle/>
        <a:p>
          <a:endParaRPr lang="en-US"/>
        </a:p>
      </dgm:t>
    </dgm:pt>
    <dgm:pt modelId="{87C72038-6FEA-4F94-A7B7-3D8D3D33F7F0}">
      <dgm:prSet/>
      <dgm:spPr/>
      <dgm:t>
        <a:bodyPr/>
        <a:lstStyle/>
        <a:p>
          <a:r>
            <a:rPr lang="en-US"/>
            <a:t>Feature Selection</a:t>
          </a:r>
        </a:p>
      </dgm:t>
    </dgm:pt>
    <dgm:pt modelId="{58991D62-A587-406C-89B6-DCA67D6BD1F2}" type="parTrans" cxnId="{5A2FCF3B-CF39-4EBD-A46F-73F7C47144FA}">
      <dgm:prSet/>
      <dgm:spPr/>
      <dgm:t>
        <a:bodyPr/>
        <a:lstStyle/>
        <a:p>
          <a:endParaRPr lang="en-US"/>
        </a:p>
      </dgm:t>
    </dgm:pt>
    <dgm:pt modelId="{F9984431-CD8F-48F7-BF40-43B288B66593}" type="sibTrans" cxnId="{5A2FCF3B-CF39-4EBD-A46F-73F7C47144FA}">
      <dgm:prSet/>
      <dgm:spPr/>
      <dgm:t>
        <a:bodyPr/>
        <a:lstStyle/>
        <a:p>
          <a:endParaRPr lang="en-US"/>
        </a:p>
      </dgm:t>
    </dgm:pt>
    <dgm:pt modelId="{7EB3E4A1-8897-45EE-916E-CC264C6D81B9}">
      <dgm:prSet/>
      <dgm:spPr/>
      <dgm:t>
        <a:bodyPr/>
        <a:lstStyle/>
        <a:p>
          <a:r>
            <a:rPr lang="en-US"/>
            <a:t>Product Management</a:t>
          </a:r>
        </a:p>
      </dgm:t>
    </dgm:pt>
    <dgm:pt modelId="{B02C62FC-C6E6-48D6-A7C2-9BA8B57653EB}" type="parTrans" cxnId="{8016D032-6BC9-4603-9D11-73798E87079E}">
      <dgm:prSet/>
      <dgm:spPr/>
      <dgm:t>
        <a:bodyPr/>
        <a:lstStyle/>
        <a:p>
          <a:endParaRPr lang="en-US"/>
        </a:p>
      </dgm:t>
    </dgm:pt>
    <dgm:pt modelId="{5B18FA95-F962-489A-A01A-7BC235BBCDF0}" type="sibTrans" cxnId="{8016D032-6BC9-4603-9D11-73798E87079E}">
      <dgm:prSet/>
      <dgm:spPr/>
      <dgm:t>
        <a:bodyPr/>
        <a:lstStyle/>
        <a:p>
          <a:endParaRPr lang="en-US"/>
        </a:p>
      </dgm:t>
    </dgm:pt>
    <dgm:pt modelId="{C72235D3-7040-47ED-829D-FC93935DCD6A}">
      <dgm:prSet/>
      <dgm:spPr/>
      <dgm:t>
        <a:bodyPr/>
        <a:lstStyle/>
        <a:p>
          <a:r>
            <a:rPr lang="en-US"/>
            <a:t>Smart plants</a:t>
          </a:r>
        </a:p>
      </dgm:t>
    </dgm:pt>
    <dgm:pt modelId="{8EB854FB-CE37-45C0-875E-A6BEEA0E2F8E}" type="parTrans" cxnId="{9554CBD4-F237-4392-9FCF-51EE559D126B}">
      <dgm:prSet/>
      <dgm:spPr/>
      <dgm:t>
        <a:bodyPr/>
        <a:lstStyle/>
        <a:p>
          <a:endParaRPr lang="en-US"/>
        </a:p>
      </dgm:t>
    </dgm:pt>
    <dgm:pt modelId="{CD53BAC5-B04A-4283-897C-268E2BD4C36B}" type="sibTrans" cxnId="{9554CBD4-F237-4392-9FCF-51EE559D126B}">
      <dgm:prSet/>
      <dgm:spPr/>
      <dgm:t>
        <a:bodyPr/>
        <a:lstStyle/>
        <a:p>
          <a:endParaRPr lang="en-US"/>
        </a:p>
      </dgm:t>
    </dgm:pt>
    <dgm:pt modelId="{BF5DEB36-2865-4F43-9BD4-A7E5056E98BC}">
      <dgm:prSet/>
      <dgm:spPr/>
      <dgm:t>
        <a:bodyPr/>
        <a:lstStyle/>
        <a:p>
          <a:r>
            <a:rPr lang="en-US"/>
            <a:t>Workflow customization</a:t>
          </a:r>
        </a:p>
      </dgm:t>
    </dgm:pt>
    <dgm:pt modelId="{A8B9A16F-7592-4ED8-93C3-032044FE6120}" type="parTrans" cxnId="{BC2B6F69-B82A-479A-BF6C-449D9006099B}">
      <dgm:prSet/>
      <dgm:spPr/>
      <dgm:t>
        <a:bodyPr/>
        <a:lstStyle/>
        <a:p>
          <a:endParaRPr lang="en-US"/>
        </a:p>
      </dgm:t>
    </dgm:pt>
    <dgm:pt modelId="{1156CB84-C0D3-464A-A4DA-C8AE44B7338A}" type="sibTrans" cxnId="{BC2B6F69-B82A-479A-BF6C-449D9006099B}">
      <dgm:prSet/>
      <dgm:spPr/>
      <dgm:t>
        <a:bodyPr/>
        <a:lstStyle/>
        <a:p>
          <a:endParaRPr lang="en-US"/>
        </a:p>
      </dgm:t>
    </dgm:pt>
    <dgm:pt modelId="{AA961663-5F6F-4511-A034-0DDEDF13942D}">
      <dgm:prSet/>
      <dgm:spPr/>
      <dgm:t>
        <a:bodyPr/>
        <a:lstStyle/>
        <a:p>
          <a:r>
            <a:rPr lang="en-US"/>
            <a:t>Customer Centricism</a:t>
          </a:r>
        </a:p>
      </dgm:t>
    </dgm:pt>
    <dgm:pt modelId="{7A27B70C-91C4-4FEA-852D-8BAFB7051978}" type="parTrans" cxnId="{37C0A3E6-3A0F-4B11-80B6-65545D4C6B44}">
      <dgm:prSet/>
      <dgm:spPr/>
      <dgm:t>
        <a:bodyPr/>
        <a:lstStyle/>
        <a:p>
          <a:endParaRPr lang="en-US"/>
        </a:p>
      </dgm:t>
    </dgm:pt>
    <dgm:pt modelId="{37870BAF-C17C-40DD-BF12-C7F9E6745193}" type="sibTrans" cxnId="{37C0A3E6-3A0F-4B11-80B6-65545D4C6B44}">
      <dgm:prSet/>
      <dgm:spPr/>
      <dgm:t>
        <a:bodyPr/>
        <a:lstStyle/>
        <a:p>
          <a:endParaRPr lang="en-US"/>
        </a:p>
      </dgm:t>
    </dgm:pt>
    <dgm:pt modelId="{31CC5C51-E017-204E-9A63-77A4D4D5F06C}" type="pres">
      <dgm:prSet presAssocID="{6F6A8136-45C2-4585-A9F6-B46A3D024732}" presName="linear" presStyleCnt="0">
        <dgm:presLayoutVars>
          <dgm:animLvl val="lvl"/>
          <dgm:resizeHandles val="exact"/>
        </dgm:presLayoutVars>
      </dgm:prSet>
      <dgm:spPr/>
    </dgm:pt>
    <dgm:pt modelId="{0BD71138-2BA1-974C-BF7A-D8B947963B73}" type="pres">
      <dgm:prSet presAssocID="{0CAD84D3-221F-4738-9764-4AAC7D080ECE}" presName="parentText" presStyleLbl="node1" presStyleIdx="0" presStyleCnt="9">
        <dgm:presLayoutVars>
          <dgm:chMax val="0"/>
          <dgm:bulletEnabled val="1"/>
        </dgm:presLayoutVars>
      </dgm:prSet>
      <dgm:spPr/>
    </dgm:pt>
    <dgm:pt modelId="{848B4BB7-CB48-224C-91E9-B9AD7D135507}" type="pres">
      <dgm:prSet presAssocID="{EE91CA04-A14F-4935-B7CD-7637B88F5D6E}" presName="spacer" presStyleCnt="0"/>
      <dgm:spPr/>
    </dgm:pt>
    <dgm:pt modelId="{71A4C500-FF03-4D4F-A784-4FEC55ABBE75}" type="pres">
      <dgm:prSet presAssocID="{60E4C236-8210-47AF-B99C-F2202FD03DFB}" presName="parentText" presStyleLbl="node1" presStyleIdx="1" presStyleCnt="9">
        <dgm:presLayoutVars>
          <dgm:chMax val="0"/>
          <dgm:bulletEnabled val="1"/>
        </dgm:presLayoutVars>
      </dgm:prSet>
      <dgm:spPr/>
    </dgm:pt>
    <dgm:pt modelId="{F9F1E03F-9F69-114A-8FA6-484B26D304B6}" type="pres">
      <dgm:prSet presAssocID="{76B0CB11-B299-49E9-89D4-406D667CA26B}" presName="spacer" presStyleCnt="0"/>
      <dgm:spPr/>
    </dgm:pt>
    <dgm:pt modelId="{2DC6AC78-1212-3641-8C7D-0B38F7B3B7DD}" type="pres">
      <dgm:prSet presAssocID="{2F322316-6E8B-4420-B5ED-DE5D5B59F6B8}" presName="parentText" presStyleLbl="node1" presStyleIdx="2" presStyleCnt="9">
        <dgm:presLayoutVars>
          <dgm:chMax val="0"/>
          <dgm:bulletEnabled val="1"/>
        </dgm:presLayoutVars>
      </dgm:prSet>
      <dgm:spPr/>
    </dgm:pt>
    <dgm:pt modelId="{93AC4C21-C4B5-2F4D-8694-2A8DE0DCACFD}" type="pres">
      <dgm:prSet presAssocID="{09BEBC00-97E9-4D13-AFE6-1163BA385562}" presName="spacer" presStyleCnt="0"/>
      <dgm:spPr/>
    </dgm:pt>
    <dgm:pt modelId="{62B95637-1F96-004E-A881-FEA6384831FB}" type="pres">
      <dgm:prSet presAssocID="{5913527D-6DF8-4203-B29C-E240A9F41292}" presName="parentText" presStyleLbl="node1" presStyleIdx="3" presStyleCnt="9">
        <dgm:presLayoutVars>
          <dgm:chMax val="0"/>
          <dgm:bulletEnabled val="1"/>
        </dgm:presLayoutVars>
      </dgm:prSet>
      <dgm:spPr/>
    </dgm:pt>
    <dgm:pt modelId="{9757B114-1CCA-CA4A-846D-53C4D4BDA345}" type="pres">
      <dgm:prSet presAssocID="{1122DC2A-D0FB-42AC-87B7-DFC810BED9BA}" presName="spacer" presStyleCnt="0"/>
      <dgm:spPr/>
    </dgm:pt>
    <dgm:pt modelId="{5C0B4A8E-8B32-564C-966B-2FE6DDE31540}" type="pres">
      <dgm:prSet presAssocID="{87C72038-6FEA-4F94-A7B7-3D8D3D33F7F0}" presName="parentText" presStyleLbl="node1" presStyleIdx="4" presStyleCnt="9">
        <dgm:presLayoutVars>
          <dgm:chMax val="0"/>
          <dgm:bulletEnabled val="1"/>
        </dgm:presLayoutVars>
      </dgm:prSet>
      <dgm:spPr/>
    </dgm:pt>
    <dgm:pt modelId="{98797507-140B-224B-AF92-5AD0DAEF1E70}" type="pres">
      <dgm:prSet presAssocID="{F9984431-CD8F-48F7-BF40-43B288B66593}" presName="spacer" presStyleCnt="0"/>
      <dgm:spPr/>
    </dgm:pt>
    <dgm:pt modelId="{52879911-A3F5-5B44-9F26-65921AF6562E}" type="pres">
      <dgm:prSet presAssocID="{7EB3E4A1-8897-45EE-916E-CC264C6D81B9}" presName="parentText" presStyleLbl="node1" presStyleIdx="5" presStyleCnt="9">
        <dgm:presLayoutVars>
          <dgm:chMax val="0"/>
          <dgm:bulletEnabled val="1"/>
        </dgm:presLayoutVars>
      </dgm:prSet>
      <dgm:spPr/>
    </dgm:pt>
    <dgm:pt modelId="{7F71FB61-F9BE-9E42-872B-F6ACFED2A63C}" type="pres">
      <dgm:prSet presAssocID="{5B18FA95-F962-489A-A01A-7BC235BBCDF0}" presName="spacer" presStyleCnt="0"/>
      <dgm:spPr/>
    </dgm:pt>
    <dgm:pt modelId="{9DC64A8B-782E-FB47-A9C5-F99B1085BA26}" type="pres">
      <dgm:prSet presAssocID="{C72235D3-7040-47ED-829D-FC93935DCD6A}" presName="parentText" presStyleLbl="node1" presStyleIdx="6" presStyleCnt="9">
        <dgm:presLayoutVars>
          <dgm:chMax val="0"/>
          <dgm:bulletEnabled val="1"/>
        </dgm:presLayoutVars>
      </dgm:prSet>
      <dgm:spPr/>
    </dgm:pt>
    <dgm:pt modelId="{4E9A314B-E1D1-D546-BE68-9E87588A4C74}" type="pres">
      <dgm:prSet presAssocID="{CD53BAC5-B04A-4283-897C-268E2BD4C36B}" presName="spacer" presStyleCnt="0"/>
      <dgm:spPr/>
    </dgm:pt>
    <dgm:pt modelId="{89848D91-5162-CE46-AFBF-AEF34B32DA1C}" type="pres">
      <dgm:prSet presAssocID="{BF5DEB36-2865-4F43-9BD4-A7E5056E98BC}" presName="parentText" presStyleLbl="node1" presStyleIdx="7" presStyleCnt="9">
        <dgm:presLayoutVars>
          <dgm:chMax val="0"/>
          <dgm:bulletEnabled val="1"/>
        </dgm:presLayoutVars>
      </dgm:prSet>
      <dgm:spPr/>
    </dgm:pt>
    <dgm:pt modelId="{95DC03EC-B990-6A4B-AB30-C103DF44405B}" type="pres">
      <dgm:prSet presAssocID="{1156CB84-C0D3-464A-A4DA-C8AE44B7338A}" presName="spacer" presStyleCnt="0"/>
      <dgm:spPr/>
    </dgm:pt>
    <dgm:pt modelId="{695EC58F-38FA-7C4F-9EF0-960F2FBF87D2}" type="pres">
      <dgm:prSet presAssocID="{AA961663-5F6F-4511-A034-0DDEDF13942D}" presName="parentText" presStyleLbl="node1" presStyleIdx="8" presStyleCnt="9">
        <dgm:presLayoutVars>
          <dgm:chMax val="0"/>
          <dgm:bulletEnabled val="1"/>
        </dgm:presLayoutVars>
      </dgm:prSet>
      <dgm:spPr/>
    </dgm:pt>
  </dgm:ptLst>
  <dgm:cxnLst>
    <dgm:cxn modelId="{648A1415-EAAE-414D-8F65-CBF93DB2D21F}" srcId="{6F6A8136-45C2-4585-A9F6-B46A3D024732}" destId="{60E4C236-8210-47AF-B99C-F2202FD03DFB}" srcOrd="1" destOrd="0" parTransId="{BB9C5538-E3DE-4B5D-B40F-627232A9DD2D}" sibTransId="{76B0CB11-B299-49E9-89D4-406D667CA26B}"/>
    <dgm:cxn modelId="{9F080A19-4631-4083-A794-EDBFB0E10D46}" srcId="{6F6A8136-45C2-4585-A9F6-B46A3D024732}" destId="{2F322316-6E8B-4420-B5ED-DE5D5B59F6B8}" srcOrd="2" destOrd="0" parTransId="{B7E7BE93-BA12-4017-989D-C6D95BBC41C3}" sibTransId="{09BEBC00-97E9-4D13-AFE6-1163BA385562}"/>
    <dgm:cxn modelId="{8016D032-6BC9-4603-9D11-73798E87079E}" srcId="{6F6A8136-45C2-4585-A9F6-B46A3D024732}" destId="{7EB3E4A1-8897-45EE-916E-CC264C6D81B9}" srcOrd="5" destOrd="0" parTransId="{B02C62FC-C6E6-48D6-A7C2-9BA8B57653EB}" sibTransId="{5B18FA95-F962-489A-A01A-7BC235BBCDF0}"/>
    <dgm:cxn modelId="{7AEA6F36-29DB-9D44-A448-9287C2D7882A}" type="presOf" srcId="{BF5DEB36-2865-4F43-9BD4-A7E5056E98BC}" destId="{89848D91-5162-CE46-AFBF-AEF34B32DA1C}" srcOrd="0" destOrd="0" presId="urn:microsoft.com/office/officeart/2005/8/layout/vList2"/>
    <dgm:cxn modelId="{5A2FCF3B-CF39-4EBD-A46F-73F7C47144FA}" srcId="{6F6A8136-45C2-4585-A9F6-B46A3D024732}" destId="{87C72038-6FEA-4F94-A7B7-3D8D3D33F7F0}" srcOrd="4" destOrd="0" parTransId="{58991D62-A587-406C-89B6-DCA67D6BD1F2}" sibTransId="{F9984431-CD8F-48F7-BF40-43B288B66593}"/>
    <dgm:cxn modelId="{D626A544-FD40-EF4D-81B2-5F71C15EDF3C}" type="presOf" srcId="{AA961663-5F6F-4511-A034-0DDEDF13942D}" destId="{695EC58F-38FA-7C4F-9EF0-960F2FBF87D2}" srcOrd="0" destOrd="0" presId="urn:microsoft.com/office/officeart/2005/8/layout/vList2"/>
    <dgm:cxn modelId="{F866E54E-7564-9F47-A340-F920637CFC82}" type="presOf" srcId="{6F6A8136-45C2-4585-A9F6-B46A3D024732}" destId="{31CC5C51-E017-204E-9A63-77A4D4D5F06C}" srcOrd="0" destOrd="0" presId="urn:microsoft.com/office/officeart/2005/8/layout/vList2"/>
    <dgm:cxn modelId="{9961F15B-043C-4ACA-A27A-251208CD1B63}" srcId="{6F6A8136-45C2-4585-A9F6-B46A3D024732}" destId="{0CAD84D3-221F-4738-9764-4AAC7D080ECE}" srcOrd="0" destOrd="0" parTransId="{9E099EE7-CC2D-40EF-A346-FA16666AAE43}" sibTransId="{EE91CA04-A14F-4935-B7CD-7637B88F5D6E}"/>
    <dgm:cxn modelId="{7739CB5D-38A1-1B43-AAD3-D84DBBEFF529}" type="presOf" srcId="{7EB3E4A1-8897-45EE-916E-CC264C6D81B9}" destId="{52879911-A3F5-5B44-9F26-65921AF6562E}" srcOrd="0" destOrd="0" presId="urn:microsoft.com/office/officeart/2005/8/layout/vList2"/>
    <dgm:cxn modelId="{BC2B6F69-B82A-479A-BF6C-449D9006099B}" srcId="{6F6A8136-45C2-4585-A9F6-B46A3D024732}" destId="{BF5DEB36-2865-4F43-9BD4-A7E5056E98BC}" srcOrd="7" destOrd="0" parTransId="{A8B9A16F-7592-4ED8-93C3-032044FE6120}" sibTransId="{1156CB84-C0D3-464A-A4DA-C8AE44B7338A}"/>
    <dgm:cxn modelId="{6F18DC71-C017-5446-9C45-2E45BCD9A1FF}" type="presOf" srcId="{60E4C236-8210-47AF-B99C-F2202FD03DFB}" destId="{71A4C500-FF03-4D4F-A784-4FEC55ABBE75}" srcOrd="0" destOrd="0" presId="urn:microsoft.com/office/officeart/2005/8/layout/vList2"/>
    <dgm:cxn modelId="{1FC4ED8C-2B5F-E34B-B45E-BF0BCFE5DCC2}" type="presOf" srcId="{2F322316-6E8B-4420-B5ED-DE5D5B59F6B8}" destId="{2DC6AC78-1212-3641-8C7D-0B38F7B3B7DD}" srcOrd="0" destOrd="0" presId="urn:microsoft.com/office/officeart/2005/8/layout/vList2"/>
    <dgm:cxn modelId="{AAA24994-AE11-4245-B15D-278792D6E596}" type="presOf" srcId="{5913527D-6DF8-4203-B29C-E240A9F41292}" destId="{62B95637-1F96-004E-A881-FEA6384831FB}" srcOrd="0" destOrd="0" presId="urn:microsoft.com/office/officeart/2005/8/layout/vList2"/>
    <dgm:cxn modelId="{17CD0C96-9284-4F3D-9077-CFB306C07679}" srcId="{6F6A8136-45C2-4585-A9F6-B46A3D024732}" destId="{5913527D-6DF8-4203-B29C-E240A9F41292}" srcOrd="3" destOrd="0" parTransId="{B5B1FCC7-C5F5-485D-9C18-1B7FE7732E98}" sibTransId="{1122DC2A-D0FB-42AC-87B7-DFC810BED9BA}"/>
    <dgm:cxn modelId="{47769CC1-43EA-604C-A440-7A9FDBEA35C2}" type="presOf" srcId="{C72235D3-7040-47ED-829D-FC93935DCD6A}" destId="{9DC64A8B-782E-FB47-A9C5-F99B1085BA26}" srcOrd="0" destOrd="0" presId="urn:microsoft.com/office/officeart/2005/8/layout/vList2"/>
    <dgm:cxn modelId="{9554CBD4-F237-4392-9FCF-51EE559D126B}" srcId="{6F6A8136-45C2-4585-A9F6-B46A3D024732}" destId="{C72235D3-7040-47ED-829D-FC93935DCD6A}" srcOrd="6" destOrd="0" parTransId="{8EB854FB-CE37-45C0-875E-A6BEEA0E2F8E}" sibTransId="{CD53BAC5-B04A-4283-897C-268E2BD4C36B}"/>
    <dgm:cxn modelId="{DFC38DD7-95AD-7C47-8D4E-23DB3C23576E}" type="presOf" srcId="{0CAD84D3-221F-4738-9764-4AAC7D080ECE}" destId="{0BD71138-2BA1-974C-BF7A-D8B947963B73}" srcOrd="0" destOrd="0" presId="urn:microsoft.com/office/officeart/2005/8/layout/vList2"/>
    <dgm:cxn modelId="{4541CBE5-89BF-6A4F-87CA-3D4F2E23710F}" type="presOf" srcId="{87C72038-6FEA-4F94-A7B7-3D8D3D33F7F0}" destId="{5C0B4A8E-8B32-564C-966B-2FE6DDE31540}" srcOrd="0" destOrd="0" presId="urn:microsoft.com/office/officeart/2005/8/layout/vList2"/>
    <dgm:cxn modelId="{37C0A3E6-3A0F-4B11-80B6-65545D4C6B44}" srcId="{6F6A8136-45C2-4585-A9F6-B46A3D024732}" destId="{AA961663-5F6F-4511-A034-0DDEDF13942D}" srcOrd="8" destOrd="0" parTransId="{7A27B70C-91C4-4FEA-852D-8BAFB7051978}" sibTransId="{37870BAF-C17C-40DD-BF12-C7F9E6745193}"/>
    <dgm:cxn modelId="{BB046A75-1084-D540-BE97-F8C26422A15F}" type="presParOf" srcId="{31CC5C51-E017-204E-9A63-77A4D4D5F06C}" destId="{0BD71138-2BA1-974C-BF7A-D8B947963B73}" srcOrd="0" destOrd="0" presId="urn:microsoft.com/office/officeart/2005/8/layout/vList2"/>
    <dgm:cxn modelId="{47014B1E-E5C5-8C42-B10E-7233F4EC797D}" type="presParOf" srcId="{31CC5C51-E017-204E-9A63-77A4D4D5F06C}" destId="{848B4BB7-CB48-224C-91E9-B9AD7D135507}" srcOrd="1" destOrd="0" presId="urn:microsoft.com/office/officeart/2005/8/layout/vList2"/>
    <dgm:cxn modelId="{DC8160F8-733A-6A42-909B-3B3160A7C1BA}" type="presParOf" srcId="{31CC5C51-E017-204E-9A63-77A4D4D5F06C}" destId="{71A4C500-FF03-4D4F-A784-4FEC55ABBE75}" srcOrd="2" destOrd="0" presId="urn:microsoft.com/office/officeart/2005/8/layout/vList2"/>
    <dgm:cxn modelId="{52431B87-3EBB-5C4D-94FB-DC1CAF6389BB}" type="presParOf" srcId="{31CC5C51-E017-204E-9A63-77A4D4D5F06C}" destId="{F9F1E03F-9F69-114A-8FA6-484B26D304B6}" srcOrd="3" destOrd="0" presId="urn:microsoft.com/office/officeart/2005/8/layout/vList2"/>
    <dgm:cxn modelId="{65140E1D-4A4D-0746-830B-ED1F7953829C}" type="presParOf" srcId="{31CC5C51-E017-204E-9A63-77A4D4D5F06C}" destId="{2DC6AC78-1212-3641-8C7D-0B38F7B3B7DD}" srcOrd="4" destOrd="0" presId="urn:microsoft.com/office/officeart/2005/8/layout/vList2"/>
    <dgm:cxn modelId="{3D66C18C-3BBC-A84E-86A8-D23E648FE828}" type="presParOf" srcId="{31CC5C51-E017-204E-9A63-77A4D4D5F06C}" destId="{93AC4C21-C4B5-2F4D-8694-2A8DE0DCACFD}" srcOrd="5" destOrd="0" presId="urn:microsoft.com/office/officeart/2005/8/layout/vList2"/>
    <dgm:cxn modelId="{AE7726E0-4AFC-8F48-8D38-19B7A8FEBFE7}" type="presParOf" srcId="{31CC5C51-E017-204E-9A63-77A4D4D5F06C}" destId="{62B95637-1F96-004E-A881-FEA6384831FB}" srcOrd="6" destOrd="0" presId="urn:microsoft.com/office/officeart/2005/8/layout/vList2"/>
    <dgm:cxn modelId="{BF4C40CC-2476-8C4F-90DC-02661146F917}" type="presParOf" srcId="{31CC5C51-E017-204E-9A63-77A4D4D5F06C}" destId="{9757B114-1CCA-CA4A-846D-53C4D4BDA345}" srcOrd="7" destOrd="0" presId="urn:microsoft.com/office/officeart/2005/8/layout/vList2"/>
    <dgm:cxn modelId="{2C1E2CEA-689E-7744-8DCA-1E86E0EEFA50}" type="presParOf" srcId="{31CC5C51-E017-204E-9A63-77A4D4D5F06C}" destId="{5C0B4A8E-8B32-564C-966B-2FE6DDE31540}" srcOrd="8" destOrd="0" presId="urn:microsoft.com/office/officeart/2005/8/layout/vList2"/>
    <dgm:cxn modelId="{A9DCEDBE-2F00-A841-BD92-015DFCFC63BE}" type="presParOf" srcId="{31CC5C51-E017-204E-9A63-77A4D4D5F06C}" destId="{98797507-140B-224B-AF92-5AD0DAEF1E70}" srcOrd="9" destOrd="0" presId="urn:microsoft.com/office/officeart/2005/8/layout/vList2"/>
    <dgm:cxn modelId="{C5719562-78D9-6840-BB77-3FA91533E756}" type="presParOf" srcId="{31CC5C51-E017-204E-9A63-77A4D4D5F06C}" destId="{52879911-A3F5-5B44-9F26-65921AF6562E}" srcOrd="10" destOrd="0" presId="urn:microsoft.com/office/officeart/2005/8/layout/vList2"/>
    <dgm:cxn modelId="{D18A4DAC-14EE-C143-84F4-D20683362C6C}" type="presParOf" srcId="{31CC5C51-E017-204E-9A63-77A4D4D5F06C}" destId="{7F71FB61-F9BE-9E42-872B-F6ACFED2A63C}" srcOrd="11" destOrd="0" presId="urn:microsoft.com/office/officeart/2005/8/layout/vList2"/>
    <dgm:cxn modelId="{C0F14F29-B5B9-1C4E-A955-F732A66A1845}" type="presParOf" srcId="{31CC5C51-E017-204E-9A63-77A4D4D5F06C}" destId="{9DC64A8B-782E-FB47-A9C5-F99B1085BA26}" srcOrd="12" destOrd="0" presId="urn:microsoft.com/office/officeart/2005/8/layout/vList2"/>
    <dgm:cxn modelId="{9185338A-9715-EB41-A547-79268343677D}" type="presParOf" srcId="{31CC5C51-E017-204E-9A63-77A4D4D5F06C}" destId="{4E9A314B-E1D1-D546-BE68-9E87588A4C74}" srcOrd="13" destOrd="0" presId="urn:microsoft.com/office/officeart/2005/8/layout/vList2"/>
    <dgm:cxn modelId="{7AAA5A77-415A-B24A-8723-EFBAAD6209E7}" type="presParOf" srcId="{31CC5C51-E017-204E-9A63-77A4D4D5F06C}" destId="{89848D91-5162-CE46-AFBF-AEF34B32DA1C}" srcOrd="14" destOrd="0" presId="urn:microsoft.com/office/officeart/2005/8/layout/vList2"/>
    <dgm:cxn modelId="{B74E1BF8-50BE-FF4A-9F8C-C6219E8BF9E8}" type="presParOf" srcId="{31CC5C51-E017-204E-9A63-77A4D4D5F06C}" destId="{95DC03EC-B990-6A4B-AB30-C103DF44405B}" srcOrd="15" destOrd="0" presId="urn:microsoft.com/office/officeart/2005/8/layout/vList2"/>
    <dgm:cxn modelId="{75BC7970-206A-F643-9043-0656A698D0BF}" type="presParOf" srcId="{31CC5C51-E017-204E-9A63-77A4D4D5F06C}" destId="{695EC58F-38FA-7C4F-9EF0-960F2FBF87D2}"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FF42A5-C1A1-4206-902D-99F1A8289D34}"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85A75181-7C93-4BFA-9DEA-1F903E7D3DF9}">
      <dgm:prSet/>
      <dgm:spPr/>
      <dgm:t>
        <a:bodyPr/>
        <a:lstStyle/>
        <a:p>
          <a:pPr>
            <a:defRPr cap="all"/>
          </a:pPr>
          <a:r>
            <a:rPr lang="en-US"/>
            <a:t>How are these products marketed ?</a:t>
          </a:r>
        </a:p>
      </dgm:t>
    </dgm:pt>
    <dgm:pt modelId="{B1841726-E3F1-40E6-A5CD-E613AA9416A2}" type="parTrans" cxnId="{1AC0E549-BCD1-4B01-8825-959A94A69900}">
      <dgm:prSet/>
      <dgm:spPr/>
      <dgm:t>
        <a:bodyPr/>
        <a:lstStyle/>
        <a:p>
          <a:endParaRPr lang="en-US"/>
        </a:p>
      </dgm:t>
    </dgm:pt>
    <dgm:pt modelId="{04856E9F-276F-4780-8349-0CB987EBB2EE}" type="sibTrans" cxnId="{1AC0E549-BCD1-4B01-8825-959A94A69900}">
      <dgm:prSet/>
      <dgm:spPr/>
      <dgm:t>
        <a:bodyPr/>
        <a:lstStyle/>
        <a:p>
          <a:endParaRPr lang="en-US"/>
        </a:p>
      </dgm:t>
    </dgm:pt>
    <dgm:pt modelId="{F2C1DC8D-A8F9-4BF2-8968-DF703EABA798}">
      <dgm:prSet/>
      <dgm:spPr/>
      <dgm:t>
        <a:bodyPr/>
        <a:lstStyle/>
        <a:p>
          <a:pPr>
            <a:defRPr cap="all"/>
          </a:pPr>
          <a:r>
            <a:rPr lang="en-US"/>
            <a:t>What options are offered for each of the products ?</a:t>
          </a:r>
        </a:p>
      </dgm:t>
    </dgm:pt>
    <dgm:pt modelId="{8CF61A4B-97F6-4D83-AFC7-F16D539DD554}" type="parTrans" cxnId="{313E767A-7091-4F23-847C-59CF71975DF8}">
      <dgm:prSet/>
      <dgm:spPr/>
      <dgm:t>
        <a:bodyPr/>
        <a:lstStyle/>
        <a:p>
          <a:endParaRPr lang="en-US"/>
        </a:p>
      </dgm:t>
    </dgm:pt>
    <dgm:pt modelId="{E13082AA-F972-4EE2-A85F-BEA0F379F3E6}" type="sibTrans" cxnId="{313E767A-7091-4F23-847C-59CF71975DF8}">
      <dgm:prSet/>
      <dgm:spPr/>
      <dgm:t>
        <a:bodyPr/>
        <a:lstStyle/>
        <a:p>
          <a:endParaRPr lang="en-US"/>
        </a:p>
      </dgm:t>
    </dgm:pt>
    <dgm:pt modelId="{335F4C9B-0F5E-473F-B7FF-9367ECC0C1D2}">
      <dgm:prSet/>
      <dgm:spPr/>
      <dgm:t>
        <a:bodyPr/>
        <a:lstStyle/>
        <a:p>
          <a:pPr>
            <a:defRPr cap="all"/>
          </a:pPr>
          <a:r>
            <a:rPr lang="en-US"/>
            <a:t>How are these offerings determined ?</a:t>
          </a:r>
        </a:p>
      </dgm:t>
    </dgm:pt>
    <dgm:pt modelId="{E4CB04D2-8AD8-4ABE-B6E2-416C4BA130B4}" type="parTrans" cxnId="{D53DB6F1-EFDD-4024-8ADD-65DECB0B40CA}">
      <dgm:prSet/>
      <dgm:spPr/>
      <dgm:t>
        <a:bodyPr/>
        <a:lstStyle/>
        <a:p>
          <a:endParaRPr lang="en-US"/>
        </a:p>
      </dgm:t>
    </dgm:pt>
    <dgm:pt modelId="{820C34B7-8203-45E3-AB36-915CC9033B85}" type="sibTrans" cxnId="{D53DB6F1-EFDD-4024-8ADD-65DECB0B40CA}">
      <dgm:prSet/>
      <dgm:spPr/>
      <dgm:t>
        <a:bodyPr/>
        <a:lstStyle/>
        <a:p>
          <a:endParaRPr lang="en-US"/>
        </a:p>
      </dgm:t>
    </dgm:pt>
    <dgm:pt modelId="{854B547F-C130-4156-82E2-14CD36A91329}" type="pres">
      <dgm:prSet presAssocID="{74FF42A5-C1A1-4206-902D-99F1A8289D34}" presName="root" presStyleCnt="0">
        <dgm:presLayoutVars>
          <dgm:dir/>
          <dgm:resizeHandles val="exact"/>
        </dgm:presLayoutVars>
      </dgm:prSet>
      <dgm:spPr/>
    </dgm:pt>
    <dgm:pt modelId="{8877CBF3-6F82-492B-B003-A361E1BFEB32}" type="pres">
      <dgm:prSet presAssocID="{85A75181-7C93-4BFA-9DEA-1F903E7D3DF9}" presName="compNode" presStyleCnt="0"/>
      <dgm:spPr/>
    </dgm:pt>
    <dgm:pt modelId="{5DB7EAEC-3768-4124-AB60-20FF2B161B11}" type="pres">
      <dgm:prSet presAssocID="{85A75181-7C93-4BFA-9DEA-1F903E7D3DF9}" presName="iconBgRect" presStyleLbl="bgShp" presStyleIdx="0" presStyleCnt="3"/>
      <dgm:spPr>
        <a:prstGeom prst="round2DiagRect">
          <a:avLst>
            <a:gd name="adj1" fmla="val 29727"/>
            <a:gd name="adj2" fmla="val 0"/>
          </a:avLst>
        </a:prstGeom>
      </dgm:spPr>
    </dgm:pt>
    <dgm:pt modelId="{36D2C1AB-CBDA-467C-B417-58BCF2A458A9}" type="pres">
      <dgm:prSet presAssocID="{85A75181-7C93-4BFA-9DEA-1F903E7D3D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ttle"/>
        </a:ext>
      </dgm:extLst>
    </dgm:pt>
    <dgm:pt modelId="{47C94472-C589-4CA6-84D0-294BEABC1F5B}" type="pres">
      <dgm:prSet presAssocID="{85A75181-7C93-4BFA-9DEA-1F903E7D3DF9}" presName="spaceRect" presStyleCnt="0"/>
      <dgm:spPr/>
    </dgm:pt>
    <dgm:pt modelId="{7C04C724-7107-4215-AF43-598426B44807}" type="pres">
      <dgm:prSet presAssocID="{85A75181-7C93-4BFA-9DEA-1F903E7D3DF9}" presName="textRect" presStyleLbl="revTx" presStyleIdx="0" presStyleCnt="3">
        <dgm:presLayoutVars>
          <dgm:chMax val="1"/>
          <dgm:chPref val="1"/>
        </dgm:presLayoutVars>
      </dgm:prSet>
      <dgm:spPr/>
    </dgm:pt>
    <dgm:pt modelId="{C288CC4E-8BC5-48FD-B8C6-C39130B9E34D}" type="pres">
      <dgm:prSet presAssocID="{04856E9F-276F-4780-8349-0CB987EBB2EE}" presName="sibTrans" presStyleCnt="0"/>
      <dgm:spPr/>
    </dgm:pt>
    <dgm:pt modelId="{F91B4761-88C1-4B43-9D73-06733AC6F11D}" type="pres">
      <dgm:prSet presAssocID="{F2C1DC8D-A8F9-4BF2-8968-DF703EABA798}" presName="compNode" presStyleCnt="0"/>
      <dgm:spPr/>
    </dgm:pt>
    <dgm:pt modelId="{A18BE308-8B27-4494-AB26-0A0359E086A6}" type="pres">
      <dgm:prSet presAssocID="{F2C1DC8D-A8F9-4BF2-8968-DF703EABA798}" presName="iconBgRect" presStyleLbl="bgShp" presStyleIdx="1" presStyleCnt="3"/>
      <dgm:spPr>
        <a:prstGeom prst="round2DiagRect">
          <a:avLst>
            <a:gd name="adj1" fmla="val 29727"/>
            <a:gd name="adj2" fmla="val 0"/>
          </a:avLst>
        </a:prstGeom>
      </dgm:spPr>
    </dgm:pt>
    <dgm:pt modelId="{724FB4F2-ADF6-4ED1-BF1E-DDF258B2AF39}" type="pres">
      <dgm:prSet presAssocID="{F2C1DC8D-A8F9-4BF2-8968-DF703EABA79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ggy Bank"/>
        </a:ext>
      </dgm:extLst>
    </dgm:pt>
    <dgm:pt modelId="{558DCD90-EFE9-40CE-9A91-BBAD6436B4A9}" type="pres">
      <dgm:prSet presAssocID="{F2C1DC8D-A8F9-4BF2-8968-DF703EABA798}" presName="spaceRect" presStyleCnt="0"/>
      <dgm:spPr/>
    </dgm:pt>
    <dgm:pt modelId="{D17A6D2B-F6F9-4522-9F58-C75425EB7435}" type="pres">
      <dgm:prSet presAssocID="{F2C1DC8D-A8F9-4BF2-8968-DF703EABA798}" presName="textRect" presStyleLbl="revTx" presStyleIdx="1" presStyleCnt="3">
        <dgm:presLayoutVars>
          <dgm:chMax val="1"/>
          <dgm:chPref val="1"/>
        </dgm:presLayoutVars>
      </dgm:prSet>
      <dgm:spPr/>
    </dgm:pt>
    <dgm:pt modelId="{201533E6-E4E5-431E-8EB3-7896D43BF622}" type="pres">
      <dgm:prSet presAssocID="{E13082AA-F972-4EE2-A85F-BEA0F379F3E6}" presName="sibTrans" presStyleCnt="0"/>
      <dgm:spPr/>
    </dgm:pt>
    <dgm:pt modelId="{59F12F4B-B5E6-4393-ACAF-078855371E4A}" type="pres">
      <dgm:prSet presAssocID="{335F4C9B-0F5E-473F-B7FF-9367ECC0C1D2}" presName="compNode" presStyleCnt="0"/>
      <dgm:spPr/>
    </dgm:pt>
    <dgm:pt modelId="{70381DCE-B3BB-452B-B142-9E3B2706FDE8}" type="pres">
      <dgm:prSet presAssocID="{335F4C9B-0F5E-473F-B7FF-9367ECC0C1D2}" presName="iconBgRect" presStyleLbl="bgShp" presStyleIdx="2" presStyleCnt="3"/>
      <dgm:spPr>
        <a:prstGeom prst="round2DiagRect">
          <a:avLst>
            <a:gd name="adj1" fmla="val 29727"/>
            <a:gd name="adj2" fmla="val 0"/>
          </a:avLst>
        </a:prstGeom>
      </dgm:spPr>
    </dgm:pt>
    <dgm:pt modelId="{D716A0EF-B626-4E68-AFF3-C32E3CC1AE57}" type="pres">
      <dgm:prSet presAssocID="{335F4C9B-0F5E-473F-B7FF-9367ECC0C1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2FB56667-8085-4C1D-9B42-851435ED2DB2}" type="pres">
      <dgm:prSet presAssocID="{335F4C9B-0F5E-473F-B7FF-9367ECC0C1D2}" presName="spaceRect" presStyleCnt="0"/>
      <dgm:spPr/>
    </dgm:pt>
    <dgm:pt modelId="{BAA68FE8-0A80-4058-9C11-7D75AB8FBA24}" type="pres">
      <dgm:prSet presAssocID="{335F4C9B-0F5E-473F-B7FF-9367ECC0C1D2}" presName="textRect" presStyleLbl="revTx" presStyleIdx="2" presStyleCnt="3">
        <dgm:presLayoutVars>
          <dgm:chMax val="1"/>
          <dgm:chPref val="1"/>
        </dgm:presLayoutVars>
      </dgm:prSet>
      <dgm:spPr/>
    </dgm:pt>
  </dgm:ptLst>
  <dgm:cxnLst>
    <dgm:cxn modelId="{5B65C508-4513-4FEB-8FA2-55178CEF3083}" type="presOf" srcId="{74FF42A5-C1A1-4206-902D-99F1A8289D34}" destId="{854B547F-C130-4156-82E2-14CD36A91329}" srcOrd="0" destOrd="0" presId="urn:microsoft.com/office/officeart/2018/5/layout/IconLeafLabelList"/>
    <dgm:cxn modelId="{433B8510-9FE1-492C-A531-2E8AB4B4A178}" type="presOf" srcId="{F2C1DC8D-A8F9-4BF2-8968-DF703EABA798}" destId="{D17A6D2B-F6F9-4522-9F58-C75425EB7435}" srcOrd="0" destOrd="0" presId="urn:microsoft.com/office/officeart/2018/5/layout/IconLeafLabelList"/>
    <dgm:cxn modelId="{1AC0E549-BCD1-4B01-8825-959A94A69900}" srcId="{74FF42A5-C1A1-4206-902D-99F1A8289D34}" destId="{85A75181-7C93-4BFA-9DEA-1F903E7D3DF9}" srcOrd="0" destOrd="0" parTransId="{B1841726-E3F1-40E6-A5CD-E613AA9416A2}" sibTransId="{04856E9F-276F-4780-8349-0CB987EBB2EE}"/>
    <dgm:cxn modelId="{313E767A-7091-4F23-847C-59CF71975DF8}" srcId="{74FF42A5-C1A1-4206-902D-99F1A8289D34}" destId="{F2C1DC8D-A8F9-4BF2-8968-DF703EABA798}" srcOrd="1" destOrd="0" parTransId="{8CF61A4B-97F6-4D83-AFC7-F16D539DD554}" sibTransId="{E13082AA-F972-4EE2-A85F-BEA0F379F3E6}"/>
    <dgm:cxn modelId="{34A28192-662B-4099-9A1B-5B81CED906C5}" type="presOf" srcId="{335F4C9B-0F5E-473F-B7FF-9367ECC0C1D2}" destId="{BAA68FE8-0A80-4058-9C11-7D75AB8FBA24}" srcOrd="0" destOrd="0" presId="urn:microsoft.com/office/officeart/2018/5/layout/IconLeafLabelList"/>
    <dgm:cxn modelId="{9FD5FEA0-7B65-4F87-9438-F744380B16E8}" type="presOf" srcId="{85A75181-7C93-4BFA-9DEA-1F903E7D3DF9}" destId="{7C04C724-7107-4215-AF43-598426B44807}" srcOrd="0" destOrd="0" presId="urn:microsoft.com/office/officeart/2018/5/layout/IconLeafLabelList"/>
    <dgm:cxn modelId="{D53DB6F1-EFDD-4024-8ADD-65DECB0B40CA}" srcId="{74FF42A5-C1A1-4206-902D-99F1A8289D34}" destId="{335F4C9B-0F5E-473F-B7FF-9367ECC0C1D2}" srcOrd="2" destOrd="0" parTransId="{E4CB04D2-8AD8-4ABE-B6E2-416C4BA130B4}" sibTransId="{820C34B7-8203-45E3-AB36-915CC9033B85}"/>
    <dgm:cxn modelId="{0B1CDC2B-31DF-46BC-A96C-58594FB7E4E8}" type="presParOf" srcId="{854B547F-C130-4156-82E2-14CD36A91329}" destId="{8877CBF3-6F82-492B-B003-A361E1BFEB32}" srcOrd="0" destOrd="0" presId="urn:microsoft.com/office/officeart/2018/5/layout/IconLeafLabelList"/>
    <dgm:cxn modelId="{1FF2483C-1525-4F8C-A6A5-D44AE863827A}" type="presParOf" srcId="{8877CBF3-6F82-492B-B003-A361E1BFEB32}" destId="{5DB7EAEC-3768-4124-AB60-20FF2B161B11}" srcOrd="0" destOrd="0" presId="urn:microsoft.com/office/officeart/2018/5/layout/IconLeafLabelList"/>
    <dgm:cxn modelId="{611BE51D-AA98-461C-9B55-46AABB1BD893}" type="presParOf" srcId="{8877CBF3-6F82-492B-B003-A361E1BFEB32}" destId="{36D2C1AB-CBDA-467C-B417-58BCF2A458A9}" srcOrd="1" destOrd="0" presId="urn:microsoft.com/office/officeart/2018/5/layout/IconLeafLabelList"/>
    <dgm:cxn modelId="{575983DA-13BF-4495-8415-1F4A975F8013}" type="presParOf" srcId="{8877CBF3-6F82-492B-B003-A361E1BFEB32}" destId="{47C94472-C589-4CA6-84D0-294BEABC1F5B}" srcOrd="2" destOrd="0" presId="urn:microsoft.com/office/officeart/2018/5/layout/IconLeafLabelList"/>
    <dgm:cxn modelId="{751CBF67-639E-4DE6-B26D-A5A2E66C309E}" type="presParOf" srcId="{8877CBF3-6F82-492B-B003-A361E1BFEB32}" destId="{7C04C724-7107-4215-AF43-598426B44807}" srcOrd="3" destOrd="0" presId="urn:microsoft.com/office/officeart/2018/5/layout/IconLeafLabelList"/>
    <dgm:cxn modelId="{9240B53A-E905-44C6-85EC-3326D1E46941}" type="presParOf" srcId="{854B547F-C130-4156-82E2-14CD36A91329}" destId="{C288CC4E-8BC5-48FD-B8C6-C39130B9E34D}" srcOrd="1" destOrd="0" presId="urn:microsoft.com/office/officeart/2018/5/layout/IconLeafLabelList"/>
    <dgm:cxn modelId="{26BF6EFF-9B36-423B-952F-E3A527105D81}" type="presParOf" srcId="{854B547F-C130-4156-82E2-14CD36A91329}" destId="{F91B4761-88C1-4B43-9D73-06733AC6F11D}" srcOrd="2" destOrd="0" presId="urn:microsoft.com/office/officeart/2018/5/layout/IconLeafLabelList"/>
    <dgm:cxn modelId="{C6D3265C-7502-42BF-81CE-F3388B58F89D}" type="presParOf" srcId="{F91B4761-88C1-4B43-9D73-06733AC6F11D}" destId="{A18BE308-8B27-4494-AB26-0A0359E086A6}" srcOrd="0" destOrd="0" presId="urn:microsoft.com/office/officeart/2018/5/layout/IconLeafLabelList"/>
    <dgm:cxn modelId="{429BAA55-D12B-4137-9995-224B8CFEA32B}" type="presParOf" srcId="{F91B4761-88C1-4B43-9D73-06733AC6F11D}" destId="{724FB4F2-ADF6-4ED1-BF1E-DDF258B2AF39}" srcOrd="1" destOrd="0" presId="urn:microsoft.com/office/officeart/2018/5/layout/IconLeafLabelList"/>
    <dgm:cxn modelId="{626A168F-0F35-428E-A59F-05B8F4F53B79}" type="presParOf" srcId="{F91B4761-88C1-4B43-9D73-06733AC6F11D}" destId="{558DCD90-EFE9-40CE-9A91-BBAD6436B4A9}" srcOrd="2" destOrd="0" presId="urn:microsoft.com/office/officeart/2018/5/layout/IconLeafLabelList"/>
    <dgm:cxn modelId="{D89A892F-F3A4-46D6-BBF8-5E338F2BB545}" type="presParOf" srcId="{F91B4761-88C1-4B43-9D73-06733AC6F11D}" destId="{D17A6D2B-F6F9-4522-9F58-C75425EB7435}" srcOrd="3" destOrd="0" presId="urn:microsoft.com/office/officeart/2018/5/layout/IconLeafLabelList"/>
    <dgm:cxn modelId="{DBF64661-AC0F-4849-8659-127BC80D64AE}" type="presParOf" srcId="{854B547F-C130-4156-82E2-14CD36A91329}" destId="{201533E6-E4E5-431E-8EB3-7896D43BF622}" srcOrd="3" destOrd="0" presId="urn:microsoft.com/office/officeart/2018/5/layout/IconLeafLabelList"/>
    <dgm:cxn modelId="{F282730E-AA25-4A4F-B195-4A5CDE64413B}" type="presParOf" srcId="{854B547F-C130-4156-82E2-14CD36A91329}" destId="{59F12F4B-B5E6-4393-ACAF-078855371E4A}" srcOrd="4" destOrd="0" presId="urn:microsoft.com/office/officeart/2018/5/layout/IconLeafLabelList"/>
    <dgm:cxn modelId="{67179186-0F2E-438E-8D64-53B0064C1722}" type="presParOf" srcId="{59F12F4B-B5E6-4393-ACAF-078855371E4A}" destId="{70381DCE-B3BB-452B-B142-9E3B2706FDE8}" srcOrd="0" destOrd="0" presId="urn:microsoft.com/office/officeart/2018/5/layout/IconLeafLabelList"/>
    <dgm:cxn modelId="{7DE16800-52D2-4019-AF09-62CE20F54B0D}" type="presParOf" srcId="{59F12F4B-B5E6-4393-ACAF-078855371E4A}" destId="{D716A0EF-B626-4E68-AFF3-C32E3CC1AE57}" srcOrd="1" destOrd="0" presId="urn:microsoft.com/office/officeart/2018/5/layout/IconLeafLabelList"/>
    <dgm:cxn modelId="{2A8CC9F1-FCD2-459E-ACAF-2FC1A2A693CA}" type="presParOf" srcId="{59F12F4B-B5E6-4393-ACAF-078855371E4A}" destId="{2FB56667-8085-4C1D-9B42-851435ED2DB2}" srcOrd="2" destOrd="0" presId="urn:microsoft.com/office/officeart/2018/5/layout/IconLeafLabelList"/>
    <dgm:cxn modelId="{AF47C438-EED4-423C-97EA-298F33E46A3D}" type="presParOf" srcId="{59F12F4B-B5E6-4393-ACAF-078855371E4A}" destId="{BAA68FE8-0A80-4058-9C11-7D75AB8FBA2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182346-8948-4A92-AA5F-DE2ED091A51B}"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4108C378-93E7-4384-AB0C-E7AB19351053}">
      <dgm:prSet/>
      <dgm:spPr/>
      <dgm:t>
        <a:bodyPr/>
        <a:lstStyle/>
        <a:p>
          <a:r>
            <a:rPr lang="en-US"/>
            <a:t>Current approaches to manufacture are not dissimilar to those observed within the Ford production system</a:t>
          </a:r>
        </a:p>
      </dgm:t>
    </dgm:pt>
    <dgm:pt modelId="{CA4BC678-7890-424C-95C8-0595034C95ED}" type="parTrans" cxnId="{A5342C26-895F-4C3B-9BD4-FAD68DF83CE3}">
      <dgm:prSet/>
      <dgm:spPr/>
      <dgm:t>
        <a:bodyPr/>
        <a:lstStyle/>
        <a:p>
          <a:endParaRPr lang="en-US"/>
        </a:p>
      </dgm:t>
    </dgm:pt>
    <dgm:pt modelId="{8806F095-FC28-4722-BE43-EDC74A6D79E0}" type="sibTrans" cxnId="{A5342C26-895F-4C3B-9BD4-FAD68DF83CE3}">
      <dgm:prSet/>
      <dgm:spPr/>
      <dgm:t>
        <a:bodyPr/>
        <a:lstStyle/>
        <a:p>
          <a:endParaRPr lang="en-US"/>
        </a:p>
      </dgm:t>
    </dgm:pt>
    <dgm:pt modelId="{5260061C-5DC7-4188-84BA-A7F9F92B2A47}">
      <dgm:prSet/>
      <dgm:spPr/>
      <dgm:t>
        <a:bodyPr/>
        <a:lstStyle/>
        <a:p>
          <a:r>
            <a:rPr lang="en-US"/>
            <a:t>Production line</a:t>
          </a:r>
        </a:p>
      </dgm:t>
    </dgm:pt>
    <dgm:pt modelId="{A2D1C6AC-7348-46C2-8A29-A9CE39F2DDA3}" type="parTrans" cxnId="{FC395775-0D23-4B4F-94D9-56FA75134F8E}">
      <dgm:prSet/>
      <dgm:spPr/>
      <dgm:t>
        <a:bodyPr/>
        <a:lstStyle/>
        <a:p>
          <a:endParaRPr lang="en-US"/>
        </a:p>
      </dgm:t>
    </dgm:pt>
    <dgm:pt modelId="{B6ABB347-13F0-4451-B8C9-76E834FB6CB5}" type="sibTrans" cxnId="{FC395775-0D23-4B4F-94D9-56FA75134F8E}">
      <dgm:prSet/>
      <dgm:spPr/>
      <dgm:t>
        <a:bodyPr/>
        <a:lstStyle/>
        <a:p>
          <a:endParaRPr lang="en-US"/>
        </a:p>
      </dgm:t>
    </dgm:pt>
    <dgm:pt modelId="{E3E35C52-8BC4-4C3B-8816-F390B89F8EB1}">
      <dgm:prSet/>
      <dgm:spPr/>
      <dgm:t>
        <a:bodyPr/>
        <a:lstStyle/>
        <a:p>
          <a:r>
            <a:rPr lang="en-US"/>
            <a:t>Linear process</a:t>
          </a:r>
        </a:p>
      </dgm:t>
    </dgm:pt>
    <dgm:pt modelId="{D73CACF3-45FA-475D-93B3-BECCC085D120}" type="parTrans" cxnId="{EFB32A42-E5BC-4138-8195-4A0C250B37B5}">
      <dgm:prSet/>
      <dgm:spPr/>
      <dgm:t>
        <a:bodyPr/>
        <a:lstStyle/>
        <a:p>
          <a:endParaRPr lang="en-US"/>
        </a:p>
      </dgm:t>
    </dgm:pt>
    <dgm:pt modelId="{29503895-6C40-4DAA-A5E2-4F295683FEE7}" type="sibTrans" cxnId="{EFB32A42-E5BC-4138-8195-4A0C250B37B5}">
      <dgm:prSet/>
      <dgm:spPr/>
      <dgm:t>
        <a:bodyPr/>
        <a:lstStyle/>
        <a:p>
          <a:endParaRPr lang="en-US"/>
        </a:p>
      </dgm:t>
    </dgm:pt>
    <dgm:pt modelId="{5076E877-D023-4763-B9C5-64900B59EF0F}">
      <dgm:prSet/>
      <dgm:spPr/>
      <dgm:t>
        <a:bodyPr/>
        <a:lstStyle/>
        <a:p>
          <a:r>
            <a:rPr lang="en-US"/>
            <a:t>Same linear process</a:t>
          </a:r>
        </a:p>
      </dgm:t>
    </dgm:pt>
    <dgm:pt modelId="{2DF1F0A5-C956-4C5D-B82B-6C572DB8D9FB}" type="parTrans" cxnId="{99A17FB9-D084-485C-A6EB-9B6D1A21AE9F}">
      <dgm:prSet/>
      <dgm:spPr/>
      <dgm:t>
        <a:bodyPr/>
        <a:lstStyle/>
        <a:p>
          <a:endParaRPr lang="en-US"/>
        </a:p>
      </dgm:t>
    </dgm:pt>
    <dgm:pt modelId="{2B5C654D-7EA4-4F36-975C-39F0817775A9}" type="sibTrans" cxnId="{99A17FB9-D084-485C-A6EB-9B6D1A21AE9F}">
      <dgm:prSet/>
      <dgm:spPr/>
      <dgm:t>
        <a:bodyPr/>
        <a:lstStyle/>
        <a:p>
          <a:endParaRPr lang="en-US"/>
        </a:p>
      </dgm:t>
    </dgm:pt>
    <dgm:pt modelId="{11F6E8F8-9DF2-4691-A083-E82A686DC749}">
      <dgm:prSet/>
      <dgm:spPr/>
      <dgm:t>
        <a:bodyPr/>
        <a:lstStyle/>
        <a:p>
          <a:r>
            <a:rPr lang="en-US"/>
            <a:t>Introduction of automation in some form</a:t>
          </a:r>
        </a:p>
      </dgm:t>
    </dgm:pt>
    <dgm:pt modelId="{02FFFE2F-3411-47C5-B6E0-9CDFE8687222}" type="parTrans" cxnId="{A4B57598-D9BE-4417-B339-EC41F246E5A5}">
      <dgm:prSet/>
      <dgm:spPr/>
      <dgm:t>
        <a:bodyPr/>
        <a:lstStyle/>
        <a:p>
          <a:endParaRPr lang="en-US"/>
        </a:p>
      </dgm:t>
    </dgm:pt>
    <dgm:pt modelId="{BF6BB8C3-9D87-4A52-B99C-CE58870D1BCA}" type="sibTrans" cxnId="{A4B57598-D9BE-4417-B339-EC41F246E5A5}">
      <dgm:prSet/>
      <dgm:spPr/>
      <dgm:t>
        <a:bodyPr/>
        <a:lstStyle/>
        <a:p>
          <a:endParaRPr lang="en-US"/>
        </a:p>
      </dgm:t>
    </dgm:pt>
    <dgm:pt modelId="{CC5F4A25-9D23-455C-80FA-29A300519EA8}">
      <dgm:prSet/>
      <dgm:spPr/>
      <dgm:t>
        <a:bodyPr/>
        <a:lstStyle/>
        <a:p>
          <a:r>
            <a:rPr lang="en-US"/>
            <a:t>Use of robots in place of operators</a:t>
          </a:r>
        </a:p>
      </dgm:t>
    </dgm:pt>
    <dgm:pt modelId="{45DFC9EC-8C6F-4CA7-A968-8D34CB34D30A}" type="parTrans" cxnId="{3A6DC173-35E6-44D2-A95A-1AB4CEDF78FC}">
      <dgm:prSet/>
      <dgm:spPr/>
      <dgm:t>
        <a:bodyPr/>
        <a:lstStyle/>
        <a:p>
          <a:endParaRPr lang="en-US"/>
        </a:p>
      </dgm:t>
    </dgm:pt>
    <dgm:pt modelId="{04BB6784-76A8-47CE-9559-7DC8DAD3BEA5}" type="sibTrans" cxnId="{3A6DC173-35E6-44D2-A95A-1AB4CEDF78FC}">
      <dgm:prSet/>
      <dgm:spPr/>
      <dgm:t>
        <a:bodyPr/>
        <a:lstStyle/>
        <a:p>
          <a:endParaRPr lang="en-US"/>
        </a:p>
      </dgm:t>
    </dgm:pt>
    <dgm:pt modelId="{31CCE0ED-C84C-0E48-9A26-AA6F4CEE7ED5}" type="pres">
      <dgm:prSet presAssocID="{BC182346-8948-4A92-AA5F-DE2ED091A51B}" presName="Name0" presStyleCnt="0">
        <dgm:presLayoutVars>
          <dgm:dir/>
          <dgm:animLvl val="lvl"/>
          <dgm:resizeHandles val="exact"/>
        </dgm:presLayoutVars>
      </dgm:prSet>
      <dgm:spPr/>
    </dgm:pt>
    <dgm:pt modelId="{9330FD7F-6CA1-4E43-87A3-40605493D1F2}" type="pres">
      <dgm:prSet presAssocID="{5076E877-D023-4763-B9C5-64900B59EF0F}" presName="boxAndChildren" presStyleCnt="0"/>
      <dgm:spPr/>
    </dgm:pt>
    <dgm:pt modelId="{40BC38D6-5621-1C43-B853-A6A8B8932A8A}" type="pres">
      <dgm:prSet presAssocID="{5076E877-D023-4763-B9C5-64900B59EF0F}" presName="parentTextBox" presStyleLbl="node1" presStyleIdx="0" presStyleCnt="2"/>
      <dgm:spPr/>
    </dgm:pt>
    <dgm:pt modelId="{C06422CE-3CE9-2E4A-9C38-E520A5EA5B42}" type="pres">
      <dgm:prSet presAssocID="{5076E877-D023-4763-B9C5-64900B59EF0F}" presName="entireBox" presStyleLbl="node1" presStyleIdx="0" presStyleCnt="2"/>
      <dgm:spPr/>
    </dgm:pt>
    <dgm:pt modelId="{50268510-CD50-5F4A-8C96-E86396A061AF}" type="pres">
      <dgm:prSet presAssocID="{5076E877-D023-4763-B9C5-64900B59EF0F}" presName="descendantBox" presStyleCnt="0"/>
      <dgm:spPr/>
    </dgm:pt>
    <dgm:pt modelId="{1A36DC52-810B-4C4F-A984-77FE141D8D14}" type="pres">
      <dgm:prSet presAssocID="{11F6E8F8-9DF2-4691-A083-E82A686DC749}" presName="childTextBox" presStyleLbl="fgAccFollowNode1" presStyleIdx="0" presStyleCnt="4">
        <dgm:presLayoutVars>
          <dgm:bulletEnabled val="1"/>
        </dgm:presLayoutVars>
      </dgm:prSet>
      <dgm:spPr/>
    </dgm:pt>
    <dgm:pt modelId="{B897BB00-D4CE-1F46-B174-C361DE63715B}" type="pres">
      <dgm:prSet presAssocID="{CC5F4A25-9D23-455C-80FA-29A300519EA8}" presName="childTextBox" presStyleLbl="fgAccFollowNode1" presStyleIdx="1" presStyleCnt="4">
        <dgm:presLayoutVars>
          <dgm:bulletEnabled val="1"/>
        </dgm:presLayoutVars>
      </dgm:prSet>
      <dgm:spPr/>
    </dgm:pt>
    <dgm:pt modelId="{F0066B2F-27B5-ED4F-A19D-DFF09A36DAB1}" type="pres">
      <dgm:prSet presAssocID="{8806F095-FC28-4722-BE43-EDC74A6D79E0}" presName="sp" presStyleCnt="0"/>
      <dgm:spPr/>
    </dgm:pt>
    <dgm:pt modelId="{488F9581-02C9-9843-A138-3ED99B0E9438}" type="pres">
      <dgm:prSet presAssocID="{4108C378-93E7-4384-AB0C-E7AB19351053}" presName="arrowAndChildren" presStyleCnt="0"/>
      <dgm:spPr/>
    </dgm:pt>
    <dgm:pt modelId="{0F6B360F-DA98-934C-BB6E-967FDE33E68F}" type="pres">
      <dgm:prSet presAssocID="{4108C378-93E7-4384-AB0C-E7AB19351053}" presName="parentTextArrow" presStyleLbl="node1" presStyleIdx="0" presStyleCnt="2"/>
      <dgm:spPr/>
    </dgm:pt>
    <dgm:pt modelId="{3B56B897-8A34-B34A-9490-5F8A21F8C0EA}" type="pres">
      <dgm:prSet presAssocID="{4108C378-93E7-4384-AB0C-E7AB19351053}" presName="arrow" presStyleLbl="node1" presStyleIdx="1" presStyleCnt="2"/>
      <dgm:spPr/>
    </dgm:pt>
    <dgm:pt modelId="{9D7D4398-5FC2-AA44-BFFB-3CD6C3EF1D06}" type="pres">
      <dgm:prSet presAssocID="{4108C378-93E7-4384-AB0C-E7AB19351053}" presName="descendantArrow" presStyleCnt="0"/>
      <dgm:spPr/>
    </dgm:pt>
    <dgm:pt modelId="{D898F10C-9749-784C-B677-6F9B97EF7415}" type="pres">
      <dgm:prSet presAssocID="{5260061C-5DC7-4188-84BA-A7F9F92B2A47}" presName="childTextArrow" presStyleLbl="fgAccFollowNode1" presStyleIdx="2" presStyleCnt="4">
        <dgm:presLayoutVars>
          <dgm:bulletEnabled val="1"/>
        </dgm:presLayoutVars>
      </dgm:prSet>
      <dgm:spPr/>
    </dgm:pt>
    <dgm:pt modelId="{7E2E2DCB-98D8-6847-9EEF-DB61EC7BBAD4}" type="pres">
      <dgm:prSet presAssocID="{E3E35C52-8BC4-4C3B-8816-F390B89F8EB1}" presName="childTextArrow" presStyleLbl="fgAccFollowNode1" presStyleIdx="3" presStyleCnt="4">
        <dgm:presLayoutVars>
          <dgm:bulletEnabled val="1"/>
        </dgm:presLayoutVars>
      </dgm:prSet>
      <dgm:spPr/>
    </dgm:pt>
  </dgm:ptLst>
  <dgm:cxnLst>
    <dgm:cxn modelId="{315AC818-4FC3-FD4D-BB4B-AE57C83638CD}" type="presOf" srcId="{4108C378-93E7-4384-AB0C-E7AB19351053}" destId="{3B56B897-8A34-B34A-9490-5F8A21F8C0EA}" srcOrd="1" destOrd="0" presId="urn:microsoft.com/office/officeart/2005/8/layout/process4"/>
    <dgm:cxn modelId="{7AECDF24-0B8B-1344-B2E0-DE16A90B696A}" type="presOf" srcId="{11F6E8F8-9DF2-4691-A083-E82A686DC749}" destId="{1A36DC52-810B-4C4F-A984-77FE141D8D14}" srcOrd="0" destOrd="0" presId="urn:microsoft.com/office/officeart/2005/8/layout/process4"/>
    <dgm:cxn modelId="{A5342C26-895F-4C3B-9BD4-FAD68DF83CE3}" srcId="{BC182346-8948-4A92-AA5F-DE2ED091A51B}" destId="{4108C378-93E7-4384-AB0C-E7AB19351053}" srcOrd="0" destOrd="0" parTransId="{CA4BC678-7890-424C-95C8-0595034C95ED}" sibTransId="{8806F095-FC28-4722-BE43-EDC74A6D79E0}"/>
    <dgm:cxn modelId="{1EC45A36-5C2E-3C4E-82D6-AA41AB8B253B}" type="presOf" srcId="{5260061C-5DC7-4188-84BA-A7F9F92B2A47}" destId="{D898F10C-9749-784C-B677-6F9B97EF7415}" srcOrd="0" destOrd="0" presId="urn:microsoft.com/office/officeart/2005/8/layout/process4"/>
    <dgm:cxn modelId="{EFB32A42-E5BC-4138-8195-4A0C250B37B5}" srcId="{4108C378-93E7-4384-AB0C-E7AB19351053}" destId="{E3E35C52-8BC4-4C3B-8816-F390B89F8EB1}" srcOrd="1" destOrd="0" parTransId="{D73CACF3-45FA-475D-93B3-BECCC085D120}" sibTransId="{29503895-6C40-4DAA-A5E2-4F295683FEE7}"/>
    <dgm:cxn modelId="{A5EF3451-9F9E-A54A-B9CD-EC996CA8539E}" type="presOf" srcId="{E3E35C52-8BC4-4C3B-8816-F390B89F8EB1}" destId="{7E2E2DCB-98D8-6847-9EEF-DB61EC7BBAD4}" srcOrd="0" destOrd="0" presId="urn:microsoft.com/office/officeart/2005/8/layout/process4"/>
    <dgm:cxn modelId="{3A6DC173-35E6-44D2-A95A-1AB4CEDF78FC}" srcId="{5076E877-D023-4763-B9C5-64900B59EF0F}" destId="{CC5F4A25-9D23-455C-80FA-29A300519EA8}" srcOrd="1" destOrd="0" parTransId="{45DFC9EC-8C6F-4CA7-A968-8D34CB34D30A}" sibTransId="{04BB6784-76A8-47CE-9559-7DC8DAD3BEA5}"/>
    <dgm:cxn modelId="{FC395775-0D23-4B4F-94D9-56FA75134F8E}" srcId="{4108C378-93E7-4384-AB0C-E7AB19351053}" destId="{5260061C-5DC7-4188-84BA-A7F9F92B2A47}" srcOrd="0" destOrd="0" parTransId="{A2D1C6AC-7348-46C2-8A29-A9CE39F2DDA3}" sibTransId="{B6ABB347-13F0-4451-B8C9-76E834FB6CB5}"/>
    <dgm:cxn modelId="{FDF6488E-C4E1-4C41-AF0F-AA20E21DACDF}" type="presOf" srcId="{5076E877-D023-4763-B9C5-64900B59EF0F}" destId="{C06422CE-3CE9-2E4A-9C38-E520A5EA5B42}" srcOrd="1" destOrd="0" presId="urn:microsoft.com/office/officeart/2005/8/layout/process4"/>
    <dgm:cxn modelId="{A4B57598-D9BE-4417-B339-EC41F246E5A5}" srcId="{5076E877-D023-4763-B9C5-64900B59EF0F}" destId="{11F6E8F8-9DF2-4691-A083-E82A686DC749}" srcOrd="0" destOrd="0" parTransId="{02FFFE2F-3411-47C5-B6E0-9CDFE8687222}" sibTransId="{BF6BB8C3-9D87-4A52-B99C-CE58870D1BCA}"/>
    <dgm:cxn modelId="{99A17FB9-D084-485C-A6EB-9B6D1A21AE9F}" srcId="{BC182346-8948-4A92-AA5F-DE2ED091A51B}" destId="{5076E877-D023-4763-B9C5-64900B59EF0F}" srcOrd="1" destOrd="0" parTransId="{2DF1F0A5-C956-4C5D-B82B-6C572DB8D9FB}" sibTransId="{2B5C654D-7EA4-4F36-975C-39F0817775A9}"/>
    <dgm:cxn modelId="{AC34DACD-81FF-AC4B-A995-869CD6989565}" type="presOf" srcId="{5076E877-D023-4763-B9C5-64900B59EF0F}" destId="{40BC38D6-5621-1C43-B853-A6A8B8932A8A}" srcOrd="0" destOrd="0" presId="urn:microsoft.com/office/officeart/2005/8/layout/process4"/>
    <dgm:cxn modelId="{E9BE09D9-033D-4642-A867-BB6F3CDB952D}" type="presOf" srcId="{4108C378-93E7-4384-AB0C-E7AB19351053}" destId="{0F6B360F-DA98-934C-BB6E-967FDE33E68F}" srcOrd="0" destOrd="0" presId="urn:microsoft.com/office/officeart/2005/8/layout/process4"/>
    <dgm:cxn modelId="{6F51C3D9-F112-4343-A84E-F57795FCA994}" type="presOf" srcId="{CC5F4A25-9D23-455C-80FA-29A300519EA8}" destId="{B897BB00-D4CE-1F46-B174-C361DE63715B}" srcOrd="0" destOrd="0" presId="urn:microsoft.com/office/officeart/2005/8/layout/process4"/>
    <dgm:cxn modelId="{60693AF4-DE37-1647-810B-CAA572366D09}" type="presOf" srcId="{BC182346-8948-4A92-AA5F-DE2ED091A51B}" destId="{31CCE0ED-C84C-0E48-9A26-AA6F4CEE7ED5}" srcOrd="0" destOrd="0" presId="urn:microsoft.com/office/officeart/2005/8/layout/process4"/>
    <dgm:cxn modelId="{042ECA41-C160-CF42-95B5-E063EF8ECE97}" type="presParOf" srcId="{31CCE0ED-C84C-0E48-9A26-AA6F4CEE7ED5}" destId="{9330FD7F-6CA1-4E43-87A3-40605493D1F2}" srcOrd="0" destOrd="0" presId="urn:microsoft.com/office/officeart/2005/8/layout/process4"/>
    <dgm:cxn modelId="{E604C7AE-C1D3-1849-81DF-C6039DEEA627}" type="presParOf" srcId="{9330FD7F-6CA1-4E43-87A3-40605493D1F2}" destId="{40BC38D6-5621-1C43-B853-A6A8B8932A8A}" srcOrd="0" destOrd="0" presId="urn:microsoft.com/office/officeart/2005/8/layout/process4"/>
    <dgm:cxn modelId="{32DE936D-BACA-794B-B5BF-361F3B10F027}" type="presParOf" srcId="{9330FD7F-6CA1-4E43-87A3-40605493D1F2}" destId="{C06422CE-3CE9-2E4A-9C38-E520A5EA5B42}" srcOrd="1" destOrd="0" presId="urn:microsoft.com/office/officeart/2005/8/layout/process4"/>
    <dgm:cxn modelId="{4E51CE76-744E-014B-97BD-EED3BAC71940}" type="presParOf" srcId="{9330FD7F-6CA1-4E43-87A3-40605493D1F2}" destId="{50268510-CD50-5F4A-8C96-E86396A061AF}" srcOrd="2" destOrd="0" presId="urn:microsoft.com/office/officeart/2005/8/layout/process4"/>
    <dgm:cxn modelId="{FD2CA1E4-2A64-F041-9DD9-35275CD5735F}" type="presParOf" srcId="{50268510-CD50-5F4A-8C96-E86396A061AF}" destId="{1A36DC52-810B-4C4F-A984-77FE141D8D14}" srcOrd="0" destOrd="0" presId="urn:microsoft.com/office/officeart/2005/8/layout/process4"/>
    <dgm:cxn modelId="{AF942A6A-E301-4E4C-BC2C-289307D4B9B9}" type="presParOf" srcId="{50268510-CD50-5F4A-8C96-E86396A061AF}" destId="{B897BB00-D4CE-1F46-B174-C361DE63715B}" srcOrd="1" destOrd="0" presId="urn:microsoft.com/office/officeart/2005/8/layout/process4"/>
    <dgm:cxn modelId="{2AAFACC5-87F0-3D4E-9BEB-56B83F6F2626}" type="presParOf" srcId="{31CCE0ED-C84C-0E48-9A26-AA6F4CEE7ED5}" destId="{F0066B2F-27B5-ED4F-A19D-DFF09A36DAB1}" srcOrd="1" destOrd="0" presId="urn:microsoft.com/office/officeart/2005/8/layout/process4"/>
    <dgm:cxn modelId="{478EEA83-7967-D84A-B559-7847D9032C15}" type="presParOf" srcId="{31CCE0ED-C84C-0E48-9A26-AA6F4CEE7ED5}" destId="{488F9581-02C9-9843-A138-3ED99B0E9438}" srcOrd="2" destOrd="0" presId="urn:microsoft.com/office/officeart/2005/8/layout/process4"/>
    <dgm:cxn modelId="{C6EF7B82-0C86-9A4C-9795-6FE9D9B0F6BD}" type="presParOf" srcId="{488F9581-02C9-9843-A138-3ED99B0E9438}" destId="{0F6B360F-DA98-934C-BB6E-967FDE33E68F}" srcOrd="0" destOrd="0" presId="urn:microsoft.com/office/officeart/2005/8/layout/process4"/>
    <dgm:cxn modelId="{0F28FC59-6002-5249-970A-E630D297A212}" type="presParOf" srcId="{488F9581-02C9-9843-A138-3ED99B0E9438}" destId="{3B56B897-8A34-B34A-9490-5F8A21F8C0EA}" srcOrd="1" destOrd="0" presId="urn:microsoft.com/office/officeart/2005/8/layout/process4"/>
    <dgm:cxn modelId="{26076516-BF7E-674A-A371-C51FAAB53CB6}" type="presParOf" srcId="{488F9581-02C9-9843-A138-3ED99B0E9438}" destId="{9D7D4398-5FC2-AA44-BFFB-3CD6C3EF1D06}" srcOrd="2" destOrd="0" presId="urn:microsoft.com/office/officeart/2005/8/layout/process4"/>
    <dgm:cxn modelId="{2AB87C2C-8056-A54F-8258-7A56657E1385}" type="presParOf" srcId="{9D7D4398-5FC2-AA44-BFFB-3CD6C3EF1D06}" destId="{D898F10C-9749-784C-B677-6F9B97EF7415}" srcOrd="0" destOrd="0" presId="urn:microsoft.com/office/officeart/2005/8/layout/process4"/>
    <dgm:cxn modelId="{DC633EC6-5EF7-2B4C-891E-3893F436591F}" type="presParOf" srcId="{9D7D4398-5FC2-AA44-BFFB-3CD6C3EF1D06}" destId="{7E2E2DCB-98D8-6847-9EEF-DB61EC7BBAD4}"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13AD7B-8AD8-4A16-A1DD-595DE7BE9E68}" type="doc">
      <dgm:prSet loTypeId="urn:microsoft.com/office/officeart/2016/7/layout/VerticalHollowActionList" loCatId="List" qsTypeId="urn:microsoft.com/office/officeart/2005/8/quickstyle/simple1" qsCatId="simple" csTypeId="urn:microsoft.com/office/officeart/2005/8/colors/colorful5" csCatId="colorful"/>
      <dgm:spPr/>
      <dgm:t>
        <a:bodyPr/>
        <a:lstStyle/>
        <a:p>
          <a:endParaRPr lang="en-US"/>
        </a:p>
      </dgm:t>
    </dgm:pt>
    <dgm:pt modelId="{75CD8DE8-DF31-4C70-BD16-D41154D66124}">
      <dgm:prSet/>
      <dgm:spPr/>
      <dgm:t>
        <a:bodyPr/>
        <a:lstStyle/>
        <a:p>
          <a:r>
            <a:rPr lang="en-US"/>
            <a:t>Minimizing</a:t>
          </a:r>
        </a:p>
      </dgm:t>
    </dgm:pt>
    <dgm:pt modelId="{72660E3B-5A4E-4925-AA90-8E07828810CD}" type="parTrans" cxnId="{8BE58551-F794-4BF6-99D9-44B9849F15BA}">
      <dgm:prSet/>
      <dgm:spPr/>
      <dgm:t>
        <a:bodyPr/>
        <a:lstStyle/>
        <a:p>
          <a:endParaRPr lang="en-US"/>
        </a:p>
      </dgm:t>
    </dgm:pt>
    <dgm:pt modelId="{ACCF1C51-9AFC-4F0B-9FC3-07FB6FC590C3}" type="sibTrans" cxnId="{8BE58551-F794-4BF6-99D9-44B9849F15BA}">
      <dgm:prSet/>
      <dgm:spPr/>
      <dgm:t>
        <a:bodyPr/>
        <a:lstStyle/>
        <a:p>
          <a:endParaRPr lang="en-US"/>
        </a:p>
      </dgm:t>
    </dgm:pt>
    <dgm:pt modelId="{066B10A6-D92E-405C-B56C-CDAF69E2CE27}">
      <dgm:prSet/>
      <dgm:spPr/>
      <dgm:t>
        <a:bodyPr/>
        <a:lstStyle/>
        <a:p>
          <a:r>
            <a:rPr lang="en-US"/>
            <a:t>Minimizing changes to the Model T platform. Many components of the chassis were the same for every body style.</a:t>
          </a:r>
        </a:p>
      </dgm:t>
    </dgm:pt>
    <dgm:pt modelId="{34A3BCF7-1157-4B9C-A80A-7076917964D3}" type="parTrans" cxnId="{A95143AA-EF27-4830-87FE-286682B40214}">
      <dgm:prSet/>
      <dgm:spPr/>
      <dgm:t>
        <a:bodyPr/>
        <a:lstStyle/>
        <a:p>
          <a:endParaRPr lang="en-US"/>
        </a:p>
      </dgm:t>
    </dgm:pt>
    <dgm:pt modelId="{7D3B7A3B-DCF8-494D-89D3-BCBFD997720A}" type="sibTrans" cxnId="{A95143AA-EF27-4830-87FE-286682B40214}">
      <dgm:prSet/>
      <dgm:spPr/>
      <dgm:t>
        <a:bodyPr/>
        <a:lstStyle/>
        <a:p>
          <a:endParaRPr lang="en-US"/>
        </a:p>
      </dgm:t>
    </dgm:pt>
    <dgm:pt modelId="{7A6D6402-2667-4DB1-8AA3-1879ACE6BB39}">
      <dgm:prSet/>
      <dgm:spPr/>
      <dgm:t>
        <a:bodyPr/>
        <a:lstStyle/>
        <a:p>
          <a:r>
            <a:rPr lang="en-US"/>
            <a:t>Reducing</a:t>
          </a:r>
        </a:p>
      </dgm:t>
    </dgm:pt>
    <dgm:pt modelId="{7F585EF3-46DC-450B-B490-9FA104DD19E2}" type="parTrans" cxnId="{7659A066-A432-4D53-A7F3-8E65BA7CB3B6}">
      <dgm:prSet/>
      <dgm:spPr/>
      <dgm:t>
        <a:bodyPr/>
        <a:lstStyle/>
        <a:p>
          <a:endParaRPr lang="en-US"/>
        </a:p>
      </dgm:t>
    </dgm:pt>
    <dgm:pt modelId="{3C3F833C-7FA2-43F5-A4D5-4849CECD85A3}" type="sibTrans" cxnId="{7659A066-A432-4D53-A7F3-8E65BA7CB3B6}">
      <dgm:prSet/>
      <dgm:spPr/>
      <dgm:t>
        <a:bodyPr/>
        <a:lstStyle/>
        <a:p>
          <a:endParaRPr lang="en-US"/>
        </a:p>
      </dgm:t>
    </dgm:pt>
    <dgm:pt modelId="{8156B84C-8988-4EC0-BCB0-16AB73DCAFAF}">
      <dgm:prSet/>
      <dgm:spPr/>
      <dgm:t>
        <a:bodyPr/>
        <a:lstStyle/>
        <a:p>
          <a:r>
            <a:rPr lang="en-US"/>
            <a:t>Reducing the number of factory hours required to produce each car. This included minimizing the number of body colours.</a:t>
          </a:r>
        </a:p>
      </dgm:t>
    </dgm:pt>
    <dgm:pt modelId="{967AD6C0-51CB-4911-9E4D-F8B58E8C502C}" type="parTrans" cxnId="{C6409104-998B-4E73-951A-76BEF78F39F2}">
      <dgm:prSet/>
      <dgm:spPr/>
      <dgm:t>
        <a:bodyPr/>
        <a:lstStyle/>
        <a:p>
          <a:endParaRPr lang="en-US"/>
        </a:p>
      </dgm:t>
    </dgm:pt>
    <dgm:pt modelId="{9E4C3A35-A87F-4C54-8932-7A4BC88FE1FA}" type="sibTrans" cxnId="{C6409104-998B-4E73-951A-76BEF78F39F2}">
      <dgm:prSet/>
      <dgm:spPr/>
      <dgm:t>
        <a:bodyPr/>
        <a:lstStyle/>
        <a:p>
          <a:endParaRPr lang="en-US"/>
        </a:p>
      </dgm:t>
    </dgm:pt>
    <dgm:pt modelId="{698E27F4-7ED2-4F13-A4BA-36F3B9EB424F}">
      <dgm:prSet/>
      <dgm:spPr/>
      <dgm:t>
        <a:bodyPr/>
        <a:lstStyle/>
        <a:p>
          <a:r>
            <a:rPr lang="en-US"/>
            <a:t>Setting</a:t>
          </a:r>
        </a:p>
      </dgm:t>
    </dgm:pt>
    <dgm:pt modelId="{8E185B22-52AF-4199-BDA1-8CA3E549B454}" type="parTrans" cxnId="{54E0FA69-39CB-4861-8922-9969B9EC6883}">
      <dgm:prSet/>
      <dgm:spPr/>
      <dgm:t>
        <a:bodyPr/>
        <a:lstStyle/>
        <a:p>
          <a:endParaRPr lang="en-US"/>
        </a:p>
      </dgm:t>
    </dgm:pt>
    <dgm:pt modelId="{1EC8D844-7FCB-49DA-BF67-5E8C4F359755}" type="sibTrans" cxnId="{54E0FA69-39CB-4861-8922-9969B9EC6883}">
      <dgm:prSet/>
      <dgm:spPr/>
      <dgm:t>
        <a:bodyPr/>
        <a:lstStyle/>
        <a:p>
          <a:endParaRPr lang="en-US"/>
        </a:p>
      </dgm:t>
    </dgm:pt>
    <dgm:pt modelId="{E8FF5991-8A4F-4F1A-A4E2-3817D7D74F30}">
      <dgm:prSet/>
      <dgm:spPr/>
      <dgm:t>
        <a:bodyPr/>
        <a:lstStyle/>
        <a:p>
          <a:r>
            <a:rPr lang="en-US"/>
            <a:t>Setting aggressive target prices then finding ways to achieve those prices</a:t>
          </a:r>
        </a:p>
      </dgm:t>
    </dgm:pt>
    <dgm:pt modelId="{45C92969-817D-4F56-A44E-34406C4BEE9D}" type="parTrans" cxnId="{0093BDDC-638F-4F4A-9481-23822DB65910}">
      <dgm:prSet/>
      <dgm:spPr/>
      <dgm:t>
        <a:bodyPr/>
        <a:lstStyle/>
        <a:p>
          <a:endParaRPr lang="en-US"/>
        </a:p>
      </dgm:t>
    </dgm:pt>
    <dgm:pt modelId="{06CB9168-91C9-4FF2-A610-093A0A275D84}" type="sibTrans" cxnId="{0093BDDC-638F-4F4A-9481-23822DB65910}">
      <dgm:prSet/>
      <dgm:spPr/>
      <dgm:t>
        <a:bodyPr/>
        <a:lstStyle/>
        <a:p>
          <a:endParaRPr lang="en-US"/>
        </a:p>
      </dgm:t>
    </dgm:pt>
    <dgm:pt modelId="{D342A5CC-C995-4149-9EF1-90DB6EF07376}">
      <dgm:prSet/>
      <dgm:spPr/>
      <dgm:t>
        <a:bodyPr/>
        <a:lstStyle/>
        <a:p>
          <a:r>
            <a:rPr lang="en-US"/>
            <a:t>Producing</a:t>
          </a:r>
        </a:p>
      </dgm:t>
    </dgm:pt>
    <dgm:pt modelId="{B500BD04-C31A-4EF9-B815-B2A346DB7E25}" type="parTrans" cxnId="{3561E746-1BC2-40E8-A07F-6645BF989A1F}">
      <dgm:prSet/>
      <dgm:spPr/>
      <dgm:t>
        <a:bodyPr/>
        <a:lstStyle/>
        <a:p>
          <a:endParaRPr lang="en-US"/>
        </a:p>
      </dgm:t>
    </dgm:pt>
    <dgm:pt modelId="{C1A07D2D-EFBB-439F-AF8A-8453AF055647}" type="sibTrans" cxnId="{3561E746-1BC2-40E8-A07F-6645BF989A1F}">
      <dgm:prSet/>
      <dgm:spPr/>
      <dgm:t>
        <a:bodyPr/>
        <a:lstStyle/>
        <a:p>
          <a:endParaRPr lang="en-US"/>
        </a:p>
      </dgm:t>
    </dgm:pt>
    <dgm:pt modelId="{5EEF6C89-403C-456D-9507-E531D8F2AB89}">
      <dgm:prSet/>
      <dgm:spPr/>
      <dgm:t>
        <a:bodyPr/>
        <a:lstStyle/>
        <a:p>
          <a:r>
            <a:rPr lang="en-US"/>
            <a:t>Producing cars with standard parts in factories all over the world</a:t>
          </a:r>
        </a:p>
      </dgm:t>
    </dgm:pt>
    <dgm:pt modelId="{40462093-3487-4D94-AB4B-3A66DD128399}" type="parTrans" cxnId="{DB1635F2-43DD-4D1F-970C-52BF1FC6CABD}">
      <dgm:prSet/>
      <dgm:spPr/>
      <dgm:t>
        <a:bodyPr/>
        <a:lstStyle/>
        <a:p>
          <a:endParaRPr lang="en-US"/>
        </a:p>
      </dgm:t>
    </dgm:pt>
    <dgm:pt modelId="{93566C0E-C70F-45A8-BF6A-456C80F60169}" type="sibTrans" cxnId="{DB1635F2-43DD-4D1F-970C-52BF1FC6CABD}">
      <dgm:prSet/>
      <dgm:spPr/>
      <dgm:t>
        <a:bodyPr/>
        <a:lstStyle/>
        <a:p>
          <a:endParaRPr lang="en-US"/>
        </a:p>
      </dgm:t>
    </dgm:pt>
    <dgm:pt modelId="{D6CBF0FD-B9EE-7145-9A92-0C2EE6DEB52F}" type="pres">
      <dgm:prSet presAssocID="{8313AD7B-8AD8-4A16-A1DD-595DE7BE9E68}" presName="Name0" presStyleCnt="0">
        <dgm:presLayoutVars>
          <dgm:dir/>
          <dgm:animLvl val="lvl"/>
          <dgm:resizeHandles val="exact"/>
        </dgm:presLayoutVars>
      </dgm:prSet>
      <dgm:spPr/>
    </dgm:pt>
    <dgm:pt modelId="{0F949B3C-F191-924C-8EB3-04DA3FC655BE}" type="pres">
      <dgm:prSet presAssocID="{75CD8DE8-DF31-4C70-BD16-D41154D66124}" presName="linNode" presStyleCnt="0"/>
      <dgm:spPr/>
    </dgm:pt>
    <dgm:pt modelId="{40E7D369-B9A0-0A4D-B8C3-1DEE709DFA7C}" type="pres">
      <dgm:prSet presAssocID="{75CD8DE8-DF31-4C70-BD16-D41154D66124}" presName="parentText" presStyleLbl="solidFgAcc1" presStyleIdx="0" presStyleCnt="4">
        <dgm:presLayoutVars>
          <dgm:chMax val="1"/>
          <dgm:bulletEnabled/>
        </dgm:presLayoutVars>
      </dgm:prSet>
      <dgm:spPr/>
    </dgm:pt>
    <dgm:pt modelId="{C36751B4-C71E-144D-A10D-1EF4831B13F8}" type="pres">
      <dgm:prSet presAssocID="{75CD8DE8-DF31-4C70-BD16-D41154D66124}" presName="descendantText" presStyleLbl="alignNode1" presStyleIdx="0" presStyleCnt="4">
        <dgm:presLayoutVars>
          <dgm:bulletEnabled/>
        </dgm:presLayoutVars>
      </dgm:prSet>
      <dgm:spPr/>
    </dgm:pt>
    <dgm:pt modelId="{077D75B9-C392-824F-B370-F1904091A0AD}" type="pres">
      <dgm:prSet presAssocID="{ACCF1C51-9AFC-4F0B-9FC3-07FB6FC590C3}" presName="sp" presStyleCnt="0"/>
      <dgm:spPr/>
    </dgm:pt>
    <dgm:pt modelId="{0D524FBE-0D74-D84D-B537-CB2D837E8FBC}" type="pres">
      <dgm:prSet presAssocID="{7A6D6402-2667-4DB1-8AA3-1879ACE6BB39}" presName="linNode" presStyleCnt="0"/>
      <dgm:spPr/>
    </dgm:pt>
    <dgm:pt modelId="{6AE57190-A362-F345-9007-6180901E76DA}" type="pres">
      <dgm:prSet presAssocID="{7A6D6402-2667-4DB1-8AA3-1879ACE6BB39}" presName="parentText" presStyleLbl="solidFgAcc1" presStyleIdx="1" presStyleCnt="4">
        <dgm:presLayoutVars>
          <dgm:chMax val="1"/>
          <dgm:bulletEnabled/>
        </dgm:presLayoutVars>
      </dgm:prSet>
      <dgm:spPr/>
    </dgm:pt>
    <dgm:pt modelId="{902BF232-5D5A-EE48-BE1B-7390B916AFDA}" type="pres">
      <dgm:prSet presAssocID="{7A6D6402-2667-4DB1-8AA3-1879ACE6BB39}" presName="descendantText" presStyleLbl="alignNode1" presStyleIdx="1" presStyleCnt="4">
        <dgm:presLayoutVars>
          <dgm:bulletEnabled/>
        </dgm:presLayoutVars>
      </dgm:prSet>
      <dgm:spPr/>
    </dgm:pt>
    <dgm:pt modelId="{95D0B8DE-8648-6847-83AA-B22981386C58}" type="pres">
      <dgm:prSet presAssocID="{3C3F833C-7FA2-43F5-A4D5-4849CECD85A3}" presName="sp" presStyleCnt="0"/>
      <dgm:spPr/>
    </dgm:pt>
    <dgm:pt modelId="{5C083163-29FE-AB4A-8E56-7BEAA1CA760F}" type="pres">
      <dgm:prSet presAssocID="{698E27F4-7ED2-4F13-A4BA-36F3B9EB424F}" presName="linNode" presStyleCnt="0"/>
      <dgm:spPr/>
    </dgm:pt>
    <dgm:pt modelId="{1E037E4D-872D-6847-9C53-94D04D6E4203}" type="pres">
      <dgm:prSet presAssocID="{698E27F4-7ED2-4F13-A4BA-36F3B9EB424F}" presName="parentText" presStyleLbl="solidFgAcc1" presStyleIdx="2" presStyleCnt="4">
        <dgm:presLayoutVars>
          <dgm:chMax val="1"/>
          <dgm:bulletEnabled/>
        </dgm:presLayoutVars>
      </dgm:prSet>
      <dgm:spPr/>
    </dgm:pt>
    <dgm:pt modelId="{844B6314-C146-7141-AE9C-1D26CB94F78C}" type="pres">
      <dgm:prSet presAssocID="{698E27F4-7ED2-4F13-A4BA-36F3B9EB424F}" presName="descendantText" presStyleLbl="alignNode1" presStyleIdx="2" presStyleCnt="4">
        <dgm:presLayoutVars>
          <dgm:bulletEnabled/>
        </dgm:presLayoutVars>
      </dgm:prSet>
      <dgm:spPr/>
    </dgm:pt>
    <dgm:pt modelId="{F196DE1B-8256-714B-A63C-8C3987348FDD}" type="pres">
      <dgm:prSet presAssocID="{1EC8D844-7FCB-49DA-BF67-5E8C4F359755}" presName="sp" presStyleCnt="0"/>
      <dgm:spPr/>
    </dgm:pt>
    <dgm:pt modelId="{11E9A7F7-EDC4-0549-94B9-B285C8C55F30}" type="pres">
      <dgm:prSet presAssocID="{D342A5CC-C995-4149-9EF1-90DB6EF07376}" presName="linNode" presStyleCnt="0"/>
      <dgm:spPr/>
    </dgm:pt>
    <dgm:pt modelId="{F84C1F2F-968B-A24A-BC8D-D8846E175F48}" type="pres">
      <dgm:prSet presAssocID="{D342A5CC-C995-4149-9EF1-90DB6EF07376}" presName="parentText" presStyleLbl="solidFgAcc1" presStyleIdx="3" presStyleCnt="4">
        <dgm:presLayoutVars>
          <dgm:chMax val="1"/>
          <dgm:bulletEnabled/>
        </dgm:presLayoutVars>
      </dgm:prSet>
      <dgm:spPr/>
    </dgm:pt>
    <dgm:pt modelId="{2C08D106-1FC2-1A49-8B8B-B9C4536DCC2B}" type="pres">
      <dgm:prSet presAssocID="{D342A5CC-C995-4149-9EF1-90DB6EF07376}" presName="descendantText" presStyleLbl="alignNode1" presStyleIdx="3" presStyleCnt="4">
        <dgm:presLayoutVars>
          <dgm:bulletEnabled/>
        </dgm:presLayoutVars>
      </dgm:prSet>
      <dgm:spPr/>
    </dgm:pt>
  </dgm:ptLst>
  <dgm:cxnLst>
    <dgm:cxn modelId="{C6409104-998B-4E73-951A-76BEF78F39F2}" srcId="{7A6D6402-2667-4DB1-8AA3-1879ACE6BB39}" destId="{8156B84C-8988-4EC0-BCB0-16AB73DCAFAF}" srcOrd="0" destOrd="0" parTransId="{967AD6C0-51CB-4911-9E4D-F8B58E8C502C}" sibTransId="{9E4C3A35-A87F-4C54-8932-7A4BC88FE1FA}"/>
    <dgm:cxn modelId="{C8D44D08-8FD0-7447-BFFF-3F24B9ECA4DA}" type="presOf" srcId="{E8FF5991-8A4F-4F1A-A4E2-3817D7D74F30}" destId="{844B6314-C146-7141-AE9C-1D26CB94F78C}" srcOrd="0" destOrd="0" presId="urn:microsoft.com/office/officeart/2016/7/layout/VerticalHollowActionList"/>
    <dgm:cxn modelId="{4F16F310-B2E7-1B41-982E-05BE3864BFF0}" type="presOf" srcId="{698E27F4-7ED2-4F13-A4BA-36F3B9EB424F}" destId="{1E037E4D-872D-6847-9C53-94D04D6E4203}" srcOrd="0" destOrd="0" presId="urn:microsoft.com/office/officeart/2016/7/layout/VerticalHollowActionList"/>
    <dgm:cxn modelId="{539BF71C-8BD2-8E4C-BA39-21F36FDE64E4}" type="presOf" srcId="{7A6D6402-2667-4DB1-8AA3-1879ACE6BB39}" destId="{6AE57190-A362-F345-9007-6180901E76DA}" srcOrd="0" destOrd="0" presId="urn:microsoft.com/office/officeart/2016/7/layout/VerticalHollowActionList"/>
    <dgm:cxn modelId="{FCB9AD34-7D5F-9A4F-A019-EF2AE913390F}" type="presOf" srcId="{066B10A6-D92E-405C-B56C-CDAF69E2CE27}" destId="{C36751B4-C71E-144D-A10D-1EF4831B13F8}" srcOrd="0" destOrd="0" presId="urn:microsoft.com/office/officeart/2016/7/layout/VerticalHollowActionList"/>
    <dgm:cxn modelId="{3561E746-1BC2-40E8-A07F-6645BF989A1F}" srcId="{8313AD7B-8AD8-4A16-A1DD-595DE7BE9E68}" destId="{D342A5CC-C995-4149-9EF1-90DB6EF07376}" srcOrd="3" destOrd="0" parTransId="{B500BD04-C31A-4EF9-B815-B2A346DB7E25}" sibTransId="{C1A07D2D-EFBB-439F-AF8A-8453AF055647}"/>
    <dgm:cxn modelId="{8BE58551-F794-4BF6-99D9-44B9849F15BA}" srcId="{8313AD7B-8AD8-4A16-A1DD-595DE7BE9E68}" destId="{75CD8DE8-DF31-4C70-BD16-D41154D66124}" srcOrd="0" destOrd="0" parTransId="{72660E3B-5A4E-4925-AA90-8E07828810CD}" sibTransId="{ACCF1C51-9AFC-4F0B-9FC3-07FB6FC590C3}"/>
    <dgm:cxn modelId="{7659A066-A432-4D53-A7F3-8E65BA7CB3B6}" srcId="{8313AD7B-8AD8-4A16-A1DD-595DE7BE9E68}" destId="{7A6D6402-2667-4DB1-8AA3-1879ACE6BB39}" srcOrd="1" destOrd="0" parTransId="{7F585EF3-46DC-450B-B490-9FA104DD19E2}" sibTransId="{3C3F833C-7FA2-43F5-A4D5-4849CECD85A3}"/>
    <dgm:cxn modelId="{54E0FA69-39CB-4861-8922-9969B9EC6883}" srcId="{8313AD7B-8AD8-4A16-A1DD-595DE7BE9E68}" destId="{698E27F4-7ED2-4F13-A4BA-36F3B9EB424F}" srcOrd="2" destOrd="0" parTransId="{8E185B22-52AF-4199-BDA1-8CA3E549B454}" sibTransId="{1EC8D844-7FCB-49DA-BF67-5E8C4F359755}"/>
    <dgm:cxn modelId="{8827F76C-B652-AD44-833D-A4238450C2F2}" type="presOf" srcId="{5EEF6C89-403C-456D-9507-E531D8F2AB89}" destId="{2C08D106-1FC2-1A49-8B8B-B9C4536DCC2B}" srcOrd="0" destOrd="0" presId="urn:microsoft.com/office/officeart/2016/7/layout/VerticalHollowActionList"/>
    <dgm:cxn modelId="{34803C7C-8289-994E-B124-3E0220C46579}" type="presOf" srcId="{D342A5CC-C995-4149-9EF1-90DB6EF07376}" destId="{F84C1F2F-968B-A24A-BC8D-D8846E175F48}" srcOrd="0" destOrd="0" presId="urn:microsoft.com/office/officeart/2016/7/layout/VerticalHollowActionList"/>
    <dgm:cxn modelId="{D41EDD89-69A6-CE45-8939-0FC820FBE368}" type="presOf" srcId="{8156B84C-8988-4EC0-BCB0-16AB73DCAFAF}" destId="{902BF232-5D5A-EE48-BE1B-7390B916AFDA}" srcOrd="0" destOrd="0" presId="urn:microsoft.com/office/officeart/2016/7/layout/VerticalHollowActionList"/>
    <dgm:cxn modelId="{A95143AA-EF27-4830-87FE-286682B40214}" srcId="{75CD8DE8-DF31-4C70-BD16-D41154D66124}" destId="{066B10A6-D92E-405C-B56C-CDAF69E2CE27}" srcOrd="0" destOrd="0" parTransId="{34A3BCF7-1157-4B9C-A80A-7076917964D3}" sibTransId="{7D3B7A3B-DCF8-494D-89D3-BCBFD997720A}"/>
    <dgm:cxn modelId="{C2C43CC6-D017-A54B-B015-778E043688FD}" type="presOf" srcId="{75CD8DE8-DF31-4C70-BD16-D41154D66124}" destId="{40E7D369-B9A0-0A4D-B8C3-1DEE709DFA7C}" srcOrd="0" destOrd="0" presId="urn:microsoft.com/office/officeart/2016/7/layout/VerticalHollowActionList"/>
    <dgm:cxn modelId="{0093BDDC-638F-4F4A-9481-23822DB65910}" srcId="{698E27F4-7ED2-4F13-A4BA-36F3B9EB424F}" destId="{E8FF5991-8A4F-4F1A-A4E2-3817D7D74F30}" srcOrd="0" destOrd="0" parTransId="{45C92969-817D-4F56-A44E-34406C4BEE9D}" sibTransId="{06CB9168-91C9-4FF2-A610-093A0A275D84}"/>
    <dgm:cxn modelId="{4AD44BE0-6C1E-3F4E-BE05-D39F61430BED}" type="presOf" srcId="{8313AD7B-8AD8-4A16-A1DD-595DE7BE9E68}" destId="{D6CBF0FD-B9EE-7145-9A92-0C2EE6DEB52F}" srcOrd="0" destOrd="0" presId="urn:microsoft.com/office/officeart/2016/7/layout/VerticalHollowActionList"/>
    <dgm:cxn modelId="{DB1635F2-43DD-4D1F-970C-52BF1FC6CABD}" srcId="{D342A5CC-C995-4149-9EF1-90DB6EF07376}" destId="{5EEF6C89-403C-456D-9507-E531D8F2AB89}" srcOrd="0" destOrd="0" parTransId="{40462093-3487-4D94-AB4B-3A66DD128399}" sibTransId="{93566C0E-C70F-45A8-BF6A-456C80F60169}"/>
    <dgm:cxn modelId="{C47D7F21-7428-3649-9AE0-8CBBDB6DE242}" type="presParOf" srcId="{D6CBF0FD-B9EE-7145-9A92-0C2EE6DEB52F}" destId="{0F949B3C-F191-924C-8EB3-04DA3FC655BE}" srcOrd="0" destOrd="0" presId="urn:microsoft.com/office/officeart/2016/7/layout/VerticalHollowActionList"/>
    <dgm:cxn modelId="{140769B3-5D21-E641-BCA2-C08442B0207E}" type="presParOf" srcId="{0F949B3C-F191-924C-8EB3-04DA3FC655BE}" destId="{40E7D369-B9A0-0A4D-B8C3-1DEE709DFA7C}" srcOrd="0" destOrd="0" presId="urn:microsoft.com/office/officeart/2016/7/layout/VerticalHollowActionList"/>
    <dgm:cxn modelId="{F44C04DB-596A-7D4E-BCB8-108648BEBFDA}" type="presParOf" srcId="{0F949B3C-F191-924C-8EB3-04DA3FC655BE}" destId="{C36751B4-C71E-144D-A10D-1EF4831B13F8}" srcOrd="1" destOrd="0" presId="urn:microsoft.com/office/officeart/2016/7/layout/VerticalHollowActionList"/>
    <dgm:cxn modelId="{6B7B575F-E6FE-134A-BD9C-ACE0910D12B7}" type="presParOf" srcId="{D6CBF0FD-B9EE-7145-9A92-0C2EE6DEB52F}" destId="{077D75B9-C392-824F-B370-F1904091A0AD}" srcOrd="1" destOrd="0" presId="urn:microsoft.com/office/officeart/2016/7/layout/VerticalHollowActionList"/>
    <dgm:cxn modelId="{4E9B146C-3654-6147-9030-E1B3BF36561F}" type="presParOf" srcId="{D6CBF0FD-B9EE-7145-9A92-0C2EE6DEB52F}" destId="{0D524FBE-0D74-D84D-B537-CB2D837E8FBC}" srcOrd="2" destOrd="0" presId="urn:microsoft.com/office/officeart/2016/7/layout/VerticalHollowActionList"/>
    <dgm:cxn modelId="{EB3DE1E7-142A-6247-8E09-502DC3066288}" type="presParOf" srcId="{0D524FBE-0D74-D84D-B537-CB2D837E8FBC}" destId="{6AE57190-A362-F345-9007-6180901E76DA}" srcOrd="0" destOrd="0" presId="urn:microsoft.com/office/officeart/2016/7/layout/VerticalHollowActionList"/>
    <dgm:cxn modelId="{EDDC50E3-17FA-C848-B725-B9529E5A80B9}" type="presParOf" srcId="{0D524FBE-0D74-D84D-B537-CB2D837E8FBC}" destId="{902BF232-5D5A-EE48-BE1B-7390B916AFDA}" srcOrd="1" destOrd="0" presId="urn:microsoft.com/office/officeart/2016/7/layout/VerticalHollowActionList"/>
    <dgm:cxn modelId="{D9A75C6F-9324-CE42-9DC0-D7711EDBE3D6}" type="presParOf" srcId="{D6CBF0FD-B9EE-7145-9A92-0C2EE6DEB52F}" destId="{95D0B8DE-8648-6847-83AA-B22981386C58}" srcOrd="3" destOrd="0" presId="urn:microsoft.com/office/officeart/2016/7/layout/VerticalHollowActionList"/>
    <dgm:cxn modelId="{0DD0A742-A4FD-774A-A5C2-52ECEA78145C}" type="presParOf" srcId="{D6CBF0FD-B9EE-7145-9A92-0C2EE6DEB52F}" destId="{5C083163-29FE-AB4A-8E56-7BEAA1CA760F}" srcOrd="4" destOrd="0" presId="urn:microsoft.com/office/officeart/2016/7/layout/VerticalHollowActionList"/>
    <dgm:cxn modelId="{70FC05B2-C87D-6D43-BB58-0A4F0509CF3F}" type="presParOf" srcId="{5C083163-29FE-AB4A-8E56-7BEAA1CA760F}" destId="{1E037E4D-872D-6847-9C53-94D04D6E4203}" srcOrd="0" destOrd="0" presId="urn:microsoft.com/office/officeart/2016/7/layout/VerticalHollowActionList"/>
    <dgm:cxn modelId="{1584072D-6C57-6B47-BD4A-A30011D74A07}" type="presParOf" srcId="{5C083163-29FE-AB4A-8E56-7BEAA1CA760F}" destId="{844B6314-C146-7141-AE9C-1D26CB94F78C}" srcOrd="1" destOrd="0" presId="urn:microsoft.com/office/officeart/2016/7/layout/VerticalHollowActionList"/>
    <dgm:cxn modelId="{3FA4D238-F655-BF48-BB60-22B73225D917}" type="presParOf" srcId="{D6CBF0FD-B9EE-7145-9A92-0C2EE6DEB52F}" destId="{F196DE1B-8256-714B-A63C-8C3987348FDD}" srcOrd="5" destOrd="0" presId="urn:microsoft.com/office/officeart/2016/7/layout/VerticalHollowActionList"/>
    <dgm:cxn modelId="{1366A503-761D-2847-932E-3AB734F5C154}" type="presParOf" srcId="{D6CBF0FD-B9EE-7145-9A92-0C2EE6DEB52F}" destId="{11E9A7F7-EDC4-0549-94B9-B285C8C55F30}" srcOrd="6" destOrd="0" presId="urn:microsoft.com/office/officeart/2016/7/layout/VerticalHollowActionList"/>
    <dgm:cxn modelId="{E1C7A3D5-3943-2645-84EF-BFB791F73402}" type="presParOf" srcId="{11E9A7F7-EDC4-0549-94B9-B285C8C55F30}" destId="{F84C1F2F-968B-A24A-BC8D-D8846E175F48}" srcOrd="0" destOrd="0" presId="urn:microsoft.com/office/officeart/2016/7/layout/VerticalHollowActionList"/>
    <dgm:cxn modelId="{1BCACD53-CBE4-D14D-9627-57498D52EB0A}" type="presParOf" srcId="{11E9A7F7-EDC4-0549-94B9-B285C8C55F30}" destId="{2C08D106-1FC2-1A49-8B8B-B9C4536DCC2B}"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83887A-CDDD-40F3-9423-DFE1F3B6E93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3638475-D610-4DE0-89F7-B61840399C56}">
      <dgm:prSet/>
      <dgm:spPr/>
      <dgm:t>
        <a:bodyPr/>
        <a:lstStyle/>
        <a:p>
          <a:r>
            <a:rPr lang="en-US"/>
            <a:t>Ford’s approach was limiting the variance of the product</a:t>
          </a:r>
        </a:p>
      </dgm:t>
    </dgm:pt>
    <dgm:pt modelId="{3579A10F-29D2-42CF-B4CA-6795A0C81414}" type="parTrans" cxnId="{9F3AED26-986D-49AD-8E4C-1D0D5FA0ED01}">
      <dgm:prSet/>
      <dgm:spPr/>
      <dgm:t>
        <a:bodyPr/>
        <a:lstStyle/>
        <a:p>
          <a:endParaRPr lang="en-US"/>
        </a:p>
      </dgm:t>
    </dgm:pt>
    <dgm:pt modelId="{F9F2C6A1-A838-4323-A6F7-C92B8279FDEF}" type="sibTrans" cxnId="{9F3AED26-986D-49AD-8E4C-1D0D5FA0ED01}">
      <dgm:prSet/>
      <dgm:spPr/>
      <dgm:t>
        <a:bodyPr/>
        <a:lstStyle/>
        <a:p>
          <a:endParaRPr lang="en-US"/>
        </a:p>
      </dgm:t>
    </dgm:pt>
    <dgm:pt modelId="{79987029-B418-44D6-8D23-52780053D6B2}">
      <dgm:prSet/>
      <dgm:spPr/>
      <dgm:t>
        <a:bodyPr/>
        <a:lstStyle/>
        <a:p>
          <a:r>
            <a:rPr lang="en-US"/>
            <a:t>The statement for any colour as long as it was black is a misnomer in that the Model T was offered in a multitude of colours</a:t>
          </a:r>
        </a:p>
      </dgm:t>
    </dgm:pt>
    <dgm:pt modelId="{2B6B18BA-4B53-4241-8A73-8EDFCBF5A497}" type="parTrans" cxnId="{B0279E70-4C88-41D0-8113-4198F38D5EE2}">
      <dgm:prSet/>
      <dgm:spPr/>
      <dgm:t>
        <a:bodyPr/>
        <a:lstStyle/>
        <a:p>
          <a:endParaRPr lang="en-US"/>
        </a:p>
      </dgm:t>
    </dgm:pt>
    <dgm:pt modelId="{2992D04A-CB5C-44A8-858F-060FEB97AFD3}" type="sibTrans" cxnId="{B0279E70-4C88-41D0-8113-4198F38D5EE2}">
      <dgm:prSet/>
      <dgm:spPr/>
      <dgm:t>
        <a:bodyPr/>
        <a:lstStyle/>
        <a:p>
          <a:endParaRPr lang="en-US"/>
        </a:p>
      </dgm:t>
    </dgm:pt>
    <dgm:pt modelId="{4491C39F-6976-47CC-A862-31F61300FD01}">
      <dgm:prSet/>
      <dgm:spPr/>
      <dgm:t>
        <a:bodyPr/>
        <a:lstStyle/>
        <a:p>
          <a:r>
            <a:rPr lang="en-US"/>
            <a:t>The important factor here is to consider purpose and cost for variation within a product</a:t>
          </a:r>
        </a:p>
      </dgm:t>
    </dgm:pt>
    <dgm:pt modelId="{CEC2C965-C77F-49C5-92A7-119C89B051F7}" type="parTrans" cxnId="{4BEC4845-ADB7-487A-9728-04A5C3DEDCBE}">
      <dgm:prSet/>
      <dgm:spPr/>
      <dgm:t>
        <a:bodyPr/>
        <a:lstStyle/>
        <a:p>
          <a:endParaRPr lang="en-US"/>
        </a:p>
      </dgm:t>
    </dgm:pt>
    <dgm:pt modelId="{5D7CA640-9FF0-43A6-B641-33963457320B}" type="sibTrans" cxnId="{4BEC4845-ADB7-487A-9728-04A5C3DEDCBE}">
      <dgm:prSet/>
      <dgm:spPr/>
      <dgm:t>
        <a:bodyPr/>
        <a:lstStyle/>
        <a:p>
          <a:endParaRPr lang="en-US"/>
        </a:p>
      </dgm:t>
    </dgm:pt>
    <dgm:pt modelId="{941483C4-184D-3248-A016-DF3D9A5B4526}" type="pres">
      <dgm:prSet presAssocID="{0883887A-CDDD-40F3-9423-DFE1F3B6E93A}" presName="linear" presStyleCnt="0">
        <dgm:presLayoutVars>
          <dgm:animLvl val="lvl"/>
          <dgm:resizeHandles val="exact"/>
        </dgm:presLayoutVars>
      </dgm:prSet>
      <dgm:spPr/>
    </dgm:pt>
    <dgm:pt modelId="{5F8DA650-795C-F74B-B145-5FC53AB92206}" type="pres">
      <dgm:prSet presAssocID="{33638475-D610-4DE0-89F7-B61840399C56}" presName="parentText" presStyleLbl="node1" presStyleIdx="0" presStyleCnt="3">
        <dgm:presLayoutVars>
          <dgm:chMax val="0"/>
          <dgm:bulletEnabled val="1"/>
        </dgm:presLayoutVars>
      </dgm:prSet>
      <dgm:spPr/>
    </dgm:pt>
    <dgm:pt modelId="{41CD38AB-B000-724A-AE40-E5A1B6FD1DD8}" type="pres">
      <dgm:prSet presAssocID="{F9F2C6A1-A838-4323-A6F7-C92B8279FDEF}" presName="spacer" presStyleCnt="0"/>
      <dgm:spPr/>
    </dgm:pt>
    <dgm:pt modelId="{1DE13BF4-787F-B242-A380-835BA74BD815}" type="pres">
      <dgm:prSet presAssocID="{79987029-B418-44D6-8D23-52780053D6B2}" presName="parentText" presStyleLbl="node1" presStyleIdx="1" presStyleCnt="3">
        <dgm:presLayoutVars>
          <dgm:chMax val="0"/>
          <dgm:bulletEnabled val="1"/>
        </dgm:presLayoutVars>
      </dgm:prSet>
      <dgm:spPr/>
    </dgm:pt>
    <dgm:pt modelId="{B59C6707-1531-5740-B8B1-FC0C085CD11B}" type="pres">
      <dgm:prSet presAssocID="{2992D04A-CB5C-44A8-858F-060FEB97AFD3}" presName="spacer" presStyleCnt="0"/>
      <dgm:spPr/>
    </dgm:pt>
    <dgm:pt modelId="{8A723B73-C3F4-2649-A8EB-7A9459208AEF}" type="pres">
      <dgm:prSet presAssocID="{4491C39F-6976-47CC-A862-31F61300FD01}" presName="parentText" presStyleLbl="node1" presStyleIdx="2" presStyleCnt="3">
        <dgm:presLayoutVars>
          <dgm:chMax val="0"/>
          <dgm:bulletEnabled val="1"/>
        </dgm:presLayoutVars>
      </dgm:prSet>
      <dgm:spPr/>
    </dgm:pt>
  </dgm:ptLst>
  <dgm:cxnLst>
    <dgm:cxn modelId="{9F3AED26-986D-49AD-8E4C-1D0D5FA0ED01}" srcId="{0883887A-CDDD-40F3-9423-DFE1F3B6E93A}" destId="{33638475-D610-4DE0-89F7-B61840399C56}" srcOrd="0" destOrd="0" parTransId="{3579A10F-29D2-42CF-B4CA-6795A0C81414}" sibTransId="{F9F2C6A1-A838-4323-A6F7-C92B8279FDEF}"/>
    <dgm:cxn modelId="{4BEC4845-ADB7-487A-9728-04A5C3DEDCBE}" srcId="{0883887A-CDDD-40F3-9423-DFE1F3B6E93A}" destId="{4491C39F-6976-47CC-A862-31F61300FD01}" srcOrd="2" destOrd="0" parTransId="{CEC2C965-C77F-49C5-92A7-119C89B051F7}" sibTransId="{5D7CA640-9FF0-43A6-B641-33963457320B}"/>
    <dgm:cxn modelId="{B0279E70-4C88-41D0-8113-4198F38D5EE2}" srcId="{0883887A-CDDD-40F3-9423-DFE1F3B6E93A}" destId="{79987029-B418-44D6-8D23-52780053D6B2}" srcOrd="1" destOrd="0" parTransId="{2B6B18BA-4B53-4241-8A73-8EDFCBF5A497}" sibTransId="{2992D04A-CB5C-44A8-858F-060FEB97AFD3}"/>
    <dgm:cxn modelId="{26BB4578-6213-9448-8386-1F8705A2BE58}" type="presOf" srcId="{33638475-D610-4DE0-89F7-B61840399C56}" destId="{5F8DA650-795C-F74B-B145-5FC53AB92206}" srcOrd="0" destOrd="0" presId="urn:microsoft.com/office/officeart/2005/8/layout/vList2"/>
    <dgm:cxn modelId="{440DB9C2-A1C1-9D49-B833-0B23DE388DB6}" type="presOf" srcId="{0883887A-CDDD-40F3-9423-DFE1F3B6E93A}" destId="{941483C4-184D-3248-A016-DF3D9A5B4526}" srcOrd="0" destOrd="0" presId="urn:microsoft.com/office/officeart/2005/8/layout/vList2"/>
    <dgm:cxn modelId="{8B3EB0D4-C465-5447-9020-BBC1D8E6EF6D}" type="presOf" srcId="{79987029-B418-44D6-8D23-52780053D6B2}" destId="{1DE13BF4-787F-B242-A380-835BA74BD815}" srcOrd="0" destOrd="0" presId="urn:microsoft.com/office/officeart/2005/8/layout/vList2"/>
    <dgm:cxn modelId="{5F84C0E9-345D-B447-AA57-D79732A67EC0}" type="presOf" srcId="{4491C39F-6976-47CC-A862-31F61300FD01}" destId="{8A723B73-C3F4-2649-A8EB-7A9459208AEF}" srcOrd="0" destOrd="0" presId="urn:microsoft.com/office/officeart/2005/8/layout/vList2"/>
    <dgm:cxn modelId="{EDD8219D-996C-3F43-885A-30783689485E}" type="presParOf" srcId="{941483C4-184D-3248-A016-DF3D9A5B4526}" destId="{5F8DA650-795C-F74B-B145-5FC53AB92206}" srcOrd="0" destOrd="0" presId="urn:microsoft.com/office/officeart/2005/8/layout/vList2"/>
    <dgm:cxn modelId="{3637DCB4-1363-534E-9D55-101B5A788B5F}" type="presParOf" srcId="{941483C4-184D-3248-A016-DF3D9A5B4526}" destId="{41CD38AB-B000-724A-AE40-E5A1B6FD1DD8}" srcOrd="1" destOrd="0" presId="urn:microsoft.com/office/officeart/2005/8/layout/vList2"/>
    <dgm:cxn modelId="{2222091D-7C00-BD46-98C2-356449766404}" type="presParOf" srcId="{941483C4-184D-3248-A016-DF3D9A5B4526}" destId="{1DE13BF4-787F-B242-A380-835BA74BD815}" srcOrd="2" destOrd="0" presId="urn:microsoft.com/office/officeart/2005/8/layout/vList2"/>
    <dgm:cxn modelId="{9C118780-318A-D346-B4EE-980D37275F40}" type="presParOf" srcId="{941483C4-184D-3248-A016-DF3D9A5B4526}" destId="{B59C6707-1531-5740-B8B1-FC0C085CD11B}" srcOrd="3" destOrd="0" presId="urn:microsoft.com/office/officeart/2005/8/layout/vList2"/>
    <dgm:cxn modelId="{802A87F5-C4F3-BF48-9133-AFED0B568389}" type="presParOf" srcId="{941483C4-184D-3248-A016-DF3D9A5B4526}" destId="{8A723B73-C3F4-2649-A8EB-7A9459208AE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AB4360-9798-4616-B853-BE40D199E9C3}"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8E8F579-1FAB-4EF5-8243-8824254C33C4}">
      <dgm:prSet/>
      <dgm:spPr/>
      <dgm:t>
        <a:bodyPr/>
        <a:lstStyle/>
        <a:p>
          <a:r>
            <a:rPr lang="en-US"/>
            <a:t>One of the more lucrative areas in modern times is that of the field of software development.</a:t>
          </a:r>
        </a:p>
      </dgm:t>
    </dgm:pt>
    <dgm:pt modelId="{FD6642A8-9D93-429C-BB01-1D7B8DB6A826}" type="parTrans" cxnId="{5FAA4D6B-7514-4F2F-8808-0315129311A5}">
      <dgm:prSet/>
      <dgm:spPr/>
      <dgm:t>
        <a:bodyPr/>
        <a:lstStyle/>
        <a:p>
          <a:endParaRPr lang="en-US"/>
        </a:p>
      </dgm:t>
    </dgm:pt>
    <dgm:pt modelId="{A7794A28-69DB-42A2-ACC7-9249D13DFCCB}" type="sibTrans" cxnId="{5FAA4D6B-7514-4F2F-8808-0315129311A5}">
      <dgm:prSet/>
      <dgm:spPr/>
      <dgm:t>
        <a:bodyPr/>
        <a:lstStyle/>
        <a:p>
          <a:endParaRPr lang="en-US"/>
        </a:p>
      </dgm:t>
    </dgm:pt>
    <dgm:pt modelId="{18EDA967-83FA-44FA-B4CE-D8A04D989109}">
      <dgm:prSet/>
      <dgm:spPr/>
      <dgm:t>
        <a:bodyPr/>
        <a:lstStyle/>
        <a:p>
          <a:r>
            <a:rPr lang="en-US"/>
            <a:t>Consider the birth of modern operating systems:</a:t>
          </a:r>
        </a:p>
      </dgm:t>
    </dgm:pt>
    <dgm:pt modelId="{632BF36F-1048-4FAF-B7A6-646FC70B9A68}" type="parTrans" cxnId="{841AA87B-4C2C-43A0-A9E4-8B6A3DED0378}">
      <dgm:prSet/>
      <dgm:spPr/>
      <dgm:t>
        <a:bodyPr/>
        <a:lstStyle/>
        <a:p>
          <a:endParaRPr lang="en-US"/>
        </a:p>
      </dgm:t>
    </dgm:pt>
    <dgm:pt modelId="{44DE9AAA-DCFF-4A17-8DB9-4F9154809669}" type="sibTrans" cxnId="{841AA87B-4C2C-43A0-A9E4-8B6A3DED0378}">
      <dgm:prSet/>
      <dgm:spPr/>
      <dgm:t>
        <a:bodyPr/>
        <a:lstStyle/>
        <a:p>
          <a:endParaRPr lang="en-US"/>
        </a:p>
      </dgm:t>
    </dgm:pt>
    <dgm:pt modelId="{3ABAF485-1CF1-42AE-BB81-E1DE6F1002B5}">
      <dgm:prSet/>
      <dgm:spPr/>
      <dgm:t>
        <a:bodyPr/>
        <a:lstStyle/>
        <a:p>
          <a:r>
            <a:rPr lang="en-US"/>
            <a:t>Linux</a:t>
          </a:r>
        </a:p>
      </dgm:t>
    </dgm:pt>
    <dgm:pt modelId="{1693C1B8-1040-4310-90C4-9BC6B30A458F}" type="parTrans" cxnId="{C2ADDEA1-6288-4EBC-929D-1DA33E56257F}">
      <dgm:prSet/>
      <dgm:spPr/>
      <dgm:t>
        <a:bodyPr/>
        <a:lstStyle/>
        <a:p>
          <a:endParaRPr lang="en-US"/>
        </a:p>
      </dgm:t>
    </dgm:pt>
    <dgm:pt modelId="{8FDBACF0-F9F9-4AA0-8F67-2A76091898DD}" type="sibTrans" cxnId="{C2ADDEA1-6288-4EBC-929D-1DA33E56257F}">
      <dgm:prSet/>
      <dgm:spPr/>
      <dgm:t>
        <a:bodyPr/>
        <a:lstStyle/>
        <a:p>
          <a:endParaRPr lang="en-US"/>
        </a:p>
      </dgm:t>
    </dgm:pt>
    <dgm:pt modelId="{8888667B-5047-4DEF-AA8E-A8FC022FDB22}">
      <dgm:prSet/>
      <dgm:spPr/>
      <dgm:t>
        <a:bodyPr/>
        <a:lstStyle/>
        <a:p>
          <a:r>
            <a:rPr lang="en-US"/>
            <a:t>Windows </a:t>
          </a:r>
        </a:p>
      </dgm:t>
    </dgm:pt>
    <dgm:pt modelId="{EBC2A4E0-D32E-4672-A4ED-EFDD063C58B3}" type="parTrans" cxnId="{B26F82FC-9A16-4A5E-A4E3-877ACCE6E17E}">
      <dgm:prSet/>
      <dgm:spPr/>
      <dgm:t>
        <a:bodyPr/>
        <a:lstStyle/>
        <a:p>
          <a:endParaRPr lang="en-US"/>
        </a:p>
      </dgm:t>
    </dgm:pt>
    <dgm:pt modelId="{CE937B5F-C72D-4D7F-A7E1-FC552E42AB00}" type="sibTrans" cxnId="{B26F82FC-9A16-4A5E-A4E3-877ACCE6E17E}">
      <dgm:prSet/>
      <dgm:spPr/>
      <dgm:t>
        <a:bodyPr/>
        <a:lstStyle/>
        <a:p>
          <a:endParaRPr lang="en-US"/>
        </a:p>
      </dgm:t>
    </dgm:pt>
    <dgm:pt modelId="{29A80FF3-6EEC-4EE1-AA99-E80B6EE6410E}">
      <dgm:prSet/>
      <dgm:spPr/>
      <dgm:t>
        <a:bodyPr/>
        <a:lstStyle/>
        <a:p>
          <a:r>
            <a:rPr lang="en-US"/>
            <a:t>Apple OS</a:t>
          </a:r>
        </a:p>
      </dgm:t>
    </dgm:pt>
    <dgm:pt modelId="{E91E889A-8053-447B-879C-CE75CE5B6ABD}" type="parTrans" cxnId="{EA22FB7B-F1AA-48A4-8233-DFC342AF9A81}">
      <dgm:prSet/>
      <dgm:spPr/>
      <dgm:t>
        <a:bodyPr/>
        <a:lstStyle/>
        <a:p>
          <a:endParaRPr lang="en-US"/>
        </a:p>
      </dgm:t>
    </dgm:pt>
    <dgm:pt modelId="{E854675D-0065-49C2-BBFB-45C35E61A6D0}" type="sibTrans" cxnId="{EA22FB7B-F1AA-48A4-8233-DFC342AF9A81}">
      <dgm:prSet/>
      <dgm:spPr/>
      <dgm:t>
        <a:bodyPr/>
        <a:lstStyle/>
        <a:p>
          <a:endParaRPr lang="en-US"/>
        </a:p>
      </dgm:t>
    </dgm:pt>
    <dgm:pt modelId="{9419E552-1167-4212-ACF1-D6B2AFEE86B2}">
      <dgm:prSet/>
      <dgm:spPr/>
      <dgm:t>
        <a:bodyPr/>
        <a:lstStyle/>
        <a:p>
          <a:r>
            <a:rPr lang="en-US"/>
            <a:t>Where did these platforms originate ?</a:t>
          </a:r>
        </a:p>
      </dgm:t>
    </dgm:pt>
    <dgm:pt modelId="{B26B7B0F-B78B-4767-83C8-9938FE887AB9}" type="parTrans" cxnId="{204CA6B7-C794-4EA9-ACDF-FAE9B77BF4A5}">
      <dgm:prSet/>
      <dgm:spPr/>
      <dgm:t>
        <a:bodyPr/>
        <a:lstStyle/>
        <a:p>
          <a:endParaRPr lang="en-US"/>
        </a:p>
      </dgm:t>
    </dgm:pt>
    <dgm:pt modelId="{057C9B03-2FBA-4078-91D4-F08FE437EBD4}" type="sibTrans" cxnId="{204CA6B7-C794-4EA9-ACDF-FAE9B77BF4A5}">
      <dgm:prSet/>
      <dgm:spPr/>
      <dgm:t>
        <a:bodyPr/>
        <a:lstStyle/>
        <a:p>
          <a:endParaRPr lang="en-US"/>
        </a:p>
      </dgm:t>
    </dgm:pt>
    <dgm:pt modelId="{C93A650C-9957-4090-992F-884F01FAED6F}" type="pres">
      <dgm:prSet presAssocID="{45AB4360-9798-4616-B853-BE40D199E9C3}" presName="root" presStyleCnt="0">
        <dgm:presLayoutVars>
          <dgm:dir/>
          <dgm:resizeHandles val="exact"/>
        </dgm:presLayoutVars>
      </dgm:prSet>
      <dgm:spPr/>
    </dgm:pt>
    <dgm:pt modelId="{50825490-685C-4B43-901D-D179C75BAE40}" type="pres">
      <dgm:prSet presAssocID="{B8E8F579-1FAB-4EF5-8243-8824254C33C4}" presName="compNode" presStyleCnt="0"/>
      <dgm:spPr/>
    </dgm:pt>
    <dgm:pt modelId="{B1479B42-DA8C-41D1-83B6-75A315B65342}" type="pres">
      <dgm:prSet presAssocID="{B8E8F579-1FAB-4EF5-8243-8824254C33C4}" presName="bgRect" presStyleLbl="bgShp" presStyleIdx="0" presStyleCnt="3"/>
      <dgm:spPr/>
    </dgm:pt>
    <dgm:pt modelId="{5F7012C8-2653-49BC-B36A-6B3AAB0C5BE6}" type="pres">
      <dgm:prSet presAssocID="{B8E8F579-1FAB-4EF5-8243-8824254C33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2F852D80-ADE6-4A29-BE22-25D0EE59CFF6}" type="pres">
      <dgm:prSet presAssocID="{B8E8F579-1FAB-4EF5-8243-8824254C33C4}" presName="spaceRect" presStyleCnt="0"/>
      <dgm:spPr/>
    </dgm:pt>
    <dgm:pt modelId="{87E744A1-6242-458D-8DAE-98030942F67B}" type="pres">
      <dgm:prSet presAssocID="{B8E8F579-1FAB-4EF5-8243-8824254C33C4}" presName="parTx" presStyleLbl="revTx" presStyleIdx="0" presStyleCnt="4">
        <dgm:presLayoutVars>
          <dgm:chMax val="0"/>
          <dgm:chPref val="0"/>
        </dgm:presLayoutVars>
      </dgm:prSet>
      <dgm:spPr/>
    </dgm:pt>
    <dgm:pt modelId="{399C47A9-2AA1-473B-BFA1-D4792FA52552}" type="pres">
      <dgm:prSet presAssocID="{A7794A28-69DB-42A2-ACC7-9249D13DFCCB}" presName="sibTrans" presStyleCnt="0"/>
      <dgm:spPr/>
    </dgm:pt>
    <dgm:pt modelId="{05A02A25-08FB-461D-A596-56D25651F5AB}" type="pres">
      <dgm:prSet presAssocID="{18EDA967-83FA-44FA-B4CE-D8A04D989109}" presName="compNode" presStyleCnt="0"/>
      <dgm:spPr/>
    </dgm:pt>
    <dgm:pt modelId="{A5A6CA0C-1B19-4886-88AD-F0B8055D0812}" type="pres">
      <dgm:prSet presAssocID="{18EDA967-83FA-44FA-B4CE-D8A04D989109}" presName="bgRect" presStyleLbl="bgShp" presStyleIdx="1" presStyleCnt="3"/>
      <dgm:spPr/>
    </dgm:pt>
    <dgm:pt modelId="{6406CA9B-2F49-4B32-80BF-2DC29E91381B}" type="pres">
      <dgm:prSet presAssocID="{18EDA967-83FA-44FA-B4CE-D8A04D98910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10C0F450-0E7F-4F5A-8837-37D460AB8D32}" type="pres">
      <dgm:prSet presAssocID="{18EDA967-83FA-44FA-B4CE-D8A04D989109}" presName="spaceRect" presStyleCnt="0"/>
      <dgm:spPr/>
    </dgm:pt>
    <dgm:pt modelId="{B40F02BA-09EE-43C5-B947-8D7B603485E2}" type="pres">
      <dgm:prSet presAssocID="{18EDA967-83FA-44FA-B4CE-D8A04D989109}" presName="parTx" presStyleLbl="revTx" presStyleIdx="1" presStyleCnt="4">
        <dgm:presLayoutVars>
          <dgm:chMax val="0"/>
          <dgm:chPref val="0"/>
        </dgm:presLayoutVars>
      </dgm:prSet>
      <dgm:spPr/>
    </dgm:pt>
    <dgm:pt modelId="{925CC281-27BC-4478-90B7-E5B2FE20FC75}" type="pres">
      <dgm:prSet presAssocID="{18EDA967-83FA-44FA-B4CE-D8A04D989109}" presName="desTx" presStyleLbl="revTx" presStyleIdx="2" presStyleCnt="4">
        <dgm:presLayoutVars/>
      </dgm:prSet>
      <dgm:spPr/>
    </dgm:pt>
    <dgm:pt modelId="{B0C534CA-5B6C-4B46-BF86-1368C69E961B}" type="pres">
      <dgm:prSet presAssocID="{44DE9AAA-DCFF-4A17-8DB9-4F9154809669}" presName="sibTrans" presStyleCnt="0"/>
      <dgm:spPr/>
    </dgm:pt>
    <dgm:pt modelId="{697380C3-DC1F-4E89-A16E-5CE55DDB1E9E}" type="pres">
      <dgm:prSet presAssocID="{9419E552-1167-4212-ACF1-D6B2AFEE86B2}" presName="compNode" presStyleCnt="0"/>
      <dgm:spPr/>
    </dgm:pt>
    <dgm:pt modelId="{FE56D03D-20E3-4ED4-8A34-890EC60D6545}" type="pres">
      <dgm:prSet presAssocID="{9419E552-1167-4212-ACF1-D6B2AFEE86B2}" presName="bgRect" presStyleLbl="bgShp" presStyleIdx="2" presStyleCnt="3"/>
      <dgm:spPr/>
    </dgm:pt>
    <dgm:pt modelId="{CCBE1F42-02F9-46A6-A425-DF6CA3767C96}" type="pres">
      <dgm:prSet presAssocID="{9419E552-1167-4212-ACF1-D6B2AFEE86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itor"/>
        </a:ext>
      </dgm:extLst>
    </dgm:pt>
    <dgm:pt modelId="{1733999C-D775-408F-A84A-1C290B19A15D}" type="pres">
      <dgm:prSet presAssocID="{9419E552-1167-4212-ACF1-D6B2AFEE86B2}" presName="spaceRect" presStyleCnt="0"/>
      <dgm:spPr/>
    </dgm:pt>
    <dgm:pt modelId="{60A2C9A1-9375-463E-8EA3-2240257A21BA}" type="pres">
      <dgm:prSet presAssocID="{9419E552-1167-4212-ACF1-D6B2AFEE86B2}" presName="parTx" presStyleLbl="revTx" presStyleIdx="3" presStyleCnt="4">
        <dgm:presLayoutVars>
          <dgm:chMax val="0"/>
          <dgm:chPref val="0"/>
        </dgm:presLayoutVars>
      </dgm:prSet>
      <dgm:spPr/>
    </dgm:pt>
  </dgm:ptLst>
  <dgm:cxnLst>
    <dgm:cxn modelId="{62AAB803-D3D9-41D8-87F3-20228CC1E1BF}" type="presOf" srcId="{18EDA967-83FA-44FA-B4CE-D8A04D989109}" destId="{B40F02BA-09EE-43C5-B947-8D7B603485E2}" srcOrd="0" destOrd="0" presId="urn:microsoft.com/office/officeart/2018/2/layout/IconVerticalSolidList"/>
    <dgm:cxn modelId="{D7D92847-23EF-4A8C-9BB4-03BB7D7F8540}" type="presOf" srcId="{9419E552-1167-4212-ACF1-D6B2AFEE86B2}" destId="{60A2C9A1-9375-463E-8EA3-2240257A21BA}" srcOrd="0" destOrd="0" presId="urn:microsoft.com/office/officeart/2018/2/layout/IconVerticalSolidList"/>
    <dgm:cxn modelId="{9FA9E854-01B3-4B71-9798-45AE4CB842BB}" type="presOf" srcId="{8888667B-5047-4DEF-AA8E-A8FC022FDB22}" destId="{925CC281-27BC-4478-90B7-E5B2FE20FC75}" srcOrd="0" destOrd="1" presId="urn:microsoft.com/office/officeart/2018/2/layout/IconVerticalSolidList"/>
    <dgm:cxn modelId="{5FAA4D6B-7514-4F2F-8808-0315129311A5}" srcId="{45AB4360-9798-4616-B853-BE40D199E9C3}" destId="{B8E8F579-1FAB-4EF5-8243-8824254C33C4}" srcOrd="0" destOrd="0" parTransId="{FD6642A8-9D93-429C-BB01-1D7B8DB6A826}" sibTransId="{A7794A28-69DB-42A2-ACC7-9249D13DFCCB}"/>
    <dgm:cxn modelId="{8B56CF71-4DFC-46C4-9FC1-9D0790E06D5C}" type="presOf" srcId="{B8E8F579-1FAB-4EF5-8243-8824254C33C4}" destId="{87E744A1-6242-458D-8DAE-98030942F67B}" srcOrd="0" destOrd="0" presId="urn:microsoft.com/office/officeart/2018/2/layout/IconVerticalSolidList"/>
    <dgm:cxn modelId="{841AA87B-4C2C-43A0-A9E4-8B6A3DED0378}" srcId="{45AB4360-9798-4616-B853-BE40D199E9C3}" destId="{18EDA967-83FA-44FA-B4CE-D8A04D989109}" srcOrd="1" destOrd="0" parTransId="{632BF36F-1048-4FAF-B7A6-646FC70B9A68}" sibTransId="{44DE9AAA-DCFF-4A17-8DB9-4F9154809669}"/>
    <dgm:cxn modelId="{EA22FB7B-F1AA-48A4-8233-DFC342AF9A81}" srcId="{18EDA967-83FA-44FA-B4CE-D8A04D989109}" destId="{29A80FF3-6EEC-4EE1-AA99-E80B6EE6410E}" srcOrd="2" destOrd="0" parTransId="{E91E889A-8053-447B-879C-CE75CE5B6ABD}" sibTransId="{E854675D-0065-49C2-BBFB-45C35E61A6D0}"/>
    <dgm:cxn modelId="{C2ADDEA1-6288-4EBC-929D-1DA33E56257F}" srcId="{18EDA967-83FA-44FA-B4CE-D8A04D989109}" destId="{3ABAF485-1CF1-42AE-BB81-E1DE6F1002B5}" srcOrd="0" destOrd="0" parTransId="{1693C1B8-1040-4310-90C4-9BC6B30A458F}" sibTransId="{8FDBACF0-F9F9-4AA0-8F67-2A76091898DD}"/>
    <dgm:cxn modelId="{878360A5-07EB-4783-8772-C8C38853B427}" type="presOf" srcId="{29A80FF3-6EEC-4EE1-AA99-E80B6EE6410E}" destId="{925CC281-27BC-4478-90B7-E5B2FE20FC75}" srcOrd="0" destOrd="2" presId="urn:microsoft.com/office/officeart/2018/2/layout/IconVerticalSolidList"/>
    <dgm:cxn modelId="{DE4280A8-37B6-4CC5-9AA4-E9A132D27044}" type="presOf" srcId="{45AB4360-9798-4616-B853-BE40D199E9C3}" destId="{C93A650C-9957-4090-992F-884F01FAED6F}" srcOrd="0" destOrd="0" presId="urn:microsoft.com/office/officeart/2018/2/layout/IconVerticalSolidList"/>
    <dgm:cxn modelId="{204CA6B7-C794-4EA9-ACDF-FAE9B77BF4A5}" srcId="{45AB4360-9798-4616-B853-BE40D199E9C3}" destId="{9419E552-1167-4212-ACF1-D6B2AFEE86B2}" srcOrd="2" destOrd="0" parTransId="{B26B7B0F-B78B-4767-83C8-9938FE887AB9}" sibTransId="{057C9B03-2FBA-4078-91D4-F08FE437EBD4}"/>
    <dgm:cxn modelId="{841433DB-27D6-4CC4-AA4F-EA8102CDDE7A}" type="presOf" srcId="{3ABAF485-1CF1-42AE-BB81-E1DE6F1002B5}" destId="{925CC281-27BC-4478-90B7-E5B2FE20FC75}" srcOrd="0" destOrd="0" presId="urn:microsoft.com/office/officeart/2018/2/layout/IconVerticalSolidList"/>
    <dgm:cxn modelId="{B26F82FC-9A16-4A5E-A4E3-877ACCE6E17E}" srcId="{18EDA967-83FA-44FA-B4CE-D8A04D989109}" destId="{8888667B-5047-4DEF-AA8E-A8FC022FDB22}" srcOrd="1" destOrd="0" parTransId="{EBC2A4E0-D32E-4672-A4ED-EFDD063C58B3}" sibTransId="{CE937B5F-C72D-4D7F-A7E1-FC552E42AB00}"/>
    <dgm:cxn modelId="{2CFCC486-0BB1-4C98-BD04-D9657C8F7A17}" type="presParOf" srcId="{C93A650C-9957-4090-992F-884F01FAED6F}" destId="{50825490-685C-4B43-901D-D179C75BAE40}" srcOrd="0" destOrd="0" presId="urn:microsoft.com/office/officeart/2018/2/layout/IconVerticalSolidList"/>
    <dgm:cxn modelId="{1979E2C0-5FAF-41C6-B500-0CC85753CD5F}" type="presParOf" srcId="{50825490-685C-4B43-901D-D179C75BAE40}" destId="{B1479B42-DA8C-41D1-83B6-75A315B65342}" srcOrd="0" destOrd="0" presId="urn:microsoft.com/office/officeart/2018/2/layout/IconVerticalSolidList"/>
    <dgm:cxn modelId="{8A1F8763-753E-40F2-8720-9D94054BA98B}" type="presParOf" srcId="{50825490-685C-4B43-901D-D179C75BAE40}" destId="{5F7012C8-2653-49BC-B36A-6B3AAB0C5BE6}" srcOrd="1" destOrd="0" presId="urn:microsoft.com/office/officeart/2018/2/layout/IconVerticalSolidList"/>
    <dgm:cxn modelId="{D574501D-6924-4EA8-B5C4-7434D58B7BE0}" type="presParOf" srcId="{50825490-685C-4B43-901D-D179C75BAE40}" destId="{2F852D80-ADE6-4A29-BE22-25D0EE59CFF6}" srcOrd="2" destOrd="0" presId="urn:microsoft.com/office/officeart/2018/2/layout/IconVerticalSolidList"/>
    <dgm:cxn modelId="{16D658F8-0AB3-4600-A34F-DFE4166B8F1D}" type="presParOf" srcId="{50825490-685C-4B43-901D-D179C75BAE40}" destId="{87E744A1-6242-458D-8DAE-98030942F67B}" srcOrd="3" destOrd="0" presId="urn:microsoft.com/office/officeart/2018/2/layout/IconVerticalSolidList"/>
    <dgm:cxn modelId="{CDA929A9-DDE4-441A-8F3F-FE763FF4EFDE}" type="presParOf" srcId="{C93A650C-9957-4090-992F-884F01FAED6F}" destId="{399C47A9-2AA1-473B-BFA1-D4792FA52552}" srcOrd="1" destOrd="0" presId="urn:microsoft.com/office/officeart/2018/2/layout/IconVerticalSolidList"/>
    <dgm:cxn modelId="{EB8E27FA-5B03-427D-A1F8-E33D17D6CAC2}" type="presParOf" srcId="{C93A650C-9957-4090-992F-884F01FAED6F}" destId="{05A02A25-08FB-461D-A596-56D25651F5AB}" srcOrd="2" destOrd="0" presId="urn:microsoft.com/office/officeart/2018/2/layout/IconVerticalSolidList"/>
    <dgm:cxn modelId="{F2988EEE-521A-4975-842E-256A1EBCEF07}" type="presParOf" srcId="{05A02A25-08FB-461D-A596-56D25651F5AB}" destId="{A5A6CA0C-1B19-4886-88AD-F0B8055D0812}" srcOrd="0" destOrd="0" presId="urn:microsoft.com/office/officeart/2018/2/layout/IconVerticalSolidList"/>
    <dgm:cxn modelId="{C0E49593-3DF8-4EDA-A16E-02BC4DC5EE26}" type="presParOf" srcId="{05A02A25-08FB-461D-A596-56D25651F5AB}" destId="{6406CA9B-2F49-4B32-80BF-2DC29E91381B}" srcOrd="1" destOrd="0" presId="urn:microsoft.com/office/officeart/2018/2/layout/IconVerticalSolidList"/>
    <dgm:cxn modelId="{98D944AA-C25E-4C5D-9212-F69719E8B007}" type="presParOf" srcId="{05A02A25-08FB-461D-A596-56D25651F5AB}" destId="{10C0F450-0E7F-4F5A-8837-37D460AB8D32}" srcOrd="2" destOrd="0" presId="urn:microsoft.com/office/officeart/2018/2/layout/IconVerticalSolidList"/>
    <dgm:cxn modelId="{EA2F65E1-66B7-4E28-A8A1-A5A8B6C98CCB}" type="presParOf" srcId="{05A02A25-08FB-461D-A596-56D25651F5AB}" destId="{B40F02BA-09EE-43C5-B947-8D7B603485E2}" srcOrd="3" destOrd="0" presId="urn:microsoft.com/office/officeart/2018/2/layout/IconVerticalSolidList"/>
    <dgm:cxn modelId="{E43439B8-6CB1-49E2-9F54-12873B590FE8}" type="presParOf" srcId="{05A02A25-08FB-461D-A596-56D25651F5AB}" destId="{925CC281-27BC-4478-90B7-E5B2FE20FC75}" srcOrd="4" destOrd="0" presId="urn:microsoft.com/office/officeart/2018/2/layout/IconVerticalSolidList"/>
    <dgm:cxn modelId="{CA4411C9-E60A-4245-8EF3-629508984882}" type="presParOf" srcId="{C93A650C-9957-4090-992F-884F01FAED6F}" destId="{B0C534CA-5B6C-4B46-BF86-1368C69E961B}" srcOrd="3" destOrd="0" presId="urn:microsoft.com/office/officeart/2018/2/layout/IconVerticalSolidList"/>
    <dgm:cxn modelId="{F6290F1C-7501-4A96-9531-106B91386F52}" type="presParOf" srcId="{C93A650C-9957-4090-992F-884F01FAED6F}" destId="{697380C3-DC1F-4E89-A16E-5CE55DDB1E9E}" srcOrd="4" destOrd="0" presId="urn:microsoft.com/office/officeart/2018/2/layout/IconVerticalSolidList"/>
    <dgm:cxn modelId="{71839CC3-0372-4B68-9B31-04A49E139E5B}" type="presParOf" srcId="{697380C3-DC1F-4E89-A16E-5CE55DDB1E9E}" destId="{FE56D03D-20E3-4ED4-8A34-890EC60D6545}" srcOrd="0" destOrd="0" presId="urn:microsoft.com/office/officeart/2018/2/layout/IconVerticalSolidList"/>
    <dgm:cxn modelId="{676386FF-277B-49FF-873B-D067A7B86923}" type="presParOf" srcId="{697380C3-DC1F-4E89-A16E-5CE55DDB1E9E}" destId="{CCBE1F42-02F9-46A6-A425-DF6CA3767C96}" srcOrd="1" destOrd="0" presId="urn:microsoft.com/office/officeart/2018/2/layout/IconVerticalSolidList"/>
    <dgm:cxn modelId="{013B0E09-864E-469E-9311-75F0A34F9FCA}" type="presParOf" srcId="{697380C3-DC1F-4E89-A16E-5CE55DDB1E9E}" destId="{1733999C-D775-408F-A84A-1C290B19A15D}" srcOrd="2" destOrd="0" presId="urn:microsoft.com/office/officeart/2018/2/layout/IconVerticalSolidList"/>
    <dgm:cxn modelId="{1EA0D011-D897-4696-AE48-6D016EF7723E}" type="presParOf" srcId="{697380C3-DC1F-4E89-A16E-5CE55DDB1E9E}" destId="{60A2C9A1-9375-463E-8EA3-2240257A21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411D416-F8C5-4977-AF55-BD1DA12391E1}" type="doc">
      <dgm:prSet loTypeId="urn:microsoft.com/office/officeart/2005/8/layout/matrix2" loCatId="matrix" qsTypeId="urn:microsoft.com/office/officeart/2005/8/quickstyle/simple1" qsCatId="simple" csTypeId="urn:microsoft.com/office/officeart/2005/8/colors/colorful1" csCatId="colorful"/>
      <dgm:spPr/>
      <dgm:t>
        <a:bodyPr/>
        <a:lstStyle/>
        <a:p>
          <a:endParaRPr lang="en-US"/>
        </a:p>
      </dgm:t>
    </dgm:pt>
    <dgm:pt modelId="{F9286F8C-51B2-4F06-A418-5E83EFC7B373}">
      <dgm:prSet/>
      <dgm:spPr/>
      <dgm:t>
        <a:bodyPr/>
        <a:lstStyle/>
        <a:p>
          <a:r>
            <a:rPr lang="en-US"/>
            <a:t>What were the major differences between these two platforms ?</a:t>
          </a:r>
        </a:p>
      </dgm:t>
    </dgm:pt>
    <dgm:pt modelId="{7515FA3C-7E16-4AFD-8358-778F8FD69746}" type="parTrans" cxnId="{B5AD8B47-0A41-44DC-BC0D-32753CF3D348}">
      <dgm:prSet/>
      <dgm:spPr/>
      <dgm:t>
        <a:bodyPr/>
        <a:lstStyle/>
        <a:p>
          <a:endParaRPr lang="en-US"/>
        </a:p>
      </dgm:t>
    </dgm:pt>
    <dgm:pt modelId="{8185D06A-A693-4728-AFE6-843A8DFC4D58}" type="sibTrans" cxnId="{B5AD8B47-0A41-44DC-BC0D-32753CF3D348}">
      <dgm:prSet/>
      <dgm:spPr/>
      <dgm:t>
        <a:bodyPr/>
        <a:lstStyle/>
        <a:p>
          <a:endParaRPr lang="en-US"/>
        </a:p>
      </dgm:t>
    </dgm:pt>
    <dgm:pt modelId="{3BAFA97C-C723-4B18-820B-3AE292A8C36A}">
      <dgm:prSet/>
      <dgm:spPr/>
      <dgm:t>
        <a:bodyPr/>
        <a:lstStyle/>
        <a:p>
          <a:r>
            <a:rPr lang="en-US"/>
            <a:t>What was valued by each vendor ?</a:t>
          </a:r>
        </a:p>
      </dgm:t>
    </dgm:pt>
    <dgm:pt modelId="{786917F2-C592-4E59-8A31-D47F38A93BCC}" type="parTrans" cxnId="{F0BC07A0-4A16-4F5F-8678-C7969FF05B33}">
      <dgm:prSet/>
      <dgm:spPr/>
      <dgm:t>
        <a:bodyPr/>
        <a:lstStyle/>
        <a:p>
          <a:endParaRPr lang="en-US"/>
        </a:p>
      </dgm:t>
    </dgm:pt>
    <dgm:pt modelId="{A5B86793-9678-45EE-9DB6-B303932680A3}" type="sibTrans" cxnId="{F0BC07A0-4A16-4F5F-8678-C7969FF05B33}">
      <dgm:prSet/>
      <dgm:spPr/>
      <dgm:t>
        <a:bodyPr/>
        <a:lstStyle/>
        <a:p>
          <a:endParaRPr lang="en-US"/>
        </a:p>
      </dgm:t>
    </dgm:pt>
    <dgm:pt modelId="{D6CF381B-BBD3-4BE5-AADA-00EB66DAEB46}">
      <dgm:prSet/>
      <dgm:spPr/>
      <dgm:t>
        <a:bodyPr/>
        <a:lstStyle/>
        <a:p>
          <a:r>
            <a:rPr lang="en-US"/>
            <a:t>Why was this the case ?</a:t>
          </a:r>
        </a:p>
      </dgm:t>
    </dgm:pt>
    <dgm:pt modelId="{B5A9EBA9-880A-4E0B-B5B9-662AADA00828}" type="parTrans" cxnId="{91D3F056-2D9F-4BAC-B736-F8E25DBCCB50}">
      <dgm:prSet/>
      <dgm:spPr/>
      <dgm:t>
        <a:bodyPr/>
        <a:lstStyle/>
        <a:p>
          <a:endParaRPr lang="en-US"/>
        </a:p>
      </dgm:t>
    </dgm:pt>
    <dgm:pt modelId="{9632AEA5-29C8-49E7-8CD8-D60619319A11}" type="sibTrans" cxnId="{91D3F056-2D9F-4BAC-B736-F8E25DBCCB50}">
      <dgm:prSet/>
      <dgm:spPr/>
      <dgm:t>
        <a:bodyPr/>
        <a:lstStyle/>
        <a:p>
          <a:endParaRPr lang="en-US"/>
        </a:p>
      </dgm:t>
    </dgm:pt>
    <dgm:pt modelId="{14751232-2AEA-4E9E-859D-FD0F30981B8F}">
      <dgm:prSet/>
      <dgm:spPr/>
      <dgm:t>
        <a:bodyPr/>
        <a:lstStyle/>
        <a:p>
          <a:r>
            <a:rPr lang="en-US"/>
            <a:t>Microsoft followed (for the most part) the functional approach with limited attention to feedback for aesthetics</a:t>
          </a:r>
        </a:p>
      </dgm:t>
    </dgm:pt>
    <dgm:pt modelId="{47B7C828-C7CA-4CA8-8B3E-0DDE4902C8A0}" type="parTrans" cxnId="{C0154426-E6EA-4DCE-B6D4-C1C0EFD24BC1}">
      <dgm:prSet/>
      <dgm:spPr/>
      <dgm:t>
        <a:bodyPr/>
        <a:lstStyle/>
        <a:p>
          <a:endParaRPr lang="en-US"/>
        </a:p>
      </dgm:t>
    </dgm:pt>
    <dgm:pt modelId="{9E4388B4-4644-4CEE-8A38-AEC211D2D9D4}" type="sibTrans" cxnId="{C0154426-E6EA-4DCE-B6D4-C1C0EFD24BC1}">
      <dgm:prSet/>
      <dgm:spPr/>
      <dgm:t>
        <a:bodyPr/>
        <a:lstStyle/>
        <a:p>
          <a:endParaRPr lang="en-US"/>
        </a:p>
      </dgm:t>
    </dgm:pt>
    <dgm:pt modelId="{58AD6357-E3CE-4A4B-87F1-AF7DF2D3687A}">
      <dgm:prSet/>
      <dgm:spPr/>
      <dgm:t>
        <a:bodyPr/>
        <a:lstStyle/>
        <a:p>
          <a:r>
            <a:rPr lang="en-US"/>
            <a:t>Apple believed that the customer wanted an easy to use platform with a little less in depth functionality than that offered by the alternatives</a:t>
          </a:r>
        </a:p>
      </dgm:t>
    </dgm:pt>
    <dgm:pt modelId="{C3D39F98-3B07-4DA9-9B9D-610013858D89}" type="parTrans" cxnId="{E3C7CB5F-ED1E-4D1A-937B-485BDEBC5AFA}">
      <dgm:prSet/>
      <dgm:spPr/>
      <dgm:t>
        <a:bodyPr/>
        <a:lstStyle/>
        <a:p>
          <a:endParaRPr lang="en-US"/>
        </a:p>
      </dgm:t>
    </dgm:pt>
    <dgm:pt modelId="{151E87CD-5692-4698-875D-8E0C2FD026DD}" type="sibTrans" cxnId="{E3C7CB5F-ED1E-4D1A-937B-485BDEBC5AFA}">
      <dgm:prSet/>
      <dgm:spPr/>
      <dgm:t>
        <a:bodyPr/>
        <a:lstStyle/>
        <a:p>
          <a:endParaRPr lang="en-US"/>
        </a:p>
      </dgm:t>
    </dgm:pt>
    <dgm:pt modelId="{0B040ED1-5B02-504E-AEA3-11B176FBDE50}" type="pres">
      <dgm:prSet presAssocID="{0411D416-F8C5-4977-AF55-BD1DA12391E1}" presName="matrix" presStyleCnt="0">
        <dgm:presLayoutVars>
          <dgm:chMax val="1"/>
          <dgm:dir/>
          <dgm:resizeHandles val="exact"/>
        </dgm:presLayoutVars>
      </dgm:prSet>
      <dgm:spPr/>
    </dgm:pt>
    <dgm:pt modelId="{35B334A0-0102-1743-8AFD-2D59644B946E}" type="pres">
      <dgm:prSet presAssocID="{0411D416-F8C5-4977-AF55-BD1DA12391E1}" presName="axisShape" presStyleLbl="bgShp" presStyleIdx="0" presStyleCnt="1"/>
      <dgm:spPr/>
    </dgm:pt>
    <dgm:pt modelId="{BBCA5D8F-A0EF-9948-98B3-8F3F297F91DA}" type="pres">
      <dgm:prSet presAssocID="{0411D416-F8C5-4977-AF55-BD1DA12391E1}" presName="rect1" presStyleLbl="node1" presStyleIdx="0" presStyleCnt="4">
        <dgm:presLayoutVars>
          <dgm:chMax val="0"/>
          <dgm:chPref val="0"/>
          <dgm:bulletEnabled val="1"/>
        </dgm:presLayoutVars>
      </dgm:prSet>
      <dgm:spPr/>
    </dgm:pt>
    <dgm:pt modelId="{28552EA0-520D-7D45-B9B1-0618CA5CD525}" type="pres">
      <dgm:prSet presAssocID="{0411D416-F8C5-4977-AF55-BD1DA12391E1}" presName="rect2" presStyleLbl="node1" presStyleIdx="1" presStyleCnt="4">
        <dgm:presLayoutVars>
          <dgm:chMax val="0"/>
          <dgm:chPref val="0"/>
          <dgm:bulletEnabled val="1"/>
        </dgm:presLayoutVars>
      </dgm:prSet>
      <dgm:spPr/>
    </dgm:pt>
    <dgm:pt modelId="{F72A7A93-86AB-E249-8F96-CA41BB388535}" type="pres">
      <dgm:prSet presAssocID="{0411D416-F8C5-4977-AF55-BD1DA12391E1}" presName="rect3" presStyleLbl="node1" presStyleIdx="2" presStyleCnt="4">
        <dgm:presLayoutVars>
          <dgm:chMax val="0"/>
          <dgm:chPref val="0"/>
          <dgm:bulletEnabled val="1"/>
        </dgm:presLayoutVars>
      </dgm:prSet>
      <dgm:spPr/>
    </dgm:pt>
    <dgm:pt modelId="{DF1D9153-B567-D548-AF4B-065AA21574E8}" type="pres">
      <dgm:prSet presAssocID="{0411D416-F8C5-4977-AF55-BD1DA12391E1}" presName="rect4" presStyleLbl="node1" presStyleIdx="3" presStyleCnt="4">
        <dgm:presLayoutVars>
          <dgm:chMax val="0"/>
          <dgm:chPref val="0"/>
          <dgm:bulletEnabled val="1"/>
        </dgm:presLayoutVars>
      </dgm:prSet>
      <dgm:spPr/>
    </dgm:pt>
  </dgm:ptLst>
  <dgm:cxnLst>
    <dgm:cxn modelId="{C0154426-E6EA-4DCE-B6D4-C1C0EFD24BC1}" srcId="{0411D416-F8C5-4977-AF55-BD1DA12391E1}" destId="{14751232-2AEA-4E9E-859D-FD0F30981B8F}" srcOrd="2" destOrd="0" parTransId="{47B7C828-C7CA-4CA8-8B3E-0DDE4902C8A0}" sibTransId="{9E4388B4-4644-4CEE-8A38-AEC211D2D9D4}"/>
    <dgm:cxn modelId="{024D332B-189A-E047-92CE-4A283252D728}" type="presOf" srcId="{0411D416-F8C5-4977-AF55-BD1DA12391E1}" destId="{0B040ED1-5B02-504E-AEA3-11B176FBDE50}" srcOrd="0" destOrd="0" presId="urn:microsoft.com/office/officeart/2005/8/layout/matrix2"/>
    <dgm:cxn modelId="{6D460A43-8CA6-144D-A560-F9DEA4EC1988}" type="presOf" srcId="{14751232-2AEA-4E9E-859D-FD0F30981B8F}" destId="{F72A7A93-86AB-E249-8F96-CA41BB388535}" srcOrd="0" destOrd="0" presId="urn:microsoft.com/office/officeart/2005/8/layout/matrix2"/>
    <dgm:cxn modelId="{B5AD8B47-0A41-44DC-BC0D-32753CF3D348}" srcId="{0411D416-F8C5-4977-AF55-BD1DA12391E1}" destId="{F9286F8C-51B2-4F06-A418-5E83EFC7B373}" srcOrd="0" destOrd="0" parTransId="{7515FA3C-7E16-4AFD-8358-778F8FD69746}" sibTransId="{8185D06A-A693-4728-AFE6-843A8DFC4D58}"/>
    <dgm:cxn modelId="{91D3F056-2D9F-4BAC-B736-F8E25DBCCB50}" srcId="{3BAFA97C-C723-4B18-820B-3AE292A8C36A}" destId="{D6CF381B-BBD3-4BE5-AADA-00EB66DAEB46}" srcOrd="0" destOrd="0" parTransId="{B5A9EBA9-880A-4E0B-B5B9-662AADA00828}" sibTransId="{9632AEA5-29C8-49E7-8CD8-D60619319A11}"/>
    <dgm:cxn modelId="{E3C7CB5F-ED1E-4D1A-937B-485BDEBC5AFA}" srcId="{0411D416-F8C5-4977-AF55-BD1DA12391E1}" destId="{58AD6357-E3CE-4A4B-87F1-AF7DF2D3687A}" srcOrd="3" destOrd="0" parTransId="{C3D39F98-3B07-4DA9-9B9D-610013858D89}" sibTransId="{151E87CD-5692-4698-875D-8E0C2FD026DD}"/>
    <dgm:cxn modelId="{A108DD71-105C-404B-AAF8-E22A21065CAF}" type="presOf" srcId="{3BAFA97C-C723-4B18-820B-3AE292A8C36A}" destId="{28552EA0-520D-7D45-B9B1-0618CA5CD525}" srcOrd="0" destOrd="0" presId="urn:microsoft.com/office/officeart/2005/8/layout/matrix2"/>
    <dgm:cxn modelId="{DF1D0077-255F-114A-BEEE-98B0CEC80928}" type="presOf" srcId="{F9286F8C-51B2-4F06-A418-5E83EFC7B373}" destId="{BBCA5D8F-A0EF-9948-98B3-8F3F297F91DA}" srcOrd="0" destOrd="0" presId="urn:microsoft.com/office/officeart/2005/8/layout/matrix2"/>
    <dgm:cxn modelId="{F0BC07A0-4A16-4F5F-8678-C7969FF05B33}" srcId="{0411D416-F8C5-4977-AF55-BD1DA12391E1}" destId="{3BAFA97C-C723-4B18-820B-3AE292A8C36A}" srcOrd="1" destOrd="0" parTransId="{786917F2-C592-4E59-8A31-D47F38A93BCC}" sibTransId="{A5B86793-9678-45EE-9DB6-B303932680A3}"/>
    <dgm:cxn modelId="{529C83C3-FD50-6D49-8EDE-4D717BF3A3FB}" type="presOf" srcId="{D6CF381B-BBD3-4BE5-AADA-00EB66DAEB46}" destId="{28552EA0-520D-7D45-B9B1-0618CA5CD525}" srcOrd="0" destOrd="1" presId="urn:microsoft.com/office/officeart/2005/8/layout/matrix2"/>
    <dgm:cxn modelId="{7C0B98C7-726A-1444-B43B-8A4566BB1845}" type="presOf" srcId="{58AD6357-E3CE-4A4B-87F1-AF7DF2D3687A}" destId="{DF1D9153-B567-D548-AF4B-065AA21574E8}" srcOrd="0" destOrd="0" presId="urn:microsoft.com/office/officeart/2005/8/layout/matrix2"/>
    <dgm:cxn modelId="{F65DF6D1-0461-B645-86EC-89DCA7CF39F0}" type="presParOf" srcId="{0B040ED1-5B02-504E-AEA3-11B176FBDE50}" destId="{35B334A0-0102-1743-8AFD-2D59644B946E}" srcOrd="0" destOrd="0" presId="urn:microsoft.com/office/officeart/2005/8/layout/matrix2"/>
    <dgm:cxn modelId="{1337AFE7-6297-3145-A2B7-CA4C2E698C64}" type="presParOf" srcId="{0B040ED1-5B02-504E-AEA3-11B176FBDE50}" destId="{BBCA5D8F-A0EF-9948-98B3-8F3F297F91DA}" srcOrd="1" destOrd="0" presId="urn:microsoft.com/office/officeart/2005/8/layout/matrix2"/>
    <dgm:cxn modelId="{258C7215-1E2B-E64A-9A03-C173B51F6DC7}" type="presParOf" srcId="{0B040ED1-5B02-504E-AEA3-11B176FBDE50}" destId="{28552EA0-520D-7D45-B9B1-0618CA5CD525}" srcOrd="2" destOrd="0" presId="urn:microsoft.com/office/officeart/2005/8/layout/matrix2"/>
    <dgm:cxn modelId="{EC0C01FF-4816-9B48-8314-1EABA511D39E}" type="presParOf" srcId="{0B040ED1-5B02-504E-AEA3-11B176FBDE50}" destId="{F72A7A93-86AB-E249-8F96-CA41BB388535}" srcOrd="3" destOrd="0" presId="urn:microsoft.com/office/officeart/2005/8/layout/matrix2"/>
    <dgm:cxn modelId="{0393E059-BEF3-B343-9CAF-DFC2A251C67C}" type="presParOf" srcId="{0B040ED1-5B02-504E-AEA3-11B176FBDE50}" destId="{DF1D9153-B567-D548-AF4B-065AA21574E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05FEE0F-26A6-4785-B26B-FE2D6B633AE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E11EB42-4C13-4352-9119-B97872B0D62C}">
      <dgm:prSet/>
      <dgm:spPr/>
      <dgm:t>
        <a:bodyPr/>
        <a:lstStyle/>
        <a:p>
          <a:pPr>
            <a:lnSpc>
              <a:spcPct val="100000"/>
            </a:lnSpc>
          </a:pPr>
          <a:r>
            <a:rPr lang="en-US"/>
            <a:t>Though both platforms have differences they each have a similar goal, to sell their product</a:t>
          </a:r>
        </a:p>
      </dgm:t>
    </dgm:pt>
    <dgm:pt modelId="{DD774FEA-8A50-44A4-AEF7-5558E024BE47}" type="parTrans" cxnId="{9FA3172C-758D-4786-825B-AC59BBCC9093}">
      <dgm:prSet/>
      <dgm:spPr/>
      <dgm:t>
        <a:bodyPr/>
        <a:lstStyle/>
        <a:p>
          <a:endParaRPr lang="en-US"/>
        </a:p>
      </dgm:t>
    </dgm:pt>
    <dgm:pt modelId="{1E2F18CB-7C38-4712-AE27-5A2FD523EECE}" type="sibTrans" cxnId="{9FA3172C-758D-4786-825B-AC59BBCC9093}">
      <dgm:prSet/>
      <dgm:spPr/>
      <dgm:t>
        <a:bodyPr/>
        <a:lstStyle/>
        <a:p>
          <a:endParaRPr lang="en-US"/>
        </a:p>
      </dgm:t>
    </dgm:pt>
    <dgm:pt modelId="{E2B66091-8FC1-4750-B2CD-00960B4188E4}">
      <dgm:prSet/>
      <dgm:spPr/>
      <dgm:t>
        <a:bodyPr/>
        <a:lstStyle/>
        <a:p>
          <a:pPr>
            <a:lnSpc>
              <a:spcPct val="100000"/>
            </a:lnSpc>
          </a:pPr>
          <a:r>
            <a:rPr lang="en-US"/>
            <a:t>Adoption of the same or very similar models with most recent offerings</a:t>
          </a:r>
        </a:p>
      </dgm:t>
    </dgm:pt>
    <dgm:pt modelId="{C71DA5E2-BAD1-464B-9CBE-1C7EE9CDE69D}" type="parTrans" cxnId="{60F6102E-0984-4F1C-B3D5-FDAEC403DAF4}">
      <dgm:prSet/>
      <dgm:spPr/>
      <dgm:t>
        <a:bodyPr/>
        <a:lstStyle/>
        <a:p>
          <a:endParaRPr lang="en-US"/>
        </a:p>
      </dgm:t>
    </dgm:pt>
    <dgm:pt modelId="{49EBD3EC-D3A0-45A0-A1C1-2DC95676C43D}" type="sibTrans" cxnId="{60F6102E-0984-4F1C-B3D5-FDAEC403DAF4}">
      <dgm:prSet/>
      <dgm:spPr/>
      <dgm:t>
        <a:bodyPr/>
        <a:lstStyle/>
        <a:p>
          <a:endParaRPr lang="en-US"/>
        </a:p>
      </dgm:t>
    </dgm:pt>
    <dgm:pt modelId="{39C2414C-9836-4397-A46F-D56FD4ED5306}">
      <dgm:prSet/>
      <dgm:spPr/>
      <dgm:t>
        <a:bodyPr/>
        <a:lstStyle/>
        <a:p>
          <a:pPr>
            <a:lnSpc>
              <a:spcPct val="100000"/>
            </a:lnSpc>
          </a:pPr>
          <a:r>
            <a:rPr lang="en-US"/>
            <a:t>This no accident, both organisations now collect customer input and feedback as standard and utilize this in their next product.</a:t>
          </a:r>
        </a:p>
      </dgm:t>
    </dgm:pt>
    <dgm:pt modelId="{8414CD60-A582-4B49-B97D-AEA5D438214A}" type="parTrans" cxnId="{DF9F5E7A-0ADF-47EB-98B8-D9AA9E15793A}">
      <dgm:prSet/>
      <dgm:spPr/>
      <dgm:t>
        <a:bodyPr/>
        <a:lstStyle/>
        <a:p>
          <a:endParaRPr lang="en-US"/>
        </a:p>
      </dgm:t>
    </dgm:pt>
    <dgm:pt modelId="{55C3818B-AA94-4C91-A084-A92E47C62BF0}" type="sibTrans" cxnId="{DF9F5E7A-0ADF-47EB-98B8-D9AA9E15793A}">
      <dgm:prSet/>
      <dgm:spPr/>
      <dgm:t>
        <a:bodyPr/>
        <a:lstStyle/>
        <a:p>
          <a:endParaRPr lang="en-US"/>
        </a:p>
      </dgm:t>
    </dgm:pt>
    <dgm:pt modelId="{1095FC06-B32D-4FDA-8D38-7AE2D7BDDF74}" type="pres">
      <dgm:prSet presAssocID="{305FEE0F-26A6-4785-B26B-FE2D6B633AEC}" presName="root" presStyleCnt="0">
        <dgm:presLayoutVars>
          <dgm:dir/>
          <dgm:resizeHandles val="exact"/>
        </dgm:presLayoutVars>
      </dgm:prSet>
      <dgm:spPr/>
    </dgm:pt>
    <dgm:pt modelId="{520AC928-4119-4A14-A9D9-CBEB4C9698C6}" type="pres">
      <dgm:prSet presAssocID="{7E11EB42-4C13-4352-9119-B97872B0D62C}" presName="compNode" presStyleCnt="0"/>
      <dgm:spPr/>
    </dgm:pt>
    <dgm:pt modelId="{DD8E000F-7428-486E-9B7F-73EFB0991871}" type="pres">
      <dgm:prSet presAssocID="{7E11EB42-4C13-4352-9119-B97872B0D62C}" presName="bgRect" presStyleLbl="bgShp" presStyleIdx="0" presStyleCnt="2"/>
      <dgm:spPr/>
    </dgm:pt>
    <dgm:pt modelId="{A07089C7-50AD-4526-8065-43DF7536C616}" type="pres">
      <dgm:prSet presAssocID="{7E11EB42-4C13-4352-9119-B97872B0D62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osk"/>
        </a:ext>
      </dgm:extLst>
    </dgm:pt>
    <dgm:pt modelId="{E992D507-F40E-4417-98A7-D10FD4F86E92}" type="pres">
      <dgm:prSet presAssocID="{7E11EB42-4C13-4352-9119-B97872B0D62C}" presName="spaceRect" presStyleCnt="0"/>
      <dgm:spPr/>
    </dgm:pt>
    <dgm:pt modelId="{71F7CF30-969E-46C1-B1A7-A0962108853D}" type="pres">
      <dgm:prSet presAssocID="{7E11EB42-4C13-4352-9119-B97872B0D62C}" presName="parTx" presStyleLbl="revTx" presStyleIdx="0" presStyleCnt="3">
        <dgm:presLayoutVars>
          <dgm:chMax val="0"/>
          <dgm:chPref val="0"/>
        </dgm:presLayoutVars>
      </dgm:prSet>
      <dgm:spPr/>
    </dgm:pt>
    <dgm:pt modelId="{2D5ED4C9-57F1-43B9-9839-05307E45A616}" type="pres">
      <dgm:prSet presAssocID="{1E2F18CB-7C38-4712-AE27-5A2FD523EECE}" presName="sibTrans" presStyleCnt="0"/>
      <dgm:spPr/>
    </dgm:pt>
    <dgm:pt modelId="{26432C07-DA8B-4BC8-BABB-64FF265B2588}" type="pres">
      <dgm:prSet presAssocID="{E2B66091-8FC1-4750-B2CD-00960B4188E4}" presName="compNode" presStyleCnt="0"/>
      <dgm:spPr/>
    </dgm:pt>
    <dgm:pt modelId="{D6CFA4E7-FCAE-4BFF-8032-7A18D0B126E4}" type="pres">
      <dgm:prSet presAssocID="{E2B66091-8FC1-4750-B2CD-00960B4188E4}" presName="bgRect" presStyleLbl="bgShp" presStyleIdx="1" presStyleCnt="2"/>
      <dgm:spPr/>
    </dgm:pt>
    <dgm:pt modelId="{C8CDEEFA-A511-40DD-BA1C-D7FD518BF318}" type="pres">
      <dgm:prSet presAssocID="{E2B66091-8FC1-4750-B2CD-00960B4188E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0AFDBD49-41DC-4406-BDE2-1BE4E4F9137F}" type="pres">
      <dgm:prSet presAssocID="{E2B66091-8FC1-4750-B2CD-00960B4188E4}" presName="spaceRect" presStyleCnt="0"/>
      <dgm:spPr/>
    </dgm:pt>
    <dgm:pt modelId="{24B8D30B-421C-4344-B961-BDCA62774184}" type="pres">
      <dgm:prSet presAssocID="{E2B66091-8FC1-4750-B2CD-00960B4188E4}" presName="parTx" presStyleLbl="revTx" presStyleIdx="1" presStyleCnt="3">
        <dgm:presLayoutVars>
          <dgm:chMax val="0"/>
          <dgm:chPref val="0"/>
        </dgm:presLayoutVars>
      </dgm:prSet>
      <dgm:spPr/>
    </dgm:pt>
    <dgm:pt modelId="{862B3516-F028-42AA-809F-33B229A1DF1D}" type="pres">
      <dgm:prSet presAssocID="{E2B66091-8FC1-4750-B2CD-00960B4188E4}" presName="desTx" presStyleLbl="revTx" presStyleIdx="2" presStyleCnt="3">
        <dgm:presLayoutVars/>
      </dgm:prSet>
      <dgm:spPr/>
    </dgm:pt>
  </dgm:ptLst>
  <dgm:cxnLst>
    <dgm:cxn modelId="{9FA3172C-758D-4786-825B-AC59BBCC9093}" srcId="{305FEE0F-26A6-4785-B26B-FE2D6B633AEC}" destId="{7E11EB42-4C13-4352-9119-B97872B0D62C}" srcOrd="0" destOrd="0" parTransId="{DD774FEA-8A50-44A4-AEF7-5558E024BE47}" sibTransId="{1E2F18CB-7C38-4712-AE27-5A2FD523EECE}"/>
    <dgm:cxn modelId="{60F6102E-0984-4F1C-B3D5-FDAEC403DAF4}" srcId="{305FEE0F-26A6-4785-B26B-FE2D6B633AEC}" destId="{E2B66091-8FC1-4750-B2CD-00960B4188E4}" srcOrd="1" destOrd="0" parTransId="{C71DA5E2-BAD1-464B-9CBE-1C7EE9CDE69D}" sibTransId="{49EBD3EC-D3A0-45A0-A1C1-2DC95676C43D}"/>
    <dgm:cxn modelId="{DB1FDD3A-0DE9-4502-A111-0F6E905793AD}" type="presOf" srcId="{7E11EB42-4C13-4352-9119-B97872B0D62C}" destId="{71F7CF30-969E-46C1-B1A7-A0962108853D}" srcOrd="0" destOrd="0" presId="urn:microsoft.com/office/officeart/2018/2/layout/IconVerticalSolidList"/>
    <dgm:cxn modelId="{DF9F5E7A-0ADF-47EB-98B8-D9AA9E15793A}" srcId="{E2B66091-8FC1-4750-B2CD-00960B4188E4}" destId="{39C2414C-9836-4397-A46F-D56FD4ED5306}" srcOrd="0" destOrd="0" parTransId="{8414CD60-A582-4B49-B97D-AEA5D438214A}" sibTransId="{55C3818B-AA94-4C91-A084-A92E47C62BF0}"/>
    <dgm:cxn modelId="{9495D1AD-DEBA-407A-A110-6D17BED0D5D8}" type="presOf" srcId="{E2B66091-8FC1-4750-B2CD-00960B4188E4}" destId="{24B8D30B-421C-4344-B961-BDCA62774184}" srcOrd="0" destOrd="0" presId="urn:microsoft.com/office/officeart/2018/2/layout/IconVerticalSolidList"/>
    <dgm:cxn modelId="{F0DA80C5-DDDC-4D5C-96E0-A462670E2A08}" type="presOf" srcId="{39C2414C-9836-4397-A46F-D56FD4ED5306}" destId="{862B3516-F028-42AA-809F-33B229A1DF1D}" srcOrd="0" destOrd="0" presId="urn:microsoft.com/office/officeart/2018/2/layout/IconVerticalSolidList"/>
    <dgm:cxn modelId="{46A02ED6-577A-4FCF-AA76-4AC0105B8573}" type="presOf" srcId="{305FEE0F-26A6-4785-B26B-FE2D6B633AEC}" destId="{1095FC06-B32D-4FDA-8D38-7AE2D7BDDF74}" srcOrd="0" destOrd="0" presId="urn:microsoft.com/office/officeart/2018/2/layout/IconVerticalSolidList"/>
    <dgm:cxn modelId="{28F8A310-3CCE-4389-88AD-C1DE80544927}" type="presParOf" srcId="{1095FC06-B32D-4FDA-8D38-7AE2D7BDDF74}" destId="{520AC928-4119-4A14-A9D9-CBEB4C9698C6}" srcOrd="0" destOrd="0" presId="urn:microsoft.com/office/officeart/2018/2/layout/IconVerticalSolidList"/>
    <dgm:cxn modelId="{27BFD248-5B49-4401-A3A2-48D04CC49B3A}" type="presParOf" srcId="{520AC928-4119-4A14-A9D9-CBEB4C9698C6}" destId="{DD8E000F-7428-486E-9B7F-73EFB0991871}" srcOrd="0" destOrd="0" presId="urn:microsoft.com/office/officeart/2018/2/layout/IconVerticalSolidList"/>
    <dgm:cxn modelId="{CEA70F42-3D45-42BF-B0F6-538F686A2874}" type="presParOf" srcId="{520AC928-4119-4A14-A9D9-CBEB4C9698C6}" destId="{A07089C7-50AD-4526-8065-43DF7536C616}" srcOrd="1" destOrd="0" presId="urn:microsoft.com/office/officeart/2018/2/layout/IconVerticalSolidList"/>
    <dgm:cxn modelId="{6CFA5C00-A5F3-40BB-BBBB-6C4A38267E31}" type="presParOf" srcId="{520AC928-4119-4A14-A9D9-CBEB4C9698C6}" destId="{E992D507-F40E-4417-98A7-D10FD4F86E92}" srcOrd="2" destOrd="0" presId="urn:microsoft.com/office/officeart/2018/2/layout/IconVerticalSolidList"/>
    <dgm:cxn modelId="{60B6E4D5-447F-4C29-8207-3F9B8D81EF7F}" type="presParOf" srcId="{520AC928-4119-4A14-A9D9-CBEB4C9698C6}" destId="{71F7CF30-969E-46C1-B1A7-A0962108853D}" srcOrd="3" destOrd="0" presId="urn:microsoft.com/office/officeart/2018/2/layout/IconVerticalSolidList"/>
    <dgm:cxn modelId="{AA6A07F8-61EB-490C-8E3E-C8D9489754BB}" type="presParOf" srcId="{1095FC06-B32D-4FDA-8D38-7AE2D7BDDF74}" destId="{2D5ED4C9-57F1-43B9-9839-05307E45A616}" srcOrd="1" destOrd="0" presId="urn:microsoft.com/office/officeart/2018/2/layout/IconVerticalSolidList"/>
    <dgm:cxn modelId="{1DD770AC-6414-4D97-AF00-23917BE8015D}" type="presParOf" srcId="{1095FC06-B32D-4FDA-8D38-7AE2D7BDDF74}" destId="{26432C07-DA8B-4BC8-BABB-64FF265B2588}" srcOrd="2" destOrd="0" presId="urn:microsoft.com/office/officeart/2018/2/layout/IconVerticalSolidList"/>
    <dgm:cxn modelId="{F284631E-732D-4815-8828-46958AE35881}" type="presParOf" srcId="{26432C07-DA8B-4BC8-BABB-64FF265B2588}" destId="{D6CFA4E7-FCAE-4BFF-8032-7A18D0B126E4}" srcOrd="0" destOrd="0" presId="urn:microsoft.com/office/officeart/2018/2/layout/IconVerticalSolidList"/>
    <dgm:cxn modelId="{2A14790C-31A1-41F3-BBB7-C15E55A3979D}" type="presParOf" srcId="{26432C07-DA8B-4BC8-BABB-64FF265B2588}" destId="{C8CDEEFA-A511-40DD-BA1C-D7FD518BF318}" srcOrd="1" destOrd="0" presId="urn:microsoft.com/office/officeart/2018/2/layout/IconVerticalSolidList"/>
    <dgm:cxn modelId="{5C371B9F-95A0-4204-A628-0C6266806903}" type="presParOf" srcId="{26432C07-DA8B-4BC8-BABB-64FF265B2588}" destId="{0AFDBD49-41DC-4406-BDE2-1BE4E4F9137F}" srcOrd="2" destOrd="0" presId="urn:microsoft.com/office/officeart/2018/2/layout/IconVerticalSolidList"/>
    <dgm:cxn modelId="{D0807876-26FB-497C-AF49-CE3478A09531}" type="presParOf" srcId="{26432C07-DA8B-4BC8-BABB-64FF265B2588}" destId="{24B8D30B-421C-4344-B961-BDCA62774184}" srcOrd="3" destOrd="0" presId="urn:microsoft.com/office/officeart/2018/2/layout/IconVerticalSolidList"/>
    <dgm:cxn modelId="{D03CEF04-FB46-4645-BC24-6A34126CDF71}" type="presParOf" srcId="{26432C07-DA8B-4BC8-BABB-64FF265B2588}" destId="{862B3516-F028-42AA-809F-33B229A1DF1D}"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6DE287A-EB55-436D-A3EF-51970E5F6B4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A9E1A3-A75F-4720-BF8A-0659FB9FD4FC}">
      <dgm:prSet/>
      <dgm:spPr/>
      <dgm:t>
        <a:bodyPr/>
        <a:lstStyle/>
        <a:p>
          <a:r>
            <a:rPr lang="en-US"/>
            <a:t>With the development of any product it is important to understand why the development has occurred</a:t>
          </a:r>
        </a:p>
      </dgm:t>
    </dgm:pt>
    <dgm:pt modelId="{EF64AA6C-F6D2-41CC-916C-25542E8E12AE}" type="parTrans" cxnId="{96CFC0BE-2236-4A12-951C-DE02B6CBB571}">
      <dgm:prSet/>
      <dgm:spPr/>
      <dgm:t>
        <a:bodyPr/>
        <a:lstStyle/>
        <a:p>
          <a:endParaRPr lang="en-US"/>
        </a:p>
      </dgm:t>
    </dgm:pt>
    <dgm:pt modelId="{D04F1D67-BC2C-4EC0-8B40-25D02F2C646A}" type="sibTrans" cxnId="{96CFC0BE-2236-4A12-951C-DE02B6CBB571}">
      <dgm:prSet/>
      <dgm:spPr/>
      <dgm:t>
        <a:bodyPr/>
        <a:lstStyle/>
        <a:p>
          <a:endParaRPr lang="en-US"/>
        </a:p>
      </dgm:t>
    </dgm:pt>
    <dgm:pt modelId="{29FC67B3-00D5-49A3-BB62-4CF35D4FE44C}">
      <dgm:prSet/>
      <dgm:spPr/>
      <dgm:t>
        <a:bodyPr/>
        <a:lstStyle/>
        <a:p>
          <a:r>
            <a:rPr lang="en-US"/>
            <a:t>Considering the examples set by Microsoft and apple, is it possible to deduce why changes were made ?</a:t>
          </a:r>
        </a:p>
      </dgm:t>
    </dgm:pt>
    <dgm:pt modelId="{EB54DFFE-14D7-4201-83A9-E50652760F70}" type="parTrans" cxnId="{43E35D43-67DF-4FCB-BA98-FD9E0B95B7F4}">
      <dgm:prSet/>
      <dgm:spPr/>
      <dgm:t>
        <a:bodyPr/>
        <a:lstStyle/>
        <a:p>
          <a:endParaRPr lang="en-US"/>
        </a:p>
      </dgm:t>
    </dgm:pt>
    <dgm:pt modelId="{492B6578-9F90-4DFC-9FDA-F4FF177D4927}" type="sibTrans" cxnId="{43E35D43-67DF-4FCB-BA98-FD9E0B95B7F4}">
      <dgm:prSet/>
      <dgm:spPr/>
      <dgm:t>
        <a:bodyPr/>
        <a:lstStyle/>
        <a:p>
          <a:endParaRPr lang="en-US"/>
        </a:p>
      </dgm:t>
    </dgm:pt>
    <dgm:pt modelId="{63C757D0-BF00-478F-9BC2-FF1BE5A0BF9A}">
      <dgm:prSet/>
      <dgm:spPr/>
      <dgm:t>
        <a:bodyPr/>
        <a:lstStyle/>
        <a:p>
          <a:r>
            <a:rPr lang="en-US"/>
            <a:t>For the initial development of the windows platform, there were major revisions between each version provided</a:t>
          </a:r>
        </a:p>
      </dgm:t>
    </dgm:pt>
    <dgm:pt modelId="{F45AB820-CDE9-4000-BD1F-01E629AE88D8}" type="parTrans" cxnId="{467917D7-B8F2-4A45-822F-7E8FFB9B5CCC}">
      <dgm:prSet/>
      <dgm:spPr/>
      <dgm:t>
        <a:bodyPr/>
        <a:lstStyle/>
        <a:p>
          <a:endParaRPr lang="en-US"/>
        </a:p>
      </dgm:t>
    </dgm:pt>
    <dgm:pt modelId="{8F0EA3CA-09CF-47E9-A4EE-37C3BBB98E1E}" type="sibTrans" cxnId="{467917D7-B8F2-4A45-822F-7E8FFB9B5CCC}">
      <dgm:prSet/>
      <dgm:spPr/>
      <dgm:t>
        <a:bodyPr/>
        <a:lstStyle/>
        <a:p>
          <a:endParaRPr lang="en-US"/>
        </a:p>
      </dgm:t>
    </dgm:pt>
    <dgm:pt modelId="{984F7310-44B0-4F17-8BD4-4447C1CA43F1}">
      <dgm:prSet/>
      <dgm:spPr/>
      <dgm:t>
        <a:bodyPr/>
        <a:lstStyle/>
        <a:p>
          <a:r>
            <a:rPr lang="en-US"/>
            <a:t>Apple were an early adopter of the relatively unchanged fundamental platform with superficial difference for most updates</a:t>
          </a:r>
        </a:p>
      </dgm:t>
    </dgm:pt>
    <dgm:pt modelId="{7A97A2C3-B558-4720-A619-B2B3A59BD61D}" type="parTrans" cxnId="{28BCFC42-2088-469E-A8C0-EA6802781FD3}">
      <dgm:prSet/>
      <dgm:spPr/>
      <dgm:t>
        <a:bodyPr/>
        <a:lstStyle/>
        <a:p>
          <a:endParaRPr lang="en-US"/>
        </a:p>
      </dgm:t>
    </dgm:pt>
    <dgm:pt modelId="{D04ED88C-C613-40E6-A770-8AA4AF3C5D6C}" type="sibTrans" cxnId="{28BCFC42-2088-469E-A8C0-EA6802781FD3}">
      <dgm:prSet/>
      <dgm:spPr/>
      <dgm:t>
        <a:bodyPr/>
        <a:lstStyle/>
        <a:p>
          <a:endParaRPr lang="en-US"/>
        </a:p>
      </dgm:t>
    </dgm:pt>
    <dgm:pt modelId="{5E247450-395D-D24C-B53A-D7CA58DC7560}" type="pres">
      <dgm:prSet presAssocID="{D6DE287A-EB55-436D-A3EF-51970E5F6B4B}" presName="linear" presStyleCnt="0">
        <dgm:presLayoutVars>
          <dgm:animLvl val="lvl"/>
          <dgm:resizeHandles val="exact"/>
        </dgm:presLayoutVars>
      </dgm:prSet>
      <dgm:spPr/>
    </dgm:pt>
    <dgm:pt modelId="{790A9ECA-6CEA-A940-A0AE-7DF3C429447C}" type="pres">
      <dgm:prSet presAssocID="{4DA9E1A3-A75F-4720-BF8A-0659FB9FD4FC}" presName="parentText" presStyleLbl="node1" presStyleIdx="0" presStyleCnt="2">
        <dgm:presLayoutVars>
          <dgm:chMax val="0"/>
          <dgm:bulletEnabled val="1"/>
        </dgm:presLayoutVars>
      </dgm:prSet>
      <dgm:spPr/>
    </dgm:pt>
    <dgm:pt modelId="{0CD3982E-5635-DD41-B9C1-C0DD1EA43E2D}" type="pres">
      <dgm:prSet presAssocID="{D04F1D67-BC2C-4EC0-8B40-25D02F2C646A}" presName="spacer" presStyleCnt="0"/>
      <dgm:spPr/>
    </dgm:pt>
    <dgm:pt modelId="{899BF525-CBBE-384A-BE20-6870E2DFAA26}" type="pres">
      <dgm:prSet presAssocID="{29FC67B3-00D5-49A3-BB62-4CF35D4FE44C}" presName="parentText" presStyleLbl="node1" presStyleIdx="1" presStyleCnt="2">
        <dgm:presLayoutVars>
          <dgm:chMax val="0"/>
          <dgm:bulletEnabled val="1"/>
        </dgm:presLayoutVars>
      </dgm:prSet>
      <dgm:spPr/>
    </dgm:pt>
    <dgm:pt modelId="{1A3E9CB7-E88B-5B4A-9FB3-3E6F92782F33}" type="pres">
      <dgm:prSet presAssocID="{29FC67B3-00D5-49A3-BB62-4CF35D4FE44C}" presName="childText" presStyleLbl="revTx" presStyleIdx="0" presStyleCnt="1">
        <dgm:presLayoutVars>
          <dgm:bulletEnabled val="1"/>
        </dgm:presLayoutVars>
      </dgm:prSet>
      <dgm:spPr/>
    </dgm:pt>
  </dgm:ptLst>
  <dgm:cxnLst>
    <dgm:cxn modelId="{C79CFB34-9351-5941-9EC7-90C03EF0FA23}" type="presOf" srcId="{4DA9E1A3-A75F-4720-BF8A-0659FB9FD4FC}" destId="{790A9ECA-6CEA-A940-A0AE-7DF3C429447C}" srcOrd="0" destOrd="0" presId="urn:microsoft.com/office/officeart/2005/8/layout/vList2"/>
    <dgm:cxn modelId="{28BCFC42-2088-469E-A8C0-EA6802781FD3}" srcId="{29FC67B3-00D5-49A3-BB62-4CF35D4FE44C}" destId="{984F7310-44B0-4F17-8BD4-4447C1CA43F1}" srcOrd="1" destOrd="0" parTransId="{7A97A2C3-B558-4720-A619-B2B3A59BD61D}" sibTransId="{D04ED88C-C613-40E6-A770-8AA4AF3C5D6C}"/>
    <dgm:cxn modelId="{43E35D43-67DF-4FCB-BA98-FD9E0B95B7F4}" srcId="{D6DE287A-EB55-436D-A3EF-51970E5F6B4B}" destId="{29FC67B3-00D5-49A3-BB62-4CF35D4FE44C}" srcOrd="1" destOrd="0" parTransId="{EB54DFFE-14D7-4201-83A9-E50652760F70}" sibTransId="{492B6578-9F90-4DFC-9FDA-F4FF177D4927}"/>
    <dgm:cxn modelId="{475C7F6D-5F74-0146-AE0F-53754B43CD62}" type="presOf" srcId="{63C757D0-BF00-478F-9BC2-FF1BE5A0BF9A}" destId="{1A3E9CB7-E88B-5B4A-9FB3-3E6F92782F33}" srcOrd="0" destOrd="0" presId="urn:microsoft.com/office/officeart/2005/8/layout/vList2"/>
    <dgm:cxn modelId="{4AB4ED99-60A6-1E47-B821-94DD032A6804}" type="presOf" srcId="{29FC67B3-00D5-49A3-BB62-4CF35D4FE44C}" destId="{899BF525-CBBE-384A-BE20-6870E2DFAA26}" srcOrd="0" destOrd="0" presId="urn:microsoft.com/office/officeart/2005/8/layout/vList2"/>
    <dgm:cxn modelId="{96CFC0BE-2236-4A12-951C-DE02B6CBB571}" srcId="{D6DE287A-EB55-436D-A3EF-51970E5F6B4B}" destId="{4DA9E1A3-A75F-4720-BF8A-0659FB9FD4FC}" srcOrd="0" destOrd="0" parTransId="{EF64AA6C-F6D2-41CC-916C-25542E8E12AE}" sibTransId="{D04F1D67-BC2C-4EC0-8B40-25D02F2C646A}"/>
    <dgm:cxn modelId="{D2DBB3BF-95FB-AF40-9CB4-3951F64770DA}" type="presOf" srcId="{984F7310-44B0-4F17-8BD4-4447C1CA43F1}" destId="{1A3E9CB7-E88B-5B4A-9FB3-3E6F92782F33}" srcOrd="0" destOrd="1" presId="urn:microsoft.com/office/officeart/2005/8/layout/vList2"/>
    <dgm:cxn modelId="{467917D7-B8F2-4A45-822F-7E8FFB9B5CCC}" srcId="{29FC67B3-00D5-49A3-BB62-4CF35D4FE44C}" destId="{63C757D0-BF00-478F-9BC2-FF1BE5A0BF9A}" srcOrd="0" destOrd="0" parTransId="{F45AB820-CDE9-4000-BD1F-01E629AE88D8}" sibTransId="{8F0EA3CA-09CF-47E9-A4EE-37C3BBB98E1E}"/>
    <dgm:cxn modelId="{FD8669E5-52C2-3F44-9AC9-AA052A57C403}" type="presOf" srcId="{D6DE287A-EB55-436D-A3EF-51970E5F6B4B}" destId="{5E247450-395D-D24C-B53A-D7CA58DC7560}" srcOrd="0" destOrd="0" presId="urn:microsoft.com/office/officeart/2005/8/layout/vList2"/>
    <dgm:cxn modelId="{D53A2FDF-0B41-FF4A-BAB1-02320C346D76}" type="presParOf" srcId="{5E247450-395D-D24C-B53A-D7CA58DC7560}" destId="{790A9ECA-6CEA-A940-A0AE-7DF3C429447C}" srcOrd="0" destOrd="0" presId="urn:microsoft.com/office/officeart/2005/8/layout/vList2"/>
    <dgm:cxn modelId="{FD54A66F-B37C-B74B-9C45-7721FA6AEAB5}" type="presParOf" srcId="{5E247450-395D-D24C-B53A-D7CA58DC7560}" destId="{0CD3982E-5635-DD41-B9C1-C0DD1EA43E2D}" srcOrd="1" destOrd="0" presId="urn:microsoft.com/office/officeart/2005/8/layout/vList2"/>
    <dgm:cxn modelId="{C781EF99-C07C-9343-B4CC-F35F31B10870}" type="presParOf" srcId="{5E247450-395D-D24C-B53A-D7CA58DC7560}" destId="{899BF525-CBBE-384A-BE20-6870E2DFAA26}" srcOrd="2" destOrd="0" presId="urn:microsoft.com/office/officeart/2005/8/layout/vList2"/>
    <dgm:cxn modelId="{CB50471E-7B5F-2E4A-BBF5-E26A2DD304EF}" type="presParOf" srcId="{5E247450-395D-D24C-B53A-D7CA58DC7560}" destId="{1A3E9CB7-E88B-5B4A-9FB3-3E6F92782F33}"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6D91E95-037A-41E0-932F-734242512D5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6069CB6-C315-48F9-8638-FD95B0820EDA}">
      <dgm:prSet/>
      <dgm:spPr/>
      <dgm:t>
        <a:bodyPr/>
        <a:lstStyle/>
        <a:p>
          <a:r>
            <a:rPr lang="en-US"/>
            <a:t>Ford’s argument and supposed statement were centered around the commonality between the models produced.</a:t>
          </a:r>
        </a:p>
      </dgm:t>
    </dgm:pt>
    <dgm:pt modelId="{EBBEF02E-7513-4B11-8F42-76B74B7723FD}" type="parTrans" cxnId="{2E7F2172-1EF0-41BA-834F-0E525CC28E42}">
      <dgm:prSet/>
      <dgm:spPr/>
      <dgm:t>
        <a:bodyPr/>
        <a:lstStyle/>
        <a:p>
          <a:endParaRPr lang="en-US"/>
        </a:p>
      </dgm:t>
    </dgm:pt>
    <dgm:pt modelId="{8FA3F184-BD0E-42F7-B17B-BF10F3DD7695}" type="sibTrans" cxnId="{2E7F2172-1EF0-41BA-834F-0E525CC28E42}">
      <dgm:prSet/>
      <dgm:spPr/>
      <dgm:t>
        <a:bodyPr/>
        <a:lstStyle/>
        <a:p>
          <a:endParaRPr lang="en-US"/>
        </a:p>
      </dgm:t>
    </dgm:pt>
    <dgm:pt modelId="{E7AB9B4A-BA89-4A61-B4D2-E9200C219CF1}">
      <dgm:prSet/>
      <dgm:spPr/>
      <dgm:t>
        <a:bodyPr/>
        <a:lstStyle/>
        <a:p>
          <a:r>
            <a:rPr lang="en-US"/>
            <a:t>Ford noticed the common parts for each of the models produced and sought to reduce the complexity of the variations by using a similar approach to apples.</a:t>
          </a:r>
        </a:p>
      </dgm:t>
    </dgm:pt>
    <dgm:pt modelId="{80403F6C-91C8-4711-874C-A6914DB5CD57}" type="parTrans" cxnId="{52A34CAF-EC4F-496A-9B71-A952A13DD8DE}">
      <dgm:prSet/>
      <dgm:spPr/>
      <dgm:t>
        <a:bodyPr/>
        <a:lstStyle/>
        <a:p>
          <a:endParaRPr lang="en-US"/>
        </a:p>
      </dgm:t>
    </dgm:pt>
    <dgm:pt modelId="{C63FD3A7-945E-45CF-8A0F-05F44815C3A2}" type="sibTrans" cxnId="{52A34CAF-EC4F-496A-9B71-A952A13DD8DE}">
      <dgm:prSet/>
      <dgm:spPr/>
      <dgm:t>
        <a:bodyPr/>
        <a:lstStyle/>
        <a:p>
          <a:endParaRPr lang="en-US"/>
        </a:p>
      </dgm:t>
    </dgm:pt>
    <dgm:pt modelId="{4352CD2D-5FB7-4565-A171-D4E76EC33EEE}">
      <dgm:prSet/>
      <dgm:spPr/>
      <dgm:t>
        <a:bodyPr/>
        <a:lstStyle/>
        <a:p>
          <a:r>
            <a:rPr lang="en-US"/>
            <a:t>Common fundamental platform allows the organization to focus on the specialist amendments for an individual customer, built upon a tried and tested base.</a:t>
          </a:r>
        </a:p>
      </dgm:t>
    </dgm:pt>
    <dgm:pt modelId="{ADC98130-FCF1-4AD4-97E8-8293FC11ECD6}" type="parTrans" cxnId="{ADF0020E-7086-4EB9-895B-64B7077861FB}">
      <dgm:prSet/>
      <dgm:spPr/>
      <dgm:t>
        <a:bodyPr/>
        <a:lstStyle/>
        <a:p>
          <a:endParaRPr lang="en-US"/>
        </a:p>
      </dgm:t>
    </dgm:pt>
    <dgm:pt modelId="{C71031B5-B73D-4CEA-9D4D-CC00AD4B36C7}" type="sibTrans" cxnId="{ADF0020E-7086-4EB9-895B-64B7077861FB}">
      <dgm:prSet/>
      <dgm:spPr/>
      <dgm:t>
        <a:bodyPr/>
        <a:lstStyle/>
        <a:p>
          <a:endParaRPr lang="en-US"/>
        </a:p>
      </dgm:t>
    </dgm:pt>
    <dgm:pt modelId="{BBFD1323-FECE-8744-A118-2C1509593A72}" type="pres">
      <dgm:prSet presAssocID="{96D91E95-037A-41E0-932F-734242512D58}" presName="linear" presStyleCnt="0">
        <dgm:presLayoutVars>
          <dgm:animLvl val="lvl"/>
          <dgm:resizeHandles val="exact"/>
        </dgm:presLayoutVars>
      </dgm:prSet>
      <dgm:spPr/>
    </dgm:pt>
    <dgm:pt modelId="{602ED5D6-86A6-5D4F-B769-6891C9D196CB}" type="pres">
      <dgm:prSet presAssocID="{66069CB6-C315-48F9-8638-FD95B0820EDA}" presName="parentText" presStyleLbl="node1" presStyleIdx="0" presStyleCnt="3">
        <dgm:presLayoutVars>
          <dgm:chMax val="0"/>
          <dgm:bulletEnabled val="1"/>
        </dgm:presLayoutVars>
      </dgm:prSet>
      <dgm:spPr/>
    </dgm:pt>
    <dgm:pt modelId="{DE59DE8B-2F80-454D-B62A-80D0EF08371B}" type="pres">
      <dgm:prSet presAssocID="{8FA3F184-BD0E-42F7-B17B-BF10F3DD7695}" presName="spacer" presStyleCnt="0"/>
      <dgm:spPr/>
    </dgm:pt>
    <dgm:pt modelId="{96080E39-CDA6-E74D-B49F-1339C25B4C3F}" type="pres">
      <dgm:prSet presAssocID="{E7AB9B4A-BA89-4A61-B4D2-E9200C219CF1}" presName="parentText" presStyleLbl="node1" presStyleIdx="1" presStyleCnt="3">
        <dgm:presLayoutVars>
          <dgm:chMax val="0"/>
          <dgm:bulletEnabled val="1"/>
        </dgm:presLayoutVars>
      </dgm:prSet>
      <dgm:spPr/>
    </dgm:pt>
    <dgm:pt modelId="{84724E8D-EF03-3146-B04B-F441E06935E6}" type="pres">
      <dgm:prSet presAssocID="{C63FD3A7-945E-45CF-8A0F-05F44815C3A2}" presName="spacer" presStyleCnt="0"/>
      <dgm:spPr/>
    </dgm:pt>
    <dgm:pt modelId="{34134C4E-D0EB-8D4E-95C3-20909013041A}" type="pres">
      <dgm:prSet presAssocID="{4352CD2D-5FB7-4565-A171-D4E76EC33EEE}" presName="parentText" presStyleLbl="node1" presStyleIdx="2" presStyleCnt="3">
        <dgm:presLayoutVars>
          <dgm:chMax val="0"/>
          <dgm:bulletEnabled val="1"/>
        </dgm:presLayoutVars>
      </dgm:prSet>
      <dgm:spPr/>
    </dgm:pt>
  </dgm:ptLst>
  <dgm:cxnLst>
    <dgm:cxn modelId="{ADF0020E-7086-4EB9-895B-64B7077861FB}" srcId="{96D91E95-037A-41E0-932F-734242512D58}" destId="{4352CD2D-5FB7-4565-A171-D4E76EC33EEE}" srcOrd="2" destOrd="0" parTransId="{ADC98130-FCF1-4AD4-97E8-8293FC11ECD6}" sibTransId="{C71031B5-B73D-4CEA-9D4D-CC00AD4B36C7}"/>
    <dgm:cxn modelId="{9164D823-5DE4-8344-9EA7-B12C84D4426C}" type="presOf" srcId="{E7AB9B4A-BA89-4A61-B4D2-E9200C219CF1}" destId="{96080E39-CDA6-E74D-B49F-1339C25B4C3F}" srcOrd="0" destOrd="0" presId="urn:microsoft.com/office/officeart/2005/8/layout/vList2"/>
    <dgm:cxn modelId="{3736876E-4ADA-A344-B557-C3E2AACBBF53}" type="presOf" srcId="{4352CD2D-5FB7-4565-A171-D4E76EC33EEE}" destId="{34134C4E-D0EB-8D4E-95C3-20909013041A}" srcOrd="0" destOrd="0" presId="urn:microsoft.com/office/officeart/2005/8/layout/vList2"/>
    <dgm:cxn modelId="{2E7F2172-1EF0-41BA-834F-0E525CC28E42}" srcId="{96D91E95-037A-41E0-932F-734242512D58}" destId="{66069CB6-C315-48F9-8638-FD95B0820EDA}" srcOrd="0" destOrd="0" parTransId="{EBBEF02E-7513-4B11-8F42-76B74B7723FD}" sibTransId="{8FA3F184-BD0E-42F7-B17B-BF10F3DD7695}"/>
    <dgm:cxn modelId="{FF00FBA2-8E8D-174C-8893-B459A0031F2C}" type="presOf" srcId="{66069CB6-C315-48F9-8638-FD95B0820EDA}" destId="{602ED5D6-86A6-5D4F-B769-6891C9D196CB}" srcOrd="0" destOrd="0" presId="urn:microsoft.com/office/officeart/2005/8/layout/vList2"/>
    <dgm:cxn modelId="{52A34CAF-EC4F-496A-9B71-A952A13DD8DE}" srcId="{96D91E95-037A-41E0-932F-734242512D58}" destId="{E7AB9B4A-BA89-4A61-B4D2-E9200C219CF1}" srcOrd="1" destOrd="0" parTransId="{80403F6C-91C8-4711-874C-A6914DB5CD57}" sibTransId="{C63FD3A7-945E-45CF-8A0F-05F44815C3A2}"/>
    <dgm:cxn modelId="{DE48E0B3-099E-A44C-9715-60DA5F751F7D}" type="presOf" srcId="{96D91E95-037A-41E0-932F-734242512D58}" destId="{BBFD1323-FECE-8744-A118-2C1509593A72}" srcOrd="0" destOrd="0" presId="urn:microsoft.com/office/officeart/2005/8/layout/vList2"/>
    <dgm:cxn modelId="{A19D2406-E577-8F4A-9210-240BEB61F316}" type="presParOf" srcId="{BBFD1323-FECE-8744-A118-2C1509593A72}" destId="{602ED5D6-86A6-5D4F-B769-6891C9D196CB}" srcOrd="0" destOrd="0" presId="urn:microsoft.com/office/officeart/2005/8/layout/vList2"/>
    <dgm:cxn modelId="{43C04E59-863A-CF43-86F6-6D87A467841E}" type="presParOf" srcId="{BBFD1323-FECE-8744-A118-2C1509593A72}" destId="{DE59DE8B-2F80-454D-B62A-80D0EF08371B}" srcOrd="1" destOrd="0" presId="urn:microsoft.com/office/officeart/2005/8/layout/vList2"/>
    <dgm:cxn modelId="{F4349F24-D0A5-9E4C-9DCD-9291C46741AE}" type="presParOf" srcId="{BBFD1323-FECE-8744-A118-2C1509593A72}" destId="{96080E39-CDA6-E74D-B49F-1339C25B4C3F}" srcOrd="2" destOrd="0" presId="urn:microsoft.com/office/officeart/2005/8/layout/vList2"/>
    <dgm:cxn modelId="{59019034-588B-7E4F-9962-B92E74DC94AF}" type="presParOf" srcId="{BBFD1323-FECE-8744-A118-2C1509593A72}" destId="{84724E8D-EF03-3146-B04B-F441E06935E6}" srcOrd="3" destOrd="0" presId="urn:microsoft.com/office/officeart/2005/8/layout/vList2"/>
    <dgm:cxn modelId="{EFE52366-B263-AB45-BBEA-4E802FD30C75}" type="presParOf" srcId="{BBFD1323-FECE-8744-A118-2C1509593A72}" destId="{34134C4E-D0EB-8D4E-95C3-20909013041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C64100A-6911-4615-A44C-2436629E3FF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140FB3B-E0C9-473E-8160-58871D3FBE2D}">
      <dgm:prSet/>
      <dgm:spPr/>
      <dgm:t>
        <a:bodyPr/>
        <a:lstStyle/>
        <a:p>
          <a:r>
            <a:rPr lang="en-US"/>
            <a:t>Feature selection has historically been a time consuming and arduous process</a:t>
          </a:r>
        </a:p>
      </dgm:t>
    </dgm:pt>
    <dgm:pt modelId="{F72507AF-4D13-4109-8F0F-407215413782}" type="parTrans" cxnId="{C788DA74-06BB-4B4F-B824-76FF7DE1D6DC}">
      <dgm:prSet/>
      <dgm:spPr/>
      <dgm:t>
        <a:bodyPr/>
        <a:lstStyle/>
        <a:p>
          <a:endParaRPr lang="en-US"/>
        </a:p>
      </dgm:t>
    </dgm:pt>
    <dgm:pt modelId="{E11E7B88-EF12-4340-9192-8E14D7F82B5E}" type="sibTrans" cxnId="{C788DA74-06BB-4B4F-B824-76FF7DE1D6DC}">
      <dgm:prSet/>
      <dgm:spPr/>
      <dgm:t>
        <a:bodyPr/>
        <a:lstStyle/>
        <a:p>
          <a:endParaRPr lang="en-US"/>
        </a:p>
      </dgm:t>
    </dgm:pt>
    <dgm:pt modelId="{6A69A481-C14F-4B39-B8AB-DEAD50EF9DCB}">
      <dgm:prSet/>
      <dgm:spPr/>
      <dgm:t>
        <a:bodyPr/>
        <a:lstStyle/>
        <a:p>
          <a:r>
            <a:rPr lang="en-US"/>
            <a:t>The customer contacts the manufacturer giving a list of criteria</a:t>
          </a:r>
        </a:p>
      </dgm:t>
    </dgm:pt>
    <dgm:pt modelId="{1F64D962-86A5-4A55-A1F2-F461F0511B7B}" type="parTrans" cxnId="{47A00303-C7B1-4645-AB0A-CA8F04D4044D}">
      <dgm:prSet/>
      <dgm:spPr/>
      <dgm:t>
        <a:bodyPr/>
        <a:lstStyle/>
        <a:p>
          <a:endParaRPr lang="en-US"/>
        </a:p>
      </dgm:t>
    </dgm:pt>
    <dgm:pt modelId="{215E218F-1581-4A23-8953-BF346351C6AA}" type="sibTrans" cxnId="{47A00303-C7B1-4645-AB0A-CA8F04D4044D}">
      <dgm:prSet/>
      <dgm:spPr/>
      <dgm:t>
        <a:bodyPr/>
        <a:lstStyle/>
        <a:p>
          <a:endParaRPr lang="en-US"/>
        </a:p>
      </dgm:t>
    </dgm:pt>
    <dgm:pt modelId="{03182F3A-6B43-4C25-8953-5307A4216A45}">
      <dgm:prSet/>
      <dgm:spPr/>
      <dgm:t>
        <a:bodyPr/>
        <a:lstStyle/>
        <a:p>
          <a:r>
            <a:rPr lang="en-US"/>
            <a:t>The manufacturer decides whether they are able to make the part and applies costing as necessary, in some cases disproportionately</a:t>
          </a:r>
        </a:p>
      </dgm:t>
    </dgm:pt>
    <dgm:pt modelId="{73B817C7-EEA6-432E-B865-0B8E839D7EEC}" type="parTrans" cxnId="{CB5A0F77-AD51-42C7-8261-283834867E57}">
      <dgm:prSet/>
      <dgm:spPr/>
      <dgm:t>
        <a:bodyPr/>
        <a:lstStyle/>
        <a:p>
          <a:endParaRPr lang="en-US"/>
        </a:p>
      </dgm:t>
    </dgm:pt>
    <dgm:pt modelId="{66C01960-173B-4D07-9873-599E54E036D3}" type="sibTrans" cxnId="{CB5A0F77-AD51-42C7-8261-283834867E57}">
      <dgm:prSet/>
      <dgm:spPr/>
      <dgm:t>
        <a:bodyPr/>
        <a:lstStyle/>
        <a:p>
          <a:endParaRPr lang="en-US"/>
        </a:p>
      </dgm:t>
    </dgm:pt>
    <dgm:pt modelId="{BD5C29A6-B0A7-4518-8BFD-EFEFAE49E234}">
      <dgm:prSet/>
      <dgm:spPr/>
      <dgm:t>
        <a:bodyPr/>
        <a:lstStyle/>
        <a:p>
          <a:r>
            <a:rPr lang="en-US"/>
            <a:t>What if this process could be made a little easier ?</a:t>
          </a:r>
        </a:p>
      </dgm:t>
    </dgm:pt>
    <dgm:pt modelId="{5F6B43C4-1569-41BC-AE2A-EACD4AF0A91B}" type="parTrans" cxnId="{FE8FBED6-3B10-427B-807D-50951B250628}">
      <dgm:prSet/>
      <dgm:spPr/>
      <dgm:t>
        <a:bodyPr/>
        <a:lstStyle/>
        <a:p>
          <a:endParaRPr lang="en-US"/>
        </a:p>
      </dgm:t>
    </dgm:pt>
    <dgm:pt modelId="{9EA76998-8F61-4E51-B0B0-2C591CDAA357}" type="sibTrans" cxnId="{FE8FBED6-3B10-427B-807D-50951B250628}">
      <dgm:prSet/>
      <dgm:spPr/>
      <dgm:t>
        <a:bodyPr/>
        <a:lstStyle/>
        <a:p>
          <a:endParaRPr lang="en-US"/>
        </a:p>
      </dgm:t>
    </dgm:pt>
    <dgm:pt modelId="{E94309DF-D31C-448B-8C6D-00B03C99CCCD}" type="pres">
      <dgm:prSet presAssocID="{EC64100A-6911-4615-A44C-2436629E3FF1}" presName="root" presStyleCnt="0">
        <dgm:presLayoutVars>
          <dgm:dir/>
          <dgm:resizeHandles val="exact"/>
        </dgm:presLayoutVars>
      </dgm:prSet>
      <dgm:spPr/>
    </dgm:pt>
    <dgm:pt modelId="{7C9B7900-CF11-4E96-9885-62EF07BF5D93}" type="pres">
      <dgm:prSet presAssocID="{EC64100A-6911-4615-A44C-2436629E3FF1}" presName="container" presStyleCnt="0">
        <dgm:presLayoutVars>
          <dgm:dir/>
          <dgm:resizeHandles val="exact"/>
        </dgm:presLayoutVars>
      </dgm:prSet>
      <dgm:spPr/>
    </dgm:pt>
    <dgm:pt modelId="{1A84BEA2-51B4-40B1-96D0-5420C1B0A0DE}" type="pres">
      <dgm:prSet presAssocID="{5140FB3B-E0C9-473E-8160-58871D3FBE2D}" presName="compNode" presStyleCnt="0"/>
      <dgm:spPr/>
    </dgm:pt>
    <dgm:pt modelId="{F3801655-CA4A-43D5-8940-477B3A9A5BC3}" type="pres">
      <dgm:prSet presAssocID="{5140FB3B-E0C9-473E-8160-58871D3FBE2D}" presName="iconBgRect" presStyleLbl="bgShp" presStyleIdx="0" presStyleCnt="4"/>
      <dgm:spPr/>
    </dgm:pt>
    <dgm:pt modelId="{5084E5FE-1853-4934-9065-99ACDD9C8205}" type="pres">
      <dgm:prSet presAssocID="{5140FB3B-E0C9-473E-8160-58871D3FBE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47811DDC-AD25-4226-8E3A-AC75FF83FA98}" type="pres">
      <dgm:prSet presAssocID="{5140FB3B-E0C9-473E-8160-58871D3FBE2D}" presName="spaceRect" presStyleCnt="0"/>
      <dgm:spPr/>
    </dgm:pt>
    <dgm:pt modelId="{91193535-098F-449F-B717-1922794F810A}" type="pres">
      <dgm:prSet presAssocID="{5140FB3B-E0C9-473E-8160-58871D3FBE2D}" presName="textRect" presStyleLbl="revTx" presStyleIdx="0" presStyleCnt="4">
        <dgm:presLayoutVars>
          <dgm:chMax val="1"/>
          <dgm:chPref val="1"/>
        </dgm:presLayoutVars>
      </dgm:prSet>
      <dgm:spPr/>
    </dgm:pt>
    <dgm:pt modelId="{F4356BF2-8F2F-4F32-84E7-EDA5007C151E}" type="pres">
      <dgm:prSet presAssocID="{E11E7B88-EF12-4340-9192-8E14D7F82B5E}" presName="sibTrans" presStyleLbl="sibTrans2D1" presStyleIdx="0" presStyleCnt="0"/>
      <dgm:spPr/>
    </dgm:pt>
    <dgm:pt modelId="{E7556999-08BC-4AD2-A1DE-64B811F2FE62}" type="pres">
      <dgm:prSet presAssocID="{6A69A481-C14F-4B39-B8AB-DEAD50EF9DCB}" presName="compNode" presStyleCnt="0"/>
      <dgm:spPr/>
    </dgm:pt>
    <dgm:pt modelId="{A3924239-97F1-43E9-979B-462E82E7AB15}" type="pres">
      <dgm:prSet presAssocID="{6A69A481-C14F-4B39-B8AB-DEAD50EF9DCB}" presName="iconBgRect" presStyleLbl="bgShp" presStyleIdx="1" presStyleCnt="4"/>
      <dgm:spPr/>
    </dgm:pt>
    <dgm:pt modelId="{2664B530-1F18-4FF5-A4A3-A78E89031933}" type="pres">
      <dgm:prSet presAssocID="{6A69A481-C14F-4B39-B8AB-DEAD50EF9DC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C73B52D9-D251-478F-81A0-F6F7F3A5FF82}" type="pres">
      <dgm:prSet presAssocID="{6A69A481-C14F-4B39-B8AB-DEAD50EF9DCB}" presName="spaceRect" presStyleCnt="0"/>
      <dgm:spPr/>
    </dgm:pt>
    <dgm:pt modelId="{A2618C68-B9A1-44C3-8FC9-A8BD37C73840}" type="pres">
      <dgm:prSet presAssocID="{6A69A481-C14F-4B39-B8AB-DEAD50EF9DCB}" presName="textRect" presStyleLbl="revTx" presStyleIdx="1" presStyleCnt="4">
        <dgm:presLayoutVars>
          <dgm:chMax val="1"/>
          <dgm:chPref val="1"/>
        </dgm:presLayoutVars>
      </dgm:prSet>
      <dgm:spPr/>
    </dgm:pt>
    <dgm:pt modelId="{B25F208F-ACA6-49CE-B6B5-09C7016803DF}" type="pres">
      <dgm:prSet presAssocID="{215E218F-1581-4A23-8953-BF346351C6AA}" presName="sibTrans" presStyleLbl="sibTrans2D1" presStyleIdx="0" presStyleCnt="0"/>
      <dgm:spPr/>
    </dgm:pt>
    <dgm:pt modelId="{2145BD46-40AC-4AF0-B50F-4A2E29CD9C19}" type="pres">
      <dgm:prSet presAssocID="{03182F3A-6B43-4C25-8953-5307A4216A45}" presName="compNode" presStyleCnt="0"/>
      <dgm:spPr/>
    </dgm:pt>
    <dgm:pt modelId="{23E19945-CCC4-4A2D-9E25-3C7D6A942F9A}" type="pres">
      <dgm:prSet presAssocID="{03182F3A-6B43-4C25-8953-5307A4216A45}" presName="iconBgRect" presStyleLbl="bgShp" presStyleIdx="2" presStyleCnt="4"/>
      <dgm:spPr/>
    </dgm:pt>
    <dgm:pt modelId="{2FC5C5C0-6D37-4BAA-A6E7-2D8838DF167A}" type="pres">
      <dgm:prSet presAssocID="{03182F3A-6B43-4C25-8953-5307A4216A4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EAEAE179-7395-46D5-9871-E5D035905976}" type="pres">
      <dgm:prSet presAssocID="{03182F3A-6B43-4C25-8953-5307A4216A45}" presName="spaceRect" presStyleCnt="0"/>
      <dgm:spPr/>
    </dgm:pt>
    <dgm:pt modelId="{ABACDC66-5463-4FFF-B015-2E9081DAE0FB}" type="pres">
      <dgm:prSet presAssocID="{03182F3A-6B43-4C25-8953-5307A4216A45}" presName="textRect" presStyleLbl="revTx" presStyleIdx="2" presStyleCnt="4">
        <dgm:presLayoutVars>
          <dgm:chMax val="1"/>
          <dgm:chPref val="1"/>
        </dgm:presLayoutVars>
      </dgm:prSet>
      <dgm:spPr/>
    </dgm:pt>
    <dgm:pt modelId="{DB49372A-2E7B-429B-BD66-1D4016BA5808}" type="pres">
      <dgm:prSet presAssocID="{66C01960-173B-4D07-9873-599E54E036D3}" presName="sibTrans" presStyleLbl="sibTrans2D1" presStyleIdx="0" presStyleCnt="0"/>
      <dgm:spPr/>
    </dgm:pt>
    <dgm:pt modelId="{193B5166-3008-4F64-8AF3-4EB85BFCF044}" type="pres">
      <dgm:prSet presAssocID="{BD5C29A6-B0A7-4518-8BFD-EFEFAE49E234}" presName="compNode" presStyleCnt="0"/>
      <dgm:spPr/>
    </dgm:pt>
    <dgm:pt modelId="{449BB782-1B70-46BC-AA9B-8C9F5758D4EE}" type="pres">
      <dgm:prSet presAssocID="{BD5C29A6-B0A7-4518-8BFD-EFEFAE49E234}" presName="iconBgRect" presStyleLbl="bgShp" presStyleIdx="3" presStyleCnt="4"/>
      <dgm:spPr/>
    </dgm:pt>
    <dgm:pt modelId="{438C3B28-4796-48F9-9CC0-4D2318A298C9}" type="pres">
      <dgm:prSet presAssocID="{BD5C29A6-B0A7-4518-8BFD-EFEFAE49E23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rkflow"/>
        </a:ext>
      </dgm:extLst>
    </dgm:pt>
    <dgm:pt modelId="{8CCE2737-7F03-49B9-B7EB-899C1E708AA9}" type="pres">
      <dgm:prSet presAssocID="{BD5C29A6-B0A7-4518-8BFD-EFEFAE49E234}" presName="spaceRect" presStyleCnt="0"/>
      <dgm:spPr/>
    </dgm:pt>
    <dgm:pt modelId="{01512D37-EA49-490C-BAF0-00A742D3BF1C}" type="pres">
      <dgm:prSet presAssocID="{BD5C29A6-B0A7-4518-8BFD-EFEFAE49E234}" presName="textRect" presStyleLbl="revTx" presStyleIdx="3" presStyleCnt="4">
        <dgm:presLayoutVars>
          <dgm:chMax val="1"/>
          <dgm:chPref val="1"/>
        </dgm:presLayoutVars>
      </dgm:prSet>
      <dgm:spPr/>
    </dgm:pt>
  </dgm:ptLst>
  <dgm:cxnLst>
    <dgm:cxn modelId="{47A00303-C7B1-4645-AB0A-CA8F04D4044D}" srcId="{EC64100A-6911-4615-A44C-2436629E3FF1}" destId="{6A69A481-C14F-4B39-B8AB-DEAD50EF9DCB}" srcOrd="1" destOrd="0" parTransId="{1F64D962-86A5-4A55-A1F2-F461F0511B7B}" sibTransId="{215E218F-1581-4A23-8953-BF346351C6AA}"/>
    <dgm:cxn modelId="{2CB2F115-385B-402C-97C7-E26F37670317}" type="presOf" srcId="{66C01960-173B-4D07-9873-599E54E036D3}" destId="{DB49372A-2E7B-429B-BD66-1D4016BA5808}" srcOrd="0" destOrd="0" presId="urn:microsoft.com/office/officeart/2018/2/layout/IconCircleList"/>
    <dgm:cxn modelId="{DCD6D634-5AD1-49A4-97B1-44E6ED9E708E}" type="presOf" srcId="{6A69A481-C14F-4B39-B8AB-DEAD50EF9DCB}" destId="{A2618C68-B9A1-44C3-8FC9-A8BD37C73840}" srcOrd="0" destOrd="0" presId="urn:microsoft.com/office/officeart/2018/2/layout/IconCircleList"/>
    <dgm:cxn modelId="{F1E4E936-4085-478E-B4B9-E2FB0ACE1F97}" type="presOf" srcId="{5140FB3B-E0C9-473E-8160-58871D3FBE2D}" destId="{91193535-098F-449F-B717-1922794F810A}" srcOrd="0" destOrd="0" presId="urn:microsoft.com/office/officeart/2018/2/layout/IconCircleList"/>
    <dgm:cxn modelId="{BC60BA58-4525-433B-9100-26E88180C301}" type="presOf" srcId="{E11E7B88-EF12-4340-9192-8E14D7F82B5E}" destId="{F4356BF2-8F2F-4F32-84E7-EDA5007C151E}" srcOrd="0" destOrd="0" presId="urn:microsoft.com/office/officeart/2018/2/layout/IconCircleList"/>
    <dgm:cxn modelId="{C788DA74-06BB-4B4F-B824-76FF7DE1D6DC}" srcId="{EC64100A-6911-4615-A44C-2436629E3FF1}" destId="{5140FB3B-E0C9-473E-8160-58871D3FBE2D}" srcOrd="0" destOrd="0" parTransId="{F72507AF-4D13-4109-8F0F-407215413782}" sibTransId="{E11E7B88-EF12-4340-9192-8E14D7F82B5E}"/>
    <dgm:cxn modelId="{C1652075-09F4-4D08-A9AD-8EB482C6852C}" type="presOf" srcId="{215E218F-1581-4A23-8953-BF346351C6AA}" destId="{B25F208F-ACA6-49CE-B6B5-09C7016803DF}" srcOrd="0" destOrd="0" presId="urn:microsoft.com/office/officeart/2018/2/layout/IconCircleList"/>
    <dgm:cxn modelId="{CB5A0F77-AD51-42C7-8261-283834867E57}" srcId="{EC64100A-6911-4615-A44C-2436629E3FF1}" destId="{03182F3A-6B43-4C25-8953-5307A4216A45}" srcOrd="2" destOrd="0" parTransId="{73B817C7-EEA6-432E-B865-0B8E839D7EEC}" sibTransId="{66C01960-173B-4D07-9873-599E54E036D3}"/>
    <dgm:cxn modelId="{58DBD77B-3096-474A-8D29-9B3173CE0F6D}" type="presOf" srcId="{BD5C29A6-B0A7-4518-8BFD-EFEFAE49E234}" destId="{01512D37-EA49-490C-BAF0-00A742D3BF1C}" srcOrd="0" destOrd="0" presId="urn:microsoft.com/office/officeart/2018/2/layout/IconCircleList"/>
    <dgm:cxn modelId="{5BCF27C0-0465-4786-B9D6-615DB274C4ED}" type="presOf" srcId="{EC64100A-6911-4615-A44C-2436629E3FF1}" destId="{E94309DF-D31C-448B-8C6D-00B03C99CCCD}" srcOrd="0" destOrd="0" presId="urn:microsoft.com/office/officeart/2018/2/layout/IconCircleList"/>
    <dgm:cxn modelId="{F1B474C7-8DDB-40B1-8628-F6D59F1017CD}" type="presOf" srcId="{03182F3A-6B43-4C25-8953-5307A4216A45}" destId="{ABACDC66-5463-4FFF-B015-2E9081DAE0FB}" srcOrd="0" destOrd="0" presId="urn:microsoft.com/office/officeart/2018/2/layout/IconCircleList"/>
    <dgm:cxn modelId="{FE8FBED6-3B10-427B-807D-50951B250628}" srcId="{EC64100A-6911-4615-A44C-2436629E3FF1}" destId="{BD5C29A6-B0A7-4518-8BFD-EFEFAE49E234}" srcOrd="3" destOrd="0" parTransId="{5F6B43C4-1569-41BC-AE2A-EACD4AF0A91B}" sibTransId="{9EA76998-8F61-4E51-B0B0-2C591CDAA357}"/>
    <dgm:cxn modelId="{89E1D634-5926-4EDE-9F97-FA4CB10E89FA}" type="presParOf" srcId="{E94309DF-D31C-448B-8C6D-00B03C99CCCD}" destId="{7C9B7900-CF11-4E96-9885-62EF07BF5D93}" srcOrd="0" destOrd="0" presId="urn:microsoft.com/office/officeart/2018/2/layout/IconCircleList"/>
    <dgm:cxn modelId="{0A6E7F18-9006-490A-ABE2-A8466D8D7ACC}" type="presParOf" srcId="{7C9B7900-CF11-4E96-9885-62EF07BF5D93}" destId="{1A84BEA2-51B4-40B1-96D0-5420C1B0A0DE}" srcOrd="0" destOrd="0" presId="urn:microsoft.com/office/officeart/2018/2/layout/IconCircleList"/>
    <dgm:cxn modelId="{39903974-3669-4363-93C5-88D5788ACADB}" type="presParOf" srcId="{1A84BEA2-51B4-40B1-96D0-5420C1B0A0DE}" destId="{F3801655-CA4A-43D5-8940-477B3A9A5BC3}" srcOrd="0" destOrd="0" presId="urn:microsoft.com/office/officeart/2018/2/layout/IconCircleList"/>
    <dgm:cxn modelId="{827F2F48-5D02-4BBF-B8EE-CD20BA6FE958}" type="presParOf" srcId="{1A84BEA2-51B4-40B1-96D0-5420C1B0A0DE}" destId="{5084E5FE-1853-4934-9065-99ACDD9C8205}" srcOrd="1" destOrd="0" presId="urn:microsoft.com/office/officeart/2018/2/layout/IconCircleList"/>
    <dgm:cxn modelId="{87EBC59A-7C80-4440-8A68-146B98D5DDFF}" type="presParOf" srcId="{1A84BEA2-51B4-40B1-96D0-5420C1B0A0DE}" destId="{47811DDC-AD25-4226-8E3A-AC75FF83FA98}" srcOrd="2" destOrd="0" presId="urn:microsoft.com/office/officeart/2018/2/layout/IconCircleList"/>
    <dgm:cxn modelId="{1BB10015-E0EB-414A-8D27-AEA3CD2014F1}" type="presParOf" srcId="{1A84BEA2-51B4-40B1-96D0-5420C1B0A0DE}" destId="{91193535-098F-449F-B717-1922794F810A}" srcOrd="3" destOrd="0" presId="urn:microsoft.com/office/officeart/2018/2/layout/IconCircleList"/>
    <dgm:cxn modelId="{BDEB2CBF-CCD6-452F-B5AE-53BFB086672A}" type="presParOf" srcId="{7C9B7900-CF11-4E96-9885-62EF07BF5D93}" destId="{F4356BF2-8F2F-4F32-84E7-EDA5007C151E}" srcOrd="1" destOrd="0" presId="urn:microsoft.com/office/officeart/2018/2/layout/IconCircleList"/>
    <dgm:cxn modelId="{6EF51E4D-9466-4407-9D03-13F72B0F0584}" type="presParOf" srcId="{7C9B7900-CF11-4E96-9885-62EF07BF5D93}" destId="{E7556999-08BC-4AD2-A1DE-64B811F2FE62}" srcOrd="2" destOrd="0" presId="urn:microsoft.com/office/officeart/2018/2/layout/IconCircleList"/>
    <dgm:cxn modelId="{15B846D9-B94B-40D0-8C91-FA0BFB39AB86}" type="presParOf" srcId="{E7556999-08BC-4AD2-A1DE-64B811F2FE62}" destId="{A3924239-97F1-43E9-979B-462E82E7AB15}" srcOrd="0" destOrd="0" presId="urn:microsoft.com/office/officeart/2018/2/layout/IconCircleList"/>
    <dgm:cxn modelId="{12B99E7A-AB29-42DB-ABCE-C16518059C56}" type="presParOf" srcId="{E7556999-08BC-4AD2-A1DE-64B811F2FE62}" destId="{2664B530-1F18-4FF5-A4A3-A78E89031933}" srcOrd="1" destOrd="0" presId="urn:microsoft.com/office/officeart/2018/2/layout/IconCircleList"/>
    <dgm:cxn modelId="{A541D322-2486-4A18-AFDD-B5E9050121AE}" type="presParOf" srcId="{E7556999-08BC-4AD2-A1DE-64B811F2FE62}" destId="{C73B52D9-D251-478F-81A0-F6F7F3A5FF82}" srcOrd="2" destOrd="0" presId="urn:microsoft.com/office/officeart/2018/2/layout/IconCircleList"/>
    <dgm:cxn modelId="{3A6B0B63-4744-454F-9C3E-5774048FBC5C}" type="presParOf" srcId="{E7556999-08BC-4AD2-A1DE-64B811F2FE62}" destId="{A2618C68-B9A1-44C3-8FC9-A8BD37C73840}" srcOrd="3" destOrd="0" presId="urn:microsoft.com/office/officeart/2018/2/layout/IconCircleList"/>
    <dgm:cxn modelId="{19E2D555-7D10-41C6-A9CD-794FCC25D9CF}" type="presParOf" srcId="{7C9B7900-CF11-4E96-9885-62EF07BF5D93}" destId="{B25F208F-ACA6-49CE-B6B5-09C7016803DF}" srcOrd="3" destOrd="0" presId="urn:microsoft.com/office/officeart/2018/2/layout/IconCircleList"/>
    <dgm:cxn modelId="{CC804CAC-C8ED-4C46-92DF-27BE6160A669}" type="presParOf" srcId="{7C9B7900-CF11-4E96-9885-62EF07BF5D93}" destId="{2145BD46-40AC-4AF0-B50F-4A2E29CD9C19}" srcOrd="4" destOrd="0" presId="urn:microsoft.com/office/officeart/2018/2/layout/IconCircleList"/>
    <dgm:cxn modelId="{50B4081C-7295-42C3-A19E-E40E245C6D5A}" type="presParOf" srcId="{2145BD46-40AC-4AF0-B50F-4A2E29CD9C19}" destId="{23E19945-CCC4-4A2D-9E25-3C7D6A942F9A}" srcOrd="0" destOrd="0" presId="urn:microsoft.com/office/officeart/2018/2/layout/IconCircleList"/>
    <dgm:cxn modelId="{C5392FA2-EEDB-4015-9DE9-3E0BB433775E}" type="presParOf" srcId="{2145BD46-40AC-4AF0-B50F-4A2E29CD9C19}" destId="{2FC5C5C0-6D37-4BAA-A6E7-2D8838DF167A}" srcOrd="1" destOrd="0" presId="urn:microsoft.com/office/officeart/2018/2/layout/IconCircleList"/>
    <dgm:cxn modelId="{5BAB6161-0371-4907-B527-ABBD78EE52F5}" type="presParOf" srcId="{2145BD46-40AC-4AF0-B50F-4A2E29CD9C19}" destId="{EAEAE179-7395-46D5-9871-E5D035905976}" srcOrd="2" destOrd="0" presId="urn:microsoft.com/office/officeart/2018/2/layout/IconCircleList"/>
    <dgm:cxn modelId="{5C8BF592-40BE-4B15-8FF7-3BA172DBA11F}" type="presParOf" srcId="{2145BD46-40AC-4AF0-B50F-4A2E29CD9C19}" destId="{ABACDC66-5463-4FFF-B015-2E9081DAE0FB}" srcOrd="3" destOrd="0" presId="urn:microsoft.com/office/officeart/2018/2/layout/IconCircleList"/>
    <dgm:cxn modelId="{1FCEC3A8-F020-417B-9E7B-1AB7EF2BB8EF}" type="presParOf" srcId="{7C9B7900-CF11-4E96-9885-62EF07BF5D93}" destId="{DB49372A-2E7B-429B-BD66-1D4016BA5808}" srcOrd="5" destOrd="0" presId="urn:microsoft.com/office/officeart/2018/2/layout/IconCircleList"/>
    <dgm:cxn modelId="{740187DA-0224-4CDC-BB73-3A908DB3F2EE}" type="presParOf" srcId="{7C9B7900-CF11-4E96-9885-62EF07BF5D93}" destId="{193B5166-3008-4F64-8AF3-4EB85BFCF044}" srcOrd="6" destOrd="0" presId="urn:microsoft.com/office/officeart/2018/2/layout/IconCircleList"/>
    <dgm:cxn modelId="{AB3B0BF8-9B63-4D63-B647-17978CB03713}" type="presParOf" srcId="{193B5166-3008-4F64-8AF3-4EB85BFCF044}" destId="{449BB782-1B70-46BC-AA9B-8C9F5758D4EE}" srcOrd="0" destOrd="0" presId="urn:microsoft.com/office/officeart/2018/2/layout/IconCircleList"/>
    <dgm:cxn modelId="{BE8B4905-32CD-4ECD-AC9E-F89470EACD7E}" type="presParOf" srcId="{193B5166-3008-4F64-8AF3-4EB85BFCF044}" destId="{438C3B28-4796-48F9-9CC0-4D2318A298C9}" srcOrd="1" destOrd="0" presId="urn:microsoft.com/office/officeart/2018/2/layout/IconCircleList"/>
    <dgm:cxn modelId="{AB703C75-4A9B-4A38-AB05-48B767F9DF31}" type="presParOf" srcId="{193B5166-3008-4F64-8AF3-4EB85BFCF044}" destId="{8CCE2737-7F03-49B9-B7EB-899C1E708AA9}" srcOrd="2" destOrd="0" presId="urn:microsoft.com/office/officeart/2018/2/layout/IconCircleList"/>
    <dgm:cxn modelId="{91D64B24-5192-406A-9D17-9A1CB752624A}" type="presParOf" srcId="{193B5166-3008-4F64-8AF3-4EB85BFCF044}" destId="{01512D37-EA49-490C-BAF0-00A742D3BF1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1AC787A-3A1C-444E-83E5-343145C653D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0EB9E80-549F-444B-81C9-467C46FFBAD1}">
      <dgm:prSet/>
      <dgm:spPr/>
      <dgm:t>
        <a:bodyPr/>
        <a:lstStyle/>
        <a:p>
          <a:pPr>
            <a:lnSpc>
              <a:spcPct val="100000"/>
            </a:lnSpc>
          </a:pPr>
          <a:r>
            <a:rPr lang="en-US"/>
            <a:t>Many manufacturers now implement some form of online selection criteria for a product</a:t>
          </a:r>
        </a:p>
      </dgm:t>
    </dgm:pt>
    <dgm:pt modelId="{D3F4FB56-B3FF-4DF4-B03D-CD0E89E1A9F3}" type="parTrans" cxnId="{C79CEA06-8781-43B5-8155-BB3DCB5A6D57}">
      <dgm:prSet/>
      <dgm:spPr/>
      <dgm:t>
        <a:bodyPr/>
        <a:lstStyle/>
        <a:p>
          <a:endParaRPr lang="en-US"/>
        </a:p>
      </dgm:t>
    </dgm:pt>
    <dgm:pt modelId="{BD5DA77A-1625-4D0B-B81C-9D0BF9417DEC}" type="sibTrans" cxnId="{C79CEA06-8781-43B5-8155-BB3DCB5A6D57}">
      <dgm:prSet/>
      <dgm:spPr/>
      <dgm:t>
        <a:bodyPr/>
        <a:lstStyle/>
        <a:p>
          <a:endParaRPr lang="en-US"/>
        </a:p>
      </dgm:t>
    </dgm:pt>
    <dgm:pt modelId="{B0AB8AF4-BF17-4234-8F7F-19224415E80D}">
      <dgm:prSet/>
      <dgm:spPr/>
      <dgm:t>
        <a:bodyPr/>
        <a:lstStyle/>
        <a:p>
          <a:pPr>
            <a:lnSpc>
              <a:spcPct val="100000"/>
            </a:lnSpc>
          </a:pPr>
          <a:r>
            <a:rPr lang="en-US"/>
            <a:t>Consider the purchase of a vehicle:</a:t>
          </a:r>
        </a:p>
      </dgm:t>
    </dgm:pt>
    <dgm:pt modelId="{0C117F42-C6A5-4922-A9D8-BB2B7F6F43C5}" type="parTrans" cxnId="{89C2D209-502B-42E3-B9FF-593A10681808}">
      <dgm:prSet/>
      <dgm:spPr/>
      <dgm:t>
        <a:bodyPr/>
        <a:lstStyle/>
        <a:p>
          <a:endParaRPr lang="en-US"/>
        </a:p>
      </dgm:t>
    </dgm:pt>
    <dgm:pt modelId="{5BD1A94C-259A-4657-B419-3991D208B7E2}" type="sibTrans" cxnId="{89C2D209-502B-42E3-B9FF-593A10681808}">
      <dgm:prSet/>
      <dgm:spPr/>
      <dgm:t>
        <a:bodyPr/>
        <a:lstStyle/>
        <a:p>
          <a:endParaRPr lang="en-US"/>
        </a:p>
      </dgm:t>
    </dgm:pt>
    <dgm:pt modelId="{8E1E8311-DBA5-476F-849F-B268700314F1}">
      <dgm:prSet/>
      <dgm:spPr/>
      <dgm:t>
        <a:bodyPr/>
        <a:lstStyle/>
        <a:p>
          <a:pPr>
            <a:lnSpc>
              <a:spcPct val="100000"/>
            </a:lnSpc>
          </a:pPr>
          <a:r>
            <a:rPr lang="en-US"/>
            <a:t>You may select the colour of the vehicle</a:t>
          </a:r>
        </a:p>
      </dgm:t>
    </dgm:pt>
    <dgm:pt modelId="{DAC446FD-FDD9-4A94-9D3C-BF572DE3CD77}" type="parTrans" cxnId="{3CAB0730-97B8-4CA7-8857-D74D2D90B441}">
      <dgm:prSet/>
      <dgm:spPr/>
      <dgm:t>
        <a:bodyPr/>
        <a:lstStyle/>
        <a:p>
          <a:endParaRPr lang="en-US"/>
        </a:p>
      </dgm:t>
    </dgm:pt>
    <dgm:pt modelId="{1D2488CF-6CD0-42F7-815B-121CD0D8E920}" type="sibTrans" cxnId="{3CAB0730-97B8-4CA7-8857-D74D2D90B441}">
      <dgm:prSet/>
      <dgm:spPr/>
      <dgm:t>
        <a:bodyPr/>
        <a:lstStyle/>
        <a:p>
          <a:endParaRPr lang="en-US"/>
        </a:p>
      </dgm:t>
    </dgm:pt>
    <dgm:pt modelId="{A8FD26BB-CF4A-4D7B-A521-75D33B3ACFF9}">
      <dgm:prSet/>
      <dgm:spPr/>
      <dgm:t>
        <a:bodyPr/>
        <a:lstStyle/>
        <a:p>
          <a:pPr>
            <a:lnSpc>
              <a:spcPct val="100000"/>
            </a:lnSpc>
          </a:pPr>
          <a:r>
            <a:rPr lang="en-US"/>
            <a:t>You may select the trim</a:t>
          </a:r>
        </a:p>
      </dgm:t>
    </dgm:pt>
    <dgm:pt modelId="{5A3D0237-6307-4160-8FE7-E32585CFC4DC}" type="parTrans" cxnId="{61715273-AE70-42D0-B6B7-7AE97E96AA3C}">
      <dgm:prSet/>
      <dgm:spPr/>
      <dgm:t>
        <a:bodyPr/>
        <a:lstStyle/>
        <a:p>
          <a:endParaRPr lang="en-US"/>
        </a:p>
      </dgm:t>
    </dgm:pt>
    <dgm:pt modelId="{FD21C3F6-D059-4465-AB71-FD740BD54B1E}" type="sibTrans" cxnId="{61715273-AE70-42D0-B6B7-7AE97E96AA3C}">
      <dgm:prSet/>
      <dgm:spPr/>
      <dgm:t>
        <a:bodyPr/>
        <a:lstStyle/>
        <a:p>
          <a:endParaRPr lang="en-US"/>
        </a:p>
      </dgm:t>
    </dgm:pt>
    <dgm:pt modelId="{50722706-6F67-415E-B41F-D92AE0620E24}">
      <dgm:prSet/>
      <dgm:spPr/>
      <dgm:t>
        <a:bodyPr/>
        <a:lstStyle/>
        <a:p>
          <a:pPr>
            <a:lnSpc>
              <a:spcPct val="100000"/>
            </a:lnSpc>
          </a:pPr>
          <a:r>
            <a:rPr lang="en-US"/>
            <a:t>You may select optional electronics packages</a:t>
          </a:r>
        </a:p>
      </dgm:t>
    </dgm:pt>
    <dgm:pt modelId="{E5DB9545-3CEC-469B-9265-230BFE29F3A9}" type="parTrans" cxnId="{0636E664-8F67-4CA8-8D44-51D2C812450E}">
      <dgm:prSet/>
      <dgm:spPr/>
      <dgm:t>
        <a:bodyPr/>
        <a:lstStyle/>
        <a:p>
          <a:endParaRPr lang="en-US"/>
        </a:p>
      </dgm:t>
    </dgm:pt>
    <dgm:pt modelId="{15136A4E-DC7C-4B0B-98EB-6F16D34B612F}" type="sibTrans" cxnId="{0636E664-8F67-4CA8-8D44-51D2C812450E}">
      <dgm:prSet/>
      <dgm:spPr/>
      <dgm:t>
        <a:bodyPr/>
        <a:lstStyle/>
        <a:p>
          <a:endParaRPr lang="en-US"/>
        </a:p>
      </dgm:t>
    </dgm:pt>
    <dgm:pt modelId="{3A97EB08-9CCE-464B-8AEE-93A22AE2ABF1}">
      <dgm:prSet/>
      <dgm:spPr/>
      <dgm:t>
        <a:bodyPr/>
        <a:lstStyle/>
        <a:p>
          <a:pPr>
            <a:lnSpc>
              <a:spcPct val="100000"/>
            </a:lnSpc>
          </a:pPr>
          <a:r>
            <a:rPr lang="en-US"/>
            <a:t>You may select driver assist packages</a:t>
          </a:r>
        </a:p>
      </dgm:t>
    </dgm:pt>
    <dgm:pt modelId="{DC9231EB-CB9F-43A6-8393-8F384A5AF5C5}" type="parTrans" cxnId="{2119E3C0-6E00-4BEB-AA04-E468D2A38906}">
      <dgm:prSet/>
      <dgm:spPr/>
      <dgm:t>
        <a:bodyPr/>
        <a:lstStyle/>
        <a:p>
          <a:endParaRPr lang="en-US"/>
        </a:p>
      </dgm:t>
    </dgm:pt>
    <dgm:pt modelId="{FB604113-DB15-4DF1-8761-858F5568B054}" type="sibTrans" cxnId="{2119E3C0-6E00-4BEB-AA04-E468D2A38906}">
      <dgm:prSet/>
      <dgm:spPr/>
      <dgm:t>
        <a:bodyPr/>
        <a:lstStyle/>
        <a:p>
          <a:endParaRPr lang="en-US"/>
        </a:p>
      </dgm:t>
    </dgm:pt>
    <dgm:pt modelId="{CCC19DBE-950A-42F0-A4D7-1133F1A80B31}">
      <dgm:prSet/>
      <dgm:spPr/>
      <dgm:t>
        <a:bodyPr/>
        <a:lstStyle/>
        <a:p>
          <a:pPr>
            <a:lnSpc>
              <a:spcPct val="100000"/>
            </a:lnSpc>
          </a:pPr>
          <a:r>
            <a:rPr lang="en-US"/>
            <a:t>Each of these options are beneficial but often incur extra cost not only for the items themselves but also for the time and resources used in sourcing the part fitting and delaying other areas of production</a:t>
          </a:r>
        </a:p>
      </dgm:t>
    </dgm:pt>
    <dgm:pt modelId="{A843CCAF-832D-4243-8978-3A8BDC697695}" type="parTrans" cxnId="{6D19A18C-50EF-46D0-9B30-C394DBBDFBAC}">
      <dgm:prSet/>
      <dgm:spPr/>
      <dgm:t>
        <a:bodyPr/>
        <a:lstStyle/>
        <a:p>
          <a:endParaRPr lang="en-US"/>
        </a:p>
      </dgm:t>
    </dgm:pt>
    <dgm:pt modelId="{1CA9683D-BC1E-4CED-97AF-B2C1642356DD}" type="sibTrans" cxnId="{6D19A18C-50EF-46D0-9B30-C394DBBDFBAC}">
      <dgm:prSet/>
      <dgm:spPr/>
      <dgm:t>
        <a:bodyPr/>
        <a:lstStyle/>
        <a:p>
          <a:endParaRPr lang="en-US"/>
        </a:p>
      </dgm:t>
    </dgm:pt>
    <dgm:pt modelId="{5D654DC1-8537-4D56-A8E1-0C7669B114F9}" type="pres">
      <dgm:prSet presAssocID="{71AC787A-3A1C-444E-83E5-343145C653D6}" presName="root" presStyleCnt="0">
        <dgm:presLayoutVars>
          <dgm:dir/>
          <dgm:resizeHandles val="exact"/>
        </dgm:presLayoutVars>
      </dgm:prSet>
      <dgm:spPr/>
    </dgm:pt>
    <dgm:pt modelId="{146D6643-56BB-449D-A8F2-458F43817DB8}" type="pres">
      <dgm:prSet presAssocID="{E0EB9E80-549F-444B-81C9-467C46FFBAD1}" presName="compNode" presStyleCnt="0"/>
      <dgm:spPr/>
    </dgm:pt>
    <dgm:pt modelId="{41D575F3-1733-44F6-A472-38C40D8FFFED}" type="pres">
      <dgm:prSet presAssocID="{E0EB9E80-549F-444B-81C9-467C46FFBAD1}" presName="bgRect" presStyleLbl="bgShp" presStyleIdx="0" presStyleCnt="3"/>
      <dgm:spPr/>
    </dgm:pt>
    <dgm:pt modelId="{811A0458-C505-4EDD-86D5-216DEB4CC161}" type="pres">
      <dgm:prSet presAssocID="{E0EB9E80-549F-444B-81C9-467C46FFBAD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1DB83A8C-9716-4A2E-A609-291A5FDD3D8C}" type="pres">
      <dgm:prSet presAssocID="{E0EB9E80-549F-444B-81C9-467C46FFBAD1}" presName="spaceRect" presStyleCnt="0"/>
      <dgm:spPr/>
    </dgm:pt>
    <dgm:pt modelId="{272FCFAA-9E8B-4178-8761-6D0FA7D217CE}" type="pres">
      <dgm:prSet presAssocID="{E0EB9E80-549F-444B-81C9-467C46FFBAD1}" presName="parTx" presStyleLbl="revTx" presStyleIdx="0" presStyleCnt="4">
        <dgm:presLayoutVars>
          <dgm:chMax val="0"/>
          <dgm:chPref val="0"/>
        </dgm:presLayoutVars>
      </dgm:prSet>
      <dgm:spPr/>
    </dgm:pt>
    <dgm:pt modelId="{145C1CCB-402E-40EA-B9DF-C05D3E7EFB11}" type="pres">
      <dgm:prSet presAssocID="{BD5DA77A-1625-4D0B-B81C-9D0BF9417DEC}" presName="sibTrans" presStyleCnt="0"/>
      <dgm:spPr/>
    </dgm:pt>
    <dgm:pt modelId="{6A1C04C1-34E9-4187-9005-1AC8C5D42ADD}" type="pres">
      <dgm:prSet presAssocID="{B0AB8AF4-BF17-4234-8F7F-19224415E80D}" presName="compNode" presStyleCnt="0"/>
      <dgm:spPr/>
    </dgm:pt>
    <dgm:pt modelId="{8447E789-8E94-442C-9D38-8B700C0A7CDA}" type="pres">
      <dgm:prSet presAssocID="{B0AB8AF4-BF17-4234-8F7F-19224415E80D}" presName="bgRect" presStyleLbl="bgShp" presStyleIdx="1" presStyleCnt="3"/>
      <dgm:spPr/>
    </dgm:pt>
    <dgm:pt modelId="{E86D600C-7ECE-4033-82F5-FEF88D5061B6}" type="pres">
      <dgm:prSet presAssocID="{B0AB8AF4-BF17-4234-8F7F-19224415E80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5FD2D47E-9D6D-4658-B541-62DB9AF20DC0}" type="pres">
      <dgm:prSet presAssocID="{B0AB8AF4-BF17-4234-8F7F-19224415E80D}" presName="spaceRect" presStyleCnt="0"/>
      <dgm:spPr/>
    </dgm:pt>
    <dgm:pt modelId="{BA2040BD-8A91-4569-9B3F-537D72E0BF32}" type="pres">
      <dgm:prSet presAssocID="{B0AB8AF4-BF17-4234-8F7F-19224415E80D}" presName="parTx" presStyleLbl="revTx" presStyleIdx="1" presStyleCnt="4">
        <dgm:presLayoutVars>
          <dgm:chMax val="0"/>
          <dgm:chPref val="0"/>
        </dgm:presLayoutVars>
      </dgm:prSet>
      <dgm:spPr/>
    </dgm:pt>
    <dgm:pt modelId="{18625979-2F1D-4ABA-A9A3-EE0A48DBA785}" type="pres">
      <dgm:prSet presAssocID="{B0AB8AF4-BF17-4234-8F7F-19224415E80D}" presName="desTx" presStyleLbl="revTx" presStyleIdx="2" presStyleCnt="4">
        <dgm:presLayoutVars/>
      </dgm:prSet>
      <dgm:spPr/>
    </dgm:pt>
    <dgm:pt modelId="{E98D0D86-24F2-45B6-BCCF-7AB202A6F0E1}" type="pres">
      <dgm:prSet presAssocID="{5BD1A94C-259A-4657-B419-3991D208B7E2}" presName="sibTrans" presStyleCnt="0"/>
      <dgm:spPr/>
    </dgm:pt>
    <dgm:pt modelId="{6184801B-B9F0-4F19-B92C-06D36FD40CF3}" type="pres">
      <dgm:prSet presAssocID="{CCC19DBE-950A-42F0-A4D7-1133F1A80B31}" presName="compNode" presStyleCnt="0"/>
      <dgm:spPr/>
    </dgm:pt>
    <dgm:pt modelId="{A1A44F16-254D-4A63-9593-ED7564A2CF48}" type="pres">
      <dgm:prSet presAssocID="{CCC19DBE-950A-42F0-A4D7-1133F1A80B31}" presName="bgRect" presStyleLbl="bgShp" presStyleIdx="2" presStyleCnt="3"/>
      <dgm:spPr/>
    </dgm:pt>
    <dgm:pt modelId="{FC30F7E3-5E0E-4A92-A02A-61F01513B0BF}" type="pres">
      <dgm:prSet presAssocID="{CCC19DBE-950A-42F0-A4D7-1133F1A80B3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llar"/>
        </a:ext>
      </dgm:extLst>
    </dgm:pt>
    <dgm:pt modelId="{43272472-B65D-48F0-94A8-AA56FA652145}" type="pres">
      <dgm:prSet presAssocID="{CCC19DBE-950A-42F0-A4D7-1133F1A80B31}" presName="spaceRect" presStyleCnt="0"/>
      <dgm:spPr/>
    </dgm:pt>
    <dgm:pt modelId="{189BFEF9-D513-4F69-9395-381DC789B379}" type="pres">
      <dgm:prSet presAssocID="{CCC19DBE-950A-42F0-A4D7-1133F1A80B31}" presName="parTx" presStyleLbl="revTx" presStyleIdx="3" presStyleCnt="4">
        <dgm:presLayoutVars>
          <dgm:chMax val="0"/>
          <dgm:chPref val="0"/>
        </dgm:presLayoutVars>
      </dgm:prSet>
      <dgm:spPr/>
    </dgm:pt>
  </dgm:ptLst>
  <dgm:cxnLst>
    <dgm:cxn modelId="{C79CEA06-8781-43B5-8155-BB3DCB5A6D57}" srcId="{71AC787A-3A1C-444E-83E5-343145C653D6}" destId="{E0EB9E80-549F-444B-81C9-467C46FFBAD1}" srcOrd="0" destOrd="0" parTransId="{D3F4FB56-B3FF-4DF4-B03D-CD0E89E1A9F3}" sibTransId="{BD5DA77A-1625-4D0B-B81C-9D0BF9417DEC}"/>
    <dgm:cxn modelId="{89C2D209-502B-42E3-B9FF-593A10681808}" srcId="{71AC787A-3A1C-444E-83E5-343145C653D6}" destId="{B0AB8AF4-BF17-4234-8F7F-19224415E80D}" srcOrd="1" destOrd="0" parTransId="{0C117F42-C6A5-4922-A9D8-BB2B7F6F43C5}" sibTransId="{5BD1A94C-259A-4657-B419-3991D208B7E2}"/>
    <dgm:cxn modelId="{87344D15-DC00-4545-A6C1-6D4E089B7761}" type="presOf" srcId="{8E1E8311-DBA5-476F-849F-B268700314F1}" destId="{18625979-2F1D-4ABA-A9A3-EE0A48DBA785}" srcOrd="0" destOrd="0" presId="urn:microsoft.com/office/officeart/2018/2/layout/IconVerticalSolidList"/>
    <dgm:cxn modelId="{504E542B-C243-43B7-AE11-A4416F706833}" type="presOf" srcId="{B0AB8AF4-BF17-4234-8F7F-19224415E80D}" destId="{BA2040BD-8A91-4569-9B3F-537D72E0BF32}" srcOrd="0" destOrd="0" presId="urn:microsoft.com/office/officeart/2018/2/layout/IconVerticalSolidList"/>
    <dgm:cxn modelId="{3CAB0730-97B8-4CA7-8857-D74D2D90B441}" srcId="{B0AB8AF4-BF17-4234-8F7F-19224415E80D}" destId="{8E1E8311-DBA5-476F-849F-B268700314F1}" srcOrd="0" destOrd="0" parTransId="{DAC446FD-FDD9-4A94-9D3C-BF572DE3CD77}" sibTransId="{1D2488CF-6CD0-42F7-815B-121CD0D8E920}"/>
    <dgm:cxn modelId="{6251513B-2B7C-4FC3-B884-A5A77270CCAF}" type="presOf" srcId="{3A97EB08-9CCE-464B-8AEE-93A22AE2ABF1}" destId="{18625979-2F1D-4ABA-A9A3-EE0A48DBA785}" srcOrd="0" destOrd="3" presId="urn:microsoft.com/office/officeart/2018/2/layout/IconVerticalSolidList"/>
    <dgm:cxn modelId="{5E30934F-A2E0-419B-9612-D168AB604184}" type="presOf" srcId="{A8FD26BB-CF4A-4D7B-A521-75D33B3ACFF9}" destId="{18625979-2F1D-4ABA-A9A3-EE0A48DBA785}" srcOrd="0" destOrd="1" presId="urn:microsoft.com/office/officeart/2018/2/layout/IconVerticalSolidList"/>
    <dgm:cxn modelId="{10347D5F-A4CA-4B80-9EE6-D50A2D3FA0A7}" type="presOf" srcId="{E0EB9E80-549F-444B-81C9-467C46FFBAD1}" destId="{272FCFAA-9E8B-4178-8761-6D0FA7D217CE}" srcOrd="0" destOrd="0" presId="urn:microsoft.com/office/officeart/2018/2/layout/IconVerticalSolidList"/>
    <dgm:cxn modelId="{0EDC1A61-83BA-49E9-A879-7B786E27E968}" type="presOf" srcId="{CCC19DBE-950A-42F0-A4D7-1133F1A80B31}" destId="{189BFEF9-D513-4F69-9395-381DC789B379}" srcOrd="0" destOrd="0" presId="urn:microsoft.com/office/officeart/2018/2/layout/IconVerticalSolidList"/>
    <dgm:cxn modelId="{0636E664-8F67-4CA8-8D44-51D2C812450E}" srcId="{B0AB8AF4-BF17-4234-8F7F-19224415E80D}" destId="{50722706-6F67-415E-B41F-D92AE0620E24}" srcOrd="2" destOrd="0" parTransId="{E5DB9545-3CEC-469B-9265-230BFE29F3A9}" sibTransId="{15136A4E-DC7C-4B0B-98EB-6F16D34B612F}"/>
    <dgm:cxn modelId="{61715273-AE70-42D0-B6B7-7AE97E96AA3C}" srcId="{B0AB8AF4-BF17-4234-8F7F-19224415E80D}" destId="{A8FD26BB-CF4A-4D7B-A521-75D33B3ACFF9}" srcOrd="1" destOrd="0" parTransId="{5A3D0237-6307-4160-8FE7-E32585CFC4DC}" sibTransId="{FD21C3F6-D059-4465-AB71-FD740BD54B1E}"/>
    <dgm:cxn modelId="{6D19A18C-50EF-46D0-9B30-C394DBBDFBAC}" srcId="{71AC787A-3A1C-444E-83E5-343145C653D6}" destId="{CCC19DBE-950A-42F0-A4D7-1133F1A80B31}" srcOrd="2" destOrd="0" parTransId="{A843CCAF-832D-4243-8978-3A8BDC697695}" sibTransId="{1CA9683D-BC1E-4CED-97AF-B2C1642356DD}"/>
    <dgm:cxn modelId="{8707CEAD-B2C3-4693-B56A-57529D5EC63D}" type="presOf" srcId="{50722706-6F67-415E-B41F-D92AE0620E24}" destId="{18625979-2F1D-4ABA-A9A3-EE0A48DBA785}" srcOrd="0" destOrd="2" presId="urn:microsoft.com/office/officeart/2018/2/layout/IconVerticalSolidList"/>
    <dgm:cxn modelId="{2119E3C0-6E00-4BEB-AA04-E468D2A38906}" srcId="{B0AB8AF4-BF17-4234-8F7F-19224415E80D}" destId="{3A97EB08-9CCE-464B-8AEE-93A22AE2ABF1}" srcOrd="3" destOrd="0" parTransId="{DC9231EB-CB9F-43A6-8393-8F384A5AF5C5}" sibTransId="{FB604113-DB15-4DF1-8761-858F5568B054}"/>
    <dgm:cxn modelId="{961F27EF-FDA1-47B7-AD45-A43FEDF1BCD0}" type="presOf" srcId="{71AC787A-3A1C-444E-83E5-343145C653D6}" destId="{5D654DC1-8537-4D56-A8E1-0C7669B114F9}" srcOrd="0" destOrd="0" presId="urn:microsoft.com/office/officeart/2018/2/layout/IconVerticalSolidList"/>
    <dgm:cxn modelId="{BEB3128E-F993-42B1-8D36-DD9FA79863E9}" type="presParOf" srcId="{5D654DC1-8537-4D56-A8E1-0C7669B114F9}" destId="{146D6643-56BB-449D-A8F2-458F43817DB8}" srcOrd="0" destOrd="0" presId="urn:microsoft.com/office/officeart/2018/2/layout/IconVerticalSolidList"/>
    <dgm:cxn modelId="{317A0771-92BE-4788-BAD1-B40B80BF7D73}" type="presParOf" srcId="{146D6643-56BB-449D-A8F2-458F43817DB8}" destId="{41D575F3-1733-44F6-A472-38C40D8FFFED}" srcOrd="0" destOrd="0" presId="urn:microsoft.com/office/officeart/2018/2/layout/IconVerticalSolidList"/>
    <dgm:cxn modelId="{29174066-878B-4B3E-8AF0-731BFD66F2B8}" type="presParOf" srcId="{146D6643-56BB-449D-A8F2-458F43817DB8}" destId="{811A0458-C505-4EDD-86D5-216DEB4CC161}" srcOrd="1" destOrd="0" presId="urn:microsoft.com/office/officeart/2018/2/layout/IconVerticalSolidList"/>
    <dgm:cxn modelId="{AA1A6843-33B2-4224-A6E9-4AA9F2FFD5CC}" type="presParOf" srcId="{146D6643-56BB-449D-A8F2-458F43817DB8}" destId="{1DB83A8C-9716-4A2E-A609-291A5FDD3D8C}" srcOrd="2" destOrd="0" presId="urn:microsoft.com/office/officeart/2018/2/layout/IconVerticalSolidList"/>
    <dgm:cxn modelId="{556B8856-ED63-4B0B-9A87-210F135377C3}" type="presParOf" srcId="{146D6643-56BB-449D-A8F2-458F43817DB8}" destId="{272FCFAA-9E8B-4178-8761-6D0FA7D217CE}" srcOrd="3" destOrd="0" presId="urn:microsoft.com/office/officeart/2018/2/layout/IconVerticalSolidList"/>
    <dgm:cxn modelId="{264681FF-179A-4857-A174-EFB8A68A57AD}" type="presParOf" srcId="{5D654DC1-8537-4D56-A8E1-0C7669B114F9}" destId="{145C1CCB-402E-40EA-B9DF-C05D3E7EFB11}" srcOrd="1" destOrd="0" presId="urn:microsoft.com/office/officeart/2018/2/layout/IconVerticalSolidList"/>
    <dgm:cxn modelId="{168548C7-3521-4E7E-A8DB-004D3726AF20}" type="presParOf" srcId="{5D654DC1-8537-4D56-A8E1-0C7669B114F9}" destId="{6A1C04C1-34E9-4187-9005-1AC8C5D42ADD}" srcOrd="2" destOrd="0" presId="urn:microsoft.com/office/officeart/2018/2/layout/IconVerticalSolidList"/>
    <dgm:cxn modelId="{2FD5FBC1-A846-4A5E-A6FB-2F6034165F5C}" type="presParOf" srcId="{6A1C04C1-34E9-4187-9005-1AC8C5D42ADD}" destId="{8447E789-8E94-442C-9D38-8B700C0A7CDA}" srcOrd="0" destOrd="0" presId="urn:microsoft.com/office/officeart/2018/2/layout/IconVerticalSolidList"/>
    <dgm:cxn modelId="{1DAD51D2-60D8-40B2-A02D-74237E761238}" type="presParOf" srcId="{6A1C04C1-34E9-4187-9005-1AC8C5D42ADD}" destId="{E86D600C-7ECE-4033-82F5-FEF88D5061B6}" srcOrd="1" destOrd="0" presId="urn:microsoft.com/office/officeart/2018/2/layout/IconVerticalSolidList"/>
    <dgm:cxn modelId="{50AD853D-4AF0-4143-B87C-BEB5403F2B20}" type="presParOf" srcId="{6A1C04C1-34E9-4187-9005-1AC8C5D42ADD}" destId="{5FD2D47E-9D6D-4658-B541-62DB9AF20DC0}" srcOrd="2" destOrd="0" presId="urn:microsoft.com/office/officeart/2018/2/layout/IconVerticalSolidList"/>
    <dgm:cxn modelId="{C098555D-F8CE-48E7-AC6F-4151C7B1017E}" type="presParOf" srcId="{6A1C04C1-34E9-4187-9005-1AC8C5D42ADD}" destId="{BA2040BD-8A91-4569-9B3F-537D72E0BF32}" srcOrd="3" destOrd="0" presId="urn:microsoft.com/office/officeart/2018/2/layout/IconVerticalSolidList"/>
    <dgm:cxn modelId="{5D72FB39-3B6F-4944-B4BF-D8663524D489}" type="presParOf" srcId="{6A1C04C1-34E9-4187-9005-1AC8C5D42ADD}" destId="{18625979-2F1D-4ABA-A9A3-EE0A48DBA785}" srcOrd="4" destOrd="0" presId="urn:microsoft.com/office/officeart/2018/2/layout/IconVerticalSolidList"/>
    <dgm:cxn modelId="{F08B8983-B403-44C3-9C74-5A7C36B6A796}" type="presParOf" srcId="{5D654DC1-8537-4D56-A8E1-0C7669B114F9}" destId="{E98D0D86-24F2-45B6-BCCF-7AB202A6F0E1}" srcOrd="3" destOrd="0" presId="urn:microsoft.com/office/officeart/2018/2/layout/IconVerticalSolidList"/>
    <dgm:cxn modelId="{F6D1A3F0-A23B-402F-B291-BE78DDE5ADD0}" type="presParOf" srcId="{5D654DC1-8537-4D56-A8E1-0C7669B114F9}" destId="{6184801B-B9F0-4F19-B92C-06D36FD40CF3}" srcOrd="4" destOrd="0" presId="urn:microsoft.com/office/officeart/2018/2/layout/IconVerticalSolidList"/>
    <dgm:cxn modelId="{AE1DC560-89A2-44DC-B823-2204DAB75A29}" type="presParOf" srcId="{6184801B-B9F0-4F19-B92C-06D36FD40CF3}" destId="{A1A44F16-254D-4A63-9593-ED7564A2CF48}" srcOrd="0" destOrd="0" presId="urn:microsoft.com/office/officeart/2018/2/layout/IconVerticalSolidList"/>
    <dgm:cxn modelId="{CFB59380-564A-48F2-8984-B5487DD66107}" type="presParOf" srcId="{6184801B-B9F0-4F19-B92C-06D36FD40CF3}" destId="{FC30F7E3-5E0E-4A92-A02A-61F01513B0BF}" srcOrd="1" destOrd="0" presId="urn:microsoft.com/office/officeart/2018/2/layout/IconVerticalSolidList"/>
    <dgm:cxn modelId="{21BC886A-63F0-4A37-8D1C-83AA4F239423}" type="presParOf" srcId="{6184801B-B9F0-4F19-B92C-06D36FD40CF3}" destId="{43272472-B65D-48F0-94A8-AA56FA652145}" srcOrd="2" destOrd="0" presId="urn:microsoft.com/office/officeart/2018/2/layout/IconVerticalSolidList"/>
    <dgm:cxn modelId="{E0898EBD-91DA-49C0-A948-E818105D2DEE}" type="presParOf" srcId="{6184801B-B9F0-4F19-B92C-06D36FD40CF3}" destId="{189BFEF9-D513-4F69-9395-381DC789B3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4045026-82FA-4660-9612-2409E93841C9}" type="doc">
      <dgm:prSet loTypeId="urn:microsoft.com/office/officeart/2016/7/layout/VerticalDownArrowProcess" loCatId="process" qsTypeId="urn:microsoft.com/office/officeart/2005/8/quickstyle/simple1" qsCatId="simple" csTypeId="urn:microsoft.com/office/officeart/2005/8/colors/colorful1" csCatId="colorful"/>
      <dgm:spPr/>
      <dgm:t>
        <a:bodyPr/>
        <a:lstStyle/>
        <a:p>
          <a:endParaRPr lang="en-US"/>
        </a:p>
      </dgm:t>
    </dgm:pt>
    <dgm:pt modelId="{8C28B736-D336-486F-A629-F45E9BECFD95}">
      <dgm:prSet/>
      <dgm:spPr/>
      <dgm:t>
        <a:bodyPr/>
        <a:lstStyle/>
        <a:p>
          <a:r>
            <a:rPr lang="en-US"/>
            <a:t>Consider the feature selection process and the steps it involves</a:t>
          </a:r>
        </a:p>
      </dgm:t>
    </dgm:pt>
    <dgm:pt modelId="{2F179572-311C-4BEA-A797-64AC337B838C}" type="parTrans" cxnId="{E8058FA6-1B64-41EB-A153-40653F34FB4E}">
      <dgm:prSet/>
      <dgm:spPr/>
      <dgm:t>
        <a:bodyPr/>
        <a:lstStyle/>
        <a:p>
          <a:endParaRPr lang="en-US"/>
        </a:p>
      </dgm:t>
    </dgm:pt>
    <dgm:pt modelId="{94879428-2F01-4B8F-A4BF-5814986DA68B}" type="sibTrans" cxnId="{E8058FA6-1B64-41EB-A153-40653F34FB4E}">
      <dgm:prSet/>
      <dgm:spPr/>
      <dgm:t>
        <a:bodyPr/>
        <a:lstStyle/>
        <a:p>
          <a:endParaRPr lang="en-US"/>
        </a:p>
      </dgm:t>
    </dgm:pt>
    <dgm:pt modelId="{5AAFF619-7FBD-4974-B36A-72BC7EBC7C74}">
      <dgm:prSet/>
      <dgm:spPr/>
      <dgm:t>
        <a:bodyPr/>
        <a:lstStyle/>
        <a:p>
          <a:r>
            <a:rPr lang="en-US"/>
            <a:t>Customer selection</a:t>
          </a:r>
        </a:p>
      </dgm:t>
    </dgm:pt>
    <dgm:pt modelId="{28287EA5-2EB8-42EF-9619-E07699C7772A}" type="parTrans" cxnId="{871346AD-2988-43E7-B31B-CC27D6277753}">
      <dgm:prSet/>
      <dgm:spPr/>
      <dgm:t>
        <a:bodyPr/>
        <a:lstStyle/>
        <a:p>
          <a:endParaRPr lang="en-US"/>
        </a:p>
      </dgm:t>
    </dgm:pt>
    <dgm:pt modelId="{7B179787-4FC9-44A0-B974-5822E833C927}" type="sibTrans" cxnId="{871346AD-2988-43E7-B31B-CC27D6277753}">
      <dgm:prSet/>
      <dgm:spPr/>
      <dgm:t>
        <a:bodyPr/>
        <a:lstStyle/>
        <a:p>
          <a:endParaRPr lang="en-US"/>
        </a:p>
      </dgm:t>
    </dgm:pt>
    <dgm:pt modelId="{AAC4E141-1400-433B-BB19-3147A3C1322B}">
      <dgm:prSet/>
      <dgm:spPr/>
      <dgm:t>
        <a:bodyPr/>
        <a:lstStyle/>
        <a:p>
          <a:r>
            <a:rPr lang="en-US"/>
            <a:t>Salesperson viewing selection</a:t>
          </a:r>
        </a:p>
      </dgm:t>
    </dgm:pt>
    <dgm:pt modelId="{0F3CD9F8-5B0E-4C02-8D18-1644E21956AF}" type="parTrans" cxnId="{DF8F3E60-3572-4674-9D93-1C207F39871F}">
      <dgm:prSet/>
      <dgm:spPr/>
      <dgm:t>
        <a:bodyPr/>
        <a:lstStyle/>
        <a:p>
          <a:endParaRPr lang="en-US"/>
        </a:p>
      </dgm:t>
    </dgm:pt>
    <dgm:pt modelId="{CBB009EA-6AEF-44AD-AB1A-3A80363C6D92}" type="sibTrans" cxnId="{DF8F3E60-3572-4674-9D93-1C207F39871F}">
      <dgm:prSet/>
      <dgm:spPr/>
      <dgm:t>
        <a:bodyPr/>
        <a:lstStyle/>
        <a:p>
          <a:endParaRPr lang="en-US"/>
        </a:p>
      </dgm:t>
    </dgm:pt>
    <dgm:pt modelId="{C72088C9-2F40-47A0-A31E-D1D8F43C5474}">
      <dgm:prSet/>
      <dgm:spPr/>
      <dgm:t>
        <a:bodyPr/>
        <a:lstStyle/>
        <a:p>
          <a:r>
            <a:rPr lang="en-US"/>
            <a:t>Transmission of selections to manufacturing</a:t>
          </a:r>
        </a:p>
      </dgm:t>
    </dgm:pt>
    <dgm:pt modelId="{B6E68A7C-FB84-4D51-AC37-C0685F813FA7}" type="parTrans" cxnId="{2D380437-F001-440D-B151-90305A392D4D}">
      <dgm:prSet/>
      <dgm:spPr/>
      <dgm:t>
        <a:bodyPr/>
        <a:lstStyle/>
        <a:p>
          <a:endParaRPr lang="en-US"/>
        </a:p>
      </dgm:t>
    </dgm:pt>
    <dgm:pt modelId="{3D0EA5B4-DCE7-4C9E-A9AC-1DE4059BD1C4}" type="sibTrans" cxnId="{2D380437-F001-440D-B151-90305A392D4D}">
      <dgm:prSet/>
      <dgm:spPr/>
      <dgm:t>
        <a:bodyPr/>
        <a:lstStyle/>
        <a:p>
          <a:endParaRPr lang="en-US"/>
        </a:p>
      </dgm:t>
    </dgm:pt>
    <dgm:pt modelId="{0877661D-EF34-4D7F-9E1B-7C0B564B2669}">
      <dgm:prSet/>
      <dgm:spPr/>
      <dgm:t>
        <a:bodyPr/>
        <a:lstStyle/>
        <a:p>
          <a:r>
            <a:rPr lang="en-US"/>
            <a:t>Delays in manufacturing as a result of tool and bay changes</a:t>
          </a:r>
        </a:p>
      </dgm:t>
    </dgm:pt>
    <dgm:pt modelId="{6F373CF4-F545-4BCC-ABAE-1E61EC408B88}" type="parTrans" cxnId="{F368B555-1E44-40B5-9341-ECB4DB31AC55}">
      <dgm:prSet/>
      <dgm:spPr/>
      <dgm:t>
        <a:bodyPr/>
        <a:lstStyle/>
        <a:p>
          <a:endParaRPr lang="en-US"/>
        </a:p>
      </dgm:t>
    </dgm:pt>
    <dgm:pt modelId="{1B90F92A-2F91-4AE0-AA89-5851DF4C6E39}" type="sibTrans" cxnId="{F368B555-1E44-40B5-9341-ECB4DB31AC55}">
      <dgm:prSet/>
      <dgm:spPr/>
      <dgm:t>
        <a:bodyPr/>
        <a:lstStyle/>
        <a:p>
          <a:endParaRPr lang="en-US"/>
        </a:p>
      </dgm:t>
    </dgm:pt>
    <dgm:pt modelId="{0C5A18D6-722E-47CA-AD94-9A61A99095EE}">
      <dgm:prSet/>
      <dgm:spPr/>
      <dgm:t>
        <a:bodyPr/>
        <a:lstStyle/>
        <a:p>
          <a:r>
            <a:rPr lang="en-US"/>
            <a:t>With the advent of modern technology, many of these processes may be automated.</a:t>
          </a:r>
        </a:p>
      </dgm:t>
    </dgm:pt>
    <dgm:pt modelId="{9AE5E23A-3EC1-41AF-8986-AFA6F4C3DFD4}" type="parTrans" cxnId="{8D14076C-D6D0-4C95-A315-52CB0AAF45D7}">
      <dgm:prSet/>
      <dgm:spPr/>
      <dgm:t>
        <a:bodyPr/>
        <a:lstStyle/>
        <a:p>
          <a:endParaRPr lang="en-US"/>
        </a:p>
      </dgm:t>
    </dgm:pt>
    <dgm:pt modelId="{0016D88B-E7A0-45EE-BB8F-2A854B84EA8B}" type="sibTrans" cxnId="{8D14076C-D6D0-4C95-A315-52CB0AAF45D7}">
      <dgm:prSet/>
      <dgm:spPr/>
      <dgm:t>
        <a:bodyPr/>
        <a:lstStyle/>
        <a:p>
          <a:endParaRPr lang="en-US"/>
        </a:p>
      </dgm:t>
    </dgm:pt>
    <dgm:pt modelId="{886342CB-967D-4C1C-9D2F-405B8016130F}">
      <dgm:prSet/>
      <dgm:spPr/>
      <dgm:t>
        <a:bodyPr/>
        <a:lstStyle/>
        <a:p>
          <a:r>
            <a:rPr lang="en-US"/>
            <a:t>The selection of options could be sent directly to the manufacturing plant</a:t>
          </a:r>
        </a:p>
      </dgm:t>
    </dgm:pt>
    <dgm:pt modelId="{F56C127E-C270-4768-B18D-376F94001E0A}" type="parTrans" cxnId="{18B610F4-C124-4B08-8A76-883D7BA71F62}">
      <dgm:prSet/>
      <dgm:spPr/>
      <dgm:t>
        <a:bodyPr/>
        <a:lstStyle/>
        <a:p>
          <a:endParaRPr lang="en-US"/>
        </a:p>
      </dgm:t>
    </dgm:pt>
    <dgm:pt modelId="{B647DC76-AB3E-4782-9AA6-1D59520F414A}" type="sibTrans" cxnId="{18B610F4-C124-4B08-8A76-883D7BA71F62}">
      <dgm:prSet/>
      <dgm:spPr/>
      <dgm:t>
        <a:bodyPr/>
        <a:lstStyle/>
        <a:p>
          <a:endParaRPr lang="en-US"/>
        </a:p>
      </dgm:t>
    </dgm:pt>
    <dgm:pt modelId="{373DABE7-BD52-4F75-8DBD-9901AE4F4537}">
      <dgm:prSet/>
      <dgm:spPr/>
      <dgm:t>
        <a:bodyPr/>
        <a:lstStyle/>
        <a:p>
          <a:r>
            <a:rPr lang="en-US"/>
            <a:t>The information could be fed directly to the job scheduler</a:t>
          </a:r>
        </a:p>
      </dgm:t>
    </dgm:pt>
    <dgm:pt modelId="{B69881EA-5370-4F20-8B66-1FBF28D6B36D}" type="parTrans" cxnId="{DEDA86A8-860E-492A-88EB-EE69E1FFC62E}">
      <dgm:prSet/>
      <dgm:spPr/>
      <dgm:t>
        <a:bodyPr/>
        <a:lstStyle/>
        <a:p>
          <a:endParaRPr lang="en-US"/>
        </a:p>
      </dgm:t>
    </dgm:pt>
    <dgm:pt modelId="{8558059E-0627-4E4A-9175-EE50CA6D93FF}" type="sibTrans" cxnId="{DEDA86A8-860E-492A-88EB-EE69E1FFC62E}">
      <dgm:prSet/>
      <dgm:spPr/>
      <dgm:t>
        <a:bodyPr/>
        <a:lstStyle/>
        <a:p>
          <a:endParaRPr lang="en-US"/>
        </a:p>
      </dgm:t>
    </dgm:pt>
    <dgm:pt modelId="{DBFFF3B8-66F4-F441-BB11-68AD101E655A}" type="pres">
      <dgm:prSet presAssocID="{04045026-82FA-4660-9612-2409E93841C9}" presName="Name0" presStyleCnt="0">
        <dgm:presLayoutVars>
          <dgm:dir/>
          <dgm:animLvl val="lvl"/>
          <dgm:resizeHandles val="exact"/>
        </dgm:presLayoutVars>
      </dgm:prSet>
      <dgm:spPr/>
    </dgm:pt>
    <dgm:pt modelId="{10DBB119-3254-8A40-85D0-BEF7F67806E9}" type="pres">
      <dgm:prSet presAssocID="{0C5A18D6-722E-47CA-AD94-9A61A99095EE}" presName="boxAndChildren" presStyleCnt="0"/>
      <dgm:spPr/>
    </dgm:pt>
    <dgm:pt modelId="{A5D4491D-A841-4648-AA7B-5496ABF4D92E}" type="pres">
      <dgm:prSet presAssocID="{0C5A18D6-722E-47CA-AD94-9A61A99095EE}" presName="parentTextBox" presStyleLbl="alignNode1" presStyleIdx="0" presStyleCnt="2"/>
      <dgm:spPr/>
    </dgm:pt>
    <dgm:pt modelId="{9A59A6F9-75C8-7845-9010-105D028C589E}" type="pres">
      <dgm:prSet presAssocID="{0C5A18D6-722E-47CA-AD94-9A61A99095EE}" presName="descendantBox" presStyleLbl="bgAccFollowNode1" presStyleIdx="0" presStyleCnt="2"/>
      <dgm:spPr/>
    </dgm:pt>
    <dgm:pt modelId="{18FC007A-A547-2447-9BFA-720D157A2698}" type="pres">
      <dgm:prSet presAssocID="{94879428-2F01-4B8F-A4BF-5814986DA68B}" presName="sp" presStyleCnt="0"/>
      <dgm:spPr/>
    </dgm:pt>
    <dgm:pt modelId="{F19414AA-5E4B-B843-8BFF-00D1EF9BB6C4}" type="pres">
      <dgm:prSet presAssocID="{8C28B736-D336-486F-A629-F45E9BECFD95}" presName="arrowAndChildren" presStyleCnt="0"/>
      <dgm:spPr/>
    </dgm:pt>
    <dgm:pt modelId="{7CC53BAE-DACB-D94E-8C8A-BB59C4DB19BC}" type="pres">
      <dgm:prSet presAssocID="{8C28B736-D336-486F-A629-F45E9BECFD95}" presName="parentTextArrow" presStyleLbl="node1" presStyleIdx="0" presStyleCnt="0"/>
      <dgm:spPr/>
    </dgm:pt>
    <dgm:pt modelId="{6BEAE7C0-F7C3-7D48-B756-773E3AEEE9F3}" type="pres">
      <dgm:prSet presAssocID="{8C28B736-D336-486F-A629-F45E9BECFD95}" presName="arrow" presStyleLbl="alignNode1" presStyleIdx="1" presStyleCnt="2"/>
      <dgm:spPr/>
    </dgm:pt>
    <dgm:pt modelId="{ABEB2039-025D-144A-9FAA-3BB15715869B}" type="pres">
      <dgm:prSet presAssocID="{8C28B736-D336-486F-A629-F45E9BECFD95}" presName="descendantArrow" presStyleLbl="bgAccFollowNode1" presStyleIdx="1" presStyleCnt="2"/>
      <dgm:spPr/>
    </dgm:pt>
  </dgm:ptLst>
  <dgm:cxnLst>
    <dgm:cxn modelId="{A804B52A-44F5-AC49-B9C1-805E32C74E8D}" type="presOf" srcId="{0C5A18D6-722E-47CA-AD94-9A61A99095EE}" destId="{A5D4491D-A841-4648-AA7B-5496ABF4D92E}" srcOrd="0" destOrd="0" presId="urn:microsoft.com/office/officeart/2016/7/layout/VerticalDownArrowProcess"/>
    <dgm:cxn modelId="{2D380437-F001-440D-B151-90305A392D4D}" srcId="{8C28B736-D336-486F-A629-F45E9BECFD95}" destId="{C72088C9-2F40-47A0-A31E-D1D8F43C5474}" srcOrd="2" destOrd="0" parTransId="{B6E68A7C-FB84-4D51-AC37-C0685F813FA7}" sibTransId="{3D0EA5B4-DCE7-4C9E-A9AC-1DE4059BD1C4}"/>
    <dgm:cxn modelId="{84A1C63A-E5E3-2A44-9FBF-854E8BAB152C}" type="presOf" srcId="{AAC4E141-1400-433B-BB19-3147A3C1322B}" destId="{ABEB2039-025D-144A-9FAA-3BB15715869B}" srcOrd="0" destOrd="1" presId="urn:microsoft.com/office/officeart/2016/7/layout/VerticalDownArrowProcess"/>
    <dgm:cxn modelId="{F368B555-1E44-40B5-9341-ECB4DB31AC55}" srcId="{8C28B736-D336-486F-A629-F45E9BECFD95}" destId="{0877661D-EF34-4D7F-9E1B-7C0B564B2669}" srcOrd="3" destOrd="0" parTransId="{6F373CF4-F545-4BCC-ABAE-1E61EC408B88}" sibTransId="{1B90F92A-2F91-4AE0-AA89-5851DF4C6E39}"/>
    <dgm:cxn modelId="{46A7175E-5FBA-9D4F-BA5F-85795991B9AE}" type="presOf" srcId="{373DABE7-BD52-4F75-8DBD-9901AE4F4537}" destId="{9A59A6F9-75C8-7845-9010-105D028C589E}" srcOrd="0" destOrd="1" presId="urn:microsoft.com/office/officeart/2016/7/layout/VerticalDownArrowProcess"/>
    <dgm:cxn modelId="{DF8F3E60-3572-4674-9D93-1C207F39871F}" srcId="{8C28B736-D336-486F-A629-F45E9BECFD95}" destId="{AAC4E141-1400-433B-BB19-3147A3C1322B}" srcOrd="1" destOrd="0" parTransId="{0F3CD9F8-5B0E-4C02-8D18-1644E21956AF}" sibTransId="{CBB009EA-6AEF-44AD-AB1A-3A80363C6D92}"/>
    <dgm:cxn modelId="{6ED6B368-145E-BA40-B6BA-587110D23C17}" type="presOf" srcId="{8C28B736-D336-486F-A629-F45E9BECFD95}" destId="{7CC53BAE-DACB-D94E-8C8A-BB59C4DB19BC}" srcOrd="0" destOrd="0" presId="urn:microsoft.com/office/officeart/2016/7/layout/VerticalDownArrowProcess"/>
    <dgm:cxn modelId="{8D14076C-D6D0-4C95-A315-52CB0AAF45D7}" srcId="{04045026-82FA-4660-9612-2409E93841C9}" destId="{0C5A18D6-722E-47CA-AD94-9A61A99095EE}" srcOrd="1" destOrd="0" parTransId="{9AE5E23A-3EC1-41AF-8986-AFA6F4C3DFD4}" sibTransId="{0016D88B-E7A0-45EE-BB8F-2A854B84EA8B}"/>
    <dgm:cxn modelId="{D028BA9A-EE45-C14E-96D4-511E73E5857F}" type="presOf" srcId="{886342CB-967D-4C1C-9D2F-405B8016130F}" destId="{9A59A6F9-75C8-7845-9010-105D028C589E}" srcOrd="0" destOrd="0" presId="urn:microsoft.com/office/officeart/2016/7/layout/VerticalDownArrowProcess"/>
    <dgm:cxn modelId="{1268E49A-F5C4-B94C-9805-D9A3E75E47A8}" type="presOf" srcId="{C72088C9-2F40-47A0-A31E-D1D8F43C5474}" destId="{ABEB2039-025D-144A-9FAA-3BB15715869B}" srcOrd="0" destOrd="2" presId="urn:microsoft.com/office/officeart/2016/7/layout/VerticalDownArrowProcess"/>
    <dgm:cxn modelId="{E2264EA4-5A6F-6140-A21A-BFCF9EBCD0D6}" type="presOf" srcId="{0877661D-EF34-4D7F-9E1B-7C0B564B2669}" destId="{ABEB2039-025D-144A-9FAA-3BB15715869B}" srcOrd="0" destOrd="3" presId="urn:microsoft.com/office/officeart/2016/7/layout/VerticalDownArrowProcess"/>
    <dgm:cxn modelId="{E8058FA6-1B64-41EB-A153-40653F34FB4E}" srcId="{04045026-82FA-4660-9612-2409E93841C9}" destId="{8C28B736-D336-486F-A629-F45E9BECFD95}" srcOrd="0" destOrd="0" parTransId="{2F179572-311C-4BEA-A797-64AC337B838C}" sibTransId="{94879428-2F01-4B8F-A4BF-5814986DA68B}"/>
    <dgm:cxn modelId="{DEDA86A8-860E-492A-88EB-EE69E1FFC62E}" srcId="{0C5A18D6-722E-47CA-AD94-9A61A99095EE}" destId="{373DABE7-BD52-4F75-8DBD-9901AE4F4537}" srcOrd="1" destOrd="0" parTransId="{B69881EA-5370-4F20-8B66-1FBF28D6B36D}" sibTransId="{8558059E-0627-4E4A-9175-EE50CA6D93FF}"/>
    <dgm:cxn modelId="{871346AD-2988-43E7-B31B-CC27D6277753}" srcId="{8C28B736-D336-486F-A629-F45E9BECFD95}" destId="{5AAFF619-7FBD-4974-B36A-72BC7EBC7C74}" srcOrd="0" destOrd="0" parTransId="{28287EA5-2EB8-42EF-9619-E07699C7772A}" sibTransId="{7B179787-4FC9-44A0-B974-5822E833C927}"/>
    <dgm:cxn modelId="{26D24BC7-DA18-A440-8B4F-90232517052A}" type="presOf" srcId="{8C28B736-D336-486F-A629-F45E9BECFD95}" destId="{6BEAE7C0-F7C3-7D48-B756-773E3AEEE9F3}" srcOrd="1" destOrd="0" presId="urn:microsoft.com/office/officeart/2016/7/layout/VerticalDownArrowProcess"/>
    <dgm:cxn modelId="{E4A509D6-C109-9846-A8A9-985E55B3C891}" type="presOf" srcId="{5AAFF619-7FBD-4974-B36A-72BC7EBC7C74}" destId="{ABEB2039-025D-144A-9FAA-3BB15715869B}" srcOrd="0" destOrd="0" presId="urn:microsoft.com/office/officeart/2016/7/layout/VerticalDownArrowProcess"/>
    <dgm:cxn modelId="{BFF43FEE-58DC-E447-ABD0-4C80C3E8B1C7}" type="presOf" srcId="{04045026-82FA-4660-9612-2409E93841C9}" destId="{DBFFF3B8-66F4-F441-BB11-68AD101E655A}" srcOrd="0" destOrd="0" presId="urn:microsoft.com/office/officeart/2016/7/layout/VerticalDownArrowProcess"/>
    <dgm:cxn modelId="{18B610F4-C124-4B08-8A76-883D7BA71F62}" srcId="{0C5A18D6-722E-47CA-AD94-9A61A99095EE}" destId="{886342CB-967D-4C1C-9D2F-405B8016130F}" srcOrd="0" destOrd="0" parTransId="{F56C127E-C270-4768-B18D-376F94001E0A}" sibTransId="{B647DC76-AB3E-4782-9AA6-1D59520F414A}"/>
    <dgm:cxn modelId="{416649DC-C866-E04A-8D05-B20EBE3A0BDF}" type="presParOf" srcId="{DBFFF3B8-66F4-F441-BB11-68AD101E655A}" destId="{10DBB119-3254-8A40-85D0-BEF7F67806E9}" srcOrd="0" destOrd="0" presId="urn:microsoft.com/office/officeart/2016/7/layout/VerticalDownArrowProcess"/>
    <dgm:cxn modelId="{0E53555B-4BFE-4944-A461-11ABA8333A1B}" type="presParOf" srcId="{10DBB119-3254-8A40-85D0-BEF7F67806E9}" destId="{A5D4491D-A841-4648-AA7B-5496ABF4D92E}" srcOrd="0" destOrd="0" presId="urn:microsoft.com/office/officeart/2016/7/layout/VerticalDownArrowProcess"/>
    <dgm:cxn modelId="{D102A144-B94A-DA43-A509-152E654DD426}" type="presParOf" srcId="{10DBB119-3254-8A40-85D0-BEF7F67806E9}" destId="{9A59A6F9-75C8-7845-9010-105D028C589E}" srcOrd="1" destOrd="0" presId="urn:microsoft.com/office/officeart/2016/7/layout/VerticalDownArrowProcess"/>
    <dgm:cxn modelId="{5A695217-A554-8846-9006-8DCD92942A99}" type="presParOf" srcId="{DBFFF3B8-66F4-F441-BB11-68AD101E655A}" destId="{18FC007A-A547-2447-9BFA-720D157A2698}" srcOrd="1" destOrd="0" presId="urn:microsoft.com/office/officeart/2016/7/layout/VerticalDownArrowProcess"/>
    <dgm:cxn modelId="{34D4ACBA-7A07-B044-BFCB-2780A784486F}" type="presParOf" srcId="{DBFFF3B8-66F4-F441-BB11-68AD101E655A}" destId="{F19414AA-5E4B-B843-8BFF-00D1EF9BB6C4}" srcOrd="2" destOrd="0" presId="urn:microsoft.com/office/officeart/2016/7/layout/VerticalDownArrowProcess"/>
    <dgm:cxn modelId="{CB3F96A5-39D7-7344-BFFC-1DE5CB755FE3}" type="presParOf" srcId="{F19414AA-5E4B-B843-8BFF-00D1EF9BB6C4}" destId="{7CC53BAE-DACB-D94E-8C8A-BB59C4DB19BC}" srcOrd="0" destOrd="0" presId="urn:microsoft.com/office/officeart/2016/7/layout/VerticalDownArrowProcess"/>
    <dgm:cxn modelId="{FEE5B40C-298B-024B-9BCC-D66BF154F916}" type="presParOf" srcId="{F19414AA-5E4B-B843-8BFF-00D1EF9BB6C4}" destId="{6BEAE7C0-F7C3-7D48-B756-773E3AEEE9F3}" srcOrd="1" destOrd="0" presId="urn:microsoft.com/office/officeart/2016/7/layout/VerticalDownArrowProcess"/>
    <dgm:cxn modelId="{615EDB51-0720-C048-84FE-377AAA8599C4}" type="presParOf" srcId="{F19414AA-5E4B-B843-8BFF-00D1EF9BB6C4}" destId="{ABEB2039-025D-144A-9FAA-3BB15715869B}"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7314CA2-5AF2-4497-8884-DBD3900FEA1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CFC587-035E-4536-97CE-88C87F74889A}">
      <dgm:prSet/>
      <dgm:spPr/>
      <dgm:t>
        <a:bodyPr/>
        <a:lstStyle/>
        <a:p>
          <a:r>
            <a:rPr lang="en-US"/>
            <a:t>With the use of this interconnected approach there is an increase in the efficiency of the process undertaken</a:t>
          </a:r>
        </a:p>
      </dgm:t>
    </dgm:pt>
    <dgm:pt modelId="{BA836BFF-4703-47C2-96AB-6073D7BD22D1}" type="parTrans" cxnId="{F6EE716C-8583-450B-AAF3-3BBE93C1250F}">
      <dgm:prSet/>
      <dgm:spPr/>
      <dgm:t>
        <a:bodyPr/>
        <a:lstStyle/>
        <a:p>
          <a:endParaRPr lang="en-US"/>
        </a:p>
      </dgm:t>
    </dgm:pt>
    <dgm:pt modelId="{C36B513E-BCCB-4AF3-8F44-22A473438700}" type="sibTrans" cxnId="{F6EE716C-8583-450B-AAF3-3BBE93C1250F}">
      <dgm:prSet/>
      <dgm:spPr/>
      <dgm:t>
        <a:bodyPr/>
        <a:lstStyle/>
        <a:p>
          <a:endParaRPr lang="en-US"/>
        </a:p>
      </dgm:t>
    </dgm:pt>
    <dgm:pt modelId="{C81B8E8C-7041-43BB-97C7-6718CECC6754}">
      <dgm:prSet/>
      <dgm:spPr/>
      <dgm:t>
        <a:bodyPr/>
        <a:lstStyle/>
        <a:p>
          <a:r>
            <a:rPr lang="en-US"/>
            <a:t>There is an almost seamless link between the customer and the manufacture of the item they desire</a:t>
          </a:r>
        </a:p>
      </dgm:t>
    </dgm:pt>
    <dgm:pt modelId="{073F1360-1000-4B2E-829C-EEA7BA1C4819}" type="parTrans" cxnId="{BEED28A1-3C56-4F6E-8D7F-2BD0460EE70A}">
      <dgm:prSet/>
      <dgm:spPr/>
      <dgm:t>
        <a:bodyPr/>
        <a:lstStyle/>
        <a:p>
          <a:endParaRPr lang="en-US"/>
        </a:p>
      </dgm:t>
    </dgm:pt>
    <dgm:pt modelId="{92236FB5-FAD3-425A-8A9B-5FC2655D1BFC}" type="sibTrans" cxnId="{BEED28A1-3C56-4F6E-8D7F-2BD0460EE70A}">
      <dgm:prSet/>
      <dgm:spPr/>
      <dgm:t>
        <a:bodyPr/>
        <a:lstStyle/>
        <a:p>
          <a:endParaRPr lang="en-US"/>
        </a:p>
      </dgm:t>
    </dgm:pt>
    <dgm:pt modelId="{33337465-279C-4D27-AAB4-EC016F824033}">
      <dgm:prSet/>
      <dgm:spPr/>
      <dgm:t>
        <a:bodyPr/>
        <a:lstStyle/>
        <a:p>
          <a:r>
            <a:rPr lang="en-US"/>
            <a:t>The ability for the process to be conducted without interaction with an operator reduces delays in the process and risks to operators</a:t>
          </a:r>
        </a:p>
      </dgm:t>
    </dgm:pt>
    <dgm:pt modelId="{A9807173-3F96-4E98-8ED4-DEE8EE1CC313}" type="parTrans" cxnId="{6792CC3B-9B74-4063-8D46-B3958B146D55}">
      <dgm:prSet/>
      <dgm:spPr/>
      <dgm:t>
        <a:bodyPr/>
        <a:lstStyle/>
        <a:p>
          <a:endParaRPr lang="en-US"/>
        </a:p>
      </dgm:t>
    </dgm:pt>
    <dgm:pt modelId="{2242BBA2-2CB3-4FAA-AE82-F06F6FECA03A}" type="sibTrans" cxnId="{6792CC3B-9B74-4063-8D46-B3958B146D55}">
      <dgm:prSet/>
      <dgm:spPr/>
      <dgm:t>
        <a:bodyPr/>
        <a:lstStyle/>
        <a:p>
          <a:endParaRPr lang="en-US"/>
        </a:p>
      </dgm:t>
    </dgm:pt>
    <dgm:pt modelId="{544BA202-ACF5-491D-AE01-4403F275D2BF}" type="pres">
      <dgm:prSet presAssocID="{27314CA2-5AF2-4497-8884-DBD3900FEA1F}" presName="root" presStyleCnt="0">
        <dgm:presLayoutVars>
          <dgm:dir/>
          <dgm:resizeHandles val="exact"/>
        </dgm:presLayoutVars>
      </dgm:prSet>
      <dgm:spPr/>
    </dgm:pt>
    <dgm:pt modelId="{27693539-0B7A-43D1-A80F-F82EA471341D}" type="pres">
      <dgm:prSet presAssocID="{6FCFC587-035E-4536-97CE-88C87F74889A}" presName="compNode" presStyleCnt="0"/>
      <dgm:spPr/>
    </dgm:pt>
    <dgm:pt modelId="{181FF4EA-63E0-49C4-9914-B0AEA2363279}" type="pres">
      <dgm:prSet presAssocID="{6FCFC587-035E-4536-97CE-88C87F7488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1A18B179-AE0B-4584-A512-1E0FED485CBA}" type="pres">
      <dgm:prSet presAssocID="{6FCFC587-035E-4536-97CE-88C87F74889A}" presName="spaceRect" presStyleCnt="0"/>
      <dgm:spPr/>
    </dgm:pt>
    <dgm:pt modelId="{05A6987A-6C35-4C83-B4EB-EC17CF51F28C}" type="pres">
      <dgm:prSet presAssocID="{6FCFC587-035E-4536-97CE-88C87F74889A}" presName="textRect" presStyleLbl="revTx" presStyleIdx="0" presStyleCnt="3">
        <dgm:presLayoutVars>
          <dgm:chMax val="1"/>
          <dgm:chPref val="1"/>
        </dgm:presLayoutVars>
      </dgm:prSet>
      <dgm:spPr/>
    </dgm:pt>
    <dgm:pt modelId="{1F730CCE-9B62-4114-B4B0-208EC0FC121B}" type="pres">
      <dgm:prSet presAssocID="{C36B513E-BCCB-4AF3-8F44-22A473438700}" presName="sibTrans" presStyleCnt="0"/>
      <dgm:spPr/>
    </dgm:pt>
    <dgm:pt modelId="{B4C3AF35-9E49-4797-80D7-ED1A4CFBD510}" type="pres">
      <dgm:prSet presAssocID="{C81B8E8C-7041-43BB-97C7-6718CECC6754}" presName="compNode" presStyleCnt="0"/>
      <dgm:spPr/>
    </dgm:pt>
    <dgm:pt modelId="{B3693F5E-C9B4-4169-B70A-C9024FB8122A}" type="pres">
      <dgm:prSet presAssocID="{C81B8E8C-7041-43BB-97C7-6718CECC675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x trolley"/>
        </a:ext>
      </dgm:extLst>
    </dgm:pt>
    <dgm:pt modelId="{047A01FB-F5C7-451E-959E-90A94992B880}" type="pres">
      <dgm:prSet presAssocID="{C81B8E8C-7041-43BB-97C7-6718CECC6754}" presName="spaceRect" presStyleCnt="0"/>
      <dgm:spPr/>
    </dgm:pt>
    <dgm:pt modelId="{972BE902-0DB2-4465-A73A-DAA0809C0FF3}" type="pres">
      <dgm:prSet presAssocID="{C81B8E8C-7041-43BB-97C7-6718CECC6754}" presName="textRect" presStyleLbl="revTx" presStyleIdx="1" presStyleCnt="3">
        <dgm:presLayoutVars>
          <dgm:chMax val="1"/>
          <dgm:chPref val="1"/>
        </dgm:presLayoutVars>
      </dgm:prSet>
      <dgm:spPr/>
    </dgm:pt>
    <dgm:pt modelId="{43540BA8-A9E3-4AEA-8B5F-F617F4F7A71D}" type="pres">
      <dgm:prSet presAssocID="{92236FB5-FAD3-425A-8A9B-5FC2655D1BFC}" presName="sibTrans" presStyleCnt="0"/>
      <dgm:spPr/>
    </dgm:pt>
    <dgm:pt modelId="{B2521C6D-F878-4624-962F-9F41DEC8D4A1}" type="pres">
      <dgm:prSet presAssocID="{33337465-279C-4D27-AAB4-EC016F824033}" presName="compNode" presStyleCnt="0"/>
      <dgm:spPr/>
    </dgm:pt>
    <dgm:pt modelId="{CB3E1CC0-D3E3-4274-9D90-8832D34B86AA}" type="pres">
      <dgm:prSet presAssocID="{33337465-279C-4D27-AAB4-EC016F82403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A74FF827-C1CC-43FB-977C-9990F8A284A9}" type="pres">
      <dgm:prSet presAssocID="{33337465-279C-4D27-AAB4-EC016F824033}" presName="spaceRect" presStyleCnt="0"/>
      <dgm:spPr/>
    </dgm:pt>
    <dgm:pt modelId="{CBF0A71B-6088-4A85-A10A-CF24E4B3363F}" type="pres">
      <dgm:prSet presAssocID="{33337465-279C-4D27-AAB4-EC016F824033}" presName="textRect" presStyleLbl="revTx" presStyleIdx="2" presStyleCnt="3">
        <dgm:presLayoutVars>
          <dgm:chMax val="1"/>
          <dgm:chPref val="1"/>
        </dgm:presLayoutVars>
      </dgm:prSet>
      <dgm:spPr/>
    </dgm:pt>
  </dgm:ptLst>
  <dgm:cxnLst>
    <dgm:cxn modelId="{8393EB18-2912-4F50-BDF0-788E1E61CA21}" type="presOf" srcId="{27314CA2-5AF2-4497-8884-DBD3900FEA1F}" destId="{544BA202-ACF5-491D-AE01-4403F275D2BF}" srcOrd="0" destOrd="0" presId="urn:microsoft.com/office/officeart/2018/2/layout/IconLabelList"/>
    <dgm:cxn modelId="{6792CC3B-9B74-4063-8D46-B3958B146D55}" srcId="{27314CA2-5AF2-4497-8884-DBD3900FEA1F}" destId="{33337465-279C-4D27-AAB4-EC016F824033}" srcOrd="2" destOrd="0" parTransId="{A9807173-3F96-4E98-8ED4-DEE8EE1CC313}" sibTransId="{2242BBA2-2CB3-4FAA-AE82-F06F6FECA03A}"/>
    <dgm:cxn modelId="{F6EE716C-8583-450B-AAF3-3BBE93C1250F}" srcId="{27314CA2-5AF2-4497-8884-DBD3900FEA1F}" destId="{6FCFC587-035E-4536-97CE-88C87F74889A}" srcOrd="0" destOrd="0" parTransId="{BA836BFF-4703-47C2-96AB-6073D7BD22D1}" sibTransId="{C36B513E-BCCB-4AF3-8F44-22A473438700}"/>
    <dgm:cxn modelId="{BEED28A1-3C56-4F6E-8D7F-2BD0460EE70A}" srcId="{27314CA2-5AF2-4497-8884-DBD3900FEA1F}" destId="{C81B8E8C-7041-43BB-97C7-6718CECC6754}" srcOrd="1" destOrd="0" parTransId="{073F1360-1000-4B2E-829C-EEA7BA1C4819}" sibTransId="{92236FB5-FAD3-425A-8A9B-5FC2655D1BFC}"/>
    <dgm:cxn modelId="{115381D2-43AE-4781-A862-FA82A6AC31A9}" type="presOf" srcId="{6FCFC587-035E-4536-97CE-88C87F74889A}" destId="{05A6987A-6C35-4C83-B4EB-EC17CF51F28C}" srcOrd="0" destOrd="0" presId="urn:microsoft.com/office/officeart/2018/2/layout/IconLabelList"/>
    <dgm:cxn modelId="{9459C3EC-E4E4-4D35-9735-1583F7B7FF55}" type="presOf" srcId="{33337465-279C-4D27-AAB4-EC016F824033}" destId="{CBF0A71B-6088-4A85-A10A-CF24E4B3363F}" srcOrd="0" destOrd="0" presId="urn:microsoft.com/office/officeart/2018/2/layout/IconLabelList"/>
    <dgm:cxn modelId="{A4EB8CFF-539E-4346-BECE-3F00ECAFAAF7}" type="presOf" srcId="{C81B8E8C-7041-43BB-97C7-6718CECC6754}" destId="{972BE902-0DB2-4465-A73A-DAA0809C0FF3}" srcOrd="0" destOrd="0" presId="urn:microsoft.com/office/officeart/2018/2/layout/IconLabelList"/>
    <dgm:cxn modelId="{151F4BE8-3E5C-4A71-9ACA-B723817B2D03}" type="presParOf" srcId="{544BA202-ACF5-491D-AE01-4403F275D2BF}" destId="{27693539-0B7A-43D1-A80F-F82EA471341D}" srcOrd="0" destOrd="0" presId="urn:microsoft.com/office/officeart/2018/2/layout/IconLabelList"/>
    <dgm:cxn modelId="{DC506E5A-150F-4D06-A445-6D2A8EDCA3C5}" type="presParOf" srcId="{27693539-0B7A-43D1-A80F-F82EA471341D}" destId="{181FF4EA-63E0-49C4-9914-B0AEA2363279}" srcOrd="0" destOrd="0" presId="urn:microsoft.com/office/officeart/2018/2/layout/IconLabelList"/>
    <dgm:cxn modelId="{7191285D-4609-49AB-9946-A8A2F69C2DCA}" type="presParOf" srcId="{27693539-0B7A-43D1-A80F-F82EA471341D}" destId="{1A18B179-AE0B-4584-A512-1E0FED485CBA}" srcOrd="1" destOrd="0" presId="urn:microsoft.com/office/officeart/2018/2/layout/IconLabelList"/>
    <dgm:cxn modelId="{0BE7D51F-206A-4FE7-82B7-5BDDDF1BABB0}" type="presParOf" srcId="{27693539-0B7A-43D1-A80F-F82EA471341D}" destId="{05A6987A-6C35-4C83-B4EB-EC17CF51F28C}" srcOrd="2" destOrd="0" presId="urn:microsoft.com/office/officeart/2018/2/layout/IconLabelList"/>
    <dgm:cxn modelId="{2AEDC39D-93DA-4F4F-9C39-6BC538BB959F}" type="presParOf" srcId="{544BA202-ACF5-491D-AE01-4403F275D2BF}" destId="{1F730CCE-9B62-4114-B4B0-208EC0FC121B}" srcOrd="1" destOrd="0" presId="urn:microsoft.com/office/officeart/2018/2/layout/IconLabelList"/>
    <dgm:cxn modelId="{646ABBF9-5A5D-4E02-95B8-614B1873B878}" type="presParOf" srcId="{544BA202-ACF5-491D-AE01-4403F275D2BF}" destId="{B4C3AF35-9E49-4797-80D7-ED1A4CFBD510}" srcOrd="2" destOrd="0" presId="urn:microsoft.com/office/officeart/2018/2/layout/IconLabelList"/>
    <dgm:cxn modelId="{DDBD7EF6-107F-4B3A-A770-ED4D44DF28DD}" type="presParOf" srcId="{B4C3AF35-9E49-4797-80D7-ED1A4CFBD510}" destId="{B3693F5E-C9B4-4169-B70A-C9024FB8122A}" srcOrd="0" destOrd="0" presId="urn:microsoft.com/office/officeart/2018/2/layout/IconLabelList"/>
    <dgm:cxn modelId="{AA0EB4A0-D5B8-4B3C-9AE0-9AA8CBE1491D}" type="presParOf" srcId="{B4C3AF35-9E49-4797-80D7-ED1A4CFBD510}" destId="{047A01FB-F5C7-451E-959E-90A94992B880}" srcOrd="1" destOrd="0" presId="urn:microsoft.com/office/officeart/2018/2/layout/IconLabelList"/>
    <dgm:cxn modelId="{C7728684-591D-4C83-984F-1211879F9B80}" type="presParOf" srcId="{B4C3AF35-9E49-4797-80D7-ED1A4CFBD510}" destId="{972BE902-0DB2-4465-A73A-DAA0809C0FF3}" srcOrd="2" destOrd="0" presId="urn:microsoft.com/office/officeart/2018/2/layout/IconLabelList"/>
    <dgm:cxn modelId="{CA2909F1-7BFC-4D4D-9FAC-B509829B8C99}" type="presParOf" srcId="{544BA202-ACF5-491D-AE01-4403F275D2BF}" destId="{43540BA8-A9E3-4AEA-8B5F-F617F4F7A71D}" srcOrd="3" destOrd="0" presId="urn:microsoft.com/office/officeart/2018/2/layout/IconLabelList"/>
    <dgm:cxn modelId="{EBF41CEE-5BED-4183-8865-ED4C30208210}" type="presParOf" srcId="{544BA202-ACF5-491D-AE01-4403F275D2BF}" destId="{B2521C6D-F878-4624-962F-9F41DEC8D4A1}" srcOrd="4" destOrd="0" presId="urn:microsoft.com/office/officeart/2018/2/layout/IconLabelList"/>
    <dgm:cxn modelId="{A834F23F-FDA7-44EE-A29C-3E776D863E1B}" type="presParOf" srcId="{B2521C6D-F878-4624-962F-9F41DEC8D4A1}" destId="{CB3E1CC0-D3E3-4274-9D90-8832D34B86AA}" srcOrd="0" destOrd="0" presId="urn:microsoft.com/office/officeart/2018/2/layout/IconLabelList"/>
    <dgm:cxn modelId="{E453912C-AB67-45DD-AFE2-50C2D6044ED6}" type="presParOf" srcId="{B2521C6D-F878-4624-962F-9F41DEC8D4A1}" destId="{A74FF827-C1CC-43FB-977C-9990F8A284A9}" srcOrd="1" destOrd="0" presId="urn:microsoft.com/office/officeart/2018/2/layout/IconLabelList"/>
    <dgm:cxn modelId="{014FAF35-1898-401B-8CD1-26E176AEB74C}" type="presParOf" srcId="{B2521C6D-F878-4624-962F-9F41DEC8D4A1}" destId="{CBF0A71B-6088-4A85-A10A-CF24E4B3363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D98BE87-4FF3-4A14-A260-676CC8ABC35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6501357-3E15-44A0-84F1-96262EB61EA3}">
      <dgm:prSet/>
      <dgm:spPr/>
      <dgm:t>
        <a:bodyPr/>
        <a:lstStyle/>
        <a:p>
          <a:r>
            <a:rPr lang="en-US"/>
            <a:t>To ensure that such a seamless link between customer and the product exist, many of the practices within current industry approaches need to be changed</a:t>
          </a:r>
        </a:p>
      </dgm:t>
    </dgm:pt>
    <dgm:pt modelId="{32B837B1-DA81-4344-95B0-941AB4EADB48}" type="parTrans" cxnId="{C96B348D-71AC-472A-B1B1-70509A09E6A8}">
      <dgm:prSet/>
      <dgm:spPr/>
      <dgm:t>
        <a:bodyPr/>
        <a:lstStyle/>
        <a:p>
          <a:endParaRPr lang="en-US"/>
        </a:p>
      </dgm:t>
    </dgm:pt>
    <dgm:pt modelId="{1E6DD475-8DDB-4AF0-A47A-44437CCC1208}" type="sibTrans" cxnId="{C96B348D-71AC-472A-B1B1-70509A09E6A8}">
      <dgm:prSet/>
      <dgm:spPr/>
      <dgm:t>
        <a:bodyPr/>
        <a:lstStyle/>
        <a:p>
          <a:endParaRPr lang="en-US"/>
        </a:p>
      </dgm:t>
    </dgm:pt>
    <dgm:pt modelId="{EC42AAB9-BFB9-4B01-BC71-B5E8CE33A15A}">
      <dgm:prSet/>
      <dgm:spPr/>
      <dgm:t>
        <a:bodyPr/>
        <a:lstStyle/>
        <a:p>
          <a:r>
            <a:rPr lang="en-US"/>
            <a:t>The linear process decreases the efficiency of bespoke solutions</a:t>
          </a:r>
        </a:p>
      </dgm:t>
    </dgm:pt>
    <dgm:pt modelId="{35E33AA1-B601-45D6-AD03-91D3C9EFCB98}" type="parTrans" cxnId="{33CA4FBB-BB64-4DC6-822C-333D68B834E5}">
      <dgm:prSet/>
      <dgm:spPr/>
      <dgm:t>
        <a:bodyPr/>
        <a:lstStyle/>
        <a:p>
          <a:endParaRPr lang="en-US"/>
        </a:p>
      </dgm:t>
    </dgm:pt>
    <dgm:pt modelId="{A3818341-32F8-409B-8CF4-248C55166546}" type="sibTrans" cxnId="{33CA4FBB-BB64-4DC6-822C-333D68B834E5}">
      <dgm:prSet/>
      <dgm:spPr/>
      <dgm:t>
        <a:bodyPr/>
        <a:lstStyle/>
        <a:p>
          <a:endParaRPr lang="en-US"/>
        </a:p>
      </dgm:t>
    </dgm:pt>
    <dgm:pt modelId="{2D6BF36F-25DB-4EE7-A7AC-FFF04C14308E}">
      <dgm:prSet/>
      <dgm:spPr/>
      <dgm:t>
        <a:bodyPr/>
        <a:lstStyle/>
        <a:p>
          <a:r>
            <a:rPr lang="en-US"/>
            <a:t>The non-successive nature of the production of one—off parts does not lend itself to efficient production in this way</a:t>
          </a:r>
        </a:p>
      </dgm:t>
    </dgm:pt>
    <dgm:pt modelId="{BAB52344-E1F8-4BEE-A163-3CC1C577642F}" type="parTrans" cxnId="{33C722F4-E9B4-470D-AA29-E8430FD74ABD}">
      <dgm:prSet/>
      <dgm:spPr/>
      <dgm:t>
        <a:bodyPr/>
        <a:lstStyle/>
        <a:p>
          <a:endParaRPr lang="en-US"/>
        </a:p>
      </dgm:t>
    </dgm:pt>
    <dgm:pt modelId="{FACD6345-9295-496B-AB15-17D064D2D371}" type="sibTrans" cxnId="{33C722F4-E9B4-470D-AA29-E8430FD74ABD}">
      <dgm:prSet/>
      <dgm:spPr/>
      <dgm:t>
        <a:bodyPr/>
        <a:lstStyle/>
        <a:p>
          <a:endParaRPr lang="en-US"/>
        </a:p>
      </dgm:t>
    </dgm:pt>
    <dgm:pt modelId="{3691AD40-306D-4CC9-953A-EDAA02E18933}">
      <dgm:prSet/>
      <dgm:spPr/>
      <dgm:t>
        <a:bodyPr/>
        <a:lstStyle/>
        <a:p>
          <a:r>
            <a:rPr lang="en-US"/>
            <a:t>As such, the way in which parts are transported throughout the factory floor needs to be reconsidered</a:t>
          </a:r>
        </a:p>
      </dgm:t>
    </dgm:pt>
    <dgm:pt modelId="{944700F5-C583-410B-96D7-38236E60FBF3}" type="parTrans" cxnId="{593D8814-1EE7-4D54-89A4-7C068278B357}">
      <dgm:prSet/>
      <dgm:spPr/>
      <dgm:t>
        <a:bodyPr/>
        <a:lstStyle/>
        <a:p>
          <a:endParaRPr lang="en-US"/>
        </a:p>
      </dgm:t>
    </dgm:pt>
    <dgm:pt modelId="{3A89A3FF-AD7D-4591-89DC-32B857127A96}" type="sibTrans" cxnId="{593D8814-1EE7-4D54-89A4-7C068278B357}">
      <dgm:prSet/>
      <dgm:spPr/>
      <dgm:t>
        <a:bodyPr/>
        <a:lstStyle/>
        <a:p>
          <a:endParaRPr lang="en-US"/>
        </a:p>
      </dgm:t>
    </dgm:pt>
    <dgm:pt modelId="{CCC8EA64-DF4C-D840-8548-265D320B0C8A}" type="pres">
      <dgm:prSet presAssocID="{8D98BE87-4FF3-4A14-A260-676CC8ABC35D}" presName="linear" presStyleCnt="0">
        <dgm:presLayoutVars>
          <dgm:animLvl val="lvl"/>
          <dgm:resizeHandles val="exact"/>
        </dgm:presLayoutVars>
      </dgm:prSet>
      <dgm:spPr/>
    </dgm:pt>
    <dgm:pt modelId="{792F44A6-DE40-E54D-A3D4-41695DDF5C9B}" type="pres">
      <dgm:prSet presAssocID="{F6501357-3E15-44A0-84F1-96262EB61EA3}" presName="parentText" presStyleLbl="node1" presStyleIdx="0" presStyleCnt="4">
        <dgm:presLayoutVars>
          <dgm:chMax val="0"/>
          <dgm:bulletEnabled val="1"/>
        </dgm:presLayoutVars>
      </dgm:prSet>
      <dgm:spPr/>
    </dgm:pt>
    <dgm:pt modelId="{31CB35DC-6BA3-0741-840C-2B0E8C0DD916}" type="pres">
      <dgm:prSet presAssocID="{1E6DD475-8DDB-4AF0-A47A-44437CCC1208}" presName="spacer" presStyleCnt="0"/>
      <dgm:spPr/>
    </dgm:pt>
    <dgm:pt modelId="{92F142DA-31C2-3A4E-8839-5E6F92430152}" type="pres">
      <dgm:prSet presAssocID="{EC42AAB9-BFB9-4B01-BC71-B5E8CE33A15A}" presName="parentText" presStyleLbl="node1" presStyleIdx="1" presStyleCnt="4">
        <dgm:presLayoutVars>
          <dgm:chMax val="0"/>
          <dgm:bulletEnabled val="1"/>
        </dgm:presLayoutVars>
      </dgm:prSet>
      <dgm:spPr/>
    </dgm:pt>
    <dgm:pt modelId="{B01F05CB-DFB2-C844-AD42-50DA9A5BD139}" type="pres">
      <dgm:prSet presAssocID="{A3818341-32F8-409B-8CF4-248C55166546}" presName="spacer" presStyleCnt="0"/>
      <dgm:spPr/>
    </dgm:pt>
    <dgm:pt modelId="{807116C3-010C-5D49-8099-2765F2B78A04}" type="pres">
      <dgm:prSet presAssocID="{2D6BF36F-25DB-4EE7-A7AC-FFF04C14308E}" presName="parentText" presStyleLbl="node1" presStyleIdx="2" presStyleCnt="4">
        <dgm:presLayoutVars>
          <dgm:chMax val="0"/>
          <dgm:bulletEnabled val="1"/>
        </dgm:presLayoutVars>
      </dgm:prSet>
      <dgm:spPr/>
    </dgm:pt>
    <dgm:pt modelId="{827D7175-87CD-754B-88B8-56F99098872A}" type="pres">
      <dgm:prSet presAssocID="{FACD6345-9295-496B-AB15-17D064D2D371}" presName="spacer" presStyleCnt="0"/>
      <dgm:spPr/>
    </dgm:pt>
    <dgm:pt modelId="{EB4D6A5F-A0EA-3549-BE89-73D23AEB121F}" type="pres">
      <dgm:prSet presAssocID="{3691AD40-306D-4CC9-953A-EDAA02E18933}" presName="parentText" presStyleLbl="node1" presStyleIdx="3" presStyleCnt="4">
        <dgm:presLayoutVars>
          <dgm:chMax val="0"/>
          <dgm:bulletEnabled val="1"/>
        </dgm:presLayoutVars>
      </dgm:prSet>
      <dgm:spPr/>
    </dgm:pt>
  </dgm:ptLst>
  <dgm:cxnLst>
    <dgm:cxn modelId="{39CA3107-1480-E34D-AF71-9F6435A6F6BC}" type="presOf" srcId="{F6501357-3E15-44A0-84F1-96262EB61EA3}" destId="{792F44A6-DE40-E54D-A3D4-41695DDF5C9B}" srcOrd="0" destOrd="0" presId="urn:microsoft.com/office/officeart/2005/8/layout/vList2"/>
    <dgm:cxn modelId="{C6997B10-C2B2-6140-83C5-A0B005D8B9B1}" type="presOf" srcId="{3691AD40-306D-4CC9-953A-EDAA02E18933}" destId="{EB4D6A5F-A0EA-3549-BE89-73D23AEB121F}" srcOrd="0" destOrd="0" presId="urn:microsoft.com/office/officeart/2005/8/layout/vList2"/>
    <dgm:cxn modelId="{593D8814-1EE7-4D54-89A4-7C068278B357}" srcId="{8D98BE87-4FF3-4A14-A260-676CC8ABC35D}" destId="{3691AD40-306D-4CC9-953A-EDAA02E18933}" srcOrd="3" destOrd="0" parTransId="{944700F5-C583-410B-96D7-38236E60FBF3}" sibTransId="{3A89A3FF-AD7D-4591-89DC-32B857127A96}"/>
    <dgm:cxn modelId="{F6E3053A-D90B-B846-879C-126E578E54CD}" type="presOf" srcId="{8D98BE87-4FF3-4A14-A260-676CC8ABC35D}" destId="{CCC8EA64-DF4C-D840-8548-265D320B0C8A}" srcOrd="0" destOrd="0" presId="urn:microsoft.com/office/officeart/2005/8/layout/vList2"/>
    <dgm:cxn modelId="{36497A4B-95F5-7E46-AA3A-B5E56394AC0E}" type="presOf" srcId="{EC42AAB9-BFB9-4B01-BC71-B5E8CE33A15A}" destId="{92F142DA-31C2-3A4E-8839-5E6F92430152}" srcOrd="0" destOrd="0" presId="urn:microsoft.com/office/officeart/2005/8/layout/vList2"/>
    <dgm:cxn modelId="{C96B348D-71AC-472A-B1B1-70509A09E6A8}" srcId="{8D98BE87-4FF3-4A14-A260-676CC8ABC35D}" destId="{F6501357-3E15-44A0-84F1-96262EB61EA3}" srcOrd="0" destOrd="0" parTransId="{32B837B1-DA81-4344-95B0-941AB4EADB48}" sibTransId="{1E6DD475-8DDB-4AF0-A47A-44437CCC1208}"/>
    <dgm:cxn modelId="{33CA4FBB-BB64-4DC6-822C-333D68B834E5}" srcId="{8D98BE87-4FF3-4A14-A260-676CC8ABC35D}" destId="{EC42AAB9-BFB9-4B01-BC71-B5E8CE33A15A}" srcOrd="1" destOrd="0" parTransId="{35E33AA1-B601-45D6-AD03-91D3C9EFCB98}" sibTransId="{A3818341-32F8-409B-8CF4-248C55166546}"/>
    <dgm:cxn modelId="{33C722F4-E9B4-470D-AA29-E8430FD74ABD}" srcId="{8D98BE87-4FF3-4A14-A260-676CC8ABC35D}" destId="{2D6BF36F-25DB-4EE7-A7AC-FFF04C14308E}" srcOrd="2" destOrd="0" parTransId="{BAB52344-E1F8-4BEE-A163-3CC1C577642F}" sibTransId="{FACD6345-9295-496B-AB15-17D064D2D371}"/>
    <dgm:cxn modelId="{8144F2FF-BD91-8B44-BD43-F2DBB59FEFE7}" type="presOf" srcId="{2D6BF36F-25DB-4EE7-A7AC-FFF04C14308E}" destId="{807116C3-010C-5D49-8099-2765F2B78A04}" srcOrd="0" destOrd="0" presId="urn:microsoft.com/office/officeart/2005/8/layout/vList2"/>
    <dgm:cxn modelId="{460D1649-3A67-1141-AE48-3569758303B0}" type="presParOf" srcId="{CCC8EA64-DF4C-D840-8548-265D320B0C8A}" destId="{792F44A6-DE40-E54D-A3D4-41695DDF5C9B}" srcOrd="0" destOrd="0" presId="urn:microsoft.com/office/officeart/2005/8/layout/vList2"/>
    <dgm:cxn modelId="{090977EE-0F61-7947-B637-C2718FFDDC47}" type="presParOf" srcId="{CCC8EA64-DF4C-D840-8548-265D320B0C8A}" destId="{31CB35DC-6BA3-0741-840C-2B0E8C0DD916}" srcOrd="1" destOrd="0" presId="urn:microsoft.com/office/officeart/2005/8/layout/vList2"/>
    <dgm:cxn modelId="{FB43DCE9-0607-3245-9EB1-123CA8222A70}" type="presParOf" srcId="{CCC8EA64-DF4C-D840-8548-265D320B0C8A}" destId="{92F142DA-31C2-3A4E-8839-5E6F92430152}" srcOrd="2" destOrd="0" presId="urn:microsoft.com/office/officeart/2005/8/layout/vList2"/>
    <dgm:cxn modelId="{66D2F572-CC7D-5641-A04C-90F25E0076FD}" type="presParOf" srcId="{CCC8EA64-DF4C-D840-8548-265D320B0C8A}" destId="{B01F05CB-DFB2-C844-AD42-50DA9A5BD139}" srcOrd="3" destOrd="0" presId="urn:microsoft.com/office/officeart/2005/8/layout/vList2"/>
    <dgm:cxn modelId="{66346F69-B5ED-2147-BC87-2D1EB37EF8E7}" type="presParOf" srcId="{CCC8EA64-DF4C-D840-8548-265D320B0C8A}" destId="{807116C3-010C-5D49-8099-2765F2B78A04}" srcOrd="4" destOrd="0" presId="urn:microsoft.com/office/officeart/2005/8/layout/vList2"/>
    <dgm:cxn modelId="{1A6B0263-7C55-A946-A02F-C7B01C84484C}" type="presParOf" srcId="{CCC8EA64-DF4C-D840-8548-265D320B0C8A}" destId="{827D7175-87CD-754B-88B8-56F99098872A}" srcOrd="5" destOrd="0" presId="urn:microsoft.com/office/officeart/2005/8/layout/vList2"/>
    <dgm:cxn modelId="{88C0331E-75CF-3F4F-BB69-9F9C91D3C32E}" type="presParOf" srcId="{CCC8EA64-DF4C-D840-8548-265D320B0C8A}" destId="{EB4D6A5F-A0EA-3549-BE89-73D23AEB121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14B39D6-9DD3-4A46-823F-6B5A7507BC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2B6926-2025-4876-B333-B4212130F223}">
      <dgm:prSet/>
      <dgm:spPr/>
      <dgm:t>
        <a:bodyPr/>
        <a:lstStyle/>
        <a:p>
          <a:r>
            <a:rPr lang="en-US"/>
            <a:t>The reduced frequency of part creation means that the parts should only be sent to specific bays if the option has been selected</a:t>
          </a:r>
        </a:p>
      </dgm:t>
    </dgm:pt>
    <dgm:pt modelId="{A6249DBA-C72B-4AFB-A7A2-C7DA8F7F2E1B}" type="parTrans" cxnId="{3AB4BD38-8DEA-45D1-A8F4-B3CAE8C79CC0}">
      <dgm:prSet/>
      <dgm:spPr/>
      <dgm:t>
        <a:bodyPr/>
        <a:lstStyle/>
        <a:p>
          <a:endParaRPr lang="en-US"/>
        </a:p>
      </dgm:t>
    </dgm:pt>
    <dgm:pt modelId="{9D08CE2E-90B1-4D63-851C-1237B7D0ED3C}" type="sibTrans" cxnId="{3AB4BD38-8DEA-45D1-A8F4-B3CAE8C79CC0}">
      <dgm:prSet/>
      <dgm:spPr/>
      <dgm:t>
        <a:bodyPr/>
        <a:lstStyle/>
        <a:p>
          <a:endParaRPr lang="en-US"/>
        </a:p>
      </dgm:t>
    </dgm:pt>
    <dgm:pt modelId="{0E64C8D4-533C-4850-BE61-DA0DD46C0AE3}">
      <dgm:prSet/>
      <dgm:spPr/>
      <dgm:t>
        <a:bodyPr/>
        <a:lstStyle/>
        <a:p>
          <a:r>
            <a:rPr lang="en-US"/>
            <a:t>Further to this, advancements in tool change and attachment permit the rapid adaptation to different features and options</a:t>
          </a:r>
        </a:p>
      </dgm:t>
    </dgm:pt>
    <dgm:pt modelId="{10E04954-1438-4314-9DFB-FF2BD6D33B6E}" type="parTrans" cxnId="{B1D33F4F-4B6C-430B-871E-3937560353E5}">
      <dgm:prSet/>
      <dgm:spPr/>
      <dgm:t>
        <a:bodyPr/>
        <a:lstStyle/>
        <a:p>
          <a:endParaRPr lang="en-US"/>
        </a:p>
      </dgm:t>
    </dgm:pt>
    <dgm:pt modelId="{1362A277-9495-4F57-8FD2-E6CC4C831D35}" type="sibTrans" cxnId="{B1D33F4F-4B6C-430B-871E-3937560353E5}">
      <dgm:prSet/>
      <dgm:spPr/>
      <dgm:t>
        <a:bodyPr/>
        <a:lstStyle/>
        <a:p>
          <a:endParaRPr lang="en-US"/>
        </a:p>
      </dgm:t>
    </dgm:pt>
    <dgm:pt modelId="{900DD0F7-4715-4E8A-93ED-962987B29A04}">
      <dgm:prSet/>
      <dgm:spPr/>
      <dgm:t>
        <a:bodyPr/>
        <a:lstStyle/>
        <a:p>
          <a:r>
            <a:rPr lang="en-US"/>
            <a:t>Consider the platform standard and the use of technology to add or reduce features in a given product</a:t>
          </a:r>
        </a:p>
      </dgm:t>
    </dgm:pt>
    <dgm:pt modelId="{9B0B1032-B1EC-435C-B359-D4F400595D62}" type="parTrans" cxnId="{7154F57D-CF89-4DDC-B8F6-AB995FFC4FA7}">
      <dgm:prSet/>
      <dgm:spPr/>
      <dgm:t>
        <a:bodyPr/>
        <a:lstStyle/>
        <a:p>
          <a:endParaRPr lang="en-US"/>
        </a:p>
      </dgm:t>
    </dgm:pt>
    <dgm:pt modelId="{17A54AFC-14A4-4FE3-BD65-CB2CA223E272}" type="sibTrans" cxnId="{7154F57D-CF89-4DDC-B8F6-AB995FFC4FA7}">
      <dgm:prSet/>
      <dgm:spPr/>
      <dgm:t>
        <a:bodyPr/>
        <a:lstStyle/>
        <a:p>
          <a:endParaRPr lang="en-US"/>
        </a:p>
      </dgm:t>
    </dgm:pt>
    <dgm:pt modelId="{42E556AB-882E-4D96-97EB-420F4D7772D9}">
      <dgm:prSet/>
      <dgm:spPr/>
      <dgm:t>
        <a:bodyPr/>
        <a:lstStyle/>
        <a:p>
          <a:r>
            <a:rPr lang="en-US"/>
            <a:t>Its far cheaper to make all products equal and reduce the functionality in software than it is to change production line each time</a:t>
          </a:r>
        </a:p>
      </dgm:t>
    </dgm:pt>
    <dgm:pt modelId="{C16494A9-B35D-4126-852C-1A00C8EAAB21}" type="parTrans" cxnId="{B206EDB5-26C8-4594-860B-8DA7E58E6AD4}">
      <dgm:prSet/>
      <dgm:spPr/>
      <dgm:t>
        <a:bodyPr/>
        <a:lstStyle/>
        <a:p>
          <a:endParaRPr lang="en-US"/>
        </a:p>
      </dgm:t>
    </dgm:pt>
    <dgm:pt modelId="{911E53A2-7A83-4236-B6EA-9F1B8DDAB846}" type="sibTrans" cxnId="{B206EDB5-26C8-4594-860B-8DA7E58E6AD4}">
      <dgm:prSet/>
      <dgm:spPr/>
      <dgm:t>
        <a:bodyPr/>
        <a:lstStyle/>
        <a:p>
          <a:endParaRPr lang="en-US"/>
        </a:p>
      </dgm:t>
    </dgm:pt>
    <dgm:pt modelId="{24064950-A28C-EA4C-8C9F-3AC454580A83}" type="pres">
      <dgm:prSet presAssocID="{114B39D6-9DD3-4A46-823F-6B5A7507BC6B}" presName="linear" presStyleCnt="0">
        <dgm:presLayoutVars>
          <dgm:animLvl val="lvl"/>
          <dgm:resizeHandles val="exact"/>
        </dgm:presLayoutVars>
      </dgm:prSet>
      <dgm:spPr/>
    </dgm:pt>
    <dgm:pt modelId="{1A18FAAE-D36F-7744-BE49-F98C4D5EEE38}" type="pres">
      <dgm:prSet presAssocID="{072B6926-2025-4876-B333-B4212130F223}" presName="parentText" presStyleLbl="node1" presStyleIdx="0" presStyleCnt="3">
        <dgm:presLayoutVars>
          <dgm:chMax val="0"/>
          <dgm:bulletEnabled val="1"/>
        </dgm:presLayoutVars>
      </dgm:prSet>
      <dgm:spPr/>
    </dgm:pt>
    <dgm:pt modelId="{94C79ABE-4F93-9940-A2B1-7E23E0C8DB67}" type="pres">
      <dgm:prSet presAssocID="{9D08CE2E-90B1-4D63-851C-1237B7D0ED3C}" presName="spacer" presStyleCnt="0"/>
      <dgm:spPr/>
    </dgm:pt>
    <dgm:pt modelId="{3F313597-56CC-1045-847A-CAF025471451}" type="pres">
      <dgm:prSet presAssocID="{0E64C8D4-533C-4850-BE61-DA0DD46C0AE3}" presName="parentText" presStyleLbl="node1" presStyleIdx="1" presStyleCnt="3">
        <dgm:presLayoutVars>
          <dgm:chMax val="0"/>
          <dgm:bulletEnabled val="1"/>
        </dgm:presLayoutVars>
      </dgm:prSet>
      <dgm:spPr/>
    </dgm:pt>
    <dgm:pt modelId="{FCF1DF81-4854-9944-B7D1-949DF2B90513}" type="pres">
      <dgm:prSet presAssocID="{1362A277-9495-4F57-8FD2-E6CC4C831D35}" presName="spacer" presStyleCnt="0"/>
      <dgm:spPr/>
    </dgm:pt>
    <dgm:pt modelId="{A58EF04B-D30A-4A40-889B-085B4DEFD25B}" type="pres">
      <dgm:prSet presAssocID="{900DD0F7-4715-4E8A-93ED-962987B29A04}" presName="parentText" presStyleLbl="node1" presStyleIdx="2" presStyleCnt="3">
        <dgm:presLayoutVars>
          <dgm:chMax val="0"/>
          <dgm:bulletEnabled val="1"/>
        </dgm:presLayoutVars>
      </dgm:prSet>
      <dgm:spPr/>
    </dgm:pt>
    <dgm:pt modelId="{B25A94EA-6E62-284C-8F1F-A728DF4CFA6F}" type="pres">
      <dgm:prSet presAssocID="{900DD0F7-4715-4E8A-93ED-962987B29A04}" presName="childText" presStyleLbl="revTx" presStyleIdx="0" presStyleCnt="1">
        <dgm:presLayoutVars>
          <dgm:bulletEnabled val="1"/>
        </dgm:presLayoutVars>
      </dgm:prSet>
      <dgm:spPr/>
    </dgm:pt>
  </dgm:ptLst>
  <dgm:cxnLst>
    <dgm:cxn modelId="{E33EA226-DA5A-1840-844D-996CAF864F43}" type="presOf" srcId="{072B6926-2025-4876-B333-B4212130F223}" destId="{1A18FAAE-D36F-7744-BE49-F98C4D5EEE38}" srcOrd="0" destOrd="0" presId="urn:microsoft.com/office/officeart/2005/8/layout/vList2"/>
    <dgm:cxn modelId="{3AB4BD38-8DEA-45D1-A8F4-B3CAE8C79CC0}" srcId="{114B39D6-9DD3-4A46-823F-6B5A7507BC6B}" destId="{072B6926-2025-4876-B333-B4212130F223}" srcOrd="0" destOrd="0" parTransId="{A6249DBA-C72B-4AFB-A7A2-C7DA8F7F2E1B}" sibTransId="{9D08CE2E-90B1-4D63-851C-1237B7D0ED3C}"/>
    <dgm:cxn modelId="{8CE0D54D-B264-9940-9E5F-14BC79037B93}" type="presOf" srcId="{114B39D6-9DD3-4A46-823F-6B5A7507BC6B}" destId="{24064950-A28C-EA4C-8C9F-3AC454580A83}" srcOrd="0" destOrd="0" presId="urn:microsoft.com/office/officeart/2005/8/layout/vList2"/>
    <dgm:cxn modelId="{B1D33F4F-4B6C-430B-871E-3937560353E5}" srcId="{114B39D6-9DD3-4A46-823F-6B5A7507BC6B}" destId="{0E64C8D4-533C-4850-BE61-DA0DD46C0AE3}" srcOrd="1" destOrd="0" parTransId="{10E04954-1438-4314-9DFB-FF2BD6D33B6E}" sibTransId="{1362A277-9495-4F57-8FD2-E6CC4C831D35}"/>
    <dgm:cxn modelId="{B848D971-1D22-5B4C-99E8-284F106E94F4}" type="presOf" srcId="{900DD0F7-4715-4E8A-93ED-962987B29A04}" destId="{A58EF04B-D30A-4A40-889B-085B4DEFD25B}" srcOrd="0" destOrd="0" presId="urn:microsoft.com/office/officeart/2005/8/layout/vList2"/>
    <dgm:cxn modelId="{7154F57D-CF89-4DDC-B8F6-AB995FFC4FA7}" srcId="{114B39D6-9DD3-4A46-823F-6B5A7507BC6B}" destId="{900DD0F7-4715-4E8A-93ED-962987B29A04}" srcOrd="2" destOrd="0" parTransId="{9B0B1032-B1EC-435C-B359-D4F400595D62}" sibTransId="{17A54AFC-14A4-4FE3-BD65-CB2CA223E272}"/>
    <dgm:cxn modelId="{7C08A095-B4DF-4C4D-9826-49BE3BC5C68A}" type="presOf" srcId="{0E64C8D4-533C-4850-BE61-DA0DD46C0AE3}" destId="{3F313597-56CC-1045-847A-CAF025471451}" srcOrd="0" destOrd="0" presId="urn:microsoft.com/office/officeart/2005/8/layout/vList2"/>
    <dgm:cxn modelId="{B206EDB5-26C8-4594-860B-8DA7E58E6AD4}" srcId="{900DD0F7-4715-4E8A-93ED-962987B29A04}" destId="{42E556AB-882E-4D96-97EB-420F4D7772D9}" srcOrd="0" destOrd="0" parTransId="{C16494A9-B35D-4126-852C-1A00C8EAAB21}" sibTransId="{911E53A2-7A83-4236-B6EA-9F1B8DDAB846}"/>
    <dgm:cxn modelId="{E18D4ECD-252D-C640-B234-9B1B2B59CBD1}" type="presOf" srcId="{42E556AB-882E-4D96-97EB-420F4D7772D9}" destId="{B25A94EA-6E62-284C-8F1F-A728DF4CFA6F}" srcOrd="0" destOrd="0" presId="urn:microsoft.com/office/officeart/2005/8/layout/vList2"/>
    <dgm:cxn modelId="{E53092C6-F2AA-9D4C-A6CD-4DDF88B64801}" type="presParOf" srcId="{24064950-A28C-EA4C-8C9F-3AC454580A83}" destId="{1A18FAAE-D36F-7744-BE49-F98C4D5EEE38}" srcOrd="0" destOrd="0" presId="urn:microsoft.com/office/officeart/2005/8/layout/vList2"/>
    <dgm:cxn modelId="{7861A357-98B9-5641-9045-D5A7EB9E488B}" type="presParOf" srcId="{24064950-A28C-EA4C-8C9F-3AC454580A83}" destId="{94C79ABE-4F93-9940-A2B1-7E23E0C8DB67}" srcOrd="1" destOrd="0" presId="urn:microsoft.com/office/officeart/2005/8/layout/vList2"/>
    <dgm:cxn modelId="{7D32699E-DC13-814E-AF70-11C01FDC16E7}" type="presParOf" srcId="{24064950-A28C-EA4C-8C9F-3AC454580A83}" destId="{3F313597-56CC-1045-847A-CAF025471451}" srcOrd="2" destOrd="0" presId="urn:microsoft.com/office/officeart/2005/8/layout/vList2"/>
    <dgm:cxn modelId="{4FE2B171-2D1F-AD40-B1C2-21AA65B61687}" type="presParOf" srcId="{24064950-A28C-EA4C-8C9F-3AC454580A83}" destId="{FCF1DF81-4854-9944-B7D1-949DF2B90513}" srcOrd="3" destOrd="0" presId="urn:microsoft.com/office/officeart/2005/8/layout/vList2"/>
    <dgm:cxn modelId="{5404D0FD-7611-7C4E-BAAF-C6F8B17E7500}" type="presParOf" srcId="{24064950-A28C-EA4C-8C9F-3AC454580A83}" destId="{A58EF04B-D30A-4A40-889B-085B4DEFD25B}" srcOrd="4" destOrd="0" presId="urn:microsoft.com/office/officeart/2005/8/layout/vList2"/>
    <dgm:cxn modelId="{F207E7FE-9FA8-1348-A343-3E274B92841D}" type="presParOf" srcId="{24064950-A28C-EA4C-8C9F-3AC454580A83}" destId="{B25A94EA-6E62-284C-8F1F-A728DF4CFA6F}"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9A1511B-EA2B-4A9B-ADB1-6B4BBBFCA88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90FD981-A19A-4ACF-88A1-EFA3DAC3CC3B}">
      <dgm:prSet/>
      <dgm:spPr/>
      <dgm:t>
        <a:bodyPr/>
        <a:lstStyle/>
        <a:p>
          <a:r>
            <a:rPr lang="en-GB"/>
            <a:t>If you want to differentiate your brand and hold your customer’s attention, you’ll need to embrace it wholeheartedly. </a:t>
          </a:r>
          <a:endParaRPr lang="en-US"/>
        </a:p>
      </dgm:t>
    </dgm:pt>
    <dgm:pt modelId="{BA3D1A9B-2686-49B3-B5C3-63016FEDB48D}" type="parTrans" cxnId="{701831AF-5CBD-4F2B-AE21-BD4316EA75DE}">
      <dgm:prSet/>
      <dgm:spPr/>
      <dgm:t>
        <a:bodyPr/>
        <a:lstStyle/>
        <a:p>
          <a:endParaRPr lang="en-US"/>
        </a:p>
      </dgm:t>
    </dgm:pt>
    <dgm:pt modelId="{66BE83BB-B1D6-43D2-8871-1A4E7ABD0365}" type="sibTrans" cxnId="{701831AF-5CBD-4F2B-AE21-BD4316EA75DE}">
      <dgm:prSet/>
      <dgm:spPr/>
      <dgm:t>
        <a:bodyPr/>
        <a:lstStyle/>
        <a:p>
          <a:endParaRPr lang="en-US"/>
        </a:p>
      </dgm:t>
    </dgm:pt>
    <dgm:pt modelId="{458CA5B9-A0A3-4FED-836F-462CD87C2F48}">
      <dgm:prSet/>
      <dgm:spPr/>
      <dgm:t>
        <a:bodyPr/>
        <a:lstStyle/>
        <a:p>
          <a:r>
            <a:rPr lang="en-GB"/>
            <a:t>empowered customers can change their brand loyalty in a second. </a:t>
          </a:r>
          <a:endParaRPr lang="en-US"/>
        </a:p>
      </dgm:t>
    </dgm:pt>
    <dgm:pt modelId="{E87C0B66-C785-4CEE-B5E4-60C256C6F1E6}" type="parTrans" cxnId="{899B3ADE-677B-44AA-9880-3A86DB3AEC65}">
      <dgm:prSet/>
      <dgm:spPr/>
      <dgm:t>
        <a:bodyPr/>
        <a:lstStyle/>
        <a:p>
          <a:endParaRPr lang="en-US"/>
        </a:p>
      </dgm:t>
    </dgm:pt>
    <dgm:pt modelId="{44529AC3-D416-4153-868B-EF66AA940FAE}" type="sibTrans" cxnId="{899B3ADE-677B-44AA-9880-3A86DB3AEC65}">
      <dgm:prSet/>
      <dgm:spPr/>
      <dgm:t>
        <a:bodyPr/>
        <a:lstStyle/>
        <a:p>
          <a:endParaRPr lang="en-US"/>
        </a:p>
      </dgm:t>
    </dgm:pt>
    <dgm:pt modelId="{FB387A45-F9C0-456A-AA61-993B399596EA}">
      <dgm:prSet/>
      <dgm:spPr/>
      <dgm:t>
        <a:bodyPr/>
        <a:lstStyle/>
        <a:p>
          <a:r>
            <a:rPr lang="en-GB"/>
            <a:t>“Today, customer centricity means delighting customers in any interaction across their path to purchase,”</a:t>
          </a:r>
          <a:endParaRPr lang="en-US"/>
        </a:p>
      </dgm:t>
    </dgm:pt>
    <dgm:pt modelId="{75A69DA8-F539-4A58-AB01-CD2F7A5F1833}" type="parTrans" cxnId="{BFD7A72A-0935-4D22-A1EA-0235BA6D9978}">
      <dgm:prSet/>
      <dgm:spPr/>
      <dgm:t>
        <a:bodyPr/>
        <a:lstStyle/>
        <a:p>
          <a:endParaRPr lang="en-US"/>
        </a:p>
      </dgm:t>
    </dgm:pt>
    <dgm:pt modelId="{5F6BCCE4-02E3-477D-A687-1414F7B0DA4E}" type="sibTrans" cxnId="{BFD7A72A-0935-4D22-A1EA-0235BA6D9978}">
      <dgm:prSet/>
      <dgm:spPr/>
      <dgm:t>
        <a:bodyPr/>
        <a:lstStyle/>
        <a:p>
          <a:endParaRPr lang="en-US"/>
        </a:p>
      </dgm:t>
    </dgm:pt>
    <dgm:pt modelId="{88687EC4-6299-4D3E-B271-6F82D45F4D50}">
      <dgm:prSet/>
      <dgm:spPr/>
      <dgm:t>
        <a:bodyPr/>
        <a:lstStyle/>
        <a:p>
          <a:r>
            <a:rPr lang="en-GB"/>
            <a:t>Industry 4.0 technologies like hyper-connectivity, augmented reality, the Internet of Things, data analytics, and Artificial Intelligence (AI) are perfect for strengthening the customer experience with unique and memorable experiences.</a:t>
          </a:r>
          <a:endParaRPr lang="en-US"/>
        </a:p>
      </dgm:t>
    </dgm:pt>
    <dgm:pt modelId="{9E029BE8-3417-4F3A-94BC-2E2BABECCDF3}" type="parTrans" cxnId="{D2017C87-65D4-4203-92EB-12F7DA727FCA}">
      <dgm:prSet/>
      <dgm:spPr/>
      <dgm:t>
        <a:bodyPr/>
        <a:lstStyle/>
        <a:p>
          <a:endParaRPr lang="en-US"/>
        </a:p>
      </dgm:t>
    </dgm:pt>
    <dgm:pt modelId="{113D44C9-FBFD-45C7-A4DB-7D68F20DF6A2}" type="sibTrans" cxnId="{D2017C87-65D4-4203-92EB-12F7DA727FCA}">
      <dgm:prSet/>
      <dgm:spPr/>
      <dgm:t>
        <a:bodyPr/>
        <a:lstStyle/>
        <a:p>
          <a:endParaRPr lang="en-US"/>
        </a:p>
      </dgm:t>
    </dgm:pt>
    <dgm:pt modelId="{78ED02EC-5E41-40BA-9EB6-9310D052C1E8}" type="pres">
      <dgm:prSet presAssocID="{99A1511B-EA2B-4A9B-ADB1-6B4BBBFCA885}" presName="root" presStyleCnt="0">
        <dgm:presLayoutVars>
          <dgm:dir/>
          <dgm:resizeHandles val="exact"/>
        </dgm:presLayoutVars>
      </dgm:prSet>
      <dgm:spPr/>
    </dgm:pt>
    <dgm:pt modelId="{845F06DD-827F-4953-8D09-88EE2C33E9CC}" type="pres">
      <dgm:prSet presAssocID="{090FD981-A19A-4ACF-88A1-EFA3DAC3CC3B}" presName="compNode" presStyleCnt="0"/>
      <dgm:spPr/>
    </dgm:pt>
    <dgm:pt modelId="{80DE99C0-15F9-43C2-B577-4A9B614B288A}" type="pres">
      <dgm:prSet presAssocID="{090FD981-A19A-4ACF-88A1-EFA3DAC3CC3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el Face with Solid Fill"/>
        </a:ext>
      </dgm:extLst>
    </dgm:pt>
    <dgm:pt modelId="{EFAE9E67-3B2D-45C5-A5DE-7D3D8C2C22DC}" type="pres">
      <dgm:prSet presAssocID="{090FD981-A19A-4ACF-88A1-EFA3DAC3CC3B}" presName="spaceRect" presStyleCnt="0"/>
      <dgm:spPr/>
    </dgm:pt>
    <dgm:pt modelId="{937837CE-0A66-4A31-9339-ABB2CE67D9DF}" type="pres">
      <dgm:prSet presAssocID="{090FD981-A19A-4ACF-88A1-EFA3DAC3CC3B}" presName="textRect" presStyleLbl="revTx" presStyleIdx="0" presStyleCnt="4">
        <dgm:presLayoutVars>
          <dgm:chMax val="1"/>
          <dgm:chPref val="1"/>
        </dgm:presLayoutVars>
      </dgm:prSet>
      <dgm:spPr/>
    </dgm:pt>
    <dgm:pt modelId="{B2276571-8278-4A88-94F5-7BB4A44F2C2F}" type="pres">
      <dgm:prSet presAssocID="{66BE83BB-B1D6-43D2-8871-1A4E7ABD0365}" presName="sibTrans" presStyleCnt="0"/>
      <dgm:spPr/>
    </dgm:pt>
    <dgm:pt modelId="{CE15BBFC-2EFE-4870-AC79-4718FC398ED8}" type="pres">
      <dgm:prSet presAssocID="{458CA5B9-A0A3-4FED-836F-462CD87C2F48}" presName="compNode" presStyleCnt="0"/>
      <dgm:spPr/>
    </dgm:pt>
    <dgm:pt modelId="{B94E26B0-C344-4CCB-8EEB-214BEF94112F}" type="pres">
      <dgm:prSet presAssocID="{458CA5B9-A0A3-4FED-836F-462CD87C2F4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D5764C67-E6EC-47D2-938C-E89962506F94}" type="pres">
      <dgm:prSet presAssocID="{458CA5B9-A0A3-4FED-836F-462CD87C2F48}" presName="spaceRect" presStyleCnt="0"/>
      <dgm:spPr/>
    </dgm:pt>
    <dgm:pt modelId="{8CDC7C7D-D8BE-44CA-8E97-CB17F8BFD31A}" type="pres">
      <dgm:prSet presAssocID="{458CA5B9-A0A3-4FED-836F-462CD87C2F48}" presName="textRect" presStyleLbl="revTx" presStyleIdx="1" presStyleCnt="4">
        <dgm:presLayoutVars>
          <dgm:chMax val="1"/>
          <dgm:chPref val="1"/>
        </dgm:presLayoutVars>
      </dgm:prSet>
      <dgm:spPr/>
    </dgm:pt>
    <dgm:pt modelId="{1913C6AE-B116-484B-9DA4-2AB181D48075}" type="pres">
      <dgm:prSet presAssocID="{44529AC3-D416-4153-868B-EF66AA940FAE}" presName="sibTrans" presStyleCnt="0"/>
      <dgm:spPr/>
    </dgm:pt>
    <dgm:pt modelId="{175EFBCE-ABA4-4375-86C8-C2E0E173BB7A}" type="pres">
      <dgm:prSet presAssocID="{FB387A45-F9C0-456A-AA61-993B399596EA}" presName="compNode" presStyleCnt="0"/>
      <dgm:spPr/>
    </dgm:pt>
    <dgm:pt modelId="{77A7250B-7723-45FE-BFBD-02BCA290046C}" type="pres">
      <dgm:prSet presAssocID="{FB387A45-F9C0-456A-AA61-993B399596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864C57CD-F3F9-4964-8BA5-90AE7FD6E949}" type="pres">
      <dgm:prSet presAssocID="{FB387A45-F9C0-456A-AA61-993B399596EA}" presName="spaceRect" presStyleCnt="0"/>
      <dgm:spPr/>
    </dgm:pt>
    <dgm:pt modelId="{04DE6B0F-95EA-4ACA-9F32-9F34B79876CB}" type="pres">
      <dgm:prSet presAssocID="{FB387A45-F9C0-456A-AA61-993B399596EA}" presName="textRect" presStyleLbl="revTx" presStyleIdx="2" presStyleCnt="4">
        <dgm:presLayoutVars>
          <dgm:chMax val="1"/>
          <dgm:chPref val="1"/>
        </dgm:presLayoutVars>
      </dgm:prSet>
      <dgm:spPr/>
    </dgm:pt>
    <dgm:pt modelId="{348B52CE-58F7-490A-9A6E-F99B4E39A078}" type="pres">
      <dgm:prSet presAssocID="{5F6BCCE4-02E3-477D-A687-1414F7B0DA4E}" presName="sibTrans" presStyleCnt="0"/>
      <dgm:spPr/>
    </dgm:pt>
    <dgm:pt modelId="{CD706657-459F-45BE-9654-26334C32EA45}" type="pres">
      <dgm:prSet presAssocID="{88687EC4-6299-4D3E-B271-6F82D45F4D50}" presName="compNode" presStyleCnt="0"/>
      <dgm:spPr/>
    </dgm:pt>
    <dgm:pt modelId="{C3FA1CC6-57EB-44D7-A830-BDCE1178B43A}" type="pres">
      <dgm:prSet presAssocID="{88687EC4-6299-4D3E-B271-6F82D45F4D5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7EE04FFB-8344-44A6-A61D-ACA0E212323D}" type="pres">
      <dgm:prSet presAssocID="{88687EC4-6299-4D3E-B271-6F82D45F4D50}" presName="spaceRect" presStyleCnt="0"/>
      <dgm:spPr/>
    </dgm:pt>
    <dgm:pt modelId="{B01D74FD-5FEC-4A2E-AC0E-010980C162DF}" type="pres">
      <dgm:prSet presAssocID="{88687EC4-6299-4D3E-B271-6F82D45F4D50}" presName="textRect" presStyleLbl="revTx" presStyleIdx="3" presStyleCnt="4">
        <dgm:presLayoutVars>
          <dgm:chMax val="1"/>
          <dgm:chPref val="1"/>
        </dgm:presLayoutVars>
      </dgm:prSet>
      <dgm:spPr/>
    </dgm:pt>
  </dgm:ptLst>
  <dgm:cxnLst>
    <dgm:cxn modelId="{AA67BE1E-52B2-4BAB-9C72-981967E00146}" type="presOf" srcId="{88687EC4-6299-4D3E-B271-6F82D45F4D50}" destId="{B01D74FD-5FEC-4A2E-AC0E-010980C162DF}" srcOrd="0" destOrd="0" presId="urn:microsoft.com/office/officeart/2018/2/layout/IconLabelList"/>
    <dgm:cxn modelId="{BFD7A72A-0935-4D22-A1EA-0235BA6D9978}" srcId="{99A1511B-EA2B-4A9B-ADB1-6B4BBBFCA885}" destId="{FB387A45-F9C0-456A-AA61-993B399596EA}" srcOrd="2" destOrd="0" parTransId="{75A69DA8-F539-4A58-AB01-CD2F7A5F1833}" sibTransId="{5F6BCCE4-02E3-477D-A687-1414F7B0DA4E}"/>
    <dgm:cxn modelId="{D2017C87-65D4-4203-92EB-12F7DA727FCA}" srcId="{99A1511B-EA2B-4A9B-ADB1-6B4BBBFCA885}" destId="{88687EC4-6299-4D3E-B271-6F82D45F4D50}" srcOrd="3" destOrd="0" parTransId="{9E029BE8-3417-4F3A-94BC-2E2BABECCDF3}" sibTransId="{113D44C9-FBFD-45C7-A4DB-7D68F20DF6A2}"/>
    <dgm:cxn modelId="{FF0D61A8-2188-4375-A0D3-302EB7890462}" type="presOf" srcId="{090FD981-A19A-4ACF-88A1-EFA3DAC3CC3B}" destId="{937837CE-0A66-4A31-9339-ABB2CE67D9DF}" srcOrd="0" destOrd="0" presId="urn:microsoft.com/office/officeart/2018/2/layout/IconLabelList"/>
    <dgm:cxn modelId="{701831AF-5CBD-4F2B-AE21-BD4316EA75DE}" srcId="{99A1511B-EA2B-4A9B-ADB1-6B4BBBFCA885}" destId="{090FD981-A19A-4ACF-88A1-EFA3DAC3CC3B}" srcOrd="0" destOrd="0" parTransId="{BA3D1A9B-2686-49B3-B5C3-63016FEDB48D}" sibTransId="{66BE83BB-B1D6-43D2-8871-1A4E7ABD0365}"/>
    <dgm:cxn modelId="{6FEC74B0-855A-401C-BA77-4705427D8E8E}" type="presOf" srcId="{99A1511B-EA2B-4A9B-ADB1-6B4BBBFCA885}" destId="{78ED02EC-5E41-40BA-9EB6-9310D052C1E8}" srcOrd="0" destOrd="0" presId="urn:microsoft.com/office/officeart/2018/2/layout/IconLabelList"/>
    <dgm:cxn modelId="{90D125DE-1DD6-4CCD-A2EA-69BD5CB1F0CC}" type="presOf" srcId="{458CA5B9-A0A3-4FED-836F-462CD87C2F48}" destId="{8CDC7C7D-D8BE-44CA-8E97-CB17F8BFD31A}" srcOrd="0" destOrd="0" presId="urn:microsoft.com/office/officeart/2018/2/layout/IconLabelList"/>
    <dgm:cxn modelId="{899B3ADE-677B-44AA-9880-3A86DB3AEC65}" srcId="{99A1511B-EA2B-4A9B-ADB1-6B4BBBFCA885}" destId="{458CA5B9-A0A3-4FED-836F-462CD87C2F48}" srcOrd="1" destOrd="0" parTransId="{E87C0B66-C785-4CEE-B5E4-60C256C6F1E6}" sibTransId="{44529AC3-D416-4153-868B-EF66AA940FAE}"/>
    <dgm:cxn modelId="{147619F1-E4E2-41DB-A710-37042C98CCC6}" type="presOf" srcId="{FB387A45-F9C0-456A-AA61-993B399596EA}" destId="{04DE6B0F-95EA-4ACA-9F32-9F34B79876CB}" srcOrd="0" destOrd="0" presId="urn:microsoft.com/office/officeart/2018/2/layout/IconLabelList"/>
    <dgm:cxn modelId="{A38FC3BB-6BC8-4A3F-9087-526274F9833D}" type="presParOf" srcId="{78ED02EC-5E41-40BA-9EB6-9310D052C1E8}" destId="{845F06DD-827F-4953-8D09-88EE2C33E9CC}" srcOrd="0" destOrd="0" presId="urn:microsoft.com/office/officeart/2018/2/layout/IconLabelList"/>
    <dgm:cxn modelId="{2C23CCA5-CB25-41F2-B874-6CD65AE3ED4C}" type="presParOf" srcId="{845F06DD-827F-4953-8D09-88EE2C33E9CC}" destId="{80DE99C0-15F9-43C2-B577-4A9B614B288A}" srcOrd="0" destOrd="0" presId="urn:microsoft.com/office/officeart/2018/2/layout/IconLabelList"/>
    <dgm:cxn modelId="{42CEAB8E-429B-4982-A90B-31CE8B5B421A}" type="presParOf" srcId="{845F06DD-827F-4953-8D09-88EE2C33E9CC}" destId="{EFAE9E67-3B2D-45C5-A5DE-7D3D8C2C22DC}" srcOrd="1" destOrd="0" presId="urn:microsoft.com/office/officeart/2018/2/layout/IconLabelList"/>
    <dgm:cxn modelId="{3A925BE8-007F-4C63-A0B7-2947358F4EF6}" type="presParOf" srcId="{845F06DD-827F-4953-8D09-88EE2C33E9CC}" destId="{937837CE-0A66-4A31-9339-ABB2CE67D9DF}" srcOrd="2" destOrd="0" presId="urn:microsoft.com/office/officeart/2018/2/layout/IconLabelList"/>
    <dgm:cxn modelId="{2366D1FA-ECC7-4E3D-95C6-D99D794977FC}" type="presParOf" srcId="{78ED02EC-5E41-40BA-9EB6-9310D052C1E8}" destId="{B2276571-8278-4A88-94F5-7BB4A44F2C2F}" srcOrd="1" destOrd="0" presId="urn:microsoft.com/office/officeart/2018/2/layout/IconLabelList"/>
    <dgm:cxn modelId="{EAEAA897-631E-4E57-B432-06DF3BB491C6}" type="presParOf" srcId="{78ED02EC-5E41-40BA-9EB6-9310D052C1E8}" destId="{CE15BBFC-2EFE-4870-AC79-4718FC398ED8}" srcOrd="2" destOrd="0" presId="urn:microsoft.com/office/officeart/2018/2/layout/IconLabelList"/>
    <dgm:cxn modelId="{2642C26F-283E-481B-8818-99F407624092}" type="presParOf" srcId="{CE15BBFC-2EFE-4870-AC79-4718FC398ED8}" destId="{B94E26B0-C344-4CCB-8EEB-214BEF94112F}" srcOrd="0" destOrd="0" presId="urn:microsoft.com/office/officeart/2018/2/layout/IconLabelList"/>
    <dgm:cxn modelId="{923F1E90-4B2C-4B2F-9DCF-5E7F3A71C414}" type="presParOf" srcId="{CE15BBFC-2EFE-4870-AC79-4718FC398ED8}" destId="{D5764C67-E6EC-47D2-938C-E89962506F94}" srcOrd="1" destOrd="0" presId="urn:microsoft.com/office/officeart/2018/2/layout/IconLabelList"/>
    <dgm:cxn modelId="{81EDE795-8370-4B52-9FA8-63559F586E69}" type="presParOf" srcId="{CE15BBFC-2EFE-4870-AC79-4718FC398ED8}" destId="{8CDC7C7D-D8BE-44CA-8E97-CB17F8BFD31A}" srcOrd="2" destOrd="0" presId="urn:microsoft.com/office/officeart/2018/2/layout/IconLabelList"/>
    <dgm:cxn modelId="{36F6CA17-2DAB-4883-AF91-B670DBC382CE}" type="presParOf" srcId="{78ED02EC-5E41-40BA-9EB6-9310D052C1E8}" destId="{1913C6AE-B116-484B-9DA4-2AB181D48075}" srcOrd="3" destOrd="0" presId="urn:microsoft.com/office/officeart/2018/2/layout/IconLabelList"/>
    <dgm:cxn modelId="{2FC017A1-C1F7-43EC-8B8B-A469A841DFF0}" type="presParOf" srcId="{78ED02EC-5E41-40BA-9EB6-9310D052C1E8}" destId="{175EFBCE-ABA4-4375-86C8-C2E0E173BB7A}" srcOrd="4" destOrd="0" presId="urn:microsoft.com/office/officeart/2018/2/layout/IconLabelList"/>
    <dgm:cxn modelId="{200BA7A9-6D8D-41EF-87C3-5E8E3F4BD1D1}" type="presParOf" srcId="{175EFBCE-ABA4-4375-86C8-C2E0E173BB7A}" destId="{77A7250B-7723-45FE-BFBD-02BCA290046C}" srcOrd="0" destOrd="0" presId="urn:microsoft.com/office/officeart/2018/2/layout/IconLabelList"/>
    <dgm:cxn modelId="{C32DF6DD-4B95-4AA6-AB25-F88D0CF03D4A}" type="presParOf" srcId="{175EFBCE-ABA4-4375-86C8-C2E0E173BB7A}" destId="{864C57CD-F3F9-4964-8BA5-90AE7FD6E949}" srcOrd="1" destOrd="0" presId="urn:microsoft.com/office/officeart/2018/2/layout/IconLabelList"/>
    <dgm:cxn modelId="{5066CB9C-F8A0-4171-B414-41CACA4600F1}" type="presParOf" srcId="{175EFBCE-ABA4-4375-86C8-C2E0E173BB7A}" destId="{04DE6B0F-95EA-4ACA-9F32-9F34B79876CB}" srcOrd="2" destOrd="0" presId="urn:microsoft.com/office/officeart/2018/2/layout/IconLabelList"/>
    <dgm:cxn modelId="{3230913B-7A71-49CF-915E-DC62262FC83D}" type="presParOf" srcId="{78ED02EC-5E41-40BA-9EB6-9310D052C1E8}" destId="{348B52CE-58F7-490A-9A6E-F99B4E39A078}" srcOrd="5" destOrd="0" presId="urn:microsoft.com/office/officeart/2018/2/layout/IconLabelList"/>
    <dgm:cxn modelId="{817D85D8-8ECC-4B92-9068-7593DA9EA16D}" type="presParOf" srcId="{78ED02EC-5E41-40BA-9EB6-9310D052C1E8}" destId="{CD706657-459F-45BE-9654-26334C32EA45}" srcOrd="6" destOrd="0" presId="urn:microsoft.com/office/officeart/2018/2/layout/IconLabelList"/>
    <dgm:cxn modelId="{172E7054-99C5-49DC-A303-1F57B356E045}" type="presParOf" srcId="{CD706657-459F-45BE-9654-26334C32EA45}" destId="{C3FA1CC6-57EB-44D7-A830-BDCE1178B43A}" srcOrd="0" destOrd="0" presId="urn:microsoft.com/office/officeart/2018/2/layout/IconLabelList"/>
    <dgm:cxn modelId="{DA3068CC-487C-4A17-87AD-E270F368C287}" type="presParOf" srcId="{CD706657-459F-45BE-9654-26334C32EA45}" destId="{7EE04FFB-8344-44A6-A61D-ACA0E212323D}" srcOrd="1" destOrd="0" presId="urn:microsoft.com/office/officeart/2018/2/layout/IconLabelList"/>
    <dgm:cxn modelId="{0D61090B-08E7-4407-A3B8-A46857517D80}" type="presParOf" srcId="{CD706657-459F-45BE-9654-26334C32EA45}" destId="{B01D74FD-5FEC-4A2E-AC0E-010980C162D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71138-2BA1-974C-BF7A-D8B947963B73}">
      <dsp:nvSpPr>
        <dsp:cNvPr id="0" name=""/>
        <dsp:cNvSpPr/>
      </dsp:nvSpPr>
      <dsp:spPr>
        <a:xfrm>
          <a:off x="0" y="4936"/>
          <a:ext cx="626364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Demand and Service</a:t>
          </a:r>
        </a:p>
      </dsp:txBody>
      <dsp:txXfrm>
        <a:off x="26930" y="31866"/>
        <a:ext cx="6209780" cy="497795"/>
      </dsp:txXfrm>
    </dsp:sp>
    <dsp:sp modelId="{71A4C500-FF03-4D4F-A784-4FEC55ABBE75}">
      <dsp:nvSpPr>
        <dsp:cNvPr id="0" name=""/>
        <dsp:cNvSpPr/>
      </dsp:nvSpPr>
      <dsp:spPr>
        <a:xfrm>
          <a:off x="0" y="622831"/>
          <a:ext cx="6263640" cy="551655"/>
        </a:xfrm>
        <a:prstGeom prst="roundRect">
          <a:avLst/>
        </a:prstGeom>
        <a:solidFill>
          <a:schemeClr val="accent5">
            <a:hueOff val="-919168"/>
            <a:satOff val="-1278"/>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Historical Approach</a:t>
          </a:r>
        </a:p>
      </dsp:txBody>
      <dsp:txXfrm>
        <a:off x="26930" y="649761"/>
        <a:ext cx="6209780" cy="497795"/>
      </dsp:txXfrm>
    </dsp:sp>
    <dsp:sp modelId="{2DC6AC78-1212-3641-8C7D-0B38F7B3B7DD}">
      <dsp:nvSpPr>
        <dsp:cNvPr id="0" name=""/>
        <dsp:cNvSpPr/>
      </dsp:nvSpPr>
      <dsp:spPr>
        <a:xfrm>
          <a:off x="0" y="1240726"/>
          <a:ext cx="6263640" cy="551655"/>
        </a:xfrm>
        <a:prstGeom prst="roundRect">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Feedback and reform</a:t>
          </a:r>
        </a:p>
      </dsp:txBody>
      <dsp:txXfrm>
        <a:off x="26930" y="1267656"/>
        <a:ext cx="6209780" cy="497795"/>
      </dsp:txXfrm>
    </dsp:sp>
    <dsp:sp modelId="{62B95637-1F96-004E-A881-FEA6384831FB}">
      <dsp:nvSpPr>
        <dsp:cNvPr id="0" name=""/>
        <dsp:cNvSpPr/>
      </dsp:nvSpPr>
      <dsp:spPr>
        <a:xfrm>
          <a:off x="0" y="1858621"/>
          <a:ext cx="6263640" cy="551655"/>
        </a:xfrm>
        <a:prstGeom prst="roundRect">
          <a:avLst/>
        </a:prstGeom>
        <a:solidFill>
          <a:schemeClr val="accent5">
            <a:hueOff val="-2757504"/>
            <a:satOff val="-3835"/>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Modification Purposes</a:t>
          </a:r>
        </a:p>
      </dsp:txBody>
      <dsp:txXfrm>
        <a:off x="26930" y="1885551"/>
        <a:ext cx="6209780" cy="497795"/>
      </dsp:txXfrm>
    </dsp:sp>
    <dsp:sp modelId="{5C0B4A8E-8B32-564C-966B-2FE6DDE31540}">
      <dsp:nvSpPr>
        <dsp:cNvPr id="0" name=""/>
        <dsp:cNvSpPr/>
      </dsp:nvSpPr>
      <dsp:spPr>
        <a:xfrm>
          <a:off x="0" y="2476516"/>
          <a:ext cx="6263640" cy="551655"/>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Feature Selection</a:t>
          </a:r>
        </a:p>
      </dsp:txBody>
      <dsp:txXfrm>
        <a:off x="26930" y="2503446"/>
        <a:ext cx="6209780" cy="497795"/>
      </dsp:txXfrm>
    </dsp:sp>
    <dsp:sp modelId="{52879911-A3F5-5B44-9F26-65921AF6562E}">
      <dsp:nvSpPr>
        <dsp:cNvPr id="0" name=""/>
        <dsp:cNvSpPr/>
      </dsp:nvSpPr>
      <dsp:spPr>
        <a:xfrm>
          <a:off x="0" y="3094411"/>
          <a:ext cx="6263640" cy="551655"/>
        </a:xfrm>
        <a:prstGeom prst="roundRect">
          <a:avLst/>
        </a:prstGeom>
        <a:solidFill>
          <a:schemeClr val="accent5">
            <a:hueOff val="-4595840"/>
            <a:satOff val="-6392"/>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Product Management</a:t>
          </a:r>
        </a:p>
      </dsp:txBody>
      <dsp:txXfrm>
        <a:off x="26930" y="3121341"/>
        <a:ext cx="6209780" cy="497795"/>
      </dsp:txXfrm>
    </dsp:sp>
    <dsp:sp modelId="{9DC64A8B-782E-FB47-A9C5-F99B1085BA26}">
      <dsp:nvSpPr>
        <dsp:cNvPr id="0" name=""/>
        <dsp:cNvSpPr/>
      </dsp:nvSpPr>
      <dsp:spPr>
        <a:xfrm>
          <a:off x="0" y="3712306"/>
          <a:ext cx="6263640" cy="551655"/>
        </a:xfrm>
        <a:prstGeom prst="roundRect">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Smart plants</a:t>
          </a:r>
        </a:p>
      </dsp:txBody>
      <dsp:txXfrm>
        <a:off x="26930" y="3739236"/>
        <a:ext cx="6209780" cy="497795"/>
      </dsp:txXfrm>
    </dsp:sp>
    <dsp:sp modelId="{89848D91-5162-CE46-AFBF-AEF34B32DA1C}">
      <dsp:nvSpPr>
        <dsp:cNvPr id="0" name=""/>
        <dsp:cNvSpPr/>
      </dsp:nvSpPr>
      <dsp:spPr>
        <a:xfrm>
          <a:off x="0" y="4330201"/>
          <a:ext cx="6263640" cy="551655"/>
        </a:xfrm>
        <a:prstGeom prst="roundRect">
          <a:avLst/>
        </a:prstGeom>
        <a:solidFill>
          <a:schemeClr val="accent5">
            <a:hueOff val="-6434176"/>
            <a:satOff val="-8949"/>
            <a:lumOff val="-3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Workflow customization</a:t>
          </a:r>
        </a:p>
      </dsp:txBody>
      <dsp:txXfrm>
        <a:off x="26930" y="4357131"/>
        <a:ext cx="6209780" cy="497795"/>
      </dsp:txXfrm>
    </dsp:sp>
    <dsp:sp modelId="{695EC58F-38FA-7C4F-9EF0-960F2FBF87D2}">
      <dsp:nvSpPr>
        <dsp:cNvPr id="0" name=""/>
        <dsp:cNvSpPr/>
      </dsp:nvSpPr>
      <dsp:spPr>
        <a:xfrm>
          <a:off x="0" y="4948096"/>
          <a:ext cx="6263640" cy="551655"/>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Customer Centricism</a:t>
          </a:r>
        </a:p>
      </dsp:txBody>
      <dsp:txXfrm>
        <a:off x="26930" y="4975026"/>
        <a:ext cx="6209780"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B7EAEC-3768-4124-AB60-20FF2B161B11}">
      <dsp:nvSpPr>
        <dsp:cNvPr id="0" name=""/>
        <dsp:cNvSpPr/>
      </dsp:nvSpPr>
      <dsp:spPr>
        <a:xfrm>
          <a:off x="674477" y="670211"/>
          <a:ext cx="1887187" cy="188718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D2C1AB-CBDA-467C-B417-58BCF2A458A9}">
      <dsp:nvSpPr>
        <dsp:cNvPr id="0" name=""/>
        <dsp:cNvSpPr/>
      </dsp:nvSpPr>
      <dsp:spPr>
        <a:xfrm>
          <a:off x="1076665" y="107239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04C724-7107-4215-AF43-598426B44807}">
      <dsp:nvSpPr>
        <dsp:cNvPr id="0" name=""/>
        <dsp:cNvSpPr/>
      </dsp:nvSpPr>
      <dsp:spPr>
        <a:xfrm>
          <a:off x="71196"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How are these products marketed ?</a:t>
          </a:r>
        </a:p>
      </dsp:txBody>
      <dsp:txXfrm>
        <a:off x="71196" y="3145212"/>
        <a:ext cx="3093750" cy="720000"/>
      </dsp:txXfrm>
    </dsp:sp>
    <dsp:sp modelId="{A18BE308-8B27-4494-AB26-0A0359E086A6}">
      <dsp:nvSpPr>
        <dsp:cNvPr id="0" name=""/>
        <dsp:cNvSpPr/>
      </dsp:nvSpPr>
      <dsp:spPr>
        <a:xfrm>
          <a:off x="4309634" y="670211"/>
          <a:ext cx="1887187" cy="188718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FB4F2-ADF6-4ED1-BF1E-DDF258B2AF39}">
      <dsp:nvSpPr>
        <dsp:cNvPr id="0" name=""/>
        <dsp:cNvSpPr/>
      </dsp:nvSpPr>
      <dsp:spPr>
        <a:xfrm>
          <a:off x="4711821" y="107239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7A6D2B-F6F9-4522-9F58-C75425EB7435}">
      <dsp:nvSpPr>
        <dsp:cNvPr id="0" name=""/>
        <dsp:cNvSpPr/>
      </dsp:nvSpPr>
      <dsp:spPr>
        <a:xfrm>
          <a:off x="3706353"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What options are offered for each of the products ?</a:t>
          </a:r>
        </a:p>
      </dsp:txBody>
      <dsp:txXfrm>
        <a:off x="3706353" y="3145212"/>
        <a:ext cx="3093750" cy="720000"/>
      </dsp:txXfrm>
    </dsp:sp>
    <dsp:sp modelId="{70381DCE-B3BB-452B-B142-9E3B2706FDE8}">
      <dsp:nvSpPr>
        <dsp:cNvPr id="0" name=""/>
        <dsp:cNvSpPr/>
      </dsp:nvSpPr>
      <dsp:spPr>
        <a:xfrm>
          <a:off x="7944790" y="670211"/>
          <a:ext cx="1887187" cy="188718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16A0EF-B626-4E68-AFF3-C32E3CC1AE57}">
      <dsp:nvSpPr>
        <dsp:cNvPr id="0" name=""/>
        <dsp:cNvSpPr/>
      </dsp:nvSpPr>
      <dsp:spPr>
        <a:xfrm>
          <a:off x="8346978" y="107239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A68FE8-0A80-4058-9C11-7D75AB8FBA24}">
      <dsp:nvSpPr>
        <dsp:cNvPr id="0" name=""/>
        <dsp:cNvSpPr/>
      </dsp:nvSpPr>
      <dsp:spPr>
        <a:xfrm>
          <a:off x="7341509" y="3145212"/>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How are these offerings determined ?</a:t>
          </a:r>
        </a:p>
      </dsp:txBody>
      <dsp:txXfrm>
        <a:off x="7341509" y="3145212"/>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422CE-3CE9-2E4A-9C38-E520A5EA5B42}">
      <dsp:nvSpPr>
        <dsp:cNvPr id="0" name=""/>
        <dsp:cNvSpPr/>
      </dsp:nvSpPr>
      <dsp:spPr>
        <a:xfrm>
          <a:off x="0" y="3356260"/>
          <a:ext cx="6303729" cy="22020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Same linear process</a:t>
          </a:r>
        </a:p>
      </dsp:txBody>
      <dsp:txXfrm>
        <a:off x="0" y="3356260"/>
        <a:ext cx="6303729" cy="1189118"/>
      </dsp:txXfrm>
    </dsp:sp>
    <dsp:sp modelId="{1A36DC52-810B-4C4F-A984-77FE141D8D14}">
      <dsp:nvSpPr>
        <dsp:cNvPr id="0" name=""/>
        <dsp:cNvSpPr/>
      </dsp:nvSpPr>
      <dsp:spPr>
        <a:xfrm>
          <a:off x="0" y="4501337"/>
          <a:ext cx="3151864" cy="101295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US" sz="2200" kern="1200"/>
            <a:t>Introduction of automation in some form</a:t>
          </a:r>
        </a:p>
      </dsp:txBody>
      <dsp:txXfrm>
        <a:off x="0" y="4501337"/>
        <a:ext cx="3151864" cy="1012952"/>
      </dsp:txXfrm>
    </dsp:sp>
    <dsp:sp modelId="{B897BB00-D4CE-1F46-B174-C361DE63715B}">
      <dsp:nvSpPr>
        <dsp:cNvPr id="0" name=""/>
        <dsp:cNvSpPr/>
      </dsp:nvSpPr>
      <dsp:spPr>
        <a:xfrm>
          <a:off x="3151864" y="4501337"/>
          <a:ext cx="3151864" cy="101295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US" sz="2200" kern="1200"/>
            <a:t>Use of robots in place of operators</a:t>
          </a:r>
        </a:p>
      </dsp:txBody>
      <dsp:txXfrm>
        <a:off x="3151864" y="4501337"/>
        <a:ext cx="3151864" cy="1012952"/>
      </dsp:txXfrm>
    </dsp:sp>
    <dsp:sp modelId="{3B56B897-8A34-B34A-9490-5F8A21F8C0EA}">
      <dsp:nvSpPr>
        <dsp:cNvPr id="0" name=""/>
        <dsp:cNvSpPr/>
      </dsp:nvSpPr>
      <dsp:spPr>
        <a:xfrm rot="10800000">
          <a:off x="0" y="2507"/>
          <a:ext cx="6303729" cy="3386784"/>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Current approaches to manufacture are not dissimilar to those observed within the Ford production system</a:t>
          </a:r>
        </a:p>
      </dsp:txBody>
      <dsp:txXfrm rot="-10800000">
        <a:off x="0" y="2507"/>
        <a:ext cx="6303729" cy="1188761"/>
      </dsp:txXfrm>
    </dsp:sp>
    <dsp:sp modelId="{D898F10C-9749-784C-B677-6F9B97EF7415}">
      <dsp:nvSpPr>
        <dsp:cNvPr id="0" name=""/>
        <dsp:cNvSpPr/>
      </dsp:nvSpPr>
      <dsp:spPr>
        <a:xfrm>
          <a:off x="0" y="1191268"/>
          <a:ext cx="3151864" cy="101264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US" sz="2200" kern="1200"/>
            <a:t>Production line</a:t>
          </a:r>
        </a:p>
      </dsp:txBody>
      <dsp:txXfrm>
        <a:off x="0" y="1191268"/>
        <a:ext cx="3151864" cy="1012648"/>
      </dsp:txXfrm>
    </dsp:sp>
    <dsp:sp modelId="{7E2E2DCB-98D8-6847-9EEF-DB61EC7BBAD4}">
      <dsp:nvSpPr>
        <dsp:cNvPr id="0" name=""/>
        <dsp:cNvSpPr/>
      </dsp:nvSpPr>
      <dsp:spPr>
        <a:xfrm>
          <a:off x="3151864" y="1191268"/>
          <a:ext cx="3151864" cy="101264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464" tIns="27940" rIns="156464" bIns="27940" numCol="1" spcCol="1270" anchor="ctr" anchorCtr="0">
          <a:noAutofit/>
        </a:bodyPr>
        <a:lstStyle/>
        <a:p>
          <a:pPr marL="0" lvl="0" indent="0" algn="ctr" defTabSz="977900">
            <a:lnSpc>
              <a:spcPct val="90000"/>
            </a:lnSpc>
            <a:spcBef>
              <a:spcPct val="0"/>
            </a:spcBef>
            <a:spcAft>
              <a:spcPct val="35000"/>
            </a:spcAft>
            <a:buNone/>
          </a:pPr>
          <a:r>
            <a:rPr lang="en-US" sz="2200" kern="1200"/>
            <a:t>Linear process</a:t>
          </a:r>
        </a:p>
      </dsp:txBody>
      <dsp:txXfrm>
        <a:off x="3151864" y="1191268"/>
        <a:ext cx="3151864" cy="10126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6751B4-C71E-144D-A10D-1EF4831B13F8}">
      <dsp:nvSpPr>
        <dsp:cNvPr id="0" name=""/>
        <dsp:cNvSpPr/>
      </dsp:nvSpPr>
      <dsp:spPr>
        <a:xfrm>
          <a:off x="1258342" y="2552"/>
          <a:ext cx="5033371" cy="132192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661" tIns="335768" rIns="97661" bIns="335768" numCol="1" spcCol="1270" anchor="ctr" anchorCtr="0">
          <a:noAutofit/>
        </a:bodyPr>
        <a:lstStyle/>
        <a:p>
          <a:pPr marL="0" lvl="0" indent="0" algn="l" defTabSz="666750">
            <a:lnSpc>
              <a:spcPct val="90000"/>
            </a:lnSpc>
            <a:spcBef>
              <a:spcPct val="0"/>
            </a:spcBef>
            <a:spcAft>
              <a:spcPct val="35000"/>
            </a:spcAft>
            <a:buNone/>
          </a:pPr>
          <a:r>
            <a:rPr lang="en-US" sz="1500" kern="1200"/>
            <a:t>Minimizing changes to the Model T platform. Many components of the chassis were the same for every body style.</a:t>
          </a:r>
        </a:p>
      </dsp:txBody>
      <dsp:txXfrm>
        <a:off x="1258342" y="2552"/>
        <a:ext cx="5033371" cy="1321921"/>
      </dsp:txXfrm>
    </dsp:sp>
    <dsp:sp modelId="{40E7D369-B9A0-0A4D-B8C3-1DEE709DFA7C}">
      <dsp:nvSpPr>
        <dsp:cNvPr id="0" name=""/>
        <dsp:cNvSpPr/>
      </dsp:nvSpPr>
      <dsp:spPr>
        <a:xfrm>
          <a:off x="0" y="2552"/>
          <a:ext cx="1258342" cy="1321921"/>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6587" tIns="130576" rIns="66587" bIns="130576" numCol="1" spcCol="1270" anchor="ctr" anchorCtr="0">
          <a:noAutofit/>
        </a:bodyPr>
        <a:lstStyle/>
        <a:p>
          <a:pPr marL="0" lvl="0" indent="0" algn="ctr" defTabSz="844550">
            <a:lnSpc>
              <a:spcPct val="90000"/>
            </a:lnSpc>
            <a:spcBef>
              <a:spcPct val="0"/>
            </a:spcBef>
            <a:spcAft>
              <a:spcPct val="35000"/>
            </a:spcAft>
            <a:buNone/>
          </a:pPr>
          <a:r>
            <a:rPr lang="en-US" sz="1900" kern="1200"/>
            <a:t>Minimizing</a:t>
          </a:r>
        </a:p>
      </dsp:txBody>
      <dsp:txXfrm>
        <a:off x="0" y="2552"/>
        <a:ext cx="1258342" cy="1321921"/>
      </dsp:txXfrm>
    </dsp:sp>
    <dsp:sp modelId="{902BF232-5D5A-EE48-BE1B-7390B916AFDA}">
      <dsp:nvSpPr>
        <dsp:cNvPr id="0" name=""/>
        <dsp:cNvSpPr/>
      </dsp:nvSpPr>
      <dsp:spPr>
        <a:xfrm>
          <a:off x="1258342" y="1403788"/>
          <a:ext cx="5033371" cy="1321921"/>
        </a:xfrm>
        <a:prstGeom prst="rect">
          <a:avLst/>
        </a:prstGeom>
        <a:solidFill>
          <a:schemeClr val="accent5">
            <a:hueOff val="-2451115"/>
            <a:satOff val="-3409"/>
            <a:lumOff val="-1307"/>
            <a:alphaOff val="0"/>
          </a:schemeClr>
        </a:solidFill>
        <a:ln w="12700" cap="flat" cmpd="sng" algn="ctr">
          <a:solidFill>
            <a:schemeClr val="accent5">
              <a:hueOff val="-2451115"/>
              <a:satOff val="-3409"/>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661" tIns="335768" rIns="97661" bIns="335768" numCol="1" spcCol="1270" anchor="ctr" anchorCtr="0">
          <a:noAutofit/>
        </a:bodyPr>
        <a:lstStyle/>
        <a:p>
          <a:pPr marL="0" lvl="0" indent="0" algn="l" defTabSz="666750">
            <a:lnSpc>
              <a:spcPct val="90000"/>
            </a:lnSpc>
            <a:spcBef>
              <a:spcPct val="0"/>
            </a:spcBef>
            <a:spcAft>
              <a:spcPct val="35000"/>
            </a:spcAft>
            <a:buNone/>
          </a:pPr>
          <a:r>
            <a:rPr lang="en-US" sz="1500" kern="1200"/>
            <a:t>Reducing the number of factory hours required to produce each car. This included minimizing the number of body colours.</a:t>
          </a:r>
        </a:p>
      </dsp:txBody>
      <dsp:txXfrm>
        <a:off x="1258342" y="1403788"/>
        <a:ext cx="5033371" cy="1321921"/>
      </dsp:txXfrm>
    </dsp:sp>
    <dsp:sp modelId="{6AE57190-A362-F345-9007-6180901E76DA}">
      <dsp:nvSpPr>
        <dsp:cNvPr id="0" name=""/>
        <dsp:cNvSpPr/>
      </dsp:nvSpPr>
      <dsp:spPr>
        <a:xfrm>
          <a:off x="0" y="1403788"/>
          <a:ext cx="1258342" cy="1321921"/>
        </a:xfrm>
        <a:prstGeom prst="rect">
          <a:avLst/>
        </a:prstGeom>
        <a:solidFill>
          <a:schemeClr val="lt1">
            <a:hueOff val="0"/>
            <a:satOff val="0"/>
            <a:lumOff val="0"/>
            <a:alphaOff val="0"/>
          </a:schemeClr>
        </a:solidFill>
        <a:ln w="12700" cap="flat" cmpd="sng" algn="ctr">
          <a:solidFill>
            <a:schemeClr val="accent5">
              <a:hueOff val="-2451115"/>
              <a:satOff val="-3409"/>
              <a:lumOff val="-130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6587" tIns="130576" rIns="66587" bIns="130576" numCol="1" spcCol="1270" anchor="ctr" anchorCtr="0">
          <a:noAutofit/>
        </a:bodyPr>
        <a:lstStyle/>
        <a:p>
          <a:pPr marL="0" lvl="0" indent="0" algn="ctr" defTabSz="844550">
            <a:lnSpc>
              <a:spcPct val="90000"/>
            </a:lnSpc>
            <a:spcBef>
              <a:spcPct val="0"/>
            </a:spcBef>
            <a:spcAft>
              <a:spcPct val="35000"/>
            </a:spcAft>
            <a:buNone/>
          </a:pPr>
          <a:r>
            <a:rPr lang="en-US" sz="1900" kern="1200"/>
            <a:t>Reducing</a:t>
          </a:r>
        </a:p>
      </dsp:txBody>
      <dsp:txXfrm>
        <a:off x="0" y="1403788"/>
        <a:ext cx="1258342" cy="1321921"/>
      </dsp:txXfrm>
    </dsp:sp>
    <dsp:sp modelId="{844B6314-C146-7141-AE9C-1D26CB94F78C}">
      <dsp:nvSpPr>
        <dsp:cNvPr id="0" name=""/>
        <dsp:cNvSpPr/>
      </dsp:nvSpPr>
      <dsp:spPr>
        <a:xfrm>
          <a:off x="1258342" y="2805025"/>
          <a:ext cx="5033371" cy="1321921"/>
        </a:xfrm>
        <a:prstGeom prst="rect">
          <a:avLst/>
        </a:prstGeom>
        <a:solidFill>
          <a:schemeClr val="accent5">
            <a:hueOff val="-4902230"/>
            <a:satOff val="-6819"/>
            <a:lumOff val="-2615"/>
            <a:alphaOff val="0"/>
          </a:schemeClr>
        </a:solidFill>
        <a:ln w="12700" cap="flat" cmpd="sng" algn="ctr">
          <a:solidFill>
            <a:schemeClr val="accent5">
              <a:hueOff val="-4902230"/>
              <a:satOff val="-6819"/>
              <a:lumOff val="-261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661" tIns="335768" rIns="97661" bIns="335768" numCol="1" spcCol="1270" anchor="ctr" anchorCtr="0">
          <a:noAutofit/>
        </a:bodyPr>
        <a:lstStyle/>
        <a:p>
          <a:pPr marL="0" lvl="0" indent="0" algn="l" defTabSz="666750">
            <a:lnSpc>
              <a:spcPct val="90000"/>
            </a:lnSpc>
            <a:spcBef>
              <a:spcPct val="0"/>
            </a:spcBef>
            <a:spcAft>
              <a:spcPct val="35000"/>
            </a:spcAft>
            <a:buNone/>
          </a:pPr>
          <a:r>
            <a:rPr lang="en-US" sz="1500" kern="1200"/>
            <a:t>Setting aggressive target prices then finding ways to achieve those prices</a:t>
          </a:r>
        </a:p>
      </dsp:txBody>
      <dsp:txXfrm>
        <a:off x="1258342" y="2805025"/>
        <a:ext cx="5033371" cy="1321921"/>
      </dsp:txXfrm>
    </dsp:sp>
    <dsp:sp modelId="{1E037E4D-872D-6847-9C53-94D04D6E4203}">
      <dsp:nvSpPr>
        <dsp:cNvPr id="0" name=""/>
        <dsp:cNvSpPr/>
      </dsp:nvSpPr>
      <dsp:spPr>
        <a:xfrm>
          <a:off x="0" y="2805025"/>
          <a:ext cx="1258342" cy="1321921"/>
        </a:xfrm>
        <a:prstGeom prst="rect">
          <a:avLst/>
        </a:prstGeom>
        <a:solidFill>
          <a:schemeClr val="lt1">
            <a:hueOff val="0"/>
            <a:satOff val="0"/>
            <a:lumOff val="0"/>
            <a:alphaOff val="0"/>
          </a:schemeClr>
        </a:solidFill>
        <a:ln w="12700" cap="flat" cmpd="sng" algn="ctr">
          <a:solidFill>
            <a:schemeClr val="accent5">
              <a:hueOff val="-4902230"/>
              <a:satOff val="-6819"/>
              <a:lumOff val="-26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6587" tIns="130576" rIns="66587" bIns="130576" numCol="1" spcCol="1270" anchor="ctr" anchorCtr="0">
          <a:noAutofit/>
        </a:bodyPr>
        <a:lstStyle/>
        <a:p>
          <a:pPr marL="0" lvl="0" indent="0" algn="ctr" defTabSz="844550">
            <a:lnSpc>
              <a:spcPct val="90000"/>
            </a:lnSpc>
            <a:spcBef>
              <a:spcPct val="0"/>
            </a:spcBef>
            <a:spcAft>
              <a:spcPct val="35000"/>
            </a:spcAft>
            <a:buNone/>
          </a:pPr>
          <a:r>
            <a:rPr lang="en-US" sz="1900" kern="1200"/>
            <a:t>Setting</a:t>
          </a:r>
        </a:p>
      </dsp:txBody>
      <dsp:txXfrm>
        <a:off x="0" y="2805025"/>
        <a:ext cx="1258342" cy="1321921"/>
      </dsp:txXfrm>
    </dsp:sp>
    <dsp:sp modelId="{2C08D106-1FC2-1A49-8B8B-B9C4536DCC2B}">
      <dsp:nvSpPr>
        <dsp:cNvPr id="0" name=""/>
        <dsp:cNvSpPr/>
      </dsp:nvSpPr>
      <dsp:spPr>
        <a:xfrm>
          <a:off x="1258342" y="4206261"/>
          <a:ext cx="5033371" cy="1321921"/>
        </a:xfrm>
        <a:prstGeom prst="rect">
          <a:avLst/>
        </a:prstGeom>
        <a:solidFill>
          <a:schemeClr val="accent5">
            <a:hueOff val="-7353344"/>
            <a:satOff val="-10228"/>
            <a:lumOff val="-3922"/>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661" tIns="335768" rIns="97661" bIns="335768" numCol="1" spcCol="1270" anchor="ctr" anchorCtr="0">
          <a:noAutofit/>
        </a:bodyPr>
        <a:lstStyle/>
        <a:p>
          <a:pPr marL="0" lvl="0" indent="0" algn="l" defTabSz="666750">
            <a:lnSpc>
              <a:spcPct val="90000"/>
            </a:lnSpc>
            <a:spcBef>
              <a:spcPct val="0"/>
            </a:spcBef>
            <a:spcAft>
              <a:spcPct val="35000"/>
            </a:spcAft>
            <a:buNone/>
          </a:pPr>
          <a:r>
            <a:rPr lang="en-US" sz="1500" kern="1200"/>
            <a:t>Producing cars with standard parts in factories all over the world</a:t>
          </a:r>
        </a:p>
      </dsp:txBody>
      <dsp:txXfrm>
        <a:off x="1258342" y="4206261"/>
        <a:ext cx="5033371" cy="1321921"/>
      </dsp:txXfrm>
    </dsp:sp>
    <dsp:sp modelId="{F84C1F2F-968B-A24A-BC8D-D8846E175F48}">
      <dsp:nvSpPr>
        <dsp:cNvPr id="0" name=""/>
        <dsp:cNvSpPr/>
      </dsp:nvSpPr>
      <dsp:spPr>
        <a:xfrm>
          <a:off x="0" y="4206261"/>
          <a:ext cx="1258342" cy="1321921"/>
        </a:xfrm>
        <a:prstGeom prst="rect">
          <a:avLst/>
        </a:prstGeom>
        <a:solidFill>
          <a:schemeClr val="lt1">
            <a:hueOff val="0"/>
            <a:satOff val="0"/>
            <a:lumOff val="0"/>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6587" tIns="130576" rIns="66587" bIns="130576" numCol="1" spcCol="1270" anchor="ctr" anchorCtr="0">
          <a:noAutofit/>
        </a:bodyPr>
        <a:lstStyle/>
        <a:p>
          <a:pPr marL="0" lvl="0" indent="0" algn="ctr" defTabSz="844550">
            <a:lnSpc>
              <a:spcPct val="90000"/>
            </a:lnSpc>
            <a:spcBef>
              <a:spcPct val="0"/>
            </a:spcBef>
            <a:spcAft>
              <a:spcPct val="35000"/>
            </a:spcAft>
            <a:buNone/>
          </a:pPr>
          <a:r>
            <a:rPr lang="en-US" sz="1900" kern="1200"/>
            <a:t>Producing</a:t>
          </a:r>
        </a:p>
      </dsp:txBody>
      <dsp:txXfrm>
        <a:off x="0" y="4206261"/>
        <a:ext cx="1258342" cy="13219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DA650-795C-F74B-B145-5FC53AB92206}">
      <dsp:nvSpPr>
        <dsp:cNvPr id="0" name=""/>
        <dsp:cNvSpPr/>
      </dsp:nvSpPr>
      <dsp:spPr>
        <a:xfrm>
          <a:off x="0" y="364104"/>
          <a:ext cx="10515600" cy="1152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Ford’s approach was limiting the variance of the product</a:t>
          </a:r>
        </a:p>
      </dsp:txBody>
      <dsp:txXfrm>
        <a:off x="56237" y="420341"/>
        <a:ext cx="10403126" cy="1039555"/>
      </dsp:txXfrm>
    </dsp:sp>
    <dsp:sp modelId="{1DE13BF4-787F-B242-A380-835BA74BD815}">
      <dsp:nvSpPr>
        <dsp:cNvPr id="0" name=""/>
        <dsp:cNvSpPr/>
      </dsp:nvSpPr>
      <dsp:spPr>
        <a:xfrm>
          <a:off x="0" y="1599654"/>
          <a:ext cx="10515600" cy="1152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The statement for any colour as long as it was black is a misnomer in that the Model T was offered in a multitude of colours</a:t>
          </a:r>
        </a:p>
      </dsp:txBody>
      <dsp:txXfrm>
        <a:off x="56237" y="1655891"/>
        <a:ext cx="10403126" cy="1039555"/>
      </dsp:txXfrm>
    </dsp:sp>
    <dsp:sp modelId="{8A723B73-C3F4-2649-A8EB-7A9459208AEF}">
      <dsp:nvSpPr>
        <dsp:cNvPr id="0" name=""/>
        <dsp:cNvSpPr/>
      </dsp:nvSpPr>
      <dsp:spPr>
        <a:xfrm>
          <a:off x="0" y="2835203"/>
          <a:ext cx="10515600" cy="1152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The important factor here is to consider purpose and cost for variation within a product</a:t>
          </a:r>
        </a:p>
      </dsp:txBody>
      <dsp:txXfrm>
        <a:off x="56237" y="2891440"/>
        <a:ext cx="10403126" cy="103955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479B42-DA8C-41D1-83B6-75A315B65342}">
      <dsp:nvSpPr>
        <dsp:cNvPr id="0" name=""/>
        <dsp:cNvSpPr/>
      </dsp:nvSpPr>
      <dsp:spPr>
        <a:xfrm>
          <a:off x="0" y="690"/>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012C8-2653-49BC-B36A-6B3AAB0C5BE6}">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E744A1-6242-458D-8DAE-98030942F67B}">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066800">
            <a:lnSpc>
              <a:spcPct val="90000"/>
            </a:lnSpc>
            <a:spcBef>
              <a:spcPct val="0"/>
            </a:spcBef>
            <a:spcAft>
              <a:spcPct val="35000"/>
            </a:spcAft>
            <a:buNone/>
          </a:pPr>
          <a:r>
            <a:rPr lang="en-US" sz="2400" kern="1200"/>
            <a:t>One of the more lucrative areas in modern times is that of the field of software development.</a:t>
          </a:r>
        </a:p>
      </dsp:txBody>
      <dsp:txXfrm>
        <a:off x="1866111" y="690"/>
        <a:ext cx="4382288" cy="1615680"/>
      </dsp:txXfrm>
    </dsp:sp>
    <dsp:sp modelId="{A5A6CA0C-1B19-4886-88AD-F0B8055D0812}">
      <dsp:nvSpPr>
        <dsp:cNvPr id="0" name=""/>
        <dsp:cNvSpPr/>
      </dsp:nvSpPr>
      <dsp:spPr>
        <a:xfrm>
          <a:off x="0" y="2020291"/>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06CA9B-2F49-4B32-80BF-2DC29E91381B}">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0F02BA-09EE-43C5-B947-8D7B603485E2}">
      <dsp:nvSpPr>
        <dsp:cNvPr id="0" name=""/>
        <dsp:cNvSpPr/>
      </dsp:nvSpPr>
      <dsp:spPr>
        <a:xfrm>
          <a:off x="1866111" y="2020291"/>
          <a:ext cx="2811780"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066800">
            <a:lnSpc>
              <a:spcPct val="90000"/>
            </a:lnSpc>
            <a:spcBef>
              <a:spcPct val="0"/>
            </a:spcBef>
            <a:spcAft>
              <a:spcPct val="35000"/>
            </a:spcAft>
            <a:buNone/>
          </a:pPr>
          <a:r>
            <a:rPr lang="en-US" sz="2400" kern="1200"/>
            <a:t>Consider the birth of modern operating systems:</a:t>
          </a:r>
        </a:p>
      </dsp:txBody>
      <dsp:txXfrm>
        <a:off x="1866111" y="2020291"/>
        <a:ext cx="2811780" cy="1615680"/>
      </dsp:txXfrm>
    </dsp:sp>
    <dsp:sp modelId="{925CC281-27BC-4478-90B7-E5B2FE20FC75}">
      <dsp:nvSpPr>
        <dsp:cNvPr id="0" name=""/>
        <dsp:cNvSpPr/>
      </dsp:nvSpPr>
      <dsp:spPr>
        <a:xfrm>
          <a:off x="4677891" y="2020291"/>
          <a:ext cx="157050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800100">
            <a:lnSpc>
              <a:spcPct val="90000"/>
            </a:lnSpc>
            <a:spcBef>
              <a:spcPct val="0"/>
            </a:spcBef>
            <a:spcAft>
              <a:spcPct val="35000"/>
            </a:spcAft>
            <a:buNone/>
          </a:pPr>
          <a:r>
            <a:rPr lang="en-US" sz="1800" kern="1200"/>
            <a:t>Linux</a:t>
          </a:r>
        </a:p>
        <a:p>
          <a:pPr marL="0" lvl="0" indent="0" algn="l" defTabSz="800100">
            <a:lnSpc>
              <a:spcPct val="90000"/>
            </a:lnSpc>
            <a:spcBef>
              <a:spcPct val="0"/>
            </a:spcBef>
            <a:spcAft>
              <a:spcPct val="35000"/>
            </a:spcAft>
            <a:buNone/>
          </a:pPr>
          <a:r>
            <a:rPr lang="en-US" sz="1800" kern="1200"/>
            <a:t>Windows </a:t>
          </a:r>
        </a:p>
        <a:p>
          <a:pPr marL="0" lvl="0" indent="0" algn="l" defTabSz="800100">
            <a:lnSpc>
              <a:spcPct val="90000"/>
            </a:lnSpc>
            <a:spcBef>
              <a:spcPct val="0"/>
            </a:spcBef>
            <a:spcAft>
              <a:spcPct val="35000"/>
            </a:spcAft>
            <a:buNone/>
          </a:pPr>
          <a:r>
            <a:rPr lang="en-US" sz="1800" kern="1200"/>
            <a:t>Apple OS</a:t>
          </a:r>
        </a:p>
      </dsp:txBody>
      <dsp:txXfrm>
        <a:off x="4677891" y="2020291"/>
        <a:ext cx="1570508" cy="1615680"/>
      </dsp:txXfrm>
    </dsp:sp>
    <dsp:sp modelId="{FE56D03D-20E3-4ED4-8A34-890EC60D6545}">
      <dsp:nvSpPr>
        <dsp:cNvPr id="0" name=""/>
        <dsp:cNvSpPr/>
      </dsp:nvSpPr>
      <dsp:spPr>
        <a:xfrm>
          <a:off x="0" y="4039891"/>
          <a:ext cx="6248400" cy="16156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BE1F42-02F9-46A6-A425-DF6CA3767C96}">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A2C9A1-9375-463E-8EA3-2240257A21BA}">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1066800">
            <a:lnSpc>
              <a:spcPct val="90000"/>
            </a:lnSpc>
            <a:spcBef>
              <a:spcPct val="0"/>
            </a:spcBef>
            <a:spcAft>
              <a:spcPct val="35000"/>
            </a:spcAft>
            <a:buNone/>
          </a:pPr>
          <a:r>
            <a:rPr lang="en-US" sz="2400" kern="1200"/>
            <a:t>Where did these platforms originate ?</a:t>
          </a:r>
        </a:p>
      </dsp:txBody>
      <dsp:txXfrm>
        <a:off x="1866111" y="4039891"/>
        <a:ext cx="4382288" cy="16156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B334A0-0102-1743-8AFD-2D59644B946E}">
      <dsp:nvSpPr>
        <dsp:cNvPr id="0" name=""/>
        <dsp:cNvSpPr/>
      </dsp:nvSpPr>
      <dsp:spPr>
        <a:xfrm>
          <a:off x="371445" y="0"/>
          <a:ext cx="5560839" cy="5560839"/>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CA5D8F-A0EF-9948-98B3-8F3F297F91DA}">
      <dsp:nvSpPr>
        <dsp:cNvPr id="0" name=""/>
        <dsp:cNvSpPr/>
      </dsp:nvSpPr>
      <dsp:spPr>
        <a:xfrm>
          <a:off x="732899" y="361454"/>
          <a:ext cx="2224335" cy="22243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What were the major differences between these two platforms ?</a:t>
          </a:r>
        </a:p>
      </dsp:txBody>
      <dsp:txXfrm>
        <a:off x="841482" y="470037"/>
        <a:ext cx="2007169" cy="2007169"/>
      </dsp:txXfrm>
    </dsp:sp>
    <dsp:sp modelId="{28552EA0-520D-7D45-B9B1-0618CA5CD525}">
      <dsp:nvSpPr>
        <dsp:cNvPr id="0" name=""/>
        <dsp:cNvSpPr/>
      </dsp:nvSpPr>
      <dsp:spPr>
        <a:xfrm>
          <a:off x="3346493" y="361454"/>
          <a:ext cx="2224335" cy="222433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What was valued by each vendor ?</a:t>
          </a:r>
        </a:p>
        <a:p>
          <a:pPr marL="114300" lvl="1" indent="-114300" algn="l" defTabSz="533400">
            <a:lnSpc>
              <a:spcPct val="90000"/>
            </a:lnSpc>
            <a:spcBef>
              <a:spcPct val="0"/>
            </a:spcBef>
            <a:spcAft>
              <a:spcPct val="15000"/>
            </a:spcAft>
            <a:buChar char="•"/>
          </a:pPr>
          <a:r>
            <a:rPr lang="en-US" sz="1200" kern="1200"/>
            <a:t>Why was this the case ?</a:t>
          </a:r>
        </a:p>
      </dsp:txBody>
      <dsp:txXfrm>
        <a:off x="3455076" y="470037"/>
        <a:ext cx="2007169" cy="2007169"/>
      </dsp:txXfrm>
    </dsp:sp>
    <dsp:sp modelId="{F72A7A93-86AB-E249-8F96-CA41BB388535}">
      <dsp:nvSpPr>
        <dsp:cNvPr id="0" name=""/>
        <dsp:cNvSpPr/>
      </dsp:nvSpPr>
      <dsp:spPr>
        <a:xfrm>
          <a:off x="732899" y="2975048"/>
          <a:ext cx="2224335" cy="222433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Microsoft followed (for the most part) the functional approach with limited attention to feedback for aesthetics</a:t>
          </a:r>
        </a:p>
      </dsp:txBody>
      <dsp:txXfrm>
        <a:off x="841482" y="3083631"/>
        <a:ext cx="2007169" cy="2007169"/>
      </dsp:txXfrm>
    </dsp:sp>
    <dsp:sp modelId="{DF1D9153-B567-D548-AF4B-065AA21574E8}">
      <dsp:nvSpPr>
        <dsp:cNvPr id="0" name=""/>
        <dsp:cNvSpPr/>
      </dsp:nvSpPr>
      <dsp:spPr>
        <a:xfrm>
          <a:off x="3346493" y="2975048"/>
          <a:ext cx="2224335" cy="222433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Apple believed that the customer wanted an easy to use platform with a little less in depth functionality than that offered by the alternatives</a:t>
          </a:r>
        </a:p>
      </dsp:txBody>
      <dsp:txXfrm>
        <a:off x="3455076" y="3083631"/>
        <a:ext cx="2007169" cy="20071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8E000F-7428-486E-9B7F-73EFB0991871}">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089C7-50AD-4526-8065-43DF7536C616}">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F7CF30-969E-46C1-B1A7-A0962108853D}">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22350">
            <a:lnSpc>
              <a:spcPct val="100000"/>
            </a:lnSpc>
            <a:spcBef>
              <a:spcPct val="0"/>
            </a:spcBef>
            <a:spcAft>
              <a:spcPct val="35000"/>
            </a:spcAft>
            <a:buNone/>
          </a:pPr>
          <a:r>
            <a:rPr lang="en-US" sz="2300" kern="1200"/>
            <a:t>Though both platforms have differences they each have a similar goal, to sell their product</a:t>
          </a:r>
        </a:p>
      </dsp:txBody>
      <dsp:txXfrm>
        <a:off x="1507738" y="707092"/>
        <a:ext cx="9007861" cy="1305401"/>
      </dsp:txXfrm>
    </dsp:sp>
    <dsp:sp modelId="{D6CFA4E7-FCAE-4BFF-8032-7A18D0B126E4}">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DEEFA-A511-40DD-BA1C-D7FD518BF318}">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8D30B-421C-4344-B961-BDCA62774184}">
      <dsp:nvSpPr>
        <dsp:cNvPr id="0" name=""/>
        <dsp:cNvSpPr/>
      </dsp:nvSpPr>
      <dsp:spPr>
        <a:xfrm>
          <a:off x="1507738" y="2338844"/>
          <a:ext cx="4732020"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22350">
            <a:lnSpc>
              <a:spcPct val="100000"/>
            </a:lnSpc>
            <a:spcBef>
              <a:spcPct val="0"/>
            </a:spcBef>
            <a:spcAft>
              <a:spcPct val="35000"/>
            </a:spcAft>
            <a:buNone/>
          </a:pPr>
          <a:r>
            <a:rPr lang="en-US" sz="2300" kern="1200"/>
            <a:t>Adoption of the same or very similar models with most recent offerings</a:t>
          </a:r>
        </a:p>
      </dsp:txBody>
      <dsp:txXfrm>
        <a:off x="1507738" y="2338844"/>
        <a:ext cx="4732020" cy="1305401"/>
      </dsp:txXfrm>
    </dsp:sp>
    <dsp:sp modelId="{862B3516-F028-42AA-809F-33B229A1DF1D}">
      <dsp:nvSpPr>
        <dsp:cNvPr id="0" name=""/>
        <dsp:cNvSpPr/>
      </dsp:nvSpPr>
      <dsp:spPr>
        <a:xfrm>
          <a:off x="6239758" y="2338844"/>
          <a:ext cx="427584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55650">
            <a:lnSpc>
              <a:spcPct val="100000"/>
            </a:lnSpc>
            <a:spcBef>
              <a:spcPct val="0"/>
            </a:spcBef>
            <a:spcAft>
              <a:spcPct val="35000"/>
            </a:spcAft>
            <a:buNone/>
          </a:pPr>
          <a:r>
            <a:rPr lang="en-US" sz="1700" kern="1200"/>
            <a:t>This no accident, both organisations now collect customer input and feedback as standard and utilize this in their next product.</a:t>
          </a:r>
        </a:p>
      </dsp:txBody>
      <dsp:txXfrm>
        <a:off x="6239758" y="2338844"/>
        <a:ext cx="4275841" cy="13054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A9ECA-6CEA-A940-A0AE-7DF3C429447C}">
      <dsp:nvSpPr>
        <dsp:cNvPr id="0" name=""/>
        <dsp:cNvSpPr/>
      </dsp:nvSpPr>
      <dsp:spPr>
        <a:xfrm>
          <a:off x="0" y="31819"/>
          <a:ext cx="6303729" cy="164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With the development of any product it is important to understand why the development has occurred</a:t>
          </a:r>
        </a:p>
      </dsp:txBody>
      <dsp:txXfrm>
        <a:off x="80532" y="112351"/>
        <a:ext cx="6142665" cy="1488636"/>
      </dsp:txXfrm>
    </dsp:sp>
    <dsp:sp modelId="{899BF525-CBBE-384A-BE20-6870E2DFAA26}">
      <dsp:nvSpPr>
        <dsp:cNvPr id="0" name=""/>
        <dsp:cNvSpPr/>
      </dsp:nvSpPr>
      <dsp:spPr>
        <a:xfrm>
          <a:off x="0" y="1767919"/>
          <a:ext cx="6303729" cy="164970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Considering the examples set by Microsoft and apple, is it possible to deduce why changes were made ?</a:t>
          </a:r>
        </a:p>
      </dsp:txBody>
      <dsp:txXfrm>
        <a:off x="80532" y="1848451"/>
        <a:ext cx="6142665" cy="1488636"/>
      </dsp:txXfrm>
    </dsp:sp>
    <dsp:sp modelId="{1A3E9CB7-E88B-5B4A-9FB3-3E6F92782F33}">
      <dsp:nvSpPr>
        <dsp:cNvPr id="0" name=""/>
        <dsp:cNvSpPr/>
      </dsp:nvSpPr>
      <dsp:spPr>
        <a:xfrm>
          <a:off x="0" y="3417619"/>
          <a:ext cx="6303729" cy="2111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0143"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For the initial development of the windows platform, there were major revisions between each version provided</a:t>
          </a:r>
        </a:p>
        <a:p>
          <a:pPr marL="228600" lvl="1" indent="-228600" algn="l" defTabSz="1022350">
            <a:lnSpc>
              <a:spcPct val="90000"/>
            </a:lnSpc>
            <a:spcBef>
              <a:spcPct val="0"/>
            </a:spcBef>
            <a:spcAft>
              <a:spcPct val="20000"/>
            </a:spcAft>
            <a:buChar char="•"/>
          </a:pPr>
          <a:r>
            <a:rPr lang="en-US" sz="2300" kern="1200"/>
            <a:t>Apple were an early adopter of the relatively unchanged fundamental platform with superficial difference for most updates</a:t>
          </a:r>
        </a:p>
      </dsp:txBody>
      <dsp:txXfrm>
        <a:off x="0" y="3417619"/>
        <a:ext cx="6303729" cy="21114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ED5D6-86A6-5D4F-B769-6891C9D196CB}">
      <dsp:nvSpPr>
        <dsp:cNvPr id="0" name=""/>
        <dsp:cNvSpPr/>
      </dsp:nvSpPr>
      <dsp:spPr>
        <a:xfrm>
          <a:off x="0" y="8474"/>
          <a:ext cx="6620505" cy="12097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Ford’s argument and supposed statement were centered around the commonality between the models produced.</a:t>
          </a:r>
        </a:p>
      </dsp:txBody>
      <dsp:txXfrm>
        <a:off x="59057" y="67531"/>
        <a:ext cx="6502391" cy="1091666"/>
      </dsp:txXfrm>
    </dsp:sp>
    <dsp:sp modelId="{96080E39-CDA6-E74D-B49F-1339C25B4C3F}">
      <dsp:nvSpPr>
        <dsp:cNvPr id="0" name=""/>
        <dsp:cNvSpPr/>
      </dsp:nvSpPr>
      <dsp:spPr>
        <a:xfrm>
          <a:off x="0" y="1281614"/>
          <a:ext cx="6620505" cy="120978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Ford noticed the common parts for each of the models produced and sought to reduce the complexity of the variations by using a similar approach to apples.</a:t>
          </a:r>
        </a:p>
      </dsp:txBody>
      <dsp:txXfrm>
        <a:off x="59057" y="1340671"/>
        <a:ext cx="6502391" cy="1091666"/>
      </dsp:txXfrm>
    </dsp:sp>
    <dsp:sp modelId="{34134C4E-D0EB-8D4E-95C3-20909013041A}">
      <dsp:nvSpPr>
        <dsp:cNvPr id="0" name=""/>
        <dsp:cNvSpPr/>
      </dsp:nvSpPr>
      <dsp:spPr>
        <a:xfrm>
          <a:off x="0" y="2554755"/>
          <a:ext cx="6620505" cy="120978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Common fundamental platform allows the organization to focus on the specialist amendments for an individual customer, built upon a tried and tested base.</a:t>
          </a:r>
        </a:p>
      </dsp:txBody>
      <dsp:txXfrm>
        <a:off x="59057" y="2613812"/>
        <a:ext cx="6502391" cy="10916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01655-CA4A-43D5-8940-477B3A9A5BC3}">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4E5FE-1853-4934-9065-99ACDD9C8205}">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193535-098F-449F-B717-1922794F810A}">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Feature selection has historically been a time consuming and arduous process</a:t>
          </a:r>
        </a:p>
      </dsp:txBody>
      <dsp:txXfrm>
        <a:off x="1834517" y="469890"/>
        <a:ext cx="3148942" cy="1335915"/>
      </dsp:txXfrm>
    </dsp:sp>
    <dsp:sp modelId="{A3924239-97F1-43E9-979B-462E82E7AB15}">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64B530-1F18-4FF5-A4A3-A78E89031933}">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618C68-B9A1-44C3-8FC9-A8BD37C73840}">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The customer contacts the manufacturer giving a list of criteria</a:t>
          </a:r>
        </a:p>
      </dsp:txBody>
      <dsp:txXfrm>
        <a:off x="7154322" y="469890"/>
        <a:ext cx="3148942" cy="1335915"/>
      </dsp:txXfrm>
    </dsp:sp>
    <dsp:sp modelId="{23E19945-CCC4-4A2D-9E25-3C7D6A942F9A}">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C5C5C0-6D37-4BAA-A6E7-2D8838DF167A}">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ACDC66-5463-4FFF-B015-2E9081DAE0FB}">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The manufacturer decides whether they are able to make the part and applies costing as necessary, in some cases disproportionately</a:t>
          </a:r>
        </a:p>
      </dsp:txBody>
      <dsp:txXfrm>
        <a:off x="1834517" y="2545532"/>
        <a:ext cx="3148942" cy="1335915"/>
      </dsp:txXfrm>
    </dsp:sp>
    <dsp:sp modelId="{449BB782-1B70-46BC-AA9B-8C9F5758D4EE}">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8C3B28-4796-48F9-9CC0-4D2318A298C9}">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512D37-EA49-490C-BAF0-00A742D3BF1C}">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US" sz="1900" kern="1200"/>
            <a:t>What if this process could be made a little easier ?</a:t>
          </a:r>
        </a:p>
      </dsp:txBody>
      <dsp:txXfrm>
        <a:off x="7154322" y="2545532"/>
        <a:ext cx="3148942" cy="13359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575F3-1733-44F6-A472-38C40D8FFFED}">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A0458-C505-4EDD-86D5-216DEB4CC16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2FCFAA-9E8B-4178-8761-6D0FA7D217CE}">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Many manufacturers now implement some form of online selection criteria for a product</a:t>
          </a:r>
        </a:p>
      </dsp:txBody>
      <dsp:txXfrm>
        <a:off x="1435590" y="531"/>
        <a:ext cx="9080009" cy="1242935"/>
      </dsp:txXfrm>
    </dsp:sp>
    <dsp:sp modelId="{8447E789-8E94-442C-9D38-8B700C0A7CDA}">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6D600C-7ECE-4033-82F5-FEF88D5061B6}">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040BD-8A91-4569-9B3F-537D72E0BF32}">
      <dsp:nvSpPr>
        <dsp:cNvPr id="0" name=""/>
        <dsp:cNvSpPr/>
      </dsp:nvSpPr>
      <dsp:spPr>
        <a:xfrm>
          <a:off x="1435590" y="1554201"/>
          <a:ext cx="473202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Consider the purchase of a vehicle:</a:t>
          </a:r>
        </a:p>
      </dsp:txBody>
      <dsp:txXfrm>
        <a:off x="1435590" y="1554201"/>
        <a:ext cx="4732020" cy="1242935"/>
      </dsp:txXfrm>
    </dsp:sp>
    <dsp:sp modelId="{18625979-2F1D-4ABA-A9A3-EE0A48DBA785}">
      <dsp:nvSpPr>
        <dsp:cNvPr id="0" name=""/>
        <dsp:cNvSpPr/>
      </dsp:nvSpPr>
      <dsp:spPr>
        <a:xfrm>
          <a:off x="6167610" y="1554201"/>
          <a:ext cx="434798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533400">
            <a:lnSpc>
              <a:spcPct val="100000"/>
            </a:lnSpc>
            <a:spcBef>
              <a:spcPct val="0"/>
            </a:spcBef>
            <a:spcAft>
              <a:spcPct val="35000"/>
            </a:spcAft>
            <a:buNone/>
          </a:pPr>
          <a:r>
            <a:rPr lang="en-US" sz="1200" kern="1200"/>
            <a:t>You may select the colour of the vehicle</a:t>
          </a:r>
        </a:p>
        <a:p>
          <a:pPr marL="0" lvl="0" indent="0" algn="l" defTabSz="533400">
            <a:lnSpc>
              <a:spcPct val="100000"/>
            </a:lnSpc>
            <a:spcBef>
              <a:spcPct val="0"/>
            </a:spcBef>
            <a:spcAft>
              <a:spcPct val="35000"/>
            </a:spcAft>
            <a:buNone/>
          </a:pPr>
          <a:r>
            <a:rPr lang="en-US" sz="1200" kern="1200"/>
            <a:t>You may select the trim</a:t>
          </a:r>
        </a:p>
        <a:p>
          <a:pPr marL="0" lvl="0" indent="0" algn="l" defTabSz="533400">
            <a:lnSpc>
              <a:spcPct val="100000"/>
            </a:lnSpc>
            <a:spcBef>
              <a:spcPct val="0"/>
            </a:spcBef>
            <a:spcAft>
              <a:spcPct val="35000"/>
            </a:spcAft>
            <a:buNone/>
          </a:pPr>
          <a:r>
            <a:rPr lang="en-US" sz="1200" kern="1200"/>
            <a:t>You may select optional electronics packages</a:t>
          </a:r>
        </a:p>
        <a:p>
          <a:pPr marL="0" lvl="0" indent="0" algn="l" defTabSz="533400">
            <a:lnSpc>
              <a:spcPct val="100000"/>
            </a:lnSpc>
            <a:spcBef>
              <a:spcPct val="0"/>
            </a:spcBef>
            <a:spcAft>
              <a:spcPct val="35000"/>
            </a:spcAft>
            <a:buNone/>
          </a:pPr>
          <a:r>
            <a:rPr lang="en-US" sz="1200" kern="1200"/>
            <a:t>You may select driver assist packages</a:t>
          </a:r>
        </a:p>
      </dsp:txBody>
      <dsp:txXfrm>
        <a:off x="6167610" y="1554201"/>
        <a:ext cx="4347989" cy="1242935"/>
      </dsp:txXfrm>
    </dsp:sp>
    <dsp:sp modelId="{A1A44F16-254D-4A63-9593-ED7564A2CF48}">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30F7E3-5E0E-4A92-A02A-61F01513B0BF}">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9BFEF9-D513-4F69-9395-381DC789B379}">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Each of these options are beneficial but often incur extra cost not only for the items themselves but also for the time and resources used in sourcing the part fitting and delaying other areas of production</a:t>
          </a:r>
        </a:p>
      </dsp:txBody>
      <dsp:txXfrm>
        <a:off x="1435590" y="3107870"/>
        <a:ext cx="9080009" cy="124293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4491D-A841-4648-AA7B-5496ABF4D92E}">
      <dsp:nvSpPr>
        <dsp:cNvPr id="0" name=""/>
        <dsp:cNvSpPr/>
      </dsp:nvSpPr>
      <dsp:spPr>
        <a:xfrm>
          <a:off x="0" y="2626263"/>
          <a:ext cx="2628900" cy="172311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967" tIns="142240" rIns="186967" bIns="142240" numCol="1" spcCol="1270" anchor="ctr" anchorCtr="0">
          <a:noAutofit/>
        </a:bodyPr>
        <a:lstStyle/>
        <a:p>
          <a:pPr marL="0" lvl="0" indent="0" algn="ctr" defTabSz="889000">
            <a:lnSpc>
              <a:spcPct val="90000"/>
            </a:lnSpc>
            <a:spcBef>
              <a:spcPct val="0"/>
            </a:spcBef>
            <a:spcAft>
              <a:spcPct val="35000"/>
            </a:spcAft>
            <a:buNone/>
          </a:pPr>
          <a:r>
            <a:rPr lang="en-US" sz="2000" kern="1200"/>
            <a:t>With the advent of modern technology, many of these processes may be automated.</a:t>
          </a:r>
        </a:p>
      </dsp:txBody>
      <dsp:txXfrm>
        <a:off x="0" y="2626263"/>
        <a:ext cx="2628900" cy="1723112"/>
      </dsp:txXfrm>
    </dsp:sp>
    <dsp:sp modelId="{9A59A6F9-75C8-7845-9010-105D028C589E}">
      <dsp:nvSpPr>
        <dsp:cNvPr id="0" name=""/>
        <dsp:cNvSpPr/>
      </dsp:nvSpPr>
      <dsp:spPr>
        <a:xfrm>
          <a:off x="2628900" y="2626263"/>
          <a:ext cx="7886700" cy="172311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215900" rIns="159980" bIns="215900" numCol="1" spcCol="1270" anchor="ctr" anchorCtr="0">
          <a:noAutofit/>
        </a:bodyPr>
        <a:lstStyle/>
        <a:p>
          <a:pPr marL="0" lvl="0" indent="0" algn="l" defTabSz="755650">
            <a:lnSpc>
              <a:spcPct val="90000"/>
            </a:lnSpc>
            <a:spcBef>
              <a:spcPct val="0"/>
            </a:spcBef>
            <a:spcAft>
              <a:spcPct val="35000"/>
            </a:spcAft>
            <a:buNone/>
          </a:pPr>
          <a:r>
            <a:rPr lang="en-US" sz="1700" kern="1200"/>
            <a:t>The selection of options could be sent directly to the manufacturing plant</a:t>
          </a:r>
        </a:p>
        <a:p>
          <a:pPr marL="0" lvl="0" indent="0" algn="l" defTabSz="755650">
            <a:lnSpc>
              <a:spcPct val="90000"/>
            </a:lnSpc>
            <a:spcBef>
              <a:spcPct val="0"/>
            </a:spcBef>
            <a:spcAft>
              <a:spcPct val="35000"/>
            </a:spcAft>
            <a:buNone/>
          </a:pPr>
          <a:r>
            <a:rPr lang="en-US" sz="1700" kern="1200"/>
            <a:t>The information could be fed directly to the job scheduler</a:t>
          </a:r>
        </a:p>
      </dsp:txBody>
      <dsp:txXfrm>
        <a:off x="2628900" y="2626263"/>
        <a:ext cx="7886700" cy="1723112"/>
      </dsp:txXfrm>
    </dsp:sp>
    <dsp:sp modelId="{6BEAE7C0-F7C3-7D48-B756-773E3AEEE9F3}">
      <dsp:nvSpPr>
        <dsp:cNvPr id="0" name=""/>
        <dsp:cNvSpPr/>
      </dsp:nvSpPr>
      <dsp:spPr>
        <a:xfrm rot="10800000">
          <a:off x="0" y="1962"/>
          <a:ext cx="2628900" cy="2650147"/>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967" tIns="142240" rIns="186967" bIns="142240" numCol="1" spcCol="1270" anchor="ctr" anchorCtr="0">
          <a:noAutofit/>
        </a:bodyPr>
        <a:lstStyle/>
        <a:p>
          <a:pPr marL="0" lvl="0" indent="0" algn="ctr" defTabSz="889000">
            <a:lnSpc>
              <a:spcPct val="90000"/>
            </a:lnSpc>
            <a:spcBef>
              <a:spcPct val="0"/>
            </a:spcBef>
            <a:spcAft>
              <a:spcPct val="35000"/>
            </a:spcAft>
            <a:buNone/>
          </a:pPr>
          <a:r>
            <a:rPr lang="en-US" sz="2000" kern="1200"/>
            <a:t>Consider the feature selection process and the steps it involves</a:t>
          </a:r>
        </a:p>
      </dsp:txBody>
      <dsp:txXfrm rot="-10800000">
        <a:off x="0" y="1962"/>
        <a:ext cx="2628900" cy="1722595"/>
      </dsp:txXfrm>
    </dsp:sp>
    <dsp:sp modelId="{ABEB2039-025D-144A-9FAA-3BB15715869B}">
      <dsp:nvSpPr>
        <dsp:cNvPr id="0" name=""/>
        <dsp:cNvSpPr/>
      </dsp:nvSpPr>
      <dsp:spPr>
        <a:xfrm>
          <a:off x="2628900" y="1962"/>
          <a:ext cx="7886700" cy="172259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980" tIns="215900" rIns="159980" bIns="215900" numCol="1" spcCol="1270" anchor="ctr" anchorCtr="0">
          <a:noAutofit/>
        </a:bodyPr>
        <a:lstStyle/>
        <a:p>
          <a:pPr marL="0" lvl="0" indent="0" algn="l" defTabSz="755650">
            <a:lnSpc>
              <a:spcPct val="90000"/>
            </a:lnSpc>
            <a:spcBef>
              <a:spcPct val="0"/>
            </a:spcBef>
            <a:spcAft>
              <a:spcPct val="35000"/>
            </a:spcAft>
            <a:buNone/>
          </a:pPr>
          <a:r>
            <a:rPr lang="en-US" sz="1700" kern="1200"/>
            <a:t>Customer selection</a:t>
          </a:r>
        </a:p>
        <a:p>
          <a:pPr marL="0" lvl="0" indent="0" algn="l" defTabSz="755650">
            <a:lnSpc>
              <a:spcPct val="90000"/>
            </a:lnSpc>
            <a:spcBef>
              <a:spcPct val="0"/>
            </a:spcBef>
            <a:spcAft>
              <a:spcPct val="35000"/>
            </a:spcAft>
            <a:buNone/>
          </a:pPr>
          <a:r>
            <a:rPr lang="en-US" sz="1700" kern="1200"/>
            <a:t>Salesperson viewing selection</a:t>
          </a:r>
        </a:p>
        <a:p>
          <a:pPr marL="0" lvl="0" indent="0" algn="l" defTabSz="755650">
            <a:lnSpc>
              <a:spcPct val="90000"/>
            </a:lnSpc>
            <a:spcBef>
              <a:spcPct val="0"/>
            </a:spcBef>
            <a:spcAft>
              <a:spcPct val="35000"/>
            </a:spcAft>
            <a:buNone/>
          </a:pPr>
          <a:r>
            <a:rPr lang="en-US" sz="1700" kern="1200"/>
            <a:t>Transmission of selections to manufacturing</a:t>
          </a:r>
        </a:p>
        <a:p>
          <a:pPr marL="0" lvl="0" indent="0" algn="l" defTabSz="755650">
            <a:lnSpc>
              <a:spcPct val="90000"/>
            </a:lnSpc>
            <a:spcBef>
              <a:spcPct val="0"/>
            </a:spcBef>
            <a:spcAft>
              <a:spcPct val="35000"/>
            </a:spcAft>
            <a:buNone/>
          </a:pPr>
          <a:r>
            <a:rPr lang="en-US" sz="1700" kern="1200"/>
            <a:t>Delays in manufacturing as a result of tool and bay changes</a:t>
          </a:r>
        </a:p>
      </dsp:txBody>
      <dsp:txXfrm>
        <a:off x="2628900" y="1962"/>
        <a:ext cx="7886700" cy="172259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FF4EA-63E0-49C4-9914-B0AEA2363279}">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A6987A-6C35-4C83-B4EB-EC17CF51F28C}">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With the use of this interconnected approach there is an increase in the efficiency of the process undertaken</a:t>
          </a:r>
        </a:p>
      </dsp:txBody>
      <dsp:txXfrm>
        <a:off x="417971" y="2644140"/>
        <a:ext cx="2889450" cy="720000"/>
      </dsp:txXfrm>
    </dsp:sp>
    <dsp:sp modelId="{B3693F5E-C9B4-4169-B70A-C9024FB8122A}">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2BE902-0DB2-4465-A73A-DAA0809C0FF3}">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There is an almost seamless link between the customer and the manufacture of the item they desire</a:t>
          </a:r>
        </a:p>
      </dsp:txBody>
      <dsp:txXfrm>
        <a:off x="3813075" y="2644140"/>
        <a:ext cx="2889450" cy="720000"/>
      </dsp:txXfrm>
    </dsp:sp>
    <dsp:sp modelId="{CB3E1CC0-D3E3-4274-9D90-8832D34B86AA}">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F0A71B-6088-4A85-A10A-CF24E4B3363F}">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The ability for the process to be conducted without interaction with an operator reduces delays in the process and risks to operators</a:t>
          </a:r>
        </a:p>
      </dsp:txBody>
      <dsp:txXfrm>
        <a:off x="7208178" y="2644140"/>
        <a:ext cx="288945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4A6-DE40-E54D-A3D4-41695DDF5C9B}">
      <dsp:nvSpPr>
        <dsp:cNvPr id="0" name=""/>
        <dsp:cNvSpPr/>
      </dsp:nvSpPr>
      <dsp:spPr>
        <a:xfrm>
          <a:off x="0" y="105264"/>
          <a:ext cx="5257800" cy="12846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To ensure that such a seamless link between customer and the product exist, many of the practices within current industry approaches need to be changed</a:t>
          </a:r>
        </a:p>
      </dsp:txBody>
      <dsp:txXfrm>
        <a:off x="62712" y="167976"/>
        <a:ext cx="5132376" cy="1159235"/>
      </dsp:txXfrm>
    </dsp:sp>
    <dsp:sp modelId="{92F142DA-31C2-3A4E-8839-5E6F92430152}">
      <dsp:nvSpPr>
        <dsp:cNvPr id="0" name=""/>
        <dsp:cNvSpPr/>
      </dsp:nvSpPr>
      <dsp:spPr>
        <a:xfrm>
          <a:off x="0" y="1441764"/>
          <a:ext cx="5257800" cy="12846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linear process decreases the efficiency of bespoke solutions</a:t>
          </a:r>
        </a:p>
      </dsp:txBody>
      <dsp:txXfrm>
        <a:off x="62712" y="1504476"/>
        <a:ext cx="5132376" cy="1159235"/>
      </dsp:txXfrm>
    </dsp:sp>
    <dsp:sp modelId="{807116C3-010C-5D49-8099-2765F2B78A04}">
      <dsp:nvSpPr>
        <dsp:cNvPr id="0" name=""/>
        <dsp:cNvSpPr/>
      </dsp:nvSpPr>
      <dsp:spPr>
        <a:xfrm>
          <a:off x="0" y="2778263"/>
          <a:ext cx="5257800" cy="12846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non-successive nature of the production of one—off parts does not lend itself to efficient production in this way</a:t>
          </a:r>
        </a:p>
      </dsp:txBody>
      <dsp:txXfrm>
        <a:off x="62712" y="2840975"/>
        <a:ext cx="5132376" cy="1159235"/>
      </dsp:txXfrm>
    </dsp:sp>
    <dsp:sp modelId="{EB4D6A5F-A0EA-3549-BE89-73D23AEB121F}">
      <dsp:nvSpPr>
        <dsp:cNvPr id="0" name=""/>
        <dsp:cNvSpPr/>
      </dsp:nvSpPr>
      <dsp:spPr>
        <a:xfrm>
          <a:off x="0" y="4114763"/>
          <a:ext cx="5257800" cy="12846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As such, the way in which parts are transported throughout the factory floor needs to be reconsidered</a:t>
          </a:r>
        </a:p>
      </dsp:txBody>
      <dsp:txXfrm>
        <a:off x="62712" y="4177475"/>
        <a:ext cx="5132376" cy="115923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8FAAE-D36F-7744-BE49-F98C4D5EEE38}">
      <dsp:nvSpPr>
        <dsp:cNvPr id="0" name=""/>
        <dsp:cNvSpPr/>
      </dsp:nvSpPr>
      <dsp:spPr>
        <a:xfrm>
          <a:off x="0" y="590184"/>
          <a:ext cx="5257800" cy="11547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reduced frequency of part creation means that the parts should only be sent to specific bays if the option has been selected</a:t>
          </a:r>
        </a:p>
      </dsp:txBody>
      <dsp:txXfrm>
        <a:off x="56372" y="646556"/>
        <a:ext cx="5145056" cy="1042045"/>
      </dsp:txXfrm>
    </dsp:sp>
    <dsp:sp modelId="{3F313597-56CC-1045-847A-CAF025471451}">
      <dsp:nvSpPr>
        <dsp:cNvPr id="0" name=""/>
        <dsp:cNvSpPr/>
      </dsp:nvSpPr>
      <dsp:spPr>
        <a:xfrm>
          <a:off x="0" y="1805454"/>
          <a:ext cx="5257800" cy="115478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Further to this, advancements in tool change and attachment permit the rapid adaptation to different features and options</a:t>
          </a:r>
        </a:p>
      </dsp:txBody>
      <dsp:txXfrm>
        <a:off x="56372" y="1861826"/>
        <a:ext cx="5145056" cy="1042045"/>
      </dsp:txXfrm>
    </dsp:sp>
    <dsp:sp modelId="{A58EF04B-D30A-4A40-889B-085B4DEFD25B}">
      <dsp:nvSpPr>
        <dsp:cNvPr id="0" name=""/>
        <dsp:cNvSpPr/>
      </dsp:nvSpPr>
      <dsp:spPr>
        <a:xfrm>
          <a:off x="0" y="3020723"/>
          <a:ext cx="5257800" cy="115478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Consider the platform standard and the use of technology to add or reduce features in a given product</a:t>
          </a:r>
        </a:p>
      </dsp:txBody>
      <dsp:txXfrm>
        <a:off x="56372" y="3077095"/>
        <a:ext cx="5145056" cy="1042045"/>
      </dsp:txXfrm>
    </dsp:sp>
    <dsp:sp modelId="{B25A94EA-6E62-284C-8F1F-A728DF4CFA6F}">
      <dsp:nvSpPr>
        <dsp:cNvPr id="0" name=""/>
        <dsp:cNvSpPr/>
      </dsp:nvSpPr>
      <dsp:spPr>
        <a:xfrm>
          <a:off x="0" y="4175513"/>
          <a:ext cx="5257800" cy="738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a:t>Its far cheaper to make all products equal and reduce the functionality in software than it is to change production line each time</a:t>
          </a:r>
        </a:p>
      </dsp:txBody>
      <dsp:txXfrm>
        <a:off x="0" y="4175513"/>
        <a:ext cx="5257800" cy="73899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DE99C0-15F9-43C2-B577-4A9B614B288A}">
      <dsp:nvSpPr>
        <dsp:cNvPr id="0" name=""/>
        <dsp:cNvSpPr/>
      </dsp:nvSpPr>
      <dsp:spPr>
        <a:xfrm>
          <a:off x="1138979" y="991790"/>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7837CE-0A66-4A31-9339-ABB2CE67D9DF}">
      <dsp:nvSpPr>
        <dsp:cNvPr id="0" name=""/>
        <dsp:cNvSpPr/>
      </dsp:nvSpPr>
      <dsp:spPr>
        <a:xfrm>
          <a:off x="569079" y="2279547"/>
          <a:ext cx="2072362"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If you want to differentiate your brand and hold your customer’s attention, you’ll need to embrace it wholeheartedly. </a:t>
          </a:r>
          <a:endParaRPr lang="en-US" sz="1100" kern="1200"/>
        </a:p>
      </dsp:txBody>
      <dsp:txXfrm>
        <a:off x="569079" y="2279547"/>
        <a:ext cx="2072362" cy="1080000"/>
      </dsp:txXfrm>
    </dsp:sp>
    <dsp:sp modelId="{B94E26B0-C344-4CCB-8EEB-214BEF94112F}">
      <dsp:nvSpPr>
        <dsp:cNvPr id="0" name=""/>
        <dsp:cNvSpPr/>
      </dsp:nvSpPr>
      <dsp:spPr>
        <a:xfrm>
          <a:off x="3574005" y="991790"/>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DC7C7D-D8BE-44CA-8E97-CB17F8BFD31A}">
      <dsp:nvSpPr>
        <dsp:cNvPr id="0" name=""/>
        <dsp:cNvSpPr/>
      </dsp:nvSpPr>
      <dsp:spPr>
        <a:xfrm>
          <a:off x="3004105" y="2279547"/>
          <a:ext cx="2072362"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empowered customers can change their brand loyalty in a second. </a:t>
          </a:r>
          <a:endParaRPr lang="en-US" sz="1100" kern="1200"/>
        </a:p>
      </dsp:txBody>
      <dsp:txXfrm>
        <a:off x="3004105" y="2279547"/>
        <a:ext cx="2072362" cy="1080000"/>
      </dsp:txXfrm>
    </dsp:sp>
    <dsp:sp modelId="{77A7250B-7723-45FE-BFBD-02BCA290046C}">
      <dsp:nvSpPr>
        <dsp:cNvPr id="0" name=""/>
        <dsp:cNvSpPr/>
      </dsp:nvSpPr>
      <dsp:spPr>
        <a:xfrm>
          <a:off x="6009031" y="991790"/>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DE6B0F-95EA-4ACA-9F32-9F34B79876CB}">
      <dsp:nvSpPr>
        <dsp:cNvPr id="0" name=""/>
        <dsp:cNvSpPr/>
      </dsp:nvSpPr>
      <dsp:spPr>
        <a:xfrm>
          <a:off x="5439131" y="2279547"/>
          <a:ext cx="2072362"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“Today, customer centricity means delighting customers in any interaction across their path to purchase,”</a:t>
          </a:r>
          <a:endParaRPr lang="en-US" sz="1100" kern="1200"/>
        </a:p>
      </dsp:txBody>
      <dsp:txXfrm>
        <a:off x="5439131" y="2279547"/>
        <a:ext cx="2072362" cy="1080000"/>
      </dsp:txXfrm>
    </dsp:sp>
    <dsp:sp modelId="{C3FA1CC6-57EB-44D7-A830-BDCE1178B43A}">
      <dsp:nvSpPr>
        <dsp:cNvPr id="0" name=""/>
        <dsp:cNvSpPr/>
      </dsp:nvSpPr>
      <dsp:spPr>
        <a:xfrm>
          <a:off x="8444057" y="991790"/>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1D74FD-5FEC-4A2E-AC0E-010980C162DF}">
      <dsp:nvSpPr>
        <dsp:cNvPr id="0" name=""/>
        <dsp:cNvSpPr/>
      </dsp:nvSpPr>
      <dsp:spPr>
        <a:xfrm>
          <a:off x="7874157" y="2279547"/>
          <a:ext cx="2072362"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Industry 4.0 technologies like hyper-connectivity, augmented reality, the Internet of Things, data analytics, and Artificial Intelligence (AI) are perfect for strengthening the customer experience with unique and memorable experiences.</a:t>
          </a:r>
          <a:endParaRPr lang="en-US" sz="1100" kern="1200"/>
        </a:p>
      </dsp:txBody>
      <dsp:txXfrm>
        <a:off x="7874157" y="2279547"/>
        <a:ext cx="2072362" cy="108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516812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776976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E0A336-DDD4-4D3F-B696-7A2BE358FB50}"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69916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5E0A336-DDD4-4D3F-B696-7A2BE358FB50}"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4010510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5E0A336-DDD4-4D3F-B696-7A2BE358FB50}" type="datetimeFigureOut">
              <a:rPr lang="en-GB" smtClean="0"/>
              <a:t>14/04/2021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600712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5E0A336-DDD4-4D3F-B696-7A2BE358FB50}" type="datetimeFigureOut">
              <a:rPr lang="en-GB" smtClean="0"/>
              <a:t>14/04/2021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545010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E0A336-DDD4-4D3F-B696-7A2BE358FB50}" type="datetimeFigureOut">
              <a:rPr lang="en-GB" smtClean="0"/>
              <a:t>14/04/2021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973324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E0A336-DDD4-4D3F-B696-7A2BE358FB50}"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51995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E0A336-DDD4-4D3F-B696-7A2BE358FB50}" type="datetimeFigureOut">
              <a:rPr lang="en-GB" smtClean="0"/>
              <a:t>14/04/2021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855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7466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14/04/2021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155345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E0A336-DDD4-4D3F-B696-7A2BE358FB50}" type="datetimeFigureOut">
              <a:rPr lang="en-GB" smtClean="0"/>
              <a:t>14/04/2021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4EFE58-F8C2-4DDA-9B88-EF9E4D648E21}" type="slidenum">
              <a:rPr lang="en-GB" smtClean="0"/>
              <a:t>‹#›</a:t>
            </a:fld>
            <a:endParaRPr lang="en-GB"/>
          </a:p>
        </p:txBody>
      </p:sp>
    </p:spTree>
    <p:extLst>
      <p:ext uri="{BB962C8B-B14F-4D97-AF65-F5344CB8AC3E}">
        <p14:creationId xmlns:p14="http://schemas.microsoft.com/office/powerpoint/2010/main" val="3409800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gif"/><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jpeg"/><Relationship Id="rId9"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64614" y="1783959"/>
            <a:ext cx="4087306" cy="2889114"/>
          </a:xfrm>
        </p:spPr>
        <p:txBody>
          <a:bodyPr anchor="b">
            <a:normAutofit/>
          </a:bodyPr>
          <a:lstStyle/>
          <a:p>
            <a:pPr algn="l"/>
            <a:r>
              <a:rPr lang="en-GB" sz="5000"/>
              <a:t>Customisation and Flexibility</a:t>
            </a:r>
          </a:p>
        </p:txBody>
      </p:sp>
      <p:sp>
        <p:nvSpPr>
          <p:cNvPr id="3" name="Subtitle 2"/>
          <p:cNvSpPr>
            <a:spLocks noGrp="1"/>
          </p:cNvSpPr>
          <p:nvPr>
            <p:ph type="subTitle" idx="1"/>
          </p:nvPr>
        </p:nvSpPr>
        <p:spPr>
          <a:xfrm>
            <a:off x="7464612" y="4750893"/>
            <a:ext cx="4087305" cy="1147863"/>
          </a:xfrm>
        </p:spPr>
        <p:txBody>
          <a:bodyPr anchor="t">
            <a:normAutofit/>
          </a:bodyPr>
          <a:lstStyle/>
          <a:p>
            <a:pPr algn="l"/>
            <a:endParaRPr lang="en-GB" sz="200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lose-up of a Metal slinky">
            <a:extLst>
              <a:ext uri="{FF2B5EF4-FFF2-40B4-BE49-F238E27FC236}">
                <a16:creationId xmlns:a16="http://schemas.microsoft.com/office/drawing/2014/main" id="{9C4ACAB3-5BD7-404D-B7A0-577B5EDF3137}"/>
              </a:ext>
            </a:extLst>
          </p:cNvPr>
          <p:cNvPicPr>
            <a:picLocks noChangeAspect="1"/>
          </p:cNvPicPr>
          <p:nvPr/>
        </p:nvPicPr>
        <p:blipFill rotWithShape="1">
          <a:blip r:embed="rId2"/>
          <a:srcRect r="31589"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1906150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D93C2-2FCB-6F47-98E2-84AE508EAFAD}"/>
              </a:ext>
            </a:extLst>
          </p:cNvPr>
          <p:cNvSpPr>
            <a:spLocks noGrp="1"/>
          </p:cNvSpPr>
          <p:nvPr>
            <p:ph type="title"/>
          </p:nvPr>
        </p:nvSpPr>
        <p:spPr>
          <a:xfrm>
            <a:off x="524741" y="620392"/>
            <a:ext cx="3808268" cy="5504688"/>
          </a:xfrm>
        </p:spPr>
        <p:txBody>
          <a:bodyPr>
            <a:normAutofit/>
          </a:bodyPr>
          <a:lstStyle/>
          <a:p>
            <a:r>
              <a:rPr lang="en-US" sz="6000"/>
              <a:t>Contents</a:t>
            </a:r>
          </a:p>
        </p:txBody>
      </p:sp>
      <p:sp>
        <p:nvSpPr>
          <p:cNvPr id="9" name="Rectangle 8">
            <a:extLst>
              <a:ext uri="{FF2B5EF4-FFF2-40B4-BE49-F238E27FC236}">
                <a16:creationId xmlns:a16="http://schemas.microsoft.com/office/drawing/2014/main" id="{5D84EFE8-C53A-44C4-B289-D1B42CF69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8CD65ED-4D0C-46BF-911A-6912B2DE2DC6}"/>
              </a:ext>
            </a:extLst>
          </p:cNvPr>
          <p:cNvGraphicFramePr>
            <a:graphicFrameLocks noGrp="1"/>
          </p:cNvGraphicFramePr>
          <p:nvPr>
            <p:ph idx="1"/>
            <p:extLst>
              <p:ext uri="{D42A27DB-BD31-4B8C-83A1-F6EECF244321}">
                <p14:modId xmlns:p14="http://schemas.microsoft.com/office/powerpoint/2010/main" val="58680556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1920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0CE9C7-A6E9-9E4F-BDE3-6BC490245FBD}"/>
              </a:ext>
            </a:extLst>
          </p:cNvPr>
          <p:cNvSpPr>
            <a:spLocks noGrp="1"/>
          </p:cNvSpPr>
          <p:nvPr>
            <p:ph type="title"/>
          </p:nvPr>
        </p:nvSpPr>
        <p:spPr>
          <a:xfrm>
            <a:off x="2311147" y="365760"/>
            <a:ext cx="7569706" cy="1288238"/>
          </a:xfrm>
        </p:spPr>
        <p:txBody>
          <a:bodyPr anchor="ctr">
            <a:normAutofit/>
          </a:bodyPr>
          <a:lstStyle/>
          <a:p>
            <a:pPr algn="ctr"/>
            <a:r>
              <a:rPr lang="en-US" dirty="0"/>
              <a:t>Current Culture</a:t>
            </a:r>
            <a:endParaRPr lang="en-US"/>
          </a:p>
        </p:txBody>
      </p:sp>
      <p:sp>
        <p:nvSpPr>
          <p:cNvPr id="3" name="Content Placeholder 2">
            <a:extLst>
              <a:ext uri="{FF2B5EF4-FFF2-40B4-BE49-F238E27FC236}">
                <a16:creationId xmlns:a16="http://schemas.microsoft.com/office/drawing/2014/main" id="{7E45FA1E-CBFE-2246-9502-28A29564D04D}"/>
              </a:ext>
            </a:extLst>
          </p:cNvPr>
          <p:cNvSpPr>
            <a:spLocks noGrp="1"/>
          </p:cNvSpPr>
          <p:nvPr>
            <p:ph idx="1"/>
          </p:nvPr>
        </p:nvSpPr>
        <p:spPr>
          <a:xfrm>
            <a:off x="2165569" y="1956816"/>
            <a:ext cx="7860863" cy="4024884"/>
          </a:xfrm>
        </p:spPr>
        <p:txBody>
          <a:bodyPr anchor="t">
            <a:normAutofit/>
          </a:bodyPr>
          <a:lstStyle/>
          <a:p>
            <a:r>
              <a:rPr lang="en-US" sz="2000"/>
              <a:t>Consumerism is a large part of society and a major contributory factor to the success of most organisations</a:t>
            </a:r>
          </a:p>
          <a:p>
            <a:endParaRPr lang="en-US" sz="2000"/>
          </a:p>
          <a:p>
            <a:r>
              <a:rPr lang="en-US" sz="2000"/>
              <a:t>Consumerism means a demand for products for various different purposes</a:t>
            </a:r>
          </a:p>
          <a:p>
            <a:endParaRPr lang="en-US" sz="2000"/>
          </a:p>
          <a:p>
            <a:r>
              <a:rPr lang="en-US" sz="2000"/>
              <a:t>Remember the proposals made by Maslow in the hierarchy of needs</a:t>
            </a:r>
          </a:p>
          <a:p>
            <a:pPr lvl="1"/>
            <a:r>
              <a:rPr lang="en-US" sz="2000"/>
              <a:t>What impact would the current political climate have on this ?</a:t>
            </a:r>
          </a:p>
          <a:p>
            <a:pPr lvl="1"/>
            <a:r>
              <a:rPr lang="en-US" sz="2000"/>
              <a:t>What impact does current social requirements have on this ?</a:t>
            </a:r>
          </a:p>
          <a:p>
            <a:endParaRPr lang="en-US" sz="2000"/>
          </a:p>
          <a:p>
            <a:endParaRPr lang="en-US" sz="2000"/>
          </a:p>
        </p:txBody>
      </p:sp>
    </p:spTree>
    <p:extLst>
      <p:ext uri="{BB962C8B-B14F-4D97-AF65-F5344CB8AC3E}">
        <p14:creationId xmlns:p14="http://schemas.microsoft.com/office/powerpoint/2010/main" val="195604270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34DE73-8562-974D-AE2F-476D02BC239F}"/>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Current Product fame </a:t>
            </a:r>
          </a:p>
        </p:txBody>
      </p:sp>
      <p:pic>
        <p:nvPicPr>
          <p:cNvPr id="2056" name="Picture 8" descr="Siberian Huskey – Petcopaw">
            <a:extLst>
              <a:ext uri="{FF2B5EF4-FFF2-40B4-BE49-F238E27FC236}">
                <a16:creationId xmlns:a16="http://schemas.microsoft.com/office/drawing/2014/main" id="{EC947841-4F54-AD46-8C44-A93FA75217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132" r="22277" b="-1"/>
          <a:stretch/>
        </p:blipFill>
        <p:spPr bwMode="auto">
          <a:xfrm>
            <a:off x="307840" y="321732"/>
            <a:ext cx="3793472" cy="41113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esla Model 3 UK video, specs, prices | CAR Magazine">
            <a:extLst>
              <a:ext uri="{FF2B5EF4-FFF2-40B4-BE49-F238E27FC236}">
                <a16:creationId xmlns:a16="http://schemas.microsoft.com/office/drawing/2014/main" id="{E42E087B-87F5-B84B-B6FD-DEFB33895D25}"/>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7918" r="1" b="1"/>
          <a:stretch/>
        </p:blipFill>
        <p:spPr bwMode="auto">
          <a:xfrm>
            <a:off x="4194959" y="321734"/>
            <a:ext cx="3797570" cy="201055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Phone 12: Should you Buy? Reviews, Everything We Know">
            <a:extLst>
              <a:ext uri="{FF2B5EF4-FFF2-40B4-BE49-F238E27FC236}">
                <a16:creationId xmlns:a16="http://schemas.microsoft.com/office/drawing/2014/main" id="{1B640983-22BE-684C-A230-0F112F5AFA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233" r="1" b="3440"/>
          <a:stretch/>
        </p:blipFill>
        <p:spPr bwMode="auto">
          <a:xfrm>
            <a:off x="4190180" y="2422097"/>
            <a:ext cx="3794760" cy="2013804"/>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8BD4851D-AB5F-EA4C-AAC2-EAC44B69654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7620" b="-1"/>
          <a:stretch/>
        </p:blipFill>
        <p:spPr bwMode="auto">
          <a:xfrm>
            <a:off x="8086176" y="321733"/>
            <a:ext cx="3797984" cy="4111321"/>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a:extLst>
              <a:ext uri="{FF2B5EF4-FFF2-40B4-BE49-F238E27FC236}">
                <a16:creationId xmlns:a16="http://schemas.microsoft.com/office/drawing/2014/main" id="{9F9EB053-E2FE-D14A-A9B7-C770A2DB950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9078" r="3" b="17941"/>
          <a:stretch/>
        </p:blipFill>
        <p:spPr bwMode="auto">
          <a:xfrm>
            <a:off x="307840" y="4525715"/>
            <a:ext cx="3794760" cy="2010551"/>
          </a:xfrm>
          <a:prstGeom prst="rect">
            <a:avLst/>
          </a:prstGeom>
          <a:noFill/>
          <a:extLst>
            <a:ext uri="{909E8E84-426E-40DD-AFC4-6F175D3DCCD1}">
              <a14:hiddenFill xmlns:a14="http://schemas.microsoft.com/office/drawing/2010/main">
                <a:solidFill>
                  <a:srgbClr val="FFFFFF"/>
                </a:solidFill>
              </a14:hiddenFill>
            </a:ext>
          </a:extLst>
        </p:spPr>
      </p:pic>
      <p:cxnSp>
        <p:nvCxnSpPr>
          <p:cNvPr id="83" name="Straight Connector 82">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1985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5C0C3-77DD-7445-965D-DA3DF47E9892}"/>
              </a:ext>
            </a:extLst>
          </p:cNvPr>
          <p:cNvSpPr>
            <a:spLocks noGrp="1"/>
          </p:cNvSpPr>
          <p:nvPr>
            <p:ph type="title"/>
          </p:nvPr>
        </p:nvSpPr>
        <p:spPr>
          <a:xfrm>
            <a:off x="841248" y="334644"/>
            <a:ext cx="10509504" cy="1076914"/>
          </a:xfrm>
        </p:spPr>
        <p:txBody>
          <a:bodyPr anchor="ctr">
            <a:normAutofit/>
          </a:bodyPr>
          <a:lstStyle/>
          <a:p>
            <a:r>
              <a:rPr lang="en-US" sz="4000"/>
              <a:t>Current product approaches</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D52CE32-0968-429B-968B-CC3FAF093B69}"/>
              </a:ext>
            </a:extLst>
          </p:cNvPr>
          <p:cNvGraphicFramePr>
            <a:graphicFrameLocks noGrp="1"/>
          </p:cNvGraphicFramePr>
          <p:nvPr>
            <p:ph idx="1"/>
            <p:extLst>
              <p:ext uri="{D42A27DB-BD31-4B8C-83A1-F6EECF244321}">
                <p14:modId xmlns:p14="http://schemas.microsoft.com/office/powerpoint/2010/main" val="1707432615"/>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0018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80BE6-0E43-3E40-BE64-DA154B3139FA}"/>
              </a:ext>
            </a:extLst>
          </p:cNvPr>
          <p:cNvSpPr>
            <a:spLocks noGrp="1"/>
          </p:cNvSpPr>
          <p:nvPr>
            <p:ph type="title"/>
          </p:nvPr>
        </p:nvSpPr>
        <p:spPr>
          <a:xfrm>
            <a:off x="1075767" y="1188637"/>
            <a:ext cx="2988234" cy="4480726"/>
          </a:xfrm>
        </p:spPr>
        <p:txBody>
          <a:bodyPr>
            <a:normAutofit/>
          </a:bodyPr>
          <a:lstStyle/>
          <a:p>
            <a:pPr algn="r"/>
            <a:r>
              <a:rPr lang="en-US" sz="5600"/>
              <a:t>Historical Context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F47613-919A-9E46-AE35-C67D9EEFAA77}"/>
              </a:ext>
            </a:extLst>
          </p:cNvPr>
          <p:cNvSpPr>
            <a:spLocks noGrp="1"/>
          </p:cNvSpPr>
          <p:nvPr>
            <p:ph idx="1"/>
          </p:nvPr>
        </p:nvSpPr>
        <p:spPr>
          <a:xfrm>
            <a:off x="5255260" y="1648870"/>
            <a:ext cx="4702848" cy="3560260"/>
          </a:xfrm>
        </p:spPr>
        <p:txBody>
          <a:bodyPr anchor="ctr">
            <a:normAutofit/>
          </a:bodyPr>
          <a:lstStyle/>
          <a:p>
            <a:r>
              <a:rPr lang="en-GB" sz="2400"/>
              <a:t>‘</a:t>
            </a:r>
            <a:r>
              <a:rPr lang="en-GB" sz="2400" b="1"/>
              <a:t>Any customer can have a car painted any colour that he wants so long as it is black</a:t>
            </a:r>
            <a:r>
              <a:rPr lang="en-GB" sz="2400"/>
              <a:t>.’	(purported: Henry Ford 1909)</a:t>
            </a:r>
          </a:p>
          <a:p>
            <a:endParaRPr lang="en-GB" sz="2400"/>
          </a:p>
          <a:p>
            <a:pPr lvl="1"/>
            <a:r>
              <a:rPr lang="en-GB"/>
              <a:t>What was the purpose of this statement ?</a:t>
            </a:r>
            <a:endParaRPr lang="en-GB" dirty="0"/>
          </a:p>
        </p:txBody>
      </p:sp>
    </p:spTree>
    <p:extLst>
      <p:ext uri="{BB962C8B-B14F-4D97-AF65-F5344CB8AC3E}">
        <p14:creationId xmlns:p14="http://schemas.microsoft.com/office/powerpoint/2010/main" val="3531056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DA2537-5A3E-7C47-AD64-B828207333A0}"/>
              </a:ext>
            </a:extLst>
          </p:cNvPr>
          <p:cNvSpPr>
            <a:spLocks noGrp="1"/>
          </p:cNvSpPr>
          <p:nvPr>
            <p:ph type="title"/>
          </p:nvPr>
        </p:nvSpPr>
        <p:spPr>
          <a:xfrm>
            <a:off x="838200" y="643467"/>
            <a:ext cx="2951205" cy="5571066"/>
          </a:xfrm>
        </p:spPr>
        <p:txBody>
          <a:bodyPr>
            <a:normAutofit/>
          </a:bodyPr>
          <a:lstStyle/>
          <a:p>
            <a:r>
              <a:rPr lang="en-US">
                <a:solidFill>
                  <a:srgbClr val="FFFFFF"/>
                </a:solidFill>
              </a:rPr>
              <a:t>Industrial Production</a:t>
            </a:r>
          </a:p>
        </p:txBody>
      </p:sp>
      <p:graphicFrame>
        <p:nvGraphicFramePr>
          <p:cNvPr id="5" name="Content Placeholder 2">
            <a:extLst>
              <a:ext uri="{FF2B5EF4-FFF2-40B4-BE49-F238E27FC236}">
                <a16:creationId xmlns:a16="http://schemas.microsoft.com/office/drawing/2014/main" id="{5BFF8B98-4B61-4C1C-8A38-31202BDE1DB1}"/>
              </a:ext>
            </a:extLst>
          </p:cNvPr>
          <p:cNvGraphicFramePr>
            <a:graphicFrameLocks noGrp="1"/>
          </p:cNvGraphicFramePr>
          <p:nvPr>
            <p:ph idx="1"/>
            <p:extLst>
              <p:ext uri="{D42A27DB-BD31-4B8C-83A1-F6EECF244321}">
                <p14:modId xmlns:p14="http://schemas.microsoft.com/office/powerpoint/2010/main" val="3412959778"/>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999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2F40145A-0152-674D-8D56-0E7B2269DD00}"/>
              </a:ext>
            </a:extLst>
          </p:cNvPr>
          <p:cNvSpPr>
            <a:spLocks noGrp="1"/>
          </p:cNvSpPr>
          <p:nvPr>
            <p:ph type="title"/>
          </p:nvPr>
        </p:nvSpPr>
        <p:spPr>
          <a:xfrm>
            <a:off x="838200" y="643467"/>
            <a:ext cx="2951205" cy="5571066"/>
          </a:xfrm>
        </p:spPr>
        <p:txBody>
          <a:bodyPr>
            <a:normAutofit/>
          </a:bodyPr>
          <a:lstStyle/>
          <a:p>
            <a:r>
              <a:rPr lang="en-US">
                <a:solidFill>
                  <a:srgbClr val="FFFFFF"/>
                </a:solidFill>
              </a:rPr>
              <a:t>Ford’s Story</a:t>
            </a:r>
          </a:p>
        </p:txBody>
      </p:sp>
      <p:graphicFrame>
        <p:nvGraphicFramePr>
          <p:cNvPr id="17" name="Content Placeholder 2">
            <a:extLst>
              <a:ext uri="{FF2B5EF4-FFF2-40B4-BE49-F238E27FC236}">
                <a16:creationId xmlns:a16="http://schemas.microsoft.com/office/drawing/2014/main" id="{D66886FF-BD6A-44D4-B0D2-8F023A141BE9}"/>
              </a:ext>
            </a:extLst>
          </p:cNvPr>
          <p:cNvGraphicFramePr>
            <a:graphicFrameLocks noGrp="1"/>
          </p:cNvGraphicFramePr>
          <p:nvPr>
            <p:ph idx="1"/>
            <p:extLst>
              <p:ext uri="{D42A27DB-BD31-4B8C-83A1-F6EECF244321}">
                <p14:modId xmlns:p14="http://schemas.microsoft.com/office/powerpoint/2010/main" val="1387633552"/>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7182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5D2BE-0D09-614B-9E3F-D9D7F338CF5D}"/>
              </a:ext>
            </a:extLst>
          </p:cNvPr>
          <p:cNvSpPr>
            <a:spLocks noGrp="1"/>
          </p:cNvSpPr>
          <p:nvPr>
            <p:ph type="title"/>
          </p:nvPr>
        </p:nvSpPr>
        <p:spPr/>
        <p:txBody>
          <a:bodyPr/>
          <a:lstStyle/>
          <a:p>
            <a:r>
              <a:rPr lang="en-US" dirty="0"/>
              <a:t>Variance</a:t>
            </a:r>
          </a:p>
        </p:txBody>
      </p:sp>
      <p:graphicFrame>
        <p:nvGraphicFramePr>
          <p:cNvPr id="5" name="Content Placeholder 2">
            <a:extLst>
              <a:ext uri="{FF2B5EF4-FFF2-40B4-BE49-F238E27FC236}">
                <a16:creationId xmlns:a16="http://schemas.microsoft.com/office/drawing/2014/main" id="{F7529BB5-2E26-479A-AF4B-BA7CC78DA90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4222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BB3537-CB03-9C49-9996-7CFC1E0A9DE9}"/>
              </a:ext>
            </a:extLst>
          </p:cNvPr>
          <p:cNvSpPr>
            <a:spLocks noGrp="1"/>
          </p:cNvSpPr>
          <p:nvPr>
            <p:ph type="title"/>
          </p:nvPr>
        </p:nvSpPr>
        <p:spPr>
          <a:xfrm>
            <a:off x="762000" y="559678"/>
            <a:ext cx="3567915" cy="4952492"/>
          </a:xfrm>
        </p:spPr>
        <p:txBody>
          <a:bodyPr>
            <a:normAutofit/>
          </a:bodyPr>
          <a:lstStyle/>
          <a:p>
            <a:r>
              <a:rPr lang="en-US">
                <a:solidFill>
                  <a:schemeClr val="bg1"/>
                </a:solidFill>
              </a:rPr>
              <a:t>Product Iteration</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54AA683-FEB0-4DBE-9FA4-401396816535}"/>
              </a:ext>
            </a:extLst>
          </p:cNvPr>
          <p:cNvGraphicFramePr>
            <a:graphicFrameLocks noGrp="1"/>
          </p:cNvGraphicFramePr>
          <p:nvPr>
            <p:ph idx="1"/>
            <p:extLst>
              <p:ext uri="{D42A27DB-BD31-4B8C-83A1-F6EECF244321}">
                <p14:modId xmlns:p14="http://schemas.microsoft.com/office/powerpoint/2010/main" val="351906339"/>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7511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Making Your DOS Programs Live Again at the Internet Archive - Internet  Archive Blogs">
            <a:extLst>
              <a:ext uri="{FF2B5EF4-FFF2-40B4-BE49-F238E27FC236}">
                <a16:creationId xmlns:a16="http://schemas.microsoft.com/office/drawing/2014/main" id="{CA18D858-AB75-CF48-BE3C-3778BB1AAB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0963" y="492125"/>
            <a:ext cx="2608263" cy="1687513"/>
          </a:xfrm>
          <a:prstGeom prst="rect">
            <a:avLst/>
          </a:prstGeom>
          <a:extLst>
            <a:ext uri="{909E8E84-426E-40DD-AFC4-6F175D3DCCD1}">
              <a14:hiddenFill xmlns:a14="http://schemas.microsoft.com/office/drawing/2010/main">
                <a:solidFill>
                  <a:srgbClr val="FFFFFF"/>
                </a:solidFill>
              </a14:hiddenFill>
            </a:ext>
          </a:extLst>
        </p:spPr>
      </p:pic>
      <p:pic>
        <p:nvPicPr>
          <p:cNvPr id="3082" name="Picture 10" descr="Windows XP still powers 181m PCs two years after support ends -  TechCentral.ie">
            <a:extLst>
              <a:ext uri="{FF2B5EF4-FFF2-40B4-BE49-F238E27FC236}">
                <a16:creationId xmlns:a16="http://schemas.microsoft.com/office/drawing/2014/main" id="{97FBDCB0-D8DF-A44D-958A-C58F4A9677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60963" y="2251075"/>
            <a:ext cx="2608263" cy="1441450"/>
          </a:xfrm>
          <a:prstGeom prst="rect">
            <a:avLst/>
          </a:prstGeom>
          <a:extLst>
            <a:ext uri="{909E8E84-426E-40DD-AFC4-6F175D3DCCD1}">
              <a14:hiddenFill xmlns:a14="http://schemas.microsoft.com/office/drawing/2010/main">
                <a:solidFill>
                  <a:srgbClr val="FFFFFF"/>
                </a:solidFill>
              </a14:hiddenFill>
            </a:ext>
          </a:extLst>
        </p:spPr>
      </p:pic>
      <p:pic>
        <p:nvPicPr>
          <p:cNvPr id="3088" name="Picture 16" descr="Microsoft Windows 10 IoT Enterprise LTSB (Intel Atom) - Sealevel">
            <a:extLst>
              <a:ext uri="{FF2B5EF4-FFF2-40B4-BE49-F238E27FC236}">
                <a16:creationId xmlns:a16="http://schemas.microsoft.com/office/drawing/2014/main" id="{473ABAF9-E95B-FA4D-8AFD-79016CCA44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60963" y="3763963"/>
            <a:ext cx="2608263" cy="2608263"/>
          </a:xfrm>
          <a:prstGeom prst="rect">
            <a:avLst/>
          </a:prstGeom>
          <a:extLst>
            <a:ext uri="{909E8E84-426E-40DD-AFC4-6F175D3DCCD1}">
              <a14:hiddenFill xmlns:a14="http://schemas.microsoft.com/office/drawing/2010/main">
                <a:solidFill>
                  <a:srgbClr val="FFFFFF"/>
                </a:solidFill>
              </a14:hiddenFill>
            </a:ext>
          </a:extLst>
        </p:spPr>
      </p:pic>
      <p:pic>
        <p:nvPicPr>
          <p:cNvPr id="3076" name="Picture 4" descr="Windows 3.1x - Simple English Wikipedia, the free encyclopedia">
            <a:extLst>
              <a:ext uri="{FF2B5EF4-FFF2-40B4-BE49-F238E27FC236}">
                <a16:creationId xmlns:a16="http://schemas.microsoft.com/office/drawing/2014/main" id="{68BAD786-EF2D-0946-8347-0F8958085E98}"/>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7840663" y="492125"/>
            <a:ext cx="2141538" cy="1644650"/>
          </a:xfrm>
          <a:prstGeom prst="rect">
            <a:avLst/>
          </a:prstGeom>
          <a:extLst>
            <a:ext uri="{909E8E84-426E-40DD-AFC4-6F175D3DCCD1}">
              <a14:hiddenFill xmlns:a14="http://schemas.microsoft.com/office/drawing/2010/main">
                <a:solidFill>
                  <a:srgbClr val="FFFFFF"/>
                </a:solidFill>
              </a14:hiddenFill>
            </a:ext>
          </a:extLst>
        </p:spPr>
      </p:pic>
      <p:pic>
        <p:nvPicPr>
          <p:cNvPr id="3084" name="Picture 12" descr="What is Windows Vista?">
            <a:extLst>
              <a:ext uri="{FF2B5EF4-FFF2-40B4-BE49-F238E27FC236}">
                <a16:creationId xmlns:a16="http://schemas.microsoft.com/office/drawing/2014/main" id="{639AE5DA-221A-E04C-9B63-75F8187E2D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053638" y="492125"/>
            <a:ext cx="1644650" cy="1644650"/>
          </a:xfrm>
          <a:prstGeom prst="rect">
            <a:avLst/>
          </a:prstGeom>
          <a:extLst>
            <a:ext uri="{909E8E84-426E-40DD-AFC4-6F175D3DCCD1}">
              <a14:hiddenFill xmlns:a14="http://schemas.microsoft.com/office/drawing/2010/main">
                <a:solidFill>
                  <a:srgbClr val="FFFFFF"/>
                </a:solidFill>
              </a14:hiddenFill>
            </a:ext>
          </a:extLst>
        </p:spPr>
      </p:pic>
      <p:pic>
        <p:nvPicPr>
          <p:cNvPr id="3078" name="Picture 6" descr="Windows 95 and 98 still power Pentagon's critical systems">
            <a:extLst>
              <a:ext uri="{FF2B5EF4-FFF2-40B4-BE49-F238E27FC236}">
                <a16:creationId xmlns:a16="http://schemas.microsoft.com/office/drawing/2014/main" id="{A7133CD7-0FB1-ED45-848B-2B399519753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40663" y="2208213"/>
            <a:ext cx="3857625" cy="2870200"/>
          </a:xfrm>
          <a:prstGeom prst="rect">
            <a:avLst/>
          </a:prstGeom>
          <a:extLst>
            <a:ext uri="{909E8E84-426E-40DD-AFC4-6F175D3DCCD1}">
              <a14:hiddenFill xmlns:a14="http://schemas.microsoft.com/office/drawing/2010/main">
                <a:solidFill>
                  <a:srgbClr val="FFFFFF"/>
                </a:solidFill>
              </a14:hiddenFill>
            </a:ext>
          </a:extLst>
        </p:spPr>
      </p:pic>
      <p:pic>
        <p:nvPicPr>
          <p:cNvPr id="3086" name="Picture 14" descr="Microsoft Ending Windows 7 Sales to Consumers This Friday -- Redmondmag.com">
            <a:extLst>
              <a:ext uri="{FF2B5EF4-FFF2-40B4-BE49-F238E27FC236}">
                <a16:creationId xmlns:a16="http://schemas.microsoft.com/office/drawing/2014/main" id="{12F58D10-06A5-3041-82E9-12A4A7E247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40663" y="5148263"/>
            <a:ext cx="1789113" cy="1223963"/>
          </a:xfrm>
          <a:prstGeom prst="rect">
            <a:avLst/>
          </a:prstGeom>
          <a:extLst>
            <a:ext uri="{909E8E84-426E-40DD-AFC4-6F175D3DCCD1}">
              <a14:hiddenFill xmlns:a14="http://schemas.microsoft.com/office/drawing/2010/main">
                <a:solidFill>
                  <a:srgbClr val="FFFFFF"/>
                </a:solidFill>
              </a14:hiddenFill>
            </a:ext>
          </a:extLst>
        </p:spPr>
      </p:pic>
      <p:pic>
        <p:nvPicPr>
          <p:cNvPr id="3080" name="Picture 8" descr="WinWorld: Windows 98 Second Edition">
            <a:extLst>
              <a:ext uri="{FF2B5EF4-FFF2-40B4-BE49-F238E27FC236}">
                <a16:creationId xmlns:a16="http://schemas.microsoft.com/office/drawing/2014/main" id="{D95681A2-3010-F74A-AF81-E13260DB9AE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701213" y="5148263"/>
            <a:ext cx="1997075" cy="1223963"/>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1EBF6AE-9D95-E943-9ECF-0965C4246A91}"/>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kern="1200">
                <a:solidFill>
                  <a:srgbClr val="FFFFFF"/>
                </a:solidFill>
                <a:latin typeface="+mj-lt"/>
                <a:ea typeface="+mj-ea"/>
                <a:cs typeface="+mj-cs"/>
              </a:rPr>
              <a:t>Origin and Development</a:t>
            </a:r>
          </a:p>
        </p:txBody>
      </p:sp>
    </p:spTree>
    <p:extLst>
      <p:ext uri="{BB962C8B-B14F-4D97-AF65-F5344CB8AC3E}">
        <p14:creationId xmlns:p14="http://schemas.microsoft.com/office/powerpoint/2010/main" val="3977488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7" name="Straight Connector 76">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83EFC-AE46-EE4A-AF15-D26ABA7FAE0A}"/>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Origin and Development</a:t>
            </a:r>
          </a:p>
        </p:txBody>
      </p:sp>
      <p:pic>
        <p:nvPicPr>
          <p:cNvPr id="4098" name="Picture 2" descr="Classic Mac OS - Wikipedia">
            <a:extLst>
              <a:ext uri="{FF2B5EF4-FFF2-40B4-BE49-F238E27FC236}">
                <a16:creationId xmlns:a16="http://schemas.microsoft.com/office/drawing/2014/main" id="{A3702868-494E-7947-BB4D-55A705632E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0040" y="816410"/>
            <a:ext cx="3425609" cy="2980279"/>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Using Login Banner on a Mac OS X system – SecurityOrb.com">
            <a:extLst>
              <a:ext uri="{FF2B5EF4-FFF2-40B4-BE49-F238E27FC236}">
                <a16:creationId xmlns:a16="http://schemas.microsoft.com/office/drawing/2014/main" id="{5C76A56F-BA7C-5645-939E-D310F69E0A6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385729" y="1304643"/>
            <a:ext cx="3433324" cy="2003812"/>
          </a:xfrm>
          <a:prstGeom prst="rect">
            <a:avLst/>
          </a:prstGeom>
          <a:noFill/>
          <a:extLst>
            <a:ext uri="{909E8E84-426E-40DD-AFC4-6F175D3DCCD1}">
              <a14:hiddenFill xmlns:a14="http://schemas.microsoft.com/office/drawing/2010/main">
                <a:solidFill>
                  <a:srgbClr val="FFFFFF"/>
                </a:solidFill>
              </a14:hiddenFill>
            </a:ext>
          </a:extLst>
        </p:spPr>
      </p:pic>
      <p:cxnSp>
        <p:nvCxnSpPr>
          <p:cNvPr id="81" name="Straight Connector 80">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102" name="Picture 6" descr="MacOS Mac OS 7 Apple, by, angle, text png | PNGEgg">
            <a:extLst>
              <a:ext uri="{FF2B5EF4-FFF2-40B4-BE49-F238E27FC236}">
                <a16:creationId xmlns:a16="http://schemas.microsoft.com/office/drawing/2014/main" id="{A93D0928-74AD-A24C-9F24-50B7784A63E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49725" y="801417"/>
            <a:ext cx="3423916" cy="3054893"/>
          </a:xfrm>
          <a:prstGeom prst="rect">
            <a:avLst/>
          </a:prstGeom>
          <a:noFill/>
          <a:extLst>
            <a:ext uri="{909E8E84-426E-40DD-AFC4-6F175D3DCCD1}">
              <a14:hiddenFill xmlns:a14="http://schemas.microsoft.com/office/drawing/2010/main">
                <a:solidFill>
                  <a:srgbClr val="FFFFFF"/>
                </a:solidFill>
              </a14:hiddenFill>
            </a:ext>
          </a:extLst>
        </p:spPr>
      </p:pic>
      <p:cxnSp>
        <p:nvCxnSpPr>
          <p:cNvPr id="83" name="Straight Connector 82">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1468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57C3B9-D9E1-CD42-973B-42F64F90CB22}"/>
              </a:ext>
            </a:extLst>
          </p:cNvPr>
          <p:cNvSpPr>
            <a:spLocks noGrp="1"/>
          </p:cNvSpPr>
          <p:nvPr>
            <p:ph type="title"/>
          </p:nvPr>
        </p:nvSpPr>
        <p:spPr>
          <a:xfrm>
            <a:off x="838200" y="643467"/>
            <a:ext cx="2951205" cy="5571066"/>
          </a:xfrm>
        </p:spPr>
        <p:txBody>
          <a:bodyPr>
            <a:normAutofit/>
          </a:bodyPr>
          <a:lstStyle/>
          <a:p>
            <a:r>
              <a:rPr lang="en-US">
                <a:solidFill>
                  <a:srgbClr val="FFFFFF"/>
                </a:solidFill>
              </a:rPr>
              <a:t>Differences</a:t>
            </a:r>
          </a:p>
        </p:txBody>
      </p:sp>
      <p:graphicFrame>
        <p:nvGraphicFramePr>
          <p:cNvPr id="5" name="Content Placeholder 2">
            <a:extLst>
              <a:ext uri="{FF2B5EF4-FFF2-40B4-BE49-F238E27FC236}">
                <a16:creationId xmlns:a16="http://schemas.microsoft.com/office/drawing/2014/main" id="{8D260BB9-E776-4028-9633-EF598948672C}"/>
              </a:ext>
            </a:extLst>
          </p:cNvPr>
          <p:cNvGraphicFramePr>
            <a:graphicFrameLocks noGrp="1"/>
          </p:cNvGraphicFramePr>
          <p:nvPr>
            <p:ph idx="1"/>
            <p:extLst>
              <p:ext uri="{D42A27DB-BD31-4B8C-83A1-F6EECF244321}">
                <p14:modId xmlns:p14="http://schemas.microsoft.com/office/powerpoint/2010/main" val="645309314"/>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999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FDB1-B3DD-344C-98DB-C48B3B938E8D}"/>
              </a:ext>
            </a:extLst>
          </p:cNvPr>
          <p:cNvSpPr>
            <a:spLocks noGrp="1"/>
          </p:cNvSpPr>
          <p:nvPr>
            <p:ph type="title"/>
          </p:nvPr>
        </p:nvSpPr>
        <p:spPr/>
        <p:txBody>
          <a:bodyPr/>
          <a:lstStyle/>
          <a:p>
            <a:r>
              <a:rPr lang="en-US" dirty="0"/>
              <a:t>Similarities</a:t>
            </a:r>
          </a:p>
        </p:txBody>
      </p:sp>
      <p:graphicFrame>
        <p:nvGraphicFramePr>
          <p:cNvPr id="5" name="Content Placeholder 2">
            <a:extLst>
              <a:ext uri="{FF2B5EF4-FFF2-40B4-BE49-F238E27FC236}">
                <a16:creationId xmlns:a16="http://schemas.microsoft.com/office/drawing/2014/main" id="{090EC375-7F56-4DA6-8955-18439DED7B7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4938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4F77B9-6923-9847-8286-FE92FF11D443}"/>
              </a:ext>
            </a:extLst>
          </p:cNvPr>
          <p:cNvSpPr>
            <a:spLocks noGrp="1"/>
          </p:cNvSpPr>
          <p:nvPr>
            <p:ph type="title"/>
          </p:nvPr>
        </p:nvSpPr>
        <p:spPr>
          <a:xfrm>
            <a:off x="838200" y="643467"/>
            <a:ext cx="2951205" cy="5571066"/>
          </a:xfrm>
        </p:spPr>
        <p:txBody>
          <a:bodyPr>
            <a:normAutofit/>
          </a:bodyPr>
          <a:lstStyle/>
          <a:p>
            <a:r>
              <a:rPr lang="en-US">
                <a:solidFill>
                  <a:srgbClr val="FFFFFF"/>
                </a:solidFill>
              </a:rPr>
              <a:t>Purpose of Change</a:t>
            </a:r>
          </a:p>
        </p:txBody>
      </p:sp>
      <p:graphicFrame>
        <p:nvGraphicFramePr>
          <p:cNvPr id="5" name="Content Placeholder 2">
            <a:extLst>
              <a:ext uri="{FF2B5EF4-FFF2-40B4-BE49-F238E27FC236}">
                <a16:creationId xmlns:a16="http://schemas.microsoft.com/office/drawing/2014/main" id="{4340C3FB-BBB6-4FBA-B4A8-07B04FB7EECC}"/>
              </a:ext>
            </a:extLst>
          </p:cNvPr>
          <p:cNvGraphicFramePr>
            <a:graphicFrameLocks noGrp="1"/>
          </p:cNvGraphicFramePr>
          <p:nvPr>
            <p:ph idx="1"/>
            <p:extLst>
              <p:ext uri="{D42A27DB-BD31-4B8C-83A1-F6EECF244321}">
                <p14:modId xmlns:p14="http://schemas.microsoft.com/office/powerpoint/2010/main" val="3917929199"/>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7886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9D5A96C-9E24-4D64-8D77-1F5285BB3980}"/>
              </a:ext>
            </a:extLst>
          </p:cNvPr>
          <p:cNvPicPr>
            <a:picLocks noChangeAspect="1"/>
          </p:cNvPicPr>
          <p:nvPr/>
        </p:nvPicPr>
        <p:blipFill rotWithShape="1">
          <a:blip r:embed="rId2"/>
          <a:srcRect t="2500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529BC-A4B0-4549-810C-715611043B5C}"/>
              </a:ext>
            </a:extLst>
          </p:cNvPr>
          <p:cNvSpPr>
            <a:spLocks noGrp="1"/>
          </p:cNvSpPr>
          <p:nvPr>
            <p:ph type="title"/>
          </p:nvPr>
        </p:nvSpPr>
        <p:spPr>
          <a:xfrm>
            <a:off x="594804" y="640263"/>
            <a:ext cx="6619811" cy="1344975"/>
          </a:xfrm>
        </p:spPr>
        <p:txBody>
          <a:bodyPr>
            <a:normAutofit/>
          </a:bodyPr>
          <a:lstStyle/>
          <a:p>
            <a:r>
              <a:rPr lang="en-US" sz="4000"/>
              <a:t>Ford’s Argument</a:t>
            </a:r>
          </a:p>
        </p:txBody>
      </p:sp>
      <p:graphicFrame>
        <p:nvGraphicFramePr>
          <p:cNvPr id="5" name="Content Placeholder 2">
            <a:extLst>
              <a:ext uri="{FF2B5EF4-FFF2-40B4-BE49-F238E27FC236}">
                <a16:creationId xmlns:a16="http://schemas.microsoft.com/office/drawing/2014/main" id="{5B4ACBF3-3026-4288-B849-2A9F84E59951}"/>
              </a:ext>
            </a:extLst>
          </p:cNvPr>
          <p:cNvGraphicFramePr>
            <a:graphicFrameLocks noGrp="1"/>
          </p:cNvGraphicFramePr>
          <p:nvPr>
            <p:ph idx="1"/>
            <p:extLst>
              <p:ext uri="{D42A27DB-BD31-4B8C-83A1-F6EECF244321}">
                <p14:modId xmlns:p14="http://schemas.microsoft.com/office/powerpoint/2010/main" val="683993698"/>
              </p:ext>
            </p:extLst>
          </p:nvPr>
        </p:nvGraphicFramePr>
        <p:xfrm>
          <a:off x="594109" y="2121763"/>
          <a:ext cx="6620505" cy="3773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1419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08CC2-4AF8-AE48-9FF6-2BFB22A4321E}"/>
              </a:ext>
            </a:extLst>
          </p:cNvPr>
          <p:cNvSpPr>
            <a:spLocks noGrp="1"/>
          </p:cNvSpPr>
          <p:nvPr>
            <p:ph type="title"/>
          </p:nvPr>
        </p:nvSpPr>
        <p:spPr>
          <a:xfrm>
            <a:off x="838200" y="365125"/>
            <a:ext cx="5558489" cy="1325563"/>
          </a:xfrm>
        </p:spPr>
        <p:txBody>
          <a:bodyPr>
            <a:normAutofit/>
          </a:bodyPr>
          <a:lstStyle/>
          <a:p>
            <a:r>
              <a:rPr lang="en-US" dirty="0"/>
              <a:t>Modification</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402575E-9E0B-2D49-8534-C1B70F3EADD1}"/>
              </a:ext>
            </a:extLst>
          </p:cNvPr>
          <p:cNvSpPr>
            <a:spLocks noGrp="1"/>
          </p:cNvSpPr>
          <p:nvPr>
            <p:ph idx="1"/>
          </p:nvPr>
        </p:nvSpPr>
        <p:spPr>
          <a:xfrm>
            <a:off x="838200" y="1825625"/>
            <a:ext cx="5558489" cy="4351338"/>
          </a:xfrm>
        </p:spPr>
        <p:txBody>
          <a:bodyPr>
            <a:normAutofit/>
          </a:bodyPr>
          <a:lstStyle/>
          <a:p>
            <a:r>
              <a:rPr lang="en-US" dirty="0"/>
              <a:t>Consider your own organization</a:t>
            </a:r>
          </a:p>
          <a:p>
            <a:pPr lvl="1"/>
            <a:r>
              <a:rPr lang="en-US" dirty="0"/>
              <a:t>Are the products produced part of a flagship platform or is each product bespoke and manufactured to order ?</a:t>
            </a:r>
          </a:p>
          <a:p>
            <a:pPr lvl="1"/>
            <a:endParaRPr lang="en-US" dirty="0"/>
          </a:p>
          <a:p>
            <a:pPr lvl="1"/>
            <a:r>
              <a:rPr lang="en-US" dirty="0"/>
              <a:t>If the latter, what does this mean for the organization in terms of cost and time for the production of this product ?</a:t>
            </a:r>
          </a:p>
          <a:p>
            <a:pPr lvl="1"/>
            <a:endParaRPr lang="en-US" dirty="0"/>
          </a:p>
          <a:p>
            <a:pPr lvl="1"/>
            <a:r>
              <a:rPr lang="en-US" dirty="0"/>
              <a:t>Could this be changed ?</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8049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D0744-A9B5-8F47-8469-FD10C14A2F7B}"/>
              </a:ext>
            </a:extLst>
          </p:cNvPr>
          <p:cNvSpPr>
            <a:spLocks noGrp="1"/>
          </p:cNvSpPr>
          <p:nvPr>
            <p:ph type="title"/>
          </p:nvPr>
        </p:nvSpPr>
        <p:spPr>
          <a:xfrm>
            <a:off x="1006900" y="1188637"/>
            <a:ext cx="3141430" cy="4480726"/>
          </a:xfrm>
        </p:spPr>
        <p:txBody>
          <a:bodyPr>
            <a:normAutofit/>
          </a:bodyPr>
          <a:lstStyle/>
          <a:p>
            <a:pPr algn="r"/>
            <a:r>
              <a:rPr lang="en-US" sz="6600"/>
              <a:t>Scenario </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F39F0E-2032-9D42-A9A8-E2983E9EE9B4}"/>
              </a:ext>
            </a:extLst>
          </p:cNvPr>
          <p:cNvSpPr>
            <a:spLocks noGrp="1"/>
          </p:cNvSpPr>
          <p:nvPr>
            <p:ph idx="1"/>
          </p:nvPr>
        </p:nvSpPr>
        <p:spPr>
          <a:xfrm>
            <a:off x="5138928" y="1338729"/>
            <a:ext cx="4795584" cy="4180542"/>
          </a:xfrm>
        </p:spPr>
        <p:txBody>
          <a:bodyPr anchor="ctr">
            <a:normAutofit/>
          </a:bodyPr>
          <a:lstStyle/>
          <a:p>
            <a:pPr marL="0" indent="0">
              <a:buNone/>
            </a:pPr>
            <a:r>
              <a:rPr lang="en-US" sz="2400"/>
              <a:t>A small company creates radio frequency devices for beauty therapy within the UK. For each device produced, a new housing is designed and manufactured. In addition new designs are created for the electronic components in addition to the design and development of new software to control the device. Furthermore this device needs to be tested to meet FDA and EFTA regulations before sale.</a:t>
            </a:r>
          </a:p>
        </p:txBody>
      </p:sp>
    </p:spTree>
    <p:extLst>
      <p:ext uri="{BB962C8B-B14F-4D97-AF65-F5344CB8AC3E}">
        <p14:creationId xmlns:p14="http://schemas.microsoft.com/office/powerpoint/2010/main" val="21913377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DDBA970-99B4-884B-9675-30D0CECD96D8}"/>
              </a:ext>
            </a:extLst>
          </p:cNvPr>
          <p:cNvSpPr>
            <a:spLocks noGrp="1"/>
          </p:cNvSpPr>
          <p:nvPr>
            <p:ph type="title"/>
          </p:nvPr>
        </p:nvSpPr>
        <p:spPr>
          <a:xfrm>
            <a:off x="838200" y="365125"/>
            <a:ext cx="5393361" cy="1325563"/>
          </a:xfrm>
        </p:spPr>
        <p:txBody>
          <a:bodyPr>
            <a:normAutofit/>
          </a:bodyPr>
          <a:lstStyle/>
          <a:p>
            <a:r>
              <a:rPr lang="en-US" dirty="0"/>
              <a:t>Bespoke Offering</a:t>
            </a:r>
          </a:p>
        </p:txBody>
      </p:sp>
      <p:sp>
        <p:nvSpPr>
          <p:cNvPr id="3" name="Content Placeholder 2">
            <a:extLst>
              <a:ext uri="{FF2B5EF4-FFF2-40B4-BE49-F238E27FC236}">
                <a16:creationId xmlns:a16="http://schemas.microsoft.com/office/drawing/2014/main" id="{81B25CD4-C5B2-874C-93E7-96201D94EC42}"/>
              </a:ext>
            </a:extLst>
          </p:cNvPr>
          <p:cNvSpPr>
            <a:spLocks noGrp="1"/>
          </p:cNvSpPr>
          <p:nvPr>
            <p:ph idx="1"/>
          </p:nvPr>
        </p:nvSpPr>
        <p:spPr>
          <a:xfrm>
            <a:off x="838200" y="1825625"/>
            <a:ext cx="5393361" cy="4351338"/>
          </a:xfrm>
        </p:spPr>
        <p:txBody>
          <a:bodyPr>
            <a:normAutofit/>
          </a:bodyPr>
          <a:lstStyle/>
          <a:p>
            <a:r>
              <a:rPr lang="en-US" sz="2600"/>
              <a:t>Custom housing</a:t>
            </a:r>
          </a:p>
          <a:p>
            <a:endParaRPr lang="en-US" sz="2600"/>
          </a:p>
          <a:p>
            <a:r>
              <a:rPr lang="en-US" sz="2600"/>
              <a:t>Custom Software</a:t>
            </a:r>
          </a:p>
          <a:p>
            <a:endParaRPr lang="en-US" sz="2600"/>
          </a:p>
          <a:p>
            <a:r>
              <a:rPr lang="en-US" sz="2600"/>
              <a:t>Custom Electronics</a:t>
            </a:r>
          </a:p>
          <a:p>
            <a:endParaRPr lang="en-US" sz="2600"/>
          </a:p>
          <a:p>
            <a:r>
              <a:rPr lang="en-US" sz="2600"/>
              <a:t>Testing</a:t>
            </a:r>
          </a:p>
          <a:p>
            <a:endParaRPr lang="en-US" sz="2600"/>
          </a:p>
          <a:p>
            <a:r>
              <a:rPr lang="en-US" sz="2600"/>
              <a:t>Regulation</a:t>
            </a:r>
          </a:p>
          <a:p>
            <a:endParaRPr lang="en-US" sz="2600"/>
          </a:p>
        </p:txBody>
      </p:sp>
      <p:pic>
        <p:nvPicPr>
          <p:cNvPr id="5124" name="Picture 4">
            <a:extLst>
              <a:ext uri="{FF2B5EF4-FFF2-40B4-BE49-F238E27FC236}">
                <a16:creationId xmlns:a16="http://schemas.microsoft.com/office/drawing/2014/main" id="{B6EF0AB5-1BAF-0F4C-89BE-FC28D9DAAB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000"/>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7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5270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C779F-957D-6A4A-8B22-1C98310EE466}"/>
              </a:ext>
            </a:extLst>
          </p:cNvPr>
          <p:cNvSpPr>
            <a:spLocks noGrp="1"/>
          </p:cNvSpPr>
          <p:nvPr>
            <p:ph type="title"/>
          </p:nvPr>
        </p:nvSpPr>
        <p:spPr>
          <a:xfrm>
            <a:off x="838200" y="365125"/>
            <a:ext cx="5558489" cy="1325563"/>
          </a:xfrm>
        </p:spPr>
        <p:txBody>
          <a:bodyPr>
            <a:normAutofit/>
          </a:bodyPr>
          <a:lstStyle/>
          <a:p>
            <a:r>
              <a:rPr lang="en-US" dirty="0"/>
              <a:t>Platform Consideration</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96911F1-51BC-1946-893B-2E3E216FECF4}"/>
              </a:ext>
            </a:extLst>
          </p:cNvPr>
          <p:cNvSpPr>
            <a:spLocks noGrp="1"/>
          </p:cNvSpPr>
          <p:nvPr>
            <p:ph idx="1"/>
          </p:nvPr>
        </p:nvSpPr>
        <p:spPr>
          <a:xfrm>
            <a:off x="838200" y="1825625"/>
            <a:ext cx="5558489" cy="4351338"/>
          </a:xfrm>
        </p:spPr>
        <p:txBody>
          <a:bodyPr>
            <a:normAutofit/>
          </a:bodyPr>
          <a:lstStyle/>
          <a:p>
            <a:r>
              <a:rPr lang="en-US" dirty="0"/>
              <a:t>What If we consider a different approach to the development of such a device ?</a:t>
            </a:r>
          </a:p>
          <a:p>
            <a:pPr lvl="1"/>
            <a:r>
              <a:rPr lang="en-US" dirty="0"/>
              <a:t>Consider the use of a universal housing</a:t>
            </a:r>
          </a:p>
          <a:p>
            <a:pPr lvl="1"/>
            <a:r>
              <a:rPr lang="en-US" dirty="0"/>
              <a:t>Use a universal control board</a:t>
            </a:r>
          </a:p>
          <a:p>
            <a:pPr lvl="1"/>
            <a:r>
              <a:rPr lang="en-US" dirty="0"/>
              <a:t>Use of universal software </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0433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C3A44BB-E01C-4AA8-B2C8-32FC346D2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3F282-B9C9-5A4E-81BA-CA2873D62016}"/>
              </a:ext>
            </a:extLst>
          </p:cNvPr>
          <p:cNvSpPr>
            <a:spLocks noGrp="1"/>
          </p:cNvSpPr>
          <p:nvPr>
            <p:ph type="title"/>
          </p:nvPr>
        </p:nvSpPr>
        <p:spPr>
          <a:xfrm>
            <a:off x="4406846" y="3696269"/>
            <a:ext cx="6003980" cy="1325563"/>
          </a:xfrm>
        </p:spPr>
        <p:txBody>
          <a:bodyPr anchor="b">
            <a:normAutofit/>
          </a:bodyPr>
          <a:lstStyle/>
          <a:p>
            <a:r>
              <a:rPr lang="en-US" dirty="0"/>
              <a:t>Platform Products</a:t>
            </a:r>
          </a:p>
        </p:txBody>
      </p:sp>
      <p:pic>
        <p:nvPicPr>
          <p:cNvPr id="6148" name="Picture 4" descr="Raspberry Pi - Wikipedia">
            <a:extLst>
              <a:ext uri="{FF2B5EF4-FFF2-40B4-BE49-F238E27FC236}">
                <a16:creationId xmlns:a16="http://schemas.microsoft.com/office/drawing/2014/main" id="{69EFB7F9-C568-9346-BF85-E46B9FA9D9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78" r="16744"/>
          <a:stretch/>
        </p:blipFill>
        <p:spPr bwMode="auto">
          <a:xfrm>
            <a:off x="4406845" y="3"/>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2B98878-6A02-184B-B52A-92428AE536E3}"/>
              </a:ext>
            </a:extLst>
          </p:cNvPr>
          <p:cNvSpPr>
            <a:spLocks noGrp="1"/>
          </p:cNvSpPr>
          <p:nvPr>
            <p:ph idx="1"/>
          </p:nvPr>
        </p:nvSpPr>
        <p:spPr>
          <a:xfrm>
            <a:off x="4406844" y="5021831"/>
            <a:ext cx="6946955" cy="1299943"/>
          </a:xfrm>
        </p:spPr>
        <p:txBody>
          <a:bodyPr>
            <a:normAutofit/>
          </a:bodyPr>
          <a:lstStyle/>
          <a:p>
            <a:endParaRPr lang="en-US" sz="2000"/>
          </a:p>
        </p:txBody>
      </p:sp>
      <p:pic>
        <p:nvPicPr>
          <p:cNvPr id="6150" name="Picture 6" descr="What is Bluetooth Low Energy (BLE) and how does it work? - Centare Blog">
            <a:extLst>
              <a:ext uri="{FF2B5EF4-FFF2-40B4-BE49-F238E27FC236}">
                <a16:creationId xmlns:a16="http://schemas.microsoft.com/office/drawing/2014/main" id="{00791BE8-F8DA-D642-8969-7DDE803308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116" r="11321" b="3"/>
          <a:stretch/>
        </p:blipFill>
        <p:spPr bwMode="auto">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a:noFill/>
          <a:extLst>
            <a:ext uri="{909E8E84-426E-40DD-AFC4-6F175D3DCCD1}">
              <a14:hiddenFill xmlns:a14="http://schemas.microsoft.com/office/drawing/2010/main">
                <a:solidFill>
                  <a:srgbClr val="FFFFFF"/>
                </a:solidFill>
              </a14:hiddenFill>
            </a:ext>
          </a:extLst>
        </p:spPr>
      </p:pic>
      <p:pic>
        <p:nvPicPr>
          <p:cNvPr id="6146" name="Picture 2" descr="Why the SkinBase IPL machine gets top marks - SkinBase™ Pro">
            <a:extLst>
              <a:ext uri="{FF2B5EF4-FFF2-40B4-BE49-F238E27FC236}">
                <a16:creationId xmlns:a16="http://schemas.microsoft.com/office/drawing/2014/main" id="{BE7783AE-2738-4746-B0AC-EDB14759FB2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 r="49946" b="-4"/>
          <a:stretch/>
        </p:blipFill>
        <p:spPr bwMode="auto">
          <a:xfrm>
            <a:off x="8653074" y="-2"/>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64682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B95FFB-BF1A-F640-9BD6-FB15496FD237}"/>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rPr>
              <a:t>Platform Product benefits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89F8E993-0DE9-814B-B948-7A2938FC83C7}"/>
              </a:ext>
            </a:extLst>
          </p:cNvPr>
          <p:cNvSpPr>
            <a:spLocks noGrp="1"/>
          </p:cNvSpPr>
          <p:nvPr>
            <p:ph idx="1"/>
          </p:nvPr>
        </p:nvSpPr>
        <p:spPr>
          <a:xfrm>
            <a:off x="6297233" y="518400"/>
            <a:ext cx="4771607" cy="5837949"/>
          </a:xfrm>
        </p:spPr>
        <p:txBody>
          <a:bodyPr anchor="ctr">
            <a:normAutofit/>
          </a:bodyPr>
          <a:lstStyle/>
          <a:p>
            <a:r>
              <a:rPr lang="en-US" sz="2000">
                <a:solidFill>
                  <a:schemeClr val="tx1">
                    <a:alpha val="80000"/>
                  </a:schemeClr>
                </a:solidFill>
              </a:rPr>
              <a:t>The implementation of a product platform allows for the same approaches as modelled by Apple and Ford</a:t>
            </a:r>
          </a:p>
          <a:p>
            <a:pPr lvl="1"/>
            <a:endParaRPr lang="en-US" sz="2000">
              <a:solidFill>
                <a:schemeClr val="tx1">
                  <a:alpha val="80000"/>
                </a:schemeClr>
              </a:solidFill>
            </a:endParaRPr>
          </a:p>
          <a:p>
            <a:pPr lvl="1"/>
            <a:r>
              <a:rPr lang="en-US" sz="2000">
                <a:solidFill>
                  <a:schemeClr val="tx1">
                    <a:alpha val="80000"/>
                  </a:schemeClr>
                </a:solidFill>
              </a:rPr>
              <a:t>Single stable design</a:t>
            </a:r>
          </a:p>
          <a:p>
            <a:pPr lvl="1"/>
            <a:r>
              <a:rPr lang="en-US" sz="2000">
                <a:solidFill>
                  <a:schemeClr val="tx1">
                    <a:alpha val="80000"/>
                  </a:schemeClr>
                </a:solidFill>
              </a:rPr>
              <a:t>Single implementation of core functionalities</a:t>
            </a:r>
          </a:p>
          <a:p>
            <a:pPr lvl="1"/>
            <a:r>
              <a:rPr lang="en-US" sz="2000">
                <a:solidFill>
                  <a:schemeClr val="tx1">
                    <a:alpha val="80000"/>
                  </a:schemeClr>
                </a:solidFill>
              </a:rPr>
              <a:t>Single validation and verification</a:t>
            </a:r>
          </a:p>
          <a:p>
            <a:pPr lvl="1"/>
            <a:r>
              <a:rPr lang="en-US" sz="2000">
                <a:solidFill>
                  <a:schemeClr val="tx1">
                    <a:alpha val="80000"/>
                  </a:schemeClr>
                </a:solidFill>
              </a:rPr>
              <a:t>Additions may be made and only these need be validated</a:t>
            </a:r>
          </a:p>
          <a:p>
            <a:pPr lvl="1"/>
            <a:endParaRPr lang="en-US" sz="2000">
              <a:solidFill>
                <a:schemeClr val="tx1">
                  <a:alpha val="80000"/>
                </a:schemeClr>
              </a:solidFill>
            </a:endParaRPr>
          </a:p>
          <a:p>
            <a:r>
              <a:rPr lang="en-US" sz="2000">
                <a:solidFill>
                  <a:schemeClr val="tx1">
                    <a:alpha val="80000"/>
                  </a:schemeClr>
                </a:solidFill>
              </a:rPr>
              <a:t>Feature amendments could be achieved for either functionality or aesthetics, however costs are vastly reduced</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8299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CE41AB5-4C1E-2844-869B-6DBD7CAA288B}"/>
              </a:ext>
            </a:extLst>
          </p:cNvPr>
          <p:cNvSpPr>
            <a:spLocks noGrp="1"/>
          </p:cNvSpPr>
          <p:nvPr>
            <p:ph type="title"/>
          </p:nvPr>
        </p:nvSpPr>
        <p:spPr>
          <a:xfrm>
            <a:off x="838200" y="365125"/>
            <a:ext cx="9842237" cy="1325563"/>
          </a:xfrm>
        </p:spPr>
        <p:txBody>
          <a:bodyPr>
            <a:normAutofit/>
          </a:bodyPr>
          <a:lstStyle/>
          <a:p>
            <a:r>
              <a:rPr lang="en-US" sz="5600"/>
              <a:t>Current Feature Selection</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7DF01134-21C3-4FF0-BFC7-048E18046FF6}"/>
              </a:ext>
            </a:extLst>
          </p:cNvPr>
          <p:cNvGraphicFramePr>
            <a:graphicFrameLocks noGrp="1"/>
          </p:cNvGraphicFramePr>
          <p:nvPr>
            <p:ph idx="1"/>
            <p:extLst>
              <p:ext uri="{D42A27DB-BD31-4B8C-83A1-F6EECF244321}">
                <p14:modId xmlns:p14="http://schemas.microsoft.com/office/powerpoint/2010/main" val="15783958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30438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6A6E8-1194-7A48-80BC-34D01C46FCE1}"/>
              </a:ext>
            </a:extLst>
          </p:cNvPr>
          <p:cNvSpPr>
            <a:spLocks noGrp="1"/>
          </p:cNvSpPr>
          <p:nvPr>
            <p:ph type="title"/>
          </p:nvPr>
        </p:nvSpPr>
        <p:spPr/>
        <p:txBody>
          <a:bodyPr/>
          <a:lstStyle/>
          <a:p>
            <a:r>
              <a:rPr lang="en-US"/>
              <a:t>Current Feature Selection</a:t>
            </a:r>
            <a:endParaRPr lang="en-US" dirty="0"/>
          </a:p>
        </p:txBody>
      </p:sp>
      <p:graphicFrame>
        <p:nvGraphicFramePr>
          <p:cNvPr id="7" name="Content Placeholder 2">
            <a:extLst>
              <a:ext uri="{FF2B5EF4-FFF2-40B4-BE49-F238E27FC236}">
                <a16:creationId xmlns:a16="http://schemas.microsoft.com/office/drawing/2014/main" id="{2655C886-21A3-46E4-8A4C-9625304F7E0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95946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5EEE723-A522-3C42-9F2F-581C712D2AFF}"/>
              </a:ext>
            </a:extLst>
          </p:cNvPr>
          <p:cNvSpPr>
            <a:spLocks noGrp="1"/>
          </p:cNvSpPr>
          <p:nvPr>
            <p:ph type="title"/>
          </p:nvPr>
        </p:nvSpPr>
        <p:spPr>
          <a:xfrm>
            <a:off x="838200" y="365125"/>
            <a:ext cx="9842237" cy="1325563"/>
          </a:xfrm>
        </p:spPr>
        <p:txBody>
          <a:bodyPr>
            <a:normAutofit/>
          </a:bodyPr>
          <a:lstStyle/>
          <a:p>
            <a:r>
              <a:rPr lang="en-US" sz="5600"/>
              <a:t>Automating Feature selection</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26" name="Content Placeholder 2">
            <a:extLst>
              <a:ext uri="{FF2B5EF4-FFF2-40B4-BE49-F238E27FC236}">
                <a16:creationId xmlns:a16="http://schemas.microsoft.com/office/drawing/2014/main" id="{F1428A5A-03CD-45B8-9312-EECA549A153C}"/>
              </a:ext>
            </a:extLst>
          </p:cNvPr>
          <p:cNvGraphicFramePr>
            <a:graphicFrameLocks noGrp="1"/>
          </p:cNvGraphicFramePr>
          <p:nvPr>
            <p:ph idx="1"/>
            <p:extLst>
              <p:ext uri="{D42A27DB-BD31-4B8C-83A1-F6EECF244321}">
                <p14:modId xmlns:p14="http://schemas.microsoft.com/office/powerpoint/2010/main" val="135094664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97747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B6E2AD72-EF4A-EA47-9177-8510757102AB}"/>
              </a:ext>
            </a:extLst>
          </p:cNvPr>
          <p:cNvSpPr>
            <a:spLocks noGrp="1"/>
          </p:cNvSpPr>
          <p:nvPr>
            <p:ph type="title"/>
          </p:nvPr>
        </p:nvSpPr>
        <p:spPr>
          <a:xfrm>
            <a:off x="838199" y="1065749"/>
            <a:ext cx="4953001" cy="4726502"/>
          </a:xfrm>
        </p:spPr>
        <p:txBody>
          <a:bodyPr>
            <a:normAutofit/>
          </a:bodyPr>
          <a:lstStyle/>
          <a:p>
            <a:r>
              <a:rPr lang="en-US" dirty="0"/>
              <a:t>Smart factories</a:t>
            </a:r>
          </a:p>
        </p:txBody>
      </p:sp>
      <p:sp>
        <p:nvSpPr>
          <p:cNvPr id="3" name="Content Placeholder 2">
            <a:extLst>
              <a:ext uri="{FF2B5EF4-FFF2-40B4-BE49-F238E27FC236}">
                <a16:creationId xmlns:a16="http://schemas.microsoft.com/office/drawing/2014/main" id="{D0A6944C-86F9-3641-A3BC-2FF834666544}"/>
              </a:ext>
            </a:extLst>
          </p:cNvPr>
          <p:cNvSpPr>
            <a:spLocks noGrp="1"/>
          </p:cNvSpPr>
          <p:nvPr>
            <p:ph idx="1"/>
          </p:nvPr>
        </p:nvSpPr>
        <p:spPr>
          <a:xfrm>
            <a:off x="7538022" y="713313"/>
            <a:ext cx="3815778" cy="5431376"/>
          </a:xfrm>
        </p:spPr>
        <p:txBody>
          <a:bodyPr anchor="ctr">
            <a:normAutofit/>
          </a:bodyPr>
          <a:lstStyle/>
          <a:p>
            <a:r>
              <a:rPr lang="en-US" sz="1700"/>
              <a:t>The Audi smart factory is an attempt to implement a factory that performs many of the functions and roles traditionally delegated to operators.</a:t>
            </a:r>
          </a:p>
          <a:p>
            <a:pPr lvl="1"/>
            <a:r>
              <a:rPr lang="en-US" sz="1700"/>
              <a:t>Within this factory, information from customers is fed directly to a computer controlled manufacturing plant</a:t>
            </a:r>
          </a:p>
          <a:p>
            <a:pPr lvl="1"/>
            <a:endParaRPr lang="en-US" sz="1700"/>
          </a:p>
          <a:p>
            <a:pPr lvl="1"/>
            <a:r>
              <a:rPr lang="en-US" sz="1700"/>
              <a:t>The options are translated to shop floor where automated interconnect robots assemble the core components of the product</a:t>
            </a:r>
          </a:p>
          <a:p>
            <a:pPr lvl="1"/>
            <a:endParaRPr lang="en-US" sz="1700"/>
          </a:p>
          <a:p>
            <a:pPr lvl="1"/>
            <a:r>
              <a:rPr lang="en-US" sz="1700"/>
              <a:t>Ones the core product is produced, autonomous vehicles, move the core structure to other bays for the customization steps</a:t>
            </a:r>
          </a:p>
        </p:txBody>
      </p:sp>
    </p:spTree>
    <p:extLst>
      <p:ext uri="{BB962C8B-B14F-4D97-AF65-F5344CB8AC3E}">
        <p14:creationId xmlns:p14="http://schemas.microsoft.com/office/powerpoint/2010/main" val="1025289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4981239-C81B-F143-96C6-800A71A03BAF}"/>
              </a:ext>
            </a:extLst>
          </p:cNvPr>
          <p:cNvSpPr>
            <a:spLocks noGrp="1"/>
          </p:cNvSpPr>
          <p:nvPr>
            <p:ph type="title"/>
          </p:nvPr>
        </p:nvSpPr>
        <p:spPr>
          <a:xfrm>
            <a:off x="838200" y="365125"/>
            <a:ext cx="9842237" cy="1325563"/>
          </a:xfrm>
        </p:spPr>
        <p:txBody>
          <a:bodyPr>
            <a:normAutofit/>
          </a:bodyPr>
          <a:lstStyle/>
          <a:p>
            <a:r>
              <a:rPr lang="en-US" sz="5200"/>
              <a:t>Customisation and Smart factories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5101A3D9-1227-4622-BF20-5CFE176E7240}"/>
              </a:ext>
            </a:extLst>
          </p:cNvPr>
          <p:cNvGraphicFramePr>
            <a:graphicFrameLocks noGrp="1"/>
          </p:cNvGraphicFramePr>
          <p:nvPr>
            <p:ph idx="1"/>
            <p:extLst>
              <p:ext uri="{D42A27DB-BD31-4B8C-83A1-F6EECF244321}">
                <p14:modId xmlns:p14="http://schemas.microsoft.com/office/powerpoint/2010/main" val="14493938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70474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04A04-3827-034D-9892-46EBFFE64019}"/>
              </a:ext>
            </a:extLst>
          </p:cNvPr>
          <p:cNvSpPr>
            <a:spLocks noGrp="1"/>
          </p:cNvSpPr>
          <p:nvPr>
            <p:ph type="title"/>
          </p:nvPr>
        </p:nvSpPr>
        <p:spPr>
          <a:xfrm>
            <a:off x="519545" y="621792"/>
            <a:ext cx="5181503" cy="5504688"/>
          </a:xfrm>
        </p:spPr>
        <p:txBody>
          <a:bodyPr>
            <a:normAutofit/>
          </a:bodyPr>
          <a:lstStyle/>
          <a:p>
            <a:r>
              <a:rPr lang="en-US" sz="4800"/>
              <a:t>Workflow Customisation</a:t>
            </a:r>
          </a:p>
        </p:txBody>
      </p:sp>
      <p:graphicFrame>
        <p:nvGraphicFramePr>
          <p:cNvPr id="18" name="Content Placeholder 2">
            <a:extLst>
              <a:ext uri="{FF2B5EF4-FFF2-40B4-BE49-F238E27FC236}">
                <a16:creationId xmlns:a16="http://schemas.microsoft.com/office/drawing/2014/main" id="{EDB2B063-F81B-46B6-804C-791C947CB185}"/>
              </a:ext>
            </a:extLst>
          </p:cNvPr>
          <p:cNvGraphicFramePr>
            <a:graphicFrameLocks noGrp="1"/>
          </p:cNvGraphicFramePr>
          <p:nvPr>
            <p:ph idx="1"/>
            <p:extLst>
              <p:ext uri="{D42A27DB-BD31-4B8C-83A1-F6EECF244321}">
                <p14:modId xmlns:p14="http://schemas.microsoft.com/office/powerpoint/2010/main" val="3967004039"/>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43116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A7EBC-7A0F-A642-B304-9840BDE563D4}"/>
              </a:ext>
            </a:extLst>
          </p:cNvPr>
          <p:cNvSpPr>
            <a:spLocks noGrp="1"/>
          </p:cNvSpPr>
          <p:nvPr>
            <p:ph type="title"/>
          </p:nvPr>
        </p:nvSpPr>
        <p:spPr>
          <a:xfrm>
            <a:off x="519545" y="621792"/>
            <a:ext cx="5181503" cy="5504688"/>
          </a:xfrm>
        </p:spPr>
        <p:txBody>
          <a:bodyPr>
            <a:normAutofit/>
          </a:bodyPr>
          <a:lstStyle/>
          <a:p>
            <a:r>
              <a:rPr lang="en-US" sz="4800"/>
              <a:t>Workflow Customisation</a:t>
            </a:r>
          </a:p>
        </p:txBody>
      </p:sp>
      <p:graphicFrame>
        <p:nvGraphicFramePr>
          <p:cNvPr id="5" name="Content Placeholder 2">
            <a:extLst>
              <a:ext uri="{FF2B5EF4-FFF2-40B4-BE49-F238E27FC236}">
                <a16:creationId xmlns:a16="http://schemas.microsoft.com/office/drawing/2014/main" id="{1914E4C1-FBCD-4D88-AFF9-22645756EF51}"/>
              </a:ext>
            </a:extLst>
          </p:cNvPr>
          <p:cNvGraphicFramePr>
            <a:graphicFrameLocks noGrp="1"/>
          </p:cNvGraphicFramePr>
          <p:nvPr>
            <p:ph idx="1"/>
            <p:extLst>
              <p:ext uri="{D42A27DB-BD31-4B8C-83A1-F6EECF244321}">
                <p14:modId xmlns:p14="http://schemas.microsoft.com/office/powerpoint/2010/main" val="3088723061"/>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94787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D67F5-D507-8141-84BA-89E99EF106F3}"/>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Smart selective features</a:t>
            </a:r>
          </a:p>
        </p:txBody>
      </p:sp>
      <p:pic>
        <p:nvPicPr>
          <p:cNvPr id="7172" name="Picture 4" descr="Intel Pentium Dual Core E5500 Processor, 2.80 GHz: Amazon.co.uk: Electronics">
            <a:extLst>
              <a:ext uri="{FF2B5EF4-FFF2-40B4-BE49-F238E27FC236}">
                <a16:creationId xmlns:a16="http://schemas.microsoft.com/office/drawing/2014/main" id="{54A39E99-AEF0-974B-9B86-B66BC6DE6E7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503911" y="307731"/>
            <a:ext cx="3088174" cy="3997637"/>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Intel® Celeron G-5900 Desktop Processor 2 Cores 3.4 GHz LGA1200 (Intel® 400  Series chipset) 58W, Model Number: BX80701G5900: Amazon.co.uk: Computers &amp;  Accessories">
            <a:extLst>
              <a:ext uri="{FF2B5EF4-FFF2-40B4-BE49-F238E27FC236}">
                <a16:creationId xmlns:a16="http://schemas.microsoft.com/office/drawing/2014/main" id="{CCE3C3C6-5E88-D145-AB9D-1EB33DE75E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45065" y="307731"/>
            <a:ext cx="3597873"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26846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8BED64C-4478-3845-B749-34F838740886}"/>
              </a:ext>
            </a:extLst>
          </p:cNvPr>
          <p:cNvSpPr>
            <a:spLocks noGrp="1"/>
          </p:cNvSpPr>
          <p:nvPr>
            <p:ph type="title"/>
          </p:nvPr>
        </p:nvSpPr>
        <p:spPr>
          <a:xfrm>
            <a:off x="838200" y="365125"/>
            <a:ext cx="9842237" cy="1325563"/>
          </a:xfrm>
        </p:spPr>
        <p:txBody>
          <a:bodyPr>
            <a:normAutofit/>
          </a:bodyPr>
          <a:lstStyle/>
          <a:p>
            <a:r>
              <a:rPr lang="en-US" sz="5600"/>
              <a:t>Customer Centricity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39D67954-D60F-4B82-B23F-10390C5D2D08}"/>
              </a:ext>
            </a:extLst>
          </p:cNvPr>
          <p:cNvGraphicFramePr>
            <a:graphicFrameLocks noGrp="1"/>
          </p:cNvGraphicFramePr>
          <p:nvPr>
            <p:ph idx="1"/>
            <p:extLst>
              <p:ext uri="{D42A27DB-BD31-4B8C-83A1-F6EECF244321}">
                <p14:modId xmlns:p14="http://schemas.microsoft.com/office/powerpoint/2010/main" val="35775165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11912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5" ma:contentTypeDescription="Create a new document." ma:contentTypeScope="" ma:versionID="3d6c7269aa206f7a4685a9e8dc032551">
  <xsd:schema xmlns:xsd="http://www.w3.org/2001/XMLSchema" xmlns:xs="http://www.w3.org/2001/XMLSchema" xmlns:p="http://schemas.microsoft.com/office/2006/metadata/properties" xmlns:ns3="95d0673b-7393-4c63-90d0-f8e29adc0326" xmlns:ns4="26599eb2-cc7f-47dc-99f1-d58e85d089ed" targetNamespace="http://schemas.microsoft.com/office/2006/metadata/properties" ma:root="true" ma:fieldsID="853d1b99ef72e6cd59ab73dfb67adf99" ns3:_="" ns4:_="">
    <xsd:import namespace="95d0673b-7393-4c63-90d0-f8e29adc0326"/>
    <xsd:import namespace="26599eb2-cc7f-47dc-99f1-d58e85d089e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8165DF8-425E-4C46-AC45-455D7751A020}">
  <ds:schemaRefs>
    <ds:schemaRef ds:uri="http://purl.org/dc/terms/"/>
    <ds:schemaRef ds:uri="http://schemas.openxmlformats.org/package/2006/metadata/core-properties"/>
    <ds:schemaRef ds:uri="26599eb2-cc7f-47dc-99f1-d58e85d089ed"/>
    <ds:schemaRef ds:uri="http://schemas.microsoft.com/office/2006/documentManagement/types"/>
    <ds:schemaRef ds:uri="http://schemas.microsoft.com/office/infopath/2007/PartnerControls"/>
    <ds:schemaRef ds:uri="95d0673b-7393-4c63-90d0-f8e29adc0326"/>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60C40485-0938-4C70-B9B2-DB20543A88FF}">
  <ds:schemaRefs>
    <ds:schemaRef ds:uri="http://schemas.microsoft.com/sharepoint/v3/contenttype/forms"/>
  </ds:schemaRefs>
</ds:datastoreItem>
</file>

<file path=customXml/itemProps3.xml><?xml version="1.0" encoding="utf-8"?>
<ds:datastoreItem xmlns:ds="http://schemas.openxmlformats.org/officeDocument/2006/customXml" ds:itemID="{05B5EA37-BCBB-4FAC-9D8C-AFB2B05C21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d0673b-7393-4c63-90d0-f8e29adc0326"/>
    <ds:schemaRef ds:uri="26599eb2-cc7f-47dc-99f1-d58e85d089e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224</TotalTime>
  <Words>1441</Words>
  <Application>Microsoft Macintosh PowerPoint</Application>
  <PresentationFormat>Widescreen</PresentationFormat>
  <Paragraphs>159</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Customisation and Flexibility</vt:lpstr>
      <vt:lpstr>Contents</vt:lpstr>
      <vt:lpstr>Current Culture</vt:lpstr>
      <vt:lpstr>Current Product fame </vt:lpstr>
      <vt:lpstr>Current product approaches</vt:lpstr>
      <vt:lpstr>Historical Context</vt:lpstr>
      <vt:lpstr>Industrial Production</vt:lpstr>
      <vt:lpstr>Ford’s Story</vt:lpstr>
      <vt:lpstr>Variance</vt:lpstr>
      <vt:lpstr>Product Iteration</vt:lpstr>
      <vt:lpstr>Origin and Development</vt:lpstr>
      <vt:lpstr>Origin and Development</vt:lpstr>
      <vt:lpstr>Differences</vt:lpstr>
      <vt:lpstr>Similarities</vt:lpstr>
      <vt:lpstr>Purpose of Change</vt:lpstr>
      <vt:lpstr>Ford’s Argument</vt:lpstr>
      <vt:lpstr>Modification</vt:lpstr>
      <vt:lpstr>Scenario </vt:lpstr>
      <vt:lpstr>Bespoke Offering</vt:lpstr>
      <vt:lpstr>Platform Consideration</vt:lpstr>
      <vt:lpstr>Platform Products</vt:lpstr>
      <vt:lpstr>Platform Product benefits</vt:lpstr>
      <vt:lpstr>Current Feature Selection</vt:lpstr>
      <vt:lpstr>Current Feature Selection</vt:lpstr>
      <vt:lpstr>Automating Feature selection</vt:lpstr>
      <vt:lpstr>Smart factories</vt:lpstr>
      <vt:lpstr>Customisation and Smart factories</vt:lpstr>
      <vt:lpstr>Workflow Customisation</vt:lpstr>
      <vt:lpstr>Workflow Customisation</vt:lpstr>
      <vt:lpstr>Smart selective features</vt:lpstr>
      <vt:lpstr>Customer Centricity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Jaymie Phillips</dc:creator>
  <cp:lastModifiedBy>Jaymie Phillips</cp:lastModifiedBy>
  <cp:revision>22</cp:revision>
  <dcterms:created xsi:type="dcterms:W3CDTF">2019-11-27T09:45:13Z</dcterms:created>
  <dcterms:modified xsi:type="dcterms:W3CDTF">2021-04-14T12:19:55Z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