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3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22531F-12BF-4EB7-9CBE-4A42ED9A7A39}" v="16" dt="2025-05-24T15:04:38.0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newman" userId="7315121a8c2a0ccf" providerId="LiveId" clId="{4022531F-12BF-4EB7-9CBE-4A42ED9A7A39}"/>
    <pc:docChg chg="modSld">
      <pc:chgData name="paul newman" userId="7315121a8c2a0ccf" providerId="LiveId" clId="{4022531F-12BF-4EB7-9CBE-4A42ED9A7A39}" dt="2025-05-24T15:34:32.034" v="40" actId="1076"/>
      <pc:docMkLst>
        <pc:docMk/>
      </pc:docMkLst>
      <pc:sldChg chg="addSp modSp mod">
        <pc:chgData name="paul newman" userId="7315121a8c2a0ccf" providerId="LiveId" clId="{4022531F-12BF-4EB7-9CBE-4A42ED9A7A39}" dt="2025-05-24T15:33:52.297" v="31" actId="1076"/>
        <pc:sldMkLst>
          <pc:docMk/>
          <pc:sldMk cId="0" sldId="256"/>
        </pc:sldMkLst>
        <pc:picChg chg="add mod">
          <ac:chgData name="paul newman" userId="7315121a8c2a0ccf" providerId="LiveId" clId="{4022531F-12BF-4EB7-9CBE-4A42ED9A7A39}" dt="2025-05-24T15:33:52.297" v="31" actId="1076"/>
          <ac:picMkLst>
            <pc:docMk/>
            <pc:sldMk cId="0" sldId="256"/>
            <ac:picMk id="7" creationId="{230296BD-CC2C-D32C-5839-0616289B93A6}"/>
          </ac:picMkLst>
        </pc:picChg>
      </pc:sldChg>
      <pc:sldChg chg="addSp modSp mod">
        <pc:chgData name="paul newman" userId="7315121a8c2a0ccf" providerId="LiveId" clId="{4022531F-12BF-4EB7-9CBE-4A42ED9A7A39}" dt="2025-05-24T15:33:56.985" v="32" actId="1076"/>
        <pc:sldMkLst>
          <pc:docMk/>
          <pc:sldMk cId="0" sldId="257"/>
        </pc:sldMkLst>
        <pc:picChg chg="add mod">
          <ac:chgData name="paul newman" userId="7315121a8c2a0ccf" providerId="LiveId" clId="{4022531F-12BF-4EB7-9CBE-4A42ED9A7A39}" dt="2025-05-24T15:33:56.985" v="32" actId="1076"/>
          <ac:picMkLst>
            <pc:docMk/>
            <pc:sldMk cId="0" sldId="257"/>
            <ac:picMk id="8" creationId="{D2C6261E-64F3-2857-CA66-22DD6F83D51D}"/>
          </ac:picMkLst>
        </pc:picChg>
      </pc:sldChg>
      <pc:sldChg chg="addSp modSp mod">
        <pc:chgData name="paul newman" userId="7315121a8c2a0ccf" providerId="LiveId" clId="{4022531F-12BF-4EB7-9CBE-4A42ED9A7A39}" dt="2025-05-24T15:34:01.186" v="33" actId="1076"/>
        <pc:sldMkLst>
          <pc:docMk/>
          <pc:sldMk cId="0" sldId="258"/>
        </pc:sldMkLst>
        <pc:picChg chg="add mod">
          <ac:chgData name="paul newman" userId="7315121a8c2a0ccf" providerId="LiveId" clId="{4022531F-12BF-4EB7-9CBE-4A42ED9A7A39}" dt="2025-05-24T15:34:01.186" v="33" actId="1076"/>
          <ac:picMkLst>
            <pc:docMk/>
            <pc:sldMk cId="0" sldId="258"/>
            <ac:picMk id="15" creationId="{D7260D52-3A77-6887-867A-EDB108170B3C}"/>
          </ac:picMkLst>
        </pc:picChg>
      </pc:sldChg>
      <pc:sldChg chg="addSp delSp modSp mod modTransition modAnim">
        <pc:chgData name="paul newman" userId="7315121a8c2a0ccf" providerId="LiveId" clId="{4022531F-12BF-4EB7-9CBE-4A42ED9A7A39}" dt="2025-05-24T15:34:04.922" v="34" actId="1076"/>
        <pc:sldMkLst>
          <pc:docMk/>
          <pc:sldMk cId="0" sldId="259"/>
        </pc:sldMkLst>
        <pc:picChg chg="add del mod">
          <ac:chgData name="paul newman" userId="7315121a8c2a0ccf" providerId="LiveId" clId="{4022531F-12BF-4EB7-9CBE-4A42ED9A7A39}" dt="2025-05-24T14:52:55.251" v="14"/>
          <ac:picMkLst>
            <pc:docMk/>
            <pc:sldMk cId="0" sldId="259"/>
            <ac:picMk id="8" creationId="{BCA50C6A-1A72-A404-177D-C9B6B38E8F64}"/>
          </ac:picMkLst>
        </pc:picChg>
        <pc:picChg chg="add del mod ord">
          <ac:chgData name="paul newman" userId="7315121a8c2a0ccf" providerId="LiveId" clId="{4022531F-12BF-4EB7-9CBE-4A42ED9A7A39}" dt="2025-05-24T14:53:49.075" v="15"/>
          <ac:picMkLst>
            <pc:docMk/>
            <pc:sldMk cId="0" sldId="259"/>
            <ac:picMk id="11" creationId="{90C7258B-1AE1-4833-419A-7DD69CC6E85D}"/>
          </ac:picMkLst>
        </pc:picChg>
        <pc:picChg chg="add del mod">
          <ac:chgData name="paul newman" userId="7315121a8c2a0ccf" providerId="LiveId" clId="{4022531F-12BF-4EB7-9CBE-4A42ED9A7A39}" dt="2025-05-24T14:58:24.007" v="18"/>
          <ac:picMkLst>
            <pc:docMk/>
            <pc:sldMk cId="0" sldId="259"/>
            <ac:picMk id="12" creationId="{7DAC7EDB-647E-D2FD-E764-8BC83DEC02D4}"/>
          </ac:picMkLst>
        </pc:picChg>
        <pc:picChg chg="add del mod ord">
          <ac:chgData name="paul newman" userId="7315121a8c2a0ccf" providerId="LiveId" clId="{4022531F-12BF-4EB7-9CBE-4A42ED9A7A39}" dt="2025-05-24T14:59:11.418" v="19"/>
          <ac:picMkLst>
            <pc:docMk/>
            <pc:sldMk cId="0" sldId="259"/>
            <ac:picMk id="23" creationId="{4FB687DB-CE16-C704-4176-510C8647DDDE}"/>
          </ac:picMkLst>
        </pc:picChg>
        <pc:picChg chg="add mod">
          <ac:chgData name="paul newman" userId="7315121a8c2a0ccf" providerId="LiveId" clId="{4022531F-12BF-4EB7-9CBE-4A42ED9A7A39}" dt="2025-05-24T15:34:04.922" v="34" actId="1076"/>
          <ac:picMkLst>
            <pc:docMk/>
            <pc:sldMk cId="0" sldId="259"/>
            <ac:picMk id="24" creationId="{03A48D73-8EB6-59A3-0A55-E56A60282C39}"/>
          </ac:picMkLst>
        </pc:picChg>
      </pc:sldChg>
      <pc:sldChg chg="addSp modSp mod">
        <pc:chgData name="paul newman" userId="7315121a8c2a0ccf" providerId="LiveId" clId="{4022531F-12BF-4EB7-9CBE-4A42ED9A7A39}" dt="2025-05-24T15:34:13.994" v="36" actId="1076"/>
        <pc:sldMkLst>
          <pc:docMk/>
          <pc:sldMk cId="0" sldId="260"/>
        </pc:sldMkLst>
        <pc:spChg chg="mod">
          <ac:chgData name="paul newman" userId="7315121a8c2a0ccf" providerId="LiveId" clId="{4022531F-12BF-4EB7-9CBE-4A42ED9A7A39}" dt="2025-05-24T14:00:50.179" v="9" actId="20577"/>
          <ac:spMkLst>
            <pc:docMk/>
            <pc:sldMk cId="0" sldId="260"/>
            <ac:spMk id="3" creationId="{00000000-0000-0000-0000-000000000000}"/>
          </ac:spMkLst>
        </pc:spChg>
        <pc:picChg chg="add mod">
          <ac:chgData name="paul newman" userId="7315121a8c2a0ccf" providerId="LiveId" clId="{4022531F-12BF-4EB7-9CBE-4A42ED9A7A39}" dt="2025-05-24T15:34:13.994" v="36" actId="1076"/>
          <ac:picMkLst>
            <pc:docMk/>
            <pc:sldMk cId="0" sldId="260"/>
            <ac:picMk id="7" creationId="{2CBD35DA-2E8A-FFBD-F06A-6A31ECF3F8FB}"/>
          </ac:picMkLst>
        </pc:picChg>
      </pc:sldChg>
      <pc:sldChg chg="addSp modSp mod">
        <pc:chgData name="paul newman" userId="7315121a8c2a0ccf" providerId="LiveId" clId="{4022531F-12BF-4EB7-9CBE-4A42ED9A7A39}" dt="2025-05-24T15:34:18.162" v="37" actId="1076"/>
        <pc:sldMkLst>
          <pc:docMk/>
          <pc:sldMk cId="0" sldId="261"/>
        </pc:sldMkLst>
        <pc:picChg chg="add mod">
          <ac:chgData name="paul newman" userId="7315121a8c2a0ccf" providerId="LiveId" clId="{4022531F-12BF-4EB7-9CBE-4A42ED9A7A39}" dt="2025-05-24T15:34:18.162" v="37" actId="1076"/>
          <ac:picMkLst>
            <pc:docMk/>
            <pc:sldMk cId="0" sldId="261"/>
            <ac:picMk id="7" creationId="{6AC739F7-2160-4BD6-B03C-802B6AA874C2}"/>
          </ac:picMkLst>
        </pc:picChg>
      </pc:sldChg>
      <pc:sldChg chg="addSp delSp modSp mod modTransition modAnim">
        <pc:chgData name="paul newman" userId="7315121a8c2a0ccf" providerId="LiveId" clId="{4022531F-12BF-4EB7-9CBE-4A42ED9A7A39}" dt="2025-05-24T15:34:23.355" v="38" actId="1076"/>
        <pc:sldMkLst>
          <pc:docMk/>
          <pc:sldMk cId="0" sldId="262"/>
        </pc:sldMkLst>
        <pc:picChg chg="add del mod">
          <ac:chgData name="paul newman" userId="7315121a8c2a0ccf" providerId="LiveId" clId="{4022531F-12BF-4EB7-9CBE-4A42ED9A7A39}" dt="2025-05-24T15:02:33.733" v="25"/>
          <ac:picMkLst>
            <pc:docMk/>
            <pc:sldMk cId="0" sldId="262"/>
            <ac:picMk id="7" creationId="{95B91604-9CBB-97DB-EB50-675A90F3F6F1}"/>
          </ac:picMkLst>
        </pc:picChg>
        <pc:picChg chg="add del mod ord">
          <ac:chgData name="paul newman" userId="7315121a8c2a0ccf" providerId="LiveId" clId="{4022531F-12BF-4EB7-9CBE-4A42ED9A7A39}" dt="2025-05-24T15:03:05.813" v="26"/>
          <ac:picMkLst>
            <pc:docMk/>
            <pc:sldMk cId="0" sldId="262"/>
            <ac:picMk id="10" creationId="{E34B1AA4-65CB-D0E0-3397-4DB7E289E562}"/>
          </ac:picMkLst>
        </pc:picChg>
        <pc:picChg chg="add mod">
          <ac:chgData name="paul newman" userId="7315121a8c2a0ccf" providerId="LiveId" clId="{4022531F-12BF-4EB7-9CBE-4A42ED9A7A39}" dt="2025-05-24T15:34:23.355" v="38" actId="1076"/>
          <ac:picMkLst>
            <pc:docMk/>
            <pc:sldMk cId="0" sldId="262"/>
            <ac:picMk id="11" creationId="{D9641312-B281-29FF-8C1F-F9F22FDB68EB}"/>
          </ac:picMkLst>
        </pc:picChg>
      </pc:sldChg>
      <pc:sldChg chg="addSp modSp mod">
        <pc:chgData name="paul newman" userId="7315121a8c2a0ccf" providerId="LiveId" clId="{4022531F-12BF-4EB7-9CBE-4A42ED9A7A39}" dt="2025-05-24T15:34:28.794" v="39" actId="1076"/>
        <pc:sldMkLst>
          <pc:docMk/>
          <pc:sldMk cId="0" sldId="263"/>
        </pc:sldMkLst>
        <pc:picChg chg="add mod">
          <ac:chgData name="paul newman" userId="7315121a8c2a0ccf" providerId="LiveId" clId="{4022531F-12BF-4EB7-9CBE-4A42ED9A7A39}" dt="2025-05-24T15:34:28.794" v="39" actId="1076"/>
          <ac:picMkLst>
            <pc:docMk/>
            <pc:sldMk cId="0" sldId="263"/>
            <ac:picMk id="7" creationId="{557B9396-1101-38D4-F24F-FF91304BEA9D}"/>
          </ac:picMkLst>
        </pc:picChg>
      </pc:sldChg>
      <pc:sldChg chg="addSp modSp mod">
        <pc:chgData name="paul newman" userId="7315121a8c2a0ccf" providerId="LiveId" clId="{4022531F-12BF-4EB7-9CBE-4A42ED9A7A39}" dt="2025-05-24T15:34:32.034" v="40" actId="1076"/>
        <pc:sldMkLst>
          <pc:docMk/>
          <pc:sldMk cId="0" sldId="264"/>
        </pc:sldMkLst>
        <pc:picChg chg="add mod">
          <ac:chgData name="paul newman" userId="7315121a8c2a0ccf" providerId="LiveId" clId="{4022531F-12BF-4EB7-9CBE-4A42ED9A7A39}" dt="2025-05-24T15:34:32.034" v="40" actId="1076"/>
          <ac:picMkLst>
            <pc:docMk/>
            <pc:sldMk cId="0" sldId="264"/>
            <ac:picMk id="7" creationId="{02342B79-B18D-2749-FEBC-527D8207E62F}"/>
          </ac:picMkLst>
        </pc:picChg>
      </pc:sldChg>
      <pc:sldChg chg="addSp modSp mod">
        <pc:chgData name="paul newman" userId="7315121a8c2a0ccf" providerId="LiveId" clId="{4022531F-12BF-4EB7-9CBE-4A42ED9A7A39}" dt="2025-05-24T15:34:10.066" v="35" actId="1076"/>
        <pc:sldMkLst>
          <pc:docMk/>
          <pc:sldMk cId="1201126492" sldId="265"/>
        </pc:sldMkLst>
        <pc:picChg chg="add mod">
          <ac:chgData name="paul newman" userId="7315121a8c2a0ccf" providerId="LiveId" clId="{4022531F-12BF-4EB7-9CBE-4A42ED9A7A39}" dt="2025-05-24T15:34:10.066" v="35" actId="1076"/>
          <ac:picMkLst>
            <pc:docMk/>
            <pc:sldMk cId="1201126492" sldId="265"/>
            <ac:picMk id="11" creationId="{7D99AF4A-0325-92B1-14AA-098CEB08930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1" y="2222623"/>
            <a:ext cx="5917679" cy="2554983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866441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76937" y="1828799"/>
            <a:ext cx="990599" cy="228659"/>
          </a:xfrm>
        </p:spPr>
        <p:txBody>
          <a:bodyPr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10" y="3264407"/>
            <a:ext cx="3859795" cy="228659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005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644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9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 bwMode="gray"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257588"/>
            <a:ext cx="3101765" cy="3020343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7"/>
            <a:ext cx="3054653" cy="302034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7738039" y="7605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535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199"/>
            <a:ext cx="3636980" cy="353060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489199"/>
            <a:ext cx="3636981" cy="35306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4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94298"/>
            <a:ext cx="3636980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39" y="3253588"/>
            <a:ext cx="3636981" cy="276621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48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18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734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89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1182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3086845"/>
            <a:ext cx="2712589" cy="2938036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81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1591" y="1340000"/>
            <a:ext cx="3001938" cy="161619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51591" y="3086100"/>
            <a:ext cx="3001938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813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9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5" y="4961453"/>
            <a:ext cx="6422002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3" y="5528191"/>
            <a:ext cx="6422003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263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27101"/>
            <a:ext cx="6422004" cy="1692720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8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807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2" name="TextBox 11"/>
          <p:cNvSpPr txBox="1"/>
          <p:nvPr/>
        </p:nvSpPr>
        <p:spPr bwMode="gray">
          <a:xfrm>
            <a:off x="7033422" y="2898648"/>
            <a:ext cx="6605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 bwMode="gray">
          <a:xfrm>
            <a:off x="651683" y="589767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80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58" y="903421"/>
            <a:ext cx="6160385" cy="2895658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9" y="3809278"/>
            <a:ext cx="5646142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5"/>
            <a:ext cx="6422005" cy="1024065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27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2057400"/>
            <a:ext cx="6422004" cy="2095500"/>
          </a:xfrm>
        </p:spPr>
        <p:txBody>
          <a:bodyPr anchor="b"/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2338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22305"/>
            <a:ext cx="6423592" cy="71466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2489200"/>
            <a:ext cx="2313433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5"/>
            <a:ext cx="2313432" cy="2877714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8472" y="2489200"/>
            <a:ext cx="2326750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2" y="3147165"/>
            <a:ext cx="2326749" cy="286987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0" y="2489201"/>
            <a:ext cx="2313740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3821" y="3147164"/>
            <a:ext cx="2313740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723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927101"/>
            <a:ext cx="6423592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461" y="4180095"/>
            <a:ext cx="229904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2743" y="2486221"/>
            <a:ext cx="2021456" cy="145032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1"/>
          </p:nvPr>
        </p:nvSpPr>
        <p:spPr>
          <a:xfrm>
            <a:off x="881461" y="4837558"/>
            <a:ext cx="2298410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4318" y="4179596"/>
            <a:ext cx="2317790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16"/>
          </p:nvPr>
        </p:nvSpPr>
        <p:spPr>
          <a:xfrm>
            <a:off x="3550622" y="2509453"/>
            <a:ext cx="2025182" cy="142708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04318" y="4837558"/>
            <a:ext cx="2330903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63821" y="4179595"/>
            <a:ext cx="229949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17"/>
          </p:nvPr>
        </p:nvSpPr>
        <p:spPr>
          <a:xfrm>
            <a:off x="6104946" y="2509453"/>
            <a:ext cx="2018839" cy="142708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63821" y="4837558"/>
            <a:ext cx="229949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015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0821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8"/>
            <p:cNvSpPr/>
            <p:nvPr/>
          </p:nvSpPr>
          <p:spPr bwMode="gray">
            <a:xfrm rot="5400000">
              <a:off x="1299309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414867" y="402165"/>
              <a:ext cx="46105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68970" y="1447799"/>
            <a:ext cx="1077347" cy="457199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440" y="1447799"/>
            <a:ext cx="4417234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66428" y="295730"/>
            <a:ext cx="628813" cy="767687"/>
          </a:xfrm>
          <a:prstGeom prst="rect">
            <a:avLst/>
          </a:prstGeo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236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0"/>
            <a:ext cx="9144000" cy="6860799"/>
            <a:chOff x="0" y="0"/>
            <a:chExt cx="9144000" cy="6860799"/>
          </a:xfrm>
        </p:grpSpPr>
        <p:sp>
          <p:nvSpPr>
            <p:cNvPr id="25" name="Rectangle 24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3202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2489200"/>
            <a:ext cx="6343201" cy="353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39638" y="6365499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5/24/2025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8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7678616" y="295730"/>
            <a:ext cx="791308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059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Detecting and Combating Deepfake Media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Using Machine Learning</a:t>
            </a:r>
          </a:p>
          <a:p>
            <a:r>
              <a:rPr dirty="0"/>
              <a:t>Paul Newman </a:t>
            </a:r>
            <a:r>
              <a:rPr lang="en-GB" dirty="0"/>
              <a:t>1805494</a:t>
            </a:r>
            <a:r>
              <a:rPr dirty="0"/>
              <a:t> 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30296BD-CC2C-D32C-5839-0616289B93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875520" y="307238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18"/>
    </mc:Choice>
    <mc:Fallback>
      <p:transition spd="slow" advTm="14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AI-generated images using GANs and diffusion models challenge traditional notions of authenticity. Deepfake content is increasingly realistic, raising ethical and societal concerns.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2C6261E-64F3-2857-CA66-22DD6F83D5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692640" y="34290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01"/>
    </mc:Choice>
    <mc:Fallback>
      <p:transition spd="slow" advTm="39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Context and 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The rise of synthetic media impacts digital trust and media integrity. Manual detection is unreliable, making automated detection essential for addressing misinformation and identity spoofing</a:t>
            </a:r>
            <a:r>
              <a:rPr sz="2000" dirty="0"/>
              <a:t>.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D7260D52-3A77-6887-867A-EDB108170B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756648" y="34290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31"/>
    </mc:Choice>
    <mc:Fallback>
      <p:transition spd="slow" advTm="26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Aim and SMART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Aim: Develop a machine learning system to detect AI-generated images.</a:t>
            </a:r>
          </a:p>
          <a:p>
            <a:r>
              <a:rPr sz="2400" dirty="0"/>
              <a:t>- Review 3 models (CNN, VGG19, ResNet50) by Week 3</a:t>
            </a:r>
          </a:p>
          <a:p>
            <a:r>
              <a:rPr sz="2400" dirty="0"/>
              <a:t>- Evaluate on AI-Art Bench by Week 6</a:t>
            </a:r>
          </a:p>
          <a:p>
            <a:r>
              <a:rPr sz="2400" dirty="0"/>
              <a:t>- Perform feature analysis by Week 7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03A48D73-8EB6-59A3-0A55-E56A60282C3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500616" y="39624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44"/>
    </mc:Choice>
    <mc:Fallback>
      <p:transition spd="slow" advTm="44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5AD54-430C-1AFB-2F34-56A4B8F27B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8B680-FE44-698A-F648-838F0E667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Aim and 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E86D1-E1B7-187D-9A8B-DC6C68C46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dirty="0"/>
          </a:p>
          <a:p>
            <a:r>
              <a:rPr dirty="0"/>
              <a:t>- </a:t>
            </a:r>
            <a:r>
              <a:rPr sz="2400" dirty="0"/>
              <a:t>Address model limitations by Week 8</a:t>
            </a:r>
          </a:p>
          <a:p>
            <a:r>
              <a:rPr sz="2400" dirty="0"/>
              <a:t>- Propose improvements by Week 9</a:t>
            </a:r>
          </a:p>
          <a:p>
            <a:r>
              <a:rPr sz="2400" dirty="0"/>
              <a:t>- Assess ethical impact by Week 10</a:t>
            </a:r>
          </a:p>
          <a:p>
            <a:r>
              <a:rPr sz="2400" dirty="0"/>
              <a:t>- Deliver prototype by Week 11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7D99AF4A-0325-92B1-14AA-098CEB0893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683496" y="389534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1126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51"/>
    </mc:Choice>
    <mc:Fallback>
      <p:transition spd="slow" advTm="21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Dataset: AI-Art Bench (human vs AI-generated </a:t>
            </a:r>
            <a:r>
              <a:rPr lang="en-GB" sz="2400"/>
              <a:t>filters</a:t>
            </a:r>
            <a:r>
              <a:rPr sz="2400"/>
              <a:t>)</a:t>
            </a:r>
            <a:endParaRPr sz="2400" dirty="0"/>
          </a:p>
          <a:p>
            <a:r>
              <a:rPr sz="2400" dirty="0"/>
              <a:t>- Resize and normalize images</a:t>
            </a:r>
          </a:p>
          <a:p>
            <a:r>
              <a:rPr sz="2400" dirty="0"/>
              <a:t>- Train/test split (80/20)</a:t>
            </a:r>
          </a:p>
          <a:p>
            <a:r>
              <a:rPr sz="2400" dirty="0"/>
              <a:t>- Use CNN, VGG19, ResNet50</a:t>
            </a:r>
          </a:p>
          <a:p>
            <a:r>
              <a:rPr sz="2400" dirty="0"/>
              <a:t>- Evaluate with accuracy, F1, confusion matrix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CBD35DA-2E8A-FFBD-F06A-6A31ECF3F8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546336" y="42545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35"/>
    </mc:Choice>
    <mc:Fallback>
      <p:transition spd="slow" advTm="46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Onion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Philosophy: Pragmatism</a:t>
            </a:r>
          </a:p>
          <a:p>
            <a:r>
              <a:rPr sz="2400" dirty="0"/>
              <a:t>Approach: Deductive</a:t>
            </a:r>
          </a:p>
          <a:p>
            <a:r>
              <a:rPr sz="2400" dirty="0"/>
              <a:t>Method: Quantitative</a:t>
            </a:r>
          </a:p>
          <a:p>
            <a:r>
              <a:rPr sz="2400" dirty="0"/>
              <a:t>Strategy: Experimental</a:t>
            </a:r>
          </a:p>
          <a:p>
            <a:r>
              <a:rPr sz="2400" dirty="0"/>
              <a:t>Time Horizon: Cross-sectional</a:t>
            </a:r>
          </a:p>
          <a:p>
            <a:r>
              <a:rPr sz="2400" dirty="0"/>
              <a:t>Data: Secondary (AI-Art Bench)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AC739F7-2160-4BD6-B03C-802B6AA874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610344" y="4142232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71"/>
    </mc:Choice>
    <mc:Fallback>
      <p:transition spd="slow" advTm="27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- Privacy and Consent: Use of biometric data</a:t>
            </a:r>
          </a:p>
          <a:p>
            <a:r>
              <a:rPr sz="2400" dirty="0"/>
              <a:t>- Misidentification and Bias</a:t>
            </a:r>
          </a:p>
          <a:p>
            <a:r>
              <a:rPr sz="2400" dirty="0"/>
              <a:t>- Misuse: Surveillance, harassment</a:t>
            </a:r>
          </a:p>
          <a:p>
            <a:r>
              <a:rPr sz="2400" dirty="0"/>
              <a:t>- Freedom of Expression</a:t>
            </a:r>
          </a:p>
          <a:p>
            <a:r>
              <a:rPr sz="2400" dirty="0"/>
              <a:t>- Transparency and Legal Risks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D9641312-B281-29FF-8C1F-F9F22FDB68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454896" y="4254500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81"/>
    </mc:Choice>
    <mc:Fallback>
      <p:transition spd="slow" advTm="29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Resources and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Hardware: High-end GPU, SSD</a:t>
            </a:r>
          </a:p>
          <a:p>
            <a:r>
              <a:rPr sz="2400" dirty="0"/>
              <a:t>Software: Python, TensorFlow, OpenCV</a:t>
            </a:r>
          </a:p>
          <a:p>
            <a:r>
              <a:rPr sz="2400" dirty="0"/>
              <a:t>Tools: GitHub, Jupyter, MS Project</a:t>
            </a:r>
          </a:p>
          <a:p>
            <a:r>
              <a:rPr sz="2400" dirty="0"/>
              <a:t>Human: Supervisor, peer testers</a:t>
            </a:r>
          </a:p>
          <a:p>
            <a:r>
              <a:rPr sz="2400" dirty="0"/>
              <a:t>Plan: Gantt chart tracks timeline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57B9396-1101-38D4-F24F-FF91304BEA9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546336" y="384962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33"/>
    </mc:Choice>
    <mc:Fallback>
      <p:transition spd="slow" advTm="29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dirty="0"/>
              <a:t>CNN achieved high accuracy, proving effective for deepfake detection. Future work should focus on model explainability, adversarial robustness, and ethical deployment. The project lays groundwork for protecting digital authenticity</a:t>
            </a:r>
            <a:r>
              <a:rPr dirty="0"/>
              <a:t>.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02342B79-B18D-2749-FEBC-527D8207E6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9518904" y="4105656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92"/>
    </mc:Choice>
    <mc:Fallback>
      <p:transition spd="slow" advTm="27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78</TotalTime>
  <Words>312</Words>
  <Application>Microsoft Office PowerPoint</Application>
  <PresentationFormat>On-screen Show (4:3)</PresentationFormat>
  <Paragraphs>45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Calibri</vt:lpstr>
      <vt:lpstr>Wingdings 3</vt:lpstr>
      <vt:lpstr>Ion Boardroom</vt:lpstr>
      <vt:lpstr>Detecting and Combating Deepfake Media</vt:lpstr>
      <vt:lpstr>Introduction</vt:lpstr>
      <vt:lpstr>Context and Research Problem</vt:lpstr>
      <vt:lpstr>Aim and SMART Objectives</vt:lpstr>
      <vt:lpstr>Aim and SMART Objectives</vt:lpstr>
      <vt:lpstr>Methodology Overview</vt:lpstr>
      <vt:lpstr>Research Onion</vt:lpstr>
      <vt:lpstr>Ethical Considerations</vt:lpstr>
      <vt:lpstr>Resources and Planning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paul newman</dc:creator>
  <cp:keywords/>
  <dc:description>generated using python-pptx</dc:description>
  <cp:lastModifiedBy>paul newman</cp:lastModifiedBy>
  <cp:revision>2</cp:revision>
  <dcterms:created xsi:type="dcterms:W3CDTF">2013-01-27T09:14:16Z</dcterms:created>
  <dcterms:modified xsi:type="dcterms:W3CDTF">2025-05-24T15:34:34Z</dcterms:modified>
  <cp:category/>
</cp:coreProperties>
</file>