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AB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2578" y="-101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9"/>
            <a:ext cx="5829300" cy="19600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20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2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2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1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1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70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70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1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8" y="364069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1" y="1913469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1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2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6"/>
            <a:ext cx="1543050" cy="780203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6"/>
            <a:ext cx="4514850" cy="78020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2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6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6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6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812800"/>
            <a:ext cx="5829300" cy="4978400"/>
          </a:xfrm>
        </p:spPr>
        <p:txBody>
          <a:bodyPr>
            <a:normAutofit/>
          </a:bodyPr>
          <a:lstStyle/>
          <a:p>
            <a:pPr algn="l"/>
            <a:r>
              <a:rPr lang="en-US" sz="3200" dirty="0" smtClean="0"/>
              <a:t>Foreign Languages &amp; Cultural Awareness</a:t>
            </a:r>
            <a:br>
              <a:rPr lang="en-US" sz="3200" dirty="0" smtClean="0"/>
            </a:br>
            <a:r>
              <a:rPr lang="en-US" sz="3200" dirty="0" smtClean="0"/>
              <a:t>Hotel Event Poster</a:t>
            </a:r>
            <a:br>
              <a:rPr lang="en-US" sz="3200" dirty="0" smtClean="0"/>
            </a:b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2400" b="1" dirty="0" smtClean="0"/>
              <a:t>Student Name: </a:t>
            </a:r>
            <a:r>
              <a:rPr lang="en-US" sz="2400" dirty="0" err="1" smtClean="0"/>
              <a:t>Mihai</a:t>
            </a:r>
            <a:r>
              <a:rPr lang="en-US" sz="2400" dirty="0" smtClean="0"/>
              <a:t> </a:t>
            </a:r>
            <a:r>
              <a:rPr lang="en-US" sz="2400" dirty="0" err="1" smtClean="0"/>
              <a:t>Diaconu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b="1" dirty="0" smtClean="0"/>
              <a:t>Student ID: </a:t>
            </a:r>
            <a:r>
              <a:rPr lang="en-US" sz="2400" dirty="0" smtClean="0"/>
              <a:t>2131599</a:t>
            </a:r>
            <a:br>
              <a:rPr lang="en-US" sz="2400" dirty="0" smtClean="0"/>
            </a:br>
            <a:r>
              <a:rPr lang="en-US" sz="2400" b="1" dirty="0" smtClean="0"/>
              <a:t>Module:</a:t>
            </a:r>
            <a:r>
              <a:rPr lang="en-US" sz="2400" dirty="0" smtClean="0"/>
              <a:t> BMIH5003</a:t>
            </a:r>
            <a:br>
              <a:rPr lang="en-US" sz="2400" dirty="0" smtClean="0"/>
            </a:br>
            <a:r>
              <a:rPr lang="en-US" sz="2400" b="1" dirty="0" smtClean="0"/>
              <a:t>Lecturer:</a:t>
            </a:r>
            <a:r>
              <a:rPr lang="en-US" sz="2400" dirty="0" smtClean="0"/>
              <a:t> Rodrigo Aguilera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ihai Diaconu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034" y="0"/>
            <a:ext cx="6463932" cy="91440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5</Words>
  <Application>Microsoft Office PowerPoint</Application>
  <PresentationFormat>On-screen Show (4:3)</PresentationFormat>
  <Paragraphs>1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Foreign Languages &amp; Cultural Awareness Hotel Event Poster   Student Name: Mihai Diaconu Student ID: 2131599 Module: BMIH5003 Lecturer: Rodrigo Aguilera</vt:lpstr>
      <vt:lpstr>Slide 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 Student Name: Mihai Diaconu Student ID: 2131599 Module: BMIH5003 Lecturer: Rodrigo Aguilera</dc:title>
  <dc:creator>owner</dc:creator>
  <cp:lastModifiedBy>owner</cp:lastModifiedBy>
  <cp:revision>21</cp:revision>
  <dcterms:created xsi:type="dcterms:W3CDTF">2006-08-16T00:00:00Z</dcterms:created>
  <dcterms:modified xsi:type="dcterms:W3CDTF">2023-06-02T21:58:48Z</dcterms:modified>
</cp:coreProperties>
</file>