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63"/>
  </p:notesMasterIdLst>
  <p:handoutMasterIdLst>
    <p:handoutMasterId r:id="rId64"/>
  </p:handoutMasterIdLst>
  <p:sldIdLst>
    <p:sldId id="256" r:id="rId5"/>
    <p:sldId id="275" r:id="rId6"/>
    <p:sldId id="276" r:id="rId7"/>
    <p:sldId id="280" r:id="rId8"/>
    <p:sldId id="277" r:id="rId9"/>
    <p:sldId id="279" r:id="rId10"/>
    <p:sldId id="278" r:id="rId11"/>
    <p:sldId id="281" r:id="rId12"/>
    <p:sldId id="282" r:id="rId13"/>
    <p:sldId id="283" r:id="rId14"/>
    <p:sldId id="284" r:id="rId15"/>
    <p:sldId id="286" r:id="rId16"/>
    <p:sldId id="285" r:id="rId17"/>
    <p:sldId id="287" r:id="rId18"/>
    <p:sldId id="303" r:id="rId19"/>
    <p:sldId id="288" r:id="rId20"/>
    <p:sldId id="289" r:id="rId21"/>
    <p:sldId id="290" r:id="rId22"/>
    <p:sldId id="291" r:id="rId23"/>
    <p:sldId id="292" r:id="rId24"/>
    <p:sldId id="293" r:id="rId25"/>
    <p:sldId id="295" r:id="rId26"/>
    <p:sldId id="294" r:id="rId27"/>
    <p:sldId id="296" r:id="rId28"/>
    <p:sldId id="297" r:id="rId29"/>
    <p:sldId id="298" r:id="rId30"/>
    <p:sldId id="299" r:id="rId31"/>
    <p:sldId id="300" r:id="rId32"/>
    <p:sldId id="304" r:id="rId33"/>
    <p:sldId id="301" r:id="rId34"/>
    <p:sldId id="302" r:id="rId35"/>
    <p:sldId id="305" r:id="rId36"/>
    <p:sldId id="306" r:id="rId37"/>
    <p:sldId id="307" r:id="rId38"/>
    <p:sldId id="308" r:id="rId39"/>
    <p:sldId id="310" r:id="rId40"/>
    <p:sldId id="309" r:id="rId41"/>
    <p:sldId id="311" r:id="rId42"/>
    <p:sldId id="312" r:id="rId43"/>
    <p:sldId id="313" r:id="rId44"/>
    <p:sldId id="315" r:id="rId45"/>
    <p:sldId id="316" r:id="rId46"/>
    <p:sldId id="317" r:id="rId47"/>
    <p:sldId id="318" r:id="rId48"/>
    <p:sldId id="319" r:id="rId49"/>
    <p:sldId id="314" r:id="rId50"/>
    <p:sldId id="320" r:id="rId51"/>
    <p:sldId id="321" r:id="rId52"/>
    <p:sldId id="322" r:id="rId53"/>
    <p:sldId id="323" r:id="rId54"/>
    <p:sldId id="324" r:id="rId55"/>
    <p:sldId id="325" r:id="rId56"/>
    <p:sldId id="327" r:id="rId57"/>
    <p:sldId id="328" r:id="rId58"/>
    <p:sldId id="329" r:id="rId59"/>
    <p:sldId id="330" r:id="rId60"/>
    <p:sldId id="326" r:id="rId61"/>
    <p:sldId id="331" r:id="rId62"/>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8" pos="383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39"/>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52EF5C-21D3-4C9C-A89A-A9D32C40E0F6}"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US"/>
        </a:p>
      </dgm:t>
    </dgm:pt>
    <dgm:pt modelId="{1AED01B3-28D4-41B2-8695-11561936A222}">
      <dgm:prSet phldrT="[Text]" custT="1"/>
      <dgm:spPr/>
      <dgm:t>
        <a:bodyPr/>
        <a:lstStyle/>
        <a:p>
          <a:pPr algn="ctr"/>
          <a:r>
            <a:rPr lang="en-US" sz="1800"/>
            <a:t>Misapplying a good rule</a:t>
          </a:r>
        </a:p>
      </dgm:t>
    </dgm:pt>
    <dgm:pt modelId="{902AD7DC-B06E-4615-81CE-D5A7E92ADAAA}" type="parTrans" cxnId="{B3981F97-33C6-40B4-874E-7350FECF317D}">
      <dgm:prSet/>
      <dgm:spPr/>
      <dgm:t>
        <a:bodyPr/>
        <a:lstStyle/>
        <a:p>
          <a:endParaRPr lang="en-US"/>
        </a:p>
      </dgm:t>
    </dgm:pt>
    <dgm:pt modelId="{F0957D20-74EE-4242-AB09-32F1CF2D30F6}" type="sibTrans" cxnId="{B3981F97-33C6-40B4-874E-7350FECF317D}">
      <dgm:prSet/>
      <dgm:spPr/>
      <dgm:t>
        <a:bodyPr/>
        <a:lstStyle/>
        <a:p>
          <a:endParaRPr lang="en-US"/>
        </a:p>
      </dgm:t>
    </dgm:pt>
    <dgm:pt modelId="{E3EA5D84-4349-43F4-8D56-6EAC63852997}">
      <dgm:prSet phldrT="[Text]" custT="1"/>
      <dgm:spPr/>
      <dgm:t>
        <a:bodyPr/>
        <a:lstStyle/>
        <a:p>
          <a:r>
            <a:rPr lang="en-US" sz="1600"/>
            <a:t>Inappropriate circumstances</a:t>
          </a:r>
          <a:br>
            <a:rPr lang="en-US" sz="1600"/>
          </a:br>
          <a:endParaRPr lang="en-US" sz="1600"/>
        </a:p>
      </dgm:t>
    </dgm:pt>
    <dgm:pt modelId="{5F4B799C-438B-4EC5-BC8D-26EB91A7E234}" type="parTrans" cxnId="{0AB231B4-90F9-4BE5-8420-0F810B07BBEF}">
      <dgm:prSet/>
      <dgm:spPr/>
      <dgm:t>
        <a:bodyPr/>
        <a:lstStyle/>
        <a:p>
          <a:endParaRPr lang="en-US"/>
        </a:p>
      </dgm:t>
    </dgm:pt>
    <dgm:pt modelId="{886C6ED8-029F-42A8-ACFF-A32D52F08041}" type="sibTrans" cxnId="{0AB231B4-90F9-4BE5-8420-0F810B07BBEF}">
      <dgm:prSet/>
      <dgm:spPr/>
      <dgm:t>
        <a:bodyPr/>
        <a:lstStyle/>
        <a:p>
          <a:endParaRPr lang="en-US"/>
        </a:p>
      </dgm:t>
    </dgm:pt>
    <dgm:pt modelId="{B0094907-9807-47DB-88BC-1FB3CF4C50CE}">
      <dgm:prSet phldrT="[Text]" custT="1"/>
      <dgm:spPr/>
      <dgm:t>
        <a:bodyPr/>
        <a:lstStyle/>
        <a:p>
          <a:pPr algn="ctr"/>
          <a:r>
            <a:rPr lang="en-US" sz="1800"/>
            <a:t>Applying a bad rule</a:t>
          </a:r>
        </a:p>
      </dgm:t>
    </dgm:pt>
    <dgm:pt modelId="{8A34A773-71B0-4391-867B-39C0568317AF}" type="parTrans" cxnId="{B942EE92-6417-4118-94BC-6197428EDF1C}">
      <dgm:prSet/>
      <dgm:spPr/>
      <dgm:t>
        <a:bodyPr/>
        <a:lstStyle/>
        <a:p>
          <a:endParaRPr lang="en-US"/>
        </a:p>
      </dgm:t>
    </dgm:pt>
    <dgm:pt modelId="{4D7DB7CB-1780-4C9C-B22D-139A0DEBDBA8}" type="sibTrans" cxnId="{B942EE92-6417-4118-94BC-6197428EDF1C}">
      <dgm:prSet/>
      <dgm:spPr/>
      <dgm:t>
        <a:bodyPr/>
        <a:lstStyle/>
        <a:p>
          <a:endParaRPr lang="en-US"/>
        </a:p>
      </dgm:t>
    </dgm:pt>
    <dgm:pt modelId="{08D8B87B-EF70-4E52-BD61-0469CDF92A5C}">
      <dgm:prSet phldrT="[Text]" custT="1"/>
      <dgm:spPr/>
      <dgm:t>
        <a:bodyPr/>
        <a:lstStyle/>
        <a:p>
          <a:r>
            <a:rPr lang="en-US" sz="1600"/>
            <a:t>Potential misunderstanding of situation and plan of action</a:t>
          </a:r>
          <a:br>
            <a:rPr lang="en-US" sz="1600"/>
          </a:br>
          <a:endParaRPr lang="en-US" sz="1600"/>
        </a:p>
      </dgm:t>
    </dgm:pt>
    <dgm:pt modelId="{C8BE33D8-980A-4974-BB61-DDC388C582D8}" type="parTrans" cxnId="{2C5914D3-FAD1-46EE-A391-DEB012F35A41}">
      <dgm:prSet/>
      <dgm:spPr/>
      <dgm:t>
        <a:bodyPr/>
        <a:lstStyle/>
        <a:p>
          <a:endParaRPr lang="en-US"/>
        </a:p>
      </dgm:t>
    </dgm:pt>
    <dgm:pt modelId="{576EC786-903C-4748-A99E-F59E623E8E9A}" type="sibTrans" cxnId="{2C5914D3-FAD1-46EE-A391-DEB012F35A41}">
      <dgm:prSet/>
      <dgm:spPr/>
      <dgm:t>
        <a:bodyPr/>
        <a:lstStyle/>
        <a:p>
          <a:endParaRPr lang="en-US"/>
        </a:p>
      </dgm:t>
    </dgm:pt>
    <dgm:pt modelId="{B8A1CD28-B8EB-4594-B521-8CF501F8CF3B}">
      <dgm:prSet phldrT="[Text]" custT="1"/>
      <dgm:spPr/>
      <dgm:t>
        <a:bodyPr/>
        <a:lstStyle/>
        <a:p>
          <a:pPr algn="ctr"/>
          <a:r>
            <a:rPr lang="en-US" sz="1800"/>
            <a:t>Failing to apply a good rule</a:t>
          </a:r>
        </a:p>
      </dgm:t>
    </dgm:pt>
    <dgm:pt modelId="{8B3531FD-5F07-4896-AA56-4B06219C8F60}" type="parTrans" cxnId="{E6BBE6CD-0748-4B2C-BD0A-87EC561DBF42}">
      <dgm:prSet/>
      <dgm:spPr/>
      <dgm:t>
        <a:bodyPr/>
        <a:lstStyle/>
        <a:p>
          <a:endParaRPr lang="en-US"/>
        </a:p>
      </dgm:t>
    </dgm:pt>
    <dgm:pt modelId="{90AB754E-8DAB-4A71-850D-469ABFB7D7C7}" type="sibTrans" cxnId="{E6BBE6CD-0748-4B2C-BD0A-87EC561DBF42}">
      <dgm:prSet/>
      <dgm:spPr/>
      <dgm:t>
        <a:bodyPr/>
        <a:lstStyle/>
        <a:p>
          <a:endParaRPr lang="en-US"/>
        </a:p>
      </dgm:t>
    </dgm:pt>
    <dgm:pt modelId="{D022780D-1502-4CB5-A15E-F6A2F4A480ED}">
      <dgm:prSet phldrT="[Text]" custT="1"/>
      <dgm:spPr/>
      <dgm:t>
        <a:bodyPr/>
        <a:lstStyle/>
        <a:p>
          <a:r>
            <a:rPr lang="en-US" sz="1600"/>
            <a:t>Misunderstanding or lack of training?</a:t>
          </a:r>
          <a:br>
            <a:rPr lang="en-US" sz="1600"/>
          </a:br>
          <a:endParaRPr lang="en-US" sz="1600"/>
        </a:p>
      </dgm:t>
    </dgm:pt>
    <dgm:pt modelId="{AF91B0DC-9C85-4082-BBC1-15B2644FE508}" type="parTrans" cxnId="{DF8F7D10-FE30-4EA0-81D2-1E9C7D519ECA}">
      <dgm:prSet/>
      <dgm:spPr/>
      <dgm:t>
        <a:bodyPr/>
        <a:lstStyle/>
        <a:p>
          <a:endParaRPr lang="en-US"/>
        </a:p>
      </dgm:t>
    </dgm:pt>
    <dgm:pt modelId="{13FC2A9F-2879-4D68-9F77-A37638CAE83E}" type="sibTrans" cxnId="{DF8F7D10-FE30-4EA0-81D2-1E9C7D519ECA}">
      <dgm:prSet/>
      <dgm:spPr/>
      <dgm:t>
        <a:bodyPr/>
        <a:lstStyle/>
        <a:p>
          <a:endParaRPr lang="en-US"/>
        </a:p>
      </dgm:t>
    </dgm:pt>
    <dgm:pt modelId="{28FFC45C-7EE9-4903-AABC-1DDE7442A8D4}">
      <dgm:prSet phldrT="[Text]" custT="1"/>
      <dgm:spPr/>
      <dgm:t>
        <a:bodyPr/>
        <a:lstStyle/>
        <a:p>
          <a:r>
            <a:rPr lang="en-US" sz="1600"/>
            <a:t>Potential misunderstanding of procedure / protocols</a:t>
          </a:r>
        </a:p>
      </dgm:t>
    </dgm:pt>
    <dgm:pt modelId="{97C286F2-008F-4D57-A9E7-B4D2F30D3DB0}" type="parTrans" cxnId="{371990FF-4864-424D-B87E-8D91DC9BE43C}">
      <dgm:prSet/>
      <dgm:spPr/>
      <dgm:t>
        <a:bodyPr/>
        <a:lstStyle/>
        <a:p>
          <a:endParaRPr lang="en-US"/>
        </a:p>
      </dgm:t>
    </dgm:pt>
    <dgm:pt modelId="{781D0EA4-0B9E-41C5-B44E-6A9D9478EE90}" type="sibTrans" cxnId="{371990FF-4864-424D-B87E-8D91DC9BE43C}">
      <dgm:prSet/>
      <dgm:spPr/>
      <dgm:t>
        <a:bodyPr/>
        <a:lstStyle/>
        <a:p>
          <a:endParaRPr lang="en-US"/>
        </a:p>
      </dgm:t>
    </dgm:pt>
    <dgm:pt modelId="{01A0F966-D554-47AE-8611-F7786C11E0AF}">
      <dgm:prSet phldrT="[Text]" custT="1"/>
      <dgm:spPr/>
      <dgm:t>
        <a:bodyPr/>
        <a:lstStyle/>
        <a:p>
          <a:r>
            <a:rPr lang="en-US" sz="1600"/>
            <a:t>Comes with unwanted consequences</a:t>
          </a:r>
        </a:p>
      </dgm:t>
    </dgm:pt>
    <dgm:pt modelId="{82D3D19E-37EF-4232-A627-F56F4F488841}" type="parTrans" cxnId="{49F881B8-B553-4004-8430-EF5B307A5223}">
      <dgm:prSet/>
      <dgm:spPr/>
      <dgm:t>
        <a:bodyPr/>
        <a:lstStyle/>
        <a:p>
          <a:endParaRPr lang="en-US"/>
        </a:p>
      </dgm:t>
    </dgm:pt>
    <dgm:pt modelId="{9E8529BE-6051-479D-A43C-1000727F6A2E}" type="sibTrans" cxnId="{49F881B8-B553-4004-8430-EF5B307A5223}">
      <dgm:prSet/>
      <dgm:spPr/>
      <dgm:t>
        <a:bodyPr/>
        <a:lstStyle/>
        <a:p>
          <a:endParaRPr lang="en-US"/>
        </a:p>
      </dgm:t>
    </dgm:pt>
    <dgm:pt modelId="{17E3517B-1E0A-49DF-9E9A-E43186EFE12B}">
      <dgm:prSet phldrT="[Text]" custT="1"/>
      <dgm:spPr/>
      <dgm:t>
        <a:bodyPr/>
        <a:lstStyle/>
        <a:p>
          <a:r>
            <a:rPr lang="en-US" sz="1600"/>
            <a:t>Likely to lead to violation / non-compliance of procedures</a:t>
          </a:r>
        </a:p>
      </dgm:t>
    </dgm:pt>
    <dgm:pt modelId="{E716DED7-50C7-4BFF-8A84-8BB3D7CF7D41}" type="parTrans" cxnId="{C9D21322-A160-44EE-B7AB-AD0FD21563A1}">
      <dgm:prSet/>
      <dgm:spPr/>
      <dgm:t>
        <a:bodyPr/>
        <a:lstStyle/>
        <a:p>
          <a:endParaRPr lang="en-US"/>
        </a:p>
      </dgm:t>
    </dgm:pt>
    <dgm:pt modelId="{FFFF7480-D50D-4A62-A86E-C432CB734264}" type="sibTrans" cxnId="{C9D21322-A160-44EE-B7AB-AD0FD21563A1}">
      <dgm:prSet/>
      <dgm:spPr/>
      <dgm:t>
        <a:bodyPr/>
        <a:lstStyle/>
        <a:p>
          <a:endParaRPr lang="en-US"/>
        </a:p>
      </dgm:t>
    </dgm:pt>
    <dgm:pt modelId="{D52C6F02-8841-42BB-9989-23A5158B8AF8}" type="pres">
      <dgm:prSet presAssocID="{7252EF5C-21D3-4C9C-A89A-A9D32C40E0F6}" presName="linearFlow" presStyleCnt="0">
        <dgm:presLayoutVars>
          <dgm:dir/>
          <dgm:animLvl val="lvl"/>
          <dgm:resizeHandles val="exact"/>
        </dgm:presLayoutVars>
      </dgm:prSet>
      <dgm:spPr/>
    </dgm:pt>
    <dgm:pt modelId="{AE11EF2F-D104-4E36-83D7-725A27D82A11}" type="pres">
      <dgm:prSet presAssocID="{1AED01B3-28D4-41B2-8695-11561936A222}" presName="composite" presStyleCnt="0"/>
      <dgm:spPr/>
    </dgm:pt>
    <dgm:pt modelId="{309A5EA2-A359-4C37-9A64-BB974626C343}" type="pres">
      <dgm:prSet presAssocID="{1AED01B3-28D4-41B2-8695-11561936A222}" presName="parTx" presStyleLbl="node1" presStyleIdx="0" presStyleCnt="3">
        <dgm:presLayoutVars>
          <dgm:chMax val="0"/>
          <dgm:chPref val="0"/>
          <dgm:bulletEnabled val="1"/>
        </dgm:presLayoutVars>
      </dgm:prSet>
      <dgm:spPr/>
    </dgm:pt>
    <dgm:pt modelId="{FB27C33D-5BDD-46DF-BC66-B80436781939}" type="pres">
      <dgm:prSet presAssocID="{1AED01B3-28D4-41B2-8695-11561936A222}" presName="parSh" presStyleLbl="node1" presStyleIdx="0" presStyleCnt="3"/>
      <dgm:spPr/>
    </dgm:pt>
    <dgm:pt modelId="{D1A63F1E-EE65-41A1-8EB3-93BB6C07F768}" type="pres">
      <dgm:prSet presAssocID="{1AED01B3-28D4-41B2-8695-11561936A222}" presName="desTx" presStyleLbl="fgAcc1" presStyleIdx="0" presStyleCnt="3" custScaleX="113806">
        <dgm:presLayoutVars>
          <dgm:bulletEnabled val="1"/>
        </dgm:presLayoutVars>
      </dgm:prSet>
      <dgm:spPr/>
    </dgm:pt>
    <dgm:pt modelId="{92F79ACE-4532-47FD-A2DC-8485606E14ED}" type="pres">
      <dgm:prSet presAssocID="{F0957D20-74EE-4242-AB09-32F1CF2D30F6}" presName="sibTrans" presStyleLbl="sibTrans2D1" presStyleIdx="0" presStyleCnt="2"/>
      <dgm:spPr/>
    </dgm:pt>
    <dgm:pt modelId="{81D52EFD-A7A4-4C05-B0A6-9A1117EFE69D}" type="pres">
      <dgm:prSet presAssocID="{F0957D20-74EE-4242-AB09-32F1CF2D30F6}" presName="connTx" presStyleLbl="sibTrans2D1" presStyleIdx="0" presStyleCnt="2"/>
      <dgm:spPr/>
    </dgm:pt>
    <dgm:pt modelId="{E734DDEC-CDA8-4FA0-986E-1DD8731E8675}" type="pres">
      <dgm:prSet presAssocID="{B0094907-9807-47DB-88BC-1FB3CF4C50CE}" presName="composite" presStyleCnt="0"/>
      <dgm:spPr/>
    </dgm:pt>
    <dgm:pt modelId="{4E3ACE29-3201-4655-8031-5BEAD17C9B18}" type="pres">
      <dgm:prSet presAssocID="{B0094907-9807-47DB-88BC-1FB3CF4C50CE}" presName="parTx" presStyleLbl="node1" presStyleIdx="0" presStyleCnt="3">
        <dgm:presLayoutVars>
          <dgm:chMax val="0"/>
          <dgm:chPref val="0"/>
          <dgm:bulletEnabled val="1"/>
        </dgm:presLayoutVars>
      </dgm:prSet>
      <dgm:spPr/>
    </dgm:pt>
    <dgm:pt modelId="{E3F95B5C-E860-4279-AF4A-B6D75A24106B}" type="pres">
      <dgm:prSet presAssocID="{B0094907-9807-47DB-88BC-1FB3CF4C50CE}" presName="parSh" presStyleLbl="node1" presStyleIdx="1" presStyleCnt="3"/>
      <dgm:spPr/>
    </dgm:pt>
    <dgm:pt modelId="{7A595BCA-2BFB-4685-B0A6-89E4986C1E74}" type="pres">
      <dgm:prSet presAssocID="{B0094907-9807-47DB-88BC-1FB3CF4C50CE}" presName="desTx" presStyleLbl="fgAcc1" presStyleIdx="1" presStyleCnt="3" custScaleX="114957">
        <dgm:presLayoutVars>
          <dgm:bulletEnabled val="1"/>
        </dgm:presLayoutVars>
      </dgm:prSet>
      <dgm:spPr/>
    </dgm:pt>
    <dgm:pt modelId="{13C5E2EF-43B5-41CD-8779-5F4311E6D5F3}" type="pres">
      <dgm:prSet presAssocID="{4D7DB7CB-1780-4C9C-B22D-139A0DEBDBA8}" presName="sibTrans" presStyleLbl="sibTrans2D1" presStyleIdx="1" presStyleCnt="2"/>
      <dgm:spPr/>
    </dgm:pt>
    <dgm:pt modelId="{C02D6CAD-7D83-460D-AB72-5A5B3004DAEA}" type="pres">
      <dgm:prSet presAssocID="{4D7DB7CB-1780-4C9C-B22D-139A0DEBDBA8}" presName="connTx" presStyleLbl="sibTrans2D1" presStyleIdx="1" presStyleCnt="2"/>
      <dgm:spPr/>
    </dgm:pt>
    <dgm:pt modelId="{403F8566-28FE-4E55-ADC2-2E4A7AA63736}" type="pres">
      <dgm:prSet presAssocID="{B8A1CD28-B8EB-4594-B521-8CF501F8CF3B}" presName="composite" presStyleCnt="0"/>
      <dgm:spPr/>
    </dgm:pt>
    <dgm:pt modelId="{36DCBC3A-3A1A-4995-ADA4-5C8BA35AD4FC}" type="pres">
      <dgm:prSet presAssocID="{B8A1CD28-B8EB-4594-B521-8CF501F8CF3B}" presName="parTx" presStyleLbl="node1" presStyleIdx="1" presStyleCnt="3">
        <dgm:presLayoutVars>
          <dgm:chMax val="0"/>
          <dgm:chPref val="0"/>
          <dgm:bulletEnabled val="1"/>
        </dgm:presLayoutVars>
      </dgm:prSet>
      <dgm:spPr/>
    </dgm:pt>
    <dgm:pt modelId="{6380CA19-0FC0-4610-AA49-B09B9AA9A5FA}" type="pres">
      <dgm:prSet presAssocID="{B8A1CD28-B8EB-4594-B521-8CF501F8CF3B}" presName="parSh" presStyleLbl="node1" presStyleIdx="2" presStyleCnt="3"/>
      <dgm:spPr/>
    </dgm:pt>
    <dgm:pt modelId="{59ACDBF2-72A1-4AB7-8FBF-4573397CE341}" type="pres">
      <dgm:prSet presAssocID="{B8A1CD28-B8EB-4594-B521-8CF501F8CF3B}" presName="desTx" presStyleLbl="fgAcc1" presStyleIdx="2" presStyleCnt="3" custScaleX="110292">
        <dgm:presLayoutVars>
          <dgm:bulletEnabled val="1"/>
        </dgm:presLayoutVars>
      </dgm:prSet>
      <dgm:spPr/>
    </dgm:pt>
  </dgm:ptLst>
  <dgm:cxnLst>
    <dgm:cxn modelId="{C042CC06-16DD-48B2-9A80-DC837DCB0AF8}" type="presOf" srcId="{17E3517B-1E0A-49DF-9E9A-E43186EFE12B}" destId="{59ACDBF2-72A1-4AB7-8FBF-4573397CE341}" srcOrd="0" destOrd="1" presId="urn:microsoft.com/office/officeart/2005/8/layout/process3"/>
    <dgm:cxn modelId="{DF8F7D10-FE30-4EA0-81D2-1E9C7D519ECA}" srcId="{B8A1CD28-B8EB-4594-B521-8CF501F8CF3B}" destId="{D022780D-1502-4CB5-A15E-F6A2F4A480ED}" srcOrd="0" destOrd="0" parTransId="{AF91B0DC-9C85-4082-BBC1-15B2644FE508}" sibTransId="{13FC2A9F-2879-4D68-9F77-A37638CAE83E}"/>
    <dgm:cxn modelId="{9CA43B1A-32B8-4E72-88BA-7D991A8E2DA9}" type="presOf" srcId="{1AED01B3-28D4-41B2-8695-11561936A222}" destId="{FB27C33D-5BDD-46DF-BC66-B80436781939}" srcOrd="1" destOrd="0" presId="urn:microsoft.com/office/officeart/2005/8/layout/process3"/>
    <dgm:cxn modelId="{2A52541A-A9F8-4821-8818-F5FB796E5C56}" type="presOf" srcId="{B8A1CD28-B8EB-4594-B521-8CF501F8CF3B}" destId="{36DCBC3A-3A1A-4995-ADA4-5C8BA35AD4FC}" srcOrd="0" destOrd="0" presId="urn:microsoft.com/office/officeart/2005/8/layout/process3"/>
    <dgm:cxn modelId="{C9D21322-A160-44EE-B7AB-AD0FD21563A1}" srcId="{B8A1CD28-B8EB-4594-B521-8CF501F8CF3B}" destId="{17E3517B-1E0A-49DF-9E9A-E43186EFE12B}" srcOrd="1" destOrd="0" parTransId="{E716DED7-50C7-4BFF-8A84-8BB3D7CF7D41}" sibTransId="{FFFF7480-D50D-4A62-A86E-C432CB734264}"/>
    <dgm:cxn modelId="{416C772C-590E-418C-9367-F4607CC5D709}" type="presOf" srcId="{7252EF5C-21D3-4C9C-A89A-A9D32C40E0F6}" destId="{D52C6F02-8841-42BB-9989-23A5158B8AF8}" srcOrd="0" destOrd="0" presId="urn:microsoft.com/office/officeart/2005/8/layout/process3"/>
    <dgm:cxn modelId="{204BA937-A0AE-493F-ACF5-B18544E11C23}" type="presOf" srcId="{B0094907-9807-47DB-88BC-1FB3CF4C50CE}" destId="{4E3ACE29-3201-4655-8031-5BEAD17C9B18}" srcOrd="0" destOrd="0" presId="urn:microsoft.com/office/officeart/2005/8/layout/process3"/>
    <dgm:cxn modelId="{7E138338-FBB0-49FC-9B03-2AAEC58848EE}" type="presOf" srcId="{B8A1CD28-B8EB-4594-B521-8CF501F8CF3B}" destId="{6380CA19-0FC0-4610-AA49-B09B9AA9A5FA}" srcOrd="1" destOrd="0" presId="urn:microsoft.com/office/officeart/2005/8/layout/process3"/>
    <dgm:cxn modelId="{3DB59241-FBD6-4CC4-B816-958F1E026604}" type="presOf" srcId="{4D7DB7CB-1780-4C9C-B22D-139A0DEBDBA8}" destId="{13C5E2EF-43B5-41CD-8779-5F4311E6D5F3}" srcOrd="0" destOrd="0" presId="urn:microsoft.com/office/officeart/2005/8/layout/process3"/>
    <dgm:cxn modelId="{94F13463-C847-483A-9643-8384FEE74702}" type="presOf" srcId="{E3EA5D84-4349-43F4-8D56-6EAC63852997}" destId="{D1A63F1E-EE65-41A1-8EB3-93BB6C07F768}" srcOrd="0" destOrd="0" presId="urn:microsoft.com/office/officeart/2005/8/layout/process3"/>
    <dgm:cxn modelId="{8E796644-691A-4B84-987C-D3266FFCC9A6}" type="presOf" srcId="{F0957D20-74EE-4242-AB09-32F1CF2D30F6}" destId="{81D52EFD-A7A4-4C05-B0A6-9A1117EFE69D}" srcOrd="1" destOrd="0" presId="urn:microsoft.com/office/officeart/2005/8/layout/process3"/>
    <dgm:cxn modelId="{D1505048-085C-438A-A6D4-7111AAE3703E}" type="presOf" srcId="{08D8B87B-EF70-4E52-BD61-0469CDF92A5C}" destId="{7A595BCA-2BFB-4685-B0A6-89E4986C1E74}" srcOrd="0" destOrd="0" presId="urn:microsoft.com/office/officeart/2005/8/layout/process3"/>
    <dgm:cxn modelId="{D65B204B-0C96-4024-A72C-A2FFF9B1FF3F}" type="presOf" srcId="{D022780D-1502-4CB5-A15E-F6A2F4A480ED}" destId="{59ACDBF2-72A1-4AB7-8FBF-4573397CE341}" srcOrd="0" destOrd="0" presId="urn:microsoft.com/office/officeart/2005/8/layout/process3"/>
    <dgm:cxn modelId="{7F26B776-08D6-454C-8105-D550FFFB8103}" type="presOf" srcId="{28FFC45C-7EE9-4903-AABC-1DDE7442A8D4}" destId="{D1A63F1E-EE65-41A1-8EB3-93BB6C07F768}" srcOrd="0" destOrd="1" presId="urn:microsoft.com/office/officeart/2005/8/layout/process3"/>
    <dgm:cxn modelId="{B7EA7C81-DEB6-4B1B-8915-7C14DD7AEC63}" type="presOf" srcId="{B0094907-9807-47DB-88BC-1FB3CF4C50CE}" destId="{E3F95B5C-E860-4279-AF4A-B6D75A24106B}" srcOrd="1" destOrd="0" presId="urn:microsoft.com/office/officeart/2005/8/layout/process3"/>
    <dgm:cxn modelId="{B942EE92-6417-4118-94BC-6197428EDF1C}" srcId="{7252EF5C-21D3-4C9C-A89A-A9D32C40E0F6}" destId="{B0094907-9807-47DB-88BC-1FB3CF4C50CE}" srcOrd="1" destOrd="0" parTransId="{8A34A773-71B0-4391-867B-39C0568317AF}" sibTransId="{4D7DB7CB-1780-4C9C-B22D-139A0DEBDBA8}"/>
    <dgm:cxn modelId="{B3981F97-33C6-40B4-874E-7350FECF317D}" srcId="{7252EF5C-21D3-4C9C-A89A-A9D32C40E0F6}" destId="{1AED01B3-28D4-41B2-8695-11561936A222}" srcOrd="0" destOrd="0" parTransId="{902AD7DC-B06E-4615-81CE-D5A7E92ADAAA}" sibTransId="{F0957D20-74EE-4242-AB09-32F1CF2D30F6}"/>
    <dgm:cxn modelId="{2926D7A8-D71A-483A-BCC5-63E0DADEA6E9}" type="presOf" srcId="{4D7DB7CB-1780-4C9C-B22D-139A0DEBDBA8}" destId="{C02D6CAD-7D83-460D-AB72-5A5B3004DAEA}" srcOrd="1" destOrd="0" presId="urn:microsoft.com/office/officeart/2005/8/layout/process3"/>
    <dgm:cxn modelId="{0AB231B4-90F9-4BE5-8420-0F810B07BBEF}" srcId="{1AED01B3-28D4-41B2-8695-11561936A222}" destId="{E3EA5D84-4349-43F4-8D56-6EAC63852997}" srcOrd="0" destOrd="0" parTransId="{5F4B799C-438B-4EC5-BC8D-26EB91A7E234}" sibTransId="{886C6ED8-029F-42A8-ACFF-A32D52F08041}"/>
    <dgm:cxn modelId="{49F881B8-B553-4004-8430-EF5B307A5223}" srcId="{B0094907-9807-47DB-88BC-1FB3CF4C50CE}" destId="{01A0F966-D554-47AE-8611-F7786C11E0AF}" srcOrd="1" destOrd="0" parTransId="{82D3D19E-37EF-4232-A627-F56F4F488841}" sibTransId="{9E8529BE-6051-479D-A43C-1000727F6A2E}"/>
    <dgm:cxn modelId="{9187EFB8-540B-4AA7-8F0E-B3ACB3012E76}" type="presOf" srcId="{1AED01B3-28D4-41B2-8695-11561936A222}" destId="{309A5EA2-A359-4C37-9A64-BB974626C343}" srcOrd="0" destOrd="0" presId="urn:microsoft.com/office/officeart/2005/8/layout/process3"/>
    <dgm:cxn modelId="{264674BE-B19F-4CEC-B6D5-14358AC1A720}" type="presOf" srcId="{01A0F966-D554-47AE-8611-F7786C11E0AF}" destId="{7A595BCA-2BFB-4685-B0A6-89E4986C1E74}" srcOrd="0" destOrd="1" presId="urn:microsoft.com/office/officeart/2005/8/layout/process3"/>
    <dgm:cxn modelId="{E6BBE6CD-0748-4B2C-BD0A-87EC561DBF42}" srcId="{7252EF5C-21D3-4C9C-A89A-A9D32C40E0F6}" destId="{B8A1CD28-B8EB-4594-B521-8CF501F8CF3B}" srcOrd="2" destOrd="0" parTransId="{8B3531FD-5F07-4896-AA56-4B06219C8F60}" sibTransId="{90AB754E-8DAB-4A71-850D-469ABFB7D7C7}"/>
    <dgm:cxn modelId="{2C5914D3-FAD1-46EE-A391-DEB012F35A41}" srcId="{B0094907-9807-47DB-88BC-1FB3CF4C50CE}" destId="{08D8B87B-EF70-4E52-BD61-0469CDF92A5C}" srcOrd="0" destOrd="0" parTransId="{C8BE33D8-980A-4974-BB61-DDC388C582D8}" sibTransId="{576EC786-903C-4748-A99E-F59E623E8E9A}"/>
    <dgm:cxn modelId="{115A36DA-3B65-44E0-A190-544097622AF9}" type="presOf" srcId="{F0957D20-74EE-4242-AB09-32F1CF2D30F6}" destId="{92F79ACE-4532-47FD-A2DC-8485606E14ED}" srcOrd="0" destOrd="0" presId="urn:microsoft.com/office/officeart/2005/8/layout/process3"/>
    <dgm:cxn modelId="{371990FF-4864-424D-B87E-8D91DC9BE43C}" srcId="{1AED01B3-28D4-41B2-8695-11561936A222}" destId="{28FFC45C-7EE9-4903-AABC-1DDE7442A8D4}" srcOrd="1" destOrd="0" parTransId="{97C286F2-008F-4D57-A9E7-B4D2F30D3DB0}" sibTransId="{781D0EA4-0B9E-41C5-B44E-6A9D9478EE90}"/>
    <dgm:cxn modelId="{65108E09-425D-4358-A95E-FD45E19B3C3A}" type="presParOf" srcId="{D52C6F02-8841-42BB-9989-23A5158B8AF8}" destId="{AE11EF2F-D104-4E36-83D7-725A27D82A11}" srcOrd="0" destOrd="0" presId="urn:microsoft.com/office/officeart/2005/8/layout/process3"/>
    <dgm:cxn modelId="{8E2C83CE-6ED3-4051-BDD2-03486128862A}" type="presParOf" srcId="{AE11EF2F-D104-4E36-83D7-725A27D82A11}" destId="{309A5EA2-A359-4C37-9A64-BB974626C343}" srcOrd="0" destOrd="0" presId="urn:microsoft.com/office/officeart/2005/8/layout/process3"/>
    <dgm:cxn modelId="{F314CF4F-C611-43F4-871D-783549FBD159}" type="presParOf" srcId="{AE11EF2F-D104-4E36-83D7-725A27D82A11}" destId="{FB27C33D-5BDD-46DF-BC66-B80436781939}" srcOrd="1" destOrd="0" presId="urn:microsoft.com/office/officeart/2005/8/layout/process3"/>
    <dgm:cxn modelId="{052E44F4-CBA3-4F76-AC7B-8553F4CE572F}" type="presParOf" srcId="{AE11EF2F-D104-4E36-83D7-725A27D82A11}" destId="{D1A63F1E-EE65-41A1-8EB3-93BB6C07F768}" srcOrd="2" destOrd="0" presId="urn:microsoft.com/office/officeart/2005/8/layout/process3"/>
    <dgm:cxn modelId="{2D4065A2-C368-47C0-89EC-39E79ED20F35}" type="presParOf" srcId="{D52C6F02-8841-42BB-9989-23A5158B8AF8}" destId="{92F79ACE-4532-47FD-A2DC-8485606E14ED}" srcOrd="1" destOrd="0" presId="urn:microsoft.com/office/officeart/2005/8/layout/process3"/>
    <dgm:cxn modelId="{FE1EB052-CFE8-4BD4-BC30-1070CF10E373}" type="presParOf" srcId="{92F79ACE-4532-47FD-A2DC-8485606E14ED}" destId="{81D52EFD-A7A4-4C05-B0A6-9A1117EFE69D}" srcOrd="0" destOrd="0" presId="urn:microsoft.com/office/officeart/2005/8/layout/process3"/>
    <dgm:cxn modelId="{2FD29FEE-85F1-40EB-8496-FCB17953B577}" type="presParOf" srcId="{D52C6F02-8841-42BB-9989-23A5158B8AF8}" destId="{E734DDEC-CDA8-4FA0-986E-1DD8731E8675}" srcOrd="2" destOrd="0" presId="urn:microsoft.com/office/officeart/2005/8/layout/process3"/>
    <dgm:cxn modelId="{216C1125-3AF9-4777-893C-4D45BD15A9AF}" type="presParOf" srcId="{E734DDEC-CDA8-4FA0-986E-1DD8731E8675}" destId="{4E3ACE29-3201-4655-8031-5BEAD17C9B18}" srcOrd="0" destOrd="0" presId="urn:microsoft.com/office/officeart/2005/8/layout/process3"/>
    <dgm:cxn modelId="{5A750987-23E8-47CF-8F2C-FE38F6B4D123}" type="presParOf" srcId="{E734DDEC-CDA8-4FA0-986E-1DD8731E8675}" destId="{E3F95B5C-E860-4279-AF4A-B6D75A24106B}" srcOrd="1" destOrd="0" presId="urn:microsoft.com/office/officeart/2005/8/layout/process3"/>
    <dgm:cxn modelId="{4D20BDBF-FF08-427A-9069-44A147DBC1EC}" type="presParOf" srcId="{E734DDEC-CDA8-4FA0-986E-1DD8731E8675}" destId="{7A595BCA-2BFB-4685-B0A6-89E4986C1E74}" srcOrd="2" destOrd="0" presId="urn:microsoft.com/office/officeart/2005/8/layout/process3"/>
    <dgm:cxn modelId="{6599646C-5CCA-493B-8844-1F6AA383E0B9}" type="presParOf" srcId="{D52C6F02-8841-42BB-9989-23A5158B8AF8}" destId="{13C5E2EF-43B5-41CD-8779-5F4311E6D5F3}" srcOrd="3" destOrd="0" presId="urn:microsoft.com/office/officeart/2005/8/layout/process3"/>
    <dgm:cxn modelId="{AFB05480-E59E-45BC-A6BA-193A8262132E}" type="presParOf" srcId="{13C5E2EF-43B5-41CD-8779-5F4311E6D5F3}" destId="{C02D6CAD-7D83-460D-AB72-5A5B3004DAEA}" srcOrd="0" destOrd="0" presId="urn:microsoft.com/office/officeart/2005/8/layout/process3"/>
    <dgm:cxn modelId="{F2CD147C-1DA5-42B4-A73F-CD5DA15A6995}" type="presParOf" srcId="{D52C6F02-8841-42BB-9989-23A5158B8AF8}" destId="{403F8566-28FE-4E55-ADC2-2E4A7AA63736}" srcOrd="4" destOrd="0" presId="urn:microsoft.com/office/officeart/2005/8/layout/process3"/>
    <dgm:cxn modelId="{90CACFA5-A410-4970-ACF0-E8B251F40F23}" type="presParOf" srcId="{403F8566-28FE-4E55-ADC2-2E4A7AA63736}" destId="{36DCBC3A-3A1A-4995-ADA4-5C8BA35AD4FC}" srcOrd="0" destOrd="0" presId="urn:microsoft.com/office/officeart/2005/8/layout/process3"/>
    <dgm:cxn modelId="{45239B21-39BF-4494-84D4-840B78B7BFDC}" type="presParOf" srcId="{403F8566-28FE-4E55-ADC2-2E4A7AA63736}" destId="{6380CA19-0FC0-4610-AA49-B09B9AA9A5FA}" srcOrd="1" destOrd="0" presId="urn:microsoft.com/office/officeart/2005/8/layout/process3"/>
    <dgm:cxn modelId="{06B0E23D-52AF-43BD-85EE-A1224C1FFBC7}" type="presParOf" srcId="{403F8566-28FE-4E55-ADC2-2E4A7AA63736}" destId="{59ACDBF2-72A1-4AB7-8FBF-4573397CE341}" srcOrd="2" destOrd="0" presId="urn:microsoft.com/office/officeart/2005/8/layout/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832E68-9DE0-44FB-818E-46256A408670}" type="doc">
      <dgm:prSet loTypeId="urn:microsoft.com/office/officeart/2008/layout/IncreasingCircleProcess" loCatId="process" qsTypeId="urn:microsoft.com/office/officeart/2005/8/quickstyle/simple1" qsCatId="simple" csTypeId="urn:microsoft.com/office/officeart/2005/8/colors/colorful2" csCatId="colorful" phldr="1"/>
      <dgm:spPr/>
      <dgm:t>
        <a:bodyPr/>
        <a:lstStyle/>
        <a:p>
          <a:endParaRPr lang="en-US"/>
        </a:p>
      </dgm:t>
    </dgm:pt>
    <dgm:pt modelId="{B5C21483-84B3-4732-B238-627C0E6D483B}">
      <dgm:prSet phldrT="[Text]"/>
      <dgm:spPr/>
      <dgm:t>
        <a:bodyPr/>
        <a:lstStyle/>
        <a:p>
          <a:r>
            <a:rPr lang="en-US">
              <a:solidFill>
                <a:schemeClr val="accent2">
                  <a:lumMod val="75000"/>
                </a:schemeClr>
              </a:solidFill>
            </a:rPr>
            <a:t>Physical work load</a:t>
          </a:r>
        </a:p>
      </dgm:t>
    </dgm:pt>
    <dgm:pt modelId="{FA1F8611-0890-43D3-90FD-B70CF725C90F}" type="parTrans" cxnId="{2B9D953B-5179-40B0-B30C-4A105CE5E369}">
      <dgm:prSet/>
      <dgm:spPr/>
      <dgm:t>
        <a:bodyPr/>
        <a:lstStyle/>
        <a:p>
          <a:endParaRPr lang="en-US"/>
        </a:p>
      </dgm:t>
    </dgm:pt>
    <dgm:pt modelId="{486E892F-1D56-4F4C-A39F-6C3BF290550E}" type="sibTrans" cxnId="{2B9D953B-5179-40B0-B30C-4A105CE5E369}">
      <dgm:prSet/>
      <dgm:spPr/>
      <dgm:t>
        <a:bodyPr/>
        <a:lstStyle/>
        <a:p>
          <a:endParaRPr lang="en-US"/>
        </a:p>
      </dgm:t>
    </dgm:pt>
    <dgm:pt modelId="{EB7FF92F-D8C9-48CA-9A80-4A02CBBC20CA}">
      <dgm:prSet phldrT="[Text]"/>
      <dgm:spPr/>
      <dgm:t>
        <a:bodyPr/>
        <a:lstStyle/>
        <a:p>
          <a:r>
            <a:rPr lang="en-US" b="0"/>
            <a:t>Working posture;</a:t>
          </a:r>
        </a:p>
        <a:p>
          <a:r>
            <a:rPr lang="en-US" b="0"/>
            <a:t>Static load;</a:t>
          </a:r>
        </a:p>
        <a:p>
          <a:r>
            <a:rPr lang="en-US" b="0"/>
            <a:t>Repetitive movements;</a:t>
          </a:r>
        </a:p>
        <a:p>
          <a:r>
            <a:rPr lang="en-US" b="0"/>
            <a:t>Travel / commute time</a:t>
          </a:r>
        </a:p>
      </dgm:t>
    </dgm:pt>
    <dgm:pt modelId="{AE4FA88E-B62A-4DC1-99B4-0FF7C4522031}" type="parTrans" cxnId="{9CAD0484-5E21-476B-BAF5-DB9382254D22}">
      <dgm:prSet/>
      <dgm:spPr/>
      <dgm:t>
        <a:bodyPr/>
        <a:lstStyle/>
        <a:p>
          <a:endParaRPr lang="en-US"/>
        </a:p>
      </dgm:t>
    </dgm:pt>
    <dgm:pt modelId="{B98553EA-6028-479A-B496-B3248F5F5D41}" type="sibTrans" cxnId="{9CAD0484-5E21-476B-BAF5-DB9382254D22}">
      <dgm:prSet/>
      <dgm:spPr/>
      <dgm:t>
        <a:bodyPr/>
        <a:lstStyle/>
        <a:p>
          <a:endParaRPr lang="en-US"/>
        </a:p>
      </dgm:t>
    </dgm:pt>
    <dgm:pt modelId="{2D3994BA-2CC3-4C10-89DB-251B64F2EC2A}">
      <dgm:prSet phldrT="[Text]"/>
      <dgm:spPr/>
      <dgm:t>
        <a:bodyPr/>
        <a:lstStyle/>
        <a:p>
          <a:r>
            <a:rPr lang="en-US">
              <a:solidFill>
                <a:srgbClr val="0070C0"/>
              </a:solidFill>
            </a:rPr>
            <a:t>Environmental work load</a:t>
          </a:r>
        </a:p>
      </dgm:t>
    </dgm:pt>
    <dgm:pt modelId="{5C2AC437-D40B-4227-9F10-445A4855B39B}" type="parTrans" cxnId="{1EFF9CC6-DFA5-469A-B3BF-C2469B8FE427}">
      <dgm:prSet/>
      <dgm:spPr/>
      <dgm:t>
        <a:bodyPr/>
        <a:lstStyle/>
        <a:p>
          <a:endParaRPr lang="en-US"/>
        </a:p>
      </dgm:t>
    </dgm:pt>
    <dgm:pt modelId="{B584AC9D-1DE2-4E2F-AFE8-FA240F3E9197}" type="sibTrans" cxnId="{1EFF9CC6-DFA5-469A-B3BF-C2469B8FE427}">
      <dgm:prSet/>
      <dgm:spPr/>
      <dgm:t>
        <a:bodyPr/>
        <a:lstStyle/>
        <a:p>
          <a:endParaRPr lang="en-US"/>
        </a:p>
      </dgm:t>
    </dgm:pt>
    <dgm:pt modelId="{D2030621-92F6-4054-BAA9-EB1B7F05400D}">
      <dgm:prSet phldrT="[Text]"/>
      <dgm:spPr/>
      <dgm:t>
        <a:bodyPr/>
        <a:lstStyle/>
        <a:p>
          <a:r>
            <a:rPr lang="en-US"/>
            <a:t>Temperature;</a:t>
          </a:r>
        </a:p>
        <a:p>
          <a:r>
            <a:rPr lang="en-US"/>
            <a:t>Noise;</a:t>
          </a:r>
        </a:p>
        <a:p>
          <a:r>
            <a:rPr lang="en-US"/>
            <a:t>Humidity;</a:t>
          </a:r>
        </a:p>
        <a:p>
          <a:r>
            <a:rPr lang="en-US"/>
            <a:t>Light </a:t>
          </a:r>
        </a:p>
      </dgm:t>
    </dgm:pt>
    <dgm:pt modelId="{33417325-972D-42D8-835C-FD64684ECC4D}" type="parTrans" cxnId="{E183D9BF-AD73-42B5-8042-D1CC5AFD461D}">
      <dgm:prSet/>
      <dgm:spPr/>
      <dgm:t>
        <a:bodyPr/>
        <a:lstStyle/>
        <a:p>
          <a:endParaRPr lang="en-US"/>
        </a:p>
      </dgm:t>
    </dgm:pt>
    <dgm:pt modelId="{977D1BF2-5DD0-4AD5-88FD-2D77571E45CA}" type="sibTrans" cxnId="{E183D9BF-AD73-42B5-8042-D1CC5AFD461D}">
      <dgm:prSet/>
      <dgm:spPr/>
      <dgm:t>
        <a:bodyPr/>
        <a:lstStyle/>
        <a:p>
          <a:endParaRPr lang="en-US"/>
        </a:p>
      </dgm:t>
    </dgm:pt>
    <dgm:pt modelId="{F088B875-71C0-4892-B20A-42DC66DA8495}">
      <dgm:prSet phldrT="[Text]"/>
      <dgm:spPr/>
      <dgm:t>
        <a:bodyPr/>
        <a:lstStyle/>
        <a:p>
          <a:r>
            <a:rPr lang="en-US">
              <a:solidFill>
                <a:srgbClr val="FFC000"/>
              </a:solidFill>
            </a:rPr>
            <a:t>Mental work load</a:t>
          </a:r>
        </a:p>
      </dgm:t>
    </dgm:pt>
    <dgm:pt modelId="{8A60C18A-FF65-45AF-84C3-4317AC9FD916}" type="parTrans" cxnId="{C757B56C-A640-41EC-AAE2-073EE98C0D56}">
      <dgm:prSet/>
      <dgm:spPr/>
      <dgm:t>
        <a:bodyPr/>
        <a:lstStyle/>
        <a:p>
          <a:endParaRPr lang="en-US"/>
        </a:p>
      </dgm:t>
    </dgm:pt>
    <dgm:pt modelId="{C80D82E1-B1A5-4906-9939-9151AEBC8098}" type="sibTrans" cxnId="{C757B56C-A640-41EC-AAE2-073EE98C0D56}">
      <dgm:prSet/>
      <dgm:spPr/>
      <dgm:t>
        <a:bodyPr/>
        <a:lstStyle/>
        <a:p>
          <a:endParaRPr lang="en-US"/>
        </a:p>
      </dgm:t>
    </dgm:pt>
    <dgm:pt modelId="{4D9F08CD-C6FD-4A63-9568-F00256EDE3B6}">
      <dgm:prSet phldrT="[Text]"/>
      <dgm:spPr/>
      <dgm:t>
        <a:bodyPr/>
        <a:lstStyle/>
        <a:p>
          <a:r>
            <a:rPr lang="en-US"/>
            <a:t>Irregular work hours;</a:t>
          </a:r>
        </a:p>
        <a:p>
          <a:r>
            <a:rPr lang="en-US"/>
            <a:t>Job demands;</a:t>
          </a:r>
        </a:p>
        <a:p>
          <a:r>
            <a:rPr lang="en-US"/>
            <a:t>Stress;</a:t>
          </a:r>
        </a:p>
        <a:p>
          <a:r>
            <a:rPr lang="en-US"/>
            <a:t>Decision autonomy</a:t>
          </a:r>
        </a:p>
      </dgm:t>
    </dgm:pt>
    <dgm:pt modelId="{C8FCAA81-22A2-403C-AF90-B84FD7F97B90}" type="parTrans" cxnId="{5EDB8ED5-08BD-4974-9AFD-C6CC2CE6E686}">
      <dgm:prSet/>
      <dgm:spPr/>
      <dgm:t>
        <a:bodyPr/>
        <a:lstStyle/>
        <a:p>
          <a:endParaRPr lang="en-US"/>
        </a:p>
      </dgm:t>
    </dgm:pt>
    <dgm:pt modelId="{1AAA6F9C-9A5C-47D7-9D89-DA60E306B7D2}" type="sibTrans" cxnId="{5EDB8ED5-08BD-4974-9AFD-C6CC2CE6E686}">
      <dgm:prSet/>
      <dgm:spPr/>
      <dgm:t>
        <a:bodyPr/>
        <a:lstStyle/>
        <a:p>
          <a:endParaRPr lang="en-US"/>
        </a:p>
      </dgm:t>
    </dgm:pt>
    <dgm:pt modelId="{F5D0AAA1-4259-4E4B-964D-5CA285E6F569}" type="pres">
      <dgm:prSet presAssocID="{36832E68-9DE0-44FB-818E-46256A408670}" presName="Name0" presStyleCnt="0">
        <dgm:presLayoutVars>
          <dgm:chMax val="7"/>
          <dgm:chPref val="7"/>
          <dgm:dir/>
          <dgm:animOne val="branch"/>
          <dgm:animLvl val="lvl"/>
        </dgm:presLayoutVars>
      </dgm:prSet>
      <dgm:spPr/>
    </dgm:pt>
    <dgm:pt modelId="{47A9C5E5-89BA-494F-99D3-CF1EE8A2BF33}" type="pres">
      <dgm:prSet presAssocID="{B5C21483-84B3-4732-B238-627C0E6D483B}" presName="composite" presStyleCnt="0"/>
      <dgm:spPr/>
    </dgm:pt>
    <dgm:pt modelId="{2E110DFF-B6F5-4F94-9106-27E606AA4A7F}" type="pres">
      <dgm:prSet presAssocID="{B5C21483-84B3-4732-B238-627C0E6D483B}" presName="BackAccent" presStyleLbl="bgShp" presStyleIdx="0" presStyleCnt="3"/>
      <dgm:spPr/>
    </dgm:pt>
    <dgm:pt modelId="{69AFF590-4C7C-4D39-B485-A7D5F1389A34}" type="pres">
      <dgm:prSet presAssocID="{B5C21483-84B3-4732-B238-627C0E6D483B}" presName="Accent" presStyleLbl="alignNode1" presStyleIdx="0" presStyleCnt="3"/>
      <dgm:spPr/>
    </dgm:pt>
    <dgm:pt modelId="{9DAC68B3-2441-4D24-8A43-30DF730B925F}" type="pres">
      <dgm:prSet presAssocID="{B5C21483-84B3-4732-B238-627C0E6D483B}" presName="Child" presStyleLbl="revTx" presStyleIdx="0" presStyleCnt="6" custLinFactNeighborX="-1779" custLinFactNeighborY="9912">
        <dgm:presLayoutVars>
          <dgm:chMax val="0"/>
          <dgm:chPref val="0"/>
          <dgm:bulletEnabled val="1"/>
        </dgm:presLayoutVars>
      </dgm:prSet>
      <dgm:spPr/>
    </dgm:pt>
    <dgm:pt modelId="{4759CF8A-B3F7-45DE-9FCE-143B88A6EAA5}" type="pres">
      <dgm:prSet presAssocID="{B5C21483-84B3-4732-B238-627C0E6D483B}" presName="Parent" presStyleLbl="revTx" presStyleIdx="1" presStyleCnt="6">
        <dgm:presLayoutVars>
          <dgm:chMax val="1"/>
          <dgm:chPref val="1"/>
          <dgm:bulletEnabled val="1"/>
        </dgm:presLayoutVars>
      </dgm:prSet>
      <dgm:spPr/>
    </dgm:pt>
    <dgm:pt modelId="{4CFEFEBF-CA34-4F0B-B77D-27F914AC1029}" type="pres">
      <dgm:prSet presAssocID="{486E892F-1D56-4F4C-A39F-6C3BF290550E}" presName="sibTrans" presStyleCnt="0"/>
      <dgm:spPr/>
    </dgm:pt>
    <dgm:pt modelId="{811A7436-99D7-4125-978D-0EED54503CB3}" type="pres">
      <dgm:prSet presAssocID="{2D3994BA-2CC3-4C10-89DB-251B64F2EC2A}" presName="composite" presStyleCnt="0"/>
      <dgm:spPr/>
    </dgm:pt>
    <dgm:pt modelId="{8FC0AE58-30F7-4008-B1F7-E24AE10A3839}" type="pres">
      <dgm:prSet presAssocID="{2D3994BA-2CC3-4C10-89DB-251B64F2EC2A}" presName="BackAccent" presStyleLbl="bgShp" presStyleIdx="1" presStyleCnt="3"/>
      <dgm:spPr/>
    </dgm:pt>
    <dgm:pt modelId="{E794C34E-6A2F-4447-9998-45B6546C7EF7}" type="pres">
      <dgm:prSet presAssocID="{2D3994BA-2CC3-4C10-89DB-251B64F2EC2A}" presName="Accent" presStyleLbl="alignNode1" presStyleIdx="1" presStyleCnt="3"/>
      <dgm:spPr/>
    </dgm:pt>
    <dgm:pt modelId="{276FC825-645B-4846-997E-8714B93D6B51}" type="pres">
      <dgm:prSet presAssocID="{2D3994BA-2CC3-4C10-89DB-251B64F2EC2A}" presName="Child" presStyleLbl="revTx" presStyleIdx="2" presStyleCnt="6" custLinFactNeighborX="-1130" custLinFactNeighborY="9912">
        <dgm:presLayoutVars>
          <dgm:chMax val="0"/>
          <dgm:chPref val="0"/>
          <dgm:bulletEnabled val="1"/>
        </dgm:presLayoutVars>
      </dgm:prSet>
      <dgm:spPr/>
    </dgm:pt>
    <dgm:pt modelId="{58CB8591-68FE-44E0-BF09-7EB9A599DB71}" type="pres">
      <dgm:prSet presAssocID="{2D3994BA-2CC3-4C10-89DB-251B64F2EC2A}" presName="Parent" presStyleLbl="revTx" presStyleIdx="3" presStyleCnt="6">
        <dgm:presLayoutVars>
          <dgm:chMax val="1"/>
          <dgm:chPref val="1"/>
          <dgm:bulletEnabled val="1"/>
        </dgm:presLayoutVars>
      </dgm:prSet>
      <dgm:spPr/>
    </dgm:pt>
    <dgm:pt modelId="{1CCB05B2-EA31-49F0-9052-57A322E3CD70}" type="pres">
      <dgm:prSet presAssocID="{B584AC9D-1DE2-4E2F-AFE8-FA240F3E9197}" presName="sibTrans" presStyleCnt="0"/>
      <dgm:spPr/>
    </dgm:pt>
    <dgm:pt modelId="{6917E1AD-1EEC-414E-9CA0-11C5DCFA8AD3}" type="pres">
      <dgm:prSet presAssocID="{F088B875-71C0-4892-B20A-42DC66DA8495}" presName="composite" presStyleCnt="0"/>
      <dgm:spPr/>
    </dgm:pt>
    <dgm:pt modelId="{977BE3C6-62DB-4435-AC80-B85012A79C74}" type="pres">
      <dgm:prSet presAssocID="{F088B875-71C0-4892-B20A-42DC66DA8495}" presName="BackAccent" presStyleLbl="bgShp" presStyleIdx="2" presStyleCnt="3"/>
      <dgm:spPr/>
    </dgm:pt>
    <dgm:pt modelId="{44649E9B-85AF-475C-88FF-06A361B701D3}" type="pres">
      <dgm:prSet presAssocID="{F088B875-71C0-4892-B20A-42DC66DA8495}" presName="Accent" presStyleLbl="alignNode1" presStyleIdx="2" presStyleCnt="3"/>
      <dgm:spPr/>
    </dgm:pt>
    <dgm:pt modelId="{25AC2D8C-F99E-4A75-82EF-90ACEA67FDD0}" type="pres">
      <dgm:prSet presAssocID="{F088B875-71C0-4892-B20A-42DC66DA8495}" presName="Child" presStyleLbl="revTx" presStyleIdx="4" presStyleCnt="6" custLinFactNeighborX="213" custLinFactNeighborY="7365">
        <dgm:presLayoutVars>
          <dgm:chMax val="0"/>
          <dgm:chPref val="0"/>
          <dgm:bulletEnabled val="1"/>
        </dgm:presLayoutVars>
      </dgm:prSet>
      <dgm:spPr/>
    </dgm:pt>
    <dgm:pt modelId="{51262D47-F073-4E4D-9CB1-26D729DAAEE7}" type="pres">
      <dgm:prSet presAssocID="{F088B875-71C0-4892-B20A-42DC66DA8495}" presName="Parent" presStyleLbl="revTx" presStyleIdx="5" presStyleCnt="6">
        <dgm:presLayoutVars>
          <dgm:chMax val="1"/>
          <dgm:chPref val="1"/>
          <dgm:bulletEnabled val="1"/>
        </dgm:presLayoutVars>
      </dgm:prSet>
      <dgm:spPr/>
    </dgm:pt>
  </dgm:ptLst>
  <dgm:cxnLst>
    <dgm:cxn modelId="{436C2505-D85A-4DBF-96C2-70A1D12E23A8}" type="presOf" srcId="{4D9F08CD-C6FD-4A63-9568-F00256EDE3B6}" destId="{25AC2D8C-F99E-4A75-82EF-90ACEA67FDD0}" srcOrd="0" destOrd="0" presId="urn:microsoft.com/office/officeart/2008/layout/IncreasingCircleProcess"/>
    <dgm:cxn modelId="{5BF76913-7A6B-4E90-8120-20AF36071B4A}" type="presOf" srcId="{36832E68-9DE0-44FB-818E-46256A408670}" destId="{F5D0AAA1-4259-4E4B-964D-5CA285E6F569}" srcOrd="0" destOrd="0" presId="urn:microsoft.com/office/officeart/2008/layout/IncreasingCircleProcess"/>
    <dgm:cxn modelId="{B1FC701E-30F7-4866-A845-61B9B71A787F}" type="presOf" srcId="{2D3994BA-2CC3-4C10-89DB-251B64F2EC2A}" destId="{58CB8591-68FE-44E0-BF09-7EB9A599DB71}" srcOrd="0" destOrd="0" presId="urn:microsoft.com/office/officeart/2008/layout/IncreasingCircleProcess"/>
    <dgm:cxn modelId="{B6048927-EF6F-41F4-A374-D00CBF890F31}" type="presOf" srcId="{B5C21483-84B3-4732-B238-627C0E6D483B}" destId="{4759CF8A-B3F7-45DE-9FCE-143B88A6EAA5}" srcOrd="0" destOrd="0" presId="urn:microsoft.com/office/officeart/2008/layout/IncreasingCircleProcess"/>
    <dgm:cxn modelId="{2B9D953B-5179-40B0-B30C-4A105CE5E369}" srcId="{36832E68-9DE0-44FB-818E-46256A408670}" destId="{B5C21483-84B3-4732-B238-627C0E6D483B}" srcOrd="0" destOrd="0" parTransId="{FA1F8611-0890-43D3-90FD-B70CF725C90F}" sibTransId="{486E892F-1D56-4F4C-A39F-6C3BF290550E}"/>
    <dgm:cxn modelId="{C757B56C-A640-41EC-AAE2-073EE98C0D56}" srcId="{36832E68-9DE0-44FB-818E-46256A408670}" destId="{F088B875-71C0-4892-B20A-42DC66DA8495}" srcOrd="2" destOrd="0" parTransId="{8A60C18A-FF65-45AF-84C3-4317AC9FD916}" sibTransId="{C80D82E1-B1A5-4906-9939-9151AEBC8098}"/>
    <dgm:cxn modelId="{9CAD0484-5E21-476B-BAF5-DB9382254D22}" srcId="{B5C21483-84B3-4732-B238-627C0E6D483B}" destId="{EB7FF92F-D8C9-48CA-9A80-4A02CBBC20CA}" srcOrd="0" destOrd="0" parTransId="{AE4FA88E-B62A-4DC1-99B4-0FF7C4522031}" sibTransId="{B98553EA-6028-479A-B496-B3248F5F5D41}"/>
    <dgm:cxn modelId="{E026FEBA-6DD7-46E4-AE2B-FCB2D3523475}" type="presOf" srcId="{EB7FF92F-D8C9-48CA-9A80-4A02CBBC20CA}" destId="{9DAC68B3-2441-4D24-8A43-30DF730B925F}" srcOrd="0" destOrd="0" presId="urn:microsoft.com/office/officeart/2008/layout/IncreasingCircleProcess"/>
    <dgm:cxn modelId="{E183D9BF-AD73-42B5-8042-D1CC5AFD461D}" srcId="{2D3994BA-2CC3-4C10-89DB-251B64F2EC2A}" destId="{D2030621-92F6-4054-BAA9-EB1B7F05400D}" srcOrd="0" destOrd="0" parTransId="{33417325-972D-42D8-835C-FD64684ECC4D}" sibTransId="{977D1BF2-5DD0-4AD5-88FD-2D77571E45CA}"/>
    <dgm:cxn modelId="{1EFF9CC6-DFA5-469A-B3BF-C2469B8FE427}" srcId="{36832E68-9DE0-44FB-818E-46256A408670}" destId="{2D3994BA-2CC3-4C10-89DB-251B64F2EC2A}" srcOrd="1" destOrd="0" parTransId="{5C2AC437-D40B-4227-9F10-445A4855B39B}" sibTransId="{B584AC9D-1DE2-4E2F-AFE8-FA240F3E9197}"/>
    <dgm:cxn modelId="{89FD77CD-C942-47D2-B47F-B483B2E14654}" type="presOf" srcId="{D2030621-92F6-4054-BAA9-EB1B7F05400D}" destId="{276FC825-645B-4846-997E-8714B93D6B51}" srcOrd="0" destOrd="0" presId="urn:microsoft.com/office/officeart/2008/layout/IncreasingCircleProcess"/>
    <dgm:cxn modelId="{5EDB8ED5-08BD-4974-9AFD-C6CC2CE6E686}" srcId="{F088B875-71C0-4892-B20A-42DC66DA8495}" destId="{4D9F08CD-C6FD-4A63-9568-F00256EDE3B6}" srcOrd="0" destOrd="0" parTransId="{C8FCAA81-22A2-403C-AF90-B84FD7F97B90}" sibTransId="{1AAA6F9C-9A5C-47D7-9D89-DA60E306B7D2}"/>
    <dgm:cxn modelId="{DFEEF6E0-B27F-4510-9432-2E3919AEDF9C}" type="presOf" srcId="{F088B875-71C0-4892-B20A-42DC66DA8495}" destId="{51262D47-F073-4E4D-9CB1-26D729DAAEE7}" srcOrd="0" destOrd="0" presId="urn:microsoft.com/office/officeart/2008/layout/IncreasingCircleProcess"/>
    <dgm:cxn modelId="{26CB3FDB-638D-4B01-A18F-67CBBB4FC440}" type="presParOf" srcId="{F5D0AAA1-4259-4E4B-964D-5CA285E6F569}" destId="{47A9C5E5-89BA-494F-99D3-CF1EE8A2BF33}" srcOrd="0" destOrd="0" presId="urn:microsoft.com/office/officeart/2008/layout/IncreasingCircleProcess"/>
    <dgm:cxn modelId="{D98064A7-FE0A-4252-9AA3-3F42185E4DCA}" type="presParOf" srcId="{47A9C5E5-89BA-494F-99D3-CF1EE8A2BF33}" destId="{2E110DFF-B6F5-4F94-9106-27E606AA4A7F}" srcOrd="0" destOrd="0" presId="urn:microsoft.com/office/officeart/2008/layout/IncreasingCircleProcess"/>
    <dgm:cxn modelId="{8412EE50-975A-4AC6-BB00-FB41B9DA7060}" type="presParOf" srcId="{47A9C5E5-89BA-494F-99D3-CF1EE8A2BF33}" destId="{69AFF590-4C7C-4D39-B485-A7D5F1389A34}" srcOrd="1" destOrd="0" presId="urn:microsoft.com/office/officeart/2008/layout/IncreasingCircleProcess"/>
    <dgm:cxn modelId="{72D9D98F-AAE4-49F4-9E3A-8AFE4C03F096}" type="presParOf" srcId="{47A9C5E5-89BA-494F-99D3-CF1EE8A2BF33}" destId="{9DAC68B3-2441-4D24-8A43-30DF730B925F}" srcOrd="2" destOrd="0" presId="urn:microsoft.com/office/officeart/2008/layout/IncreasingCircleProcess"/>
    <dgm:cxn modelId="{1C8BBDE7-7363-4FED-A718-EE628941F9C1}" type="presParOf" srcId="{47A9C5E5-89BA-494F-99D3-CF1EE8A2BF33}" destId="{4759CF8A-B3F7-45DE-9FCE-143B88A6EAA5}" srcOrd="3" destOrd="0" presId="urn:microsoft.com/office/officeart/2008/layout/IncreasingCircleProcess"/>
    <dgm:cxn modelId="{D64C3E52-D405-4756-826C-DA3B31FCB257}" type="presParOf" srcId="{F5D0AAA1-4259-4E4B-964D-5CA285E6F569}" destId="{4CFEFEBF-CA34-4F0B-B77D-27F914AC1029}" srcOrd="1" destOrd="0" presId="urn:microsoft.com/office/officeart/2008/layout/IncreasingCircleProcess"/>
    <dgm:cxn modelId="{B0CB46AC-D9A5-412E-BF4B-85400B38135E}" type="presParOf" srcId="{F5D0AAA1-4259-4E4B-964D-5CA285E6F569}" destId="{811A7436-99D7-4125-978D-0EED54503CB3}" srcOrd="2" destOrd="0" presId="urn:microsoft.com/office/officeart/2008/layout/IncreasingCircleProcess"/>
    <dgm:cxn modelId="{2776C400-3BB8-48CE-9C9A-45A2A7BF08DC}" type="presParOf" srcId="{811A7436-99D7-4125-978D-0EED54503CB3}" destId="{8FC0AE58-30F7-4008-B1F7-E24AE10A3839}" srcOrd="0" destOrd="0" presId="urn:microsoft.com/office/officeart/2008/layout/IncreasingCircleProcess"/>
    <dgm:cxn modelId="{6D209271-D5D9-4DCC-AFD2-1E397E5C08BF}" type="presParOf" srcId="{811A7436-99D7-4125-978D-0EED54503CB3}" destId="{E794C34E-6A2F-4447-9998-45B6546C7EF7}" srcOrd="1" destOrd="0" presId="urn:microsoft.com/office/officeart/2008/layout/IncreasingCircleProcess"/>
    <dgm:cxn modelId="{A0EFBB0B-A8BF-490E-82EA-7DEEC284AC95}" type="presParOf" srcId="{811A7436-99D7-4125-978D-0EED54503CB3}" destId="{276FC825-645B-4846-997E-8714B93D6B51}" srcOrd="2" destOrd="0" presId="urn:microsoft.com/office/officeart/2008/layout/IncreasingCircleProcess"/>
    <dgm:cxn modelId="{E8E570E1-0F5A-4898-B90A-1B7D9CCB49FA}" type="presParOf" srcId="{811A7436-99D7-4125-978D-0EED54503CB3}" destId="{58CB8591-68FE-44E0-BF09-7EB9A599DB71}" srcOrd="3" destOrd="0" presId="urn:microsoft.com/office/officeart/2008/layout/IncreasingCircleProcess"/>
    <dgm:cxn modelId="{60BDD943-ADD8-4A4F-82FC-5E4CA877004F}" type="presParOf" srcId="{F5D0AAA1-4259-4E4B-964D-5CA285E6F569}" destId="{1CCB05B2-EA31-49F0-9052-57A322E3CD70}" srcOrd="3" destOrd="0" presId="urn:microsoft.com/office/officeart/2008/layout/IncreasingCircleProcess"/>
    <dgm:cxn modelId="{7A40AC5E-6458-41C8-A97B-C606B2364BDE}" type="presParOf" srcId="{F5D0AAA1-4259-4E4B-964D-5CA285E6F569}" destId="{6917E1AD-1EEC-414E-9CA0-11C5DCFA8AD3}" srcOrd="4" destOrd="0" presId="urn:microsoft.com/office/officeart/2008/layout/IncreasingCircleProcess"/>
    <dgm:cxn modelId="{8EB9C9CA-1AC3-413A-9014-3A4F3C6D5979}" type="presParOf" srcId="{6917E1AD-1EEC-414E-9CA0-11C5DCFA8AD3}" destId="{977BE3C6-62DB-4435-AC80-B85012A79C74}" srcOrd="0" destOrd="0" presId="urn:microsoft.com/office/officeart/2008/layout/IncreasingCircleProcess"/>
    <dgm:cxn modelId="{867F99AB-3369-463E-A974-73D89CD9DC8B}" type="presParOf" srcId="{6917E1AD-1EEC-414E-9CA0-11C5DCFA8AD3}" destId="{44649E9B-85AF-475C-88FF-06A361B701D3}" srcOrd="1" destOrd="0" presId="urn:microsoft.com/office/officeart/2008/layout/IncreasingCircleProcess"/>
    <dgm:cxn modelId="{0B231881-6046-4EBC-A732-94D6E8345A9F}" type="presParOf" srcId="{6917E1AD-1EEC-414E-9CA0-11C5DCFA8AD3}" destId="{25AC2D8C-F99E-4A75-82EF-90ACEA67FDD0}" srcOrd="2" destOrd="0" presId="urn:microsoft.com/office/officeart/2008/layout/IncreasingCircleProcess"/>
    <dgm:cxn modelId="{DA3B8FD3-6B2E-4BDB-885B-8FA22537CB2F}" type="presParOf" srcId="{6917E1AD-1EEC-414E-9CA0-11C5DCFA8AD3}" destId="{51262D47-F073-4E4D-9CB1-26D729DAAEE7}" srcOrd="3" destOrd="0" presId="urn:microsoft.com/office/officeart/2008/layout/Increasing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A7C0FD-8ADB-4915-AFF4-639BBCB591CC}" type="doc">
      <dgm:prSet loTypeId="urn:microsoft.com/office/officeart/2005/8/layout/pyramid1" loCatId="pyramid" qsTypeId="urn:microsoft.com/office/officeart/2005/8/quickstyle/simple3" qsCatId="simple" csTypeId="urn:microsoft.com/office/officeart/2005/8/colors/colorful4" csCatId="colorful" phldr="1"/>
      <dgm:spPr/>
    </dgm:pt>
    <dgm:pt modelId="{7561F84E-8A05-408B-9342-9F5FD6383B95}">
      <dgm:prSet phldrT="[Text]"/>
      <dgm:spPr/>
      <dgm:t>
        <a:bodyPr/>
        <a:lstStyle/>
        <a:p>
          <a:r>
            <a:rPr lang="en-US"/>
            <a:t>Level 2: Confirming that adequate sleep is obtained by employees</a:t>
          </a:r>
        </a:p>
      </dgm:t>
    </dgm:pt>
    <dgm:pt modelId="{DCAA8D5A-14F3-47A3-A70D-CF974DA5C036}" type="parTrans" cxnId="{294AFD34-E8BE-4C54-989B-B93D04676F28}">
      <dgm:prSet/>
      <dgm:spPr/>
      <dgm:t>
        <a:bodyPr/>
        <a:lstStyle/>
        <a:p>
          <a:endParaRPr lang="en-US"/>
        </a:p>
      </dgm:t>
    </dgm:pt>
    <dgm:pt modelId="{A3710D02-BC50-42F6-99B6-C8F291771225}" type="sibTrans" cxnId="{294AFD34-E8BE-4C54-989B-B93D04676F28}">
      <dgm:prSet/>
      <dgm:spPr/>
      <dgm:t>
        <a:bodyPr/>
        <a:lstStyle/>
        <a:p>
          <a:endParaRPr lang="en-US"/>
        </a:p>
      </dgm:t>
    </dgm:pt>
    <dgm:pt modelId="{96E859F7-284D-4489-8817-E74086C004EB}">
      <dgm:prSet phldrT="[Text]"/>
      <dgm:spPr/>
      <dgm:t>
        <a:bodyPr/>
        <a:lstStyle/>
        <a:p>
          <a:r>
            <a:rPr lang="en-US"/>
            <a:t>Level 1: Providing adequate sleep opportunity</a:t>
          </a:r>
        </a:p>
      </dgm:t>
    </dgm:pt>
    <dgm:pt modelId="{0CAF8C06-7FB5-488B-B34D-7F8C512049B1}" type="parTrans" cxnId="{BB1A1E9A-BECA-451B-8125-EDFB5B6807AA}">
      <dgm:prSet/>
      <dgm:spPr/>
      <dgm:t>
        <a:bodyPr/>
        <a:lstStyle/>
        <a:p>
          <a:endParaRPr lang="en-US"/>
        </a:p>
      </dgm:t>
    </dgm:pt>
    <dgm:pt modelId="{D332F3CE-3B51-4B38-8085-98BFE2386EFA}" type="sibTrans" cxnId="{BB1A1E9A-BECA-451B-8125-EDFB5B6807AA}">
      <dgm:prSet/>
      <dgm:spPr/>
      <dgm:t>
        <a:bodyPr/>
        <a:lstStyle/>
        <a:p>
          <a:endParaRPr lang="en-US"/>
        </a:p>
      </dgm:t>
    </dgm:pt>
    <dgm:pt modelId="{0CB45204-4F9F-4829-8BF1-ABF8526D2DD4}">
      <dgm:prSet phldrT="[Text]"/>
      <dgm:spPr/>
      <dgm:t>
        <a:bodyPr/>
        <a:lstStyle/>
        <a:p>
          <a:r>
            <a:rPr lang="en-US"/>
            <a:t>Level 4 &amp; 5: Assessment and control of fatigue-related errors</a:t>
          </a:r>
        </a:p>
      </dgm:t>
    </dgm:pt>
    <dgm:pt modelId="{44DEA2B8-45BC-4527-8271-C451797489EC}" type="parTrans" cxnId="{922FA667-1101-418A-9B61-8B55200CE207}">
      <dgm:prSet/>
      <dgm:spPr/>
      <dgm:t>
        <a:bodyPr/>
        <a:lstStyle/>
        <a:p>
          <a:endParaRPr lang="en-US"/>
        </a:p>
      </dgm:t>
    </dgm:pt>
    <dgm:pt modelId="{5964D9F1-9276-4860-B9BA-C8B83B26A3B5}" type="sibTrans" cxnId="{922FA667-1101-418A-9B61-8B55200CE207}">
      <dgm:prSet/>
      <dgm:spPr/>
      <dgm:t>
        <a:bodyPr/>
        <a:lstStyle/>
        <a:p>
          <a:endParaRPr lang="en-US"/>
        </a:p>
      </dgm:t>
    </dgm:pt>
    <dgm:pt modelId="{FE713976-4B10-446D-9784-CB8E6FC8DF4A}">
      <dgm:prSet phldrT="[Text]"/>
      <dgm:spPr/>
      <dgm:t>
        <a:bodyPr/>
        <a:lstStyle/>
        <a:p>
          <a:r>
            <a:rPr lang="en-US"/>
            <a:t>Level 3: Detecting </a:t>
          </a:r>
          <a:r>
            <a:rPr lang="en-US" err="1"/>
            <a:t>behavioural</a:t>
          </a:r>
          <a:r>
            <a:rPr lang="en-US"/>
            <a:t> symptoms of fatigue</a:t>
          </a:r>
        </a:p>
      </dgm:t>
    </dgm:pt>
    <dgm:pt modelId="{FEB764BB-7192-45E0-BD97-94B8D8E467C1}" type="parTrans" cxnId="{8A7D30E3-339C-406D-B0C3-23862F00E926}">
      <dgm:prSet/>
      <dgm:spPr/>
      <dgm:t>
        <a:bodyPr/>
        <a:lstStyle/>
        <a:p>
          <a:endParaRPr lang="en-US"/>
        </a:p>
      </dgm:t>
    </dgm:pt>
    <dgm:pt modelId="{03C3C26A-DBF9-4907-AF3A-1D89CD80C5C2}" type="sibTrans" cxnId="{8A7D30E3-339C-406D-B0C3-23862F00E926}">
      <dgm:prSet/>
      <dgm:spPr/>
      <dgm:t>
        <a:bodyPr/>
        <a:lstStyle/>
        <a:p>
          <a:endParaRPr lang="en-US"/>
        </a:p>
      </dgm:t>
    </dgm:pt>
    <dgm:pt modelId="{44401256-28FA-4381-A8F7-48B9FD9E1E9C}" type="pres">
      <dgm:prSet presAssocID="{98A7C0FD-8ADB-4915-AFF4-639BBCB591CC}" presName="Name0" presStyleCnt="0">
        <dgm:presLayoutVars>
          <dgm:dir/>
          <dgm:animLvl val="lvl"/>
          <dgm:resizeHandles val="exact"/>
        </dgm:presLayoutVars>
      </dgm:prSet>
      <dgm:spPr/>
    </dgm:pt>
    <dgm:pt modelId="{25168CA2-7ECC-4D97-8114-486701B27B82}" type="pres">
      <dgm:prSet presAssocID="{0CB45204-4F9F-4829-8BF1-ABF8526D2DD4}" presName="Name8" presStyleCnt="0"/>
      <dgm:spPr/>
    </dgm:pt>
    <dgm:pt modelId="{6BCCC514-2D9A-45AE-A8DA-5266F5183960}" type="pres">
      <dgm:prSet presAssocID="{0CB45204-4F9F-4829-8BF1-ABF8526D2DD4}" presName="level" presStyleLbl="node1" presStyleIdx="0" presStyleCnt="4">
        <dgm:presLayoutVars>
          <dgm:chMax val="1"/>
          <dgm:bulletEnabled val="1"/>
        </dgm:presLayoutVars>
      </dgm:prSet>
      <dgm:spPr/>
    </dgm:pt>
    <dgm:pt modelId="{510221A7-955E-4512-B919-6838ADD5E332}" type="pres">
      <dgm:prSet presAssocID="{0CB45204-4F9F-4829-8BF1-ABF8526D2DD4}" presName="levelTx" presStyleLbl="revTx" presStyleIdx="0" presStyleCnt="0">
        <dgm:presLayoutVars>
          <dgm:chMax val="1"/>
          <dgm:bulletEnabled val="1"/>
        </dgm:presLayoutVars>
      </dgm:prSet>
      <dgm:spPr/>
    </dgm:pt>
    <dgm:pt modelId="{FE40DA0A-5018-4FE6-AA9C-551E0AAEA149}" type="pres">
      <dgm:prSet presAssocID="{FE713976-4B10-446D-9784-CB8E6FC8DF4A}" presName="Name8" presStyleCnt="0"/>
      <dgm:spPr/>
    </dgm:pt>
    <dgm:pt modelId="{4C83794E-1CFC-4725-9E9F-4DF71F46F974}" type="pres">
      <dgm:prSet presAssocID="{FE713976-4B10-446D-9784-CB8E6FC8DF4A}" presName="level" presStyleLbl="node1" presStyleIdx="1" presStyleCnt="4">
        <dgm:presLayoutVars>
          <dgm:chMax val="1"/>
          <dgm:bulletEnabled val="1"/>
        </dgm:presLayoutVars>
      </dgm:prSet>
      <dgm:spPr/>
    </dgm:pt>
    <dgm:pt modelId="{334EDF94-1113-46AD-861E-D02C779F5E84}" type="pres">
      <dgm:prSet presAssocID="{FE713976-4B10-446D-9784-CB8E6FC8DF4A}" presName="levelTx" presStyleLbl="revTx" presStyleIdx="0" presStyleCnt="0">
        <dgm:presLayoutVars>
          <dgm:chMax val="1"/>
          <dgm:bulletEnabled val="1"/>
        </dgm:presLayoutVars>
      </dgm:prSet>
      <dgm:spPr/>
    </dgm:pt>
    <dgm:pt modelId="{CDCF89E3-A83E-4DF5-A7C2-F7A4CE0A70DA}" type="pres">
      <dgm:prSet presAssocID="{7561F84E-8A05-408B-9342-9F5FD6383B95}" presName="Name8" presStyleCnt="0"/>
      <dgm:spPr/>
    </dgm:pt>
    <dgm:pt modelId="{4F2C7AA0-16B0-4766-8B30-433BA8117F4E}" type="pres">
      <dgm:prSet presAssocID="{7561F84E-8A05-408B-9342-9F5FD6383B95}" presName="level" presStyleLbl="node1" presStyleIdx="2" presStyleCnt="4">
        <dgm:presLayoutVars>
          <dgm:chMax val="1"/>
          <dgm:bulletEnabled val="1"/>
        </dgm:presLayoutVars>
      </dgm:prSet>
      <dgm:spPr/>
    </dgm:pt>
    <dgm:pt modelId="{3F9BDAE5-7E1F-42B5-8175-2158C0FF7D06}" type="pres">
      <dgm:prSet presAssocID="{7561F84E-8A05-408B-9342-9F5FD6383B95}" presName="levelTx" presStyleLbl="revTx" presStyleIdx="0" presStyleCnt="0">
        <dgm:presLayoutVars>
          <dgm:chMax val="1"/>
          <dgm:bulletEnabled val="1"/>
        </dgm:presLayoutVars>
      </dgm:prSet>
      <dgm:spPr/>
    </dgm:pt>
    <dgm:pt modelId="{B6187B60-9AD8-4217-BD7E-98FFFB1806FA}" type="pres">
      <dgm:prSet presAssocID="{96E859F7-284D-4489-8817-E74086C004EB}" presName="Name8" presStyleCnt="0"/>
      <dgm:spPr/>
    </dgm:pt>
    <dgm:pt modelId="{CE111174-3279-4DB1-86D9-ECCC5EC2254A}" type="pres">
      <dgm:prSet presAssocID="{96E859F7-284D-4489-8817-E74086C004EB}" presName="level" presStyleLbl="node1" presStyleIdx="3" presStyleCnt="4">
        <dgm:presLayoutVars>
          <dgm:chMax val="1"/>
          <dgm:bulletEnabled val="1"/>
        </dgm:presLayoutVars>
      </dgm:prSet>
      <dgm:spPr/>
    </dgm:pt>
    <dgm:pt modelId="{9484204C-9B09-47CB-88CA-CB9D0317508C}" type="pres">
      <dgm:prSet presAssocID="{96E859F7-284D-4489-8817-E74086C004EB}" presName="levelTx" presStyleLbl="revTx" presStyleIdx="0" presStyleCnt="0">
        <dgm:presLayoutVars>
          <dgm:chMax val="1"/>
          <dgm:bulletEnabled val="1"/>
        </dgm:presLayoutVars>
      </dgm:prSet>
      <dgm:spPr/>
    </dgm:pt>
  </dgm:ptLst>
  <dgm:cxnLst>
    <dgm:cxn modelId="{D6C8A91C-6FA2-4198-AE3A-FB7F6F2D7445}" type="presOf" srcId="{7561F84E-8A05-408B-9342-9F5FD6383B95}" destId="{3F9BDAE5-7E1F-42B5-8175-2158C0FF7D06}" srcOrd="1" destOrd="0" presId="urn:microsoft.com/office/officeart/2005/8/layout/pyramid1"/>
    <dgm:cxn modelId="{294AFD34-E8BE-4C54-989B-B93D04676F28}" srcId="{98A7C0FD-8ADB-4915-AFF4-639BBCB591CC}" destId="{7561F84E-8A05-408B-9342-9F5FD6383B95}" srcOrd="2" destOrd="0" parTransId="{DCAA8D5A-14F3-47A3-A70D-CF974DA5C036}" sibTransId="{A3710D02-BC50-42F6-99B6-C8F291771225}"/>
    <dgm:cxn modelId="{922FA667-1101-418A-9B61-8B55200CE207}" srcId="{98A7C0FD-8ADB-4915-AFF4-639BBCB591CC}" destId="{0CB45204-4F9F-4829-8BF1-ABF8526D2DD4}" srcOrd="0" destOrd="0" parTransId="{44DEA2B8-45BC-4527-8271-C451797489EC}" sibTransId="{5964D9F1-9276-4860-B9BA-C8B83B26A3B5}"/>
    <dgm:cxn modelId="{6004144D-D31E-41D2-9F5F-E8A7B3007045}" type="presOf" srcId="{FE713976-4B10-446D-9784-CB8E6FC8DF4A}" destId="{334EDF94-1113-46AD-861E-D02C779F5E84}" srcOrd="1" destOrd="0" presId="urn:microsoft.com/office/officeart/2005/8/layout/pyramid1"/>
    <dgm:cxn modelId="{392A2080-9D06-46F3-95C3-85E639B071A3}" type="presOf" srcId="{0CB45204-4F9F-4829-8BF1-ABF8526D2DD4}" destId="{6BCCC514-2D9A-45AE-A8DA-5266F5183960}" srcOrd="0" destOrd="0" presId="urn:microsoft.com/office/officeart/2005/8/layout/pyramid1"/>
    <dgm:cxn modelId="{05504486-5D2A-4EA1-AE32-4A5EF873D708}" type="presOf" srcId="{FE713976-4B10-446D-9784-CB8E6FC8DF4A}" destId="{4C83794E-1CFC-4725-9E9F-4DF71F46F974}" srcOrd="0" destOrd="0" presId="urn:microsoft.com/office/officeart/2005/8/layout/pyramid1"/>
    <dgm:cxn modelId="{C8AFC58D-F587-4941-9A93-8C13E1A347AD}" type="presOf" srcId="{7561F84E-8A05-408B-9342-9F5FD6383B95}" destId="{4F2C7AA0-16B0-4766-8B30-433BA8117F4E}" srcOrd="0" destOrd="0" presId="urn:microsoft.com/office/officeart/2005/8/layout/pyramid1"/>
    <dgm:cxn modelId="{BB1A1E9A-BECA-451B-8125-EDFB5B6807AA}" srcId="{98A7C0FD-8ADB-4915-AFF4-639BBCB591CC}" destId="{96E859F7-284D-4489-8817-E74086C004EB}" srcOrd="3" destOrd="0" parTransId="{0CAF8C06-7FB5-488B-B34D-7F8C512049B1}" sibTransId="{D332F3CE-3B51-4B38-8085-98BFE2386EFA}"/>
    <dgm:cxn modelId="{0F8A73A9-E44D-4789-A870-9D775B101C55}" type="presOf" srcId="{0CB45204-4F9F-4829-8BF1-ABF8526D2DD4}" destId="{510221A7-955E-4512-B919-6838ADD5E332}" srcOrd="1" destOrd="0" presId="urn:microsoft.com/office/officeart/2005/8/layout/pyramid1"/>
    <dgm:cxn modelId="{C4CFC4AF-1D23-4AE1-B029-1109D23AD6D5}" type="presOf" srcId="{96E859F7-284D-4489-8817-E74086C004EB}" destId="{CE111174-3279-4DB1-86D9-ECCC5EC2254A}" srcOrd="0" destOrd="0" presId="urn:microsoft.com/office/officeart/2005/8/layout/pyramid1"/>
    <dgm:cxn modelId="{9C8079D7-2B24-4BE2-A285-17390A0AAA8B}" type="presOf" srcId="{96E859F7-284D-4489-8817-E74086C004EB}" destId="{9484204C-9B09-47CB-88CA-CB9D0317508C}" srcOrd="1" destOrd="0" presId="urn:microsoft.com/office/officeart/2005/8/layout/pyramid1"/>
    <dgm:cxn modelId="{8A7D30E3-339C-406D-B0C3-23862F00E926}" srcId="{98A7C0FD-8ADB-4915-AFF4-639BBCB591CC}" destId="{FE713976-4B10-446D-9784-CB8E6FC8DF4A}" srcOrd="1" destOrd="0" parTransId="{FEB764BB-7192-45E0-BD97-94B8D8E467C1}" sibTransId="{03C3C26A-DBF9-4907-AF3A-1D89CD80C5C2}"/>
    <dgm:cxn modelId="{B67ABAF1-79E1-4148-B4E2-04CD23F47E5D}" type="presOf" srcId="{98A7C0FD-8ADB-4915-AFF4-639BBCB591CC}" destId="{44401256-28FA-4381-A8F7-48B9FD9E1E9C}" srcOrd="0" destOrd="0" presId="urn:microsoft.com/office/officeart/2005/8/layout/pyramid1"/>
    <dgm:cxn modelId="{A0F9ED20-859F-42CA-8FFE-4C76A7DFB6C1}" type="presParOf" srcId="{44401256-28FA-4381-A8F7-48B9FD9E1E9C}" destId="{25168CA2-7ECC-4D97-8114-486701B27B82}" srcOrd="0" destOrd="0" presId="urn:microsoft.com/office/officeart/2005/8/layout/pyramid1"/>
    <dgm:cxn modelId="{8D7441AF-AC3B-4C58-890F-011970CEAA06}" type="presParOf" srcId="{25168CA2-7ECC-4D97-8114-486701B27B82}" destId="{6BCCC514-2D9A-45AE-A8DA-5266F5183960}" srcOrd="0" destOrd="0" presId="urn:microsoft.com/office/officeart/2005/8/layout/pyramid1"/>
    <dgm:cxn modelId="{B01B1A9A-D15B-4F73-9BC2-BE730E16ED7E}" type="presParOf" srcId="{25168CA2-7ECC-4D97-8114-486701B27B82}" destId="{510221A7-955E-4512-B919-6838ADD5E332}" srcOrd="1" destOrd="0" presId="urn:microsoft.com/office/officeart/2005/8/layout/pyramid1"/>
    <dgm:cxn modelId="{791ECAF5-1760-44E6-B7C8-F1F1A4476C40}" type="presParOf" srcId="{44401256-28FA-4381-A8F7-48B9FD9E1E9C}" destId="{FE40DA0A-5018-4FE6-AA9C-551E0AAEA149}" srcOrd="1" destOrd="0" presId="urn:microsoft.com/office/officeart/2005/8/layout/pyramid1"/>
    <dgm:cxn modelId="{08BA354A-8ED2-4330-A479-B03C588CC373}" type="presParOf" srcId="{FE40DA0A-5018-4FE6-AA9C-551E0AAEA149}" destId="{4C83794E-1CFC-4725-9E9F-4DF71F46F974}" srcOrd="0" destOrd="0" presId="urn:microsoft.com/office/officeart/2005/8/layout/pyramid1"/>
    <dgm:cxn modelId="{76139C8A-A339-40A4-988B-54DAACDC362B}" type="presParOf" srcId="{FE40DA0A-5018-4FE6-AA9C-551E0AAEA149}" destId="{334EDF94-1113-46AD-861E-D02C779F5E84}" srcOrd="1" destOrd="0" presId="urn:microsoft.com/office/officeart/2005/8/layout/pyramid1"/>
    <dgm:cxn modelId="{D833A26E-9BA0-41D1-8168-A843E8A84C4A}" type="presParOf" srcId="{44401256-28FA-4381-A8F7-48B9FD9E1E9C}" destId="{CDCF89E3-A83E-4DF5-A7C2-F7A4CE0A70DA}" srcOrd="2" destOrd="0" presId="urn:microsoft.com/office/officeart/2005/8/layout/pyramid1"/>
    <dgm:cxn modelId="{9E5ED07F-F9D7-421B-A1B3-1C23E624A656}" type="presParOf" srcId="{CDCF89E3-A83E-4DF5-A7C2-F7A4CE0A70DA}" destId="{4F2C7AA0-16B0-4766-8B30-433BA8117F4E}" srcOrd="0" destOrd="0" presId="urn:microsoft.com/office/officeart/2005/8/layout/pyramid1"/>
    <dgm:cxn modelId="{DC0EAF20-C6B8-4FE6-85C3-6DCB9D27219F}" type="presParOf" srcId="{CDCF89E3-A83E-4DF5-A7C2-F7A4CE0A70DA}" destId="{3F9BDAE5-7E1F-42B5-8175-2158C0FF7D06}" srcOrd="1" destOrd="0" presId="urn:microsoft.com/office/officeart/2005/8/layout/pyramid1"/>
    <dgm:cxn modelId="{DBADBE27-266C-4D38-9D7D-C18E6AB64668}" type="presParOf" srcId="{44401256-28FA-4381-A8F7-48B9FD9E1E9C}" destId="{B6187B60-9AD8-4217-BD7E-98FFFB1806FA}" srcOrd="3" destOrd="0" presId="urn:microsoft.com/office/officeart/2005/8/layout/pyramid1"/>
    <dgm:cxn modelId="{86618E1D-3304-40C4-B4B1-88CD349C9996}" type="presParOf" srcId="{B6187B60-9AD8-4217-BD7E-98FFFB1806FA}" destId="{CE111174-3279-4DB1-86D9-ECCC5EC2254A}" srcOrd="0" destOrd="0" presId="urn:microsoft.com/office/officeart/2005/8/layout/pyramid1"/>
    <dgm:cxn modelId="{4757D964-54B2-4D2D-873D-D98E64B4D0C8}" type="presParOf" srcId="{B6187B60-9AD8-4217-BD7E-98FFFB1806FA}" destId="{9484204C-9B09-47CB-88CA-CB9D0317508C}"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98A7C0FD-8ADB-4915-AFF4-639BBCB591CC}" type="doc">
      <dgm:prSet loTypeId="urn:microsoft.com/office/officeart/2005/8/layout/pyramid1" loCatId="pyramid" qsTypeId="urn:microsoft.com/office/officeart/2005/8/quickstyle/simple3" qsCatId="simple" csTypeId="urn:microsoft.com/office/officeart/2005/8/colors/colorful4" csCatId="colorful" phldr="1"/>
      <dgm:spPr/>
    </dgm:pt>
    <dgm:pt modelId="{7561F84E-8A05-408B-9342-9F5FD6383B95}">
      <dgm:prSet phldrT="[Text]"/>
      <dgm:spPr/>
      <dgm:t>
        <a:bodyPr/>
        <a:lstStyle/>
        <a:p>
          <a:r>
            <a:rPr lang="en-US">
              <a:solidFill>
                <a:schemeClr val="bg1">
                  <a:lumMod val="95000"/>
                </a:schemeClr>
              </a:solidFill>
            </a:rPr>
            <a:t>Level 2: Confirming that adequate sleep is obtained by employees</a:t>
          </a:r>
        </a:p>
      </dgm:t>
    </dgm:pt>
    <dgm:pt modelId="{DCAA8D5A-14F3-47A3-A70D-CF974DA5C036}" type="parTrans" cxnId="{294AFD34-E8BE-4C54-989B-B93D04676F28}">
      <dgm:prSet/>
      <dgm:spPr/>
      <dgm:t>
        <a:bodyPr/>
        <a:lstStyle/>
        <a:p>
          <a:endParaRPr lang="en-US"/>
        </a:p>
      </dgm:t>
    </dgm:pt>
    <dgm:pt modelId="{A3710D02-BC50-42F6-99B6-C8F291771225}" type="sibTrans" cxnId="{294AFD34-E8BE-4C54-989B-B93D04676F28}">
      <dgm:prSet/>
      <dgm:spPr/>
      <dgm:t>
        <a:bodyPr/>
        <a:lstStyle/>
        <a:p>
          <a:endParaRPr lang="en-US"/>
        </a:p>
      </dgm:t>
    </dgm:pt>
    <dgm:pt modelId="{96E859F7-284D-4489-8817-E74086C004EB}">
      <dgm:prSet phldrT="[Text]"/>
      <dgm:spPr/>
      <dgm:t>
        <a:bodyPr/>
        <a:lstStyle/>
        <a:p>
          <a:r>
            <a:rPr lang="en-US" b="1"/>
            <a:t>Level 1: Providing adequate sleep opportunity</a:t>
          </a:r>
        </a:p>
      </dgm:t>
    </dgm:pt>
    <dgm:pt modelId="{0CAF8C06-7FB5-488B-B34D-7F8C512049B1}" type="parTrans" cxnId="{BB1A1E9A-BECA-451B-8125-EDFB5B6807AA}">
      <dgm:prSet/>
      <dgm:spPr/>
      <dgm:t>
        <a:bodyPr/>
        <a:lstStyle/>
        <a:p>
          <a:endParaRPr lang="en-US"/>
        </a:p>
      </dgm:t>
    </dgm:pt>
    <dgm:pt modelId="{D332F3CE-3B51-4B38-8085-98BFE2386EFA}" type="sibTrans" cxnId="{BB1A1E9A-BECA-451B-8125-EDFB5B6807AA}">
      <dgm:prSet/>
      <dgm:spPr/>
      <dgm:t>
        <a:bodyPr/>
        <a:lstStyle/>
        <a:p>
          <a:endParaRPr lang="en-US"/>
        </a:p>
      </dgm:t>
    </dgm:pt>
    <dgm:pt modelId="{0CB45204-4F9F-4829-8BF1-ABF8526D2DD4}">
      <dgm:prSet phldrT="[Text]"/>
      <dgm:spPr/>
      <dgm:t>
        <a:bodyPr/>
        <a:lstStyle/>
        <a:p>
          <a:r>
            <a:rPr lang="en-US">
              <a:solidFill>
                <a:schemeClr val="bg1">
                  <a:lumMod val="95000"/>
                </a:schemeClr>
              </a:solidFill>
            </a:rPr>
            <a:t>Level 4 &amp; 5: Assessment and control of fatigue-related errors</a:t>
          </a:r>
        </a:p>
      </dgm:t>
    </dgm:pt>
    <dgm:pt modelId="{44DEA2B8-45BC-4527-8271-C451797489EC}" type="parTrans" cxnId="{922FA667-1101-418A-9B61-8B55200CE207}">
      <dgm:prSet/>
      <dgm:spPr/>
      <dgm:t>
        <a:bodyPr/>
        <a:lstStyle/>
        <a:p>
          <a:endParaRPr lang="en-US"/>
        </a:p>
      </dgm:t>
    </dgm:pt>
    <dgm:pt modelId="{5964D9F1-9276-4860-B9BA-C8B83B26A3B5}" type="sibTrans" cxnId="{922FA667-1101-418A-9B61-8B55200CE207}">
      <dgm:prSet/>
      <dgm:spPr/>
      <dgm:t>
        <a:bodyPr/>
        <a:lstStyle/>
        <a:p>
          <a:endParaRPr lang="en-US"/>
        </a:p>
      </dgm:t>
    </dgm:pt>
    <dgm:pt modelId="{FE713976-4B10-446D-9784-CB8E6FC8DF4A}">
      <dgm:prSet phldrT="[Text]"/>
      <dgm:spPr/>
      <dgm:t>
        <a:bodyPr/>
        <a:lstStyle/>
        <a:p>
          <a:r>
            <a:rPr lang="en-US">
              <a:solidFill>
                <a:schemeClr val="bg1">
                  <a:lumMod val="95000"/>
                </a:schemeClr>
              </a:solidFill>
            </a:rPr>
            <a:t>Level 3: Detecting </a:t>
          </a:r>
          <a:r>
            <a:rPr lang="en-US" err="1">
              <a:solidFill>
                <a:schemeClr val="bg1">
                  <a:lumMod val="95000"/>
                </a:schemeClr>
              </a:solidFill>
            </a:rPr>
            <a:t>behavioural</a:t>
          </a:r>
          <a:r>
            <a:rPr lang="en-US">
              <a:solidFill>
                <a:schemeClr val="bg1">
                  <a:lumMod val="95000"/>
                </a:schemeClr>
              </a:solidFill>
            </a:rPr>
            <a:t> symptoms of fatigue</a:t>
          </a:r>
        </a:p>
      </dgm:t>
    </dgm:pt>
    <dgm:pt modelId="{FEB764BB-7192-45E0-BD97-94B8D8E467C1}" type="parTrans" cxnId="{8A7D30E3-339C-406D-B0C3-23862F00E926}">
      <dgm:prSet/>
      <dgm:spPr/>
      <dgm:t>
        <a:bodyPr/>
        <a:lstStyle/>
        <a:p>
          <a:endParaRPr lang="en-US"/>
        </a:p>
      </dgm:t>
    </dgm:pt>
    <dgm:pt modelId="{03C3C26A-DBF9-4907-AF3A-1D89CD80C5C2}" type="sibTrans" cxnId="{8A7D30E3-339C-406D-B0C3-23862F00E926}">
      <dgm:prSet/>
      <dgm:spPr/>
      <dgm:t>
        <a:bodyPr/>
        <a:lstStyle/>
        <a:p>
          <a:endParaRPr lang="en-US"/>
        </a:p>
      </dgm:t>
    </dgm:pt>
    <dgm:pt modelId="{44401256-28FA-4381-A8F7-48B9FD9E1E9C}" type="pres">
      <dgm:prSet presAssocID="{98A7C0FD-8ADB-4915-AFF4-639BBCB591CC}" presName="Name0" presStyleCnt="0">
        <dgm:presLayoutVars>
          <dgm:dir/>
          <dgm:animLvl val="lvl"/>
          <dgm:resizeHandles val="exact"/>
        </dgm:presLayoutVars>
      </dgm:prSet>
      <dgm:spPr/>
    </dgm:pt>
    <dgm:pt modelId="{25168CA2-7ECC-4D97-8114-486701B27B82}" type="pres">
      <dgm:prSet presAssocID="{0CB45204-4F9F-4829-8BF1-ABF8526D2DD4}" presName="Name8" presStyleCnt="0"/>
      <dgm:spPr/>
    </dgm:pt>
    <dgm:pt modelId="{6BCCC514-2D9A-45AE-A8DA-5266F5183960}" type="pres">
      <dgm:prSet presAssocID="{0CB45204-4F9F-4829-8BF1-ABF8526D2DD4}" presName="level" presStyleLbl="node1" presStyleIdx="0" presStyleCnt="4">
        <dgm:presLayoutVars>
          <dgm:chMax val="1"/>
          <dgm:bulletEnabled val="1"/>
        </dgm:presLayoutVars>
      </dgm:prSet>
      <dgm:spPr/>
    </dgm:pt>
    <dgm:pt modelId="{510221A7-955E-4512-B919-6838ADD5E332}" type="pres">
      <dgm:prSet presAssocID="{0CB45204-4F9F-4829-8BF1-ABF8526D2DD4}" presName="levelTx" presStyleLbl="revTx" presStyleIdx="0" presStyleCnt="0">
        <dgm:presLayoutVars>
          <dgm:chMax val="1"/>
          <dgm:bulletEnabled val="1"/>
        </dgm:presLayoutVars>
      </dgm:prSet>
      <dgm:spPr/>
    </dgm:pt>
    <dgm:pt modelId="{FE40DA0A-5018-4FE6-AA9C-551E0AAEA149}" type="pres">
      <dgm:prSet presAssocID="{FE713976-4B10-446D-9784-CB8E6FC8DF4A}" presName="Name8" presStyleCnt="0"/>
      <dgm:spPr/>
    </dgm:pt>
    <dgm:pt modelId="{4C83794E-1CFC-4725-9E9F-4DF71F46F974}" type="pres">
      <dgm:prSet presAssocID="{FE713976-4B10-446D-9784-CB8E6FC8DF4A}" presName="level" presStyleLbl="node1" presStyleIdx="1" presStyleCnt="4">
        <dgm:presLayoutVars>
          <dgm:chMax val="1"/>
          <dgm:bulletEnabled val="1"/>
        </dgm:presLayoutVars>
      </dgm:prSet>
      <dgm:spPr/>
    </dgm:pt>
    <dgm:pt modelId="{334EDF94-1113-46AD-861E-D02C779F5E84}" type="pres">
      <dgm:prSet presAssocID="{FE713976-4B10-446D-9784-CB8E6FC8DF4A}" presName="levelTx" presStyleLbl="revTx" presStyleIdx="0" presStyleCnt="0">
        <dgm:presLayoutVars>
          <dgm:chMax val="1"/>
          <dgm:bulletEnabled val="1"/>
        </dgm:presLayoutVars>
      </dgm:prSet>
      <dgm:spPr/>
    </dgm:pt>
    <dgm:pt modelId="{CDCF89E3-A83E-4DF5-A7C2-F7A4CE0A70DA}" type="pres">
      <dgm:prSet presAssocID="{7561F84E-8A05-408B-9342-9F5FD6383B95}" presName="Name8" presStyleCnt="0"/>
      <dgm:spPr/>
    </dgm:pt>
    <dgm:pt modelId="{4F2C7AA0-16B0-4766-8B30-433BA8117F4E}" type="pres">
      <dgm:prSet presAssocID="{7561F84E-8A05-408B-9342-9F5FD6383B95}" presName="level" presStyleLbl="node1" presStyleIdx="2" presStyleCnt="4">
        <dgm:presLayoutVars>
          <dgm:chMax val="1"/>
          <dgm:bulletEnabled val="1"/>
        </dgm:presLayoutVars>
      </dgm:prSet>
      <dgm:spPr/>
    </dgm:pt>
    <dgm:pt modelId="{3F9BDAE5-7E1F-42B5-8175-2158C0FF7D06}" type="pres">
      <dgm:prSet presAssocID="{7561F84E-8A05-408B-9342-9F5FD6383B95}" presName="levelTx" presStyleLbl="revTx" presStyleIdx="0" presStyleCnt="0">
        <dgm:presLayoutVars>
          <dgm:chMax val="1"/>
          <dgm:bulletEnabled val="1"/>
        </dgm:presLayoutVars>
      </dgm:prSet>
      <dgm:spPr/>
    </dgm:pt>
    <dgm:pt modelId="{B6187B60-9AD8-4217-BD7E-98FFFB1806FA}" type="pres">
      <dgm:prSet presAssocID="{96E859F7-284D-4489-8817-E74086C004EB}" presName="Name8" presStyleCnt="0"/>
      <dgm:spPr/>
    </dgm:pt>
    <dgm:pt modelId="{CE111174-3279-4DB1-86D9-ECCC5EC2254A}" type="pres">
      <dgm:prSet presAssocID="{96E859F7-284D-4489-8817-E74086C004EB}" presName="level" presStyleLbl="node1" presStyleIdx="3" presStyleCnt="4">
        <dgm:presLayoutVars>
          <dgm:chMax val="1"/>
          <dgm:bulletEnabled val="1"/>
        </dgm:presLayoutVars>
      </dgm:prSet>
      <dgm:spPr/>
    </dgm:pt>
    <dgm:pt modelId="{9484204C-9B09-47CB-88CA-CB9D0317508C}" type="pres">
      <dgm:prSet presAssocID="{96E859F7-284D-4489-8817-E74086C004EB}" presName="levelTx" presStyleLbl="revTx" presStyleIdx="0" presStyleCnt="0">
        <dgm:presLayoutVars>
          <dgm:chMax val="1"/>
          <dgm:bulletEnabled val="1"/>
        </dgm:presLayoutVars>
      </dgm:prSet>
      <dgm:spPr/>
    </dgm:pt>
  </dgm:ptLst>
  <dgm:cxnLst>
    <dgm:cxn modelId="{D6C8A91C-6FA2-4198-AE3A-FB7F6F2D7445}" type="presOf" srcId="{7561F84E-8A05-408B-9342-9F5FD6383B95}" destId="{3F9BDAE5-7E1F-42B5-8175-2158C0FF7D06}" srcOrd="1" destOrd="0" presId="urn:microsoft.com/office/officeart/2005/8/layout/pyramid1"/>
    <dgm:cxn modelId="{294AFD34-E8BE-4C54-989B-B93D04676F28}" srcId="{98A7C0FD-8ADB-4915-AFF4-639BBCB591CC}" destId="{7561F84E-8A05-408B-9342-9F5FD6383B95}" srcOrd="2" destOrd="0" parTransId="{DCAA8D5A-14F3-47A3-A70D-CF974DA5C036}" sibTransId="{A3710D02-BC50-42F6-99B6-C8F291771225}"/>
    <dgm:cxn modelId="{922FA667-1101-418A-9B61-8B55200CE207}" srcId="{98A7C0FD-8ADB-4915-AFF4-639BBCB591CC}" destId="{0CB45204-4F9F-4829-8BF1-ABF8526D2DD4}" srcOrd="0" destOrd="0" parTransId="{44DEA2B8-45BC-4527-8271-C451797489EC}" sibTransId="{5964D9F1-9276-4860-B9BA-C8B83B26A3B5}"/>
    <dgm:cxn modelId="{6004144D-D31E-41D2-9F5F-E8A7B3007045}" type="presOf" srcId="{FE713976-4B10-446D-9784-CB8E6FC8DF4A}" destId="{334EDF94-1113-46AD-861E-D02C779F5E84}" srcOrd="1" destOrd="0" presId="urn:microsoft.com/office/officeart/2005/8/layout/pyramid1"/>
    <dgm:cxn modelId="{392A2080-9D06-46F3-95C3-85E639B071A3}" type="presOf" srcId="{0CB45204-4F9F-4829-8BF1-ABF8526D2DD4}" destId="{6BCCC514-2D9A-45AE-A8DA-5266F5183960}" srcOrd="0" destOrd="0" presId="urn:microsoft.com/office/officeart/2005/8/layout/pyramid1"/>
    <dgm:cxn modelId="{05504486-5D2A-4EA1-AE32-4A5EF873D708}" type="presOf" srcId="{FE713976-4B10-446D-9784-CB8E6FC8DF4A}" destId="{4C83794E-1CFC-4725-9E9F-4DF71F46F974}" srcOrd="0" destOrd="0" presId="urn:microsoft.com/office/officeart/2005/8/layout/pyramid1"/>
    <dgm:cxn modelId="{C8AFC58D-F587-4941-9A93-8C13E1A347AD}" type="presOf" srcId="{7561F84E-8A05-408B-9342-9F5FD6383B95}" destId="{4F2C7AA0-16B0-4766-8B30-433BA8117F4E}" srcOrd="0" destOrd="0" presId="urn:microsoft.com/office/officeart/2005/8/layout/pyramid1"/>
    <dgm:cxn modelId="{BB1A1E9A-BECA-451B-8125-EDFB5B6807AA}" srcId="{98A7C0FD-8ADB-4915-AFF4-639BBCB591CC}" destId="{96E859F7-284D-4489-8817-E74086C004EB}" srcOrd="3" destOrd="0" parTransId="{0CAF8C06-7FB5-488B-B34D-7F8C512049B1}" sibTransId="{D332F3CE-3B51-4B38-8085-98BFE2386EFA}"/>
    <dgm:cxn modelId="{0F8A73A9-E44D-4789-A870-9D775B101C55}" type="presOf" srcId="{0CB45204-4F9F-4829-8BF1-ABF8526D2DD4}" destId="{510221A7-955E-4512-B919-6838ADD5E332}" srcOrd="1" destOrd="0" presId="urn:microsoft.com/office/officeart/2005/8/layout/pyramid1"/>
    <dgm:cxn modelId="{C4CFC4AF-1D23-4AE1-B029-1109D23AD6D5}" type="presOf" srcId="{96E859F7-284D-4489-8817-E74086C004EB}" destId="{CE111174-3279-4DB1-86D9-ECCC5EC2254A}" srcOrd="0" destOrd="0" presId="urn:microsoft.com/office/officeart/2005/8/layout/pyramid1"/>
    <dgm:cxn modelId="{9C8079D7-2B24-4BE2-A285-17390A0AAA8B}" type="presOf" srcId="{96E859F7-284D-4489-8817-E74086C004EB}" destId="{9484204C-9B09-47CB-88CA-CB9D0317508C}" srcOrd="1" destOrd="0" presId="urn:microsoft.com/office/officeart/2005/8/layout/pyramid1"/>
    <dgm:cxn modelId="{8A7D30E3-339C-406D-B0C3-23862F00E926}" srcId="{98A7C0FD-8ADB-4915-AFF4-639BBCB591CC}" destId="{FE713976-4B10-446D-9784-CB8E6FC8DF4A}" srcOrd="1" destOrd="0" parTransId="{FEB764BB-7192-45E0-BD97-94B8D8E467C1}" sibTransId="{03C3C26A-DBF9-4907-AF3A-1D89CD80C5C2}"/>
    <dgm:cxn modelId="{B67ABAF1-79E1-4148-B4E2-04CD23F47E5D}" type="presOf" srcId="{98A7C0FD-8ADB-4915-AFF4-639BBCB591CC}" destId="{44401256-28FA-4381-A8F7-48B9FD9E1E9C}" srcOrd="0" destOrd="0" presId="urn:microsoft.com/office/officeart/2005/8/layout/pyramid1"/>
    <dgm:cxn modelId="{A0F9ED20-859F-42CA-8FFE-4C76A7DFB6C1}" type="presParOf" srcId="{44401256-28FA-4381-A8F7-48B9FD9E1E9C}" destId="{25168CA2-7ECC-4D97-8114-486701B27B82}" srcOrd="0" destOrd="0" presId="urn:microsoft.com/office/officeart/2005/8/layout/pyramid1"/>
    <dgm:cxn modelId="{8D7441AF-AC3B-4C58-890F-011970CEAA06}" type="presParOf" srcId="{25168CA2-7ECC-4D97-8114-486701B27B82}" destId="{6BCCC514-2D9A-45AE-A8DA-5266F5183960}" srcOrd="0" destOrd="0" presId="urn:microsoft.com/office/officeart/2005/8/layout/pyramid1"/>
    <dgm:cxn modelId="{B01B1A9A-D15B-4F73-9BC2-BE730E16ED7E}" type="presParOf" srcId="{25168CA2-7ECC-4D97-8114-486701B27B82}" destId="{510221A7-955E-4512-B919-6838ADD5E332}" srcOrd="1" destOrd="0" presId="urn:microsoft.com/office/officeart/2005/8/layout/pyramid1"/>
    <dgm:cxn modelId="{791ECAF5-1760-44E6-B7C8-F1F1A4476C40}" type="presParOf" srcId="{44401256-28FA-4381-A8F7-48B9FD9E1E9C}" destId="{FE40DA0A-5018-4FE6-AA9C-551E0AAEA149}" srcOrd="1" destOrd="0" presId="urn:microsoft.com/office/officeart/2005/8/layout/pyramid1"/>
    <dgm:cxn modelId="{08BA354A-8ED2-4330-A479-B03C588CC373}" type="presParOf" srcId="{FE40DA0A-5018-4FE6-AA9C-551E0AAEA149}" destId="{4C83794E-1CFC-4725-9E9F-4DF71F46F974}" srcOrd="0" destOrd="0" presId="urn:microsoft.com/office/officeart/2005/8/layout/pyramid1"/>
    <dgm:cxn modelId="{76139C8A-A339-40A4-988B-54DAACDC362B}" type="presParOf" srcId="{FE40DA0A-5018-4FE6-AA9C-551E0AAEA149}" destId="{334EDF94-1113-46AD-861E-D02C779F5E84}" srcOrd="1" destOrd="0" presId="urn:microsoft.com/office/officeart/2005/8/layout/pyramid1"/>
    <dgm:cxn modelId="{D833A26E-9BA0-41D1-8168-A843E8A84C4A}" type="presParOf" srcId="{44401256-28FA-4381-A8F7-48B9FD9E1E9C}" destId="{CDCF89E3-A83E-4DF5-A7C2-F7A4CE0A70DA}" srcOrd="2" destOrd="0" presId="urn:microsoft.com/office/officeart/2005/8/layout/pyramid1"/>
    <dgm:cxn modelId="{9E5ED07F-F9D7-421B-A1B3-1C23E624A656}" type="presParOf" srcId="{CDCF89E3-A83E-4DF5-A7C2-F7A4CE0A70DA}" destId="{4F2C7AA0-16B0-4766-8B30-433BA8117F4E}" srcOrd="0" destOrd="0" presId="urn:microsoft.com/office/officeart/2005/8/layout/pyramid1"/>
    <dgm:cxn modelId="{DC0EAF20-C6B8-4FE6-85C3-6DCB9D27219F}" type="presParOf" srcId="{CDCF89E3-A83E-4DF5-A7C2-F7A4CE0A70DA}" destId="{3F9BDAE5-7E1F-42B5-8175-2158C0FF7D06}" srcOrd="1" destOrd="0" presId="urn:microsoft.com/office/officeart/2005/8/layout/pyramid1"/>
    <dgm:cxn modelId="{DBADBE27-266C-4D38-9D7D-C18E6AB64668}" type="presParOf" srcId="{44401256-28FA-4381-A8F7-48B9FD9E1E9C}" destId="{B6187B60-9AD8-4217-BD7E-98FFFB1806FA}" srcOrd="3" destOrd="0" presId="urn:microsoft.com/office/officeart/2005/8/layout/pyramid1"/>
    <dgm:cxn modelId="{86618E1D-3304-40C4-B4B1-88CD349C9996}" type="presParOf" srcId="{B6187B60-9AD8-4217-BD7E-98FFFB1806FA}" destId="{CE111174-3279-4DB1-86D9-ECCC5EC2254A}" srcOrd="0" destOrd="0" presId="urn:microsoft.com/office/officeart/2005/8/layout/pyramid1"/>
    <dgm:cxn modelId="{4757D964-54B2-4D2D-873D-D98E64B4D0C8}" type="presParOf" srcId="{B6187B60-9AD8-4217-BD7E-98FFFB1806FA}" destId="{9484204C-9B09-47CB-88CA-CB9D0317508C}"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98A7C0FD-8ADB-4915-AFF4-639BBCB591CC}" type="doc">
      <dgm:prSet loTypeId="urn:microsoft.com/office/officeart/2005/8/layout/pyramid1" loCatId="pyramid" qsTypeId="urn:microsoft.com/office/officeart/2005/8/quickstyle/simple3" qsCatId="simple" csTypeId="urn:microsoft.com/office/officeart/2005/8/colors/colorful4" csCatId="colorful" phldr="1"/>
      <dgm:spPr/>
    </dgm:pt>
    <dgm:pt modelId="{7561F84E-8A05-408B-9342-9F5FD6383B95}">
      <dgm:prSet phldrT="[Text]"/>
      <dgm:spPr/>
      <dgm:t>
        <a:bodyPr/>
        <a:lstStyle/>
        <a:p>
          <a:r>
            <a:rPr lang="en-US" b="1">
              <a:solidFill>
                <a:schemeClr val="tx1"/>
              </a:solidFill>
            </a:rPr>
            <a:t>Level 2: Confirming that adequate sleep is obtained by employees</a:t>
          </a:r>
        </a:p>
      </dgm:t>
    </dgm:pt>
    <dgm:pt modelId="{DCAA8D5A-14F3-47A3-A70D-CF974DA5C036}" type="parTrans" cxnId="{294AFD34-E8BE-4C54-989B-B93D04676F28}">
      <dgm:prSet/>
      <dgm:spPr/>
      <dgm:t>
        <a:bodyPr/>
        <a:lstStyle/>
        <a:p>
          <a:endParaRPr lang="en-US"/>
        </a:p>
      </dgm:t>
    </dgm:pt>
    <dgm:pt modelId="{A3710D02-BC50-42F6-99B6-C8F291771225}" type="sibTrans" cxnId="{294AFD34-E8BE-4C54-989B-B93D04676F28}">
      <dgm:prSet/>
      <dgm:spPr/>
      <dgm:t>
        <a:bodyPr/>
        <a:lstStyle/>
        <a:p>
          <a:endParaRPr lang="en-US"/>
        </a:p>
      </dgm:t>
    </dgm:pt>
    <dgm:pt modelId="{96E859F7-284D-4489-8817-E74086C004EB}">
      <dgm:prSet phldrT="[Text]"/>
      <dgm:spPr/>
      <dgm:t>
        <a:bodyPr/>
        <a:lstStyle/>
        <a:p>
          <a:r>
            <a:rPr lang="en-US" b="1">
              <a:solidFill>
                <a:schemeClr val="bg1">
                  <a:lumMod val="95000"/>
                </a:schemeClr>
              </a:solidFill>
            </a:rPr>
            <a:t>Level 1: Providing adequate sleep opportunity</a:t>
          </a:r>
        </a:p>
      </dgm:t>
    </dgm:pt>
    <dgm:pt modelId="{0CAF8C06-7FB5-488B-B34D-7F8C512049B1}" type="parTrans" cxnId="{BB1A1E9A-BECA-451B-8125-EDFB5B6807AA}">
      <dgm:prSet/>
      <dgm:spPr/>
      <dgm:t>
        <a:bodyPr/>
        <a:lstStyle/>
        <a:p>
          <a:endParaRPr lang="en-US"/>
        </a:p>
      </dgm:t>
    </dgm:pt>
    <dgm:pt modelId="{D332F3CE-3B51-4B38-8085-98BFE2386EFA}" type="sibTrans" cxnId="{BB1A1E9A-BECA-451B-8125-EDFB5B6807AA}">
      <dgm:prSet/>
      <dgm:spPr/>
      <dgm:t>
        <a:bodyPr/>
        <a:lstStyle/>
        <a:p>
          <a:endParaRPr lang="en-US"/>
        </a:p>
      </dgm:t>
    </dgm:pt>
    <dgm:pt modelId="{0CB45204-4F9F-4829-8BF1-ABF8526D2DD4}">
      <dgm:prSet phldrT="[Text]"/>
      <dgm:spPr/>
      <dgm:t>
        <a:bodyPr/>
        <a:lstStyle/>
        <a:p>
          <a:r>
            <a:rPr lang="en-US">
              <a:solidFill>
                <a:schemeClr val="bg1">
                  <a:lumMod val="95000"/>
                </a:schemeClr>
              </a:solidFill>
            </a:rPr>
            <a:t>Level 4 &amp; 5: Assessment and control of fatigue-related errors</a:t>
          </a:r>
        </a:p>
      </dgm:t>
    </dgm:pt>
    <dgm:pt modelId="{44DEA2B8-45BC-4527-8271-C451797489EC}" type="parTrans" cxnId="{922FA667-1101-418A-9B61-8B55200CE207}">
      <dgm:prSet/>
      <dgm:spPr/>
      <dgm:t>
        <a:bodyPr/>
        <a:lstStyle/>
        <a:p>
          <a:endParaRPr lang="en-US"/>
        </a:p>
      </dgm:t>
    </dgm:pt>
    <dgm:pt modelId="{5964D9F1-9276-4860-B9BA-C8B83B26A3B5}" type="sibTrans" cxnId="{922FA667-1101-418A-9B61-8B55200CE207}">
      <dgm:prSet/>
      <dgm:spPr/>
      <dgm:t>
        <a:bodyPr/>
        <a:lstStyle/>
        <a:p>
          <a:endParaRPr lang="en-US"/>
        </a:p>
      </dgm:t>
    </dgm:pt>
    <dgm:pt modelId="{FE713976-4B10-446D-9784-CB8E6FC8DF4A}">
      <dgm:prSet phldrT="[Text]"/>
      <dgm:spPr/>
      <dgm:t>
        <a:bodyPr/>
        <a:lstStyle/>
        <a:p>
          <a:r>
            <a:rPr lang="en-US">
              <a:solidFill>
                <a:schemeClr val="bg1">
                  <a:lumMod val="95000"/>
                </a:schemeClr>
              </a:solidFill>
            </a:rPr>
            <a:t>Level 3: Detecting </a:t>
          </a:r>
          <a:r>
            <a:rPr lang="en-US" err="1">
              <a:solidFill>
                <a:schemeClr val="bg1">
                  <a:lumMod val="95000"/>
                </a:schemeClr>
              </a:solidFill>
            </a:rPr>
            <a:t>behavioural</a:t>
          </a:r>
          <a:r>
            <a:rPr lang="en-US">
              <a:solidFill>
                <a:schemeClr val="bg1">
                  <a:lumMod val="95000"/>
                </a:schemeClr>
              </a:solidFill>
            </a:rPr>
            <a:t> symptoms of fatigue</a:t>
          </a:r>
        </a:p>
      </dgm:t>
    </dgm:pt>
    <dgm:pt modelId="{FEB764BB-7192-45E0-BD97-94B8D8E467C1}" type="parTrans" cxnId="{8A7D30E3-339C-406D-B0C3-23862F00E926}">
      <dgm:prSet/>
      <dgm:spPr/>
      <dgm:t>
        <a:bodyPr/>
        <a:lstStyle/>
        <a:p>
          <a:endParaRPr lang="en-US"/>
        </a:p>
      </dgm:t>
    </dgm:pt>
    <dgm:pt modelId="{03C3C26A-DBF9-4907-AF3A-1D89CD80C5C2}" type="sibTrans" cxnId="{8A7D30E3-339C-406D-B0C3-23862F00E926}">
      <dgm:prSet/>
      <dgm:spPr/>
      <dgm:t>
        <a:bodyPr/>
        <a:lstStyle/>
        <a:p>
          <a:endParaRPr lang="en-US"/>
        </a:p>
      </dgm:t>
    </dgm:pt>
    <dgm:pt modelId="{44401256-28FA-4381-A8F7-48B9FD9E1E9C}" type="pres">
      <dgm:prSet presAssocID="{98A7C0FD-8ADB-4915-AFF4-639BBCB591CC}" presName="Name0" presStyleCnt="0">
        <dgm:presLayoutVars>
          <dgm:dir/>
          <dgm:animLvl val="lvl"/>
          <dgm:resizeHandles val="exact"/>
        </dgm:presLayoutVars>
      </dgm:prSet>
      <dgm:spPr/>
    </dgm:pt>
    <dgm:pt modelId="{25168CA2-7ECC-4D97-8114-486701B27B82}" type="pres">
      <dgm:prSet presAssocID="{0CB45204-4F9F-4829-8BF1-ABF8526D2DD4}" presName="Name8" presStyleCnt="0"/>
      <dgm:spPr/>
    </dgm:pt>
    <dgm:pt modelId="{6BCCC514-2D9A-45AE-A8DA-5266F5183960}" type="pres">
      <dgm:prSet presAssocID="{0CB45204-4F9F-4829-8BF1-ABF8526D2DD4}" presName="level" presStyleLbl="node1" presStyleIdx="0" presStyleCnt="4">
        <dgm:presLayoutVars>
          <dgm:chMax val="1"/>
          <dgm:bulletEnabled val="1"/>
        </dgm:presLayoutVars>
      </dgm:prSet>
      <dgm:spPr/>
    </dgm:pt>
    <dgm:pt modelId="{510221A7-955E-4512-B919-6838ADD5E332}" type="pres">
      <dgm:prSet presAssocID="{0CB45204-4F9F-4829-8BF1-ABF8526D2DD4}" presName="levelTx" presStyleLbl="revTx" presStyleIdx="0" presStyleCnt="0">
        <dgm:presLayoutVars>
          <dgm:chMax val="1"/>
          <dgm:bulletEnabled val="1"/>
        </dgm:presLayoutVars>
      </dgm:prSet>
      <dgm:spPr/>
    </dgm:pt>
    <dgm:pt modelId="{FE40DA0A-5018-4FE6-AA9C-551E0AAEA149}" type="pres">
      <dgm:prSet presAssocID="{FE713976-4B10-446D-9784-CB8E6FC8DF4A}" presName="Name8" presStyleCnt="0"/>
      <dgm:spPr/>
    </dgm:pt>
    <dgm:pt modelId="{4C83794E-1CFC-4725-9E9F-4DF71F46F974}" type="pres">
      <dgm:prSet presAssocID="{FE713976-4B10-446D-9784-CB8E6FC8DF4A}" presName="level" presStyleLbl="node1" presStyleIdx="1" presStyleCnt="4">
        <dgm:presLayoutVars>
          <dgm:chMax val="1"/>
          <dgm:bulletEnabled val="1"/>
        </dgm:presLayoutVars>
      </dgm:prSet>
      <dgm:spPr/>
    </dgm:pt>
    <dgm:pt modelId="{334EDF94-1113-46AD-861E-D02C779F5E84}" type="pres">
      <dgm:prSet presAssocID="{FE713976-4B10-446D-9784-CB8E6FC8DF4A}" presName="levelTx" presStyleLbl="revTx" presStyleIdx="0" presStyleCnt="0">
        <dgm:presLayoutVars>
          <dgm:chMax val="1"/>
          <dgm:bulletEnabled val="1"/>
        </dgm:presLayoutVars>
      </dgm:prSet>
      <dgm:spPr/>
    </dgm:pt>
    <dgm:pt modelId="{CDCF89E3-A83E-4DF5-A7C2-F7A4CE0A70DA}" type="pres">
      <dgm:prSet presAssocID="{7561F84E-8A05-408B-9342-9F5FD6383B95}" presName="Name8" presStyleCnt="0"/>
      <dgm:spPr/>
    </dgm:pt>
    <dgm:pt modelId="{4F2C7AA0-16B0-4766-8B30-433BA8117F4E}" type="pres">
      <dgm:prSet presAssocID="{7561F84E-8A05-408B-9342-9F5FD6383B95}" presName="level" presStyleLbl="node1" presStyleIdx="2" presStyleCnt="4">
        <dgm:presLayoutVars>
          <dgm:chMax val="1"/>
          <dgm:bulletEnabled val="1"/>
        </dgm:presLayoutVars>
      </dgm:prSet>
      <dgm:spPr/>
    </dgm:pt>
    <dgm:pt modelId="{3F9BDAE5-7E1F-42B5-8175-2158C0FF7D06}" type="pres">
      <dgm:prSet presAssocID="{7561F84E-8A05-408B-9342-9F5FD6383B95}" presName="levelTx" presStyleLbl="revTx" presStyleIdx="0" presStyleCnt="0">
        <dgm:presLayoutVars>
          <dgm:chMax val="1"/>
          <dgm:bulletEnabled val="1"/>
        </dgm:presLayoutVars>
      </dgm:prSet>
      <dgm:spPr/>
    </dgm:pt>
    <dgm:pt modelId="{B6187B60-9AD8-4217-BD7E-98FFFB1806FA}" type="pres">
      <dgm:prSet presAssocID="{96E859F7-284D-4489-8817-E74086C004EB}" presName="Name8" presStyleCnt="0"/>
      <dgm:spPr/>
    </dgm:pt>
    <dgm:pt modelId="{CE111174-3279-4DB1-86D9-ECCC5EC2254A}" type="pres">
      <dgm:prSet presAssocID="{96E859F7-284D-4489-8817-E74086C004EB}" presName="level" presStyleLbl="node1" presStyleIdx="3" presStyleCnt="4">
        <dgm:presLayoutVars>
          <dgm:chMax val="1"/>
          <dgm:bulletEnabled val="1"/>
        </dgm:presLayoutVars>
      </dgm:prSet>
      <dgm:spPr/>
    </dgm:pt>
    <dgm:pt modelId="{9484204C-9B09-47CB-88CA-CB9D0317508C}" type="pres">
      <dgm:prSet presAssocID="{96E859F7-284D-4489-8817-E74086C004EB}" presName="levelTx" presStyleLbl="revTx" presStyleIdx="0" presStyleCnt="0">
        <dgm:presLayoutVars>
          <dgm:chMax val="1"/>
          <dgm:bulletEnabled val="1"/>
        </dgm:presLayoutVars>
      </dgm:prSet>
      <dgm:spPr/>
    </dgm:pt>
  </dgm:ptLst>
  <dgm:cxnLst>
    <dgm:cxn modelId="{D6C8A91C-6FA2-4198-AE3A-FB7F6F2D7445}" type="presOf" srcId="{7561F84E-8A05-408B-9342-9F5FD6383B95}" destId="{3F9BDAE5-7E1F-42B5-8175-2158C0FF7D06}" srcOrd="1" destOrd="0" presId="urn:microsoft.com/office/officeart/2005/8/layout/pyramid1"/>
    <dgm:cxn modelId="{294AFD34-E8BE-4C54-989B-B93D04676F28}" srcId="{98A7C0FD-8ADB-4915-AFF4-639BBCB591CC}" destId="{7561F84E-8A05-408B-9342-9F5FD6383B95}" srcOrd="2" destOrd="0" parTransId="{DCAA8D5A-14F3-47A3-A70D-CF974DA5C036}" sibTransId="{A3710D02-BC50-42F6-99B6-C8F291771225}"/>
    <dgm:cxn modelId="{922FA667-1101-418A-9B61-8B55200CE207}" srcId="{98A7C0FD-8ADB-4915-AFF4-639BBCB591CC}" destId="{0CB45204-4F9F-4829-8BF1-ABF8526D2DD4}" srcOrd="0" destOrd="0" parTransId="{44DEA2B8-45BC-4527-8271-C451797489EC}" sibTransId="{5964D9F1-9276-4860-B9BA-C8B83B26A3B5}"/>
    <dgm:cxn modelId="{6004144D-D31E-41D2-9F5F-E8A7B3007045}" type="presOf" srcId="{FE713976-4B10-446D-9784-CB8E6FC8DF4A}" destId="{334EDF94-1113-46AD-861E-D02C779F5E84}" srcOrd="1" destOrd="0" presId="urn:microsoft.com/office/officeart/2005/8/layout/pyramid1"/>
    <dgm:cxn modelId="{392A2080-9D06-46F3-95C3-85E639B071A3}" type="presOf" srcId="{0CB45204-4F9F-4829-8BF1-ABF8526D2DD4}" destId="{6BCCC514-2D9A-45AE-A8DA-5266F5183960}" srcOrd="0" destOrd="0" presId="urn:microsoft.com/office/officeart/2005/8/layout/pyramid1"/>
    <dgm:cxn modelId="{05504486-5D2A-4EA1-AE32-4A5EF873D708}" type="presOf" srcId="{FE713976-4B10-446D-9784-CB8E6FC8DF4A}" destId="{4C83794E-1CFC-4725-9E9F-4DF71F46F974}" srcOrd="0" destOrd="0" presId="urn:microsoft.com/office/officeart/2005/8/layout/pyramid1"/>
    <dgm:cxn modelId="{C8AFC58D-F587-4941-9A93-8C13E1A347AD}" type="presOf" srcId="{7561F84E-8A05-408B-9342-9F5FD6383B95}" destId="{4F2C7AA0-16B0-4766-8B30-433BA8117F4E}" srcOrd="0" destOrd="0" presId="urn:microsoft.com/office/officeart/2005/8/layout/pyramid1"/>
    <dgm:cxn modelId="{BB1A1E9A-BECA-451B-8125-EDFB5B6807AA}" srcId="{98A7C0FD-8ADB-4915-AFF4-639BBCB591CC}" destId="{96E859F7-284D-4489-8817-E74086C004EB}" srcOrd="3" destOrd="0" parTransId="{0CAF8C06-7FB5-488B-B34D-7F8C512049B1}" sibTransId="{D332F3CE-3B51-4B38-8085-98BFE2386EFA}"/>
    <dgm:cxn modelId="{0F8A73A9-E44D-4789-A870-9D775B101C55}" type="presOf" srcId="{0CB45204-4F9F-4829-8BF1-ABF8526D2DD4}" destId="{510221A7-955E-4512-B919-6838ADD5E332}" srcOrd="1" destOrd="0" presId="urn:microsoft.com/office/officeart/2005/8/layout/pyramid1"/>
    <dgm:cxn modelId="{C4CFC4AF-1D23-4AE1-B029-1109D23AD6D5}" type="presOf" srcId="{96E859F7-284D-4489-8817-E74086C004EB}" destId="{CE111174-3279-4DB1-86D9-ECCC5EC2254A}" srcOrd="0" destOrd="0" presId="urn:microsoft.com/office/officeart/2005/8/layout/pyramid1"/>
    <dgm:cxn modelId="{9C8079D7-2B24-4BE2-A285-17390A0AAA8B}" type="presOf" srcId="{96E859F7-284D-4489-8817-E74086C004EB}" destId="{9484204C-9B09-47CB-88CA-CB9D0317508C}" srcOrd="1" destOrd="0" presId="urn:microsoft.com/office/officeart/2005/8/layout/pyramid1"/>
    <dgm:cxn modelId="{8A7D30E3-339C-406D-B0C3-23862F00E926}" srcId="{98A7C0FD-8ADB-4915-AFF4-639BBCB591CC}" destId="{FE713976-4B10-446D-9784-CB8E6FC8DF4A}" srcOrd="1" destOrd="0" parTransId="{FEB764BB-7192-45E0-BD97-94B8D8E467C1}" sibTransId="{03C3C26A-DBF9-4907-AF3A-1D89CD80C5C2}"/>
    <dgm:cxn modelId="{B67ABAF1-79E1-4148-B4E2-04CD23F47E5D}" type="presOf" srcId="{98A7C0FD-8ADB-4915-AFF4-639BBCB591CC}" destId="{44401256-28FA-4381-A8F7-48B9FD9E1E9C}" srcOrd="0" destOrd="0" presId="urn:microsoft.com/office/officeart/2005/8/layout/pyramid1"/>
    <dgm:cxn modelId="{A0F9ED20-859F-42CA-8FFE-4C76A7DFB6C1}" type="presParOf" srcId="{44401256-28FA-4381-A8F7-48B9FD9E1E9C}" destId="{25168CA2-7ECC-4D97-8114-486701B27B82}" srcOrd="0" destOrd="0" presId="urn:microsoft.com/office/officeart/2005/8/layout/pyramid1"/>
    <dgm:cxn modelId="{8D7441AF-AC3B-4C58-890F-011970CEAA06}" type="presParOf" srcId="{25168CA2-7ECC-4D97-8114-486701B27B82}" destId="{6BCCC514-2D9A-45AE-A8DA-5266F5183960}" srcOrd="0" destOrd="0" presId="urn:microsoft.com/office/officeart/2005/8/layout/pyramid1"/>
    <dgm:cxn modelId="{B01B1A9A-D15B-4F73-9BC2-BE730E16ED7E}" type="presParOf" srcId="{25168CA2-7ECC-4D97-8114-486701B27B82}" destId="{510221A7-955E-4512-B919-6838ADD5E332}" srcOrd="1" destOrd="0" presId="urn:microsoft.com/office/officeart/2005/8/layout/pyramid1"/>
    <dgm:cxn modelId="{791ECAF5-1760-44E6-B7C8-F1F1A4476C40}" type="presParOf" srcId="{44401256-28FA-4381-A8F7-48B9FD9E1E9C}" destId="{FE40DA0A-5018-4FE6-AA9C-551E0AAEA149}" srcOrd="1" destOrd="0" presId="urn:microsoft.com/office/officeart/2005/8/layout/pyramid1"/>
    <dgm:cxn modelId="{08BA354A-8ED2-4330-A479-B03C588CC373}" type="presParOf" srcId="{FE40DA0A-5018-4FE6-AA9C-551E0AAEA149}" destId="{4C83794E-1CFC-4725-9E9F-4DF71F46F974}" srcOrd="0" destOrd="0" presId="urn:microsoft.com/office/officeart/2005/8/layout/pyramid1"/>
    <dgm:cxn modelId="{76139C8A-A339-40A4-988B-54DAACDC362B}" type="presParOf" srcId="{FE40DA0A-5018-4FE6-AA9C-551E0AAEA149}" destId="{334EDF94-1113-46AD-861E-D02C779F5E84}" srcOrd="1" destOrd="0" presId="urn:microsoft.com/office/officeart/2005/8/layout/pyramid1"/>
    <dgm:cxn modelId="{D833A26E-9BA0-41D1-8168-A843E8A84C4A}" type="presParOf" srcId="{44401256-28FA-4381-A8F7-48B9FD9E1E9C}" destId="{CDCF89E3-A83E-4DF5-A7C2-F7A4CE0A70DA}" srcOrd="2" destOrd="0" presId="urn:microsoft.com/office/officeart/2005/8/layout/pyramid1"/>
    <dgm:cxn modelId="{9E5ED07F-F9D7-421B-A1B3-1C23E624A656}" type="presParOf" srcId="{CDCF89E3-A83E-4DF5-A7C2-F7A4CE0A70DA}" destId="{4F2C7AA0-16B0-4766-8B30-433BA8117F4E}" srcOrd="0" destOrd="0" presId="urn:microsoft.com/office/officeart/2005/8/layout/pyramid1"/>
    <dgm:cxn modelId="{DC0EAF20-C6B8-4FE6-85C3-6DCB9D27219F}" type="presParOf" srcId="{CDCF89E3-A83E-4DF5-A7C2-F7A4CE0A70DA}" destId="{3F9BDAE5-7E1F-42B5-8175-2158C0FF7D06}" srcOrd="1" destOrd="0" presId="urn:microsoft.com/office/officeart/2005/8/layout/pyramid1"/>
    <dgm:cxn modelId="{DBADBE27-266C-4D38-9D7D-C18E6AB64668}" type="presParOf" srcId="{44401256-28FA-4381-A8F7-48B9FD9E1E9C}" destId="{B6187B60-9AD8-4217-BD7E-98FFFB1806FA}" srcOrd="3" destOrd="0" presId="urn:microsoft.com/office/officeart/2005/8/layout/pyramid1"/>
    <dgm:cxn modelId="{86618E1D-3304-40C4-B4B1-88CD349C9996}" type="presParOf" srcId="{B6187B60-9AD8-4217-BD7E-98FFFB1806FA}" destId="{CE111174-3279-4DB1-86D9-ECCC5EC2254A}" srcOrd="0" destOrd="0" presId="urn:microsoft.com/office/officeart/2005/8/layout/pyramid1"/>
    <dgm:cxn modelId="{4757D964-54B2-4D2D-873D-D98E64B4D0C8}" type="presParOf" srcId="{B6187B60-9AD8-4217-BD7E-98FFFB1806FA}" destId="{9484204C-9B09-47CB-88CA-CB9D0317508C}"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98A7C0FD-8ADB-4915-AFF4-639BBCB591CC}" type="doc">
      <dgm:prSet loTypeId="urn:microsoft.com/office/officeart/2005/8/layout/pyramid1" loCatId="pyramid" qsTypeId="urn:microsoft.com/office/officeart/2005/8/quickstyle/simple3" qsCatId="simple" csTypeId="urn:microsoft.com/office/officeart/2005/8/colors/colorful4" csCatId="colorful" phldr="1"/>
      <dgm:spPr/>
    </dgm:pt>
    <dgm:pt modelId="{7561F84E-8A05-408B-9342-9F5FD6383B95}">
      <dgm:prSet phldrT="[Text]"/>
      <dgm:spPr/>
      <dgm:t>
        <a:bodyPr/>
        <a:lstStyle/>
        <a:p>
          <a:r>
            <a:rPr lang="en-US" b="1">
              <a:solidFill>
                <a:schemeClr val="bg1"/>
              </a:solidFill>
            </a:rPr>
            <a:t>Level 2: Confirming that adequate sleep is obtained by employees</a:t>
          </a:r>
        </a:p>
      </dgm:t>
    </dgm:pt>
    <dgm:pt modelId="{DCAA8D5A-14F3-47A3-A70D-CF974DA5C036}" type="parTrans" cxnId="{294AFD34-E8BE-4C54-989B-B93D04676F28}">
      <dgm:prSet/>
      <dgm:spPr/>
      <dgm:t>
        <a:bodyPr/>
        <a:lstStyle/>
        <a:p>
          <a:endParaRPr lang="en-US"/>
        </a:p>
      </dgm:t>
    </dgm:pt>
    <dgm:pt modelId="{A3710D02-BC50-42F6-99B6-C8F291771225}" type="sibTrans" cxnId="{294AFD34-E8BE-4C54-989B-B93D04676F28}">
      <dgm:prSet/>
      <dgm:spPr/>
      <dgm:t>
        <a:bodyPr/>
        <a:lstStyle/>
        <a:p>
          <a:endParaRPr lang="en-US"/>
        </a:p>
      </dgm:t>
    </dgm:pt>
    <dgm:pt modelId="{96E859F7-284D-4489-8817-E74086C004EB}">
      <dgm:prSet phldrT="[Text]"/>
      <dgm:spPr/>
      <dgm:t>
        <a:bodyPr/>
        <a:lstStyle/>
        <a:p>
          <a:r>
            <a:rPr lang="en-US" b="1">
              <a:solidFill>
                <a:schemeClr val="bg1">
                  <a:lumMod val="95000"/>
                </a:schemeClr>
              </a:solidFill>
            </a:rPr>
            <a:t>Level 1: Providing adequate sleep opportunity</a:t>
          </a:r>
        </a:p>
      </dgm:t>
    </dgm:pt>
    <dgm:pt modelId="{0CAF8C06-7FB5-488B-B34D-7F8C512049B1}" type="parTrans" cxnId="{BB1A1E9A-BECA-451B-8125-EDFB5B6807AA}">
      <dgm:prSet/>
      <dgm:spPr/>
      <dgm:t>
        <a:bodyPr/>
        <a:lstStyle/>
        <a:p>
          <a:endParaRPr lang="en-US"/>
        </a:p>
      </dgm:t>
    </dgm:pt>
    <dgm:pt modelId="{D332F3CE-3B51-4B38-8085-98BFE2386EFA}" type="sibTrans" cxnId="{BB1A1E9A-BECA-451B-8125-EDFB5B6807AA}">
      <dgm:prSet/>
      <dgm:spPr/>
      <dgm:t>
        <a:bodyPr/>
        <a:lstStyle/>
        <a:p>
          <a:endParaRPr lang="en-US"/>
        </a:p>
      </dgm:t>
    </dgm:pt>
    <dgm:pt modelId="{0CB45204-4F9F-4829-8BF1-ABF8526D2DD4}">
      <dgm:prSet phldrT="[Text]"/>
      <dgm:spPr/>
      <dgm:t>
        <a:bodyPr/>
        <a:lstStyle/>
        <a:p>
          <a:r>
            <a:rPr lang="en-US">
              <a:solidFill>
                <a:schemeClr val="bg1">
                  <a:lumMod val="95000"/>
                </a:schemeClr>
              </a:solidFill>
            </a:rPr>
            <a:t>Level 4 &amp; 5: Assessment and control of fatigue-related errors</a:t>
          </a:r>
        </a:p>
      </dgm:t>
    </dgm:pt>
    <dgm:pt modelId="{44DEA2B8-45BC-4527-8271-C451797489EC}" type="parTrans" cxnId="{922FA667-1101-418A-9B61-8B55200CE207}">
      <dgm:prSet/>
      <dgm:spPr/>
      <dgm:t>
        <a:bodyPr/>
        <a:lstStyle/>
        <a:p>
          <a:endParaRPr lang="en-US"/>
        </a:p>
      </dgm:t>
    </dgm:pt>
    <dgm:pt modelId="{5964D9F1-9276-4860-B9BA-C8B83B26A3B5}" type="sibTrans" cxnId="{922FA667-1101-418A-9B61-8B55200CE207}">
      <dgm:prSet/>
      <dgm:spPr/>
      <dgm:t>
        <a:bodyPr/>
        <a:lstStyle/>
        <a:p>
          <a:endParaRPr lang="en-US"/>
        </a:p>
      </dgm:t>
    </dgm:pt>
    <dgm:pt modelId="{FE713976-4B10-446D-9784-CB8E6FC8DF4A}">
      <dgm:prSet phldrT="[Text]"/>
      <dgm:spPr/>
      <dgm:t>
        <a:bodyPr/>
        <a:lstStyle/>
        <a:p>
          <a:r>
            <a:rPr lang="en-US" b="1">
              <a:solidFill>
                <a:schemeClr val="tx1"/>
              </a:solidFill>
            </a:rPr>
            <a:t>Level 3: Detecting </a:t>
          </a:r>
          <a:r>
            <a:rPr lang="en-US" b="1" err="1">
              <a:solidFill>
                <a:schemeClr val="tx1"/>
              </a:solidFill>
            </a:rPr>
            <a:t>behavioural</a:t>
          </a:r>
          <a:r>
            <a:rPr lang="en-US" b="1">
              <a:solidFill>
                <a:schemeClr val="tx1"/>
              </a:solidFill>
            </a:rPr>
            <a:t> symptoms of fatigue</a:t>
          </a:r>
        </a:p>
      </dgm:t>
    </dgm:pt>
    <dgm:pt modelId="{FEB764BB-7192-45E0-BD97-94B8D8E467C1}" type="parTrans" cxnId="{8A7D30E3-339C-406D-B0C3-23862F00E926}">
      <dgm:prSet/>
      <dgm:spPr/>
      <dgm:t>
        <a:bodyPr/>
        <a:lstStyle/>
        <a:p>
          <a:endParaRPr lang="en-US"/>
        </a:p>
      </dgm:t>
    </dgm:pt>
    <dgm:pt modelId="{03C3C26A-DBF9-4907-AF3A-1D89CD80C5C2}" type="sibTrans" cxnId="{8A7D30E3-339C-406D-B0C3-23862F00E926}">
      <dgm:prSet/>
      <dgm:spPr/>
      <dgm:t>
        <a:bodyPr/>
        <a:lstStyle/>
        <a:p>
          <a:endParaRPr lang="en-US"/>
        </a:p>
      </dgm:t>
    </dgm:pt>
    <dgm:pt modelId="{44401256-28FA-4381-A8F7-48B9FD9E1E9C}" type="pres">
      <dgm:prSet presAssocID="{98A7C0FD-8ADB-4915-AFF4-639BBCB591CC}" presName="Name0" presStyleCnt="0">
        <dgm:presLayoutVars>
          <dgm:dir/>
          <dgm:animLvl val="lvl"/>
          <dgm:resizeHandles val="exact"/>
        </dgm:presLayoutVars>
      </dgm:prSet>
      <dgm:spPr/>
    </dgm:pt>
    <dgm:pt modelId="{25168CA2-7ECC-4D97-8114-486701B27B82}" type="pres">
      <dgm:prSet presAssocID="{0CB45204-4F9F-4829-8BF1-ABF8526D2DD4}" presName="Name8" presStyleCnt="0"/>
      <dgm:spPr/>
    </dgm:pt>
    <dgm:pt modelId="{6BCCC514-2D9A-45AE-A8DA-5266F5183960}" type="pres">
      <dgm:prSet presAssocID="{0CB45204-4F9F-4829-8BF1-ABF8526D2DD4}" presName="level" presStyleLbl="node1" presStyleIdx="0" presStyleCnt="4">
        <dgm:presLayoutVars>
          <dgm:chMax val="1"/>
          <dgm:bulletEnabled val="1"/>
        </dgm:presLayoutVars>
      </dgm:prSet>
      <dgm:spPr/>
    </dgm:pt>
    <dgm:pt modelId="{510221A7-955E-4512-B919-6838ADD5E332}" type="pres">
      <dgm:prSet presAssocID="{0CB45204-4F9F-4829-8BF1-ABF8526D2DD4}" presName="levelTx" presStyleLbl="revTx" presStyleIdx="0" presStyleCnt="0">
        <dgm:presLayoutVars>
          <dgm:chMax val="1"/>
          <dgm:bulletEnabled val="1"/>
        </dgm:presLayoutVars>
      </dgm:prSet>
      <dgm:spPr/>
    </dgm:pt>
    <dgm:pt modelId="{FE40DA0A-5018-4FE6-AA9C-551E0AAEA149}" type="pres">
      <dgm:prSet presAssocID="{FE713976-4B10-446D-9784-CB8E6FC8DF4A}" presName="Name8" presStyleCnt="0"/>
      <dgm:spPr/>
    </dgm:pt>
    <dgm:pt modelId="{4C83794E-1CFC-4725-9E9F-4DF71F46F974}" type="pres">
      <dgm:prSet presAssocID="{FE713976-4B10-446D-9784-CB8E6FC8DF4A}" presName="level" presStyleLbl="node1" presStyleIdx="1" presStyleCnt="4">
        <dgm:presLayoutVars>
          <dgm:chMax val="1"/>
          <dgm:bulletEnabled val="1"/>
        </dgm:presLayoutVars>
      </dgm:prSet>
      <dgm:spPr/>
    </dgm:pt>
    <dgm:pt modelId="{334EDF94-1113-46AD-861E-D02C779F5E84}" type="pres">
      <dgm:prSet presAssocID="{FE713976-4B10-446D-9784-CB8E6FC8DF4A}" presName="levelTx" presStyleLbl="revTx" presStyleIdx="0" presStyleCnt="0">
        <dgm:presLayoutVars>
          <dgm:chMax val="1"/>
          <dgm:bulletEnabled val="1"/>
        </dgm:presLayoutVars>
      </dgm:prSet>
      <dgm:spPr/>
    </dgm:pt>
    <dgm:pt modelId="{CDCF89E3-A83E-4DF5-A7C2-F7A4CE0A70DA}" type="pres">
      <dgm:prSet presAssocID="{7561F84E-8A05-408B-9342-9F5FD6383B95}" presName="Name8" presStyleCnt="0"/>
      <dgm:spPr/>
    </dgm:pt>
    <dgm:pt modelId="{4F2C7AA0-16B0-4766-8B30-433BA8117F4E}" type="pres">
      <dgm:prSet presAssocID="{7561F84E-8A05-408B-9342-9F5FD6383B95}" presName="level" presStyleLbl="node1" presStyleIdx="2" presStyleCnt="4">
        <dgm:presLayoutVars>
          <dgm:chMax val="1"/>
          <dgm:bulletEnabled val="1"/>
        </dgm:presLayoutVars>
      </dgm:prSet>
      <dgm:spPr/>
    </dgm:pt>
    <dgm:pt modelId="{3F9BDAE5-7E1F-42B5-8175-2158C0FF7D06}" type="pres">
      <dgm:prSet presAssocID="{7561F84E-8A05-408B-9342-9F5FD6383B95}" presName="levelTx" presStyleLbl="revTx" presStyleIdx="0" presStyleCnt="0">
        <dgm:presLayoutVars>
          <dgm:chMax val="1"/>
          <dgm:bulletEnabled val="1"/>
        </dgm:presLayoutVars>
      </dgm:prSet>
      <dgm:spPr/>
    </dgm:pt>
    <dgm:pt modelId="{B6187B60-9AD8-4217-BD7E-98FFFB1806FA}" type="pres">
      <dgm:prSet presAssocID="{96E859F7-284D-4489-8817-E74086C004EB}" presName="Name8" presStyleCnt="0"/>
      <dgm:spPr/>
    </dgm:pt>
    <dgm:pt modelId="{CE111174-3279-4DB1-86D9-ECCC5EC2254A}" type="pres">
      <dgm:prSet presAssocID="{96E859F7-284D-4489-8817-E74086C004EB}" presName="level" presStyleLbl="node1" presStyleIdx="3" presStyleCnt="4">
        <dgm:presLayoutVars>
          <dgm:chMax val="1"/>
          <dgm:bulletEnabled val="1"/>
        </dgm:presLayoutVars>
      </dgm:prSet>
      <dgm:spPr/>
    </dgm:pt>
    <dgm:pt modelId="{9484204C-9B09-47CB-88CA-CB9D0317508C}" type="pres">
      <dgm:prSet presAssocID="{96E859F7-284D-4489-8817-E74086C004EB}" presName="levelTx" presStyleLbl="revTx" presStyleIdx="0" presStyleCnt="0">
        <dgm:presLayoutVars>
          <dgm:chMax val="1"/>
          <dgm:bulletEnabled val="1"/>
        </dgm:presLayoutVars>
      </dgm:prSet>
      <dgm:spPr/>
    </dgm:pt>
  </dgm:ptLst>
  <dgm:cxnLst>
    <dgm:cxn modelId="{D6C8A91C-6FA2-4198-AE3A-FB7F6F2D7445}" type="presOf" srcId="{7561F84E-8A05-408B-9342-9F5FD6383B95}" destId="{3F9BDAE5-7E1F-42B5-8175-2158C0FF7D06}" srcOrd="1" destOrd="0" presId="urn:microsoft.com/office/officeart/2005/8/layout/pyramid1"/>
    <dgm:cxn modelId="{294AFD34-E8BE-4C54-989B-B93D04676F28}" srcId="{98A7C0FD-8ADB-4915-AFF4-639BBCB591CC}" destId="{7561F84E-8A05-408B-9342-9F5FD6383B95}" srcOrd="2" destOrd="0" parTransId="{DCAA8D5A-14F3-47A3-A70D-CF974DA5C036}" sibTransId="{A3710D02-BC50-42F6-99B6-C8F291771225}"/>
    <dgm:cxn modelId="{922FA667-1101-418A-9B61-8B55200CE207}" srcId="{98A7C0FD-8ADB-4915-AFF4-639BBCB591CC}" destId="{0CB45204-4F9F-4829-8BF1-ABF8526D2DD4}" srcOrd="0" destOrd="0" parTransId="{44DEA2B8-45BC-4527-8271-C451797489EC}" sibTransId="{5964D9F1-9276-4860-B9BA-C8B83B26A3B5}"/>
    <dgm:cxn modelId="{6004144D-D31E-41D2-9F5F-E8A7B3007045}" type="presOf" srcId="{FE713976-4B10-446D-9784-CB8E6FC8DF4A}" destId="{334EDF94-1113-46AD-861E-D02C779F5E84}" srcOrd="1" destOrd="0" presId="urn:microsoft.com/office/officeart/2005/8/layout/pyramid1"/>
    <dgm:cxn modelId="{392A2080-9D06-46F3-95C3-85E639B071A3}" type="presOf" srcId="{0CB45204-4F9F-4829-8BF1-ABF8526D2DD4}" destId="{6BCCC514-2D9A-45AE-A8DA-5266F5183960}" srcOrd="0" destOrd="0" presId="urn:microsoft.com/office/officeart/2005/8/layout/pyramid1"/>
    <dgm:cxn modelId="{05504486-5D2A-4EA1-AE32-4A5EF873D708}" type="presOf" srcId="{FE713976-4B10-446D-9784-CB8E6FC8DF4A}" destId="{4C83794E-1CFC-4725-9E9F-4DF71F46F974}" srcOrd="0" destOrd="0" presId="urn:microsoft.com/office/officeart/2005/8/layout/pyramid1"/>
    <dgm:cxn modelId="{C8AFC58D-F587-4941-9A93-8C13E1A347AD}" type="presOf" srcId="{7561F84E-8A05-408B-9342-9F5FD6383B95}" destId="{4F2C7AA0-16B0-4766-8B30-433BA8117F4E}" srcOrd="0" destOrd="0" presId="urn:microsoft.com/office/officeart/2005/8/layout/pyramid1"/>
    <dgm:cxn modelId="{BB1A1E9A-BECA-451B-8125-EDFB5B6807AA}" srcId="{98A7C0FD-8ADB-4915-AFF4-639BBCB591CC}" destId="{96E859F7-284D-4489-8817-E74086C004EB}" srcOrd="3" destOrd="0" parTransId="{0CAF8C06-7FB5-488B-B34D-7F8C512049B1}" sibTransId="{D332F3CE-3B51-4B38-8085-98BFE2386EFA}"/>
    <dgm:cxn modelId="{0F8A73A9-E44D-4789-A870-9D775B101C55}" type="presOf" srcId="{0CB45204-4F9F-4829-8BF1-ABF8526D2DD4}" destId="{510221A7-955E-4512-B919-6838ADD5E332}" srcOrd="1" destOrd="0" presId="urn:microsoft.com/office/officeart/2005/8/layout/pyramid1"/>
    <dgm:cxn modelId="{C4CFC4AF-1D23-4AE1-B029-1109D23AD6D5}" type="presOf" srcId="{96E859F7-284D-4489-8817-E74086C004EB}" destId="{CE111174-3279-4DB1-86D9-ECCC5EC2254A}" srcOrd="0" destOrd="0" presId="urn:microsoft.com/office/officeart/2005/8/layout/pyramid1"/>
    <dgm:cxn modelId="{9C8079D7-2B24-4BE2-A285-17390A0AAA8B}" type="presOf" srcId="{96E859F7-284D-4489-8817-E74086C004EB}" destId="{9484204C-9B09-47CB-88CA-CB9D0317508C}" srcOrd="1" destOrd="0" presId="urn:microsoft.com/office/officeart/2005/8/layout/pyramid1"/>
    <dgm:cxn modelId="{8A7D30E3-339C-406D-B0C3-23862F00E926}" srcId="{98A7C0FD-8ADB-4915-AFF4-639BBCB591CC}" destId="{FE713976-4B10-446D-9784-CB8E6FC8DF4A}" srcOrd="1" destOrd="0" parTransId="{FEB764BB-7192-45E0-BD97-94B8D8E467C1}" sibTransId="{03C3C26A-DBF9-4907-AF3A-1D89CD80C5C2}"/>
    <dgm:cxn modelId="{B67ABAF1-79E1-4148-B4E2-04CD23F47E5D}" type="presOf" srcId="{98A7C0FD-8ADB-4915-AFF4-639BBCB591CC}" destId="{44401256-28FA-4381-A8F7-48B9FD9E1E9C}" srcOrd="0" destOrd="0" presId="urn:microsoft.com/office/officeart/2005/8/layout/pyramid1"/>
    <dgm:cxn modelId="{A0F9ED20-859F-42CA-8FFE-4C76A7DFB6C1}" type="presParOf" srcId="{44401256-28FA-4381-A8F7-48B9FD9E1E9C}" destId="{25168CA2-7ECC-4D97-8114-486701B27B82}" srcOrd="0" destOrd="0" presId="urn:microsoft.com/office/officeart/2005/8/layout/pyramid1"/>
    <dgm:cxn modelId="{8D7441AF-AC3B-4C58-890F-011970CEAA06}" type="presParOf" srcId="{25168CA2-7ECC-4D97-8114-486701B27B82}" destId="{6BCCC514-2D9A-45AE-A8DA-5266F5183960}" srcOrd="0" destOrd="0" presId="urn:microsoft.com/office/officeart/2005/8/layout/pyramid1"/>
    <dgm:cxn modelId="{B01B1A9A-D15B-4F73-9BC2-BE730E16ED7E}" type="presParOf" srcId="{25168CA2-7ECC-4D97-8114-486701B27B82}" destId="{510221A7-955E-4512-B919-6838ADD5E332}" srcOrd="1" destOrd="0" presId="urn:microsoft.com/office/officeart/2005/8/layout/pyramid1"/>
    <dgm:cxn modelId="{791ECAF5-1760-44E6-B7C8-F1F1A4476C40}" type="presParOf" srcId="{44401256-28FA-4381-A8F7-48B9FD9E1E9C}" destId="{FE40DA0A-5018-4FE6-AA9C-551E0AAEA149}" srcOrd="1" destOrd="0" presId="urn:microsoft.com/office/officeart/2005/8/layout/pyramid1"/>
    <dgm:cxn modelId="{08BA354A-8ED2-4330-A479-B03C588CC373}" type="presParOf" srcId="{FE40DA0A-5018-4FE6-AA9C-551E0AAEA149}" destId="{4C83794E-1CFC-4725-9E9F-4DF71F46F974}" srcOrd="0" destOrd="0" presId="urn:microsoft.com/office/officeart/2005/8/layout/pyramid1"/>
    <dgm:cxn modelId="{76139C8A-A339-40A4-988B-54DAACDC362B}" type="presParOf" srcId="{FE40DA0A-5018-4FE6-AA9C-551E0AAEA149}" destId="{334EDF94-1113-46AD-861E-D02C779F5E84}" srcOrd="1" destOrd="0" presId="urn:microsoft.com/office/officeart/2005/8/layout/pyramid1"/>
    <dgm:cxn modelId="{D833A26E-9BA0-41D1-8168-A843E8A84C4A}" type="presParOf" srcId="{44401256-28FA-4381-A8F7-48B9FD9E1E9C}" destId="{CDCF89E3-A83E-4DF5-A7C2-F7A4CE0A70DA}" srcOrd="2" destOrd="0" presId="urn:microsoft.com/office/officeart/2005/8/layout/pyramid1"/>
    <dgm:cxn modelId="{9E5ED07F-F9D7-421B-A1B3-1C23E624A656}" type="presParOf" srcId="{CDCF89E3-A83E-4DF5-A7C2-F7A4CE0A70DA}" destId="{4F2C7AA0-16B0-4766-8B30-433BA8117F4E}" srcOrd="0" destOrd="0" presId="urn:microsoft.com/office/officeart/2005/8/layout/pyramid1"/>
    <dgm:cxn modelId="{DC0EAF20-C6B8-4FE6-85C3-6DCB9D27219F}" type="presParOf" srcId="{CDCF89E3-A83E-4DF5-A7C2-F7A4CE0A70DA}" destId="{3F9BDAE5-7E1F-42B5-8175-2158C0FF7D06}" srcOrd="1" destOrd="0" presId="urn:microsoft.com/office/officeart/2005/8/layout/pyramid1"/>
    <dgm:cxn modelId="{DBADBE27-266C-4D38-9D7D-C18E6AB64668}" type="presParOf" srcId="{44401256-28FA-4381-A8F7-48B9FD9E1E9C}" destId="{B6187B60-9AD8-4217-BD7E-98FFFB1806FA}" srcOrd="3" destOrd="0" presId="urn:microsoft.com/office/officeart/2005/8/layout/pyramid1"/>
    <dgm:cxn modelId="{86618E1D-3304-40C4-B4B1-88CD349C9996}" type="presParOf" srcId="{B6187B60-9AD8-4217-BD7E-98FFFB1806FA}" destId="{CE111174-3279-4DB1-86D9-ECCC5EC2254A}" srcOrd="0" destOrd="0" presId="urn:microsoft.com/office/officeart/2005/8/layout/pyramid1"/>
    <dgm:cxn modelId="{4757D964-54B2-4D2D-873D-D98E64B4D0C8}" type="presParOf" srcId="{B6187B60-9AD8-4217-BD7E-98FFFB1806FA}" destId="{9484204C-9B09-47CB-88CA-CB9D0317508C}"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7.xml><?xml version="1.0" encoding="utf-8"?>
<dgm:dataModel xmlns:dgm="http://schemas.openxmlformats.org/drawingml/2006/diagram" xmlns:a="http://schemas.openxmlformats.org/drawingml/2006/main">
  <dgm:ptLst>
    <dgm:pt modelId="{98A7C0FD-8ADB-4915-AFF4-639BBCB591CC}" type="doc">
      <dgm:prSet loTypeId="urn:microsoft.com/office/officeart/2005/8/layout/pyramid1" loCatId="pyramid" qsTypeId="urn:microsoft.com/office/officeart/2005/8/quickstyle/simple3" qsCatId="simple" csTypeId="urn:microsoft.com/office/officeart/2005/8/colors/colorful4" csCatId="colorful" phldr="1"/>
      <dgm:spPr/>
    </dgm:pt>
    <dgm:pt modelId="{7561F84E-8A05-408B-9342-9F5FD6383B95}">
      <dgm:prSet phldrT="[Text]"/>
      <dgm:spPr/>
      <dgm:t>
        <a:bodyPr/>
        <a:lstStyle/>
        <a:p>
          <a:r>
            <a:rPr lang="en-US" b="1">
              <a:solidFill>
                <a:schemeClr val="bg1"/>
              </a:solidFill>
            </a:rPr>
            <a:t>Level 2: Confirming that adequate sleep is obtained by employees</a:t>
          </a:r>
        </a:p>
      </dgm:t>
    </dgm:pt>
    <dgm:pt modelId="{DCAA8D5A-14F3-47A3-A70D-CF974DA5C036}" type="parTrans" cxnId="{294AFD34-E8BE-4C54-989B-B93D04676F28}">
      <dgm:prSet/>
      <dgm:spPr/>
      <dgm:t>
        <a:bodyPr/>
        <a:lstStyle/>
        <a:p>
          <a:endParaRPr lang="en-US"/>
        </a:p>
      </dgm:t>
    </dgm:pt>
    <dgm:pt modelId="{A3710D02-BC50-42F6-99B6-C8F291771225}" type="sibTrans" cxnId="{294AFD34-E8BE-4C54-989B-B93D04676F28}">
      <dgm:prSet/>
      <dgm:spPr/>
      <dgm:t>
        <a:bodyPr/>
        <a:lstStyle/>
        <a:p>
          <a:endParaRPr lang="en-US"/>
        </a:p>
      </dgm:t>
    </dgm:pt>
    <dgm:pt modelId="{96E859F7-284D-4489-8817-E74086C004EB}">
      <dgm:prSet phldrT="[Text]"/>
      <dgm:spPr/>
      <dgm:t>
        <a:bodyPr/>
        <a:lstStyle/>
        <a:p>
          <a:r>
            <a:rPr lang="en-US" b="1">
              <a:solidFill>
                <a:schemeClr val="bg1">
                  <a:lumMod val="95000"/>
                </a:schemeClr>
              </a:solidFill>
            </a:rPr>
            <a:t>Level 1: Providing adequate sleep opportunity</a:t>
          </a:r>
        </a:p>
      </dgm:t>
    </dgm:pt>
    <dgm:pt modelId="{0CAF8C06-7FB5-488B-B34D-7F8C512049B1}" type="parTrans" cxnId="{BB1A1E9A-BECA-451B-8125-EDFB5B6807AA}">
      <dgm:prSet/>
      <dgm:spPr/>
      <dgm:t>
        <a:bodyPr/>
        <a:lstStyle/>
        <a:p>
          <a:endParaRPr lang="en-US"/>
        </a:p>
      </dgm:t>
    </dgm:pt>
    <dgm:pt modelId="{D332F3CE-3B51-4B38-8085-98BFE2386EFA}" type="sibTrans" cxnId="{BB1A1E9A-BECA-451B-8125-EDFB5B6807AA}">
      <dgm:prSet/>
      <dgm:spPr/>
      <dgm:t>
        <a:bodyPr/>
        <a:lstStyle/>
        <a:p>
          <a:endParaRPr lang="en-US"/>
        </a:p>
      </dgm:t>
    </dgm:pt>
    <dgm:pt modelId="{0CB45204-4F9F-4829-8BF1-ABF8526D2DD4}">
      <dgm:prSet phldrT="[Text]"/>
      <dgm:spPr/>
      <dgm:t>
        <a:bodyPr/>
        <a:lstStyle/>
        <a:p>
          <a:r>
            <a:rPr lang="en-US">
              <a:solidFill>
                <a:schemeClr val="tx1"/>
              </a:solidFill>
            </a:rPr>
            <a:t>Level 4 &amp; 5: Assessment and control of fatigue-related errors</a:t>
          </a:r>
        </a:p>
      </dgm:t>
    </dgm:pt>
    <dgm:pt modelId="{44DEA2B8-45BC-4527-8271-C451797489EC}" type="parTrans" cxnId="{922FA667-1101-418A-9B61-8B55200CE207}">
      <dgm:prSet/>
      <dgm:spPr/>
      <dgm:t>
        <a:bodyPr/>
        <a:lstStyle/>
        <a:p>
          <a:endParaRPr lang="en-US"/>
        </a:p>
      </dgm:t>
    </dgm:pt>
    <dgm:pt modelId="{5964D9F1-9276-4860-B9BA-C8B83B26A3B5}" type="sibTrans" cxnId="{922FA667-1101-418A-9B61-8B55200CE207}">
      <dgm:prSet/>
      <dgm:spPr/>
      <dgm:t>
        <a:bodyPr/>
        <a:lstStyle/>
        <a:p>
          <a:endParaRPr lang="en-US"/>
        </a:p>
      </dgm:t>
    </dgm:pt>
    <dgm:pt modelId="{FE713976-4B10-446D-9784-CB8E6FC8DF4A}">
      <dgm:prSet phldrT="[Text]"/>
      <dgm:spPr/>
      <dgm:t>
        <a:bodyPr/>
        <a:lstStyle/>
        <a:p>
          <a:r>
            <a:rPr lang="en-US" b="1">
              <a:solidFill>
                <a:schemeClr val="bg1"/>
              </a:solidFill>
            </a:rPr>
            <a:t>Level 3: Detecting </a:t>
          </a:r>
          <a:r>
            <a:rPr lang="en-US" b="1" err="1">
              <a:solidFill>
                <a:schemeClr val="bg1"/>
              </a:solidFill>
            </a:rPr>
            <a:t>behavioural</a:t>
          </a:r>
          <a:r>
            <a:rPr lang="en-US" b="1">
              <a:solidFill>
                <a:schemeClr val="bg1"/>
              </a:solidFill>
            </a:rPr>
            <a:t> symptoms of fatigue</a:t>
          </a:r>
        </a:p>
      </dgm:t>
    </dgm:pt>
    <dgm:pt modelId="{FEB764BB-7192-45E0-BD97-94B8D8E467C1}" type="parTrans" cxnId="{8A7D30E3-339C-406D-B0C3-23862F00E926}">
      <dgm:prSet/>
      <dgm:spPr/>
      <dgm:t>
        <a:bodyPr/>
        <a:lstStyle/>
        <a:p>
          <a:endParaRPr lang="en-US"/>
        </a:p>
      </dgm:t>
    </dgm:pt>
    <dgm:pt modelId="{03C3C26A-DBF9-4907-AF3A-1D89CD80C5C2}" type="sibTrans" cxnId="{8A7D30E3-339C-406D-B0C3-23862F00E926}">
      <dgm:prSet/>
      <dgm:spPr/>
      <dgm:t>
        <a:bodyPr/>
        <a:lstStyle/>
        <a:p>
          <a:endParaRPr lang="en-US"/>
        </a:p>
      </dgm:t>
    </dgm:pt>
    <dgm:pt modelId="{44401256-28FA-4381-A8F7-48B9FD9E1E9C}" type="pres">
      <dgm:prSet presAssocID="{98A7C0FD-8ADB-4915-AFF4-639BBCB591CC}" presName="Name0" presStyleCnt="0">
        <dgm:presLayoutVars>
          <dgm:dir/>
          <dgm:animLvl val="lvl"/>
          <dgm:resizeHandles val="exact"/>
        </dgm:presLayoutVars>
      </dgm:prSet>
      <dgm:spPr/>
    </dgm:pt>
    <dgm:pt modelId="{25168CA2-7ECC-4D97-8114-486701B27B82}" type="pres">
      <dgm:prSet presAssocID="{0CB45204-4F9F-4829-8BF1-ABF8526D2DD4}" presName="Name8" presStyleCnt="0"/>
      <dgm:spPr/>
    </dgm:pt>
    <dgm:pt modelId="{6BCCC514-2D9A-45AE-A8DA-5266F5183960}" type="pres">
      <dgm:prSet presAssocID="{0CB45204-4F9F-4829-8BF1-ABF8526D2DD4}" presName="level" presStyleLbl="node1" presStyleIdx="0" presStyleCnt="4">
        <dgm:presLayoutVars>
          <dgm:chMax val="1"/>
          <dgm:bulletEnabled val="1"/>
        </dgm:presLayoutVars>
      </dgm:prSet>
      <dgm:spPr/>
    </dgm:pt>
    <dgm:pt modelId="{510221A7-955E-4512-B919-6838ADD5E332}" type="pres">
      <dgm:prSet presAssocID="{0CB45204-4F9F-4829-8BF1-ABF8526D2DD4}" presName="levelTx" presStyleLbl="revTx" presStyleIdx="0" presStyleCnt="0">
        <dgm:presLayoutVars>
          <dgm:chMax val="1"/>
          <dgm:bulletEnabled val="1"/>
        </dgm:presLayoutVars>
      </dgm:prSet>
      <dgm:spPr/>
    </dgm:pt>
    <dgm:pt modelId="{FE40DA0A-5018-4FE6-AA9C-551E0AAEA149}" type="pres">
      <dgm:prSet presAssocID="{FE713976-4B10-446D-9784-CB8E6FC8DF4A}" presName="Name8" presStyleCnt="0"/>
      <dgm:spPr/>
    </dgm:pt>
    <dgm:pt modelId="{4C83794E-1CFC-4725-9E9F-4DF71F46F974}" type="pres">
      <dgm:prSet presAssocID="{FE713976-4B10-446D-9784-CB8E6FC8DF4A}" presName="level" presStyleLbl="node1" presStyleIdx="1" presStyleCnt="4">
        <dgm:presLayoutVars>
          <dgm:chMax val="1"/>
          <dgm:bulletEnabled val="1"/>
        </dgm:presLayoutVars>
      </dgm:prSet>
      <dgm:spPr/>
    </dgm:pt>
    <dgm:pt modelId="{334EDF94-1113-46AD-861E-D02C779F5E84}" type="pres">
      <dgm:prSet presAssocID="{FE713976-4B10-446D-9784-CB8E6FC8DF4A}" presName="levelTx" presStyleLbl="revTx" presStyleIdx="0" presStyleCnt="0">
        <dgm:presLayoutVars>
          <dgm:chMax val="1"/>
          <dgm:bulletEnabled val="1"/>
        </dgm:presLayoutVars>
      </dgm:prSet>
      <dgm:spPr/>
    </dgm:pt>
    <dgm:pt modelId="{CDCF89E3-A83E-4DF5-A7C2-F7A4CE0A70DA}" type="pres">
      <dgm:prSet presAssocID="{7561F84E-8A05-408B-9342-9F5FD6383B95}" presName="Name8" presStyleCnt="0"/>
      <dgm:spPr/>
    </dgm:pt>
    <dgm:pt modelId="{4F2C7AA0-16B0-4766-8B30-433BA8117F4E}" type="pres">
      <dgm:prSet presAssocID="{7561F84E-8A05-408B-9342-9F5FD6383B95}" presName="level" presStyleLbl="node1" presStyleIdx="2" presStyleCnt="4">
        <dgm:presLayoutVars>
          <dgm:chMax val="1"/>
          <dgm:bulletEnabled val="1"/>
        </dgm:presLayoutVars>
      </dgm:prSet>
      <dgm:spPr/>
    </dgm:pt>
    <dgm:pt modelId="{3F9BDAE5-7E1F-42B5-8175-2158C0FF7D06}" type="pres">
      <dgm:prSet presAssocID="{7561F84E-8A05-408B-9342-9F5FD6383B95}" presName="levelTx" presStyleLbl="revTx" presStyleIdx="0" presStyleCnt="0">
        <dgm:presLayoutVars>
          <dgm:chMax val="1"/>
          <dgm:bulletEnabled val="1"/>
        </dgm:presLayoutVars>
      </dgm:prSet>
      <dgm:spPr/>
    </dgm:pt>
    <dgm:pt modelId="{B6187B60-9AD8-4217-BD7E-98FFFB1806FA}" type="pres">
      <dgm:prSet presAssocID="{96E859F7-284D-4489-8817-E74086C004EB}" presName="Name8" presStyleCnt="0"/>
      <dgm:spPr/>
    </dgm:pt>
    <dgm:pt modelId="{CE111174-3279-4DB1-86D9-ECCC5EC2254A}" type="pres">
      <dgm:prSet presAssocID="{96E859F7-284D-4489-8817-E74086C004EB}" presName="level" presStyleLbl="node1" presStyleIdx="3" presStyleCnt="4">
        <dgm:presLayoutVars>
          <dgm:chMax val="1"/>
          <dgm:bulletEnabled val="1"/>
        </dgm:presLayoutVars>
      </dgm:prSet>
      <dgm:spPr/>
    </dgm:pt>
    <dgm:pt modelId="{9484204C-9B09-47CB-88CA-CB9D0317508C}" type="pres">
      <dgm:prSet presAssocID="{96E859F7-284D-4489-8817-E74086C004EB}" presName="levelTx" presStyleLbl="revTx" presStyleIdx="0" presStyleCnt="0">
        <dgm:presLayoutVars>
          <dgm:chMax val="1"/>
          <dgm:bulletEnabled val="1"/>
        </dgm:presLayoutVars>
      </dgm:prSet>
      <dgm:spPr/>
    </dgm:pt>
  </dgm:ptLst>
  <dgm:cxnLst>
    <dgm:cxn modelId="{D6C8A91C-6FA2-4198-AE3A-FB7F6F2D7445}" type="presOf" srcId="{7561F84E-8A05-408B-9342-9F5FD6383B95}" destId="{3F9BDAE5-7E1F-42B5-8175-2158C0FF7D06}" srcOrd="1" destOrd="0" presId="urn:microsoft.com/office/officeart/2005/8/layout/pyramid1"/>
    <dgm:cxn modelId="{294AFD34-E8BE-4C54-989B-B93D04676F28}" srcId="{98A7C0FD-8ADB-4915-AFF4-639BBCB591CC}" destId="{7561F84E-8A05-408B-9342-9F5FD6383B95}" srcOrd="2" destOrd="0" parTransId="{DCAA8D5A-14F3-47A3-A70D-CF974DA5C036}" sibTransId="{A3710D02-BC50-42F6-99B6-C8F291771225}"/>
    <dgm:cxn modelId="{922FA667-1101-418A-9B61-8B55200CE207}" srcId="{98A7C0FD-8ADB-4915-AFF4-639BBCB591CC}" destId="{0CB45204-4F9F-4829-8BF1-ABF8526D2DD4}" srcOrd="0" destOrd="0" parTransId="{44DEA2B8-45BC-4527-8271-C451797489EC}" sibTransId="{5964D9F1-9276-4860-B9BA-C8B83B26A3B5}"/>
    <dgm:cxn modelId="{6004144D-D31E-41D2-9F5F-E8A7B3007045}" type="presOf" srcId="{FE713976-4B10-446D-9784-CB8E6FC8DF4A}" destId="{334EDF94-1113-46AD-861E-D02C779F5E84}" srcOrd="1" destOrd="0" presId="urn:microsoft.com/office/officeart/2005/8/layout/pyramid1"/>
    <dgm:cxn modelId="{392A2080-9D06-46F3-95C3-85E639B071A3}" type="presOf" srcId="{0CB45204-4F9F-4829-8BF1-ABF8526D2DD4}" destId="{6BCCC514-2D9A-45AE-A8DA-5266F5183960}" srcOrd="0" destOrd="0" presId="urn:microsoft.com/office/officeart/2005/8/layout/pyramid1"/>
    <dgm:cxn modelId="{05504486-5D2A-4EA1-AE32-4A5EF873D708}" type="presOf" srcId="{FE713976-4B10-446D-9784-CB8E6FC8DF4A}" destId="{4C83794E-1CFC-4725-9E9F-4DF71F46F974}" srcOrd="0" destOrd="0" presId="urn:microsoft.com/office/officeart/2005/8/layout/pyramid1"/>
    <dgm:cxn modelId="{C8AFC58D-F587-4941-9A93-8C13E1A347AD}" type="presOf" srcId="{7561F84E-8A05-408B-9342-9F5FD6383B95}" destId="{4F2C7AA0-16B0-4766-8B30-433BA8117F4E}" srcOrd="0" destOrd="0" presId="urn:microsoft.com/office/officeart/2005/8/layout/pyramid1"/>
    <dgm:cxn modelId="{BB1A1E9A-BECA-451B-8125-EDFB5B6807AA}" srcId="{98A7C0FD-8ADB-4915-AFF4-639BBCB591CC}" destId="{96E859F7-284D-4489-8817-E74086C004EB}" srcOrd="3" destOrd="0" parTransId="{0CAF8C06-7FB5-488B-B34D-7F8C512049B1}" sibTransId="{D332F3CE-3B51-4B38-8085-98BFE2386EFA}"/>
    <dgm:cxn modelId="{0F8A73A9-E44D-4789-A870-9D775B101C55}" type="presOf" srcId="{0CB45204-4F9F-4829-8BF1-ABF8526D2DD4}" destId="{510221A7-955E-4512-B919-6838ADD5E332}" srcOrd="1" destOrd="0" presId="urn:microsoft.com/office/officeart/2005/8/layout/pyramid1"/>
    <dgm:cxn modelId="{C4CFC4AF-1D23-4AE1-B029-1109D23AD6D5}" type="presOf" srcId="{96E859F7-284D-4489-8817-E74086C004EB}" destId="{CE111174-3279-4DB1-86D9-ECCC5EC2254A}" srcOrd="0" destOrd="0" presId="urn:microsoft.com/office/officeart/2005/8/layout/pyramid1"/>
    <dgm:cxn modelId="{9C8079D7-2B24-4BE2-A285-17390A0AAA8B}" type="presOf" srcId="{96E859F7-284D-4489-8817-E74086C004EB}" destId="{9484204C-9B09-47CB-88CA-CB9D0317508C}" srcOrd="1" destOrd="0" presId="urn:microsoft.com/office/officeart/2005/8/layout/pyramid1"/>
    <dgm:cxn modelId="{8A7D30E3-339C-406D-B0C3-23862F00E926}" srcId="{98A7C0FD-8ADB-4915-AFF4-639BBCB591CC}" destId="{FE713976-4B10-446D-9784-CB8E6FC8DF4A}" srcOrd="1" destOrd="0" parTransId="{FEB764BB-7192-45E0-BD97-94B8D8E467C1}" sibTransId="{03C3C26A-DBF9-4907-AF3A-1D89CD80C5C2}"/>
    <dgm:cxn modelId="{B67ABAF1-79E1-4148-B4E2-04CD23F47E5D}" type="presOf" srcId="{98A7C0FD-8ADB-4915-AFF4-639BBCB591CC}" destId="{44401256-28FA-4381-A8F7-48B9FD9E1E9C}" srcOrd="0" destOrd="0" presId="urn:microsoft.com/office/officeart/2005/8/layout/pyramid1"/>
    <dgm:cxn modelId="{A0F9ED20-859F-42CA-8FFE-4C76A7DFB6C1}" type="presParOf" srcId="{44401256-28FA-4381-A8F7-48B9FD9E1E9C}" destId="{25168CA2-7ECC-4D97-8114-486701B27B82}" srcOrd="0" destOrd="0" presId="urn:microsoft.com/office/officeart/2005/8/layout/pyramid1"/>
    <dgm:cxn modelId="{8D7441AF-AC3B-4C58-890F-011970CEAA06}" type="presParOf" srcId="{25168CA2-7ECC-4D97-8114-486701B27B82}" destId="{6BCCC514-2D9A-45AE-A8DA-5266F5183960}" srcOrd="0" destOrd="0" presId="urn:microsoft.com/office/officeart/2005/8/layout/pyramid1"/>
    <dgm:cxn modelId="{B01B1A9A-D15B-4F73-9BC2-BE730E16ED7E}" type="presParOf" srcId="{25168CA2-7ECC-4D97-8114-486701B27B82}" destId="{510221A7-955E-4512-B919-6838ADD5E332}" srcOrd="1" destOrd="0" presId="urn:microsoft.com/office/officeart/2005/8/layout/pyramid1"/>
    <dgm:cxn modelId="{791ECAF5-1760-44E6-B7C8-F1F1A4476C40}" type="presParOf" srcId="{44401256-28FA-4381-A8F7-48B9FD9E1E9C}" destId="{FE40DA0A-5018-4FE6-AA9C-551E0AAEA149}" srcOrd="1" destOrd="0" presId="urn:microsoft.com/office/officeart/2005/8/layout/pyramid1"/>
    <dgm:cxn modelId="{08BA354A-8ED2-4330-A479-B03C588CC373}" type="presParOf" srcId="{FE40DA0A-5018-4FE6-AA9C-551E0AAEA149}" destId="{4C83794E-1CFC-4725-9E9F-4DF71F46F974}" srcOrd="0" destOrd="0" presId="urn:microsoft.com/office/officeart/2005/8/layout/pyramid1"/>
    <dgm:cxn modelId="{76139C8A-A339-40A4-988B-54DAACDC362B}" type="presParOf" srcId="{FE40DA0A-5018-4FE6-AA9C-551E0AAEA149}" destId="{334EDF94-1113-46AD-861E-D02C779F5E84}" srcOrd="1" destOrd="0" presId="urn:microsoft.com/office/officeart/2005/8/layout/pyramid1"/>
    <dgm:cxn modelId="{D833A26E-9BA0-41D1-8168-A843E8A84C4A}" type="presParOf" srcId="{44401256-28FA-4381-A8F7-48B9FD9E1E9C}" destId="{CDCF89E3-A83E-4DF5-A7C2-F7A4CE0A70DA}" srcOrd="2" destOrd="0" presId="urn:microsoft.com/office/officeart/2005/8/layout/pyramid1"/>
    <dgm:cxn modelId="{9E5ED07F-F9D7-421B-A1B3-1C23E624A656}" type="presParOf" srcId="{CDCF89E3-A83E-4DF5-A7C2-F7A4CE0A70DA}" destId="{4F2C7AA0-16B0-4766-8B30-433BA8117F4E}" srcOrd="0" destOrd="0" presId="urn:microsoft.com/office/officeart/2005/8/layout/pyramid1"/>
    <dgm:cxn modelId="{DC0EAF20-C6B8-4FE6-85C3-6DCB9D27219F}" type="presParOf" srcId="{CDCF89E3-A83E-4DF5-A7C2-F7A4CE0A70DA}" destId="{3F9BDAE5-7E1F-42B5-8175-2158C0FF7D06}" srcOrd="1" destOrd="0" presId="urn:microsoft.com/office/officeart/2005/8/layout/pyramid1"/>
    <dgm:cxn modelId="{DBADBE27-266C-4D38-9D7D-C18E6AB64668}" type="presParOf" srcId="{44401256-28FA-4381-A8F7-48B9FD9E1E9C}" destId="{B6187B60-9AD8-4217-BD7E-98FFFB1806FA}" srcOrd="3" destOrd="0" presId="urn:microsoft.com/office/officeart/2005/8/layout/pyramid1"/>
    <dgm:cxn modelId="{86618E1D-3304-40C4-B4B1-88CD349C9996}" type="presParOf" srcId="{B6187B60-9AD8-4217-BD7E-98FFFB1806FA}" destId="{CE111174-3279-4DB1-86D9-ECCC5EC2254A}" srcOrd="0" destOrd="0" presId="urn:microsoft.com/office/officeart/2005/8/layout/pyramid1"/>
    <dgm:cxn modelId="{4757D964-54B2-4D2D-873D-D98E64B4D0C8}" type="presParOf" srcId="{B6187B60-9AD8-4217-BD7E-98FFFB1806FA}" destId="{9484204C-9B09-47CB-88CA-CB9D0317508C}"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27C33D-5BDD-46DF-BC66-B80436781939}">
      <dsp:nvSpPr>
        <dsp:cNvPr id="0" name=""/>
        <dsp:cNvSpPr/>
      </dsp:nvSpPr>
      <dsp:spPr>
        <a:xfrm>
          <a:off x="12138" y="1668745"/>
          <a:ext cx="1960808" cy="9973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68580" numCol="1" spcCol="1270" anchor="t" anchorCtr="0">
          <a:noAutofit/>
        </a:bodyPr>
        <a:lstStyle/>
        <a:p>
          <a:pPr marL="0" lvl="0" indent="0" algn="ctr" defTabSz="800100">
            <a:lnSpc>
              <a:spcPct val="90000"/>
            </a:lnSpc>
            <a:spcBef>
              <a:spcPct val="0"/>
            </a:spcBef>
            <a:spcAft>
              <a:spcPct val="35000"/>
            </a:spcAft>
            <a:buNone/>
          </a:pPr>
          <a:r>
            <a:rPr lang="en-US" sz="1800" kern="1200"/>
            <a:t>Misapplying a good rule</a:t>
          </a:r>
        </a:p>
      </dsp:txBody>
      <dsp:txXfrm>
        <a:off x="12138" y="1668745"/>
        <a:ext cx="1960808" cy="664885"/>
      </dsp:txXfrm>
    </dsp:sp>
    <dsp:sp modelId="{D1A63F1E-EE65-41A1-8EB3-93BB6C07F768}">
      <dsp:nvSpPr>
        <dsp:cNvPr id="0" name=""/>
        <dsp:cNvSpPr/>
      </dsp:nvSpPr>
      <dsp:spPr>
        <a:xfrm>
          <a:off x="278395" y="2333630"/>
          <a:ext cx="2231517" cy="2295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Inappropriate circumstances</a:t>
          </a:r>
          <a:br>
            <a:rPr lang="en-US" sz="1600" kern="1200"/>
          </a:br>
          <a:endParaRPr lang="en-US" sz="1600" kern="1200"/>
        </a:p>
        <a:p>
          <a:pPr marL="171450" lvl="1" indent="-171450" algn="l" defTabSz="711200">
            <a:lnSpc>
              <a:spcPct val="90000"/>
            </a:lnSpc>
            <a:spcBef>
              <a:spcPct val="0"/>
            </a:spcBef>
            <a:spcAft>
              <a:spcPct val="15000"/>
            </a:spcAft>
            <a:buChar char="•"/>
          </a:pPr>
          <a:r>
            <a:rPr lang="en-US" sz="1600" kern="1200"/>
            <a:t>Potential misunderstanding of procedure / protocols</a:t>
          </a:r>
        </a:p>
      </dsp:txBody>
      <dsp:txXfrm>
        <a:off x="343754" y="2398989"/>
        <a:ext cx="2100799" cy="2164282"/>
      </dsp:txXfrm>
    </dsp:sp>
    <dsp:sp modelId="{92F79ACE-4532-47FD-A2DC-8485606E14ED}">
      <dsp:nvSpPr>
        <dsp:cNvPr id="0" name=""/>
        <dsp:cNvSpPr/>
      </dsp:nvSpPr>
      <dsp:spPr>
        <a:xfrm>
          <a:off x="2304037" y="1757095"/>
          <a:ext cx="701910" cy="4881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a:off x="2304037" y="1854732"/>
        <a:ext cx="555455" cy="292910"/>
      </dsp:txXfrm>
    </dsp:sp>
    <dsp:sp modelId="{E3F95B5C-E860-4279-AF4A-B6D75A24106B}">
      <dsp:nvSpPr>
        <dsp:cNvPr id="0" name=""/>
        <dsp:cNvSpPr/>
      </dsp:nvSpPr>
      <dsp:spPr>
        <a:xfrm>
          <a:off x="3297307" y="1668745"/>
          <a:ext cx="1960808" cy="9973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68580" numCol="1" spcCol="1270" anchor="t" anchorCtr="0">
          <a:noAutofit/>
        </a:bodyPr>
        <a:lstStyle/>
        <a:p>
          <a:pPr marL="0" lvl="0" indent="0" algn="ctr" defTabSz="800100">
            <a:lnSpc>
              <a:spcPct val="90000"/>
            </a:lnSpc>
            <a:spcBef>
              <a:spcPct val="0"/>
            </a:spcBef>
            <a:spcAft>
              <a:spcPct val="35000"/>
            </a:spcAft>
            <a:buNone/>
          </a:pPr>
          <a:r>
            <a:rPr lang="en-US" sz="1800" kern="1200"/>
            <a:t>Applying a bad rule</a:t>
          </a:r>
        </a:p>
      </dsp:txBody>
      <dsp:txXfrm>
        <a:off x="3297307" y="1668745"/>
        <a:ext cx="1960808" cy="664885"/>
      </dsp:txXfrm>
    </dsp:sp>
    <dsp:sp modelId="{7A595BCA-2BFB-4685-B0A6-89E4986C1E74}">
      <dsp:nvSpPr>
        <dsp:cNvPr id="0" name=""/>
        <dsp:cNvSpPr/>
      </dsp:nvSpPr>
      <dsp:spPr>
        <a:xfrm>
          <a:off x="3552279" y="2333630"/>
          <a:ext cx="2254086" cy="2295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Potential misunderstanding of situation and plan of action</a:t>
          </a:r>
          <a:br>
            <a:rPr lang="en-US" sz="1600" kern="1200"/>
          </a:br>
          <a:endParaRPr lang="en-US" sz="1600" kern="1200"/>
        </a:p>
        <a:p>
          <a:pPr marL="171450" lvl="1" indent="-171450" algn="l" defTabSz="711200">
            <a:lnSpc>
              <a:spcPct val="90000"/>
            </a:lnSpc>
            <a:spcBef>
              <a:spcPct val="0"/>
            </a:spcBef>
            <a:spcAft>
              <a:spcPct val="15000"/>
            </a:spcAft>
            <a:buChar char="•"/>
          </a:pPr>
          <a:r>
            <a:rPr lang="en-US" sz="1600" kern="1200"/>
            <a:t>Comes with unwanted consequences</a:t>
          </a:r>
        </a:p>
      </dsp:txBody>
      <dsp:txXfrm>
        <a:off x="3618299" y="2399650"/>
        <a:ext cx="2122046" cy="2162960"/>
      </dsp:txXfrm>
    </dsp:sp>
    <dsp:sp modelId="{13C5E2EF-43B5-41CD-8779-5F4311E6D5F3}">
      <dsp:nvSpPr>
        <dsp:cNvPr id="0" name=""/>
        <dsp:cNvSpPr/>
      </dsp:nvSpPr>
      <dsp:spPr>
        <a:xfrm>
          <a:off x="5592026" y="1757095"/>
          <a:ext cx="707891" cy="4881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US" sz="400" kern="1200"/>
        </a:p>
      </dsp:txBody>
      <dsp:txXfrm>
        <a:off x="5592026" y="1854732"/>
        <a:ext cx="561436" cy="292910"/>
      </dsp:txXfrm>
    </dsp:sp>
    <dsp:sp modelId="{6380CA19-0FC0-4610-AA49-B09B9AA9A5FA}">
      <dsp:nvSpPr>
        <dsp:cNvPr id="0" name=""/>
        <dsp:cNvSpPr/>
      </dsp:nvSpPr>
      <dsp:spPr>
        <a:xfrm>
          <a:off x="6593760" y="1668745"/>
          <a:ext cx="1960808" cy="9973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68580" numCol="1" spcCol="1270" anchor="t" anchorCtr="0">
          <a:noAutofit/>
        </a:bodyPr>
        <a:lstStyle/>
        <a:p>
          <a:pPr marL="0" lvl="0" indent="0" algn="ctr" defTabSz="800100">
            <a:lnSpc>
              <a:spcPct val="90000"/>
            </a:lnSpc>
            <a:spcBef>
              <a:spcPct val="0"/>
            </a:spcBef>
            <a:spcAft>
              <a:spcPct val="35000"/>
            </a:spcAft>
            <a:buNone/>
          </a:pPr>
          <a:r>
            <a:rPr lang="en-US" sz="1800" kern="1200"/>
            <a:t>Failing to apply a good rule</a:t>
          </a:r>
        </a:p>
      </dsp:txBody>
      <dsp:txXfrm>
        <a:off x="6593760" y="1668745"/>
        <a:ext cx="1960808" cy="664885"/>
      </dsp:txXfrm>
    </dsp:sp>
    <dsp:sp modelId="{59ACDBF2-72A1-4AB7-8FBF-4573397CE341}">
      <dsp:nvSpPr>
        <dsp:cNvPr id="0" name=""/>
        <dsp:cNvSpPr/>
      </dsp:nvSpPr>
      <dsp:spPr>
        <a:xfrm>
          <a:off x="6894468" y="2333630"/>
          <a:ext cx="2162614" cy="229500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Misunderstanding or lack of training?</a:t>
          </a:r>
          <a:br>
            <a:rPr lang="en-US" sz="1600" kern="1200"/>
          </a:br>
          <a:endParaRPr lang="en-US" sz="1600" kern="1200"/>
        </a:p>
        <a:p>
          <a:pPr marL="171450" lvl="1" indent="-171450" algn="l" defTabSz="711200">
            <a:lnSpc>
              <a:spcPct val="90000"/>
            </a:lnSpc>
            <a:spcBef>
              <a:spcPct val="0"/>
            </a:spcBef>
            <a:spcAft>
              <a:spcPct val="15000"/>
            </a:spcAft>
            <a:buChar char="•"/>
          </a:pPr>
          <a:r>
            <a:rPr lang="en-US" sz="1600" kern="1200"/>
            <a:t>Likely to lead to violation / non-compliance of procedures</a:t>
          </a:r>
        </a:p>
      </dsp:txBody>
      <dsp:txXfrm>
        <a:off x="6957809" y="2396971"/>
        <a:ext cx="2035932" cy="21683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10DFF-B6F5-4F94-9106-27E606AA4A7F}">
      <dsp:nvSpPr>
        <dsp:cNvPr id="0" name=""/>
        <dsp:cNvSpPr/>
      </dsp:nvSpPr>
      <dsp:spPr>
        <a:xfrm>
          <a:off x="4241" y="0"/>
          <a:ext cx="671869" cy="67186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AFF590-4C7C-4D39-B485-A7D5F1389A34}">
      <dsp:nvSpPr>
        <dsp:cNvPr id="0" name=""/>
        <dsp:cNvSpPr/>
      </dsp:nvSpPr>
      <dsp:spPr>
        <a:xfrm>
          <a:off x="71428" y="67186"/>
          <a:ext cx="537495" cy="537495"/>
        </a:xfrm>
        <a:prstGeom prst="chord">
          <a:avLst>
            <a:gd name="adj1" fmla="val 1168272"/>
            <a:gd name="adj2" fmla="val 9631728"/>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AC68B3-2441-4D24-8A43-30DF730B925F}">
      <dsp:nvSpPr>
        <dsp:cNvPr id="0" name=""/>
        <dsp:cNvSpPr/>
      </dsp:nvSpPr>
      <dsp:spPr>
        <a:xfrm>
          <a:off x="780724" y="952126"/>
          <a:ext cx="1987614" cy="2827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933450">
            <a:lnSpc>
              <a:spcPct val="90000"/>
            </a:lnSpc>
            <a:spcBef>
              <a:spcPct val="0"/>
            </a:spcBef>
            <a:spcAft>
              <a:spcPct val="35000"/>
            </a:spcAft>
            <a:buNone/>
          </a:pPr>
          <a:r>
            <a:rPr lang="en-US" sz="2100" b="0" kern="1200"/>
            <a:t>Working posture;</a:t>
          </a:r>
        </a:p>
        <a:p>
          <a:pPr marL="0" lvl="0" indent="0" algn="l" defTabSz="933450">
            <a:lnSpc>
              <a:spcPct val="90000"/>
            </a:lnSpc>
            <a:spcBef>
              <a:spcPct val="0"/>
            </a:spcBef>
            <a:spcAft>
              <a:spcPct val="35000"/>
            </a:spcAft>
            <a:buNone/>
          </a:pPr>
          <a:r>
            <a:rPr lang="en-US" sz="2100" b="0" kern="1200"/>
            <a:t>Static load;</a:t>
          </a:r>
        </a:p>
        <a:p>
          <a:pPr marL="0" lvl="0" indent="0" algn="l" defTabSz="933450">
            <a:lnSpc>
              <a:spcPct val="90000"/>
            </a:lnSpc>
            <a:spcBef>
              <a:spcPct val="0"/>
            </a:spcBef>
            <a:spcAft>
              <a:spcPct val="35000"/>
            </a:spcAft>
            <a:buNone/>
          </a:pPr>
          <a:r>
            <a:rPr lang="en-US" sz="2100" b="0" kern="1200"/>
            <a:t>Repetitive movements;</a:t>
          </a:r>
        </a:p>
        <a:p>
          <a:pPr marL="0" lvl="0" indent="0" algn="l" defTabSz="933450">
            <a:lnSpc>
              <a:spcPct val="90000"/>
            </a:lnSpc>
            <a:spcBef>
              <a:spcPct val="0"/>
            </a:spcBef>
            <a:spcAft>
              <a:spcPct val="35000"/>
            </a:spcAft>
            <a:buNone/>
          </a:pPr>
          <a:r>
            <a:rPr lang="en-US" sz="2100" b="0" kern="1200"/>
            <a:t>Travel / commute time</a:t>
          </a:r>
        </a:p>
      </dsp:txBody>
      <dsp:txXfrm>
        <a:off x="780724" y="952126"/>
        <a:ext cx="1987614" cy="2827451"/>
      </dsp:txXfrm>
    </dsp:sp>
    <dsp:sp modelId="{4759CF8A-B3F7-45DE-9FCE-143B88A6EAA5}">
      <dsp:nvSpPr>
        <dsp:cNvPr id="0" name=""/>
        <dsp:cNvSpPr/>
      </dsp:nvSpPr>
      <dsp:spPr>
        <a:xfrm>
          <a:off x="816084" y="0"/>
          <a:ext cx="1987614" cy="67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marL="0" lvl="0" indent="0" algn="l" defTabSz="933450">
            <a:lnSpc>
              <a:spcPct val="90000"/>
            </a:lnSpc>
            <a:spcBef>
              <a:spcPct val="0"/>
            </a:spcBef>
            <a:spcAft>
              <a:spcPct val="35000"/>
            </a:spcAft>
            <a:buNone/>
          </a:pPr>
          <a:r>
            <a:rPr lang="en-US" sz="2100" kern="1200">
              <a:solidFill>
                <a:schemeClr val="accent2">
                  <a:lumMod val="75000"/>
                </a:schemeClr>
              </a:solidFill>
            </a:rPr>
            <a:t>Physical work load</a:t>
          </a:r>
        </a:p>
      </dsp:txBody>
      <dsp:txXfrm>
        <a:off x="816084" y="0"/>
        <a:ext cx="1987614" cy="671869"/>
      </dsp:txXfrm>
    </dsp:sp>
    <dsp:sp modelId="{8FC0AE58-30F7-4008-B1F7-E24AE10A3839}">
      <dsp:nvSpPr>
        <dsp:cNvPr id="0" name=""/>
        <dsp:cNvSpPr/>
      </dsp:nvSpPr>
      <dsp:spPr>
        <a:xfrm>
          <a:off x="2943671" y="0"/>
          <a:ext cx="671869" cy="67186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94C34E-6A2F-4447-9998-45B6546C7EF7}">
      <dsp:nvSpPr>
        <dsp:cNvPr id="0" name=""/>
        <dsp:cNvSpPr/>
      </dsp:nvSpPr>
      <dsp:spPr>
        <a:xfrm>
          <a:off x="3010858" y="67186"/>
          <a:ext cx="537495" cy="537495"/>
        </a:xfrm>
        <a:prstGeom prst="chord">
          <a:avLst>
            <a:gd name="adj1" fmla="val 20431728"/>
            <a:gd name="adj2" fmla="val 11968272"/>
          </a:avLst>
        </a:prstGeom>
        <a:solidFill>
          <a:schemeClr val="accent2">
            <a:hueOff val="-8417649"/>
            <a:satOff val="10000"/>
            <a:lumOff val="-6079"/>
            <a:alphaOff val="0"/>
          </a:schemeClr>
        </a:solidFill>
        <a:ln w="12700" cap="flat" cmpd="sng" algn="ctr">
          <a:solidFill>
            <a:schemeClr val="accent2">
              <a:hueOff val="-8417649"/>
              <a:satOff val="10000"/>
              <a:lumOff val="-60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6FC825-645B-4846-997E-8714B93D6B51}">
      <dsp:nvSpPr>
        <dsp:cNvPr id="0" name=""/>
        <dsp:cNvSpPr/>
      </dsp:nvSpPr>
      <dsp:spPr>
        <a:xfrm>
          <a:off x="3733053" y="952126"/>
          <a:ext cx="1987614" cy="2827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933450">
            <a:lnSpc>
              <a:spcPct val="90000"/>
            </a:lnSpc>
            <a:spcBef>
              <a:spcPct val="0"/>
            </a:spcBef>
            <a:spcAft>
              <a:spcPct val="35000"/>
            </a:spcAft>
            <a:buNone/>
          </a:pPr>
          <a:r>
            <a:rPr lang="en-US" sz="2100" kern="1200"/>
            <a:t>Temperature;</a:t>
          </a:r>
        </a:p>
        <a:p>
          <a:pPr marL="0" lvl="0" indent="0" algn="l" defTabSz="933450">
            <a:lnSpc>
              <a:spcPct val="90000"/>
            </a:lnSpc>
            <a:spcBef>
              <a:spcPct val="0"/>
            </a:spcBef>
            <a:spcAft>
              <a:spcPct val="35000"/>
            </a:spcAft>
            <a:buNone/>
          </a:pPr>
          <a:r>
            <a:rPr lang="en-US" sz="2100" kern="1200"/>
            <a:t>Noise;</a:t>
          </a:r>
        </a:p>
        <a:p>
          <a:pPr marL="0" lvl="0" indent="0" algn="l" defTabSz="933450">
            <a:lnSpc>
              <a:spcPct val="90000"/>
            </a:lnSpc>
            <a:spcBef>
              <a:spcPct val="0"/>
            </a:spcBef>
            <a:spcAft>
              <a:spcPct val="35000"/>
            </a:spcAft>
            <a:buNone/>
          </a:pPr>
          <a:r>
            <a:rPr lang="en-US" sz="2100" kern="1200"/>
            <a:t>Humidity;</a:t>
          </a:r>
        </a:p>
        <a:p>
          <a:pPr marL="0" lvl="0" indent="0" algn="l" defTabSz="933450">
            <a:lnSpc>
              <a:spcPct val="90000"/>
            </a:lnSpc>
            <a:spcBef>
              <a:spcPct val="0"/>
            </a:spcBef>
            <a:spcAft>
              <a:spcPct val="35000"/>
            </a:spcAft>
            <a:buNone/>
          </a:pPr>
          <a:r>
            <a:rPr lang="en-US" sz="2100" kern="1200"/>
            <a:t>Light </a:t>
          </a:r>
        </a:p>
      </dsp:txBody>
      <dsp:txXfrm>
        <a:off x="3733053" y="952126"/>
        <a:ext cx="1987614" cy="2827451"/>
      </dsp:txXfrm>
    </dsp:sp>
    <dsp:sp modelId="{58CB8591-68FE-44E0-BF09-7EB9A599DB71}">
      <dsp:nvSpPr>
        <dsp:cNvPr id="0" name=""/>
        <dsp:cNvSpPr/>
      </dsp:nvSpPr>
      <dsp:spPr>
        <a:xfrm>
          <a:off x="3755514" y="0"/>
          <a:ext cx="1987614" cy="67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marL="0" lvl="0" indent="0" algn="l" defTabSz="933450">
            <a:lnSpc>
              <a:spcPct val="90000"/>
            </a:lnSpc>
            <a:spcBef>
              <a:spcPct val="0"/>
            </a:spcBef>
            <a:spcAft>
              <a:spcPct val="35000"/>
            </a:spcAft>
            <a:buNone/>
          </a:pPr>
          <a:r>
            <a:rPr lang="en-US" sz="2100" kern="1200">
              <a:solidFill>
                <a:srgbClr val="0070C0"/>
              </a:solidFill>
            </a:rPr>
            <a:t>Environmental work load</a:t>
          </a:r>
        </a:p>
      </dsp:txBody>
      <dsp:txXfrm>
        <a:off x="3755514" y="0"/>
        <a:ext cx="1987614" cy="671869"/>
      </dsp:txXfrm>
    </dsp:sp>
    <dsp:sp modelId="{977BE3C6-62DB-4435-AC80-B85012A79C74}">
      <dsp:nvSpPr>
        <dsp:cNvPr id="0" name=""/>
        <dsp:cNvSpPr/>
      </dsp:nvSpPr>
      <dsp:spPr>
        <a:xfrm>
          <a:off x="5883101" y="0"/>
          <a:ext cx="671869" cy="67186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49E9B-85AF-475C-88FF-06A361B701D3}">
      <dsp:nvSpPr>
        <dsp:cNvPr id="0" name=""/>
        <dsp:cNvSpPr/>
      </dsp:nvSpPr>
      <dsp:spPr>
        <a:xfrm>
          <a:off x="5950288" y="67186"/>
          <a:ext cx="537495" cy="537495"/>
        </a:xfrm>
        <a:prstGeom prst="chord">
          <a:avLst>
            <a:gd name="adj1" fmla="val 16200000"/>
            <a:gd name="adj2" fmla="val 16200000"/>
          </a:avLst>
        </a:prstGeom>
        <a:solidFill>
          <a:schemeClr val="accent2">
            <a:hueOff val="-16835297"/>
            <a:satOff val="20000"/>
            <a:lumOff val="-12157"/>
            <a:alphaOff val="0"/>
          </a:schemeClr>
        </a:solidFill>
        <a:ln w="12700" cap="flat" cmpd="sng" algn="ctr">
          <a:solidFill>
            <a:schemeClr val="accent2">
              <a:hueOff val="-16835297"/>
              <a:satOff val="20000"/>
              <a:lumOff val="-1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AC2D8C-F99E-4A75-82EF-90ACEA67FDD0}">
      <dsp:nvSpPr>
        <dsp:cNvPr id="0" name=""/>
        <dsp:cNvSpPr/>
      </dsp:nvSpPr>
      <dsp:spPr>
        <a:xfrm>
          <a:off x="6699177" y="880111"/>
          <a:ext cx="1987614" cy="2827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933450">
            <a:lnSpc>
              <a:spcPct val="90000"/>
            </a:lnSpc>
            <a:spcBef>
              <a:spcPct val="0"/>
            </a:spcBef>
            <a:spcAft>
              <a:spcPct val="35000"/>
            </a:spcAft>
            <a:buNone/>
          </a:pPr>
          <a:r>
            <a:rPr lang="en-US" sz="2100" kern="1200"/>
            <a:t>Irregular work hours;</a:t>
          </a:r>
        </a:p>
        <a:p>
          <a:pPr marL="0" lvl="0" indent="0" algn="l" defTabSz="933450">
            <a:lnSpc>
              <a:spcPct val="90000"/>
            </a:lnSpc>
            <a:spcBef>
              <a:spcPct val="0"/>
            </a:spcBef>
            <a:spcAft>
              <a:spcPct val="35000"/>
            </a:spcAft>
            <a:buNone/>
          </a:pPr>
          <a:r>
            <a:rPr lang="en-US" sz="2100" kern="1200"/>
            <a:t>Job demands;</a:t>
          </a:r>
        </a:p>
        <a:p>
          <a:pPr marL="0" lvl="0" indent="0" algn="l" defTabSz="933450">
            <a:lnSpc>
              <a:spcPct val="90000"/>
            </a:lnSpc>
            <a:spcBef>
              <a:spcPct val="0"/>
            </a:spcBef>
            <a:spcAft>
              <a:spcPct val="35000"/>
            </a:spcAft>
            <a:buNone/>
          </a:pPr>
          <a:r>
            <a:rPr lang="en-US" sz="2100" kern="1200"/>
            <a:t>Stress;</a:t>
          </a:r>
        </a:p>
        <a:p>
          <a:pPr marL="0" lvl="0" indent="0" algn="l" defTabSz="933450">
            <a:lnSpc>
              <a:spcPct val="90000"/>
            </a:lnSpc>
            <a:spcBef>
              <a:spcPct val="0"/>
            </a:spcBef>
            <a:spcAft>
              <a:spcPct val="35000"/>
            </a:spcAft>
            <a:buNone/>
          </a:pPr>
          <a:r>
            <a:rPr lang="en-US" sz="2100" kern="1200"/>
            <a:t>Decision autonomy</a:t>
          </a:r>
        </a:p>
      </dsp:txBody>
      <dsp:txXfrm>
        <a:off x="6699177" y="880111"/>
        <a:ext cx="1987614" cy="2827451"/>
      </dsp:txXfrm>
    </dsp:sp>
    <dsp:sp modelId="{51262D47-F073-4E4D-9CB1-26D729DAAEE7}">
      <dsp:nvSpPr>
        <dsp:cNvPr id="0" name=""/>
        <dsp:cNvSpPr/>
      </dsp:nvSpPr>
      <dsp:spPr>
        <a:xfrm>
          <a:off x="6694943" y="0"/>
          <a:ext cx="1987614" cy="67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b" anchorCtr="0">
          <a:noAutofit/>
        </a:bodyPr>
        <a:lstStyle/>
        <a:p>
          <a:pPr marL="0" lvl="0" indent="0" algn="l" defTabSz="933450">
            <a:lnSpc>
              <a:spcPct val="90000"/>
            </a:lnSpc>
            <a:spcBef>
              <a:spcPct val="0"/>
            </a:spcBef>
            <a:spcAft>
              <a:spcPct val="35000"/>
            </a:spcAft>
            <a:buNone/>
          </a:pPr>
          <a:r>
            <a:rPr lang="en-US" sz="2100" kern="1200">
              <a:solidFill>
                <a:srgbClr val="FFC000"/>
              </a:solidFill>
            </a:rPr>
            <a:t>Mental work load</a:t>
          </a:r>
        </a:p>
      </dsp:txBody>
      <dsp:txXfrm>
        <a:off x="6694943" y="0"/>
        <a:ext cx="1987614" cy="6718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CCC514-2D9A-45AE-A8DA-5266F5183960}">
      <dsp:nvSpPr>
        <dsp:cNvPr id="0" name=""/>
        <dsp:cNvSpPr/>
      </dsp:nvSpPr>
      <dsp:spPr>
        <a:xfrm>
          <a:off x="2804052" y="0"/>
          <a:ext cx="1869368" cy="1246144"/>
        </a:xfrm>
        <a:prstGeom prst="trapezoid">
          <a:avLst>
            <a:gd name="adj" fmla="val 75006"/>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Level 4 &amp; 5: Assessment and control of fatigue-related errors</a:t>
          </a:r>
        </a:p>
      </dsp:txBody>
      <dsp:txXfrm>
        <a:off x="2804052" y="0"/>
        <a:ext cx="1869368" cy="1246144"/>
      </dsp:txXfrm>
    </dsp:sp>
    <dsp:sp modelId="{4C83794E-1CFC-4725-9E9F-4DF71F46F974}">
      <dsp:nvSpPr>
        <dsp:cNvPr id="0" name=""/>
        <dsp:cNvSpPr/>
      </dsp:nvSpPr>
      <dsp:spPr>
        <a:xfrm>
          <a:off x="1869368" y="1246144"/>
          <a:ext cx="3738736" cy="1246144"/>
        </a:xfrm>
        <a:prstGeom prst="trapezoid">
          <a:avLst>
            <a:gd name="adj" fmla="val 75006"/>
          </a:avLst>
        </a:prstGeom>
        <a:gradFill rotWithShape="0">
          <a:gsLst>
            <a:gs pos="0">
              <a:schemeClr val="accent4">
                <a:hueOff val="898922"/>
                <a:satOff val="-10104"/>
                <a:lumOff val="-457"/>
                <a:alphaOff val="0"/>
                <a:lumMod val="110000"/>
                <a:satMod val="105000"/>
                <a:tint val="67000"/>
              </a:schemeClr>
            </a:gs>
            <a:gs pos="50000">
              <a:schemeClr val="accent4">
                <a:hueOff val="898922"/>
                <a:satOff val="-10104"/>
                <a:lumOff val="-457"/>
                <a:alphaOff val="0"/>
                <a:lumMod val="105000"/>
                <a:satMod val="103000"/>
                <a:tint val="73000"/>
              </a:schemeClr>
            </a:gs>
            <a:gs pos="100000">
              <a:schemeClr val="accent4">
                <a:hueOff val="898922"/>
                <a:satOff val="-10104"/>
                <a:lumOff val="-4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Level 3: Detecting </a:t>
          </a:r>
          <a:r>
            <a:rPr lang="en-US" sz="1800" kern="1200" err="1"/>
            <a:t>behavioural</a:t>
          </a:r>
          <a:r>
            <a:rPr lang="en-US" sz="1800" kern="1200"/>
            <a:t> symptoms of fatigue</a:t>
          </a:r>
        </a:p>
      </dsp:txBody>
      <dsp:txXfrm>
        <a:off x="2523646" y="1246144"/>
        <a:ext cx="2430178" cy="1246144"/>
      </dsp:txXfrm>
    </dsp:sp>
    <dsp:sp modelId="{4F2C7AA0-16B0-4766-8B30-433BA8117F4E}">
      <dsp:nvSpPr>
        <dsp:cNvPr id="0" name=""/>
        <dsp:cNvSpPr/>
      </dsp:nvSpPr>
      <dsp:spPr>
        <a:xfrm>
          <a:off x="934683" y="2492288"/>
          <a:ext cx="5608104" cy="1246144"/>
        </a:xfrm>
        <a:prstGeom prst="trapezoid">
          <a:avLst>
            <a:gd name="adj" fmla="val 75006"/>
          </a:avLst>
        </a:prstGeom>
        <a:gradFill rotWithShape="0">
          <a:gsLst>
            <a:gs pos="0">
              <a:schemeClr val="accent4">
                <a:hueOff val="1797845"/>
                <a:satOff val="-20209"/>
                <a:lumOff val="-913"/>
                <a:alphaOff val="0"/>
                <a:lumMod val="110000"/>
                <a:satMod val="105000"/>
                <a:tint val="67000"/>
              </a:schemeClr>
            </a:gs>
            <a:gs pos="50000">
              <a:schemeClr val="accent4">
                <a:hueOff val="1797845"/>
                <a:satOff val="-20209"/>
                <a:lumOff val="-913"/>
                <a:alphaOff val="0"/>
                <a:lumMod val="105000"/>
                <a:satMod val="103000"/>
                <a:tint val="73000"/>
              </a:schemeClr>
            </a:gs>
            <a:gs pos="100000">
              <a:schemeClr val="accent4">
                <a:hueOff val="1797845"/>
                <a:satOff val="-20209"/>
                <a:lumOff val="-91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Level 2: Confirming that adequate sleep is obtained by employees</a:t>
          </a:r>
        </a:p>
      </dsp:txBody>
      <dsp:txXfrm>
        <a:off x="1916102" y="2492288"/>
        <a:ext cx="3645267" cy="1246144"/>
      </dsp:txXfrm>
    </dsp:sp>
    <dsp:sp modelId="{CE111174-3279-4DB1-86D9-ECCC5EC2254A}">
      <dsp:nvSpPr>
        <dsp:cNvPr id="0" name=""/>
        <dsp:cNvSpPr/>
      </dsp:nvSpPr>
      <dsp:spPr>
        <a:xfrm>
          <a:off x="0" y="3738432"/>
          <a:ext cx="7477472" cy="1246144"/>
        </a:xfrm>
        <a:prstGeom prst="trapezoid">
          <a:avLst>
            <a:gd name="adj" fmla="val 75006"/>
          </a:avLst>
        </a:prstGeom>
        <a:gradFill rotWithShape="0">
          <a:gsLst>
            <a:gs pos="0">
              <a:schemeClr val="accent4">
                <a:hueOff val="2696767"/>
                <a:satOff val="-30313"/>
                <a:lumOff val="-1370"/>
                <a:alphaOff val="0"/>
                <a:lumMod val="110000"/>
                <a:satMod val="105000"/>
                <a:tint val="67000"/>
              </a:schemeClr>
            </a:gs>
            <a:gs pos="50000">
              <a:schemeClr val="accent4">
                <a:hueOff val="2696767"/>
                <a:satOff val="-30313"/>
                <a:lumOff val="-1370"/>
                <a:alphaOff val="0"/>
                <a:lumMod val="105000"/>
                <a:satMod val="103000"/>
                <a:tint val="73000"/>
              </a:schemeClr>
            </a:gs>
            <a:gs pos="100000">
              <a:schemeClr val="accent4">
                <a:hueOff val="2696767"/>
                <a:satOff val="-30313"/>
                <a:lumOff val="-13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Level 1: Providing adequate sleep opportunity</a:t>
          </a:r>
        </a:p>
      </dsp:txBody>
      <dsp:txXfrm>
        <a:off x="1308557" y="3738432"/>
        <a:ext cx="4860356" cy="12461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CCC514-2D9A-45AE-A8DA-5266F5183960}">
      <dsp:nvSpPr>
        <dsp:cNvPr id="0" name=""/>
        <dsp:cNvSpPr/>
      </dsp:nvSpPr>
      <dsp:spPr>
        <a:xfrm>
          <a:off x="2804052" y="0"/>
          <a:ext cx="1869368" cy="1246144"/>
        </a:xfrm>
        <a:prstGeom prst="trapezoid">
          <a:avLst>
            <a:gd name="adj" fmla="val 75006"/>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bg1">
                  <a:lumMod val="95000"/>
                </a:schemeClr>
              </a:solidFill>
            </a:rPr>
            <a:t>Level 4 &amp; 5: Assessment and control of fatigue-related errors</a:t>
          </a:r>
        </a:p>
      </dsp:txBody>
      <dsp:txXfrm>
        <a:off x="2804052" y="0"/>
        <a:ext cx="1869368" cy="1246144"/>
      </dsp:txXfrm>
    </dsp:sp>
    <dsp:sp modelId="{4C83794E-1CFC-4725-9E9F-4DF71F46F974}">
      <dsp:nvSpPr>
        <dsp:cNvPr id="0" name=""/>
        <dsp:cNvSpPr/>
      </dsp:nvSpPr>
      <dsp:spPr>
        <a:xfrm>
          <a:off x="1869368" y="1246144"/>
          <a:ext cx="3738736" cy="1246144"/>
        </a:xfrm>
        <a:prstGeom prst="trapezoid">
          <a:avLst>
            <a:gd name="adj" fmla="val 75006"/>
          </a:avLst>
        </a:prstGeom>
        <a:gradFill rotWithShape="0">
          <a:gsLst>
            <a:gs pos="0">
              <a:schemeClr val="accent4">
                <a:hueOff val="898922"/>
                <a:satOff val="-10104"/>
                <a:lumOff val="-457"/>
                <a:alphaOff val="0"/>
                <a:lumMod val="110000"/>
                <a:satMod val="105000"/>
                <a:tint val="67000"/>
              </a:schemeClr>
            </a:gs>
            <a:gs pos="50000">
              <a:schemeClr val="accent4">
                <a:hueOff val="898922"/>
                <a:satOff val="-10104"/>
                <a:lumOff val="-457"/>
                <a:alphaOff val="0"/>
                <a:lumMod val="105000"/>
                <a:satMod val="103000"/>
                <a:tint val="73000"/>
              </a:schemeClr>
            </a:gs>
            <a:gs pos="100000">
              <a:schemeClr val="accent4">
                <a:hueOff val="898922"/>
                <a:satOff val="-10104"/>
                <a:lumOff val="-4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bg1">
                  <a:lumMod val="95000"/>
                </a:schemeClr>
              </a:solidFill>
            </a:rPr>
            <a:t>Level 3: Detecting </a:t>
          </a:r>
          <a:r>
            <a:rPr lang="en-US" sz="1800" kern="1200" err="1">
              <a:solidFill>
                <a:schemeClr val="bg1">
                  <a:lumMod val="95000"/>
                </a:schemeClr>
              </a:solidFill>
            </a:rPr>
            <a:t>behavioural</a:t>
          </a:r>
          <a:r>
            <a:rPr lang="en-US" sz="1800" kern="1200">
              <a:solidFill>
                <a:schemeClr val="bg1">
                  <a:lumMod val="95000"/>
                </a:schemeClr>
              </a:solidFill>
            </a:rPr>
            <a:t> symptoms of fatigue</a:t>
          </a:r>
        </a:p>
      </dsp:txBody>
      <dsp:txXfrm>
        <a:off x="2523646" y="1246144"/>
        <a:ext cx="2430178" cy="1246144"/>
      </dsp:txXfrm>
    </dsp:sp>
    <dsp:sp modelId="{4F2C7AA0-16B0-4766-8B30-433BA8117F4E}">
      <dsp:nvSpPr>
        <dsp:cNvPr id="0" name=""/>
        <dsp:cNvSpPr/>
      </dsp:nvSpPr>
      <dsp:spPr>
        <a:xfrm>
          <a:off x="934683" y="2492288"/>
          <a:ext cx="5608104" cy="1246144"/>
        </a:xfrm>
        <a:prstGeom prst="trapezoid">
          <a:avLst>
            <a:gd name="adj" fmla="val 75006"/>
          </a:avLst>
        </a:prstGeom>
        <a:gradFill rotWithShape="0">
          <a:gsLst>
            <a:gs pos="0">
              <a:schemeClr val="accent4">
                <a:hueOff val="1797845"/>
                <a:satOff val="-20209"/>
                <a:lumOff val="-913"/>
                <a:alphaOff val="0"/>
                <a:lumMod val="110000"/>
                <a:satMod val="105000"/>
                <a:tint val="67000"/>
              </a:schemeClr>
            </a:gs>
            <a:gs pos="50000">
              <a:schemeClr val="accent4">
                <a:hueOff val="1797845"/>
                <a:satOff val="-20209"/>
                <a:lumOff val="-913"/>
                <a:alphaOff val="0"/>
                <a:lumMod val="105000"/>
                <a:satMod val="103000"/>
                <a:tint val="73000"/>
              </a:schemeClr>
            </a:gs>
            <a:gs pos="100000">
              <a:schemeClr val="accent4">
                <a:hueOff val="1797845"/>
                <a:satOff val="-20209"/>
                <a:lumOff val="-91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bg1">
                  <a:lumMod val="95000"/>
                </a:schemeClr>
              </a:solidFill>
            </a:rPr>
            <a:t>Level 2: Confirming that adequate sleep is obtained by employees</a:t>
          </a:r>
        </a:p>
      </dsp:txBody>
      <dsp:txXfrm>
        <a:off x="1916102" y="2492288"/>
        <a:ext cx="3645267" cy="1246144"/>
      </dsp:txXfrm>
    </dsp:sp>
    <dsp:sp modelId="{CE111174-3279-4DB1-86D9-ECCC5EC2254A}">
      <dsp:nvSpPr>
        <dsp:cNvPr id="0" name=""/>
        <dsp:cNvSpPr/>
      </dsp:nvSpPr>
      <dsp:spPr>
        <a:xfrm>
          <a:off x="0" y="3738432"/>
          <a:ext cx="7477472" cy="1246144"/>
        </a:xfrm>
        <a:prstGeom prst="trapezoid">
          <a:avLst>
            <a:gd name="adj" fmla="val 75006"/>
          </a:avLst>
        </a:prstGeom>
        <a:gradFill rotWithShape="0">
          <a:gsLst>
            <a:gs pos="0">
              <a:schemeClr val="accent4">
                <a:hueOff val="2696767"/>
                <a:satOff val="-30313"/>
                <a:lumOff val="-1370"/>
                <a:alphaOff val="0"/>
                <a:lumMod val="110000"/>
                <a:satMod val="105000"/>
                <a:tint val="67000"/>
              </a:schemeClr>
            </a:gs>
            <a:gs pos="50000">
              <a:schemeClr val="accent4">
                <a:hueOff val="2696767"/>
                <a:satOff val="-30313"/>
                <a:lumOff val="-1370"/>
                <a:alphaOff val="0"/>
                <a:lumMod val="105000"/>
                <a:satMod val="103000"/>
                <a:tint val="73000"/>
              </a:schemeClr>
            </a:gs>
            <a:gs pos="100000">
              <a:schemeClr val="accent4">
                <a:hueOff val="2696767"/>
                <a:satOff val="-30313"/>
                <a:lumOff val="-13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t>Level 1: Providing adequate sleep opportunity</a:t>
          </a:r>
        </a:p>
      </dsp:txBody>
      <dsp:txXfrm>
        <a:off x="1308557" y="3738432"/>
        <a:ext cx="4860356" cy="12461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CCC514-2D9A-45AE-A8DA-5266F5183960}">
      <dsp:nvSpPr>
        <dsp:cNvPr id="0" name=""/>
        <dsp:cNvSpPr/>
      </dsp:nvSpPr>
      <dsp:spPr>
        <a:xfrm>
          <a:off x="2804052" y="0"/>
          <a:ext cx="1869368" cy="1246144"/>
        </a:xfrm>
        <a:prstGeom prst="trapezoid">
          <a:avLst>
            <a:gd name="adj" fmla="val 75006"/>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bg1">
                  <a:lumMod val="95000"/>
                </a:schemeClr>
              </a:solidFill>
            </a:rPr>
            <a:t>Level 4 &amp; 5: Assessment and control of fatigue-related errors</a:t>
          </a:r>
        </a:p>
      </dsp:txBody>
      <dsp:txXfrm>
        <a:off x="2804052" y="0"/>
        <a:ext cx="1869368" cy="1246144"/>
      </dsp:txXfrm>
    </dsp:sp>
    <dsp:sp modelId="{4C83794E-1CFC-4725-9E9F-4DF71F46F974}">
      <dsp:nvSpPr>
        <dsp:cNvPr id="0" name=""/>
        <dsp:cNvSpPr/>
      </dsp:nvSpPr>
      <dsp:spPr>
        <a:xfrm>
          <a:off x="1869368" y="1246144"/>
          <a:ext cx="3738736" cy="1246144"/>
        </a:xfrm>
        <a:prstGeom prst="trapezoid">
          <a:avLst>
            <a:gd name="adj" fmla="val 75006"/>
          </a:avLst>
        </a:prstGeom>
        <a:gradFill rotWithShape="0">
          <a:gsLst>
            <a:gs pos="0">
              <a:schemeClr val="accent4">
                <a:hueOff val="898922"/>
                <a:satOff val="-10104"/>
                <a:lumOff val="-457"/>
                <a:alphaOff val="0"/>
                <a:lumMod val="110000"/>
                <a:satMod val="105000"/>
                <a:tint val="67000"/>
              </a:schemeClr>
            </a:gs>
            <a:gs pos="50000">
              <a:schemeClr val="accent4">
                <a:hueOff val="898922"/>
                <a:satOff val="-10104"/>
                <a:lumOff val="-457"/>
                <a:alphaOff val="0"/>
                <a:lumMod val="105000"/>
                <a:satMod val="103000"/>
                <a:tint val="73000"/>
              </a:schemeClr>
            </a:gs>
            <a:gs pos="100000">
              <a:schemeClr val="accent4">
                <a:hueOff val="898922"/>
                <a:satOff val="-10104"/>
                <a:lumOff val="-4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bg1">
                  <a:lumMod val="95000"/>
                </a:schemeClr>
              </a:solidFill>
            </a:rPr>
            <a:t>Level 3: Detecting </a:t>
          </a:r>
          <a:r>
            <a:rPr lang="en-US" sz="1800" kern="1200" err="1">
              <a:solidFill>
                <a:schemeClr val="bg1">
                  <a:lumMod val="95000"/>
                </a:schemeClr>
              </a:solidFill>
            </a:rPr>
            <a:t>behavioural</a:t>
          </a:r>
          <a:r>
            <a:rPr lang="en-US" sz="1800" kern="1200">
              <a:solidFill>
                <a:schemeClr val="bg1">
                  <a:lumMod val="95000"/>
                </a:schemeClr>
              </a:solidFill>
            </a:rPr>
            <a:t> symptoms of fatigue</a:t>
          </a:r>
        </a:p>
      </dsp:txBody>
      <dsp:txXfrm>
        <a:off x="2523646" y="1246144"/>
        <a:ext cx="2430178" cy="1246144"/>
      </dsp:txXfrm>
    </dsp:sp>
    <dsp:sp modelId="{4F2C7AA0-16B0-4766-8B30-433BA8117F4E}">
      <dsp:nvSpPr>
        <dsp:cNvPr id="0" name=""/>
        <dsp:cNvSpPr/>
      </dsp:nvSpPr>
      <dsp:spPr>
        <a:xfrm>
          <a:off x="934683" y="2492288"/>
          <a:ext cx="5608104" cy="1246144"/>
        </a:xfrm>
        <a:prstGeom prst="trapezoid">
          <a:avLst>
            <a:gd name="adj" fmla="val 75006"/>
          </a:avLst>
        </a:prstGeom>
        <a:gradFill rotWithShape="0">
          <a:gsLst>
            <a:gs pos="0">
              <a:schemeClr val="accent4">
                <a:hueOff val="1797845"/>
                <a:satOff val="-20209"/>
                <a:lumOff val="-913"/>
                <a:alphaOff val="0"/>
                <a:lumMod val="110000"/>
                <a:satMod val="105000"/>
                <a:tint val="67000"/>
              </a:schemeClr>
            </a:gs>
            <a:gs pos="50000">
              <a:schemeClr val="accent4">
                <a:hueOff val="1797845"/>
                <a:satOff val="-20209"/>
                <a:lumOff val="-913"/>
                <a:alphaOff val="0"/>
                <a:lumMod val="105000"/>
                <a:satMod val="103000"/>
                <a:tint val="73000"/>
              </a:schemeClr>
            </a:gs>
            <a:gs pos="100000">
              <a:schemeClr val="accent4">
                <a:hueOff val="1797845"/>
                <a:satOff val="-20209"/>
                <a:lumOff val="-91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Level 2: Confirming that adequate sleep is obtained by employees</a:t>
          </a:r>
        </a:p>
      </dsp:txBody>
      <dsp:txXfrm>
        <a:off x="1916102" y="2492288"/>
        <a:ext cx="3645267" cy="1246144"/>
      </dsp:txXfrm>
    </dsp:sp>
    <dsp:sp modelId="{CE111174-3279-4DB1-86D9-ECCC5EC2254A}">
      <dsp:nvSpPr>
        <dsp:cNvPr id="0" name=""/>
        <dsp:cNvSpPr/>
      </dsp:nvSpPr>
      <dsp:spPr>
        <a:xfrm>
          <a:off x="0" y="3738432"/>
          <a:ext cx="7477472" cy="1246144"/>
        </a:xfrm>
        <a:prstGeom prst="trapezoid">
          <a:avLst>
            <a:gd name="adj" fmla="val 75006"/>
          </a:avLst>
        </a:prstGeom>
        <a:gradFill rotWithShape="0">
          <a:gsLst>
            <a:gs pos="0">
              <a:schemeClr val="accent4">
                <a:hueOff val="2696767"/>
                <a:satOff val="-30313"/>
                <a:lumOff val="-1370"/>
                <a:alphaOff val="0"/>
                <a:lumMod val="110000"/>
                <a:satMod val="105000"/>
                <a:tint val="67000"/>
              </a:schemeClr>
            </a:gs>
            <a:gs pos="50000">
              <a:schemeClr val="accent4">
                <a:hueOff val="2696767"/>
                <a:satOff val="-30313"/>
                <a:lumOff val="-1370"/>
                <a:alphaOff val="0"/>
                <a:lumMod val="105000"/>
                <a:satMod val="103000"/>
                <a:tint val="73000"/>
              </a:schemeClr>
            </a:gs>
            <a:gs pos="100000">
              <a:schemeClr val="accent4">
                <a:hueOff val="2696767"/>
                <a:satOff val="-30313"/>
                <a:lumOff val="-13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bg1">
                  <a:lumMod val="95000"/>
                </a:schemeClr>
              </a:solidFill>
            </a:rPr>
            <a:t>Level 1: Providing adequate sleep opportunity</a:t>
          </a:r>
        </a:p>
      </dsp:txBody>
      <dsp:txXfrm>
        <a:off x="1308557" y="3738432"/>
        <a:ext cx="4860356" cy="12461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CCC514-2D9A-45AE-A8DA-5266F5183960}">
      <dsp:nvSpPr>
        <dsp:cNvPr id="0" name=""/>
        <dsp:cNvSpPr/>
      </dsp:nvSpPr>
      <dsp:spPr>
        <a:xfrm>
          <a:off x="2804052" y="0"/>
          <a:ext cx="1869368" cy="1246144"/>
        </a:xfrm>
        <a:prstGeom prst="trapezoid">
          <a:avLst>
            <a:gd name="adj" fmla="val 75006"/>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bg1">
                  <a:lumMod val="95000"/>
                </a:schemeClr>
              </a:solidFill>
            </a:rPr>
            <a:t>Level 4 &amp; 5: Assessment and control of fatigue-related errors</a:t>
          </a:r>
        </a:p>
      </dsp:txBody>
      <dsp:txXfrm>
        <a:off x="2804052" y="0"/>
        <a:ext cx="1869368" cy="1246144"/>
      </dsp:txXfrm>
    </dsp:sp>
    <dsp:sp modelId="{4C83794E-1CFC-4725-9E9F-4DF71F46F974}">
      <dsp:nvSpPr>
        <dsp:cNvPr id="0" name=""/>
        <dsp:cNvSpPr/>
      </dsp:nvSpPr>
      <dsp:spPr>
        <a:xfrm>
          <a:off x="1869368" y="1246144"/>
          <a:ext cx="3738736" cy="1246144"/>
        </a:xfrm>
        <a:prstGeom prst="trapezoid">
          <a:avLst>
            <a:gd name="adj" fmla="val 75006"/>
          </a:avLst>
        </a:prstGeom>
        <a:gradFill rotWithShape="0">
          <a:gsLst>
            <a:gs pos="0">
              <a:schemeClr val="accent4">
                <a:hueOff val="898922"/>
                <a:satOff val="-10104"/>
                <a:lumOff val="-457"/>
                <a:alphaOff val="0"/>
                <a:lumMod val="110000"/>
                <a:satMod val="105000"/>
                <a:tint val="67000"/>
              </a:schemeClr>
            </a:gs>
            <a:gs pos="50000">
              <a:schemeClr val="accent4">
                <a:hueOff val="898922"/>
                <a:satOff val="-10104"/>
                <a:lumOff val="-457"/>
                <a:alphaOff val="0"/>
                <a:lumMod val="105000"/>
                <a:satMod val="103000"/>
                <a:tint val="73000"/>
              </a:schemeClr>
            </a:gs>
            <a:gs pos="100000">
              <a:schemeClr val="accent4">
                <a:hueOff val="898922"/>
                <a:satOff val="-10104"/>
                <a:lumOff val="-4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tx1"/>
              </a:solidFill>
            </a:rPr>
            <a:t>Level 3: Detecting </a:t>
          </a:r>
          <a:r>
            <a:rPr lang="en-US" sz="1800" b="1" kern="1200" err="1">
              <a:solidFill>
                <a:schemeClr val="tx1"/>
              </a:solidFill>
            </a:rPr>
            <a:t>behavioural</a:t>
          </a:r>
          <a:r>
            <a:rPr lang="en-US" sz="1800" b="1" kern="1200">
              <a:solidFill>
                <a:schemeClr val="tx1"/>
              </a:solidFill>
            </a:rPr>
            <a:t> symptoms of fatigue</a:t>
          </a:r>
        </a:p>
      </dsp:txBody>
      <dsp:txXfrm>
        <a:off x="2523646" y="1246144"/>
        <a:ext cx="2430178" cy="1246144"/>
      </dsp:txXfrm>
    </dsp:sp>
    <dsp:sp modelId="{4F2C7AA0-16B0-4766-8B30-433BA8117F4E}">
      <dsp:nvSpPr>
        <dsp:cNvPr id="0" name=""/>
        <dsp:cNvSpPr/>
      </dsp:nvSpPr>
      <dsp:spPr>
        <a:xfrm>
          <a:off x="934683" y="2492288"/>
          <a:ext cx="5608104" cy="1246144"/>
        </a:xfrm>
        <a:prstGeom prst="trapezoid">
          <a:avLst>
            <a:gd name="adj" fmla="val 75006"/>
          </a:avLst>
        </a:prstGeom>
        <a:gradFill rotWithShape="0">
          <a:gsLst>
            <a:gs pos="0">
              <a:schemeClr val="accent4">
                <a:hueOff val="1797845"/>
                <a:satOff val="-20209"/>
                <a:lumOff val="-913"/>
                <a:alphaOff val="0"/>
                <a:lumMod val="110000"/>
                <a:satMod val="105000"/>
                <a:tint val="67000"/>
              </a:schemeClr>
            </a:gs>
            <a:gs pos="50000">
              <a:schemeClr val="accent4">
                <a:hueOff val="1797845"/>
                <a:satOff val="-20209"/>
                <a:lumOff val="-913"/>
                <a:alphaOff val="0"/>
                <a:lumMod val="105000"/>
                <a:satMod val="103000"/>
                <a:tint val="73000"/>
              </a:schemeClr>
            </a:gs>
            <a:gs pos="100000">
              <a:schemeClr val="accent4">
                <a:hueOff val="1797845"/>
                <a:satOff val="-20209"/>
                <a:lumOff val="-91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bg1"/>
              </a:solidFill>
            </a:rPr>
            <a:t>Level 2: Confirming that adequate sleep is obtained by employees</a:t>
          </a:r>
        </a:p>
      </dsp:txBody>
      <dsp:txXfrm>
        <a:off x="1916102" y="2492288"/>
        <a:ext cx="3645267" cy="1246144"/>
      </dsp:txXfrm>
    </dsp:sp>
    <dsp:sp modelId="{CE111174-3279-4DB1-86D9-ECCC5EC2254A}">
      <dsp:nvSpPr>
        <dsp:cNvPr id="0" name=""/>
        <dsp:cNvSpPr/>
      </dsp:nvSpPr>
      <dsp:spPr>
        <a:xfrm>
          <a:off x="0" y="3738432"/>
          <a:ext cx="7477472" cy="1246144"/>
        </a:xfrm>
        <a:prstGeom prst="trapezoid">
          <a:avLst>
            <a:gd name="adj" fmla="val 75006"/>
          </a:avLst>
        </a:prstGeom>
        <a:gradFill rotWithShape="0">
          <a:gsLst>
            <a:gs pos="0">
              <a:schemeClr val="accent4">
                <a:hueOff val="2696767"/>
                <a:satOff val="-30313"/>
                <a:lumOff val="-1370"/>
                <a:alphaOff val="0"/>
                <a:lumMod val="110000"/>
                <a:satMod val="105000"/>
                <a:tint val="67000"/>
              </a:schemeClr>
            </a:gs>
            <a:gs pos="50000">
              <a:schemeClr val="accent4">
                <a:hueOff val="2696767"/>
                <a:satOff val="-30313"/>
                <a:lumOff val="-1370"/>
                <a:alphaOff val="0"/>
                <a:lumMod val="105000"/>
                <a:satMod val="103000"/>
                <a:tint val="73000"/>
              </a:schemeClr>
            </a:gs>
            <a:gs pos="100000">
              <a:schemeClr val="accent4">
                <a:hueOff val="2696767"/>
                <a:satOff val="-30313"/>
                <a:lumOff val="-13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bg1">
                  <a:lumMod val="95000"/>
                </a:schemeClr>
              </a:solidFill>
            </a:rPr>
            <a:t>Level 1: Providing adequate sleep opportunity</a:t>
          </a:r>
        </a:p>
      </dsp:txBody>
      <dsp:txXfrm>
        <a:off x="1308557" y="3738432"/>
        <a:ext cx="4860356" cy="12461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CCC514-2D9A-45AE-A8DA-5266F5183960}">
      <dsp:nvSpPr>
        <dsp:cNvPr id="0" name=""/>
        <dsp:cNvSpPr/>
      </dsp:nvSpPr>
      <dsp:spPr>
        <a:xfrm>
          <a:off x="2804052" y="0"/>
          <a:ext cx="1869368" cy="1246144"/>
        </a:xfrm>
        <a:prstGeom prst="trapezoid">
          <a:avLst>
            <a:gd name="adj" fmla="val 75006"/>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solidFill>
                <a:schemeClr val="tx1"/>
              </a:solidFill>
            </a:rPr>
            <a:t>Level 4 &amp; 5: Assessment and control of fatigue-related errors</a:t>
          </a:r>
        </a:p>
      </dsp:txBody>
      <dsp:txXfrm>
        <a:off x="2804052" y="0"/>
        <a:ext cx="1869368" cy="1246144"/>
      </dsp:txXfrm>
    </dsp:sp>
    <dsp:sp modelId="{4C83794E-1CFC-4725-9E9F-4DF71F46F974}">
      <dsp:nvSpPr>
        <dsp:cNvPr id="0" name=""/>
        <dsp:cNvSpPr/>
      </dsp:nvSpPr>
      <dsp:spPr>
        <a:xfrm>
          <a:off x="1869368" y="1246144"/>
          <a:ext cx="3738736" cy="1246144"/>
        </a:xfrm>
        <a:prstGeom prst="trapezoid">
          <a:avLst>
            <a:gd name="adj" fmla="val 75006"/>
          </a:avLst>
        </a:prstGeom>
        <a:gradFill rotWithShape="0">
          <a:gsLst>
            <a:gs pos="0">
              <a:schemeClr val="accent4">
                <a:hueOff val="898922"/>
                <a:satOff val="-10104"/>
                <a:lumOff val="-457"/>
                <a:alphaOff val="0"/>
                <a:lumMod val="110000"/>
                <a:satMod val="105000"/>
                <a:tint val="67000"/>
              </a:schemeClr>
            </a:gs>
            <a:gs pos="50000">
              <a:schemeClr val="accent4">
                <a:hueOff val="898922"/>
                <a:satOff val="-10104"/>
                <a:lumOff val="-457"/>
                <a:alphaOff val="0"/>
                <a:lumMod val="105000"/>
                <a:satMod val="103000"/>
                <a:tint val="73000"/>
              </a:schemeClr>
            </a:gs>
            <a:gs pos="100000">
              <a:schemeClr val="accent4">
                <a:hueOff val="898922"/>
                <a:satOff val="-10104"/>
                <a:lumOff val="-45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bg1"/>
              </a:solidFill>
            </a:rPr>
            <a:t>Level 3: Detecting </a:t>
          </a:r>
          <a:r>
            <a:rPr lang="en-US" sz="1800" b="1" kern="1200" err="1">
              <a:solidFill>
                <a:schemeClr val="bg1"/>
              </a:solidFill>
            </a:rPr>
            <a:t>behavioural</a:t>
          </a:r>
          <a:r>
            <a:rPr lang="en-US" sz="1800" b="1" kern="1200">
              <a:solidFill>
                <a:schemeClr val="bg1"/>
              </a:solidFill>
            </a:rPr>
            <a:t> symptoms of fatigue</a:t>
          </a:r>
        </a:p>
      </dsp:txBody>
      <dsp:txXfrm>
        <a:off x="2523646" y="1246144"/>
        <a:ext cx="2430178" cy="1246144"/>
      </dsp:txXfrm>
    </dsp:sp>
    <dsp:sp modelId="{4F2C7AA0-16B0-4766-8B30-433BA8117F4E}">
      <dsp:nvSpPr>
        <dsp:cNvPr id="0" name=""/>
        <dsp:cNvSpPr/>
      </dsp:nvSpPr>
      <dsp:spPr>
        <a:xfrm>
          <a:off x="934683" y="2492288"/>
          <a:ext cx="5608104" cy="1246144"/>
        </a:xfrm>
        <a:prstGeom prst="trapezoid">
          <a:avLst>
            <a:gd name="adj" fmla="val 75006"/>
          </a:avLst>
        </a:prstGeom>
        <a:gradFill rotWithShape="0">
          <a:gsLst>
            <a:gs pos="0">
              <a:schemeClr val="accent4">
                <a:hueOff val="1797845"/>
                <a:satOff val="-20209"/>
                <a:lumOff val="-913"/>
                <a:alphaOff val="0"/>
                <a:lumMod val="110000"/>
                <a:satMod val="105000"/>
                <a:tint val="67000"/>
              </a:schemeClr>
            </a:gs>
            <a:gs pos="50000">
              <a:schemeClr val="accent4">
                <a:hueOff val="1797845"/>
                <a:satOff val="-20209"/>
                <a:lumOff val="-913"/>
                <a:alphaOff val="0"/>
                <a:lumMod val="105000"/>
                <a:satMod val="103000"/>
                <a:tint val="73000"/>
              </a:schemeClr>
            </a:gs>
            <a:gs pos="100000">
              <a:schemeClr val="accent4">
                <a:hueOff val="1797845"/>
                <a:satOff val="-20209"/>
                <a:lumOff val="-91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bg1"/>
              </a:solidFill>
            </a:rPr>
            <a:t>Level 2: Confirming that adequate sleep is obtained by employees</a:t>
          </a:r>
        </a:p>
      </dsp:txBody>
      <dsp:txXfrm>
        <a:off x="1916102" y="2492288"/>
        <a:ext cx="3645267" cy="1246144"/>
      </dsp:txXfrm>
    </dsp:sp>
    <dsp:sp modelId="{CE111174-3279-4DB1-86D9-ECCC5EC2254A}">
      <dsp:nvSpPr>
        <dsp:cNvPr id="0" name=""/>
        <dsp:cNvSpPr/>
      </dsp:nvSpPr>
      <dsp:spPr>
        <a:xfrm>
          <a:off x="0" y="3738432"/>
          <a:ext cx="7477472" cy="1246144"/>
        </a:xfrm>
        <a:prstGeom prst="trapezoid">
          <a:avLst>
            <a:gd name="adj" fmla="val 75006"/>
          </a:avLst>
        </a:prstGeom>
        <a:gradFill rotWithShape="0">
          <a:gsLst>
            <a:gs pos="0">
              <a:schemeClr val="accent4">
                <a:hueOff val="2696767"/>
                <a:satOff val="-30313"/>
                <a:lumOff val="-1370"/>
                <a:alphaOff val="0"/>
                <a:lumMod val="110000"/>
                <a:satMod val="105000"/>
                <a:tint val="67000"/>
              </a:schemeClr>
            </a:gs>
            <a:gs pos="50000">
              <a:schemeClr val="accent4">
                <a:hueOff val="2696767"/>
                <a:satOff val="-30313"/>
                <a:lumOff val="-1370"/>
                <a:alphaOff val="0"/>
                <a:lumMod val="105000"/>
                <a:satMod val="103000"/>
                <a:tint val="73000"/>
              </a:schemeClr>
            </a:gs>
            <a:gs pos="100000">
              <a:schemeClr val="accent4">
                <a:hueOff val="2696767"/>
                <a:satOff val="-30313"/>
                <a:lumOff val="-137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b="1" kern="1200">
              <a:solidFill>
                <a:schemeClr val="bg1">
                  <a:lumMod val="95000"/>
                </a:schemeClr>
              </a:solidFill>
            </a:rPr>
            <a:t>Level 1: Providing adequate sleep opportunity</a:t>
          </a:r>
        </a:p>
      </dsp:txBody>
      <dsp:txXfrm>
        <a:off x="1308557" y="3738432"/>
        <a:ext cx="4860356" cy="1246144"/>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4CE221E-83ED-4F6C-BA5F-3F9E6FDB6953}" type="datetimeFigureOut">
              <a:rPr lang="en-US"/>
              <a:t>12/9/2024</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A4CBEF8-5CDE-472B-839B-B8BB0C881006}" type="slidenum">
              <a:rPr/>
              <a:t>‹#›</a:t>
            </a:fld>
            <a:endParaRPr/>
          </a:p>
        </p:txBody>
      </p:sp>
    </p:spTree>
    <p:extLst>
      <p:ext uri="{BB962C8B-B14F-4D97-AF65-F5344CB8AC3E}">
        <p14:creationId xmlns:p14="http://schemas.microsoft.com/office/powerpoint/2010/main" val="42632892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7853E5F-CE67-483C-A264-F17AC70E9CA2}" type="datetimeFigureOut">
              <a:rPr lang="en-US"/>
              <a:t>12/9/2024</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BB98AFB-CB0D-4DFE-87B9-B4B0D0DE73CD}" type="slidenum">
              <a:rPr/>
              <a:t>‹#›</a:t>
            </a:fld>
            <a:endParaRPr/>
          </a:p>
        </p:txBody>
      </p:sp>
    </p:spTree>
    <p:extLst>
      <p:ext uri="{BB962C8B-B14F-4D97-AF65-F5344CB8AC3E}">
        <p14:creationId xmlns:p14="http://schemas.microsoft.com/office/powerpoint/2010/main" val="2512805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longstanding tradition of this approach focuses</a:t>
            </a:r>
            <a:r>
              <a:rPr lang="en-GB" baseline="0"/>
              <a:t> very much on blaming the PERSON for an error occurring, and attributing blame to something like inattention, forgetting to do something, improper or inaccurate decision making, poor motivation to carry out the task properly, moral weakness, etc. There is often a huge person approach put upon workers at the ‘sharp’ end – i.e., workers who are ‘frontline operators’ and are more likely to feel the effects of an error almost immediately (e.g., administering the wrong medication, writing the wrong number on a hospital chart</a:t>
            </a:r>
            <a:endParaRPr lang="en-GB"/>
          </a:p>
        </p:txBody>
      </p:sp>
      <p:sp>
        <p:nvSpPr>
          <p:cNvPr id="4" name="Slide Number Placeholder 3"/>
          <p:cNvSpPr>
            <a:spLocks noGrp="1"/>
          </p:cNvSpPr>
          <p:nvPr>
            <p:ph type="sldNum" sz="quarter" idx="10"/>
          </p:nvPr>
        </p:nvSpPr>
        <p:spPr/>
        <p:txBody>
          <a:bodyPr/>
          <a:lstStyle/>
          <a:p>
            <a:fld id="{6BB98AFB-CB0D-4DFE-87B9-B4B0D0DE73CD}" type="slidenum">
              <a:rPr lang="en-GB" smtClean="0"/>
              <a:t>14</a:t>
            </a:fld>
            <a:endParaRPr lang="en-GB"/>
          </a:p>
        </p:txBody>
      </p:sp>
    </p:spTree>
    <p:extLst>
      <p:ext uri="{BB962C8B-B14F-4D97-AF65-F5344CB8AC3E}">
        <p14:creationId xmlns:p14="http://schemas.microsoft.com/office/powerpoint/2010/main" val="87464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first principle</a:t>
            </a:r>
            <a:r>
              <a:rPr lang="en-GB" baseline="0"/>
              <a:t> is that any set of circumstances – of hazards – can provoke similar errors regardless of the person/people involved. Systems can set us up to make mistakes and, predictably and understandably, we are going to make mistakes if they are there to make (at some point).</a:t>
            </a:r>
          </a:p>
          <a:p>
            <a:endParaRPr lang="en-GB" baseline="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a:t>Second – safety is seriously impeded if an organisation doesn’t seek out and </a:t>
            </a:r>
            <a:r>
              <a:rPr lang="en-US" altLang="en-US" sz="1200"/>
              <a:t>remove the error provoking properties within the system at large.</a:t>
            </a:r>
          </a:p>
          <a:p>
            <a:endParaRPr lang="en-GB"/>
          </a:p>
        </p:txBody>
      </p:sp>
      <p:sp>
        <p:nvSpPr>
          <p:cNvPr id="4" name="Slide Number Placeholder 3"/>
          <p:cNvSpPr>
            <a:spLocks noGrp="1"/>
          </p:cNvSpPr>
          <p:nvPr>
            <p:ph type="sldNum" sz="quarter" idx="10"/>
          </p:nvPr>
        </p:nvSpPr>
        <p:spPr/>
        <p:txBody>
          <a:bodyPr/>
          <a:lstStyle/>
          <a:p>
            <a:fld id="{6BB98AFB-CB0D-4DFE-87B9-B4B0D0DE73CD}" type="slidenum">
              <a:rPr lang="en-GB" smtClean="0"/>
              <a:t>17</a:t>
            </a:fld>
            <a:endParaRPr lang="en-GB"/>
          </a:p>
        </p:txBody>
      </p:sp>
    </p:spTree>
    <p:extLst>
      <p:ext uri="{BB962C8B-B14F-4D97-AF65-F5344CB8AC3E}">
        <p14:creationId xmlns:p14="http://schemas.microsoft.com/office/powerpoint/2010/main" val="1842079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BB98AFB-CB0D-4DFE-87B9-B4B0D0DE73CD}" type="slidenum">
              <a:rPr lang="en-GB" smtClean="0"/>
              <a:t>19</a:t>
            </a:fld>
            <a:endParaRPr lang="en-GB"/>
          </a:p>
        </p:txBody>
      </p:sp>
    </p:spTree>
    <p:extLst>
      <p:ext uri="{BB962C8B-B14F-4D97-AF65-F5344CB8AC3E}">
        <p14:creationId xmlns:p14="http://schemas.microsoft.com/office/powerpoint/2010/main" val="318416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BB98AFB-CB0D-4DFE-87B9-B4B0D0DE73CD}" type="slidenum">
              <a:rPr lang="en-GB" smtClean="0"/>
              <a:t>20</a:t>
            </a:fld>
            <a:endParaRPr lang="en-GB"/>
          </a:p>
        </p:txBody>
      </p:sp>
    </p:spTree>
    <p:extLst>
      <p:ext uri="{BB962C8B-B14F-4D97-AF65-F5344CB8AC3E}">
        <p14:creationId xmlns:p14="http://schemas.microsoft.com/office/powerpoint/2010/main" val="1790085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BB98AFB-CB0D-4DFE-87B9-B4B0D0DE73CD}" type="slidenum">
              <a:rPr lang="en-GB" smtClean="0"/>
              <a:t>21</a:t>
            </a:fld>
            <a:endParaRPr lang="en-GB"/>
          </a:p>
        </p:txBody>
      </p:sp>
    </p:spTree>
    <p:extLst>
      <p:ext uri="{BB962C8B-B14F-4D97-AF65-F5344CB8AC3E}">
        <p14:creationId xmlns:p14="http://schemas.microsoft.com/office/powerpoint/2010/main" val="745397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BB98AFB-CB0D-4DFE-87B9-B4B0D0DE73CD}" type="slidenum">
              <a:rPr lang="en-GB" smtClean="0"/>
              <a:t>22</a:t>
            </a:fld>
            <a:endParaRPr lang="en-GB"/>
          </a:p>
        </p:txBody>
      </p:sp>
    </p:spTree>
    <p:extLst>
      <p:ext uri="{BB962C8B-B14F-4D97-AF65-F5344CB8AC3E}">
        <p14:creationId xmlns:p14="http://schemas.microsoft.com/office/powerpoint/2010/main" val="2644513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BB98AFB-CB0D-4DFE-87B9-B4B0D0DE73CD}" type="slidenum">
              <a:rPr lang="en-GB" smtClean="0"/>
              <a:t>24</a:t>
            </a:fld>
            <a:endParaRPr lang="en-GB"/>
          </a:p>
        </p:txBody>
      </p:sp>
    </p:spTree>
    <p:extLst>
      <p:ext uri="{BB962C8B-B14F-4D97-AF65-F5344CB8AC3E}">
        <p14:creationId xmlns:p14="http://schemas.microsoft.com/office/powerpoint/2010/main" val="22312994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Take,</a:t>
            </a:r>
            <a:r>
              <a:rPr lang="en-GB" baseline="0"/>
              <a:t> for example, two people arguing the existence of climate change. Both would look to find scientific papers that supports their own theory regarding the severity of climate change, rather than making a full examination of ALL research on the topic. </a:t>
            </a:r>
          </a:p>
          <a:p>
            <a:endParaRPr lang="en-GB" baseline="0"/>
          </a:p>
          <a:p>
            <a:r>
              <a:rPr lang="en-GB" baseline="0"/>
              <a:t>Confirmation bias is also frequently observed in nuclear power plant operators during attempts to recover from an emergency. </a:t>
            </a:r>
            <a:endParaRPr lang="en-GB"/>
          </a:p>
        </p:txBody>
      </p:sp>
      <p:sp>
        <p:nvSpPr>
          <p:cNvPr id="4" name="Slide Number Placeholder 3"/>
          <p:cNvSpPr>
            <a:spLocks noGrp="1"/>
          </p:cNvSpPr>
          <p:nvPr>
            <p:ph type="sldNum" sz="quarter" idx="10"/>
          </p:nvPr>
        </p:nvSpPr>
        <p:spPr/>
        <p:txBody>
          <a:bodyPr/>
          <a:lstStyle/>
          <a:p>
            <a:fld id="{6BB98AFB-CB0D-4DFE-87B9-B4B0D0DE73CD}" type="slidenum">
              <a:rPr lang="en-GB" smtClean="0"/>
              <a:t>27</a:t>
            </a:fld>
            <a:endParaRPr lang="en-GB"/>
          </a:p>
        </p:txBody>
      </p:sp>
    </p:spTree>
    <p:extLst>
      <p:ext uri="{BB962C8B-B14F-4D97-AF65-F5344CB8AC3E}">
        <p14:creationId xmlns:p14="http://schemas.microsoft.com/office/powerpoint/2010/main" val="767024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Take,</a:t>
            </a:r>
            <a:r>
              <a:rPr lang="en-GB" baseline="0"/>
              <a:t> for example, two people arguing the existence of climate change. Both would look to find scientific papers that supports their own theory regarding the severity of climate change, rather than making a full examination of ALL research on the topic. </a:t>
            </a:r>
          </a:p>
          <a:p>
            <a:endParaRPr lang="en-GB" baseline="0"/>
          </a:p>
          <a:p>
            <a:r>
              <a:rPr lang="en-GB" baseline="0"/>
              <a:t>Confirmation bias is also frequently observed in nuclear power plant operators during attempts to recover from an emergency. </a:t>
            </a:r>
            <a:endParaRPr lang="en-GB"/>
          </a:p>
        </p:txBody>
      </p:sp>
      <p:sp>
        <p:nvSpPr>
          <p:cNvPr id="4" name="Slide Number Placeholder 3"/>
          <p:cNvSpPr>
            <a:spLocks noGrp="1"/>
          </p:cNvSpPr>
          <p:nvPr>
            <p:ph type="sldNum" sz="quarter" idx="10"/>
          </p:nvPr>
        </p:nvSpPr>
        <p:spPr/>
        <p:txBody>
          <a:bodyPr/>
          <a:lstStyle/>
          <a:p>
            <a:fld id="{6BB98AFB-CB0D-4DFE-87B9-B4B0D0DE73CD}" type="slidenum">
              <a:rPr lang="en-GB" smtClean="0"/>
              <a:t>28</a:t>
            </a:fld>
            <a:endParaRPr lang="en-GB"/>
          </a:p>
        </p:txBody>
      </p:sp>
    </p:spTree>
    <p:extLst>
      <p:ext uri="{BB962C8B-B14F-4D97-AF65-F5344CB8AC3E}">
        <p14:creationId xmlns:p14="http://schemas.microsoft.com/office/powerpoint/2010/main" val="13588642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BB98AFB-CB0D-4DFE-87B9-B4B0D0DE73CD}" type="slidenum">
              <a:rPr lang="en-GB" smtClean="0"/>
              <a:t>29</a:t>
            </a:fld>
            <a:endParaRPr lang="en-GB"/>
          </a:p>
        </p:txBody>
      </p:sp>
    </p:spTree>
    <p:extLst>
      <p:ext uri="{BB962C8B-B14F-4D97-AF65-F5344CB8AC3E}">
        <p14:creationId xmlns:p14="http://schemas.microsoft.com/office/powerpoint/2010/main" val="634688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Culture can be best understood as "the way we do things around here". Culture forms the context within which people judge the appropriateness of their behaviour. An organisation's culture will influence human behaviour and human performance at work</a:t>
            </a:r>
            <a:endParaRPr lang="en-GB"/>
          </a:p>
        </p:txBody>
      </p:sp>
      <p:sp>
        <p:nvSpPr>
          <p:cNvPr id="4" name="Slide Number Placeholder 3"/>
          <p:cNvSpPr>
            <a:spLocks noGrp="1"/>
          </p:cNvSpPr>
          <p:nvPr>
            <p:ph type="sldNum" sz="quarter" idx="10"/>
          </p:nvPr>
        </p:nvSpPr>
        <p:spPr/>
        <p:txBody>
          <a:bodyPr/>
          <a:lstStyle/>
          <a:p>
            <a:fld id="{6BB98AFB-CB0D-4DFE-87B9-B4B0D0DE73CD}" type="slidenum">
              <a:rPr lang="en-GB" smtClean="0"/>
              <a:t>35</a:t>
            </a:fld>
            <a:endParaRPr lang="en-GB"/>
          </a:p>
        </p:txBody>
      </p:sp>
    </p:spTree>
    <p:extLst>
      <p:ext uri="{BB962C8B-B14F-4D97-AF65-F5344CB8AC3E}">
        <p14:creationId xmlns:p14="http://schemas.microsoft.com/office/powerpoint/2010/main" val="4307749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Poor safety culture has contributed to many major incidents and personal injuries. </a:t>
            </a:r>
          </a:p>
          <a:p>
            <a:endParaRPr lang="en-GB"/>
          </a:p>
          <a:p>
            <a:r>
              <a:rPr lang="en-GB"/>
              <a:t>An organisation's culture can have as big an influence on safety outcomes as the safety management system. 'Safety culture' is a subset of the overall organisational or company culture. Many companies talk about 'safety culture' when referring to the inclination of their employees to comply with rules or act safety or unsafely.</a:t>
            </a:r>
          </a:p>
        </p:txBody>
      </p:sp>
      <p:sp>
        <p:nvSpPr>
          <p:cNvPr id="4" name="Slide Number Placeholder 3"/>
          <p:cNvSpPr>
            <a:spLocks noGrp="1"/>
          </p:cNvSpPr>
          <p:nvPr>
            <p:ph type="sldNum" sz="quarter" idx="10"/>
          </p:nvPr>
        </p:nvSpPr>
        <p:spPr/>
        <p:txBody>
          <a:bodyPr/>
          <a:lstStyle/>
          <a:p>
            <a:fld id="{6BB98AFB-CB0D-4DFE-87B9-B4B0D0DE73CD}" type="slidenum">
              <a:rPr lang="en-GB" smtClean="0"/>
              <a:t>36</a:t>
            </a:fld>
            <a:endParaRPr lang="en-GB"/>
          </a:p>
        </p:txBody>
      </p:sp>
    </p:spTree>
    <p:extLst>
      <p:ext uri="{BB962C8B-B14F-4D97-AF65-F5344CB8AC3E}">
        <p14:creationId xmlns:p14="http://schemas.microsoft.com/office/powerpoint/2010/main" val="37683086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533400"/>
            <a:ext cx="5029200" cy="2514601"/>
          </a:xfrm>
        </p:spPr>
        <p:txBody>
          <a:bodyPr>
            <a:normAutofit/>
          </a:bodyPr>
          <a:lstStyle>
            <a:lvl1pPr>
              <a:defRPr sz="5400"/>
            </a:lvl1pPr>
          </a:lstStyle>
          <a:p>
            <a:r>
              <a:rPr lang="en-US"/>
              <a:t>Click to edit Master title style</a:t>
            </a:r>
            <a:endParaRPr/>
          </a:p>
        </p:txBody>
      </p:sp>
      <p:sp>
        <p:nvSpPr>
          <p:cNvPr id="3" name="Subtitle 2"/>
          <p:cNvSpPr>
            <a:spLocks noGrp="1"/>
          </p:cNvSpPr>
          <p:nvPr>
            <p:ph type="subTitle" idx="1"/>
          </p:nvPr>
        </p:nvSpPr>
        <p:spPr>
          <a:xfrm>
            <a:off x="1065212" y="3403600"/>
            <a:ext cx="5029201" cy="1397000"/>
          </a:xfrm>
        </p:spPr>
        <p:txBody>
          <a:bodyPr>
            <a:normAutofit/>
          </a:bodyPr>
          <a:lstStyle>
            <a:lvl1pPr marL="0" indent="0" algn="l">
              <a:spcBef>
                <a:spcPts val="600"/>
              </a:spcBef>
              <a:buNone/>
              <a:defRPr sz="240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3E0FA9E5-6744-4841-888F-9E7CC0C2B7EC}" type="datetimeFigureOut">
              <a:rPr lang="en-US"/>
              <a:t>12/9/2024</a:t>
            </a:fld>
            <a:endParaRPr/>
          </a:p>
        </p:txBody>
      </p:sp>
      <p:sp>
        <p:nvSpPr>
          <p:cNvPr id="6" name="Slide Number Placeholder 5"/>
          <p:cNvSpPr>
            <a:spLocks noGrp="1"/>
          </p:cNvSpPr>
          <p:nvPr>
            <p:ph type="sldNum" sz="quarter" idx="12"/>
          </p:nvPr>
        </p:nvSpPr>
        <p:spPr/>
        <p:txBody>
          <a:bodyPr/>
          <a:lstStyle/>
          <a:p>
            <a:fld id="{AAEAE4A8-A6E5-453E-B946-FB774B73F48C}" type="slidenum">
              <a:rPr/>
              <a:t>‹#›</a:t>
            </a:fld>
            <a:endParaRPr/>
          </a:p>
        </p:txBody>
      </p:sp>
    </p:spTree>
    <p:extLst>
      <p:ext uri="{BB962C8B-B14F-4D97-AF65-F5344CB8AC3E}">
        <p14:creationId xmlns:p14="http://schemas.microsoft.com/office/powerpoint/2010/main" val="66475203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3E0FA9E5-6744-4841-888F-9E7CC0C2B7EC}" type="datetimeFigureOut">
              <a:rPr lang="en-US"/>
              <a:t>12/9/2024</a:t>
            </a:fld>
            <a:endParaRPr/>
          </a:p>
        </p:txBody>
      </p:sp>
      <p:sp>
        <p:nvSpPr>
          <p:cNvPr id="6" name="Slide Number Placeholder 5"/>
          <p:cNvSpPr>
            <a:spLocks noGrp="1"/>
          </p:cNvSpPr>
          <p:nvPr>
            <p:ph type="sldNum" sz="quarter" idx="12"/>
          </p:nvPr>
        </p:nvSpPr>
        <p:spPr/>
        <p:txBody>
          <a:bodyPr/>
          <a:lstStyle/>
          <a:p>
            <a:fld id="{AAEAE4A8-A6E5-453E-B946-FB774B73F48C}" type="slidenum">
              <a:rPr/>
              <a:t>‹#›</a:t>
            </a:fld>
            <a:endParaRPr/>
          </a:p>
        </p:txBody>
      </p:sp>
    </p:spTree>
    <p:extLst>
      <p:ext uri="{BB962C8B-B14F-4D97-AF65-F5344CB8AC3E}">
        <p14:creationId xmlns:p14="http://schemas.microsoft.com/office/powerpoint/2010/main" val="24291533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5214" y="533400"/>
            <a:ext cx="8686800" cy="2286000"/>
          </a:xfrm>
        </p:spPr>
        <p:txBody>
          <a:bodyPr anchor="b">
            <a:normAutofit/>
          </a:bodyPr>
          <a:lstStyle>
            <a:lvl1pPr algn="l">
              <a:defRPr sz="5400" b="1" cap="none" baseline="0"/>
            </a:lvl1pPr>
          </a:lstStyle>
          <a:p>
            <a:r>
              <a:rPr lang="en-US"/>
              <a:t>Click to edit Master title style</a:t>
            </a:r>
            <a:endParaRPr/>
          </a:p>
        </p:txBody>
      </p:sp>
      <p:sp>
        <p:nvSpPr>
          <p:cNvPr id="3" name="Text Placeholder 2"/>
          <p:cNvSpPr>
            <a:spLocks noGrp="1"/>
          </p:cNvSpPr>
          <p:nvPr>
            <p:ph type="body" idx="1"/>
          </p:nvPr>
        </p:nvSpPr>
        <p:spPr>
          <a:xfrm>
            <a:off x="1065214" y="3124200"/>
            <a:ext cx="8686800" cy="1371600"/>
          </a:xfrm>
        </p:spPr>
        <p:txBody>
          <a:bodyPr anchor="t">
            <a:normAutofit/>
          </a:bodyPr>
          <a:lstStyle>
            <a:lvl1pPr marL="0" indent="0">
              <a:spcBef>
                <a:spcPts val="600"/>
              </a:spcBef>
              <a:buNone/>
              <a:defRPr sz="24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3E0FA9E5-6744-4841-888F-9E7CC0C2B7EC}" type="datetimeFigureOut">
              <a:rPr lang="en-US"/>
              <a:t>12/9/2024</a:t>
            </a:fld>
            <a:endParaRPr/>
          </a:p>
        </p:txBody>
      </p:sp>
      <p:sp>
        <p:nvSpPr>
          <p:cNvPr id="6" name="Slide Number Placeholder 5"/>
          <p:cNvSpPr>
            <a:spLocks noGrp="1"/>
          </p:cNvSpPr>
          <p:nvPr>
            <p:ph type="sldNum" sz="quarter" idx="12"/>
          </p:nvPr>
        </p:nvSpPr>
        <p:spPr/>
        <p:txBody>
          <a:bodyPr/>
          <a:lstStyle/>
          <a:p>
            <a:fld id="{AAEAE4A8-A6E5-453E-B946-FB774B73F48C}" type="slidenum">
              <a:rPr/>
              <a:t>‹#›</a:t>
            </a:fld>
            <a:endParaRPr/>
          </a:p>
        </p:txBody>
      </p:sp>
    </p:spTree>
    <p:extLst>
      <p:ext uri="{BB962C8B-B14F-4D97-AF65-F5344CB8AC3E}">
        <p14:creationId xmlns:p14="http://schemas.microsoft.com/office/powerpoint/2010/main" val="37013312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065212" y="1828800"/>
            <a:ext cx="4251960"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5464598" y="1828800"/>
            <a:ext cx="4251960"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3E0FA9E5-6744-4841-888F-9E7CC0C2B7EC}" type="datetimeFigureOut">
              <a:rPr lang="en-US"/>
              <a:t>12/9/2024</a:t>
            </a:fld>
            <a:endParaRPr/>
          </a:p>
        </p:txBody>
      </p:sp>
      <p:sp>
        <p:nvSpPr>
          <p:cNvPr id="7" name="Slide Number Placeholder 6"/>
          <p:cNvSpPr>
            <a:spLocks noGrp="1"/>
          </p:cNvSpPr>
          <p:nvPr>
            <p:ph type="sldNum" sz="quarter" idx="12"/>
          </p:nvPr>
        </p:nvSpPr>
        <p:spPr/>
        <p:txBody>
          <a:bodyPr/>
          <a:lstStyle/>
          <a:p>
            <a:fld id="{AAEAE4A8-A6E5-453E-B946-FB774B73F48C}" type="slidenum">
              <a:rPr/>
              <a:t>‹#›</a:t>
            </a:fld>
            <a:endParaRPr/>
          </a:p>
        </p:txBody>
      </p:sp>
    </p:spTree>
    <p:extLst>
      <p:ext uri="{BB962C8B-B14F-4D97-AF65-F5344CB8AC3E}">
        <p14:creationId xmlns:p14="http://schemas.microsoft.com/office/powerpoint/2010/main" val="34137094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065213" y="1828799"/>
            <a:ext cx="4251960" cy="685801"/>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5213" y="2590800"/>
            <a:ext cx="4251960" cy="3429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5500053" y="1828799"/>
            <a:ext cx="4251960" cy="685801"/>
          </a:xfrm>
        </p:spPr>
        <p:txBody>
          <a:bodyPr anchor="ctr">
            <a:normAutofit/>
          </a:bodyPr>
          <a:lstStyle>
            <a:lvl1pPr marL="0" indent="0">
              <a:spcBef>
                <a:spcPts val="0"/>
              </a:spcBef>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00053" y="2590800"/>
            <a:ext cx="4251960" cy="3429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a:t>Add a footer</a:t>
            </a:r>
            <a:endParaRPr/>
          </a:p>
        </p:txBody>
      </p:sp>
      <p:sp>
        <p:nvSpPr>
          <p:cNvPr id="7" name="Date Placeholder 6"/>
          <p:cNvSpPr>
            <a:spLocks noGrp="1"/>
          </p:cNvSpPr>
          <p:nvPr>
            <p:ph type="dt" sz="half" idx="10"/>
          </p:nvPr>
        </p:nvSpPr>
        <p:spPr/>
        <p:txBody>
          <a:bodyPr/>
          <a:lstStyle/>
          <a:p>
            <a:fld id="{3E0FA9E5-6744-4841-888F-9E7CC0C2B7EC}" type="datetimeFigureOut">
              <a:rPr lang="en-US"/>
              <a:t>12/9/2024</a:t>
            </a:fld>
            <a:endParaRPr/>
          </a:p>
        </p:txBody>
      </p:sp>
      <p:sp>
        <p:nvSpPr>
          <p:cNvPr id="9" name="Slide Number Placeholder 8"/>
          <p:cNvSpPr>
            <a:spLocks noGrp="1"/>
          </p:cNvSpPr>
          <p:nvPr>
            <p:ph type="sldNum" sz="quarter" idx="12"/>
          </p:nvPr>
        </p:nvSpPr>
        <p:spPr/>
        <p:txBody>
          <a:bodyPr/>
          <a:lstStyle/>
          <a:p>
            <a:fld id="{AAEAE4A8-A6E5-453E-B946-FB774B73F48C}" type="slidenum">
              <a:rPr/>
              <a:t>‹#›</a:t>
            </a:fld>
            <a:endParaRPr/>
          </a:p>
        </p:txBody>
      </p:sp>
    </p:spTree>
    <p:extLst>
      <p:ext uri="{BB962C8B-B14F-4D97-AF65-F5344CB8AC3E}">
        <p14:creationId xmlns:p14="http://schemas.microsoft.com/office/powerpoint/2010/main" val="20007847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a:t>Add a footer</a:t>
            </a:r>
            <a:endParaRPr/>
          </a:p>
        </p:txBody>
      </p:sp>
      <p:sp>
        <p:nvSpPr>
          <p:cNvPr id="3" name="Date Placeholder 2"/>
          <p:cNvSpPr>
            <a:spLocks noGrp="1"/>
          </p:cNvSpPr>
          <p:nvPr>
            <p:ph type="dt" sz="half" idx="10"/>
          </p:nvPr>
        </p:nvSpPr>
        <p:spPr/>
        <p:txBody>
          <a:bodyPr/>
          <a:lstStyle/>
          <a:p>
            <a:fld id="{3E0FA9E5-6744-4841-888F-9E7CC0C2B7EC}" type="datetimeFigureOut">
              <a:rPr lang="en-US"/>
              <a:t>12/9/2024</a:t>
            </a:fld>
            <a:endParaRPr/>
          </a:p>
        </p:txBody>
      </p:sp>
      <p:sp>
        <p:nvSpPr>
          <p:cNvPr id="5" name="Slide Number Placeholder 4"/>
          <p:cNvSpPr>
            <a:spLocks noGrp="1"/>
          </p:cNvSpPr>
          <p:nvPr>
            <p:ph type="sldNum" sz="quarter" idx="12"/>
          </p:nvPr>
        </p:nvSpPr>
        <p:spPr/>
        <p:txBody>
          <a:bodyPr/>
          <a:lstStyle/>
          <a:p>
            <a:fld id="{AAEAE4A8-A6E5-453E-B946-FB774B73F48C}" type="slidenum">
              <a:rPr/>
              <a:t>‹#›</a:t>
            </a:fld>
            <a:endParaRPr/>
          </a:p>
        </p:txBody>
      </p:sp>
    </p:spTree>
    <p:extLst>
      <p:ext uri="{BB962C8B-B14F-4D97-AF65-F5344CB8AC3E}">
        <p14:creationId xmlns:p14="http://schemas.microsoft.com/office/powerpoint/2010/main" val="9071586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Add a footer</a:t>
            </a:r>
            <a:endParaRPr/>
          </a:p>
        </p:txBody>
      </p:sp>
      <p:sp>
        <p:nvSpPr>
          <p:cNvPr id="2" name="Date Placeholder 1"/>
          <p:cNvSpPr>
            <a:spLocks noGrp="1"/>
          </p:cNvSpPr>
          <p:nvPr>
            <p:ph type="dt" sz="half" idx="10"/>
          </p:nvPr>
        </p:nvSpPr>
        <p:spPr/>
        <p:txBody>
          <a:bodyPr/>
          <a:lstStyle/>
          <a:p>
            <a:fld id="{3E0FA9E5-6744-4841-888F-9E7CC0C2B7EC}" type="datetimeFigureOut">
              <a:rPr lang="en-US"/>
              <a:t>12/9/2024</a:t>
            </a:fld>
            <a:endParaRPr/>
          </a:p>
        </p:txBody>
      </p:sp>
      <p:sp>
        <p:nvSpPr>
          <p:cNvPr id="4" name="Slide Number Placeholder 3"/>
          <p:cNvSpPr>
            <a:spLocks noGrp="1"/>
          </p:cNvSpPr>
          <p:nvPr>
            <p:ph type="sldNum" sz="quarter" idx="12"/>
          </p:nvPr>
        </p:nvSpPr>
        <p:spPr/>
        <p:txBody>
          <a:bodyPr/>
          <a:lstStyle/>
          <a:p>
            <a:fld id="{AAEAE4A8-A6E5-453E-B946-FB774B73F48C}" type="slidenum">
              <a:rPr/>
              <a:t>‹#›</a:t>
            </a:fld>
            <a:endParaRPr/>
          </a:p>
        </p:txBody>
      </p:sp>
    </p:spTree>
    <p:extLst>
      <p:ext uri="{BB962C8B-B14F-4D97-AF65-F5344CB8AC3E}">
        <p14:creationId xmlns:p14="http://schemas.microsoft.com/office/powerpoint/2010/main" val="24415315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5213" y="533400"/>
            <a:ext cx="4114800" cy="1524000"/>
          </a:xfrm>
        </p:spPr>
        <p:txBody>
          <a:bodyPr anchor="b">
            <a:normAutofit/>
          </a:bodyPr>
          <a:lstStyle>
            <a:lvl1pPr algn="l">
              <a:defRPr sz="3600" b="1"/>
            </a:lvl1pPr>
          </a:lstStyle>
          <a:p>
            <a:r>
              <a:rPr lang="en-US"/>
              <a:t>Click to edit Master title style</a:t>
            </a:r>
            <a:endParaRPr/>
          </a:p>
        </p:txBody>
      </p:sp>
      <p:sp>
        <p:nvSpPr>
          <p:cNvPr id="3" name="Content Placeholder 2"/>
          <p:cNvSpPr>
            <a:spLocks noGrp="1"/>
          </p:cNvSpPr>
          <p:nvPr>
            <p:ph idx="1"/>
          </p:nvPr>
        </p:nvSpPr>
        <p:spPr>
          <a:xfrm>
            <a:off x="5865813" y="533400"/>
            <a:ext cx="586740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1065213" y="2209800"/>
            <a:ext cx="4114800" cy="3810000"/>
          </a:xfrm>
        </p:spPr>
        <p:txBody>
          <a:bodyPr>
            <a:normAutofit/>
          </a:bodyPr>
          <a:lstStyle>
            <a:lvl1pPr marL="0" indent="0">
              <a:lnSpc>
                <a:spcPct val="110000"/>
              </a:lnSpc>
              <a:spcBef>
                <a:spcPts val="600"/>
              </a:spcBef>
              <a:buNone/>
              <a:defRPr sz="1800">
                <a:solidFill>
                  <a:schemeClr val="tx1">
                    <a:lumMod val="65000"/>
                    <a:lumOff val="3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a:t>Add a footer</a:t>
            </a:r>
            <a:endParaRPr/>
          </a:p>
        </p:txBody>
      </p:sp>
      <p:sp>
        <p:nvSpPr>
          <p:cNvPr id="5" name="Date Placeholder 4"/>
          <p:cNvSpPr>
            <a:spLocks noGrp="1"/>
          </p:cNvSpPr>
          <p:nvPr>
            <p:ph type="dt" sz="half" idx="10"/>
          </p:nvPr>
        </p:nvSpPr>
        <p:spPr/>
        <p:txBody>
          <a:bodyPr/>
          <a:lstStyle/>
          <a:p>
            <a:fld id="{3E0FA9E5-6744-4841-888F-9E7CC0C2B7EC}" type="datetimeFigureOut">
              <a:rPr lang="en-US"/>
              <a:t>12/9/2024</a:t>
            </a:fld>
            <a:endParaRPr/>
          </a:p>
        </p:txBody>
      </p:sp>
      <p:sp>
        <p:nvSpPr>
          <p:cNvPr id="7" name="Slide Number Placeholder 6"/>
          <p:cNvSpPr>
            <a:spLocks noGrp="1"/>
          </p:cNvSpPr>
          <p:nvPr>
            <p:ph type="sldNum" sz="quarter" idx="12"/>
          </p:nvPr>
        </p:nvSpPr>
        <p:spPr/>
        <p:txBody>
          <a:bodyPr/>
          <a:lstStyle/>
          <a:p>
            <a:fld id="{AAEAE4A8-A6E5-453E-B946-FB774B73F48C}" type="slidenum">
              <a:rPr/>
              <a:t>‹#›</a:t>
            </a:fld>
            <a:endParaRPr/>
          </a:p>
        </p:txBody>
      </p:sp>
    </p:spTree>
    <p:extLst>
      <p:ext uri="{BB962C8B-B14F-4D97-AF65-F5344CB8AC3E}">
        <p14:creationId xmlns:p14="http://schemas.microsoft.com/office/powerpoint/2010/main" val="21017111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5213" y="533400"/>
            <a:ext cx="4114800" cy="1524000"/>
          </a:xfrm>
        </p:spPr>
        <p:txBody>
          <a:bodyPr anchor="b">
            <a:noAutofit/>
          </a:bodyPr>
          <a:lstStyle>
            <a:lvl1pPr algn="l">
              <a:defRPr sz="36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2" y="533400"/>
            <a:ext cx="5780173" cy="5791200"/>
          </a:xfrm>
          <a:ln w="50800">
            <a:solidFill>
              <a:schemeClr val="tx1">
                <a:lumMod val="65000"/>
                <a:lumOff val="35000"/>
              </a:schemeClr>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65213" y="2209800"/>
            <a:ext cx="4114800" cy="3810000"/>
          </a:xfrm>
        </p:spPr>
        <p:txBody>
          <a:bodyPr>
            <a:normAutofit/>
          </a:bodyPr>
          <a:lstStyle>
            <a:lvl1pPr marL="0" indent="0">
              <a:lnSpc>
                <a:spcPct val="110000"/>
              </a:lnSpc>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Tree>
    <p:extLst>
      <p:ext uri="{BB962C8B-B14F-4D97-AF65-F5344CB8AC3E}">
        <p14:creationId xmlns:p14="http://schemas.microsoft.com/office/powerpoint/2010/main" val="14196082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3E0FA9E5-6744-4841-888F-9E7CC0C2B7EC}" type="datetimeFigureOut">
              <a:rPr lang="en-US"/>
              <a:t>12/9/2024</a:t>
            </a:fld>
            <a:endParaRPr/>
          </a:p>
        </p:txBody>
      </p:sp>
      <p:sp>
        <p:nvSpPr>
          <p:cNvPr id="6" name="Slide Number Placeholder 5"/>
          <p:cNvSpPr>
            <a:spLocks noGrp="1"/>
          </p:cNvSpPr>
          <p:nvPr>
            <p:ph type="sldNum" sz="quarter" idx="12"/>
          </p:nvPr>
        </p:nvSpPr>
        <p:spPr/>
        <p:txBody>
          <a:bodyPr/>
          <a:lstStyle/>
          <a:p>
            <a:fld id="{AAEAE4A8-A6E5-453E-B946-FB774B73F48C}" type="slidenum">
              <a:rPr/>
              <a:t>‹#›</a:t>
            </a:fld>
            <a:endParaRPr/>
          </a:p>
        </p:txBody>
      </p:sp>
    </p:spTree>
    <p:extLst>
      <p:ext uri="{BB962C8B-B14F-4D97-AF65-F5344CB8AC3E}">
        <p14:creationId xmlns:p14="http://schemas.microsoft.com/office/powerpoint/2010/main" val="26680935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61412" y="533400"/>
            <a:ext cx="2362201"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065213" y="533400"/>
            <a:ext cx="7467599" cy="54864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a:t>Add a footer</a:t>
            </a:r>
            <a:endParaRPr/>
          </a:p>
        </p:txBody>
      </p:sp>
      <p:sp>
        <p:nvSpPr>
          <p:cNvPr id="4" name="Date Placeholder 3"/>
          <p:cNvSpPr>
            <a:spLocks noGrp="1"/>
          </p:cNvSpPr>
          <p:nvPr>
            <p:ph type="dt" sz="half" idx="10"/>
          </p:nvPr>
        </p:nvSpPr>
        <p:spPr/>
        <p:txBody>
          <a:bodyPr/>
          <a:lstStyle/>
          <a:p>
            <a:fld id="{3E0FA9E5-6744-4841-888F-9E7CC0C2B7EC}" type="datetimeFigureOut">
              <a:rPr lang="en-US"/>
              <a:t>12/9/2024</a:t>
            </a:fld>
            <a:endParaRPr/>
          </a:p>
        </p:txBody>
      </p:sp>
      <p:sp>
        <p:nvSpPr>
          <p:cNvPr id="6" name="Slide Number Placeholder 5"/>
          <p:cNvSpPr>
            <a:spLocks noGrp="1"/>
          </p:cNvSpPr>
          <p:nvPr>
            <p:ph type="sldNum" sz="quarter" idx="12"/>
          </p:nvPr>
        </p:nvSpPr>
        <p:spPr/>
        <p:txBody>
          <a:bodyPr/>
          <a:lstStyle/>
          <a:p>
            <a:fld id="{AAEAE4A8-A6E5-453E-B946-FB774B73F48C}" type="slidenum">
              <a:rPr/>
              <a:t>‹#›</a:t>
            </a:fld>
            <a:endParaRPr/>
          </a:p>
        </p:txBody>
      </p:sp>
    </p:spTree>
    <p:extLst>
      <p:ext uri="{BB962C8B-B14F-4D97-AF65-F5344CB8AC3E}">
        <p14:creationId xmlns:p14="http://schemas.microsoft.com/office/powerpoint/2010/main" val="1882449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5212" y="533400"/>
            <a:ext cx="8686801" cy="1066800"/>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065212" y="1828800"/>
            <a:ext cx="8686801" cy="41910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065213" y="6155267"/>
            <a:ext cx="5653087" cy="273049"/>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r>
              <a:rPr lang="en-US"/>
              <a:t>Add a footer</a:t>
            </a:r>
          </a:p>
        </p:txBody>
      </p:sp>
      <p:sp>
        <p:nvSpPr>
          <p:cNvPr id="4" name="Date Placeholder 3"/>
          <p:cNvSpPr>
            <a:spLocks noGrp="1"/>
          </p:cNvSpPr>
          <p:nvPr>
            <p:ph type="dt" sz="half" idx="2"/>
          </p:nvPr>
        </p:nvSpPr>
        <p:spPr>
          <a:xfrm>
            <a:off x="6932612" y="6155267"/>
            <a:ext cx="1371600" cy="273049"/>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E0FA9E5-6744-4841-888F-9E7CC0C2B7EC}" type="datetimeFigureOut">
              <a:rPr lang="en-US" smtClean="0"/>
              <a:pPr/>
              <a:t>12/9/2024</a:t>
            </a:fld>
            <a:endParaRPr lang="en-US"/>
          </a:p>
        </p:txBody>
      </p:sp>
      <p:sp>
        <p:nvSpPr>
          <p:cNvPr id="6" name="Slide Number Placeholder 5"/>
          <p:cNvSpPr>
            <a:spLocks noGrp="1"/>
          </p:cNvSpPr>
          <p:nvPr>
            <p:ph type="sldNum" sz="quarter" idx="4"/>
          </p:nvPr>
        </p:nvSpPr>
        <p:spPr>
          <a:xfrm>
            <a:off x="8532812" y="6155267"/>
            <a:ext cx="1219201" cy="273049"/>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AAEAE4A8-A6E5-453E-B946-FB774B73F48C}" type="slidenum">
              <a:rPr lang="en-US" smtClean="0"/>
              <a:pPr/>
              <a:t>‹#›</a:t>
            </a:fld>
            <a:endParaRPr lang="en-US"/>
          </a:p>
        </p:txBody>
      </p:sp>
    </p:spTree>
    <p:extLst>
      <p:ext uri="{BB962C8B-B14F-4D97-AF65-F5344CB8AC3E}">
        <p14:creationId xmlns:p14="http://schemas.microsoft.com/office/powerpoint/2010/main" val="15970541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xStyles>
    <p:titleStyle>
      <a:lvl1pPr algn="l" defTabSz="914400" rtl="0" eaLnBrk="1" latinLnBrk="0" hangingPunct="1">
        <a:lnSpc>
          <a:spcPct val="80000"/>
        </a:lnSpc>
        <a:spcBef>
          <a:spcPct val="0"/>
        </a:spcBef>
        <a:buNone/>
        <a:defRPr sz="3600" b="1" kern="1200">
          <a:solidFill>
            <a:schemeClr val="accent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lumMod val="65000"/>
            <a:lumOff val="35000"/>
          </a:schemeClr>
        </a:buClr>
        <a:buSzPct val="80000"/>
        <a:buFont typeface="Arial" pitchFamily="34" charset="0"/>
        <a:buChar char="•"/>
        <a:defRPr sz="2000" kern="1200">
          <a:solidFill>
            <a:schemeClr val="tx1">
              <a:lumMod val="65000"/>
              <a:lumOff val="35000"/>
            </a:schemeClr>
          </a:solidFill>
          <a:latin typeface="+mn-lt"/>
          <a:ea typeface="+mn-ea"/>
          <a:cs typeface="+mn-cs"/>
        </a:defRPr>
      </a:lvl1pPr>
      <a:lvl2pPr marL="594360" indent="-228600" algn="l" defTabSz="914400" rtl="0" eaLnBrk="1" latinLnBrk="0" hangingPunct="1">
        <a:lnSpc>
          <a:spcPct val="90000"/>
        </a:lnSpc>
        <a:spcBef>
          <a:spcPts val="1000"/>
        </a:spcBef>
        <a:buClr>
          <a:schemeClr val="tx1">
            <a:lumMod val="65000"/>
            <a:lumOff val="35000"/>
          </a:schemeClr>
        </a:buClr>
        <a:buSzPct val="80000"/>
        <a:buFont typeface="Arial" pitchFamily="34" charset="0"/>
        <a:buChar char="•"/>
        <a:defRPr sz="1800" kern="1200">
          <a:solidFill>
            <a:schemeClr val="tx1">
              <a:lumMod val="65000"/>
              <a:lumOff val="35000"/>
            </a:schemeClr>
          </a:solidFill>
          <a:latin typeface="+mn-lt"/>
          <a:ea typeface="+mn-ea"/>
          <a:cs typeface="+mn-cs"/>
        </a:defRPr>
      </a:lvl2pPr>
      <a:lvl3pPr marL="77724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600" kern="1200">
          <a:solidFill>
            <a:schemeClr val="tx1">
              <a:lumMod val="65000"/>
              <a:lumOff val="35000"/>
            </a:schemeClr>
          </a:solidFill>
          <a:latin typeface="+mn-lt"/>
          <a:ea typeface="+mn-ea"/>
          <a:cs typeface="+mn-cs"/>
        </a:defRPr>
      </a:lvl3pPr>
      <a:lvl4pPr marL="96012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4pPr>
      <a:lvl5pPr marL="1097280" indent="-13716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5pPr>
      <a:lvl6pPr marL="123444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6pPr>
      <a:lvl7pPr marL="137160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7pPr>
      <a:lvl8pPr marL="150876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8pPr>
      <a:lvl9pPr marL="164592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39" userDrawn="1">
          <p15:clr>
            <a:srgbClr val="F26B43"/>
          </p15:clr>
        </p15:guide>
        <p15:guide id="2"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5214" y="533400"/>
            <a:ext cx="6181326" cy="3111624"/>
          </a:xfrm>
        </p:spPr>
        <p:txBody>
          <a:bodyPr/>
          <a:lstStyle/>
          <a:p>
            <a:r>
              <a:rPr lang="en-US"/>
              <a:t>Human Factors and Human Error</a:t>
            </a:r>
          </a:p>
        </p:txBody>
      </p:sp>
      <p:sp>
        <p:nvSpPr>
          <p:cNvPr id="3" name="Subtitle 2"/>
          <p:cNvSpPr>
            <a:spLocks noGrp="1"/>
          </p:cNvSpPr>
          <p:nvPr>
            <p:ph type="subTitle" idx="1"/>
          </p:nvPr>
        </p:nvSpPr>
        <p:spPr>
          <a:xfrm>
            <a:off x="1065212" y="4221088"/>
            <a:ext cx="5029201" cy="579512"/>
          </a:xfrm>
        </p:spPr>
        <p:txBody>
          <a:bodyPr/>
          <a:lstStyle/>
          <a:p>
            <a:r>
              <a:rPr lang="en-US"/>
              <a:t>Stacey Coleman</a:t>
            </a:r>
          </a:p>
        </p:txBody>
      </p:sp>
    </p:spTree>
    <p:extLst>
      <p:ext uri="{BB962C8B-B14F-4D97-AF65-F5344CB8AC3E}">
        <p14:creationId xmlns:p14="http://schemas.microsoft.com/office/powerpoint/2010/main" val="14932598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are Human Factors?</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6726377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Human Factors / Ergonomics </a:t>
            </a:r>
          </a:p>
        </p:txBody>
      </p:sp>
      <p:sp>
        <p:nvSpPr>
          <p:cNvPr id="3" name="Content Placeholder 2"/>
          <p:cNvSpPr>
            <a:spLocks noGrp="1"/>
          </p:cNvSpPr>
          <p:nvPr>
            <p:ph idx="1"/>
          </p:nvPr>
        </p:nvSpPr>
        <p:spPr/>
        <p:txBody>
          <a:bodyPr>
            <a:normAutofit/>
          </a:bodyPr>
          <a:lstStyle/>
          <a:p>
            <a:r>
              <a:rPr lang="en-GB" sz="2400"/>
              <a:t>Human Factors (also known as Ergonomics) is a field concerned with the integration of the human-machine interface in the workplace</a:t>
            </a:r>
          </a:p>
          <a:p>
            <a:pPr lvl="1"/>
            <a:r>
              <a:rPr lang="en-GB" sz="2000"/>
              <a:t>Involves consideration of design and, specifically, in researching and designing machines that fit human requirements</a:t>
            </a:r>
          </a:p>
          <a:p>
            <a:pPr lvl="1"/>
            <a:endParaRPr lang="en-GB" sz="2000"/>
          </a:p>
          <a:p>
            <a:r>
              <a:rPr lang="en-GB" sz="2400"/>
              <a:t>Studying factors that make it easier to do work </a:t>
            </a:r>
            <a:r>
              <a:rPr lang="en-GB" sz="2400">
                <a:solidFill>
                  <a:schemeClr val="accent1">
                    <a:lumMod val="75000"/>
                  </a:schemeClr>
                </a:solidFill>
              </a:rPr>
              <a:t>in the right way</a:t>
            </a:r>
          </a:p>
          <a:p>
            <a:pPr lvl="1"/>
            <a:r>
              <a:rPr lang="en-GB" sz="2000"/>
              <a:t>Applies to wherever humans work!</a:t>
            </a:r>
          </a:p>
          <a:p>
            <a:pPr lvl="1"/>
            <a:r>
              <a:rPr lang="en-GB" sz="2000"/>
              <a:t>Importance of human factors has been recognised for a long time, particularly in aviation and nuclear power</a:t>
            </a:r>
          </a:p>
        </p:txBody>
      </p:sp>
    </p:spTree>
    <p:extLst>
      <p:ext uri="{BB962C8B-B14F-4D97-AF65-F5344CB8AC3E}">
        <p14:creationId xmlns:p14="http://schemas.microsoft.com/office/powerpoint/2010/main" val="9912613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goals of Human Factors / Ergonomics</a:t>
            </a:r>
          </a:p>
        </p:txBody>
      </p:sp>
      <p:sp>
        <p:nvSpPr>
          <p:cNvPr id="3" name="Content Placeholder 2"/>
          <p:cNvSpPr>
            <a:spLocks noGrp="1"/>
          </p:cNvSpPr>
          <p:nvPr>
            <p:ph idx="1"/>
          </p:nvPr>
        </p:nvSpPr>
        <p:spPr>
          <a:xfrm>
            <a:off x="1065213" y="1988840"/>
            <a:ext cx="4453136" cy="4030960"/>
          </a:xfrm>
        </p:spPr>
        <p:txBody>
          <a:bodyPr>
            <a:normAutofit/>
          </a:bodyPr>
          <a:lstStyle/>
          <a:p>
            <a:r>
              <a:rPr lang="en-GB" sz="2400"/>
              <a:t>Attempting to make human interaction with systems one that:</a:t>
            </a:r>
          </a:p>
          <a:p>
            <a:endParaRPr lang="en-GB" sz="2400"/>
          </a:p>
          <a:p>
            <a:pPr lvl="1"/>
            <a:r>
              <a:rPr lang="en-GB" sz="2000"/>
              <a:t>Enhances performance</a:t>
            </a:r>
          </a:p>
          <a:p>
            <a:pPr lvl="1"/>
            <a:r>
              <a:rPr lang="en-GB" sz="2000"/>
              <a:t>Increases health and safety</a:t>
            </a:r>
          </a:p>
          <a:p>
            <a:pPr lvl="1"/>
            <a:r>
              <a:rPr lang="en-GB" sz="2000"/>
              <a:t>Increases user satisfaction</a:t>
            </a:r>
          </a:p>
        </p:txBody>
      </p:sp>
      <p:sp>
        <p:nvSpPr>
          <p:cNvPr id="4" name="Content Placeholder 2"/>
          <p:cNvSpPr txBox="1">
            <a:spLocks/>
          </p:cNvSpPr>
          <p:nvPr/>
        </p:nvSpPr>
        <p:spPr>
          <a:xfrm>
            <a:off x="5806380" y="1988840"/>
            <a:ext cx="4453136" cy="4030960"/>
          </a:xfrm>
          <a:prstGeom prst="rect">
            <a:avLst/>
          </a:prstGeom>
        </p:spPr>
        <p:txBody>
          <a:bodyPr vert="horz" lIns="91440" tIns="45720" rIns="91440" bIns="45720" rtlCol="0">
            <a:normAutofit/>
          </a:bodyPr>
          <a:lstStyle>
            <a:lvl1pPr marL="274320" indent="-228600" algn="l" defTabSz="914400" rtl="0" eaLnBrk="1" latinLnBrk="0" hangingPunct="1">
              <a:lnSpc>
                <a:spcPct val="90000"/>
              </a:lnSpc>
              <a:spcBef>
                <a:spcPts val="1800"/>
              </a:spcBef>
              <a:buClr>
                <a:schemeClr val="tx1">
                  <a:lumMod val="65000"/>
                  <a:lumOff val="35000"/>
                </a:schemeClr>
              </a:buClr>
              <a:buSzPct val="80000"/>
              <a:buFont typeface="Arial" pitchFamily="34" charset="0"/>
              <a:buChar char="•"/>
              <a:defRPr sz="2000" kern="1200">
                <a:solidFill>
                  <a:schemeClr val="tx1">
                    <a:lumMod val="65000"/>
                    <a:lumOff val="35000"/>
                  </a:schemeClr>
                </a:solidFill>
                <a:latin typeface="+mn-lt"/>
                <a:ea typeface="+mn-ea"/>
                <a:cs typeface="+mn-cs"/>
              </a:defRPr>
            </a:lvl1pPr>
            <a:lvl2pPr marL="594360" indent="-228600" algn="l" defTabSz="914400" rtl="0" eaLnBrk="1" latinLnBrk="0" hangingPunct="1">
              <a:lnSpc>
                <a:spcPct val="90000"/>
              </a:lnSpc>
              <a:spcBef>
                <a:spcPts val="1000"/>
              </a:spcBef>
              <a:buClr>
                <a:schemeClr val="tx1">
                  <a:lumMod val="65000"/>
                  <a:lumOff val="35000"/>
                </a:schemeClr>
              </a:buClr>
              <a:buSzPct val="80000"/>
              <a:buFont typeface="Arial" pitchFamily="34" charset="0"/>
              <a:buChar char="•"/>
              <a:defRPr sz="1800" kern="1200">
                <a:solidFill>
                  <a:schemeClr val="tx1">
                    <a:lumMod val="65000"/>
                    <a:lumOff val="35000"/>
                  </a:schemeClr>
                </a:solidFill>
                <a:latin typeface="+mn-lt"/>
                <a:ea typeface="+mn-ea"/>
                <a:cs typeface="+mn-cs"/>
              </a:defRPr>
            </a:lvl2pPr>
            <a:lvl3pPr marL="77724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600" kern="1200">
                <a:solidFill>
                  <a:schemeClr val="tx1">
                    <a:lumMod val="65000"/>
                    <a:lumOff val="35000"/>
                  </a:schemeClr>
                </a:solidFill>
                <a:latin typeface="+mn-lt"/>
                <a:ea typeface="+mn-ea"/>
                <a:cs typeface="+mn-cs"/>
              </a:defRPr>
            </a:lvl3pPr>
            <a:lvl4pPr marL="96012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4pPr>
            <a:lvl5pPr marL="1097280" indent="-13716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5pPr>
            <a:lvl6pPr marL="123444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6pPr>
            <a:lvl7pPr marL="137160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7pPr>
            <a:lvl8pPr marL="150876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8pPr>
            <a:lvl9pPr marL="164592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9pPr>
          </a:lstStyle>
          <a:p>
            <a:r>
              <a:rPr lang="en-GB" sz="2800"/>
              <a:t>It is NOT:</a:t>
            </a:r>
          </a:p>
          <a:p>
            <a:endParaRPr lang="en-GB" sz="2800"/>
          </a:p>
          <a:p>
            <a:pPr lvl="1"/>
            <a:r>
              <a:rPr lang="en-GB" sz="2000"/>
              <a:t>Common sense</a:t>
            </a:r>
          </a:p>
          <a:p>
            <a:pPr lvl="1"/>
            <a:r>
              <a:rPr lang="en-GB" sz="2000"/>
              <a:t>Introducing checklists / guidelines</a:t>
            </a:r>
          </a:p>
          <a:p>
            <a:pPr lvl="1"/>
            <a:r>
              <a:rPr lang="en-GB" sz="2000"/>
              <a:t>Limited to correctly labelling or designing a device</a:t>
            </a:r>
          </a:p>
          <a:p>
            <a:pPr lvl="1"/>
            <a:r>
              <a:rPr lang="en-GB" sz="2000"/>
              <a:t>Introducing solutions based ONLY on what users say they need</a:t>
            </a:r>
          </a:p>
        </p:txBody>
      </p:sp>
    </p:spTree>
    <p:extLst>
      <p:ext uri="{BB962C8B-B14F-4D97-AF65-F5344CB8AC3E}">
        <p14:creationId xmlns:p14="http://schemas.microsoft.com/office/powerpoint/2010/main" val="17112817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Human Factors / Ergonomics </a:t>
            </a:r>
          </a:p>
        </p:txBody>
      </p:sp>
      <p:sp>
        <p:nvSpPr>
          <p:cNvPr id="3" name="Content Placeholder 2"/>
          <p:cNvSpPr>
            <a:spLocks noGrp="1"/>
          </p:cNvSpPr>
          <p:nvPr>
            <p:ph idx="1"/>
          </p:nvPr>
        </p:nvSpPr>
        <p:spPr>
          <a:xfrm>
            <a:off x="1065212" y="1828800"/>
            <a:ext cx="8686801" cy="1024136"/>
          </a:xfrm>
        </p:spPr>
        <p:txBody>
          <a:bodyPr>
            <a:normAutofit/>
          </a:bodyPr>
          <a:lstStyle/>
          <a:p>
            <a:r>
              <a:rPr lang="en-GB" sz="2400"/>
              <a:t>Human factors integration can be physical or cognitive (or both)</a:t>
            </a:r>
          </a:p>
          <a:p>
            <a:pPr lvl="1"/>
            <a:endParaRPr lang="en-GB"/>
          </a:p>
        </p:txBody>
      </p:sp>
      <p:sp>
        <p:nvSpPr>
          <p:cNvPr id="4" name="Content Placeholder 2"/>
          <p:cNvSpPr txBox="1">
            <a:spLocks/>
          </p:cNvSpPr>
          <p:nvPr/>
        </p:nvSpPr>
        <p:spPr>
          <a:xfrm>
            <a:off x="1065213" y="2780928"/>
            <a:ext cx="4309120" cy="3528392"/>
          </a:xfrm>
          <a:prstGeom prst="rect">
            <a:avLst/>
          </a:prstGeom>
        </p:spPr>
        <p:txBody>
          <a:bodyPr vert="horz" lIns="91440" tIns="45720" rIns="91440" bIns="45720" rtlCol="0">
            <a:noAutofit/>
          </a:bodyPr>
          <a:lstStyle>
            <a:lvl1pPr marL="274320" indent="-228600" algn="l" defTabSz="914400" rtl="0" eaLnBrk="1" latinLnBrk="0" hangingPunct="1">
              <a:lnSpc>
                <a:spcPct val="90000"/>
              </a:lnSpc>
              <a:spcBef>
                <a:spcPts val="1800"/>
              </a:spcBef>
              <a:buClr>
                <a:schemeClr val="tx1">
                  <a:lumMod val="65000"/>
                  <a:lumOff val="35000"/>
                </a:schemeClr>
              </a:buClr>
              <a:buSzPct val="80000"/>
              <a:buFont typeface="Arial" pitchFamily="34" charset="0"/>
              <a:buChar char="•"/>
              <a:defRPr sz="2000" kern="1200">
                <a:solidFill>
                  <a:schemeClr val="tx1">
                    <a:lumMod val="65000"/>
                    <a:lumOff val="35000"/>
                  </a:schemeClr>
                </a:solidFill>
                <a:latin typeface="+mn-lt"/>
                <a:ea typeface="+mn-ea"/>
                <a:cs typeface="+mn-cs"/>
              </a:defRPr>
            </a:lvl1pPr>
            <a:lvl2pPr marL="594360" indent="-228600" algn="l" defTabSz="914400" rtl="0" eaLnBrk="1" latinLnBrk="0" hangingPunct="1">
              <a:lnSpc>
                <a:spcPct val="90000"/>
              </a:lnSpc>
              <a:spcBef>
                <a:spcPts val="1000"/>
              </a:spcBef>
              <a:buClr>
                <a:schemeClr val="tx1">
                  <a:lumMod val="65000"/>
                  <a:lumOff val="35000"/>
                </a:schemeClr>
              </a:buClr>
              <a:buSzPct val="80000"/>
              <a:buFont typeface="Arial" pitchFamily="34" charset="0"/>
              <a:buChar char="•"/>
              <a:defRPr sz="1800" kern="1200">
                <a:solidFill>
                  <a:schemeClr val="tx1">
                    <a:lumMod val="65000"/>
                    <a:lumOff val="35000"/>
                  </a:schemeClr>
                </a:solidFill>
                <a:latin typeface="+mn-lt"/>
                <a:ea typeface="+mn-ea"/>
                <a:cs typeface="+mn-cs"/>
              </a:defRPr>
            </a:lvl2pPr>
            <a:lvl3pPr marL="77724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600" kern="1200">
                <a:solidFill>
                  <a:schemeClr val="tx1">
                    <a:lumMod val="65000"/>
                    <a:lumOff val="35000"/>
                  </a:schemeClr>
                </a:solidFill>
                <a:latin typeface="+mn-lt"/>
                <a:ea typeface="+mn-ea"/>
                <a:cs typeface="+mn-cs"/>
              </a:defRPr>
            </a:lvl3pPr>
            <a:lvl4pPr marL="96012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4pPr>
            <a:lvl5pPr marL="1097280" indent="-13716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5pPr>
            <a:lvl6pPr marL="123444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6pPr>
            <a:lvl7pPr marL="137160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7pPr>
            <a:lvl8pPr marL="150876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8pPr>
            <a:lvl9pPr marL="164592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9pPr>
          </a:lstStyle>
          <a:p>
            <a:pPr marL="365760" lvl="1" indent="0">
              <a:buNone/>
            </a:pPr>
            <a:r>
              <a:rPr lang="en-GB" sz="2200">
                <a:solidFill>
                  <a:schemeClr val="accent1">
                    <a:lumMod val="75000"/>
                  </a:schemeClr>
                </a:solidFill>
              </a:rPr>
              <a:t>Physical</a:t>
            </a:r>
          </a:p>
          <a:p>
            <a:pPr marL="365760" lvl="1" indent="0">
              <a:buNone/>
            </a:pPr>
            <a:endParaRPr lang="en-GB" sz="2000"/>
          </a:p>
          <a:p>
            <a:pPr lvl="1"/>
            <a:r>
              <a:rPr lang="en-GB" sz="2000"/>
              <a:t>Concerned with human anatomy and how we work best</a:t>
            </a:r>
          </a:p>
          <a:p>
            <a:pPr lvl="1"/>
            <a:r>
              <a:rPr lang="en-GB" sz="2000"/>
              <a:t>Could include;</a:t>
            </a:r>
          </a:p>
          <a:p>
            <a:pPr lvl="2"/>
            <a:r>
              <a:rPr lang="en-GB" sz="1800"/>
              <a:t>Working postures</a:t>
            </a:r>
          </a:p>
          <a:p>
            <a:pPr lvl="2"/>
            <a:r>
              <a:rPr lang="en-GB" sz="1800"/>
              <a:t>Repetitive movements</a:t>
            </a:r>
          </a:p>
          <a:p>
            <a:pPr lvl="2"/>
            <a:r>
              <a:rPr lang="en-GB" sz="1800"/>
              <a:t>Workplace layout</a:t>
            </a:r>
          </a:p>
          <a:p>
            <a:pPr lvl="2"/>
            <a:r>
              <a:rPr lang="en-GB" sz="1800"/>
              <a:t>Occupational related health issues (back pain, carpal tunnel syndrome, </a:t>
            </a:r>
            <a:r>
              <a:rPr lang="en-GB" sz="1800" err="1"/>
              <a:t>etc</a:t>
            </a:r>
            <a:r>
              <a:rPr lang="en-GB" sz="1800"/>
              <a:t>)</a:t>
            </a:r>
          </a:p>
        </p:txBody>
      </p:sp>
      <p:sp>
        <p:nvSpPr>
          <p:cNvPr id="5" name="Content Placeholder 2"/>
          <p:cNvSpPr txBox="1">
            <a:spLocks/>
          </p:cNvSpPr>
          <p:nvPr/>
        </p:nvSpPr>
        <p:spPr>
          <a:xfrm>
            <a:off x="5433559" y="2852936"/>
            <a:ext cx="4309120" cy="3600400"/>
          </a:xfrm>
          <a:prstGeom prst="rect">
            <a:avLst/>
          </a:prstGeom>
        </p:spPr>
        <p:txBody>
          <a:bodyPr vert="horz" lIns="91440" tIns="45720" rIns="91440" bIns="45720" rtlCol="0">
            <a:normAutofit fontScale="92500" lnSpcReduction="20000"/>
          </a:bodyPr>
          <a:lstStyle>
            <a:lvl1pPr marL="274320" indent="-228600" algn="l" defTabSz="914400" rtl="0" eaLnBrk="1" latinLnBrk="0" hangingPunct="1">
              <a:lnSpc>
                <a:spcPct val="90000"/>
              </a:lnSpc>
              <a:spcBef>
                <a:spcPts val="1800"/>
              </a:spcBef>
              <a:buClr>
                <a:schemeClr val="tx1">
                  <a:lumMod val="65000"/>
                  <a:lumOff val="35000"/>
                </a:schemeClr>
              </a:buClr>
              <a:buSzPct val="80000"/>
              <a:buFont typeface="Arial" pitchFamily="34" charset="0"/>
              <a:buChar char="•"/>
              <a:defRPr sz="2000" kern="1200">
                <a:solidFill>
                  <a:schemeClr val="tx1">
                    <a:lumMod val="65000"/>
                    <a:lumOff val="35000"/>
                  </a:schemeClr>
                </a:solidFill>
                <a:latin typeface="+mn-lt"/>
                <a:ea typeface="+mn-ea"/>
                <a:cs typeface="+mn-cs"/>
              </a:defRPr>
            </a:lvl1pPr>
            <a:lvl2pPr marL="594360" indent="-228600" algn="l" defTabSz="914400" rtl="0" eaLnBrk="1" latinLnBrk="0" hangingPunct="1">
              <a:lnSpc>
                <a:spcPct val="90000"/>
              </a:lnSpc>
              <a:spcBef>
                <a:spcPts val="1000"/>
              </a:spcBef>
              <a:buClr>
                <a:schemeClr val="tx1">
                  <a:lumMod val="65000"/>
                  <a:lumOff val="35000"/>
                </a:schemeClr>
              </a:buClr>
              <a:buSzPct val="80000"/>
              <a:buFont typeface="Arial" pitchFamily="34" charset="0"/>
              <a:buChar char="•"/>
              <a:defRPr sz="1800" kern="1200">
                <a:solidFill>
                  <a:schemeClr val="tx1">
                    <a:lumMod val="65000"/>
                    <a:lumOff val="35000"/>
                  </a:schemeClr>
                </a:solidFill>
                <a:latin typeface="+mn-lt"/>
                <a:ea typeface="+mn-ea"/>
                <a:cs typeface="+mn-cs"/>
              </a:defRPr>
            </a:lvl2pPr>
            <a:lvl3pPr marL="77724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600" kern="1200">
                <a:solidFill>
                  <a:schemeClr val="tx1">
                    <a:lumMod val="65000"/>
                    <a:lumOff val="35000"/>
                  </a:schemeClr>
                </a:solidFill>
                <a:latin typeface="+mn-lt"/>
                <a:ea typeface="+mn-ea"/>
                <a:cs typeface="+mn-cs"/>
              </a:defRPr>
            </a:lvl3pPr>
            <a:lvl4pPr marL="96012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4pPr>
            <a:lvl5pPr marL="1097280" indent="-13716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5pPr>
            <a:lvl6pPr marL="123444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6pPr>
            <a:lvl7pPr marL="137160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7pPr>
            <a:lvl8pPr marL="150876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8pPr>
            <a:lvl9pPr marL="164592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9pPr>
          </a:lstStyle>
          <a:p>
            <a:pPr marL="45720" indent="0">
              <a:buNone/>
            </a:pPr>
            <a:r>
              <a:rPr lang="en-GB" sz="2400">
                <a:solidFill>
                  <a:schemeClr val="accent1">
                    <a:lumMod val="75000"/>
                  </a:schemeClr>
                </a:solidFill>
              </a:rPr>
              <a:t>Cognitive</a:t>
            </a:r>
          </a:p>
          <a:p>
            <a:pPr marL="45720" indent="0">
              <a:buNone/>
            </a:pPr>
            <a:endParaRPr lang="en-GB" sz="2200"/>
          </a:p>
          <a:p>
            <a:r>
              <a:rPr lang="en-GB" sz="2200"/>
              <a:t>Concerned with our mental processes</a:t>
            </a:r>
          </a:p>
          <a:p>
            <a:r>
              <a:rPr lang="en-GB" sz="2200"/>
              <a:t>e.g., </a:t>
            </a:r>
          </a:p>
          <a:p>
            <a:pPr lvl="1"/>
            <a:r>
              <a:rPr lang="en-GB" sz="1900"/>
              <a:t>Perception; </a:t>
            </a:r>
          </a:p>
          <a:p>
            <a:pPr lvl="1"/>
            <a:r>
              <a:rPr lang="en-GB" sz="1900"/>
              <a:t>Memory; </a:t>
            </a:r>
            <a:br>
              <a:rPr lang="en-GB" sz="1900"/>
            </a:br>
            <a:r>
              <a:rPr lang="en-GB" sz="1900"/>
              <a:t>Reasoning; </a:t>
            </a:r>
          </a:p>
          <a:p>
            <a:pPr lvl="1"/>
            <a:r>
              <a:rPr lang="en-GB" sz="1900"/>
              <a:t>Decision making; </a:t>
            </a:r>
          </a:p>
          <a:p>
            <a:pPr lvl="1"/>
            <a:r>
              <a:rPr lang="en-GB" sz="1900"/>
              <a:t>Motor skills</a:t>
            </a:r>
          </a:p>
          <a:p>
            <a:pPr lvl="1"/>
            <a:endParaRPr lang="en-GB"/>
          </a:p>
        </p:txBody>
      </p:sp>
    </p:spTree>
    <p:extLst>
      <p:ext uri="{BB962C8B-B14F-4D97-AF65-F5344CB8AC3E}">
        <p14:creationId xmlns:p14="http://schemas.microsoft.com/office/powerpoint/2010/main" val="15747282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Cognitive Ergonomics</a:t>
            </a:r>
          </a:p>
        </p:txBody>
      </p:sp>
      <p:sp>
        <p:nvSpPr>
          <p:cNvPr id="3" name="Content Placeholder 2"/>
          <p:cNvSpPr>
            <a:spLocks noGrp="1"/>
          </p:cNvSpPr>
          <p:nvPr>
            <p:ph idx="1"/>
          </p:nvPr>
        </p:nvSpPr>
        <p:spPr>
          <a:xfrm>
            <a:off x="1061583" y="1823810"/>
            <a:ext cx="8686801" cy="4191000"/>
          </a:xfrm>
        </p:spPr>
        <p:txBody>
          <a:bodyPr>
            <a:normAutofit/>
          </a:bodyPr>
          <a:lstStyle/>
          <a:p>
            <a:r>
              <a:rPr lang="en-GB" sz="2400"/>
              <a:t>Human cognition is highly prone to mistakes</a:t>
            </a:r>
          </a:p>
          <a:p>
            <a:pPr lvl="1"/>
            <a:r>
              <a:rPr lang="en-GB" sz="2000"/>
              <a:t>Mistakes in reasoning, in decision-making, in perception, in memory recall, </a:t>
            </a:r>
            <a:r>
              <a:rPr lang="en-GB" sz="2000" err="1"/>
              <a:t>etc</a:t>
            </a:r>
            <a:endParaRPr lang="en-GB" sz="2000"/>
          </a:p>
          <a:p>
            <a:pPr lvl="1"/>
            <a:endParaRPr lang="en-GB" sz="2000"/>
          </a:p>
          <a:p>
            <a:r>
              <a:rPr lang="en-GB" sz="2400"/>
              <a:t>A (very basic!) example</a:t>
            </a:r>
          </a:p>
          <a:p>
            <a:endParaRPr lang="en-GB" sz="2400"/>
          </a:p>
          <a:p>
            <a:endParaRPr lang="en-GB" sz="2400"/>
          </a:p>
        </p:txBody>
      </p:sp>
      <p:sp>
        <p:nvSpPr>
          <p:cNvPr id="4" name="Rounded Rectangle 3"/>
          <p:cNvSpPr/>
          <p:nvPr/>
        </p:nvSpPr>
        <p:spPr>
          <a:xfrm>
            <a:off x="4805999" y="3068960"/>
            <a:ext cx="5166140" cy="1008112"/>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1">
                    <a:lumMod val="75000"/>
                  </a:schemeClr>
                </a:solidFill>
              </a:rPr>
              <a:t>If I ask you to repeat the word SILK ten times, and then ask the question “what do cows drink?”</a:t>
            </a:r>
          </a:p>
        </p:txBody>
      </p:sp>
      <p:sp>
        <p:nvSpPr>
          <p:cNvPr id="5" name="Rounded Rectangle 4"/>
          <p:cNvSpPr/>
          <p:nvPr/>
        </p:nvSpPr>
        <p:spPr>
          <a:xfrm>
            <a:off x="839593" y="4437112"/>
            <a:ext cx="3168352" cy="1152128"/>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lumMod val="65000"/>
                    <a:lumOff val="35000"/>
                  </a:schemeClr>
                </a:solidFill>
              </a:rPr>
              <a:t>Most people will say MILK – even though cows PRODUCE milk, not drink it</a:t>
            </a:r>
          </a:p>
        </p:txBody>
      </p:sp>
      <p:sp>
        <p:nvSpPr>
          <p:cNvPr id="6" name="Rounded Rectangle 5"/>
          <p:cNvSpPr/>
          <p:nvPr/>
        </p:nvSpPr>
        <p:spPr>
          <a:xfrm>
            <a:off x="5105592" y="4437112"/>
            <a:ext cx="4642792" cy="216024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lumMod val="65000"/>
                    <a:lumOff val="35000"/>
                  </a:schemeClr>
                </a:solidFill>
              </a:rPr>
              <a:t>Our brains are wired to make that link between silk and milk, and understanding where we’re prone to make mistakes allows us to </a:t>
            </a:r>
          </a:p>
          <a:p>
            <a:pPr marL="342900" indent="-342900" algn="ctr">
              <a:buAutoNum type="arabicPeriod"/>
            </a:pPr>
            <a:r>
              <a:rPr lang="en-GB">
                <a:solidFill>
                  <a:schemeClr val="tx1">
                    <a:lumMod val="65000"/>
                    <a:lumOff val="35000"/>
                  </a:schemeClr>
                </a:solidFill>
              </a:rPr>
              <a:t>defend against them and </a:t>
            </a:r>
          </a:p>
          <a:p>
            <a:pPr algn="ctr"/>
            <a:r>
              <a:rPr lang="en-GB">
                <a:solidFill>
                  <a:schemeClr val="tx1">
                    <a:lumMod val="65000"/>
                    <a:lumOff val="35000"/>
                  </a:schemeClr>
                </a:solidFill>
              </a:rPr>
              <a:t>2. potentially predict where future errors will occur</a:t>
            </a:r>
          </a:p>
        </p:txBody>
      </p:sp>
    </p:spTree>
    <p:extLst>
      <p:ext uri="{BB962C8B-B14F-4D97-AF65-F5344CB8AC3E}">
        <p14:creationId xmlns:p14="http://schemas.microsoft.com/office/powerpoint/2010/main" val="1559295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additive="base">
                                        <p:cTn id="18" dur="500" fill="hold"/>
                                        <p:tgtEl>
                                          <p:spTgt spid="6"/>
                                        </p:tgtEl>
                                        <p:attrNameLst>
                                          <p:attrName>ppt_x</p:attrName>
                                        </p:attrNameLst>
                                      </p:cBhvr>
                                      <p:tavLst>
                                        <p:tav tm="0">
                                          <p:val>
                                            <p:strVal val="#ppt_x"/>
                                          </p:val>
                                        </p:tav>
                                        <p:tav tm="100000">
                                          <p:val>
                                            <p:strVal val="#ppt_x"/>
                                          </p:val>
                                        </p:tav>
                                      </p:tavLst>
                                    </p:anim>
                                    <p:anim calcmode="lin" valueType="num">
                                      <p:cBhvr additive="base">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Human Error</a:t>
            </a:r>
          </a:p>
        </p:txBody>
      </p:sp>
      <p:sp>
        <p:nvSpPr>
          <p:cNvPr id="3" name="Content Placeholder 2"/>
          <p:cNvSpPr>
            <a:spLocks noGrp="1"/>
          </p:cNvSpPr>
          <p:nvPr>
            <p:ph idx="1"/>
          </p:nvPr>
        </p:nvSpPr>
        <p:spPr/>
        <p:txBody>
          <a:bodyPr>
            <a:noAutofit/>
          </a:bodyPr>
          <a:lstStyle/>
          <a:p>
            <a:r>
              <a:rPr lang="en-GB" sz="2400"/>
              <a:t>But – to err is human…</a:t>
            </a:r>
          </a:p>
          <a:p>
            <a:endParaRPr lang="en-GB" sz="2400"/>
          </a:p>
          <a:p>
            <a:r>
              <a:rPr lang="en-GB" sz="2400"/>
              <a:t>Human errors occur all the time, but they don’t always lead to accidents</a:t>
            </a:r>
          </a:p>
          <a:p>
            <a:endParaRPr lang="en-GB" sz="2400"/>
          </a:p>
          <a:p>
            <a:r>
              <a:rPr lang="en-GB" sz="2400"/>
              <a:t>Human error is </a:t>
            </a:r>
            <a:r>
              <a:rPr lang="en-GB" sz="2400">
                <a:solidFill>
                  <a:schemeClr val="accent1">
                    <a:lumMod val="75000"/>
                  </a:schemeClr>
                </a:solidFill>
              </a:rPr>
              <a:t>assumed</a:t>
            </a:r>
            <a:r>
              <a:rPr lang="en-GB" sz="2400"/>
              <a:t> to contribute to up to 90% of incidents and accidents (</a:t>
            </a:r>
            <a:r>
              <a:rPr lang="en-GB" sz="2400" err="1"/>
              <a:t>Yeow</a:t>
            </a:r>
            <a:r>
              <a:rPr lang="en-GB" sz="2400"/>
              <a:t> et al., 2014)</a:t>
            </a:r>
          </a:p>
          <a:p>
            <a:pPr lvl="1"/>
            <a:r>
              <a:rPr lang="en-GB" sz="2000"/>
              <a:t>Paddington Rail Crash</a:t>
            </a:r>
          </a:p>
          <a:p>
            <a:pPr lvl="1"/>
            <a:r>
              <a:rPr lang="en-GB" sz="2000"/>
              <a:t>Southall Rail Crash</a:t>
            </a:r>
          </a:p>
          <a:p>
            <a:pPr lvl="1"/>
            <a:r>
              <a:rPr lang="en-GB" sz="2000"/>
              <a:t>Herald of Free Enterprise Disaster</a:t>
            </a:r>
          </a:p>
        </p:txBody>
      </p:sp>
    </p:spTree>
    <p:extLst>
      <p:ext uri="{BB962C8B-B14F-4D97-AF65-F5344CB8AC3E}">
        <p14:creationId xmlns:p14="http://schemas.microsoft.com/office/powerpoint/2010/main" val="39239273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Human Error</a:t>
            </a:r>
          </a:p>
        </p:txBody>
      </p:sp>
      <p:sp>
        <p:nvSpPr>
          <p:cNvPr id="3" name="Content Placeholder 2"/>
          <p:cNvSpPr>
            <a:spLocks noGrp="1"/>
          </p:cNvSpPr>
          <p:nvPr>
            <p:ph idx="1"/>
          </p:nvPr>
        </p:nvSpPr>
        <p:spPr/>
        <p:txBody>
          <a:bodyPr>
            <a:noAutofit/>
          </a:bodyPr>
          <a:lstStyle/>
          <a:p>
            <a:r>
              <a:rPr lang="en-GB" sz="2800"/>
              <a:t>The study of human factors acknowledges:</a:t>
            </a:r>
          </a:p>
          <a:p>
            <a:pPr lvl="1"/>
            <a:r>
              <a:rPr lang="en-GB" sz="2400"/>
              <a:t>The universal nature of human fallibility</a:t>
            </a:r>
          </a:p>
          <a:p>
            <a:pPr lvl="1"/>
            <a:r>
              <a:rPr lang="en-GB" sz="2400"/>
              <a:t>The inevitability of error</a:t>
            </a:r>
          </a:p>
          <a:p>
            <a:pPr lvl="1"/>
            <a:endParaRPr lang="en-GB" sz="2400"/>
          </a:p>
          <a:p>
            <a:r>
              <a:rPr lang="en-GB" sz="2800"/>
              <a:t>Assumption is that errors </a:t>
            </a:r>
            <a:r>
              <a:rPr lang="en-GB" sz="2800" b="1">
                <a:solidFill>
                  <a:schemeClr val="accent1">
                    <a:lumMod val="75000"/>
                  </a:schemeClr>
                </a:solidFill>
              </a:rPr>
              <a:t>will</a:t>
            </a:r>
            <a:r>
              <a:rPr lang="en-GB" sz="2800"/>
              <a:t> occur</a:t>
            </a:r>
          </a:p>
          <a:p>
            <a:pPr lvl="1"/>
            <a:r>
              <a:rPr lang="en-GB" sz="2400"/>
              <a:t>Aim, therefore, is to design things at work to try to minimise the likelihood of error or its consequences</a:t>
            </a:r>
          </a:p>
          <a:p>
            <a:endParaRPr lang="en-GB" sz="2400"/>
          </a:p>
        </p:txBody>
      </p:sp>
    </p:spTree>
    <p:extLst>
      <p:ext uri="{BB962C8B-B14F-4D97-AF65-F5344CB8AC3E}">
        <p14:creationId xmlns:p14="http://schemas.microsoft.com/office/powerpoint/2010/main" val="3209048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So – what is ‘human error’?</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192726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8686801" cy="2031504"/>
          </a:xfrm>
        </p:spPr>
        <p:txBody>
          <a:bodyPr>
            <a:noAutofit/>
          </a:bodyPr>
          <a:lstStyle/>
          <a:p>
            <a:pPr algn="ctr"/>
            <a:r>
              <a:rPr lang="en-GB" sz="4400"/>
              <a:t>One definition of “human error” is “human nature”</a:t>
            </a:r>
          </a:p>
        </p:txBody>
      </p:sp>
      <p:sp>
        <p:nvSpPr>
          <p:cNvPr id="3" name="Content Placeholder 2"/>
          <p:cNvSpPr>
            <a:spLocks noGrp="1"/>
          </p:cNvSpPr>
          <p:nvPr>
            <p:ph idx="1"/>
          </p:nvPr>
        </p:nvSpPr>
        <p:spPr>
          <a:xfrm>
            <a:off x="1065212" y="3284984"/>
            <a:ext cx="8686801" cy="2734816"/>
          </a:xfrm>
        </p:spPr>
        <p:txBody>
          <a:bodyPr>
            <a:normAutofit/>
          </a:bodyPr>
          <a:lstStyle/>
          <a:p>
            <a:pPr marL="45720" indent="0" algn="ctr">
              <a:buNone/>
            </a:pPr>
            <a:r>
              <a:rPr lang="en-GB" sz="3600"/>
              <a:t>Making errors is the </a:t>
            </a:r>
            <a:r>
              <a:rPr lang="en-GB" sz="3600" i="1"/>
              <a:t>inevitable</a:t>
            </a:r>
            <a:r>
              <a:rPr lang="en-GB" sz="3600"/>
              <a:t> downside of having a brain!</a:t>
            </a:r>
          </a:p>
        </p:txBody>
      </p:sp>
    </p:spTree>
    <p:extLst>
      <p:ext uri="{BB962C8B-B14F-4D97-AF65-F5344CB8AC3E}">
        <p14:creationId xmlns:p14="http://schemas.microsoft.com/office/powerpoint/2010/main" val="30501701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is an error?</a:t>
            </a:r>
          </a:p>
        </p:txBody>
      </p:sp>
      <p:sp>
        <p:nvSpPr>
          <p:cNvPr id="3" name="Content Placeholder 2"/>
          <p:cNvSpPr>
            <a:spLocks noGrp="1"/>
          </p:cNvSpPr>
          <p:nvPr>
            <p:ph idx="1"/>
          </p:nvPr>
        </p:nvSpPr>
        <p:spPr/>
        <p:txBody>
          <a:bodyPr>
            <a:noAutofit/>
          </a:bodyPr>
          <a:lstStyle/>
          <a:p>
            <a:r>
              <a:rPr lang="en-GB" sz="2400"/>
              <a:t>The failure of planned actions to achieve their intended outcome</a:t>
            </a:r>
          </a:p>
          <a:p>
            <a:pPr lvl="1"/>
            <a:r>
              <a:rPr lang="en-GB" sz="2000"/>
              <a:t>Or an unintended action, or an undesirable one</a:t>
            </a:r>
          </a:p>
          <a:p>
            <a:pPr lvl="1"/>
            <a:endParaRPr lang="en-GB" sz="2000"/>
          </a:p>
          <a:p>
            <a:r>
              <a:rPr lang="en-GB" sz="2400"/>
              <a:t>A deviation between what was actually done and what should have been done</a:t>
            </a:r>
          </a:p>
          <a:p>
            <a:endParaRPr lang="en-GB" sz="2400"/>
          </a:p>
          <a:p>
            <a:r>
              <a:rPr lang="en-GB" sz="2400"/>
              <a:t>Not random events – usually caused by a combination of events and/or multiple variables</a:t>
            </a:r>
          </a:p>
        </p:txBody>
      </p:sp>
    </p:spTree>
    <p:extLst>
      <p:ext uri="{BB962C8B-B14F-4D97-AF65-F5344CB8AC3E}">
        <p14:creationId xmlns:p14="http://schemas.microsoft.com/office/powerpoint/2010/main" val="11233396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Situations associated with increased risk of errors</a:t>
            </a:r>
          </a:p>
        </p:txBody>
      </p:sp>
      <p:sp>
        <p:nvSpPr>
          <p:cNvPr id="3" name="Content Placeholder 2"/>
          <p:cNvSpPr>
            <a:spLocks noGrp="1"/>
          </p:cNvSpPr>
          <p:nvPr>
            <p:ph idx="1"/>
          </p:nvPr>
        </p:nvSpPr>
        <p:spPr/>
        <p:txBody>
          <a:bodyPr/>
          <a:lstStyle/>
          <a:p>
            <a:r>
              <a:rPr lang="en-GB" sz="2400"/>
              <a:t>Unfamiliarity with the task*</a:t>
            </a:r>
          </a:p>
          <a:p>
            <a:r>
              <a:rPr lang="en-GB" sz="2400"/>
              <a:t>Lack of time</a:t>
            </a:r>
          </a:p>
          <a:p>
            <a:r>
              <a:rPr lang="en-GB" sz="2400"/>
              <a:t>Inadequate checking</a:t>
            </a:r>
          </a:p>
          <a:p>
            <a:r>
              <a:rPr lang="en-GB" sz="2400"/>
              <a:t>Poor procedural guidance</a:t>
            </a:r>
          </a:p>
          <a:p>
            <a:r>
              <a:rPr lang="en-GB" sz="2400"/>
              <a:t>Poor human-equipment interface</a:t>
            </a:r>
          </a:p>
          <a:p>
            <a:r>
              <a:rPr lang="en-GB" sz="2400"/>
              <a:t>Inexperience*</a:t>
            </a:r>
          </a:p>
          <a:p>
            <a:endParaRPr lang="en-GB"/>
          </a:p>
          <a:p>
            <a:pPr marL="45720" indent="0">
              <a:buNone/>
            </a:pPr>
            <a:r>
              <a:rPr lang="en-GB" sz="1800" i="1"/>
              <a:t>*particularly if combined with lack of supervision</a:t>
            </a:r>
          </a:p>
        </p:txBody>
      </p:sp>
    </p:spTree>
    <p:extLst>
      <p:ext uri="{BB962C8B-B14F-4D97-AF65-F5344CB8AC3E}">
        <p14:creationId xmlns:p14="http://schemas.microsoft.com/office/powerpoint/2010/main" val="215067414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occurrence of errors</a:t>
            </a:r>
          </a:p>
        </p:txBody>
      </p:sp>
      <p:sp>
        <p:nvSpPr>
          <p:cNvPr id="3" name="Content Placeholder 2"/>
          <p:cNvSpPr>
            <a:spLocks noGrp="1"/>
          </p:cNvSpPr>
          <p:nvPr>
            <p:ph idx="1"/>
          </p:nvPr>
        </p:nvSpPr>
        <p:spPr/>
        <p:txBody>
          <a:bodyPr>
            <a:normAutofit lnSpcReduction="10000"/>
          </a:bodyPr>
          <a:lstStyle/>
          <a:p>
            <a:r>
              <a:rPr lang="en-GB"/>
              <a:t>“</a:t>
            </a:r>
            <a:r>
              <a:rPr lang="en-GB" sz="2400"/>
              <a:t>doing the wrong thing when meaning to do the right thing”</a:t>
            </a:r>
          </a:p>
          <a:p>
            <a:endParaRPr lang="en-GB" sz="2400"/>
          </a:p>
          <a:p>
            <a:r>
              <a:rPr lang="en-GB" sz="2400"/>
              <a:t>Do errors only occur for inexperienced staff?</a:t>
            </a:r>
          </a:p>
          <a:p>
            <a:endParaRPr lang="en-GB" sz="2400"/>
          </a:p>
          <a:p>
            <a:pPr marL="45720" indent="0" algn="ctr">
              <a:buNone/>
            </a:pPr>
            <a:r>
              <a:rPr lang="en-GB" sz="3600">
                <a:solidFill>
                  <a:schemeClr val="accent1">
                    <a:lumMod val="75000"/>
                  </a:schemeClr>
                </a:solidFill>
              </a:rPr>
              <a:t>NO!</a:t>
            </a:r>
          </a:p>
          <a:p>
            <a:pPr marL="45720" indent="0" algn="ctr">
              <a:buNone/>
            </a:pPr>
            <a:endParaRPr lang="en-GB" sz="3600">
              <a:solidFill>
                <a:schemeClr val="accent1">
                  <a:lumMod val="75000"/>
                </a:schemeClr>
              </a:solidFill>
            </a:endParaRPr>
          </a:p>
          <a:p>
            <a:r>
              <a:rPr lang="en-GB" sz="2400"/>
              <a:t>Errors can happen whenever demands (of the job, of the situation, </a:t>
            </a:r>
            <a:r>
              <a:rPr lang="en-GB" sz="2400" err="1"/>
              <a:t>etc</a:t>
            </a:r>
            <a:r>
              <a:rPr lang="en-GB" sz="2400"/>
              <a:t>) exceed capabilities of the worker</a:t>
            </a:r>
            <a:endParaRPr lang="en-GB"/>
          </a:p>
        </p:txBody>
      </p:sp>
    </p:spTree>
    <p:extLst>
      <p:ext uri="{BB962C8B-B14F-4D97-AF65-F5344CB8AC3E}">
        <p14:creationId xmlns:p14="http://schemas.microsoft.com/office/powerpoint/2010/main" val="35934192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occurrence of errors: Person Approach</a:t>
            </a:r>
          </a:p>
        </p:txBody>
      </p:sp>
      <p:sp>
        <p:nvSpPr>
          <p:cNvPr id="3" name="Content Placeholder 2"/>
          <p:cNvSpPr>
            <a:spLocks noGrp="1"/>
          </p:cNvSpPr>
          <p:nvPr>
            <p:ph idx="1"/>
          </p:nvPr>
        </p:nvSpPr>
        <p:spPr>
          <a:xfrm>
            <a:off x="1065212" y="1828800"/>
            <a:ext cx="10141768" cy="4191000"/>
          </a:xfrm>
        </p:spPr>
        <p:txBody>
          <a:bodyPr>
            <a:noAutofit/>
          </a:bodyPr>
          <a:lstStyle/>
          <a:p>
            <a:r>
              <a:rPr lang="en-GB" sz="2600"/>
              <a:t>Blame the person for inattention, forgetfulness, making an incorrect decision, moral weakness</a:t>
            </a:r>
          </a:p>
          <a:p>
            <a:pPr lvl="1"/>
            <a:r>
              <a:rPr lang="en-GB" sz="2400"/>
              <a:t>Very often focused on procedural violations of people at the ‘sharp’ end: nurses, surgeons, anaesthetists </a:t>
            </a:r>
            <a:r>
              <a:rPr lang="en-GB" sz="2400" err="1"/>
              <a:t>etc</a:t>
            </a:r>
            <a:endParaRPr lang="en-GB" sz="2400"/>
          </a:p>
          <a:p>
            <a:endParaRPr lang="en-GB" sz="2600"/>
          </a:p>
          <a:p>
            <a:r>
              <a:rPr lang="en-GB" sz="2600"/>
              <a:t>Consequences?</a:t>
            </a:r>
          </a:p>
          <a:p>
            <a:pPr lvl="1"/>
            <a:r>
              <a:rPr lang="en-GB" sz="2400"/>
              <a:t>Disciplinary measures, threat of litigation, retraining, blaming, shaming</a:t>
            </a:r>
          </a:p>
          <a:p>
            <a:pPr lvl="1"/>
            <a:endParaRPr lang="en-GB" sz="2400"/>
          </a:p>
          <a:p>
            <a:r>
              <a:rPr lang="en-GB" sz="2600"/>
              <a:t>An outdated approach! Problems do not get solved, errors still likely to reoccur</a:t>
            </a:r>
          </a:p>
        </p:txBody>
      </p:sp>
    </p:spTree>
    <p:extLst>
      <p:ext uri="{BB962C8B-B14F-4D97-AF65-F5344CB8AC3E}">
        <p14:creationId xmlns:p14="http://schemas.microsoft.com/office/powerpoint/2010/main" val="5702885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occurrence of errors: Person Approach</a:t>
            </a:r>
          </a:p>
        </p:txBody>
      </p:sp>
      <p:sp>
        <p:nvSpPr>
          <p:cNvPr id="3" name="Content Placeholder 2"/>
          <p:cNvSpPr>
            <a:spLocks noGrp="1"/>
          </p:cNvSpPr>
          <p:nvPr>
            <p:ph idx="1"/>
          </p:nvPr>
        </p:nvSpPr>
        <p:spPr>
          <a:xfrm>
            <a:off x="1065212" y="1828800"/>
            <a:ext cx="8686801" cy="4552528"/>
          </a:xfrm>
        </p:spPr>
        <p:txBody>
          <a:bodyPr>
            <a:normAutofit/>
          </a:bodyPr>
          <a:lstStyle/>
          <a:p>
            <a:r>
              <a:rPr lang="en-GB" sz="2600"/>
              <a:t>Errors = moral issues</a:t>
            </a:r>
          </a:p>
          <a:p>
            <a:endParaRPr lang="en-GB" sz="2600"/>
          </a:p>
          <a:p>
            <a:r>
              <a:rPr lang="en-GB" sz="2600"/>
              <a:t>Blaming individuals is emotionally more satisfying than blaming an institution / organisation</a:t>
            </a:r>
          </a:p>
          <a:p>
            <a:endParaRPr lang="en-GB" sz="2600"/>
          </a:p>
          <a:p>
            <a:r>
              <a:rPr lang="en-GB" sz="2600"/>
              <a:t>Effective risk management depends critically on establishing a reporting culture</a:t>
            </a:r>
          </a:p>
          <a:p>
            <a:endParaRPr lang="en-GB"/>
          </a:p>
        </p:txBody>
      </p:sp>
    </p:spTree>
    <p:extLst>
      <p:ext uri="{BB962C8B-B14F-4D97-AF65-F5344CB8AC3E}">
        <p14:creationId xmlns:p14="http://schemas.microsoft.com/office/powerpoint/2010/main" val="10296446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occurrence of errors: System Approach</a:t>
            </a:r>
          </a:p>
        </p:txBody>
      </p:sp>
      <p:sp>
        <p:nvSpPr>
          <p:cNvPr id="3" name="Content Placeholder 2"/>
          <p:cNvSpPr>
            <a:spLocks noGrp="1"/>
          </p:cNvSpPr>
          <p:nvPr>
            <p:ph idx="1"/>
          </p:nvPr>
        </p:nvSpPr>
        <p:spPr>
          <a:xfrm>
            <a:off x="1065212" y="1828800"/>
            <a:ext cx="8686801" cy="4552528"/>
          </a:xfrm>
        </p:spPr>
        <p:txBody>
          <a:bodyPr>
            <a:normAutofit/>
          </a:bodyPr>
          <a:lstStyle/>
          <a:p>
            <a:r>
              <a:rPr lang="en-GB" sz="2600"/>
              <a:t>Multiple faults that occur together in an unanticipated interaction create a chain of events in which faults can grow and evolve into (sometimes catastrophic) errors</a:t>
            </a:r>
          </a:p>
          <a:p>
            <a:endParaRPr lang="en-GB" sz="2600"/>
          </a:p>
          <a:p>
            <a:r>
              <a:rPr lang="en-GB" sz="2600"/>
              <a:t>Recognising that hazards will (always) be present</a:t>
            </a:r>
          </a:p>
          <a:p>
            <a:endParaRPr lang="en-GB" sz="2600"/>
          </a:p>
          <a:p>
            <a:r>
              <a:rPr lang="en-GB" sz="2600"/>
              <a:t>Based on assumption that we cannot change the human condition, but we can change the conditions under which humans work</a:t>
            </a:r>
          </a:p>
          <a:p>
            <a:endParaRPr lang="en-GB"/>
          </a:p>
        </p:txBody>
      </p:sp>
    </p:spTree>
    <p:extLst>
      <p:ext uri="{BB962C8B-B14F-4D97-AF65-F5344CB8AC3E}">
        <p14:creationId xmlns:p14="http://schemas.microsoft.com/office/powerpoint/2010/main" val="277602431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System Approach</a:t>
            </a:r>
          </a:p>
        </p:txBody>
      </p:sp>
      <p:sp>
        <p:nvSpPr>
          <p:cNvPr id="3" name="Content Placeholder 2"/>
          <p:cNvSpPr>
            <a:spLocks noGrp="1"/>
          </p:cNvSpPr>
          <p:nvPr>
            <p:ph idx="1"/>
          </p:nvPr>
        </p:nvSpPr>
        <p:spPr/>
        <p:txBody>
          <a:bodyPr/>
          <a:lstStyle/>
          <a:p>
            <a:r>
              <a:rPr lang="en-GB" sz="2400"/>
              <a:t>Two overarching principles:</a:t>
            </a:r>
          </a:p>
          <a:p>
            <a:endParaRPr lang="en-GB" sz="2400"/>
          </a:p>
          <a:p>
            <a:pPr marL="388620" indent="-342900">
              <a:buFont typeface="+mj-lt"/>
              <a:buAutoNum type="arabicPeriod"/>
            </a:pPr>
            <a:r>
              <a:rPr lang="en-GB" sz="2400"/>
              <a:t>Same set of circumstances can provoke similar errors, </a:t>
            </a:r>
            <a:r>
              <a:rPr lang="en-US" altLang="en-US" sz="2400"/>
              <a:t>regardless of the people involved.</a:t>
            </a:r>
          </a:p>
          <a:p>
            <a:pPr marL="388620" indent="-342900">
              <a:buFont typeface="+mj-lt"/>
              <a:buAutoNum type="arabicPeriod"/>
            </a:pPr>
            <a:endParaRPr lang="en-US" altLang="en-US" sz="2400"/>
          </a:p>
          <a:p>
            <a:pPr marL="388620" indent="-342900">
              <a:buFont typeface="+mj-lt"/>
              <a:buAutoNum type="arabicPeriod"/>
            </a:pPr>
            <a:r>
              <a:rPr lang="en-US" altLang="en-US" sz="2400"/>
              <a:t>Safety is seriously impeded if an organization does not seek out and remove the error provoking properties within the system at large.</a:t>
            </a:r>
          </a:p>
          <a:p>
            <a:pPr marL="502920" indent="-457200">
              <a:buFont typeface="+mj-lt"/>
              <a:buAutoNum type="arabicPeriod"/>
            </a:pPr>
            <a:endParaRPr lang="en-GB"/>
          </a:p>
        </p:txBody>
      </p:sp>
    </p:spTree>
    <p:extLst>
      <p:ext uri="{BB962C8B-B14F-4D97-AF65-F5344CB8AC3E}">
        <p14:creationId xmlns:p14="http://schemas.microsoft.com/office/powerpoint/2010/main" val="36770255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Understanding Human Error</a:t>
            </a:r>
          </a:p>
        </p:txBody>
      </p:sp>
      <p:sp>
        <p:nvSpPr>
          <p:cNvPr id="3" name="Text Placeholder 2"/>
          <p:cNvSpPr>
            <a:spLocks noGrp="1"/>
          </p:cNvSpPr>
          <p:nvPr>
            <p:ph type="body" idx="1"/>
          </p:nvPr>
        </p:nvSpPr>
        <p:spPr/>
        <p:txBody>
          <a:bodyPr/>
          <a:lstStyle/>
          <a:p>
            <a:r>
              <a:rPr lang="en-GB"/>
              <a:t>Three types of human error</a:t>
            </a:r>
          </a:p>
        </p:txBody>
      </p:sp>
    </p:spTree>
    <p:extLst>
      <p:ext uri="{BB962C8B-B14F-4D97-AF65-F5344CB8AC3E}">
        <p14:creationId xmlns:p14="http://schemas.microsoft.com/office/powerpoint/2010/main" val="19425601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Types of Human Error</a:t>
            </a:r>
          </a:p>
        </p:txBody>
      </p:sp>
      <p:sp>
        <p:nvSpPr>
          <p:cNvPr id="3" name="Content Placeholder 2"/>
          <p:cNvSpPr>
            <a:spLocks noGrp="1"/>
          </p:cNvSpPr>
          <p:nvPr>
            <p:ph idx="1"/>
          </p:nvPr>
        </p:nvSpPr>
        <p:spPr/>
        <p:txBody>
          <a:bodyPr>
            <a:normAutofit fontScale="92500"/>
          </a:bodyPr>
          <a:lstStyle/>
          <a:p>
            <a:r>
              <a:rPr lang="en-GB" sz="2800"/>
              <a:t>There are three types of human error (i.e., unintentional);</a:t>
            </a:r>
          </a:p>
          <a:p>
            <a:endParaRPr lang="en-GB" sz="2800"/>
          </a:p>
          <a:p>
            <a:pPr lvl="1"/>
            <a:r>
              <a:rPr lang="en-GB" sz="2400">
                <a:solidFill>
                  <a:schemeClr val="accent1">
                    <a:lumMod val="75000"/>
                  </a:schemeClr>
                </a:solidFill>
              </a:rPr>
              <a:t>Slips</a:t>
            </a:r>
          </a:p>
          <a:p>
            <a:pPr lvl="1"/>
            <a:r>
              <a:rPr lang="en-GB" sz="2400">
                <a:solidFill>
                  <a:schemeClr val="accent1">
                    <a:lumMod val="75000"/>
                  </a:schemeClr>
                </a:solidFill>
              </a:rPr>
              <a:t>Lapses</a:t>
            </a:r>
          </a:p>
          <a:p>
            <a:pPr lvl="1"/>
            <a:endParaRPr lang="en-GB" sz="2400">
              <a:solidFill>
                <a:schemeClr val="accent1">
                  <a:lumMod val="75000"/>
                </a:schemeClr>
              </a:solidFill>
            </a:endParaRPr>
          </a:p>
          <a:p>
            <a:pPr lvl="1"/>
            <a:r>
              <a:rPr lang="en-GB" sz="2400">
                <a:solidFill>
                  <a:schemeClr val="accent1">
                    <a:lumMod val="75000"/>
                  </a:schemeClr>
                </a:solidFill>
              </a:rPr>
              <a:t>Mistakes </a:t>
            </a:r>
          </a:p>
          <a:p>
            <a:pPr lvl="1"/>
            <a:endParaRPr lang="en-GB" sz="2400"/>
          </a:p>
          <a:p>
            <a:r>
              <a:rPr lang="en-GB" sz="2800"/>
              <a:t>These types of HE can happen to even the most experienced and well-trained of workers</a:t>
            </a:r>
          </a:p>
        </p:txBody>
      </p:sp>
      <p:sp>
        <p:nvSpPr>
          <p:cNvPr id="4" name="Right Brace 3"/>
          <p:cNvSpPr/>
          <p:nvPr/>
        </p:nvSpPr>
        <p:spPr>
          <a:xfrm>
            <a:off x="2782044" y="2780928"/>
            <a:ext cx="360040" cy="864096"/>
          </a:xfrm>
          <a:prstGeom prst="rightBrace">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p:cNvSpPr txBox="1"/>
          <p:nvPr/>
        </p:nvSpPr>
        <p:spPr>
          <a:xfrm>
            <a:off x="3574132" y="3028310"/>
            <a:ext cx="2232248" cy="400110"/>
          </a:xfrm>
          <a:prstGeom prst="rect">
            <a:avLst/>
          </a:prstGeom>
          <a:noFill/>
        </p:spPr>
        <p:txBody>
          <a:bodyPr wrap="square" rtlCol="0">
            <a:spAutoFit/>
          </a:bodyPr>
          <a:lstStyle/>
          <a:p>
            <a:r>
              <a:rPr lang="en-GB" sz="2000">
                <a:solidFill>
                  <a:schemeClr val="tx1">
                    <a:lumMod val="65000"/>
                    <a:lumOff val="35000"/>
                  </a:schemeClr>
                </a:solidFill>
              </a:rPr>
              <a:t>Skill-based errors</a:t>
            </a:r>
          </a:p>
        </p:txBody>
      </p:sp>
      <p:sp>
        <p:nvSpPr>
          <p:cNvPr id="6" name="Right Brace 5"/>
          <p:cNvSpPr/>
          <p:nvPr/>
        </p:nvSpPr>
        <p:spPr>
          <a:xfrm>
            <a:off x="3142084" y="4077072"/>
            <a:ext cx="206754" cy="430418"/>
          </a:xfrm>
          <a:prstGeom prst="rightBrace">
            <a:avLst/>
          </a:prstGeom>
          <a:ln w="381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TextBox 6"/>
          <p:cNvSpPr txBox="1"/>
          <p:nvPr/>
        </p:nvSpPr>
        <p:spPr>
          <a:xfrm>
            <a:off x="3646140" y="3938338"/>
            <a:ext cx="2520280" cy="707886"/>
          </a:xfrm>
          <a:prstGeom prst="rect">
            <a:avLst/>
          </a:prstGeom>
          <a:noFill/>
        </p:spPr>
        <p:txBody>
          <a:bodyPr wrap="square" rtlCol="0">
            <a:spAutoFit/>
          </a:bodyPr>
          <a:lstStyle/>
          <a:p>
            <a:r>
              <a:rPr lang="en-GB" sz="2000">
                <a:solidFill>
                  <a:schemeClr val="tx1">
                    <a:lumMod val="65000"/>
                    <a:lumOff val="35000"/>
                  </a:schemeClr>
                </a:solidFill>
              </a:rPr>
              <a:t>Rule- or knowledge-based</a:t>
            </a:r>
          </a:p>
        </p:txBody>
      </p:sp>
    </p:spTree>
    <p:extLst>
      <p:ext uri="{BB962C8B-B14F-4D97-AF65-F5344CB8AC3E}">
        <p14:creationId xmlns:p14="http://schemas.microsoft.com/office/powerpoint/2010/main" val="17141083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Slips and Lapses</a:t>
            </a:r>
          </a:p>
        </p:txBody>
      </p:sp>
      <p:sp>
        <p:nvSpPr>
          <p:cNvPr id="3" name="Content Placeholder 2"/>
          <p:cNvSpPr>
            <a:spLocks noGrp="1"/>
          </p:cNvSpPr>
          <p:nvPr>
            <p:ph idx="1"/>
          </p:nvPr>
        </p:nvSpPr>
        <p:spPr/>
        <p:txBody>
          <a:bodyPr>
            <a:normAutofit/>
          </a:bodyPr>
          <a:lstStyle/>
          <a:p>
            <a:r>
              <a:rPr lang="en-GB" sz="2400"/>
              <a:t>Slips and lapses are related to skill-based errors</a:t>
            </a:r>
          </a:p>
          <a:p>
            <a:endParaRPr lang="en-GB" sz="2400"/>
          </a:p>
          <a:p>
            <a:r>
              <a:rPr lang="en-GB" sz="2400"/>
              <a:t>Very often occur in the most familiar tasks which we carry out without much conscious attention</a:t>
            </a:r>
          </a:p>
          <a:p>
            <a:endParaRPr lang="en-GB" sz="2400"/>
          </a:p>
          <a:p>
            <a:endParaRPr lang="en-GB" sz="2400"/>
          </a:p>
        </p:txBody>
      </p:sp>
      <p:sp>
        <p:nvSpPr>
          <p:cNvPr id="4" name="Rounded Rectangle 3"/>
          <p:cNvSpPr/>
          <p:nvPr/>
        </p:nvSpPr>
        <p:spPr>
          <a:xfrm>
            <a:off x="1629916" y="4365104"/>
            <a:ext cx="2664296" cy="1440160"/>
          </a:xfrm>
          <a:prstGeom prst="roundRect">
            <a:avLst/>
          </a:prstGeom>
          <a:no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lumMod val="65000"/>
                    <a:lumOff val="35000"/>
                  </a:schemeClr>
                </a:solidFill>
              </a:rPr>
              <a:t>Slip = slip of action or failure of response execution</a:t>
            </a:r>
          </a:p>
        </p:txBody>
      </p:sp>
      <p:sp>
        <p:nvSpPr>
          <p:cNvPr id="5" name="Rounded Rectangle 4"/>
          <p:cNvSpPr/>
          <p:nvPr/>
        </p:nvSpPr>
        <p:spPr>
          <a:xfrm>
            <a:off x="6670476" y="4365104"/>
            <a:ext cx="2520280" cy="1440160"/>
          </a:xfrm>
          <a:prstGeom prst="roundRect">
            <a:avLst/>
          </a:prstGeom>
          <a:no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lumMod val="65000"/>
                    <a:lumOff val="35000"/>
                  </a:schemeClr>
                </a:solidFill>
              </a:rPr>
              <a:t>Lapse = failure of memory</a:t>
            </a:r>
          </a:p>
        </p:txBody>
      </p:sp>
    </p:spTree>
    <p:extLst>
      <p:ext uri="{BB962C8B-B14F-4D97-AF65-F5344CB8AC3E}">
        <p14:creationId xmlns:p14="http://schemas.microsoft.com/office/powerpoint/2010/main" val="1553278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8686801" cy="663352"/>
          </a:xfrm>
        </p:spPr>
        <p:txBody>
          <a:bodyPr/>
          <a:lstStyle/>
          <a:p>
            <a:r>
              <a:rPr lang="en-GB"/>
              <a:t>Slips and Lapses</a:t>
            </a:r>
          </a:p>
        </p:txBody>
      </p:sp>
      <p:sp>
        <p:nvSpPr>
          <p:cNvPr id="3" name="Content Placeholder 2"/>
          <p:cNvSpPr>
            <a:spLocks noGrp="1"/>
          </p:cNvSpPr>
          <p:nvPr>
            <p:ph idx="1"/>
          </p:nvPr>
        </p:nvSpPr>
        <p:spPr/>
        <p:txBody>
          <a:bodyPr>
            <a:noAutofit/>
          </a:bodyPr>
          <a:lstStyle/>
          <a:p>
            <a:r>
              <a:rPr lang="en-GB" sz="2400"/>
              <a:t>Three main failures:</a:t>
            </a:r>
          </a:p>
          <a:p>
            <a:endParaRPr lang="en-GB" sz="2400"/>
          </a:p>
          <a:p>
            <a:pPr lvl="1"/>
            <a:r>
              <a:rPr lang="en-GB" sz="2000"/>
              <a:t>Recognition failures</a:t>
            </a:r>
          </a:p>
          <a:p>
            <a:pPr lvl="1"/>
            <a:r>
              <a:rPr lang="en-GB" sz="2000"/>
              <a:t>Memory failures</a:t>
            </a:r>
          </a:p>
          <a:p>
            <a:pPr lvl="1"/>
            <a:r>
              <a:rPr lang="en-GB" sz="2000"/>
              <a:t>Attention failures</a:t>
            </a:r>
          </a:p>
          <a:p>
            <a:pPr lvl="1"/>
            <a:endParaRPr lang="en-GB" sz="2000"/>
          </a:p>
          <a:p>
            <a:r>
              <a:rPr lang="en-GB" sz="2400"/>
              <a:t>Each can be linked to specific cognitive function</a:t>
            </a:r>
          </a:p>
          <a:p>
            <a:endParaRPr lang="en-GB" sz="2400"/>
          </a:p>
          <a:p>
            <a:pPr lvl="1"/>
            <a:r>
              <a:rPr lang="en-GB" sz="2000"/>
              <a:t>Perception, divided attention, prospective memory, automatic processing</a:t>
            </a:r>
          </a:p>
        </p:txBody>
      </p:sp>
      <p:sp>
        <p:nvSpPr>
          <p:cNvPr id="4" name="TextBox 3"/>
          <p:cNvSpPr txBox="1"/>
          <p:nvPr/>
        </p:nvSpPr>
        <p:spPr>
          <a:xfrm>
            <a:off x="6310436" y="2293084"/>
            <a:ext cx="3672408" cy="1631216"/>
          </a:xfrm>
          <a:prstGeom prst="rect">
            <a:avLst/>
          </a:prstGeom>
          <a:noFill/>
        </p:spPr>
        <p:txBody>
          <a:bodyPr wrap="square" rtlCol="0">
            <a:spAutoFit/>
          </a:bodyPr>
          <a:lstStyle/>
          <a:p>
            <a:r>
              <a:rPr lang="en-GB" sz="2000"/>
              <a:t>e.g., not recognising the fault</a:t>
            </a:r>
            <a:br>
              <a:rPr lang="en-GB" sz="2000"/>
            </a:br>
            <a:endParaRPr lang="en-GB" sz="2000"/>
          </a:p>
          <a:p>
            <a:r>
              <a:rPr lang="en-GB" sz="2000"/>
              <a:t>e.g., a fault with technique used</a:t>
            </a:r>
            <a:br>
              <a:rPr lang="en-GB" sz="2000"/>
            </a:br>
            <a:endParaRPr lang="en-GB" sz="2000"/>
          </a:p>
          <a:p>
            <a:r>
              <a:rPr lang="en-GB" sz="2000"/>
              <a:t>e.g., being distracted</a:t>
            </a:r>
          </a:p>
        </p:txBody>
      </p:sp>
      <p:cxnSp>
        <p:nvCxnSpPr>
          <p:cNvPr id="6" name="Straight Arrow Connector 5"/>
          <p:cNvCxnSpPr/>
          <p:nvPr/>
        </p:nvCxnSpPr>
        <p:spPr>
          <a:xfrm flipV="1">
            <a:off x="4006180" y="2492896"/>
            <a:ext cx="2160240" cy="5040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3718148" y="3140968"/>
            <a:ext cx="2520280" cy="288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3790156" y="3717032"/>
            <a:ext cx="2376264" cy="144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74137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Examples</a:t>
            </a:r>
          </a:p>
        </p:txBody>
      </p:sp>
      <p:sp>
        <p:nvSpPr>
          <p:cNvPr id="3" name="Text Placeholder 2"/>
          <p:cNvSpPr>
            <a:spLocks noGrp="1"/>
          </p:cNvSpPr>
          <p:nvPr>
            <p:ph type="body" idx="1"/>
          </p:nvPr>
        </p:nvSpPr>
        <p:spPr/>
        <p:txBody>
          <a:bodyPr/>
          <a:lstStyle/>
          <a:p>
            <a:r>
              <a:rPr lang="en-GB"/>
              <a:t>Slips</a:t>
            </a:r>
          </a:p>
        </p:txBody>
      </p:sp>
      <p:sp>
        <p:nvSpPr>
          <p:cNvPr id="4" name="Content Placeholder 3"/>
          <p:cNvSpPr>
            <a:spLocks noGrp="1"/>
          </p:cNvSpPr>
          <p:nvPr>
            <p:ph sz="half" idx="2"/>
          </p:nvPr>
        </p:nvSpPr>
        <p:spPr/>
        <p:txBody>
          <a:bodyPr/>
          <a:lstStyle/>
          <a:p>
            <a:r>
              <a:rPr lang="en-GB">
                <a:solidFill>
                  <a:schemeClr val="accent1">
                    <a:lumMod val="75000"/>
                  </a:schemeClr>
                </a:solidFill>
              </a:rPr>
              <a:t>Not doing what you’re meant to do</a:t>
            </a:r>
          </a:p>
          <a:p>
            <a:endParaRPr lang="en-GB"/>
          </a:p>
          <a:p>
            <a:r>
              <a:rPr lang="en-GB"/>
              <a:t>Performing an action too soon or leaving it too late</a:t>
            </a:r>
          </a:p>
          <a:p>
            <a:r>
              <a:rPr lang="en-GB"/>
              <a:t>Omitting a step from a task</a:t>
            </a:r>
          </a:p>
          <a:p>
            <a:r>
              <a:rPr lang="en-GB"/>
              <a:t>Carrying out the wrong check but on the right item</a:t>
            </a:r>
          </a:p>
        </p:txBody>
      </p:sp>
      <p:sp>
        <p:nvSpPr>
          <p:cNvPr id="5" name="Text Placeholder 4"/>
          <p:cNvSpPr>
            <a:spLocks noGrp="1"/>
          </p:cNvSpPr>
          <p:nvPr>
            <p:ph type="body" sz="quarter" idx="3"/>
          </p:nvPr>
        </p:nvSpPr>
        <p:spPr/>
        <p:txBody>
          <a:bodyPr/>
          <a:lstStyle/>
          <a:p>
            <a:r>
              <a:rPr lang="en-GB"/>
              <a:t>Lapses</a:t>
            </a:r>
          </a:p>
        </p:txBody>
      </p:sp>
      <p:sp>
        <p:nvSpPr>
          <p:cNvPr id="6" name="Content Placeholder 5"/>
          <p:cNvSpPr>
            <a:spLocks noGrp="1"/>
          </p:cNvSpPr>
          <p:nvPr>
            <p:ph sz="quarter" idx="4"/>
          </p:nvPr>
        </p:nvSpPr>
        <p:spPr/>
        <p:txBody>
          <a:bodyPr/>
          <a:lstStyle/>
          <a:p>
            <a:r>
              <a:rPr lang="en-GB">
                <a:solidFill>
                  <a:schemeClr val="accent1">
                    <a:lumMod val="75000"/>
                  </a:schemeClr>
                </a:solidFill>
              </a:rPr>
              <a:t>Forgetting to do something, or losing your place midway through a task</a:t>
            </a:r>
          </a:p>
          <a:p>
            <a:endParaRPr lang="en-GB"/>
          </a:p>
          <a:p>
            <a:r>
              <a:rPr lang="en-GB"/>
              <a:t>Taking off a mask while talking to a colleague and forgetting to put it back on</a:t>
            </a:r>
          </a:p>
          <a:p>
            <a:r>
              <a:rPr lang="en-GB"/>
              <a:t>Failing to secure scaffolding because of an interruption</a:t>
            </a:r>
          </a:p>
        </p:txBody>
      </p:sp>
    </p:spTree>
    <p:extLst>
      <p:ext uri="{BB962C8B-B14F-4D97-AF65-F5344CB8AC3E}">
        <p14:creationId xmlns:p14="http://schemas.microsoft.com/office/powerpoint/2010/main" val="2796138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Mistakes</a:t>
            </a:r>
          </a:p>
        </p:txBody>
      </p:sp>
      <p:sp>
        <p:nvSpPr>
          <p:cNvPr id="3" name="Content Placeholder 2"/>
          <p:cNvSpPr>
            <a:spLocks noGrp="1"/>
          </p:cNvSpPr>
          <p:nvPr>
            <p:ph idx="1"/>
          </p:nvPr>
        </p:nvSpPr>
        <p:spPr/>
        <p:txBody>
          <a:bodyPr>
            <a:normAutofit/>
          </a:bodyPr>
          <a:lstStyle/>
          <a:p>
            <a:r>
              <a:rPr lang="en-GB" sz="2400"/>
              <a:t>Decision-making failures</a:t>
            </a:r>
          </a:p>
          <a:p>
            <a:endParaRPr lang="en-GB" sz="2400"/>
          </a:p>
          <a:p>
            <a:r>
              <a:rPr lang="en-GB" sz="2400"/>
              <a:t>Two main types:</a:t>
            </a:r>
          </a:p>
          <a:p>
            <a:pPr lvl="1"/>
            <a:r>
              <a:rPr lang="en-GB" sz="2000"/>
              <a:t>Rule-based mistakes</a:t>
            </a:r>
          </a:p>
          <a:p>
            <a:pPr lvl="1"/>
            <a:r>
              <a:rPr lang="en-GB" sz="2000"/>
              <a:t>Knowledge-based mistakes</a:t>
            </a:r>
          </a:p>
          <a:p>
            <a:pPr lvl="1"/>
            <a:endParaRPr lang="en-GB" sz="2000"/>
          </a:p>
          <a:p>
            <a:r>
              <a:rPr lang="en-GB" sz="2400"/>
              <a:t>Occur, overall, when we do the wrong thing but believe it to be right</a:t>
            </a:r>
          </a:p>
        </p:txBody>
      </p:sp>
    </p:spTree>
    <p:extLst>
      <p:ext uri="{BB962C8B-B14F-4D97-AF65-F5344CB8AC3E}">
        <p14:creationId xmlns:p14="http://schemas.microsoft.com/office/powerpoint/2010/main" val="42896683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8686801" cy="663352"/>
          </a:xfrm>
        </p:spPr>
        <p:txBody>
          <a:bodyPr/>
          <a:lstStyle/>
          <a:p>
            <a:r>
              <a:rPr lang="en-GB"/>
              <a:t>Rule-based mistakes</a:t>
            </a:r>
          </a:p>
        </p:txBody>
      </p:sp>
      <p:sp>
        <p:nvSpPr>
          <p:cNvPr id="3" name="Content Placeholder 2"/>
          <p:cNvSpPr>
            <a:spLocks noGrp="1"/>
          </p:cNvSpPr>
          <p:nvPr>
            <p:ph idx="1"/>
          </p:nvPr>
        </p:nvSpPr>
        <p:spPr>
          <a:xfrm>
            <a:off x="1065212" y="1484784"/>
            <a:ext cx="8686801" cy="4535016"/>
          </a:xfrm>
        </p:spPr>
        <p:txBody>
          <a:bodyPr>
            <a:normAutofit/>
          </a:bodyPr>
          <a:lstStyle/>
          <a:p>
            <a:r>
              <a:rPr lang="en-GB" sz="2400"/>
              <a:t>Rule-based behaviour is guided by rules and procedures that are either stored in memory or made available through explicit instructions/protocols</a:t>
            </a:r>
          </a:p>
          <a:p>
            <a:r>
              <a:rPr lang="en-GB" sz="2400"/>
              <a:t>Can occur in many circumstances:</a:t>
            </a:r>
          </a:p>
        </p:txBody>
      </p:sp>
      <p:graphicFrame>
        <p:nvGraphicFramePr>
          <p:cNvPr id="4" name="Diagram 3"/>
          <p:cNvGraphicFramePr/>
          <p:nvPr>
            <p:extLst>
              <p:ext uri="{D42A27DB-BD31-4B8C-83A1-F6EECF244321}">
                <p14:modId xmlns:p14="http://schemas.microsoft.com/office/powerpoint/2010/main" val="167620096"/>
              </p:ext>
            </p:extLst>
          </p:nvPr>
        </p:nvGraphicFramePr>
        <p:xfrm>
          <a:off x="1065212" y="1646583"/>
          <a:ext cx="9069222" cy="62973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60056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Rule-based mistakes</a:t>
            </a:r>
          </a:p>
        </p:txBody>
      </p:sp>
      <p:sp>
        <p:nvSpPr>
          <p:cNvPr id="3" name="Content Placeholder 2"/>
          <p:cNvSpPr>
            <a:spLocks noGrp="1"/>
          </p:cNvSpPr>
          <p:nvPr>
            <p:ph idx="1"/>
          </p:nvPr>
        </p:nvSpPr>
        <p:spPr/>
        <p:txBody>
          <a:bodyPr>
            <a:normAutofit/>
          </a:bodyPr>
          <a:lstStyle/>
          <a:p>
            <a:r>
              <a:rPr lang="en-GB" sz="2400"/>
              <a:t>Often decisions determined to be wrong </a:t>
            </a:r>
            <a:r>
              <a:rPr lang="en-GB" sz="2400" b="1"/>
              <a:t>after the fact</a:t>
            </a:r>
            <a:r>
              <a:rPr lang="en-GB" sz="2400"/>
              <a:t>, even though the individual may have believed them to be correct at the time</a:t>
            </a:r>
          </a:p>
          <a:p>
            <a:endParaRPr lang="en-GB" sz="2400"/>
          </a:p>
          <a:p>
            <a:r>
              <a:rPr lang="en-GB" sz="2400"/>
              <a:t>Mistakes can also occur when a worker is doing too many complex tasks at the same time, or is under time pressure</a:t>
            </a:r>
          </a:p>
          <a:p>
            <a:pPr lvl="1"/>
            <a:r>
              <a:rPr lang="en-GB" sz="2000"/>
              <a:t>E.g., if a driver is attempting to overtake and misjudges the time and space needed to complete the manoeuvre </a:t>
            </a:r>
          </a:p>
        </p:txBody>
      </p:sp>
    </p:spTree>
    <p:extLst>
      <p:ext uri="{BB962C8B-B14F-4D97-AF65-F5344CB8AC3E}">
        <p14:creationId xmlns:p14="http://schemas.microsoft.com/office/powerpoint/2010/main" val="9780090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Knowledge-based mistakes</a:t>
            </a:r>
          </a:p>
        </p:txBody>
      </p:sp>
      <p:sp>
        <p:nvSpPr>
          <p:cNvPr id="3" name="Content Placeholder 2"/>
          <p:cNvSpPr>
            <a:spLocks noGrp="1"/>
          </p:cNvSpPr>
          <p:nvPr>
            <p:ph idx="1"/>
          </p:nvPr>
        </p:nvSpPr>
        <p:spPr/>
        <p:txBody>
          <a:bodyPr>
            <a:normAutofit/>
          </a:bodyPr>
          <a:lstStyle/>
          <a:p>
            <a:r>
              <a:rPr lang="en-GB" sz="2400"/>
              <a:t>Occur when workers have to improvise in novel situations</a:t>
            </a:r>
          </a:p>
          <a:p>
            <a:endParaRPr lang="en-GB" sz="2400"/>
          </a:p>
          <a:p>
            <a:r>
              <a:rPr lang="en-GB" sz="2400"/>
              <a:t>Deliberate deviations from rules, potentially for safe operation of equipment</a:t>
            </a:r>
          </a:p>
          <a:p>
            <a:endParaRPr lang="en-GB" sz="2400"/>
          </a:p>
          <a:p>
            <a:r>
              <a:rPr lang="en-GB" sz="2400"/>
              <a:t>Although seen as deliberate, KBM’s tend to stem from a desire to perform work satisfactorily given particular constraints and expectations </a:t>
            </a:r>
          </a:p>
        </p:txBody>
      </p:sp>
    </p:spTree>
    <p:extLst>
      <p:ext uri="{BB962C8B-B14F-4D97-AF65-F5344CB8AC3E}">
        <p14:creationId xmlns:p14="http://schemas.microsoft.com/office/powerpoint/2010/main" val="39078614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Knowledge-based mistakes</a:t>
            </a:r>
          </a:p>
        </p:txBody>
      </p:sp>
      <p:sp>
        <p:nvSpPr>
          <p:cNvPr id="3" name="Content Placeholder 2"/>
          <p:cNvSpPr>
            <a:spLocks noGrp="1"/>
          </p:cNvSpPr>
          <p:nvPr>
            <p:ph idx="1"/>
          </p:nvPr>
        </p:nvSpPr>
        <p:spPr/>
        <p:txBody>
          <a:bodyPr>
            <a:normAutofit/>
          </a:bodyPr>
          <a:lstStyle/>
          <a:p>
            <a:r>
              <a:rPr lang="en-GB" sz="2400"/>
              <a:t>Often demonstrate the influence of various decision-making biases:</a:t>
            </a:r>
          </a:p>
          <a:p>
            <a:endParaRPr lang="en-GB" sz="2400">
              <a:solidFill>
                <a:schemeClr val="accent1">
                  <a:lumMod val="75000"/>
                </a:schemeClr>
              </a:solidFill>
            </a:endParaRPr>
          </a:p>
          <a:p>
            <a:pPr marL="502920" indent="-457200">
              <a:buAutoNum type="arabicPeriod"/>
            </a:pPr>
            <a:r>
              <a:rPr lang="en-GB" sz="2400" u="sng">
                <a:solidFill>
                  <a:schemeClr val="accent1">
                    <a:lumMod val="75000"/>
                  </a:schemeClr>
                </a:solidFill>
              </a:rPr>
              <a:t>CONFIRMATION BIAS</a:t>
            </a:r>
          </a:p>
          <a:p>
            <a:pPr marL="502920" indent="-457200">
              <a:buAutoNum type="arabicPeriod"/>
            </a:pPr>
            <a:endParaRPr lang="en-GB" sz="2400"/>
          </a:p>
          <a:p>
            <a:pPr lvl="1"/>
            <a:r>
              <a:rPr lang="en-GB" sz="2200"/>
              <a:t>Represents the gathering of information that supports our initial conclusions</a:t>
            </a:r>
          </a:p>
          <a:p>
            <a:pPr lvl="1"/>
            <a:r>
              <a:rPr lang="en-GB" sz="2200"/>
              <a:t>Our early hypotheses/views are resistance to change, even when contradictory evidence is available.</a:t>
            </a:r>
          </a:p>
        </p:txBody>
      </p:sp>
    </p:spTree>
    <p:extLst>
      <p:ext uri="{BB962C8B-B14F-4D97-AF65-F5344CB8AC3E}">
        <p14:creationId xmlns:p14="http://schemas.microsoft.com/office/powerpoint/2010/main" val="134274812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Knowledge-based mistakes</a:t>
            </a:r>
          </a:p>
        </p:txBody>
      </p:sp>
      <p:sp>
        <p:nvSpPr>
          <p:cNvPr id="3" name="Content Placeholder 2"/>
          <p:cNvSpPr>
            <a:spLocks noGrp="1"/>
          </p:cNvSpPr>
          <p:nvPr>
            <p:ph idx="1"/>
          </p:nvPr>
        </p:nvSpPr>
        <p:spPr/>
        <p:txBody>
          <a:bodyPr>
            <a:normAutofit/>
          </a:bodyPr>
          <a:lstStyle/>
          <a:p>
            <a:r>
              <a:rPr lang="en-GB" sz="2400"/>
              <a:t>Often demonstrate the influence of various decision-making biases:</a:t>
            </a:r>
          </a:p>
          <a:p>
            <a:pPr marL="45720" indent="0">
              <a:buNone/>
            </a:pPr>
            <a:endParaRPr lang="en-GB" sz="2400">
              <a:solidFill>
                <a:schemeClr val="accent1">
                  <a:lumMod val="75000"/>
                </a:schemeClr>
              </a:solidFill>
            </a:endParaRPr>
          </a:p>
          <a:p>
            <a:pPr marL="502920" indent="-457200">
              <a:buFont typeface="+mj-lt"/>
              <a:buAutoNum type="arabicPeriod" startAt="2"/>
            </a:pPr>
            <a:r>
              <a:rPr lang="en-GB" sz="2400" u="sng">
                <a:solidFill>
                  <a:schemeClr val="accent1">
                    <a:lumMod val="75000"/>
                  </a:schemeClr>
                </a:solidFill>
              </a:rPr>
              <a:t>REPRESENTATIVE BIAS</a:t>
            </a:r>
          </a:p>
          <a:p>
            <a:pPr marL="502920" indent="-457200">
              <a:buAutoNum type="arabicPeriod" startAt="2"/>
            </a:pPr>
            <a:endParaRPr lang="en-GB" sz="2400"/>
          </a:p>
          <a:p>
            <a:pPr lvl="1"/>
            <a:r>
              <a:rPr lang="en-GB" sz="2200"/>
              <a:t>When a decision maker wrongly compares two situations because of a perceived similarity </a:t>
            </a:r>
          </a:p>
        </p:txBody>
      </p:sp>
    </p:spTree>
    <p:extLst>
      <p:ext uri="{BB962C8B-B14F-4D97-AF65-F5344CB8AC3E}">
        <p14:creationId xmlns:p14="http://schemas.microsoft.com/office/powerpoint/2010/main" val="27405390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Knowledge-based mistakes</a:t>
            </a:r>
          </a:p>
        </p:txBody>
      </p:sp>
      <p:sp>
        <p:nvSpPr>
          <p:cNvPr id="3" name="Content Placeholder 2"/>
          <p:cNvSpPr>
            <a:spLocks noGrp="1"/>
          </p:cNvSpPr>
          <p:nvPr>
            <p:ph idx="1"/>
          </p:nvPr>
        </p:nvSpPr>
        <p:spPr/>
        <p:txBody>
          <a:bodyPr>
            <a:normAutofit/>
          </a:bodyPr>
          <a:lstStyle/>
          <a:p>
            <a:r>
              <a:rPr lang="en-GB" sz="2400"/>
              <a:t>Often demonstrate the influence of various decision-making biases:</a:t>
            </a:r>
          </a:p>
          <a:p>
            <a:pPr marL="45720" indent="0">
              <a:buNone/>
            </a:pPr>
            <a:endParaRPr lang="en-GB" sz="2400">
              <a:solidFill>
                <a:schemeClr val="accent1">
                  <a:lumMod val="75000"/>
                </a:schemeClr>
              </a:solidFill>
            </a:endParaRPr>
          </a:p>
          <a:p>
            <a:pPr marL="502920" indent="-457200">
              <a:buFont typeface="+mj-lt"/>
              <a:buAutoNum type="arabicPeriod" startAt="2"/>
            </a:pPr>
            <a:r>
              <a:rPr lang="en-GB" sz="2400" u="sng">
                <a:solidFill>
                  <a:schemeClr val="accent1">
                    <a:lumMod val="75000"/>
                  </a:schemeClr>
                </a:solidFill>
              </a:rPr>
              <a:t>OVERCONFIDENCE BIAS</a:t>
            </a:r>
          </a:p>
          <a:p>
            <a:pPr marL="502920" indent="-457200">
              <a:buAutoNum type="arabicPeriod" startAt="2"/>
            </a:pPr>
            <a:endParaRPr lang="en-GB" sz="2400"/>
          </a:p>
          <a:p>
            <a:pPr lvl="1"/>
            <a:r>
              <a:rPr lang="en-GB" sz="2200"/>
              <a:t>People generally tend to be overconfident in evaluating the correctness of their knowledge</a:t>
            </a:r>
          </a:p>
          <a:p>
            <a:pPr lvl="1"/>
            <a:r>
              <a:rPr lang="en-GB" sz="2200"/>
              <a:t>Tendency to justify a violation by focusing on evidence that favours the choice made, and disregarding contradictory signs</a:t>
            </a:r>
          </a:p>
        </p:txBody>
      </p:sp>
    </p:spTree>
    <p:extLst>
      <p:ext uri="{BB962C8B-B14F-4D97-AF65-F5344CB8AC3E}">
        <p14:creationId xmlns:p14="http://schemas.microsoft.com/office/powerpoint/2010/main" val="27639747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about Violations?</a:t>
            </a:r>
          </a:p>
        </p:txBody>
      </p:sp>
      <p:sp>
        <p:nvSpPr>
          <p:cNvPr id="3" name="Text Placeholder 2"/>
          <p:cNvSpPr>
            <a:spLocks noGrp="1"/>
          </p:cNvSpPr>
          <p:nvPr>
            <p:ph type="body" idx="1"/>
          </p:nvPr>
        </p:nvSpPr>
        <p:spPr/>
        <p:txBody>
          <a:bodyPr/>
          <a:lstStyle/>
          <a:p>
            <a:r>
              <a:rPr lang="en-GB"/>
              <a:t>i.e., intentional failures</a:t>
            </a:r>
          </a:p>
        </p:txBody>
      </p:sp>
    </p:spTree>
    <p:extLst>
      <p:ext uri="{BB962C8B-B14F-4D97-AF65-F5344CB8AC3E}">
        <p14:creationId xmlns:p14="http://schemas.microsoft.com/office/powerpoint/2010/main" val="37119112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Violations</a:t>
            </a:r>
          </a:p>
        </p:txBody>
      </p:sp>
      <p:sp>
        <p:nvSpPr>
          <p:cNvPr id="3" name="Content Placeholder 2"/>
          <p:cNvSpPr>
            <a:spLocks noGrp="1"/>
          </p:cNvSpPr>
          <p:nvPr>
            <p:ph idx="1"/>
          </p:nvPr>
        </p:nvSpPr>
        <p:spPr/>
        <p:txBody>
          <a:bodyPr>
            <a:normAutofit/>
          </a:bodyPr>
          <a:lstStyle/>
          <a:p>
            <a:r>
              <a:rPr lang="en-GB" sz="2400"/>
              <a:t>Intentional failures – deliberately doing the wrong thing</a:t>
            </a:r>
          </a:p>
          <a:p>
            <a:endParaRPr lang="en-GB" sz="2400"/>
          </a:p>
          <a:p>
            <a:r>
              <a:rPr lang="en-GB" sz="2400"/>
              <a:t>The violation of H&amp;S rules or procedures is one of the biggest causes of accidents and injuries at work.</a:t>
            </a:r>
          </a:p>
          <a:p>
            <a:endParaRPr lang="en-GB" sz="2400"/>
          </a:p>
          <a:p>
            <a:pPr lvl="1"/>
            <a:r>
              <a:rPr lang="en-GB" sz="2200"/>
              <a:t>‘I felt I had no choice’ – intentional due to the situation or rules</a:t>
            </a:r>
          </a:p>
          <a:p>
            <a:pPr lvl="1"/>
            <a:r>
              <a:rPr lang="en-GB" sz="2200"/>
              <a:t>‘I didn’t care about the consequences’ – intentional violations</a:t>
            </a:r>
          </a:p>
        </p:txBody>
      </p:sp>
    </p:spTree>
    <p:extLst>
      <p:ext uri="{BB962C8B-B14F-4D97-AF65-F5344CB8AC3E}">
        <p14:creationId xmlns:p14="http://schemas.microsoft.com/office/powerpoint/2010/main" val="4200106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When are violations likely to occur?</a:t>
            </a:r>
          </a:p>
        </p:txBody>
      </p:sp>
      <p:sp>
        <p:nvSpPr>
          <p:cNvPr id="3" name="Content Placeholder 2"/>
          <p:cNvSpPr>
            <a:spLocks noGrp="1"/>
          </p:cNvSpPr>
          <p:nvPr>
            <p:ph idx="1"/>
          </p:nvPr>
        </p:nvSpPr>
        <p:spPr>
          <a:xfrm>
            <a:off x="1065212" y="1828800"/>
            <a:ext cx="8686801" cy="4696544"/>
          </a:xfrm>
        </p:spPr>
        <p:txBody>
          <a:bodyPr>
            <a:normAutofit lnSpcReduction="10000"/>
          </a:bodyPr>
          <a:lstStyle/>
          <a:p>
            <a:r>
              <a:rPr lang="en-GB" sz="2400"/>
              <a:t>Incorrect knowledge of consequences</a:t>
            </a:r>
          </a:p>
          <a:p>
            <a:r>
              <a:rPr lang="en-GB" sz="2400"/>
              <a:t>Poor morale</a:t>
            </a:r>
          </a:p>
          <a:p>
            <a:r>
              <a:rPr lang="en-GB" sz="2400"/>
              <a:t>Violation-condoning norms</a:t>
            </a:r>
          </a:p>
          <a:p>
            <a:r>
              <a:rPr lang="en-GB" sz="2400"/>
              <a:t>Inappropriate or ambiguous rules/instructions</a:t>
            </a:r>
          </a:p>
          <a:p>
            <a:r>
              <a:rPr lang="en-GB" sz="2400"/>
              <a:t>Pressure</a:t>
            </a:r>
          </a:p>
          <a:p>
            <a:pPr lvl="1"/>
            <a:r>
              <a:rPr lang="en-GB" sz="2200"/>
              <a:t>Workload</a:t>
            </a:r>
          </a:p>
          <a:p>
            <a:pPr lvl="1"/>
            <a:r>
              <a:rPr lang="en-GB" sz="2200"/>
              <a:t>Perceived management expectations</a:t>
            </a:r>
          </a:p>
          <a:p>
            <a:pPr lvl="1"/>
            <a:r>
              <a:rPr lang="en-GB" sz="2200"/>
              <a:t>Time</a:t>
            </a:r>
          </a:p>
          <a:p>
            <a:pPr lvl="1"/>
            <a:r>
              <a:rPr lang="en-GB" sz="2200"/>
              <a:t>Output</a:t>
            </a:r>
          </a:p>
          <a:p>
            <a:r>
              <a:rPr lang="en-GB" sz="2400"/>
              <a:t>Lack of safety culture</a:t>
            </a:r>
          </a:p>
          <a:p>
            <a:endParaRPr lang="en-GB" sz="2400"/>
          </a:p>
        </p:txBody>
      </p:sp>
    </p:spTree>
    <p:extLst>
      <p:ext uri="{BB962C8B-B14F-4D97-AF65-F5344CB8AC3E}">
        <p14:creationId xmlns:p14="http://schemas.microsoft.com/office/powerpoint/2010/main" val="20589433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Factors contributing to human error - violations</a:t>
            </a:r>
          </a:p>
        </p:txBody>
      </p:sp>
      <p:sp>
        <p:nvSpPr>
          <p:cNvPr id="3" name="Content Placeholder 2"/>
          <p:cNvSpPr>
            <a:spLocks noGrp="1"/>
          </p:cNvSpPr>
          <p:nvPr>
            <p:ph idx="1"/>
          </p:nvPr>
        </p:nvSpPr>
        <p:spPr/>
        <p:txBody>
          <a:bodyPr>
            <a:normAutofit lnSpcReduction="10000"/>
          </a:bodyPr>
          <a:lstStyle/>
          <a:p>
            <a:r>
              <a:rPr lang="en-GB" sz="2400">
                <a:solidFill>
                  <a:schemeClr val="accent1">
                    <a:lumMod val="75000"/>
                  </a:schemeClr>
                </a:solidFill>
              </a:rPr>
              <a:t>Job</a:t>
            </a:r>
          </a:p>
          <a:p>
            <a:pPr lvl="1"/>
            <a:r>
              <a:rPr lang="en-GB" sz="2000"/>
              <a:t>Distractions; lack of time; inadequate procedures; poor lighting; extremes of temperature</a:t>
            </a:r>
          </a:p>
          <a:p>
            <a:r>
              <a:rPr lang="en-GB" sz="2400">
                <a:solidFill>
                  <a:schemeClr val="accent1">
                    <a:lumMod val="75000"/>
                  </a:schemeClr>
                </a:solidFill>
              </a:rPr>
              <a:t>Human</a:t>
            </a:r>
          </a:p>
          <a:p>
            <a:pPr lvl="1"/>
            <a:r>
              <a:rPr lang="en-GB" sz="2000"/>
              <a:t>Physical ability; competency; fatigue; stress; substance misuse; hunger; cultural factors; hazardous attitudes</a:t>
            </a:r>
          </a:p>
          <a:p>
            <a:r>
              <a:rPr lang="en-GB" sz="2400">
                <a:solidFill>
                  <a:schemeClr val="accent1">
                    <a:lumMod val="75000"/>
                  </a:schemeClr>
                </a:solidFill>
              </a:rPr>
              <a:t>Organisational</a:t>
            </a:r>
          </a:p>
          <a:p>
            <a:pPr lvl="1"/>
            <a:r>
              <a:rPr lang="en-GB" sz="2000"/>
              <a:t>Work pressure; long shifts; insufficient supervision</a:t>
            </a:r>
          </a:p>
          <a:p>
            <a:r>
              <a:rPr lang="en-GB" sz="2400">
                <a:solidFill>
                  <a:schemeClr val="accent1">
                    <a:lumMod val="75000"/>
                  </a:schemeClr>
                </a:solidFill>
              </a:rPr>
              <a:t>Equipment</a:t>
            </a:r>
          </a:p>
          <a:p>
            <a:pPr lvl="1"/>
            <a:r>
              <a:rPr lang="en-GB" sz="2000"/>
              <a:t>Poor design; workplace layout</a:t>
            </a:r>
          </a:p>
        </p:txBody>
      </p:sp>
    </p:spTree>
    <p:extLst>
      <p:ext uri="{BB962C8B-B14F-4D97-AF65-F5344CB8AC3E}">
        <p14:creationId xmlns:p14="http://schemas.microsoft.com/office/powerpoint/2010/main" val="219495445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Reducing human error</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502317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How can organisations aim to reduce the impact of human error?</a:t>
            </a:r>
          </a:p>
        </p:txBody>
      </p:sp>
      <p:sp>
        <p:nvSpPr>
          <p:cNvPr id="3" name="Content Placeholder 2"/>
          <p:cNvSpPr>
            <a:spLocks noGrp="1"/>
          </p:cNvSpPr>
          <p:nvPr>
            <p:ph idx="1"/>
          </p:nvPr>
        </p:nvSpPr>
        <p:spPr/>
        <p:txBody>
          <a:bodyPr/>
          <a:lstStyle/>
          <a:p>
            <a:pPr marL="45720" indent="0" algn="ctr">
              <a:buNone/>
            </a:pPr>
            <a:r>
              <a:rPr lang="en-GB" sz="3200" b="1" u="sng">
                <a:solidFill>
                  <a:schemeClr val="accent1">
                    <a:lumMod val="75000"/>
                  </a:schemeClr>
                </a:solidFill>
              </a:rPr>
              <a:t>Organisational culture</a:t>
            </a:r>
          </a:p>
          <a:p>
            <a:endParaRPr lang="en-GB"/>
          </a:p>
          <a:p>
            <a:r>
              <a:rPr lang="en-GB"/>
              <a:t>Effective training / re-training programmes</a:t>
            </a:r>
          </a:p>
          <a:p>
            <a:r>
              <a:rPr lang="en-GB"/>
              <a:t>Effective recruitment and selection strategies</a:t>
            </a:r>
          </a:p>
          <a:p>
            <a:r>
              <a:rPr lang="en-GB"/>
              <a:t>Good working practices (working hours, </a:t>
            </a:r>
            <a:r>
              <a:rPr lang="en-GB" err="1"/>
              <a:t>etc</a:t>
            </a:r>
            <a:r>
              <a:rPr lang="en-GB"/>
              <a:t>)</a:t>
            </a:r>
          </a:p>
          <a:p>
            <a:r>
              <a:rPr lang="en-GB"/>
              <a:t>Good and effective leadership</a:t>
            </a:r>
          </a:p>
          <a:p>
            <a:r>
              <a:rPr lang="en-GB"/>
              <a:t>Enhancing motivation, commitment, and morale</a:t>
            </a:r>
          </a:p>
        </p:txBody>
      </p:sp>
    </p:spTree>
    <p:extLst>
      <p:ext uri="{BB962C8B-B14F-4D97-AF65-F5344CB8AC3E}">
        <p14:creationId xmlns:p14="http://schemas.microsoft.com/office/powerpoint/2010/main" val="157084331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How can organisations aim to reduce the impact of human error?</a:t>
            </a:r>
          </a:p>
        </p:txBody>
      </p:sp>
      <p:sp>
        <p:nvSpPr>
          <p:cNvPr id="3" name="Content Placeholder 2"/>
          <p:cNvSpPr>
            <a:spLocks noGrp="1"/>
          </p:cNvSpPr>
          <p:nvPr>
            <p:ph idx="1"/>
          </p:nvPr>
        </p:nvSpPr>
        <p:spPr/>
        <p:txBody>
          <a:bodyPr>
            <a:normAutofit lnSpcReduction="10000"/>
          </a:bodyPr>
          <a:lstStyle/>
          <a:p>
            <a:pPr marL="45720" indent="0" algn="ctr">
              <a:buNone/>
            </a:pPr>
            <a:r>
              <a:rPr lang="en-GB" sz="3200" b="1" u="sng">
                <a:solidFill>
                  <a:schemeClr val="accent1">
                    <a:lumMod val="75000"/>
                  </a:schemeClr>
                </a:solidFill>
              </a:rPr>
              <a:t>Organisational Safety Culture</a:t>
            </a:r>
          </a:p>
          <a:p>
            <a:endParaRPr lang="en-GB"/>
          </a:p>
          <a:p>
            <a:r>
              <a:rPr lang="en-GB"/>
              <a:t>Effective leadership on health and safety practices</a:t>
            </a:r>
          </a:p>
          <a:p>
            <a:r>
              <a:rPr lang="en-GB"/>
              <a:t>Employee involvement in health and safety</a:t>
            </a:r>
          </a:p>
          <a:p>
            <a:r>
              <a:rPr lang="en-GB"/>
              <a:t>Investigations of ‘near misses’</a:t>
            </a:r>
          </a:p>
          <a:p>
            <a:pPr lvl="1"/>
            <a:r>
              <a:rPr lang="en-GB"/>
              <a:t>Not just incidents / accidents</a:t>
            </a:r>
          </a:p>
          <a:p>
            <a:r>
              <a:rPr lang="en-GB"/>
              <a:t>Foster a team responsibility for reporting errors</a:t>
            </a:r>
          </a:p>
          <a:p>
            <a:r>
              <a:rPr lang="en-GB"/>
              <a:t>Not disciplining staff for reporting errors</a:t>
            </a:r>
          </a:p>
          <a:p>
            <a:pPr lvl="1"/>
            <a:r>
              <a:rPr lang="en-GB"/>
              <a:t>Further promoting a reporting culture</a:t>
            </a:r>
          </a:p>
        </p:txBody>
      </p:sp>
    </p:spTree>
    <p:extLst>
      <p:ext uri="{BB962C8B-B14F-4D97-AF65-F5344CB8AC3E}">
        <p14:creationId xmlns:p14="http://schemas.microsoft.com/office/powerpoint/2010/main" val="418287384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How can organisations aim to reduce the impact of human error?</a:t>
            </a:r>
          </a:p>
        </p:txBody>
      </p:sp>
      <p:sp>
        <p:nvSpPr>
          <p:cNvPr id="3" name="Content Placeholder 2"/>
          <p:cNvSpPr>
            <a:spLocks noGrp="1"/>
          </p:cNvSpPr>
          <p:nvPr>
            <p:ph idx="1"/>
          </p:nvPr>
        </p:nvSpPr>
        <p:spPr/>
        <p:txBody>
          <a:bodyPr/>
          <a:lstStyle/>
          <a:p>
            <a:pPr marL="45720" indent="0" algn="ctr">
              <a:buNone/>
            </a:pPr>
            <a:r>
              <a:rPr lang="en-GB" sz="3200" b="1" u="sng">
                <a:solidFill>
                  <a:schemeClr val="accent1">
                    <a:lumMod val="75000"/>
                  </a:schemeClr>
                </a:solidFill>
              </a:rPr>
              <a:t>Systems design</a:t>
            </a:r>
          </a:p>
          <a:p>
            <a:endParaRPr lang="en-GB"/>
          </a:p>
          <a:p>
            <a:r>
              <a:rPr lang="en-GB"/>
              <a:t>Ensure importance is placed upon designing systems that minimise the chance of an employees error that could result in serious consequences</a:t>
            </a:r>
          </a:p>
          <a:p>
            <a:endParaRPr lang="en-GB"/>
          </a:p>
          <a:p>
            <a:r>
              <a:rPr lang="en-GB"/>
              <a:t>Particularly important in automated industries</a:t>
            </a:r>
          </a:p>
          <a:p>
            <a:pPr lvl="1"/>
            <a:r>
              <a:rPr lang="en-GB"/>
              <a:t>E.g., nuclear industry</a:t>
            </a:r>
          </a:p>
        </p:txBody>
      </p:sp>
    </p:spTree>
    <p:extLst>
      <p:ext uri="{BB962C8B-B14F-4D97-AF65-F5344CB8AC3E}">
        <p14:creationId xmlns:p14="http://schemas.microsoft.com/office/powerpoint/2010/main" val="16265922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Human error and fatigue</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2237905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45720" indent="0" algn="ctr">
              <a:buNone/>
            </a:pPr>
            <a:endParaRPr lang="en-GB" sz="3200" i="1"/>
          </a:p>
          <a:p>
            <a:pPr marL="45720" indent="0" algn="ctr">
              <a:buNone/>
            </a:pPr>
            <a:r>
              <a:rPr lang="en-GB" sz="3200" i="1"/>
              <a:t>“Fatigue is the result of prolonged mental or physical exertion; it can effect people’s performance and impair their mental alertness, which leads to dangerous errors”</a:t>
            </a:r>
          </a:p>
          <a:p>
            <a:pPr marL="45720" indent="0">
              <a:buNone/>
            </a:pPr>
            <a:endParaRPr lang="en-GB"/>
          </a:p>
          <a:p>
            <a:pPr marL="45720" indent="0">
              <a:buNone/>
            </a:pPr>
            <a:endParaRPr lang="en-GB"/>
          </a:p>
          <a:p>
            <a:pPr marL="45720" indent="0">
              <a:buNone/>
            </a:pPr>
            <a:r>
              <a:rPr lang="en-GB"/>
              <a:t>(HSE, 2005)</a:t>
            </a:r>
          </a:p>
        </p:txBody>
      </p:sp>
      <p:sp>
        <p:nvSpPr>
          <p:cNvPr id="6" name="Title 1">
            <a:extLst>
              <a:ext uri="{FF2B5EF4-FFF2-40B4-BE49-F238E27FC236}">
                <a16:creationId xmlns:a16="http://schemas.microsoft.com/office/drawing/2014/main" id="{A9DFA3B5-2E7C-A968-FB04-5B5D935CDC92}"/>
              </a:ext>
            </a:extLst>
          </p:cNvPr>
          <p:cNvSpPr>
            <a:spLocks noGrp="1"/>
          </p:cNvSpPr>
          <p:nvPr>
            <p:ph type="title"/>
          </p:nvPr>
        </p:nvSpPr>
        <p:spPr>
          <a:xfrm>
            <a:off x="1065212" y="533400"/>
            <a:ext cx="8686801" cy="663352"/>
          </a:xfrm>
        </p:spPr>
        <p:txBody>
          <a:bodyPr/>
          <a:lstStyle/>
          <a:p>
            <a:r>
              <a:rPr lang="en-GB"/>
              <a:t>Fatigue</a:t>
            </a:r>
          </a:p>
        </p:txBody>
      </p:sp>
    </p:spTree>
    <p:extLst>
      <p:ext uri="{BB962C8B-B14F-4D97-AF65-F5344CB8AC3E}">
        <p14:creationId xmlns:p14="http://schemas.microsoft.com/office/powerpoint/2010/main" val="15666819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err="1"/>
              <a:t>Yeow</a:t>
            </a:r>
            <a:r>
              <a:rPr lang="en-GB" sz="2400"/>
              <a:t> et al. (2014)</a:t>
            </a:r>
          </a:p>
          <a:p>
            <a:pPr lvl="1"/>
            <a:r>
              <a:rPr lang="en-GB" sz="2000"/>
              <a:t>Around 48.8% of human errors are likely caused by fatigue, stress, repetition at work and work environments</a:t>
            </a:r>
          </a:p>
          <a:p>
            <a:pPr lvl="1"/>
            <a:endParaRPr lang="en-GB" sz="2000"/>
          </a:p>
          <a:p>
            <a:r>
              <a:rPr lang="en-GB" sz="2200"/>
              <a:t>Fatigue can be the result of:</a:t>
            </a:r>
          </a:p>
          <a:p>
            <a:pPr lvl="1"/>
            <a:r>
              <a:rPr lang="en-GB" sz="2000"/>
              <a:t>Insufficient sleep or disruptions in normal sleep pattern (</a:t>
            </a:r>
            <a:r>
              <a:rPr lang="en-GB" sz="2000" err="1"/>
              <a:t>Lerman</a:t>
            </a:r>
            <a:r>
              <a:rPr lang="en-GB" sz="2000"/>
              <a:t> et al., 2012)</a:t>
            </a:r>
          </a:p>
          <a:p>
            <a:pPr lvl="1"/>
            <a:r>
              <a:rPr lang="en-GB" sz="2000"/>
              <a:t>Shift rotations (Salma &amp; </a:t>
            </a:r>
            <a:r>
              <a:rPr lang="en-GB" sz="2000" err="1"/>
              <a:t>Kameswara</a:t>
            </a:r>
            <a:r>
              <a:rPr lang="en-GB" sz="2000"/>
              <a:t>, 2012)</a:t>
            </a:r>
          </a:p>
          <a:p>
            <a:pPr lvl="1"/>
            <a:endParaRPr lang="en-GB" sz="2000"/>
          </a:p>
          <a:p>
            <a:r>
              <a:rPr lang="en-GB" sz="2200"/>
              <a:t>Fatigue is ultimately a lack of restorative sleep </a:t>
            </a:r>
          </a:p>
        </p:txBody>
      </p:sp>
      <p:sp>
        <p:nvSpPr>
          <p:cNvPr id="6" name="Title 1">
            <a:extLst>
              <a:ext uri="{FF2B5EF4-FFF2-40B4-BE49-F238E27FC236}">
                <a16:creationId xmlns:a16="http://schemas.microsoft.com/office/drawing/2014/main" id="{A3D386B2-2AB2-7529-DE5F-ACCBEAFFBF8E}"/>
              </a:ext>
            </a:extLst>
          </p:cNvPr>
          <p:cNvSpPr>
            <a:spLocks noGrp="1"/>
          </p:cNvSpPr>
          <p:nvPr>
            <p:ph type="title"/>
          </p:nvPr>
        </p:nvSpPr>
        <p:spPr>
          <a:xfrm>
            <a:off x="1065212" y="533400"/>
            <a:ext cx="8686801" cy="663352"/>
          </a:xfrm>
        </p:spPr>
        <p:txBody>
          <a:bodyPr/>
          <a:lstStyle/>
          <a:p>
            <a:r>
              <a:rPr lang="en-GB"/>
              <a:t>Fatigue</a:t>
            </a:r>
          </a:p>
        </p:txBody>
      </p:sp>
    </p:spTree>
    <p:extLst>
      <p:ext uri="{BB962C8B-B14F-4D97-AF65-F5344CB8AC3E}">
        <p14:creationId xmlns:p14="http://schemas.microsoft.com/office/powerpoint/2010/main" val="9853488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5212" y="533400"/>
            <a:ext cx="8686801" cy="663352"/>
          </a:xfrm>
        </p:spPr>
        <p:txBody>
          <a:bodyPr/>
          <a:lstStyle/>
          <a:p>
            <a:r>
              <a:rPr lang="en-GB"/>
              <a:t>Fatigue</a:t>
            </a:r>
          </a:p>
        </p:txBody>
      </p:sp>
      <p:sp>
        <p:nvSpPr>
          <p:cNvPr id="3" name="Content Placeholder 2"/>
          <p:cNvSpPr>
            <a:spLocks noGrp="1"/>
          </p:cNvSpPr>
          <p:nvPr>
            <p:ph idx="1"/>
          </p:nvPr>
        </p:nvSpPr>
        <p:spPr/>
        <p:txBody>
          <a:bodyPr>
            <a:normAutofit/>
          </a:bodyPr>
          <a:lstStyle/>
          <a:p>
            <a:r>
              <a:rPr lang="en-GB" sz="2400"/>
              <a:t>Fatigue has been implicated in around 20% of accidents on major roads in the UK</a:t>
            </a:r>
          </a:p>
          <a:p>
            <a:endParaRPr lang="en-GB" sz="2400"/>
          </a:p>
          <a:p>
            <a:r>
              <a:rPr lang="en-GB" sz="2400"/>
              <a:t>Estimated cost of fatigue between £115-240 million per year in terms of work accidents alone</a:t>
            </a:r>
          </a:p>
          <a:p>
            <a:endParaRPr lang="en-GB" sz="2400"/>
          </a:p>
          <a:p>
            <a:r>
              <a:rPr lang="en-GB" sz="2400"/>
              <a:t>Also suggested to be a root cause of many major accidents..</a:t>
            </a:r>
          </a:p>
        </p:txBody>
      </p:sp>
    </p:spTree>
    <p:extLst>
      <p:ext uri="{BB962C8B-B14F-4D97-AF65-F5344CB8AC3E}">
        <p14:creationId xmlns:p14="http://schemas.microsoft.com/office/powerpoint/2010/main" val="340116470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5213" y="533400"/>
            <a:ext cx="4114800" cy="1743472"/>
          </a:xfrm>
        </p:spPr>
        <p:txBody>
          <a:bodyPr/>
          <a:lstStyle/>
          <a:p>
            <a:pPr algn="ctr"/>
            <a:r>
              <a:rPr lang="en-GB"/>
              <a:t>Herald of Free Enterprise</a:t>
            </a:r>
            <a:br>
              <a:rPr lang="en-GB"/>
            </a:br>
            <a:br>
              <a:rPr lang="en-GB"/>
            </a:br>
            <a:r>
              <a:rPr lang="en-GB"/>
              <a:t>1987</a:t>
            </a:r>
          </a:p>
        </p:txBody>
      </p:sp>
      <p:pic>
        <p:nvPicPr>
          <p:cNvPr id="5" name="Picture Placeholder 4"/>
          <p:cNvPicPr>
            <a:picLocks noGrp="1" noChangeAspect="1"/>
          </p:cNvPicPr>
          <p:nvPr>
            <p:ph type="pic" idx="1"/>
          </p:nvPr>
        </p:nvPicPr>
        <p:blipFill>
          <a:blip r:embed="rId2"/>
          <a:srcRect l="12308" r="12308"/>
          <a:stretch>
            <a:fillRect/>
          </a:stretch>
        </p:blipFill>
        <p:spPr>
          <a:xfrm>
            <a:off x="7318548" y="1628800"/>
            <a:ext cx="3177570" cy="3183632"/>
          </a:xfrm>
          <a:prstGeom prst="rect">
            <a:avLst/>
          </a:prstGeom>
        </p:spPr>
      </p:pic>
      <p:sp>
        <p:nvSpPr>
          <p:cNvPr id="4" name="Text Placeholder 3"/>
          <p:cNvSpPr>
            <a:spLocks noGrp="1"/>
          </p:cNvSpPr>
          <p:nvPr>
            <p:ph type="body" sz="half" idx="2"/>
          </p:nvPr>
        </p:nvSpPr>
        <p:spPr>
          <a:xfrm>
            <a:off x="1065213" y="2996952"/>
            <a:ext cx="4114800" cy="3022848"/>
          </a:xfrm>
        </p:spPr>
        <p:txBody>
          <a:bodyPr>
            <a:normAutofit/>
          </a:bodyPr>
          <a:lstStyle/>
          <a:p>
            <a:r>
              <a:rPr lang="en-GB" sz="2000"/>
              <a:t>Ferry capsized on the night of 6</a:t>
            </a:r>
            <a:r>
              <a:rPr lang="en-GB" sz="2000" baseline="30000"/>
              <a:t>th</a:t>
            </a:r>
            <a:r>
              <a:rPr lang="en-GB" sz="2000"/>
              <a:t> March 1987 killing 183 passengers and crew</a:t>
            </a:r>
          </a:p>
          <a:p>
            <a:endParaRPr lang="en-GB" sz="2000"/>
          </a:p>
          <a:p>
            <a:r>
              <a:rPr lang="en-GB" sz="2000"/>
              <a:t>The captain was on a break and thought to be asleep in his cabin</a:t>
            </a:r>
          </a:p>
        </p:txBody>
      </p:sp>
    </p:spTree>
    <p:extLst>
      <p:ext uri="{BB962C8B-B14F-4D97-AF65-F5344CB8AC3E}">
        <p14:creationId xmlns:p14="http://schemas.microsoft.com/office/powerpoint/2010/main" val="42901981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Clapham Junction</a:t>
            </a:r>
            <a:br>
              <a:rPr lang="en-GB"/>
            </a:br>
            <a:br>
              <a:rPr lang="en-GB"/>
            </a:br>
            <a:r>
              <a:rPr lang="en-GB"/>
              <a:t>1988</a:t>
            </a:r>
          </a:p>
        </p:txBody>
      </p:sp>
      <p:pic>
        <p:nvPicPr>
          <p:cNvPr id="5" name="Picture Placeholder 4"/>
          <p:cNvPicPr>
            <a:picLocks noGrp="1" noChangeAspect="1"/>
          </p:cNvPicPr>
          <p:nvPr>
            <p:ph type="pic" idx="1"/>
          </p:nvPr>
        </p:nvPicPr>
        <p:blipFill>
          <a:blip r:embed="rId2"/>
          <a:srcRect l="11889" r="11889"/>
          <a:stretch>
            <a:fillRect/>
          </a:stretch>
        </p:blipFill>
        <p:spPr>
          <a:xfrm>
            <a:off x="7102524" y="764704"/>
            <a:ext cx="3396952" cy="3403432"/>
          </a:xfrm>
          <a:prstGeom prst="rect">
            <a:avLst/>
          </a:prstGeom>
        </p:spPr>
      </p:pic>
      <p:sp>
        <p:nvSpPr>
          <p:cNvPr id="4" name="Text Placeholder 3"/>
          <p:cNvSpPr>
            <a:spLocks noGrp="1"/>
          </p:cNvSpPr>
          <p:nvPr>
            <p:ph type="body" sz="half" idx="2"/>
          </p:nvPr>
        </p:nvSpPr>
        <p:spPr>
          <a:xfrm>
            <a:off x="693812" y="2259924"/>
            <a:ext cx="4957192" cy="3816424"/>
          </a:xfrm>
        </p:spPr>
        <p:txBody>
          <a:bodyPr>
            <a:noAutofit/>
          </a:bodyPr>
          <a:lstStyle/>
          <a:p>
            <a:r>
              <a:rPr lang="en-GB" sz="2000"/>
              <a:t>12</a:t>
            </a:r>
            <a:r>
              <a:rPr lang="en-GB" sz="2000" baseline="30000"/>
              <a:t>th</a:t>
            </a:r>
            <a:r>
              <a:rPr lang="en-GB" sz="2000"/>
              <a:t> December 1988 – 35 people died (484 were left with injuries)</a:t>
            </a:r>
          </a:p>
          <a:p>
            <a:endParaRPr lang="en-GB" sz="2000"/>
          </a:p>
          <a:p>
            <a:r>
              <a:rPr lang="en-GB" sz="2000"/>
              <a:t>Collision the result of signalling failure – technician had not been told his working practices were wrong AND his work had not been inspected</a:t>
            </a:r>
          </a:p>
          <a:p>
            <a:endParaRPr lang="en-GB" sz="2000"/>
          </a:p>
          <a:p>
            <a:r>
              <a:rPr lang="en-GB" sz="2000"/>
              <a:t>In addition to this, he had also performed the work during his 13</a:t>
            </a:r>
            <a:r>
              <a:rPr lang="en-GB" sz="2000" baseline="30000"/>
              <a:t>th</a:t>
            </a:r>
            <a:r>
              <a:rPr lang="en-GB" sz="2000"/>
              <a:t> consecutive week of 7-day work weeks</a:t>
            </a:r>
          </a:p>
        </p:txBody>
      </p:sp>
      <p:sp>
        <p:nvSpPr>
          <p:cNvPr id="6" name="Rectangle 5"/>
          <p:cNvSpPr/>
          <p:nvPr/>
        </p:nvSpPr>
        <p:spPr>
          <a:xfrm>
            <a:off x="7102524" y="4725144"/>
            <a:ext cx="3456384" cy="1512168"/>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accent1">
                    <a:lumMod val="75000"/>
                  </a:schemeClr>
                </a:solidFill>
              </a:rPr>
              <a:t>This led to fatigue prevention policies and recommendations for industry guidance</a:t>
            </a:r>
          </a:p>
        </p:txBody>
      </p:sp>
    </p:spTree>
    <p:extLst>
      <p:ext uri="{BB962C8B-B14F-4D97-AF65-F5344CB8AC3E}">
        <p14:creationId xmlns:p14="http://schemas.microsoft.com/office/powerpoint/2010/main" val="6345335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Texas City</a:t>
            </a:r>
            <a:br>
              <a:rPr lang="en-GB"/>
            </a:br>
            <a:br>
              <a:rPr lang="en-GB"/>
            </a:br>
            <a:r>
              <a:rPr lang="en-GB"/>
              <a:t>2005</a:t>
            </a:r>
          </a:p>
        </p:txBody>
      </p:sp>
      <p:pic>
        <p:nvPicPr>
          <p:cNvPr id="5" name="Picture Placeholder 4"/>
          <p:cNvPicPr>
            <a:picLocks noGrp="1" noChangeAspect="1"/>
          </p:cNvPicPr>
          <p:nvPr>
            <p:ph type="pic" idx="1"/>
          </p:nvPr>
        </p:nvPicPr>
        <p:blipFill>
          <a:blip r:embed="rId2"/>
          <a:srcRect l="10707" r="10707"/>
          <a:stretch>
            <a:fillRect/>
          </a:stretch>
        </p:blipFill>
        <p:spPr>
          <a:xfrm>
            <a:off x="7318548" y="1556792"/>
            <a:ext cx="3528392" cy="3535123"/>
          </a:xfrm>
          <a:prstGeom prst="rect">
            <a:avLst/>
          </a:prstGeom>
        </p:spPr>
      </p:pic>
      <p:sp>
        <p:nvSpPr>
          <p:cNvPr id="4" name="Text Placeholder 3"/>
          <p:cNvSpPr>
            <a:spLocks noGrp="1"/>
          </p:cNvSpPr>
          <p:nvPr>
            <p:ph type="body" sz="half" idx="2"/>
          </p:nvPr>
        </p:nvSpPr>
        <p:spPr>
          <a:xfrm>
            <a:off x="1065213" y="2492896"/>
            <a:ext cx="4114800" cy="3526904"/>
          </a:xfrm>
        </p:spPr>
        <p:txBody>
          <a:bodyPr>
            <a:normAutofit/>
          </a:bodyPr>
          <a:lstStyle/>
          <a:p>
            <a:r>
              <a:rPr lang="en-GB" sz="2000"/>
              <a:t>23</a:t>
            </a:r>
            <a:r>
              <a:rPr lang="en-GB" sz="2000" baseline="30000"/>
              <a:t>rd</a:t>
            </a:r>
            <a:r>
              <a:rPr lang="en-GB" sz="2000"/>
              <a:t> March 2005 – explosion killing 15 workers and injuring more than 180 others</a:t>
            </a:r>
          </a:p>
          <a:p>
            <a:endParaRPr lang="en-GB" sz="2000"/>
          </a:p>
          <a:p>
            <a:r>
              <a:rPr lang="en-GB" sz="2000"/>
              <a:t>Implication = result of extensive periods of 12 hour shifts </a:t>
            </a:r>
          </a:p>
        </p:txBody>
      </p:sp>
    </p:spTree>
    <p:extLst>
      <p:ext uri="{BB962C8B-B14F-4D97-AF65-F5344CB8AC3E}">
        <p14:creationId xmlns:p14="http://schemas.microsoft.com/office/powerpoint/2010/main" val="17686549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Melton Mowbray</a:t>
            </a:r>
            <a:br>
              <a:rPr lang="en-GB"/>
            </a:br>
            <a:br>
              <a:rPr lang="en-GB"/>
            </a:br>
            <a:r>
              <a:rPr lang="en-GB"/>
              <a:t>2006</a:t>
            </a:r>
          </a:p>
        </p:txBody>
      </p:sp>
      <p:pic>
        <p:nvPicPr>
          <p:cNvPr id="5" name="Picture Placeholder 4"/>
          <p:cNvPicPr>
            <a:picLocks noGrp="1" noChangeAspect="1"/>
          </p:cNvPicPr>
          <p:nvPr>
            <p:ph type="pic" idx="1"/>
          </p:nvPr>
        </p:nvPicPr>
        <p:blipFill>
          <a:blip r:embed="rId2"/>
          <a:srcRect l="14636" r="14636"/>
          <a:stretch>
            <a:fillRect/>
          </a:stretch>
        </p:blipFill>
        <p:spPr>
          <a:xfrm>
            <a:off x="7246540" y="1628800"/>
            <a:ext cx="3468960" cy="3475578"/>
          </a:xfrm>
          <a:prstGeom prst="rect">
            <a:avLst/>
          </a:prstGeom>
        </p:spPr>
      </p:pic>
      <p:sp>
        <p:nvSpPr>
          <p:cNvPr id="4" name="Text Placeholder 3"/>
          <p:cNvSpPr>
            <a:spLocks noGrp="1"/>
          </p:cNvSpPr>
          <p:nvPr>
            <p:ph type="body" sz="half" idx="2"/>
          </p:nvPr>
        </p:nvSpPr>
        <p:spPr>
          <a:xfrm>
            <a:off x="1065212" y="2420888"/>
            <a:ext cx="4597151" cy="3598912"/>
          </a:xfrm>
        </p:spPr>
        <p:txBody>
          <a:bodyPr>
            <a:noAutofit/>
          </a:bodyPr>
          <a:lstStyle/>
          <a:p>
            <a:r>
              <a:rPr lang="en-GB" sz="2000"/>
              <a:t>Derailment of a freight train near Melton Mowbray on 9</a:t>
            </a:r>
            <a:r>
              <a:rPr lang="en-GB" sz="2000" baseline="30000"/>
              <a:t>th</a:t>
            </a:r>
            <a:r>
              <a:rPr lang="en-GB" sz="2000"/>
              <a:t> February 2006</a:t>
            </a:r>
          </a:p>
          <a:p>
            <a:endParaRPr lang="en-GB" sz="2000"/>
          </a:p>
          <a:p>
            <a:r>
              <a:rPr lang="en-GB" sz="2000"/>
              <a:t>Immediate cause = driver had a micro sleep approaching the danger signal, and was only woken after the train had derailed</a:t>
            </a:r>
          </a:p>
          <a:p>
            <a:endParaRPr lang="en-GB" sz="2000"/>
          </a:p>
          <a:p>
            <a:r>
              <a:rPr lang="en-GB" sz="2000"/>
              <a:t>Driver was suffering from fatigue and had not slept for 22 hours</a:t>
            </a:r>
          </a:p>
        </p:txBody>
      </p:sp>
    </p:spTree>
    <p:extLst>
      <p:ext uri="{BB962C8B-B14F-4D97-AF65-F5344CB8AC3E}">
        <p14:creationId xmlns:p14="http://schemas.microsoft.com/office/powerpoint/2010/main" val="39172708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5212" y="548680"/>
            <a:ext cx="8686801" cy="634752"/>
          </a:xfrm>
        </p:spPr>
        <p:txBody>
          <a:bodyPr/>
          <a:lstStyle/>
          <a:p>
            <a:r>
              <a:rPr lang="en-GB"/>
              <a:t>Causes of fatigue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0720317"/>
              </p:ext>
            </p:extLst>
          </p:nvPr>
        </p:nvGraphicFramePr>
        <p:xfrm>
          <a:off x="1065213" y="1828800"/>
          <a:ext cx="86868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86886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Warning signs</a:t>
            </a:r>
          </a:p>
        </p:txBody>
      </p:sp>
      <p:sp>
        <p:nvSpPr>
          <p:cNvPr id="3" name="Content Placeholder 2"/>
          <p:cNvSpPr>
            <a:spLocks noGrp="1"/>
          </p:cNvSpPr>
          <p:nvPr>
            <p:ph idx="1"/>
          </p:nvPr>
        </p:nvSpPr>
        <p:spPr/>
        <p:txBody>
          <a:bodyPr/>
          <a:lstStyle/>
          <a:p>
            <a:r>
              <a:rPr lang="en-GB"/>
              <a:t>Fatigue is difficult to measure… but there may be some warning signs present in workers</a:t>
            </a:r>
          </a:p>
          <a:p>
            <a:endParaRPr lang="en-GB"/>
          </a:p>
          <a:p>
            <a:pPr lvl="1"/>
            <a:r>
              <a:rPr lang="en-GB"/>
              <a:t>Lack of concentration</a:t>
            </a:r>
          </a:p>
          <a:p>
            <a:pPr lvl="1"/>
            <a:r>
              <a:rPr lang="en-GB"/>
              <a:t>Irritability</a:t>
            </a:r>
          </a:p>
          <a:p>
            <a:pPr lvl="1"/>
            <a:r>
              <a:rPr lang="en-GB"/>
              <a:t>Poor judgement</a:t>
            </a:r>
          </a:p>
          <a:p>
            <a:pPr lvl="1"/>
            <a:r>
              <a:rPr lang="en-GB"/>
              <a:t>Reduced vigilance</a:t>
            </a:r>
          </a:p>
          <a:p>
            <a:pPr lvl="1"/>
            <a:r>
              <a:rPr lang="en-GB"/>
              <a:t>Slower reaction times</a:t>
            </a:r>
          </a:p>
          <a:p>
            <a:pPr lvl="1"/>
            <a:r>
              <a:rPr lang="en-GB"/>
              <a:t>Reduced capacity for effective interpersonal communication </a:t>
            </a:r>
          </a:p>
        </p:txBody>
      </p:sp>
    </p:spTree>
    <p:extLst>
      <p:ext uri="{BB962C8B-B14F-4D97-AF65-F5344CB8AC3E}">
        <p14:creationId xmlns:p14="http://schemas.microsoft.com/office/powerpoint/2010/main" val="4034947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Reducing fatigue </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0921561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General HSE view on shift work</a:t>
            </a:r>
          </a:p>
        </p:txBody>
      </p:sp>
      <p:sp>
        <p:nvSpPr>
          <p:cNvPr id="3" name="Content Placeholder 2"/>
          <p:cNvSpPr>
            <a:spLocks noGrp="1"/>
          </p:cNvSpPr>
          <p:nvPr>
            <p:ph idx="1"/>
          </p:nvPr>
        </p:nvSpPr>
        <p:spPr/>
        <p:txBody>
          <a:bodyPr>
            <a:normAutofit/>
          </a:bodyPr>
          <a:lstStyle/>
          <a:p>
            <a:r>
              <a:rPr lang="en-GB" sz="2400"/>
              <a:t>As with any H&amp;S issue, the law requires duty holders to eliminate the risk if possible</a:t>
            </a:r>
          </a:p>
          <a:p>
            <a:pPr lvl="1"/>
            <a:r>
              <a:rPr lang="en-GB" sz="2000"/>
              <a:t>E.g., to consider whether shift work is necessary in that business</a:t>
            </a:r>
          </a:p>
          <a:p>
            <a:r>
              <a:rPr lang="en-GB" sz="2400"/>
              <a:t>Employers should:</a:t>
            </a:r>
          </a:p>
          <a:p>
            <a:pPr lvl="1"/>
            <a:r>
              <a:rPr lang="en-GB" sz="2000"/>
              <a:t>Consider the risks of shift work and the benefit of effective management</a:t>
            </a:r>
          </a:p>
          <a:p>
            <a:pPr lvl="1"/>
            <a:r>
              <a:rPr lang="en-GB" sz="2000"/>
              <a:t>Establish systems to manage the risks of shift work</a:t>
            </a:r>
          </a:p>
          <a:p>
            <a:pPr lvl="1"/>
            <a:r>
              <a:rPr lang="en-GB" sz="2000"/>
              <a:t>Asses the risks associated with shift work in their workplace</a:t>
            </a:r>
          </a:p>
          <a:p>
            <a:pPr lvl="1"/>
            <a:r>
              <a:rPr lang="en-GB" sz="2000"/>
              <a:t>Take action to reduce these risks</a:t>
            </a:r>
          </a:p>
          <a:p>
            <a:pPr lvl="1"/>
            <a:r>
              <a:rPr lang="en-GB" sz="2000"/>
              <a:t>Check and review shift-work arrangements regularly</a:t>
            </a:r>
          </a:p>
        </p:txBody>
      </p:sp>
    </p:spTree>
    <p:extLst>
      <p:ext uri="{BB962C8B-B14F-4D97-AF65-F5344CB8AC3E}">
        <p14:creationId xmlns:p14="http://schemas.microsoft.com/office/powerpoint/2010/main" val="10485994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Reducing the impact of fatigue</a:t>
            </a:r>
          </a:p>
        </p:txBody>
      </p:sp>
      <p:sp>
        <p:nvSpPr>
          <p:cNvPr id="3" name="Content Placeholder 2"/>
          <p:cNvSpPr>
            <a:spLocks noGrp="1"/>
          </p:cNvSpPr>
          <p:nvPr>
            <p:ph idx="1"/>
          </p:nvPr>
        </p:nvSpPr>
        <p:spPr/>
        <p:txBody>
          <a:bodyPr/>
          <a:lstStyle/>
          <a:p>
            <a:r>
              <a:rPr lang="en-GB"/>
              <a:t>Strategic napping</a:t>
            </a:r>
          </a:p>
          <a:p>
            <a:r>
              <a:rPr lang="en-GB"/>
              <a:t>Bright light exposure</a:t>
            </a:r>
          </a:p>
          <a:p>
            <a:r>
              <a:rPr lang="en-GB"/>
              <a:t>Pharmacological interventions</a:t>
            </a:r>
          </a:p>
          <a:p>
            <a:pPr lvl="1"/>
            <a:r>
              <a:rPr lang="en-GB"/>
              <a:t>Psychostimulants</a:t>
            </a:r>
          </a:p>
          <a:p>
            <a:pPr lvl="1"/>
            <a:r>
              <a:rPr lang="en-GB"/>
              <a:t>Caffeine</a:t>
            </a:r>
          </a:p>
          <a:p>
            <a:pPr lvl="1"/>
            <a:r>
              <a:rPr lang="en-GB"/>
              <a:t>Hypnotics</a:t>
            </a:r>
          </a:p>
          <a:p>
            <a:pPr lvl="1"/>
            <a:r>
              <a:rPr lang="en-GB"/>
              <a:t>Melatonin</a:t>
            </a:r>
          </a:p>
          <a:p>
            <a:r>
              <a:rPr lang="en-GB"/>
              <a:t>Exercise</a:t>
            </a:r>
          </a:p>
          <a:p>
            <a:r>
              <a:rPr lang="en-GB"/>
              <a:t>Fatigue Risk Management Systems (FRMS)</a:t>
            </a:r>
          </a:p>
        </p:txBody>
      </p:sp>
    </p:spTree>
    <p:extLst>
      <p:ext uri="{BB962C8B-B14F-4D97-AF65-F5344CB8AC3E}">
        <p14:creationId xmlns:p14="http://schemas.microsoft.com/office/powerpoint/2010/main" val="13412988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Fatigue Risk Management Systems (FRMS)</a:t>
            </a:r>
          </a:p>
        </p:txBody>
      </p:sp>
      <p:sp>
        <p:nvSpPr>
          <p:cNvPr id="3" name="Content Placeholder 2"/>
          <p:cNvSpPr>
            <a:spLocks noGrp="1"/>
          </p:cNvSpPr>
          <p:nvPr>
            <p:ph idx="1"/>
          </p:nvPr>
        </p:nvSpPr>
        <p:spPr/>
        <p:txBody>
          <a:bodyPr>
            <a:normAutofit/>
          </a:bodyPr>
          <a:lstStyle/>
          <a:p>
            <a:r>
              <a:rPr lang="en-GB" sz="2400"/>
              <a:t>Possible fatigue countermeasures:</a:t>
            </a:r>
          </a:p>
          <a:p>
            <a:pPr marL="708660" lvl="1" indent="-342900">
              <a:buFont typeface="+mj-lt"/>
              <a:buAutoNum type="arabicPeriod"/>
            </a:pPr>
            <a:r>
              <a:rPr lang="en-GB" sz="2000"/>
              <a:t>Preventative strategies (used before working hours and during rest times)</a:t>
            </a:r>
          </a:p>
          <a:p>
            <a:pPr marL="891540" lvl="2" indent="-342900"/>
            <a:r>
              <a:rPr lang="en-GB" sz="1800"/>
              <a:t>Designed to decrease impact of circadian disruption and sleep loss on performance and alertness</a:t>
            </a:r>
          </a:p>
          <a:p>
            <a:pPr marL="708660" lvl="1" indent="-342900">
              <a:buFont typeface="+mj-lt"/>
              <a:buAutoNum type="arabicPeriod"/>
            </a:pPr>
            <a:r>
              <a:rPr lang="en-GB" sz="2000"/>
              <a:t>Operational strategies (using during the job)</a:t>
            </a:r>
          </a:p>
          <a:p>
            <a:pPr marL="708660" lvl="1" indent="-342900">
              <a:buFont typeface="+mj-lt"/>
              <a:buAutoNum type="arabicPeriod"/>
            </a:pPr>
            <a:endParaRPr lang="en-GB" sz="2000"/>
          </a:p>
          <a:p>
            <a:r>
              <a:rPr lang="en-GB" sz="2200"/>
              <a:t>FRMS applies scientific evidence of sleep knowledge to manage workers fatigue</a:t>
            </a:r>
          </a:p>
          <a:p>
            <a:r>
              <a:rPr lang="en-GB" sz="2200"/>
              <a:t>Has developed rapidly in high safety demand jobs (truck drivers, pilots, power plant workers)</a:t>
            </a:r>
          </a:p>
        </p:txBody>
      </p:sp>
    </p:spTree>
    <p:extLst>
      <p:ext uri="{BB962C8B-B14F-4D97-AF65-F5344CB8AC3E}">
        <p14:creationId xmlns:p14="http://schemas.microsoft.com/office/powerpoint/2010/main" val="34084610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Fatigue Risk Management Systems (FRMS)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54902826"/>
              </p:ext>
            </p:extLst>
          </p:nvPr>
        </p:nvGraphicFramePr>
        <p:xfrm>
          <a:off x="1065213" y="1828800"/>
          <a:ext cx="7477472" cy="49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84633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Fatigue Risk Management Systems (FRMS)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00983020"/>
              </p:ext>
            </p:extLst>
          </p:nvPr>
        </p:nvGraphicFramePr>
        <p:xfrm>
          <a:off x="1065213" y="1828800"/>
          <a:ext cx="7477472" cy="49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Oval Callout 2"/>
          <p:cNvSpPr/>
          <p:nvPr/>
        </p:nvSpPr>
        <p:spPr>
          <a:xfrm>
            <a:off x="8110636" y="3861048"/>
            <a:ext cx="3240360" cy="1944216"/>
          </a:xfrm>
          <a:prstGeom prst="wedgeEllipseCallout">
            <a:avLst>
              <a:gd name="adj1" fmla="val -75910"/>
              <a:gd name="adj2" fmla="val 62678"/>
            </a:avLst>
          </a:prstGeom>
          <a:noFill/>
          <a:ln w="381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a:solidFill>
                  <a:schemeClr val="tx1">
                    <a:lumMod val="65000"/>
                    <a:lumOff val="35000"/>
                  </a:schemeClr>
                </a:solidFill>
              </a:rPr>
              <a:t>How much sleep opportunity is provided by a specific working time arrangement?</a:t>
            </a:r>
          </a:p>
        </p:txBody>
      </p:sp>
      <p:sp>
        <p:nvSpPr>
          <p:cNvPr id="5" name="Rounded Rectangle 4"/>
          <p:cNvSpPr/>
          <p:nvPr/>
        </p:nvSpPr>
        <p:spPr>
          <a:xfrm>
            <a:off x="6238428" y="1828800"/>
            <a:ext cx="3744416" cy="1440160"/>
          </a:xfrm>
          <a:prstGeom prst="roundRect">
            <a:avLst/>
          </a:prstGeom>
          <a:noFill/>
          <a:ln w="381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a:solidFill>
                  <a:schemeClr val="tx1">
                    <a:lumMod val="65000"/>
                    <a:lumOff val="35000"/>
                  </a:schemeClr>
                </a:solidFill>
              </a:rPr>
              <a:t>Minimising likelihood of fatigue  depends on organisation ensuring sufficient sleep opportunities are provided for employees </a:t>
            </a:r>
          </a:p>
        </p:txBody>
      </p:sp>
    </p:spTree>
    <p:extLst>
      <p:ext uri="{BB962C8B-B14F-4D97-AF65-F5344CB8AC3E}">
        <p14:creationId xmlns:p14="http://schemas.microsoft.com/office/powerpoint/2010/main" val="15388237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Fatigue Risk Management Systems (FRMS)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50396443"/>
              </p:ext>
            </p:extLst>
          </p:nvPr>
        </p:nvGraphicFramePr>
        <p:xfrm>
          <a:off x="1065213" y="1828800"/>
          <a:ext cx="7477472" cy="49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Oval Callout 2"/>
          <p:cNvSpPr/>
          <p:nvPr/>
        </p:nvSpPr>
        <p:spPr>
          <a:xfrm>
            <a:off x="8110636" y="3861048"/>
            <a:ext cx="3240360" cy="1944216"/>
          </a:xfrm>
          <a:prstGeom prst="wedgeEllipseCallout">
            <a:avLst>
              <a:gd name="adj1" fmla="val -93637"/>
              <a:gd name="adj2" fmla="val 2984"/>
            </a:avLst>
          </a:prstGeom>
          <a:noFill/>
          <a:ln w="381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a:solidFill>
                  <a:schemeClr val="tx1">
                    <a:lumMod val="65000"/>
                    <a:lumOff val="35000"/>
                  </a:schemeClr>
                </a:solidFill>
              </a:rPr>
              <a:t>Employees – “have I had enough sleep recently to work safely?”</a:t>
            </a:r>
          </a:p>
        </p:txBody>
      </p:sp>
      <p:sp>
        <p:nvSpPr>
          <p:cNvPr id="5" name="Rounded Rectangle 4"/>
          <p:cNvSpPr/>
          <p:nvPr/>
        </p:nvSpPr>
        <p:spPr>
          <a:xfrm>
            <a:off x="6238428" y="1828800"/>
            <a:ext cx="4320480" cy="1803648"/>
          </a:xfrm>
          <a:prstGeom prst="roundRect">
            <a:avLst/>
          </a:prstGeom>
          <a:noFill/>
          <a:ln w="3810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a:solidFill>
                  <a:schemeClr val="tx1">
                    <a:lumMod val="65000"/>
                    <a:lumOff val="35000"/>
                  </a:schemeClr>
                </a:solidFill>
              </a:rPr>
              <a:t>Level 1 not always sufficient. Optimal work pattern can be introduced but employee should aim to assess minimum sleep and maximum time awake in a 48hr period</a:t>
            </a:r>
          </a:p>
        </p:txBody>
      </p:sp>
    </p:spTree>
    <p:extLst>
      <p:ext uri="{BB962C8B-B14F-4D97-AF65-F5344CB8AC3E}">
        <p14:creationId xmlns:p14="http://schemas.microsoft.com/office/powerpoint/2010/main" val="41633119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Fatigue Risk Management Systems (FRMS)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20358960"/>
              </p:ext>
            </p:extLst>
          </p:nvPr>
        </p:nvGraphicFramePr>
        <p:xfrm>
          <a:off x="1065213" y="1828800"/>
          <a:ext cx="7477472" cy="49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ounded Rectangle 4"/>
          <p:cNvSpPr/>
          <p:nvPr/>
        </p:nvSpPr>
        <p:spPr>
          <a:xfrm>
            <a:off x="6238428" y="1828800"/>
            <a:ext cx="4680520" cy="1803648"/>
          </a:xfrm>
          <a:prstGeom prst="roundRect">
            <a:avLst/>
          </a:prstGeom>
          <a:noFill/>
          <a:ln w="38100"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ctr"/>
            <a:r>
              <a:rPr lang="en-GB">
                <a:solidFill>
                  <a:schemeClr val="tx1">
                    <a:lumMod val="65000"/>
                    <a:lumOff val="35000"/>
                  </a:schemeClr>
                </a:solidFill>
              </a:rPr>
              <a:t>Cumulative fatigue still a possibility (even if two prior levels are ‘perfect’). </a:t>
            </a:r>
          </a:p>
          <a:p>
            <a:pPr algn="ctr"/>
            <a:endParaRPr lang="en-GB">
              <a:solidFill>
                <a:schemeClr val="tx1">
                  <a:lumMod val="65000"/>
                  <a:lumOff val="35000"/>
                </a:schemeClr>
              </a:solidFill>
            </a:endParaRPr>
          </a:p>
          <a:p>
            <a:pPr algn="ctr"/>
            <a:r>
              <a:rPr lang="en-GB">
                <a:solidFill>
                  <a:schemeClr val="tx1">
                    <a:lumMod val="65000"/>
                    <a:lumOff val="35000"/>
                  </a:schemeClr>
                </a:solidFill>
              </a:rPr>
              <a:t>Behavioural symptoms can be detected (e.g., simple symptoms checklist such as the </a:t>
            </a:r>
            <a:r>
              <a:rPr lang="en-GB" err="1">
                <a:solidFill>
                  <a:schemeClr val="tx1">
                    <a:lumMod val="65000"/>
                    <a:lumOff val="35000"/>
                  </a:schemeClr>
                </a:solidFill>
              </a:rPr>
              <a:t>Samn-Perelli</a:t>
            </a:r>
            <a:r>
              <a:rPr lang="en-GB">
                <a:solidFill>
                  <a:schemeClr val="tx1">
                    <a:lumMod val="65000"/>
                    <a:lumOff val="35000"/>
                  </a:schemeClr>
                </a:solidFill>
              </a:rPr>
              <a:t> Fatigue Checklist)</a:t>
            </a:r>
          </a:p>
        </p:txBody>
      </p:sp>
    </p:spTree>
    <p:extLst>
      <p:ext uri="{BB962C8B-B14F-4D97-AF65-F5344CB8AC3E}">
        <p14:creationId xmlns:p14="http://schemas.microsoft.com/office/powerpoint/2010/main" val="36015762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Fatigue Risk Management Systems (FRMS)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46746857"/>
              </p:ext>
            </p:extLst>
          </p:nvPr>
        </p:nvGraphicFramePr>
        <p:xfrm>
          <a:off x="1065213" y="1828800"/>
          <a:ext cx="7477472" cy="49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ounded Rectangle 4"/>
          <p:cNvSpPr/>
          <p:nvPr/>
        </p:nvSpPr>
        <p:spPr>
          <a:xfrm>
            <a:off x="6238428" y="1828800"/>
            <a:ext cx="4680520" cy="1803648"/>
          </a:xfrm>
          <a:prstGeom prst="roundRect">
            <a:avLst/>
          </a:prstGeom>
          <a:noFill/>
          <a:ln w="3810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GB">
                <a:solidFill>
                  <a:schemeClr val="tx1">
                    <a:lumMod val="65000"/>
                    <a:lumOff val="35000"/>
                  </a:schemeClr>
                </a:solidFill>
              </a:rPr>
              <a:t>Concerned more with assessment and control of fatigue-related errors and incidents.</a:t>
            </a:r>
          </a:p>
          <a:p>
            <a:pPr algn="ctr"/>
            <a:endParaRPr lang="en-GB">
              <a:solidFill>
                <a:schemeClr val="tx1">
                  <a:lumMod val="65000"/>
                  <a:lumOff val="35000"/>
                </a:schemeClr>
              </a:solidFill>
            </a:endParaRPr>
          </a:p>
          <a:p>
            <a:pPr algn="ctr"/>
            <a:r>
              <a:rPr lang="en-GB">
                <a:solidFill>
                  <a:schemeClr val="tx1">
                    <a:lumMod val="65000"/>
                    <a:lumOff val="35000"/>
                  </a:schemeClr>
                </a:solidFill>
              </a:rPr>
              <a:t>Aim overall is to monitor effectiveness of prior levels</a:t>
            </a:r>
          </a:p>
        </p:txBody>
      </p:sp>
      <p:sp>
        <p:nvSpPr>
          <p:cNvPr id="6" name="Rounded Rectangle 5"/>
          <p:cNvSpPr/>
          <p:nvPr/>
        </p:nvSpPr>
        <p:spPr>
          <a:xfrm>
            <a:off x="8172927" y="4149080"/>
            <a:ext cx="3394093" cy="2232248"/>
          </a:xfrm>
          <a:prstGeom prst="roundRect">
            <a:avLst/>
          </a:prstGeom>
          <a:noFill/>
          <a:ln w="38100"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GB">
                <a:solidFill>
                  <a:schemeClr val="tx1">
                    <a:lumMod val="65000"/>
                    <a:lumOff val="35000"/>
                  </a:schemeClr>
                </a:solidFill>
              </a:rPr>
              <a:t>Level 4 - errors: data collection, field observations, documented errors</a:t>
            </a:r>
          </a:p>
          <a:p>
            <a:pPr algn="ctr"/>
            <a:endParaRPr lang="en-GB">
              <a:solidFill>
                <a:schemeClr val="tx1">
                  <a:lumMod val="65000"/>
                  <a:lumOff val="35000"/>
                </a:schemeClr>
              </a:solidFill>
            </a:endParaRPr>
          </a:p>
          <a:p>
            <a:pPr algn="ctr"/>
            <a:r>
              <a:rPr lang="en-GB">
                <a:solidFill>
                  <a:schemeClr val="tx1">
                    <a:lumMod val="65000"/>
                    <a:lumOff val="35000"/>
                  </a:schemeClr>
                </a:solidFill>
              </a:rPr>
              <a:t>Level 5 - incidents: investigate whether fatigue = causal or contributory factor to errors </a:t>
            </a:r>
          </a:p>
        </p:txBody>
      </p:sp>
    </p:spTree>
    <p:extLst>
      <p:ext uri="{BB962C8B-B14F-4D97-AF65-F5344CB8AC3E}">
        <p14:creationId xmlns:p14="http://schemas.microsoft.com/office/powerpoint/2010/main" val="4190039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FRMS in practice</a:t>
            </a:r>
          </a:p>
        </p:txBody>
      </p:sp>
      <p:sp>
        <p:nvSpPr>
          <p:cNvPr id="3" name="Content Placeholder 2"/>
          <p:cNvSpPr>
            <a:spLocks noGrp="1"/>
          </p:cNvSpPr>
          <p:nvPr>
            <p:ph idx="1"/>
          </p:nvPr>
        </p:nvSpPr>
        <p:spPr>
          <a:xfrm>
            <a:off x="1065213" y="1828800"/>
            <a:ext cx="7981528" cy="4191000"/>
          </a:xfrm>
        </p:spPr>
        <p:txBody>
          <a:bodyPr>
            <a:normAutofit lnSpcReduction="10000"/>
          </a:bodyPr>
          <a:lstStyle/>
          <a:p>
            <a:r>
              <a:rPr lang="en-GB" sz="2400"/>
              <a:t>In 2006, EasyJet became the first major short haul airline to be issued with a Regulatory dispensation in order to operate a new crew roster pattern which took account of FRMS principles.</a:t>
            </a:r>
          </a:p>
          <a:p>
            <a:endParaRPr lang="en-GB" sz="2400"/>
          </a:p>
          <a:p>
            <a:r>
              <a:rPr lang="en-GB" sz="2400"/>
              <a:t>Example of implementations:</a:t>
            </a:r>
          </a:p>
          <a:p>
            <a:endParaRPr lang="en-GB" sz="2400"/>
          </a:p>
          <a:p>
            <a:pPr lvl="1"/>
            <a:r>
              <a:rPr lang="en-GB"/>
              <a:t>A sequence of 5 early starts, 2 days off, </a:t>
            </a:r>
          </a:p>
          <a:p>
            <a:pPr lvl="1"/>
            <a:r>
              <a:rPr lang="en-GB"/>
              <a:t>5 late starts, 4 days off in place of the previous cycle of 3 early starts, </a:t>
            </a:r>
          </a:p>
          <a:p>
            <a:pPr lvl="1"/>
            <a:r>
              <a:rPr lang="en-GB"/>
              <a:t>3 late starts, 3 days off.</a:t>
            </a:r>
            <a:endParaRPr lang="en-GB" sz="2200"/>
          </a:p>
        </p:txBody>
      </p:sp>
      <p:pic>
        <p:nvPicPr>
          <p:cNvPr id="4" name="Picture 3"/>
          <p:cNvPicPr>
            <a:picLocks noChangeAspect="1"/>
          </p:cNvPicPr>
          <p:nvPr/>
        </p:nvPicPr>
        <p:blipFill>
          <a:blip r:embed="rId2"/>
          <a:stretch>
            <a:fillRect/>
          </a:stretch>
        </p:blipFill>
        <p:spPr>
          <a:xfrm>
            <a:off x="9622804" y="332656"/>
            <a:ext cx="2448272" cy="1836204"/>
          </a:xfrm>
          <a:prstGeom prst="rect">
            <a:avLst/>
          </a:prstGeom>
        </p:spPr>
      </p:pic>
    </p:spTree>
    <p:extLst>
      <p:ext uri="{BB962C8B-B14F-4D97-AF65-F5344CB8AC3E}">
        <p14:creationId xmlns:p14="http://schemas.microsoft.com/office/powerpoint/2010/main" val="20397485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Discussion points for this week</a:t>
            </a:r>
          </a:p>
        </p:txBody>
      </p:sp>
      <p:pic>
        <p:nvPicPr>
          <p:cNvPr id="4" name="Content Placeholder 3"/>
          <p:cNvPicPr>
            <a:picLocks noGrp="1" noChangeAspect="1"/>
          </p:cNvPicPr>
          <p:nvPr>
            <p:ph idx="1"/>
          </p:nvPr>
        </p:nvPicPr>
        <p:blipFill>
          <a:blip r:embed="rId2"/>
          <a:stretch>
            <a:fillRect/>
          </a:stretch>
        </p:blipFill>
        <p:spPr>
          <a:xfrm>
            <a:off x="7678588" y="256993"/>
            <a:ext cx="3302562" cy="1619613"/>
          </a:xfrm>
          <a:prstGeom prst="rect">
            <a:avLst/>
          </a:prstGeom>
        </p:spPr>
      </p:pic>
      <p:sp>
        <p:nvSpPr>
          <p:cNvPr id="5" name="Content Placeholder 2"/>
          <p:cNvSpPr txBox="1">
            <a:spLocks/>
          </p:cNvSpPr>
          <p:nvPr/>
        </p:nvSpPr>
        <p:spPr>
          <a:xfrm>
            <a:off x="1065213" y="1828800"/>
            <a:ext cx="7981528" cy="4191000"/>
          </a:xfrm>
          <a:prstGeom prst="rect">
            <a:avLst/>
          </a:prstGeom>
        </p:spPr>
        <p:txBody>
          <a:bodyPr vert="horz" lIns="91440" tIns="45720" rIns="91440" bIns="45720" rtlCol="0">
            <a:normAutofit/>
          </a:bodyPr>
          <a:lstStyle>
            <a:lvl1pPr marL="274320" indent="-228600" algn="l" defTabSz="914400" rtl="0" eaLnBrk="1" latinLnBrk="0" hangingPunct="1">
              <a:lnSpc>
                <a:spcPct val="90000"/>
              </a:lnSpc>
              <a:spcBef>
                <a:spcPts val="1800"/>
              </a:spcBef>
              <a:buClr>
                <a:schemeClr val="tx1">
                  <a:lumMod val="65000"/>
                  <a:lumOff val="35000"/>
                </a:schemeClr>
              </a:buClr>
              <a:buSzPct val="80000"/>
              <a:buFont typeface="Arial" pitchFamily="34" charset="0"/>
              <a:buChar char="•"/>
              <a:defRPr sz="2000" kern="1200">
                <a:solidFill>
                  <a:schemeClr val="tx1">
                    <a:lumMod val="65000"/>
                    <a:lumOff val="35000"/>
                  </a:schemeClr>
                </a:solidFill>
                <a:latin typeface="+mn-lt"/>
                <a:ea typeface="+mn-ea"/>
                <a:cs typeface="+mn-cs"/>
              </a:defRPr>
            </a:lvl1pPr>
            <a:lvl2pPr marL="594360" indent="-228600" algn="l" defTabSz="914400" rtl="0" eaLnBrk="1" latinLnBrk="0" hangingPunct="1">
              <a:lnSpc>
                <a:spcPct val="90000"/>
              </a:lnSpc>
              <a:spcBef>
                <a:spcPts val="1000"/>
              </a:spcBef>
              <a:buClr>
                <a:schemeClr val="tx1">
                  <a:lumMod val="65000"/>
                  <a:lumOff val="35000"/>
                </a:schemeClr>
              </a:buClr>
              <a:buSzPct val="80000"/>
              <a:buFont typeface="Arial" pitchFamily="34" charset="0"/>
              <a:buChar char="•"/>
              <a:defRPr sz="1800" kern="1200">
                <a:solidFill>
                  <a:schemeClr val="tx1">
                    <a:lumMod val="65000"/>
                    <a:lumOff val="35000"/>
                  </a:schemeClr>
                </a:solidFill>
                <a:latin typeface="+mn-lt"/>
                <a:ea typeface="+mn-ea"/>
                <a:cs typeface="+mn-cs"/>
              </a:defRPr>
            </a:lvl2pPr>
            <a:lvl3pPr marL="77724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600" kern="1200">
                <a:solidFill>
                  <a:schemeClr val="tx1">
                    <a:lumMod val="65000"/>
                    <a:lumOff val="35000"/>
                  </a:schemeClr>
                </a:solidFill>
                <a:latin typeface="+mn-lt"/>
                <a:ea typeface="+mn-ea"/>
                <a:cs typeface="+mn-cs"/>
              </a:defRPr>
            </a:lvl3pPr>
            <a:lvl4pPr marL="960120" indent="-18288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4pPr>
            <a:lvl5pPr marL="1097280" indent="-137160" algn="l" defTabSz="914400" rtl="0" eaLnBrk="1" latinLnBrk="0" hangingPunct="1">
              <a:lnSpc>
                <a:spcPct val="90000"/>
              </a:lnSpc>
              <a:spcBef>
                <a:spcPts val="600"/>
              </a:spcBef>
              <a:buClr>
                <a:schemeClr val="tx1">
                  <a:lumMod val="65000"/>
                  <a:lumOff val="35000"/>
                </a:schemeClr>
              </a:buClr>
              <a:buSzPct val="80000"/>
              <a:buFont typeface="Arial" pitchFamily="34" charset="0"/>
              <a:buChar char="•"/>
              <a:defRPr sz="1400" kern="1200">
                <a:solidFill>
                  <a:schemeClr val="tx1">
                    <a:lumMod val="65000"/>
                    <a:lumOff val="35000"/>
                  </a:schemeClr>
                </a:solidFill>
                <a:latin typeface="+mn-lt"/>
                <a:ea typeface="+mn-ea"/>
                <a:cs typeface="+mn-cs"/>
              </a:defRPr>
            </a:lvl5pPr>
            <a:lvl6pPr marL="123444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6pPr>
            <a:lvl7pPr marL="137160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7pPr>
            <a:lvl8pPr marL="150876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8pPr>
            <a:lvl9pPr marL="1645920" indent="-137160" algn="l" defTabSz="914400" rtl="0" eaLnBrk="1" latinLnBrk="0" hangingPunct="1">
              <a:spcBef>
                <a:spcPts val="600"/>
              </a:spcBef>
              <a:buSzPct val="80000"/>
              <a:buFont typeface="Arial" pitchFamily="34" charset="0"/>
              <a:buChar char="•"/>
              <a:defRPr sz="1400" kern="1200">
                <a:solidFill>
                  <a:schemeClr val="tx1">
                    <a:lumMod val="65000"/>
                    <a:lumOff val="35000"/>
                  </a:schemeClr>
                </a:solidFill>
                <a:latin typeface="+mn-lt"/>
                <a:ea typeface="+mn-ea"/>
                <a:cs typeface="+mn-cs"/>
              </a:defRPr>
            </a:lvl9pPr>
          </a:lstStyle>
          <a:p>
            <a:endParaRPr lang="en-GB" sz="2200"/>
          </a:p>
          <a:p>
            <a:endParaRPr lang="en-GB" sz="2200"/>
          </a:p>
          <a:p>
            <a:r>
              <a:rPr lang="en-GB" sz="2200"/>
              <a:t>Causes of the Chernobyl disaster…</a:t>
            </a:r>
          </a:p>
        </p:txBody>
      </p:sp>
    </p:spTree>
    <p:extLst>
      <p:ext uri="{BB962C8B-B14F-4D97-AF65-F5344CB8AC3E}">
        <p14:creationId xmlns:p14="http://schemas.microsoft.com/office/powerpoint/2010/main" val="405120332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Business Contrast 16x9">
  <a:themeElements>
    <a:clrScheme name="BusinessContrast">
      <a:dk1>
        <a:srgbClr val="000000"/>
      </a:dk1>
      <a:lt1>
        <a:sysClr val="window" lastClr="FFFFFF"/>
      </a:lt1>
      <a:dk2>
        <a:srgbClr val="000000"/>
      </a:dk2>
      <a:lt2>
        <a:srgbClr val="E5E8E8"/>
      </a:lt2>
      <a:accent1>
        <a:srgbClr val="00AEEF"/>
      </a:accent1>
      <a:accent2>
        <a:srgbClr val="EA428A"/>
      </a:accent2>
      <a:accent3>
        <a:srgbClr val="EED500"/>
      </a:accent3>
      <a:accent4>
        <a:srgbClr val="F5A70D"/>
      </a:accent4>
      <a:accent5>
        <a:srgbClr val="8BCB30"/>
      </a:accent5>
      <a:accent6>
        <a:srgbClr val="9962C1"/>
      </a:accent6>
      <a:hlink>
        <a:srgbClr val="00AEEF"/>
      </a:hlink>
      <a:folHlink>
        <a:srgbClr val="9962C1"/>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DE3B9166-2E01-44C0-B213-4E36B4FF9306}" vid="{9FB243D3-233B-4EB4-BE37-C505132985D4}"/>
    </a:ext>
  </a:extLst>
</a:theme>
</file>

<file path=ppt/theme/theme2.xml><?xml version="1.0" encoding="utf-8"?>
<a:theme xmlns:a="http://schemas.openxmlformats.org/drawingml/2006/main" name="Office Theme">
  <a:themeElements>
    <a:clrScheme name="BusinessContrast">
      <a:dk1>
        <a:srgbClr val="000000"/>
      </a:dk1>
      <a:lt1>
        <a:sysClr val="window" lastClr="FFFFFF"/>
      </a:lt1>
      <a:dk2>
        <a:srgbClr val="000000"/>
      </a:dk2>
      <a:lt2>
        <a:srgbClr val="E5E8E8"/>
      </a:lt2>
      <a:accent1>
        <a:srgbClr val="00AEEF"/>
      </a:accent1>
      <a:accent2>
        <a:srgbClr val="EA428A"/>
      </a:accent2>
      <a:accent3>
        <a:srgbClr val="EED500"/>
      </a:accent3>
      <a:accent4>
        <a:srgbClr val="F5A70D"/>
      </a:accent4>
      <a:accent5>
        <a:srgbClr val="8BCB30"/>
      </a:accent5>
      <a:accent6>
        <a:srgbClr val="9962C1"/>
      </a:accent6>
      <a:hlink>
        <a:srgbClr val="00AEEF"/>
      </a:hlink>
      <a:folHlink>
        <a:srgbClr val="9962C1"/>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usinessContrast">
      <a:dk1>
        <a:srgbClr val="000000"/>
      </a:dk1>
      <a:lt1>
        <a:sysClr val="window" lastClr="FFFFFF"/>
      </a:lt1>
      <a:dk2>
        <a:srgbClr val="000000"/>
      </a:dk2>
      <a:lt2>
        <a:srgbClr val="E5E8E8"/>
      </a:lt2>
      <a:accent1>
        <a:srgbClr val="00AEEF"/>
      </a:accent1>
      <a:accent2>
        <a:srgbClr val="EA428A"/>
      </a:accent2>
      <a:accent3>
        <a:srgbClr val="EED500"/>
      </a:accent3>
      <a:accent4>
        <a:srgbClr val="F5A70D"/>
      </a:accent4>
      <a:accent5>
        <a:srgbClr val="8BCB30"/>
      </a:accent5>
      <a:accent6>
        <a:srgbClr val="9962C1"/>
      </a:accent6>
      <a:hlink>
        <a:srgbClr val="00AEEF"/>
      </a:hlink>
      <a:folHlink>
        <a:srgbClr val="9962C1"/>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A32D51B-405E-4F81-B5A9-F253CD7FC481}">
  <ds:schemaRefs>
    <ds:schemaRef ds:uri="16c05727-aa75-4e4a-9b5f-8a80a1165891"/>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E7567CE-A543-444C-8597-EB2278491126}">
  <ds:schemaRefs>
    <ds:schemaRef ds:uri="http://schemas.microsoft.com/sharepoint/v3/contenttype/forms"/>
  </ds:schemaRefs>
</ds:datastoreItem>
</file>

<file path=customXml/itemProps3.xml><?xml version="1.0" encoding="utf-8"?>
<ds:datastoreItem xmlns:ds="http://schemas.openxmlformats.org/officeDocument/2006/customXml" ds:itemID="{44CEB76F-5C52-4F69-A3C1-2DBEA8CF7465}">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Business contrast presentation (widescreen)</Template>
  <TotalTime>0</TotalTime>
  <Application>Microsoft Office PowerPoint</Application>
  <PresentationFormat>Custom</PresentationFormat>
  <Slides>58</Slides>
  <Notes>12</Notes>
  <HiddenSlides>0</HiddenSlides>
  <ScaleCrop>false</ScaleCrop>
  <HeadingPairs>
    <vt:vector size="4" baseType="variant">
      <vt:variant>
        <vt:lpstr>Theme</vt:lpstr>
      </vt:variant>
      <vt:variant>
        <vt:i4>1</vt:i4>
      </vt:variant>
      <vt:variant>
        <vt:lpstr>Slide Titles</vt:lpstr>
      </vt:variant>
      <vt:variant>
        <vt:i4>58</vt:i4>
      </vt:variant>
    </vt:vector>
  </HeadingPairs>
  <TitlesOfParts>
    <vt:vector size="59" baseType="lpstr">
      <vt:lpstr>Business Contrast 16x9</vt:lpstr>
      <vt:lpstr>Human Factors and Human Error</vt:lpstr>
      <vt:lpstr>What are Human Factors?</vt:lpstr>
      <vt:lpstr>Human Factors / Ergonomics </vt:lpstr>
      <vt:lpstr>The goals of Human Factors / Ergonomics</vt:lpstr>
      <vt:lpstr>Human Factors / Ergonomics </vt:lpstr>
      <vt:lpstr>Cognitive Ergonomics</vt:lpstr>
      <vt:lpstr>Human Error</vt:lpstr>
      <vt:lpstr>Human Error</vt:lpstr>
      <vt:lpstr>So – what is ‘human error’?</vt:lpstr>
      <vt:lpstr>One definition of “human error” is “human nature”</vt:lpstr>
      <vt:lpstr>What is an error?</vt:lpstr>
      <vt:lpstr>Situations associated with increased risk of errors</vt:lpstr>
      <vt:lpstr>The occurrence of errors</vt:lpstr>
      <vt:lpstr>The occurrence of errors: Person Approach</vt:lpstr>
      <vt:lpstr>The occurrence of errors: Person Approach</vt:lpstr>
      <vt:lpstr>The occurrence of errors: System Approach</vt:lpstr>
      <vt:lpstr>System Approach</vt:lpstr>
      <vt:lpstr>Understanding Human Error</vt:lpstr>
      <vt:lpstr>Types of Human Error</vt:lpstr>
      <vt:lpstr>Slips and Lapses</vt:lpstr>
      <vt:lpstr>Slips and Lapses</vt:lpstr>
      <vt:lpstr>Examples</vt:lpstr>
      <vt:lpstr>Mistakes</vt:lpstr>
      <vt:lpstr>Rule-based mistakes</vt:lpstr>
      <vt:lpstr>Rule-based mistakes</vt:lpstr>
      <vt:lpstr>Knowledge-based mistakes</vt:lpstr>
      <vt:lpstr>Knowledge-based mistakes</vt:lpstr>
      <vt:lpstr>Knowledge-based mistakes</vt:lpstr>
      <vt:lpstr>Knowledge-based mistakes</vt:lpstr>
      <vt:lpstr>What about Violations?</vt:lpstr>
      <vt:lpstr>Violations</vt:lpstr>
      <vt:lpstr>When are violations likely to occur?</vt:lpstr>
      <vt:lpstr>Factors contributing to human error - violations</vt:lpstr>
      <vt:lpstr>Reducing human error</vt:lpstr>
      <vt:lpstr>How can organisations aim to reduce the impact of human error?</vt:lpstr>
      <vt:lpstr>How can organisations aim to reduce the impact of human error?</vt:lpstr>
      <vt:lpstr>How can organisations aim to reduce the impact of human error?</vt:lpstr>
      <vt:lpstr>Human error and fatigue</vt:lpstr>
      <vt:lpstr>Fatigue</vt:lpstr>
      <vt:lpstr>Fatigue</vt:lpstr>
      <vt:lpstr>Fatigue</vt:lpstr>
      <vt:lpstr>Herald of Free Enterprise  1987</vt:lpstr>
      <vt:lpstr>Clapham Junction  1988</vt:lpstr>
      <vt:lpstr>Texas City  2005</vt:lpstr>
      <vt:lpstr>Melton Mowbray  2006</vt:lpstr>
      <vt:lpstr>Causes of fatigue </vt:lpstr>
      <vt:lpstr>Warning signs</vt:lpstr>
      <vt:lpstr>Reducing fatigue </vt:lpstr>
      <vt:lpstr>General HSE view on shift work</vt:lpstr>
      <vt:lpstr>Reducing the impact of fatigue</vt:lpstr>
      <vt:lpstr>Fatigue Risk Management Systems (FRMS)</vt:lpstr>
      <vt:lpstr>Fatigue Risk Management Systems (FRMS)</vt:lpstr>
      <vt:lpstr>Fatigue Risk Management Systems (FRMS)</vt:lpstr>
      <vt:lpstr>Fatigue Risk Management Systems (FRMS)</vt:lpstr>
      <vt:lpstr>Fatigue Risk Management Systems (FRMS)</vt:lpstr>
      <vt:lpstr>Fatigue Risk Management Systems (FRMS)</vt:lpstr>
      <vt:lpstr>FRMS in practice</vt:lpstr>
      <vt:lpstr>Discussion points for this week</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2020-08-17T07:57:39Z</dcterms:created>
  <dcterms:modified xsi:type="dcterms:W3CDTF">2024-12-09T09:07:52Z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