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7"/>
  </p:normalViewPr>
  <p:slideViewPr>
    <p:cSldViewPr snapToGrid="0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361069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51317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056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07465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8231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969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66310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67359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50894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1215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7862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11.03.2023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6040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utchuncles.in/aspire/the-4-ps-of-innovation-every-entrepreneur-must-know/" TargetMode="External"/><Relationship Id="rId3" Type="http://schemas.openxmlformats.org/officeDocument/2006/relationships/hyperlink" Target="https://mag.toyota.co.uk/toyota-environmental-challenge-2050/" TargetMode="External"/><Relationship Id="rId7" Type="http://schemas.openxmlformats.org/officeDocument/2006/relationships/hyperlink" Target="https://togroundcontrol.com/blog/types-of-innovation-from-a-management-and-accounting-perspective/" TargetMode="External"/><Relationship Id="rId2" Type="http://schemas.openxmlformats.org/officeDocument/2006/relationships/hyperlink" Target="https://www.britannica.com/topic/Toyota-Motor-Corpo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lobal.toyota/en/detail/14429040" TargetMode="External"/><Relationship Id="rId11" Type="http://schemas.openxmlformats.org/officeDocument/2006/relationships/hyperlink" Target="https://en.wikipedia.org/wiki/Toyota" TargetMode="External"/><Relationship Id="rId5" Type="http://schemas.openxmlformats.org/officeDocument/2006/relationships/hyperlink" Target="https://www.toyotafleetmanagement.com.au/~/media/tfa/fleet-management/pages/telematic/tfm-forcefieldtelematics-brochure-lr.pdf?la=en" TargetMode="External"/><Relationship Id="rId10" Type="http://schemas.openxmlformats.org/officeDocument/2006/relationships/hyperlink" Target="https://ideascale.com/blog/whats-the-real-difference-between-creativity-and-innovation/" TargetMode="External"/><Relationship Id="rId4" Type="http://schemas.openxmlformats.org/officeDocument/2006/relationships/hyperlink" Target="https://www.isixsigma.com/dictionary/force-field-analysis/" TargetMode="External"/><Relationship Id="rId9" Type="http://schemas.openxmlformats.org/officeDocument/2006/relationships/hyperlink" Target="https://www.mjvinnovation.com/blog/open-and-closed-innovation-what-are-the-differen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F838A-9D07-C599-A1B7-EFD7AD28A3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RO" dirty="0"/>
              <a:t>Toyota innovation</a:t>
            </a:r>
            <a:br>
              <a:rPr lang="en-RO" dirty="0"/>
            </a:br>
            <a:r>
              <a:rPr lang="en-RO" dirty="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73AFE-6255-E654-63F1-2AD7C31A6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RO" dirty="0"/>
              <a:t>Nume</a:t>
            </a:r>
          </a:p>
          <a:p>
            <a:r>
              <a:rPr lang="en-RO" dirty="0"/>
              <a:t>Id</a:t>
            </a:r>
          </a:p>
          <a:p>
            <a:r>
              <a:rPr lang="en-RO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1786071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1030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37" name="Rectangle 1032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E16C-5E32-252D-F1A9-437BADA2D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2800"/>
              <a:t>Background</a:t>
            </a:r>
          </a:p>
        </p:txBody>
      </p:sp>
      <p:pic>
        <p:nvPicPr>
          <p:cNvPr id="1026" name="Picture 2" descr="Toyota Motor Corp. on Twitter: &quot;“Thailand is my second home!” President  Akio Toyoda expressed his gratitude, deep affection, and sentiment for  Thailand at the 60th anniversary ceremony of #Toyota Motor Thailand. Read">
            <a:extLst>
              <a:ext uri="{FF2B5EF4-FFF2-40B4-BE49-F238E27FC236}">
                <a16:creationId xmlns:a16="http://schemas.microsoft.com/office/drawing/2014/main" id="{EAFDD3E2-9E8B-1D69-961D-F914EF2BC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5" y="1125998"/>
            <a:ext cx="6900380" cy="460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EF30B7-109E-D244-B28D-94C6981A1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286000"/>
            <a:ext cx="305303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>
                <a:effectLst/>
              </a:rPr>
              <a:t>Toyota Motor Company - based in Toyota City</a:t>
            </a:r>
            <a:r>
              <a:rPr lang="en-US"/>
              <a:t>, </a:t>
            </a:r>
            <a:r>
              <a:rPr lang="en-US">
                <a:effectLst/>
              </a:rPr>
              <a:t>is located in Aichi in Japan.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/>
              <a:t>Toyota Motor – founded by </a:t>
            </a:r>
            <a:r>
              <a:rPr lang="en-US">
                <a:effectLst/>
              </a:rPr>
              <a:t>Kiichiro Toyoda on August 28, 1937</a:t>
            </a:r>
            <a:r>
              <a:rPr lang="en-US"/>
              <a:t>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>
                <a:effectLst/>
              </a:rPr>
              <a:t>Toyota </a:t>
            </a:r>
            <a:r>
              <a:rPr lang="en-US"/>
              <a:t>- </a:t>
            </a:r>
            <a:r>
              <a:rPr lang="en-US">
                <a:effectLst/>
              </a:rPr>
              <a:t>one of the largest automakers in the world</a:t>
            </a:r>
            <a:r>
              <a:rPr lang="en-US"/>
              <a:t>, </a:t>
            </a:r>
            <a:r>
              <a:rPr lang="en-US">
                <a:effectLst/>
              </a:rPr>
              <a:t>annual production of around 10 million automobiles and trucks. </a:t>
            </a:r>
            <a:endParaRPr lang="en-US"/>
          </a:p>
        </p:txBody>
      </p:sp>
      <p:sp>
        <p:nvSpPr>
          <p:cNvPr id="1035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80110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054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BA780-1D20-59DA-EBF0-48EF88ED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4400"/>
              <a:t>Modules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DEFBF1-1F04-3932-761F-70D5E17D9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6695" y="1428750"/>
            <a:ext cx="4470786" cy="5428874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/>
              <a:t>I</a:t>
            </a:r>
            <a:r>
              <a:rPr lang="en-US" sz="1800" dirty="0">
                <a:effectLst/>
              </a:rPr>
              <a:t>nnovation matrix - offers companies the opportunity to discover potential opportunities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4P's innovation - offers the company the chance to learn more details regarding paradigm, process, position and product.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/>
              <a:t>F</a:t>
            </a:r>
            <a:r>
              <a:rPr lang="en-US" sz="1800" dirty="0">
                <a:effectLst/>
              </a:rPr>
              <a:t>orce field analysis - find out if the change they want to make on innovation is one for change or against change.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Open innovation – outside knowledge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Close innovation – inside knowledge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59FE806-34AF-3444-DA5B-69997184FB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74392" y="1428750"/>
            <a:ext cx="6517065" cy="38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581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1D55F-7527-7274-9052-813CBB1BF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86" y="634028"/>
            <a:ext cx="3355942" cy="37328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9000"/>
              </a:lnSpc>
            </a:pPr>
            <a:r>
              <a:rPr lang="en-US" sz="6000" cap="all"/>
              <a:t>Toyota Force Field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C2FA5-A819-0F35-F474-1A8DA577A7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54186" y="4436462"/>
            <a:ext cx="3355942" cy="1794656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2000"/>
              </a:lnSpc>
              <a:spcAft>
                <a:spcPts val="600"/>
              </a:spcAft>
            </a:pPr>
            <a:r>
              <a:rPr lang="en-US" sz="2300" dirty="0"/>
              <a:t>Toyota’s </a:t>
            </a:r>
            <a:r>
              <a:rPr lang="en-US" sz="2300" dirty="0">
                <a:effectLst/>
              </a:rPr>
              <a:t>plan to create a super efficient vehicle that pollutes as little as possible </a:t>
            </a:r>
            <a:endParaRPr lang="en-US" sz="2300" dirty="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B3A5AC4-A9EB-6684-6E72-0E6E862C84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6000" y="1044000"/>
            <a:ext cx="5726997" cy="49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79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F654C13-0248-4854-8921-BBAAB576B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A2D0DFB-0ABC-4D3D-805B-25F89199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95024" y="864066"/>
            <a:ext cx="774003" cy="774158"/>
          </a:xfrm>
          <a:custGeom>
            <a:avLst/>
            <a:gdLst>
              <a:gd name="connsiteX0" fmla="*/ 2869239 w 3275013"/>
              <a:gd name="connsiteY0" fmla="*/ 0 h 3275670"/>
              <a:gd name="connsiteX1" fmla="*/ 3275013 w 3275013"/>
              <a:gd name="connsiteY1" fmla="*/ 0 h 3275670"/>
              <a:gd name="connsiteX2" fmla="*/ 3275013 w 3275013"/>
              <a:gd name="connsiteY2" fmla="*/ 3275670 h 3275670"/>
              <a:gd name="connsiteX3" fmla="*/ 0 w 3275013"/>
              <a:gd name="connsiteY3" fmla="*/ 3275670 h 3275670"/>
              <a:gd name="connsiteX4" fmla="*/ 0 w 3275013"/>
              <a:gd name="connsiteY4" fmla="*/ 2890368 h 3275670"/>
              <a:gd name="connsiteX5" fmla="*/ 2869239 w 3275013"/>
              <a:gd name="connsiteY5" fmla="*/ 2890809 h 3275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013" h="3275670">
                <a:moveTo>
                  <a:pt x="2869239" y="0"/>
                </a:moveTo>
                <a:lnTo>
                  <a:pt x="3275013" y="0"/>
                </a:lnTo>
                <a:lnTo>
                  <a:pt x="3275013" y="3275670"/>
                </a:lnTo>
                <a:lnTo>
                  <a:pt x="0" y="3275670"/>
                </a:lnTo>
                <a:lnTo>
                  <a:pt x="0" y="2890368"/>
                </a:lnTo>
                <a:lnTo>
                  <a:pt x="2869239" y="2890809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1B6CCD-8FD7-FBBF-7DD3-4F68F5FB3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03767"/>
            <a:ext cx="9380334" cy="941664"/>
          </a:xfrm>
        </p:spPr>
        <p:txBody>
          <a:bodyPr anchor="b">
            <a:normAutofit/>
          </a:bodyPr>
          <a:lstStyle/>
          <a:p>
            <a:pPr algn="r"/>
            <a:r>
              <a:rPr lang="en-RO" sz="280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40AD9B-DEE8-2FF0-AB03-259F583D1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3767"/>
            <a:ext cx="8489092" cy="5949619"/>
          </a:xfrm>
        </p:spPr>
        <p:txBody>
          <a:bodyPr anchor="t">
            <a:normAutofit/>
          </a:bodyPr>
          <a:lstStyle/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Britannica (2018). Toyota Motor Corporation | History &amp; Facts. In: </a:t>
            </a:r>
            <a:r>
              <a:rPr lang="en-US" sz="1400" b="0" i="1" u="none" strike="noStrike" dirty="0" err="1">
                <a:effectLst/>
                <a:latin typeface="Calibri" panose="020F0502020204030204" pitchFamily="34" charset="0"/>
              </a:rPr>
              <a:t>Encyclopædia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 Britannica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2"/>
              </a:rPr>
              <a:t>https://www.britannica.com/topic/Toyota-Motor-Corporation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Clifford, J.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What is the Toyota Environmental Challenge 2050?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 [online] Toyota UK Magazine.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3"/>
              </a:rPr>
              <a:t>https://mag.toyota.co.uk/toyota-environmental-challenge-2050/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Feldman, K. (2022). 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Force Field Analysis Definition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4"/>
              </a:rPr>
              <a:t>https://www.isixsigma.com/dictionary/force-field-analysis/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ForceField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Telematics Helping you drive a smarter, safer fleet. (2016).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5"/>
              </a:rPr>
              <a:t>https://www.toyotafleetmanagement.com.au/~/media/tfa/fleet-management/pages/telematic/tfm-forcefieldtelematics-brochure-lr.pdf?la=en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 [Accessed 12 Mar. 2023].</a:t>
            </a:r>
          </a:p>
          <a:p>
            <a:r>
              <a:rPr lang="en-US" sz="1400" dirty="0" err="1">
                <a:latin typeface="Calibri" panose="020F0502020204030204" pitchFamily="34" charset="0"/>
              </a:rPr>
              <a:t>G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lobalToyota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(2016).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Toyota to Launch the TOYOTA NEXT Open Innovation Program | Toyota Motor Corporation Official Global Website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6"/>
              </a:rPr>
              <a:t>https://global.toyota/en/detail/14429040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Gons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E. (2020).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The Innovation Management Matrix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GroundControl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7"/>
              </a:rPr>
              <a:t>https://togroundcontrol.com/blog/types-of-innovation-from-a-management-and-accounting-perspective/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Krishnan, S. (2021).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The 4 P’s of Innovation Every Entrepreneur Must Know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Dutch Uncles.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8"/>
              </a:rPr>
              <a:t>https://dutchuncles.in/aspire/the-4-ps-of-innovation-every-entrepreneur-must-know/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MJV Technology &amp; Innovation.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Open and Closed Innovation: what are the differences? - MJV Technology &amp; Innovation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9"/>
              </a:rPr>
              <a:t>https://www.mjvinnovation.com/blog/open-and-closed-innovation-what-are-the-differences/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dirty="0">
                <a:latin typeface="Calibri" panose="020F0502020204030204" pitchFamily="34" charset="0"/>
              </a:rPr>
              <a:t>Stone, S.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(2022).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What’s the Real Difference between Creativity and Innovation?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 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IdeaScale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10"/>
              </a:rPr>
              <a:t>https://ideascale.com/blog/whats-the-real-difference-between-creativity-and-innovation/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Wikipedia Contributors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Wikipedia.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11"/>
              </a:rPr>
              <a:t>https://en.wikipedia.org/wiki/Toyota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endParaRPr lang="en-RO" sz="1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B3FB55-6158-4274-9A35-F48A2197A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745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{F4B66394-3C5F-1647-A8E0-BEDE3DBF2D83}tf10001072</Template>
  <TotalTime>67</TotalTime>
  <Words>504</Words>
  <Application>Microsoft Macintosh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Franklin Gothic Book</vt:lpstr>
      <vt:lpstr>Crop</vt:lpstr>
      <vt:lpstr>Toyota innovation presentation</vt:lpstr>
      <vt:lpstr>Background</vt:lpstr>
      <vt:lpstr>Modules</vt:lpstr>
      <vt:lpstr>Toyota Force Field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Toyota innovation presentation</dc:title>
  <dc:creator>Andreea Mocanu (1919375)</dc:creator>
  <cp:lastModifiedBy>Andreea Mocanu (1919375)</cp:lastModifiedBy>
  <cp:revision>1</cp:revision>
  <dcterms:created xsi:type="dcterms:W3CDTF">2023-03-11T23:26:54Z</dcterms:created>
  <dcterms:modified xsi:type="dcterms:W3CDTF">2023-03-12T00:34:20Z</dcterms:modified>
</cp:coreProperties>
</file>