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4" r:id="rId3"/>
    <p:sldId id="257" r:id="rId4"/>
    <p:sldId id="259" r:id="rId5"/>
    <p:sldId id="260" r:id="rId6"/>
    <p:sldId id="261" r:id="rId7"/>
    <p:sldId id="262" r:id="rId8"/>
    <p:sldId id="263" r:id="rId9"/>
    <p:sldId id="265" r:id="rId10"/>
    <p:sldId id="268" r:id="rId11"/>
    <p:sldId id="266" r:id="rId12"/>
    <p:sldId id="269"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F76BEF-8076-1EDE-ADFC-7F2BF890CBDF}" v="572" dt="2024-10-25T12:01:36.977"/>
    <p1510:client id="{77CFCD03-1F39-12B7-8468-AB00080ECB03}" v="411" dt="2024-10-24T15:30:39.964"/>
    <p1510:client id="{7DCA2CAD-AB79-B89A-3B42-7552E1F7B1A7}" v="39" dt="2024-10-24T14:19:05.061"/>
    <p1510:client id="{82C610C8-B212-A9E6-8559-001BCFF89225}" v="3" dt="2024-10-25T04:41:54.664"/>
    <p1510:client id="{C0CFCBBC-FADD-20E5-D95E-BECA375D835A}" v="40" dt="2024-10-25T14:07:14.353"/>
    <p1510:client id="{C2B17752-43CC-F624-392A-BF27ED18E6A7}" v="1" dt="2024-10-25T14:08:04.4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faz Faruki (2305668)" userId="S::2305668@student.uwtsd.ac.uk::b186f114-0dec-4566-96db-b7fc659da5d0" providerId="AD" clId="Web-{F0651D37-3BB4-C425-1613-951235D228F9}"/>
    <pc:docChg chg="modSld">
      <pc:chgData name="Ifaz Faruki (2305668)" userId="S::2305668@student.uwtsd.ac.uk::b186f114-0dec-4566-96db-b7fc659da5d0" providerId="AD" clId="Web-{F0651D37-3BB4-C425-1613-951235D228F9}" dt="2024-10-13T14:24:52.127" v="114" actId="20577"/>
      <pc:docMkLst>
        <pc:docMk/>
      </pc:docMkLst>
      <pc:sldChg chg="delSp modSp">
        <pc:chgData name="Ifaz Faruki (2305668)" userId="S::2305668@student.uwtsd.ac.uk::b186f114-0dec-4566-96db-b7fc659da5d0" providerId="AD" clId="Web-{F0651D37-3BB4-C425-1613-951235D228F9}" dt="2024-10-13T10:22:06.007" v="10" actId="1076"/>
        <pc:sldMkLst>
          <pc:docMk/>
          <pc:sldMk cId="109857222" sldId="256"/>
        </pc:sldMkLst>
        <pc:spChg chg="del mod">
          <ac:chgData name="Ifaz Faruki (2305668)" userId="S::2305668@student.uwtsd.ac.uk::b186f114-0dec-4566-96db-b7fc659da5d0" providerId="AD" clId="Web-{F0651D37-3BB4-C425-1613-951235D228F9}" dt="2024-10-13T10:21:22.053" v="5"/>
          <ac:spMkLst>
            <pc:docMk/>
            <pc:sldMk cId="109857222" sldId="256"/>
            <ac:spMk id="6" creationId="{043274EF-000C-E0A6-9778-6F0BD25509C0}"/>
          </ac:spMkLst>
        </pc:spChg>
        <pc:picChg chg="mod">
          <ac:chgData name="Ifaz Faruki (2305668)" userId="S::2305668@student.uwtsd.ac.uk::b186f114-0dec-4566-96db-b7fc659da5d0" providerId="AD" clId="Web-{F0651D37-3BB4-C425-1613-951235D228F9}" dt="2024-10-13T10:22:06.007" v="10" actId="1076"/>
          <ac:picMkLst>
            <pc:docMk/>
            <pc:sldMk cId="109857222" sldId="256"/>
            <ac:picMk id="4" creationId="{A9314F08-17BE-B1C3-7EE3-690AF90AD6B5}"/>
          </ac:picMkLst>
        </pc:picChg>
        <pc:picChg chg="del mod modCrop">
          <ac:chgData name="Ifaz Faruki (2305668)" userId="S::2305668@student.uwtsd.ac.uk::b186f114-0dec-4566-96db-b7fc659da5d0" providerId="AD" clId="Web-{F0651D37-3BB4-C425-1613-951235D228F9}" dt="2024-10-13T10:22:02.460" v="9"/>
          <ac:picMkLst>
            <pc:docMk/>
            <pc:sldMk cId="109857222" sldId="256"/>
            <ac:picMk id="5" creationId="{F491E8C1-6BBC-39CD-823F-E519F3E31A75}"/>
          </ac:picMkLst>
        </pc:picChg>
      </pc:sldChg>
      <pc:sldChg chg="modSp">
        <pc:chgData name="Ifaz Faruki (2305668)" userId="S::2305668@student.uwtsd.ac.uk::b186f114-0dec-4566-96db-b7fc659da5d0" providerId="AD" clId="Web-{F0651D37-3BB4-C425-1613-951235D228F9}" dt="2024-10-13T10:31:24.460" v="18" actId="20577"/>
        <pc:sldMkLst>
          <pc:docMk/>
          <pc:sldMk cId="4276144022" sldId="259"/>
        </pc:sldMkLst>
        <pc:spChg chg="mod">
          <ac:chgData name="Ifaz Faruki (2305668)" userId="S::2305668@student.uwtsd.ac.uk::b186f114-0dec-4566-96db-b7fc659da5d0" providerId="AD" clId="Web-{F0651D37-3BB4-C425-1613-951235D228F9}" dt="2024-10-13T10:31:24.460" v="18" actId="20577"/>
          <ac:spMkLst>
            <pc:docMk/>
            <pc:sldMk cId="4276144022" sldId="259"/>
            <ac:spMk id="2" creationId="{AC229510-CF2B-1368-B890-51920497797E}"/>
          </ac:spMkLst>
        </pc:spChg>
      </pc:sldChg>
      <pc:sldChg chg="modSp">
        <pc:chgData name="Ifaz Faruki (2305668)" userId="S::2305668@student.uwtsd.ac.uk::b186f114-0dec-4566-96db-b7fc659da5d0" providerId="AD" clId="Web-{F0651D37-3BB4-C425-1613-951235D228F9}" dt="2024-10-13T10:31:28.367" v="19" actId="20577"/>
        <pc:sldMkLst>
          <pc:docMk/>
          <pc:sldMk cId="4053775966" sldId="260"/>
        </pc:sldMkLst>
        <pc:spChg chg="mod">
          <ac:chgData name="Ifaz Faruki (2305668)" userId="S::2305668@student.uwtsd.ac.uk::b186f114-0dec-4566-96db-b7fc659da5d0" providerId="AD" clId="Web-{F0651D37-3BB4-C425-1613-951235D228F9}" dt="2024-10-13T10:31:28.367" v="19" actId="20577"/>
          <ac:spMkLst>
            <pc:docMk/>
            <pc:sldMk cId="4053775966" sldId="260"/>
            <ac:spMk id="2" creationId="{7BB235E8-9E43-58D9-72C5-6EC9C6C9B790}"/>
          </ac:spMkLst>
        </pc:spChg>
      </pc:sldChg>
      <pc:sldChg chg="modSp">
        <pc:chgData name="Ifaz Faruki (2305668)" userId="S::2305668@student.uwtsd.ac.uk::b186f114-0dec-4566-96db-b7fc659da5d0" providerId="AD" clId="Web-{F0651D37-3BB4-C425-1613-951235D228F9}" dt="2024-10-13T10:31:59.414" v="21" actId="20577"/>
        <pc:sldMkLst>
          <pc:docMk/>
          <pc:sldMk cId="2115647682" sldId="261"/>
        </pc:sldMkLst>
        <pc:spChg chg="mod">
          <ac:chgData name="Ifaz Faruki (2305668)" userId="S::2305668@student.uwtsd.ac.uk::b186f114-0dec-4566-96db-b7fc659da5d0" providerId="AD" clId="Web-{F0651D37-3BB4-C425-1613-951235D228F9}" dt="2024-10-13T10:26:59.719" v="11" actId="20577"/>
          <ac:spMkLst>
            <pc:docMk/>
            <pc:sldMk cId="2115647682" sldId="261"/>
            <ac:spMk id="2" creationId="{1967F64D-9213-F71C-64F9-BD215F842F79}"/>
          </ac:spMkLst>
        </pc:spChg>
        <pc:spChg chg="mod">
          <ac:chgData name="Ifaz Faruki (2305668)" userId="S::2305668@student.uwtsd.ac.uk::b186f114-0dec-4566-96db-b7fc659da5d0" providerId="AD" clId="Web-{F0651D37-3BB4-C425-1613-951235D228F9}" dt="2024-10-13T10:31:59.414" v="21" actId="20577"/>
          <ac:spMkLst>
            <pc:docMk/>
            <pc:sldMk cId="2115647682" sldId="261"/>
            <ac:spMk id="3" creationId="{9D7A46C6-6B8F-47B3-4AA4-DB0B83AA5A20}"/>
          </ac:spMkLst>
        </pc:spChg>
      </pc:sldChg>
      <pc:sldChg chg="modSp">
        <pc:chgData name="Ifaz Faruki (2305668)" userId="S::2305668@student.uwtsd.ac.uk::b186f114-0dec-4566-96db-b7fc659da5d0" providerId="AD" clId="Web-{F0651D37-3BB4-C425-1613-951235D228F9}" dt="2024-10-13T14:24:52.127" v="114" actId="20577"/>
        <pc:sldMkLst>
          <pc:docMk/>
          <pc:sldMk cId="1606385146" sldId="262"/>
        </pc:sldMkLst>
        <pc:spChg chg="mod">
          <ac:chgData name="Ifaz Faruki (2305668)" userId="S::2305668@student.uwtsd.ac.uk::b186f114-0dec-4566-96db-b7fc659da5d0" providerId="AD" clId="Web-{F0651D37-3BB4-C425-1613-951235D228F9}" dt="2024-10-13T10:32:29.525" v="32" actId="20577"/>
          <ac:spMkLst>
            <pc:docMk/>
            <pc:sldMk cId="1606385146" sldId="262"/>
            <ac:spMk id="2" creationId="{975A1EFB-08E7-90A0-5AF5-73B390EFE83C}"/>
          </ac:spMkLst>
        </pc:spChg>
        <pc:spChg chg="mod">
          <ac:chgData name="Ifaz Faruki (2305668)" userId="S::2305668@student.uwtsd.ac.uk::b186f114-0dec-4566-96db-b7fc659da5d0" providerId="AD" clId="Web-{F0651D37-3BB4-C425-1613-951235D228F9}" dt="2024-10-13T14:24:52.127" v="114" actId="20577"/>
          <ac:spMkLst>
            <pc:docMk/>
            <pc:sldMk cId="1606385146" sldId="262"/>
            <ac:spMk id="3" creationId="{BF5DB4E5-040F-6816-C019-EBEE5680A9A8}"/>
          </ac:spMkLst>
        </pc:spChg>
      </pc:sldChg>
    </pc:docChg>
  </pc:docChgLst>
  <pc:docChgLst>
    <pc:chgData name="Ifaz Faruki (2305668)" userId="S::2305668@student.uwtsd.ac.uk::b186f114-0dec-4566-96db-b7fc659da5d0" providerId="AD" clId="Web-{FA22D726-0FA3-FAE7-DEF5-DE59A6DDEF13}"/>
    <pc:docChg chg="addSld modSld">
      <pc:chgData name="Ifaz Faruki (2305668)" userId="S::2305668@student.uwtsd.ac.uk::b186f114-0dec-4566-96db-b7fc659da5d0" providerId="AD" clId="Web-{FA22D726-0FA3-FAE7-DEF5-DE59A6DDEF13}" dt="2024-10-12T08:57:07.307" v="210" actId="20577"/>
      <pc:docMkLst>
        <pc:docMk/>
      </pc:docMkLst>
      <pc:sldChg chg="modSp">
        <pc:chgData name="Ifaz Faruki (2305668)" userId="S::2305668@student.uwtsd.ac.uk::b186f114-0dec-4566-96db-b7fc659da5d0" providerId="AD" clId="Web-{FA22D726-0FA3-FAE7-DEF5-DE59A6DDEF13}" dt="2024-10-12T08:05:10.978" v="12" actId="20577"/>
        <pc:sldMkLst>
          <pc:docMk/>
          <pc:sldMk cId="3966784748" sldId="258"/>
        </pc:sldMkLst>
        <pc:spChg chg="mod">
          <ac:chgData name="Ifaz Faruki (2305668)" userId="S::2305668@student.uwtsd.ac.uk::b186f114-0dec-4566-96db-b7fc659da5d0" providerId="AD" clId="Web-{FA22D726-0FA3-FAE7-DEF5-DE59A6DDEF13}" dt="2024-10-12T08:05:10.978" v="12" actId="20577"/>
          <ac:spMkLst>
            <pc:docMk/>
            <pc:sldMk cId="3966784748" sldId="258"/>
            <ac:spMk id="3" creationId="{073AD28F-1A4B-45FA-ABC8-0D2847228867}"/>
          </ac:spMkLst>
        </pc:spChg>
      </pc:sldChg>
      <pc:sldChg chg="modSp">
        <pc:chgData name="Ifaz Faruki (2305668)" userId="S::2305668@student.uwtsd.ac.uk::b186f114-0dec-4566-96db-b7fc659da5d0" providerId="AD" clId="Web-{FA22D726-0FA3-FAE7-DEF5-DE59A6DDEF13}" dt="2024-10-12T08:57:07.307" v="210" actId="20577"/>
        <pc:sldMkLst>
          <pc:docMk/>
          <pc:sldMk cId="4276144022" sldId="259"/>
        </pc:sldMkLst>
        <pc:spChg chg="mod">
          <ac:chgData name="Ifaz Faruki (2305668)" userId="S::2305668@student.uwtsd.ac.uk::b186f114-0dec-4566-96db-b7fc659da5d0" providerId="AD" clId="Web-{FA22D726-0FA3-FAE7-DEF5-DE59A6DDEF13}" dt="2024-10-12T08:57:07.307" v="210" actId="20577"/>
          <ac:spMkLst>
            <pc:docMk/>
            <pc:sldMk cId="4276144022" sldId="259"/>
            <ac:spMk id="3" creationId="{320941DF-2537-0E98-9FD9-401AD71345F6}"/>
          </ac:spMkLst>
        </pc:spChg>
      </pc:sldChg>
      <pc:sldChg chg="modSp new">
        <pc:chgData name="Ifaz Faruki (2305668)" userId="S::2305668@student.uwtsd.ac.uk::b186f114-0dec-4566-96db-b7fc659da5d0" providerId="AD" clId="Web-{FA22D726-0FA3-FAE7-DEF5-DE59A6DDEF13}" dt="2024-10-12T08:05:45.183" v="29" actId="20577"/>
        <pc:sldMkLst>
          <pc:docMk/>
          <pc:sldMk cId="2115647682" sldId="261"/>
        </pc:sldMkLst>
        <pc:spChg chg="mod">
          <ac:chgData name="Ifaz Faruki (2305668)" userId="S::2305668@student.uwtsd.ac.uk::b186f114-0dec-4566-96db-b7fc659da5d0" providerId="AD" clId="Web-{FA22D726-0FA3-FAE7-DEF5-DE59A6DDEF13}" dt="2024-10-12T08:05:45.183" v="29" actId="20577"/>
          <ac:spMkLst>
            <pc:docMk/>
            <pc:sldMk cId="2115647682" sldId="261"/>
            <ac:spMk id="2" creationId="{1967F64D-9213-F71C-64F9-BD215F842F79}"/>
          </ac:spMkLst>
        </pc:spChg>
      </pc:sldChg>
    </pc:docChg>
  </pc:docChgLst>
  <pc:docChgLst>
    <pc:chgData name="Ifaz Faruki (2305668)" userId="S::2305668@student.uwtsd.ac.uk::b186f114-0dec-4566-96db-b7fc659da5d0" providerId="AD" clId="Web-{7C9A79DD-FB24-2DAC-67B4-5FE463CC06DD}"/>
    <pc:docChg chg="modSld">
      <pc:chgData name="Ifaz Faruki (2305668)" userId="S::2305668@student.uwtsd.ac.uk::b186f114-0dec-4566-96db-b7fc659da5d0" providerId="AD" clId="Web-{7C9A79DD-FB24-2DAC-67B4-5FE463CC06DD}" dt="2024-10-13T10:20:47.290" v="4" actId="1076"/>
      <pc:docMkLst>
        <pc:docMk/>
      </pc:docMkLst>
      <pc:sldChg chg="addSp modSp">
        <pc:chgData name="Ifaz Faruki (2305668)" userId="S::2305668@student.uwtsd.ac.uk::b186f114-0dec-4566-96db-b7fc659da5d0" providerId="AD" clId="Web-{7C9A79DD-FB24-2DAC-67B4-5FE463CC06DD}" dt="2024-10-13T10:20:47.290" v="4" actId="1076"/>
        <pc:sldMkLst>
          <pc:docMk/>
          <pc:sldMk cId="109857222" sldId="256"/>
        </pc:sldMkLst>
        <pc:spChg chg="add mod">
          <ac:chgData name="Ifaz Faruki (2305668)" userId="S::2305668@student.uwtsd.ac.uk::b186f114-0dec-4566-96db-b7fc659da5d0" providerId="AD" clId="Web-{7C9A79DD-FB24-2DAC-67B4-5FE463CC06DD}" dt="2024-10-13T10:20:43.868" v="3"/>
          <ac:spMkLst>
            <pc:docMk/>
            <pc:sldMk cId="109857222" sldId="256"/>
            <ac:spMk id="6" creationId="{043274EF-000C-E0A6-9778-6F0BD25509C0}"/>
          </ac:spMkLst>
        </pc:spChg>
        <pc:picChg chg="mod">
          <ac:chgData name="Ifaz Faruki (2305668)" userId="S::2305668@student.uwtsd.ac.uk::b186f114-0dec-4566-96db-b7fc659da5d0" providerId="AD" clId="Web-{7C9A79DD-FB24-2DAC-67B4-5FE463CC06DD}" dt="2024-10-13T10:20:47.290" v="4" actId="1076"/>
          <ac:picMkLst>
            <pc:docMk/>
            <pc:sldMk cId="109857222" sldId="256"/>
            <ac:picMk id="4" creationId="{A9314F08-17BE-B1C3-7EE3-690AF90AD6B5}"/>
          </ac:picMkLst>
        </pc:picChg>
        <pc:picChg chg="add mod">
          <ac:chgData name="Ifaz Faruki (2305668)" userId="S::2305668@student.uwtsd.ac.uk::b186f114-0dec-4566-96db-b7fc659da5d0" providerId="AD" clId="Web-{7C9A79DD-FB24-2DAC-67B4-5FE463CC06DD}" dt="2024-10-13T10:20:43.852" v="1"/>
          <ac:picMkLst>
            <pc:docMk/>
            <pc:sldMk cId="109857222" sldId="256"/>
            <ac:picMk id="5" creationId="{F491E8C1-6BBC-39CD-823F-E519F3E31A75}"/>
          </ac:picMkLst>
        </pc:picChg>
      </pc:sldChg>
    </pc:docChg>
  </pc:docChgLst>
  <pc:docChgLst>
    <pc:chgData name="Ifaz Faruki (2305668)" userId="S::2305668@student.uwtsd.ac.uk::b186f114-0dec-4566-96db-b7fc659da5d0" providerId="AD" clId="Web-{BFAB1337-C162-A39A-BAB6-44E67384CC64}"/>
    <pc:docChg chg="modSld">
      <pc:chgData name="Ifaz Faruki (2305668)" userId="S::2305668@student.uwtsd.ac.uk::b186f114-0dec-4566-96db-b7fc659da5d0" providerId="AD" clId="Web-{BFAB1337-C162-A39A-BAB6-44E67384CC64}" dt="2024-10-04T19:00:06.626" v="309" actId="20577"/>
      <pc:docMkLst>
        <pc:docMk/>
      </pc:docMkLst>
      <pc:sldChg chg="modSp">
        <pc:chgData name="Ifaz Faruki (2305668)" userId="S::2305668@student.uwtsd.ac.uk::b186f114-0dec-4566-96db-b7fc659da5d0" providerId="AD" clId="Web-{BFAB1337-C162-A39A-BAB6-44E67384CC64}" dt="2024-10-04T18:58:39.530" v="307" actId="20577"/>
        <pc:sldMkLst>
          <pc:docMk/>
          <pc:sldMk cId="3966784748" sldId="258"/>
        </pc:sldMkLst>
        <pc:spChg chg="mod">
          <ac:chgData name="Ifaz Faruki (2305668)" userId="S::2305668@student.uwtsd.ac.uk::b186f114-0dec-4566-96db-b7fc659da5d0" providerId="AD" clId="Web-{BFAB1337-C162-A39A-BAB6-44E67384CC64}" dt="2024-10-04T18:58:39.530" v="307" actId="20577"/>
          <ac:spMkLst>
            <pc:docMk/>
            <pc:sldMk cId="3966784748" sldId="258"/>
            <ac:spMk id="3" creationId="{073AD28F-1A4B-45FA-ABC8-0D2847228867}"/>
          </ac:spMkLst>
        </pc:spChg>
      </pc:sldChg>
      <pc:sldChg chg="modSp">
        <pc:chgData name="Ifaz Faruki (2305668)" userId="S::2305668@student.uwtsd.ac.uk::b186f114-0dec-4566-96db-b7fc659da5d0" providerId="AD" clId="Web-{BFAB1337-C162-A39A-BAB6-44E67384CC64}" dt="2024-10-04T19:00:06.626" v="309" actId="20577"/>
        <pc:sldMkLst>
          <pc:docMk/>
          <pc:sldMk cId="4053775966" sldId="260"/>
        </pc:sldMkLst>
        <pc:spChg chg="mod">
          <ac:chgData name="Ifaz Faruki (2305668)" userId="S::2305668@student.uwtsd.ac.uk::b186f114-0dec-4566-96db-b7fc659da5d0" providerId="AD" clId="Web-{BFAB1337-C162-A39A-BAB6-44E67384CC64}" dt="2024-10-04T19:00:06.626" v="309" actId="20577"/>
          <ac:spMkLst>
            <pc:docMk/>
            <pc:sldMk cId="4053775966" sldId="260"/>
            <ac:spMk id="3" creationId="{7BAC2409-3453-3C85-7497-B3DB18AC6E27}"/>
          </ac:spMkLst>
        </pc:spChg>
      </pc:sldChg>
    </pc:docChg>
  </pc:docChgLst>
  <pc:docChgLst>
    <pc:chgData name="Ifaz Faruki (2305668)" userId="S::2305668@student.uwtsd.ac.uk::b186f114-0dec-4566-96db-b7fc659da5d0" providerId="AD" clId="Web-{64938F3A-0977-312E-7850-EC107EFBE167}"/>
    <pc:docChg chg="addSld">
      <pc:chgData name="Ifaz Faruki (2305668)" userId="S::2305668@student.uwtsd.ac.uk::b186f114-0dec-4566-96db-b7fc659da5d0" providerId="AD" clId="Web-{64938F3A-0977-312E-7850-EC107EFBE167}" dt="2024-10-12T16:51:43.935" v="0"/>
      <pc:docMkLst>
        <pc:docMk/>
      </pc:docMkLst>
      <pc:sldChg chg="new">
        <pc:chgData name="Ifaz Faruki (2305668)" userId="S::2305668@student.uwtsd.ac.uk::b186f114-0dec-4566-96db-b7fc659da5d0" providerId="AD" clId="Web-{64938F3A-0977-312E-7850-EC107EFBE167}" dt="2024-10-12T16:51:43.935" v="0"/>
        <pc:sldMkLst>
          <pc:docMk/>
          <pc:sldMk cId="1606385146" sldId="262"/>
        </pc:sldMkLst>
      </pc:sldChg>
    </pc:docChg>
  </pc:docChgLst>
  <pc:docChgLst>
    <pc:chgData name="Ifaz Faruki (2305668)" userId="S::2305668@student.uwtsd.ac.uk::b186f114-0dec-4566-96db-b7fc659da5d0" providerId="AD" clId="Web-{C0CFCBBC-FADD-20E5-D95E-BECA375D835A}"/>
    <pc:docChg chg="modSld">
      <pc:chgData name="Ifaz Faruki (2305668)" userId="S::2305668@student.uwtsd.ac.uk::b186f114-0dec-4566-96db-b7fc659da5d0" providerId="AD" clId="Web-{C0CFCBBC-FADD-20E5-D95E-BECA375D835A}" dt="2024-10-25T14:07:14.353" v="39"/>
      <pc:docMkLst>
        <pc:docMk/>
      </pc:docMkLst>
      <pc:sldChg chg="addSp delSp modSp mod setBg">
        <pc:chgData name="Ifaz Faruki (2305668)" userId="S::2305668@student.uwtsd.ac.uk::b186f114-0dec-4566-96db-b7fc659da5d0" providerId="AD" clId="Web-{C0CFCBBC-FADD-20E5-D95E-BECA375D835A}" dt="2024-10-25T14:07:14.353" v="39"/>
        <pc:sldMkLst>
          <pc:docMk/>
          <pc:sldMk cId="109857222" sldId="256"/>
        </pc:sldMkLst>
        <pc:spChg chg="mod">
          <ac:chgData name="Ifaz Faruki (2305668)" userId="S::2305668@student.uwtsd.ac.uk::b186f114-0dec-4566-96db-b7fc659da5d0" providerId="AD" clId="Web-{C0CFCBBC-FADD-20E5-D95E-BECA375D835A}" dt="2024-10-25T14:06:20.961" v="27" actId="20577"/>
          <ac:spMkLst>
            <pc:docMk/>
            <pc:sldMk cId="109857222" sldId="256"/>
            <ac:spMk id="2" creationId="{00000000-0000-0000-0000-000000000000}"/>
          </ac:spMkLst>
        </pc:spChg>
        <pc:spChg chg="add del mod">
          <ac:chgData name="Ifaz Faruki (2305668)" userId="S::2305668@student.uwtsd.ac.uk::b186f114-0dec-4566-96db-b7fc659da5d0" providerId="AD" clId="Web-{C0CFCBBC-FADD-20E5-D95E-BECA375D835A}" dt="2024-10-25T14:04:45.975" v="15"/>
          <ac:spMkLst>
            <pc:docMk/>
            <pc:sldMk cId="109857222" sldId="256"/>
            <ac:spMk id="6" creationId="{C63714D1-CE80-4EBB-CBBC-6E70EEAFCAA9}"/>
          </ac:spMkLst>
        </pc:spChg>
        <pc:spChg chg="add del mod">
          <ac:chgData name="Ifaz Faruki (2305668)" userId="S::2305668@student.uwtsd.ac.uk::b186f114-0dec-4566-96db-b7fc659da5d0" providerId="AD" clId="Web-{C0CFCBBC-FADD-20E5-D95E-BECA375D835A}" dt="2024-10-25T14:07:06.009" v="37"/>
          <ac:spMkLst>
            <pc:docMk/>
            <pc:sldMk cId="109857222" sldId="256"/>
            <ac:spMk id="9" creationId="{2C9D0B72-E484-457F-FABC-F97CE5B89F3B}"/>
          </ac:spMkLst>
        </pc:spChg>
        <pc:picChg chg="del">
          <ac:chgData name="Ifaz Faruki (2305668)" userId="S::2305668@student.uwtsd.ac.uk::b186f114-0dec-4566-96db-b7fc659da5d0" providerId="AD" clId="Web-{C0CFCBBC-FADD-20E5-D95E-BECA375D835A}" dt="2024-10-25T14:03:55.520" v="0"/>
          <ac:picMkLst>
            <pc:docMk/>
            <pc:sldMk cId="109857222" sldId="256"/>
            <ac:picMk id="4" creationId="{A9314F08-17BE-B1C3-7EE3-690AF90AD6B5}"/>
          </ac:picMkLst>
        </pc:picChg>
        <pc:picChg chg="add del mod">
          <ac:chgData name="Ifaz Faruki (2305668)" userId="S::2305668@student.uwtsd.ac.uk::b186f114-0dec-4566-96db-b7fc659da5d0" providerId="AD" clId="Web-{C0CFCBBC-FADD-20E5-D95E-BECA375D835A}" dt="2024-10-25T14:06:27.384" v="30"/>
          <ac:picMkLst>
            <pc:docMk/>
            <pc:sldMk cId="109857222" sldId="256"/>
            <ac:picMk id="5" creationId="{F8692828-08FC-5A0B-7532-76AFCC0817E1}"/>
          </ac:picMkLst>
        </pc:picChg>
        <pc:picChg chg="add del mod">
          <ac:chgData name="Ifaz Faruki (2305668)" userId="S::2305668@student.uwtsd.ac.uk::b186f114-0dec-4566-96db-b7fc659da5d0" providerId="AD" clId="Web-{C0CFCBBC-FADD-20E5-D95E-BECA375D835A}" dt="2024-10-25T14:07:14.353" v="39"/>
          <ac:picMkLst>
            <pc:docMk/>
            <pc:sldMk cId="109857222" sldId="256"/>
            <ac:picMk id="8" creationId="{CA5CF2A7-16FD-4272-A8EF-A9CF369C3211}"/>
          </ac:picMkLst>
        </pc:picChg>
      </pc:sldChg>
    </pc:docChg>
  </pc:docChgLst>
  <pc:docChgLst>
    <pc:chgData name="Ifaz Faruki (2305668)" userId="S::2305668@student.uwtsd.ac.uk::b186f114-0dec-4566-96db-b7fc659da5d0" providerId="AD" clId="Web-{4EF76BEF-8076-1EDE-ADFC-7F2BF890CBDF}"/>
    <pc:docChg chg="modSld">
      <pc:chgData name="Ifaz Faruki (2305668)" userId="S::2305668@student.uwtsd.ac.uk::b186f114-0dec-4566-96db-b7fc659da5d0" providerId="AD" clId="Web-{4EF76BEF-8076-1EDE-ADFC-7F2BF890CBDF}" dt="2024-10-25T12:01:36.977" v="291" actId="20577"/>
      <pc:docMkLst>
        <pc:docMk/>
      </pc:docMkLst>
      <pc:sldChg chg="modSp">
        <pc:chgData name="Ifaz Faruki (2305668)" userId="S::2305668@student.uwtsd.ac.uk::b186f114-0dec-4566-96db-b7fc659da5d0" providerId="AD" clId="Web-{4EF76BEF-8076-1EDE-ADFC-7F2BF890CBDF}" dt="2024-10-25T12:01:36.977" v="291" actId="20577"/>
        <pc:sldMkLst>
          <pc:docMk/>
          <pc:sldMk cId="726763364" sldId="269"/>
        </pc:sldMkLst>
        <pc:spChg chg="mod">
          <ac:chgData name="Ifaz Faruki (2305668)" userId="S::2305668@student.uwtsd.ac.uk::b186f114-0dec-4566-96db-b7fc659da5d0" providerId="AD" clId="Web-{4EF76BEF-8076-1EDE-ADFC-7F2BF890CBDF}" dt="2024-10-25T12:01:36.977" v="291" actId="20577"/>
          <ac:spMkLst>
            <pc:docMk/>
            <pc:sldMk cId="726763364" sldId="269"/>
            <ac:spMk id="9" creationId="{B30E701C-E406-168E-B34A-CE3D0CC9CA9C}"/>
          </ac:spMkLst>
        </pc:spChg>
      </pc:sldChg>
    </pc:docChg>
  </pc:docChgLst>
  <pc:docChgLst>
    <pc:chgData name="Ifaz Faruki (2305668)" userId="S::2305668@student.uwtsd.ac.uk::b186f114-0dec-4566-96db-b7fc659da5d0" providerId="AD" clId="Web-{17E58317-AF3E-DFEE-A5AD-BF522EE0843B}"/>
    <pc:docChg chg="modSld">
      <pc:chgData name="Ifaz Faruki (2305668)" userId="S::2305668@student.uwtsd.ac.uk::b186f114-0dec-4566-96db-b7fc659da5d0" providerId="AD" clId="Web-{17E58317-AF3E-DFEE-A5AD-BF522EE0843B}" dt="2024-10-22T05:40:05.523" v="0" actId="20577"/>
      <pc:docMkLst>
        <pc:docMk/>
      </pc:docMkLst>
      <pc:sldChg chg="modSp">
        <pc:chgData name="Ifaz Faruki (2305668)" userId="S::2305668@student.uwtsd.ac.uk::b186f114-0dec-4566-96db-b7fc659da5d0" providerId="AD" clId="Web-{17E58317-AF3E-DFEE-A5AD-BF522EE0843B}" dt="2024-10-22T05:40:05.523" v="0" actId="20577"/>
        <pc:sldMkLst>
          <pc:docMk/>
          <pc:sldMk cId="2702281140" sldId="264"/>
        </pc:sldMkLst>
        <pc:spChg chg="mod">
          <ac:chgData name="Ifaz Faruki (2305668)" userId="S::2305668@student.uwtsd.ac.uk::b186f114-0dec-4566-96db-b7fc659da5d0" providerId="AD" clId="Web-{17E58317-AF3E-DFEE-A5AD-BF522EE0843B}" dt="2024-10-22T05:40:05.523" v="0" actId="20577"/>
          <ac:spMkLst>
            <pc:docMk/>
            <pc:sldMk cId="2702281140" sldId="264"/>
            <ac:spMk id="3" creationId="{F0C9A422-E55D-AAD4-054D-59DCC3B50410}"/>
          </ac:spMkLst>
        </pc:spChg>
      </pc:sldChg>
    </pc:docChg>
  </pc:docChgLst>
  <pc:docChgLst>
    <pc:chgData name="Ifaz Faruki (2305668)" userId="S::2305668@student.uwtsd.ac.uk::b186f114-0dec-4566-96db-b7fc659da5d0" providerId="AD" clId="Web-{86B2C3C9-61C1-2185-509E-42BF98933E84}"/>
    <pc:docChg chg="modSld">
      <pc:chgData name="Ifaz Faruki (2305668)" userId="S::2305668@student.uwtsd.ac.uk::b186f114-0dec-4566-96db-b7fc659da5d0" providerId="AD" clId="Web-{86B2C3C9-61C1-2185-509E-42BF98933E84}" dt="2024-10-19T15:11:23.196" v="114" actId="20577"/>
      <pc:docMkLst>
        <pc:docMk/>
      </pc:docMkLst>
      <pc:sldChg chg="modSp">
        <pc:chgData name="Ifaz Faruki (2305668)" userId="S::2305668@student.uwtsd.ac.uk::b186f114-0dec-4566-96db-b7fc659da5d0" providerId="AD" clId="Web-{86B2C3C9-61C1-2185-509E-42BF98933E84}" dt="2024-10-19T15:11:23.196" v="114" actId="20577"/>
        <pc:sldMkLst>
          <pc:docMk/>
          <pc:sldMk cId="3173250853" sldId="268"/>
        </pc:sldMkLst>
        <pc:spChg chg="mod">
          <ac:chgData name="Ifaz Faruki (2305668)" userId="S::2305668@student.uwtsd.ac.uk::b186f114-0dec-4566-96db-b7fc659da5d0" providerId="AD" clId="Web-{86B2C3C9-61C1-2185-509E-42BF98933E84}" dt="2024-10-19T15:11:23.196" v="114" actId="20577"/>
          <ac:spMkLst>
            <pc:docMk/>
            <pc:sldMk cId="3173250853" sldId="268"/>
            <ac:spMk id="3" creationId="{B0DDD238-998D-784A-2084-9793DA2EDCBC}"/>
          </ac:spMkLst>
        </pc:spChg>
      </pc:sldChg>
    </pc:docChg>
  </pc:docChgLst>
  <pc:docChgLst>
    <pc:chgData name="Ifaz Faruki (2305668)" userId="S::2305668@student.uwtsd.ac.uk::b186f114-0dec-4566-96db-b7fc659da5d0" providerId="AD" clId="Web-{5597A905-27B1-E864-B647-C4F4E2FC869F}"/>
    <pc:docChg chg="addSld modSld">
      <pc:chgData name="Ifaz Faruki (2305668)" userId="S::2305668@student.uwtsd.ac.uk::b186f114-0dec-4566-96db-b7fc659da5d0" providerId="AD" clId="Web-{5597A905-27B1-E864-B647-C4F4E2FC869F}" dt="2024-10-04T09:30:41.303" v="339" actId="20577"/>
      <pc:docMkLst>
        <pc:docMk/>
      </pc:docMkLst>
      <pc:sldChg chg="modSp">
        <pc:chgData name="Ifaz Faruki (2305668)" userId="S::2305668@student.uwtsd.ac.uk::b186f114-0dec-4566-96db-b7fc659da5d0" providerId="AD" clId="Web-{5597A905-27B1-E864-B647-C4F4E2FC869F}" dt="2024-10-04T09:30:41.303" v="339" actId="20577"/>
        <pc:sldMkLst>
          <pc:docMk/>
          <pc:sldMk cId="3966784748" sldId="258"/>
        </pc:sldMkLst>
        <pc:spChg chg="mod">
          <ac:chgData name="Ifaz Faruki (2305668)" userId="S::2305668@student.uwtsd.ac.uk::b186f114-0dec-4566-96db-b7fc659da5d0" providerId="AD" clId="Web-{5597A905-27B1-E864-B647-C4F4E2FC869F}" dt="2024-10-04T09:30:41.303" v="339" actId="20577"/>
          <ac:spMkLst>
            <pc:docMk/>
            <pc:sldMk cId="3966784748" sldId="258"/>
            <ac:spMk id="3" creationId="{073AD28F-1A4B-45FA-ABC8-0D2847228867}"/>
          </ac:spMkLst>
        </pc:spChg>
      </pc:sldChg>
      <pc:sldChg chg="modSp">
        <pc:chgData name="Ifaz Faruki (2305668)" userId="S::2305668@student.uwtsd.ac.uk::b186f114-0dec-4566-96db-b7fc659da5d0" providerId="AD" clId="Web-{5597A905-27B1-E864-B647-C4F4E2FC869F}" dt="2024-10-04T09:25:45.338" v="260" actId="20577"/>
        <pc:sldMkLst>
          <pc:docMk/>
          <pc:sldMk cId="4276144022" sldId="259"/>
        </pc:sldMkLst>
        <pc:spChg chg="mod">
          <ac:chgData name="Ifaz Faruki (2305668)" userId="S::2305668@student.uwtsd.ac.uk::b186f114-0dec-4566-96db-b7fc659da5d0" providerId="AD" clId="Web-{5597A905-27B1-E864-B647-C4F4E2FC869F}" dt="2024-10-04T06:48:05.007" v="10" actId="20577"/>
          <ac:spMkLst>
            <pc:docMk/>
            <pc:sldMk cId="4276144022" sldId="259"/>
            <ac:spMk id="2" creationId="{AC229510-CF2B-1368-B890-51920497797E}"/>
          </ac:spMkLst>
        </pc:spChg>
        <pc:spChg chg="mod">
          <ac:chgData name="Ifaz Faruki (2305668)" userId="S::2305668@student.uwtsd.ac.uk::b186f114-0dec-4566-96db-b7fc659da5d0" providerId="AD" clId="Web-{5597A905-27B1-E864-B647-C4F4E2FC869F}" dt="2024-10-04T09:25:45.338" v="260" actId="20577"/>
          <ac:spMkLst>
            <pc:docMk/>
            <pc:sldMk cId="4276144022" sldId="259"/>
            <ac:spMk id="3" creationId="{320941DF-2537-0E98-9FD9-401AD71345F6}"/>
          </ac:spMkLst>
        </pc:spChg>
      </pc:sldChg>
      <pc:sldChg chg="modSp new">
        <pc:chgData name="Ifaz Faruki (2305668)" userId="S::2305668@student.uwtsd.ac.uk::b186f114-0dec-4566-96db-b7fc659da5d0" providerId="AD" clId="Web-{5597A905-27B1-E864-B647-C4F4E2FC869F}" dt="2024-10-04T07:40:09.180" v="109" actId="20577"/>
        <pc:sldMkLst>
          <pc:docMk/>
          <pc:sldMk cId="4053775966" sldId="260"/>
        </pc:sldMkLst>
        <pc:spChg chg="mod">
          <ac:chgData name="Ifaz Faruki (2305668)" userId="S::2305668@student.uwtsd.ac.uk::b186f114-0dec-4566-96db-b7fc659da5d0" providerId="AD" clId="Web-{5597A905-27B1-E864-B647-C4F4E2FC869F}" dt="2024-10-04T07:40:09.180" v="109" actId="20577"/>
          <ac:spMkLst>
            <pc:docMk/>
            <pc:sldMk cId="4053775966" sldId="260"/>
            <ac:spMk id="2" creationId="{7BB235E8-9E43-58D9-72C5-6EC9C6C9B790}"/>
          </ac:spMkLst>
        </pc:spChg>
      </pc:sldChg>
    </pc:docChg>
  </pc:docChgLst>
  <pc:docChgLst>
    <pc:chgData name="Ifaz Faruki (2305668)" userId="S::2305668@student.uwtsd.ac.uk::b186f114-0dec-4566-96db-b7fc659da5d0" providerId="AD" clId="Web-{6D40957C-B2F4-E0C7-C29C-813A0776AAEC}"/>
    <pc:docChg chg="modSld">
      <pc:chgData name="Ifaz Faruki (2305668)" userId="S::2305668@student.uwtsd.ac.uk::b186f114-0dec-4566-96db-b7fc659da5d0" providerId="AD" clId="Web-{6D40957C-B2F4-E0C7-C29C-813A0776AAEC}" dt="2024-10-19T17:33:48.105" v="301" actId="20577"/>
      <pc:docMkLst>
        <pc:docMk/>
      </pc:docMkLst>
      <pc:sldChg chg="modSp">
        <pc:chgData name="Ifaz Faruki (2305668)" userId="S::2305668@student.uwtsd.ac.uk::b186f114-0dec-4566-96db-b7fc659da5d0" providerId="AD" clId="Web-{6D40957C-B2F4-E0C7-C29C-813A0776AAEC}" dt="2024-10-19T17:29:57.681" v="256" actId="20577"/>
        <pc:sldMkLst>
          <pc:docMk/>
          <pc:sldMk cId="3966784748" sldId="258"/>
        </pc:sldMkLst>
        <pc:spChg chg="mod">
          <ac:chgData name="Ifaz Faruki (2305668)" userId="S::2305668@student.uwtsd.ac.uk::b186f114-0dec-4566-96db-b7fc659da5d0" providerId="AD" clId="Web-{6D40957C-B2F4-E0C7-C29C-813A0776AAEC}" dt="2024-10-19T17:29:57.681" v="256" actId="20577"/>
          <ac:spMkLst>
            <pc:docMk/>
            <pc:sldMk cId="3966784748" sldId="258"/>
            <ac:spMk id="3" creationId="{073AD28F-1A4B-45FA-ABC8-0D2847228867}"/>
          </ac:spMkLst>
        </pc:spChg>
      </pc:sldChg>
      <pc:sldChg chg="modSp">
        <pc:chgData name="Ifaz Faruki (2305668)" userId="S::2305668@student.uwtsd.ac.uk::b186f114-0dec-4566-96db-b7fc659da5d0" providerId="AD" clId="Web-{6D40957C-B2F4-E0C7-C29C-813A0776AAEC}" dt="2024-10-19T17:33:48.105" v="301" actId="20577"/>
        <pc:sldMkLst>
          <pc:docMk/>
          <pc:sldMk cId="3173250853" sldId="268"/>
        </pc:sldMkLst>
        <pc:spChg chg="mod">
          <ac:chgData name="Ifaz Faruki (2305668)" userId="S::2305668@student.uwtsd.ac.uk::b186f114-0dec-4566-96db-b7fc659da5d0" providerId="AD" clId="Web-{6D40957C-B2F4-E0C7-C29C-813A0776AAEC}" dt="2024-10-19T16:56:13.705" v="3" actId="20577"/>
          <ac:spMkLst>
            <pc:docMk/>
            <pc:sldMk cId="3173250853" sldId="268"/>
            <ac:spMk id="2" creationId="{9943D173-6AA5-00D6-78E2-B4A8B81DAE57}"/>
          </ac:spMkLst>
        </pc:spChg>
        <pc:spChg chg="mod">
          <ac:chgData name="Ifaz Faruki (2305668)" userId="S::2305668@student.uwtsd.ac.uk::b186f114-0dec-4566-96db-b7fc659da5d0" providerId="AD" clId="Web-{6D40957C-B2F4-E0C7-C29C-813A0776AAEC}" dt="2024-10-19T17:33:48.105" v="301" actId="20577"/>
          <ac:spMkLst>
            <pc:docMk/>
            <pc:sldMk cId="3173250853" sldId="268"/>
            <ac:spMk id="3" creationId="{B0DDD238-998D-784A-2084-9793DA2EDCBC}"/>
          </ac:spMkLst>
        </pc:spChg>
      </pc:sldChg>
    </pc:docChg>
  </pc:docChgLst>
  <pc:docChgLst>
    <pc:chgData name="Ifaz Faruki (2305668)" userId="S::2305668@student.uwtsd.ac.uk::b186f114-0dec-4566-96db-b7fc659da5d0" providerId="AD" clId="Web-{6B317F40-3C5A-372D-C91F-D1AAADC8B738}"/>
    <pc:docChg chg="addSld modSld sldOrd">
      <pc:chgData name="Ifaz Faruki (2305668)" userId="S::2305668@student.uwtsd.ac.uk::b186f114-0dec-4566-96db-b7fc659da5d0" providerId="AD" clId="Web-{6B317F40-3C5A-372D-C91F-D1AAADC8B738}" dt="2024-10-18T18:25:07.354" v="749" actId="20577"/>
      <pc:docMkLst>
        <pc:docMk/>
      </pc:docMkLst>
      <pc:sldChg chg="modSp">
        <pc:chgData name="Ifaz Faruki (2305668)" userId="S::2305668@student.uwtsd.ac.uk::b186f114-0dec-4566-96db-b7fc659da5d0" providerId="AD" clId="Web-{6B317F40-3C5A-372D-C91F-D1AAADC8B738}" dt="2024-10-18T17:48:35.614" v="628" actId="20577"/>
        <pc:sldMkLst>
          <pc:docMk/>
          <pc:sldMk cId="3966784748" sldId="258"/>
        </pc:sldMkLst>
        <pc:spChg chg="mod">
          <ac:chgData name="Ifaz Faruki (2305668)" userId="S::2305668@student.uwtsd.ac.uk::b186f114-0dec-4566-96db-b7fc659da5d0" providerId="AD" clId="Web-{6B317F40-3C5A-372D-C91F-D1AAADC8B738}" dt="2024-10-18T17:48:35.614" v="628" actId="20577"/>
          <ac:spMkLst>
            <pc:docMk/>
            <pc:sldMk cId="3966784748" sldId="258"/>
            <ac:spMk id="3" creationId="{073AD28F-1A4B-45FA-ABC8-0D2847228867}"/>
          </ac:spMkLst>
        </pc:spChg>
      </pc:sldChg>
      <pc:sldChg chg="modSp">
        <pc:chgData name="Ifaz Faruki (2305668)" userId="S::2305668@student.uwtsd.ac.uk::b186f114-0dec-4566-96db-b7fc659da5d0" providerId="AD" clId="Web-{6B317F40-3C5A-372D-C91F-D1AAADC8B738}" dt="2024-10-18T15:53:56.631" v="35" actId="20577"/>
        <pc:sldMkLst>
          <pc:docMk/>
          <pc:sldMk cId="1606385146" sldId="262"/>
        </pc:sldMkLst>
        <pc:spChg chg="mod">
          <ac:chgData name="Ifaz Faruki (2305668)" userId="S::2305668@student.uwtsd.ac.uk::b186f114-0dec-4566-96db-b7fc659da5d0" providerId="AD" clId="Web-{6B317F40-3C5A-372D-C91F-D1AAADC8B738}" dt="2024-10-18T15:53:56.631" v="35" actId="20577"/>
          <ac:spMkLst>
            <pc:docMk/>
            <pc:sldMk cId="1606385146" sldId="262"/>
            <ac:spMk id="3" creationId="{BF5DB4E5-040F-6816-C019-EBEE5680A9A8}"/>
          </ac:spMkLst>
        </pc:spChg>
      </pc:sldChg>
      <pc:sldChg chg="modSp">
        <pc:chgData name="Ifaz Faruki (2305668)" userId="S::2305668@student.uwtsd.ac.uk::b186f114-0dec-4566-96db-b7fc659da5d0" providerId="AD" clId="Web-{6B317F40-3C5A-372D-C91F-D1AAADC8B738}" dt="2024-10-18T17:52:46.766" v="642" actId="20577"/>
        <pc:sldMkLst>
          <pc:docMk/>
          <pc:sldMk cId="1483894075" sldId="263"/>
        </pc:sldMkLst>
        <pc:spChg chg="mod">
          <ac:chgData name="Ifaz Faruki (2305668)" userId="S::2305668@student.uwtsd.ac.uk::b186f114-0dec-4566-96db-b7fc659da5d0" providerId="AD" clId="Web-{6B317F40-3C5A-372D-C91F-D1AAADC8B738}" dt="2024-10-18T17:52:46.766" v="642" actId="20577"/>
          <ac:spMkLst>
            <pc:docMk/>
            <pc:sldMk cId="1483894075" sldId="263"/>
            <ac:spMk id="57" creationId="{A8460AC5-83E5-A0A5-8E2D-276F9839F890}"/>
          </ac:spMkLst>
        </pc:spChg>
      </pc:sldChg>
      <pc:sldChg chg="modSp">
        <pc:chgData name="Ifaz Faruki (2305668)" userId="S::2305668@student.uwtsd.ac.uk::b186f114-0dec-4566-96db-b7fc659da5d0" providerId="AD" clId="Web-{6B317F40-3C5A-372D-C91F-D1AAADC8B738}" dt="2024-10-18T17:45:22.060" v="557" actId="20577"/>
        <pc:sldMkLst>
          <pc:docMk/>
          <pc:sldMk cId="2702281140" sldId="264"/>
        </pc:sldMkLst>
        <pc:spChg chg="mod">
          <ac:chgData name="Ifaz Faruki (2305668)" userId="S::2305668@student.uwtsd.ac.uk::b186f114-0dec-4566-96db-b7fc659da5d0" providerId="AD" clId="Web-{6B317F40-3C5A-372D-C91F-D1AAADC8B738}" dt="2024-10-18T17:45:22.060" v="557" actId="20577"/>
          <ac:spMkLst>
            <pc:docMk/>
            <pc:sldMk cId="2702281140" sldId="264"/>
            <ac:spMk id="3" creationId="{F0C9A422-E55D-AAD4-054D-59DCC3B50410}"/>
          </ac:spMkLst>
        </pc:spChg>
      </pc:sldChg>
      <pc:sldChg chg="modSp">
        <pc:chgData name="Ifaz Faruki (2305668)" userId="S::2305668@student.uwtsd.ac.uk::b186f114-0dec-4566-96db-b7fc659da5d0" providerId="AD" clId="Web-{6B317F40-3C5A-372D-C91F-D1AAADC8B738}" dt="2024-10-18T18:25:07.354" v="749" actId="20577"/>
        <pc:sldMkLst>
          <pc:docMk/>
          <pc:sldMk cId="908476977" sldId="265"/>
        </pc:sldMkLst>
        <pc:spChg chg="mod">
          <ac:chgData name="Ifaz Faruki (2305668)" userId="S::2305668@student.uwtsd.ac.uk::b186f114-0dec-4566-96db-b7fc659da5d0" providerId="AD" clId="Web-{6B317F40-3C5A-372D-C91F-D1AAADC8B738}" dt="2024-10-18T17:54:47.630" v="658" actId="20577"/>
          <ac:spMkLst>
            <pc:docMk/>
            <pc:sldMk cId="908476977" sldId="265"/>
            <ac:spMk id="2" creationId="{C4340573-3345-A859-D24A-28A9DAD5D176}"/>
          </ac:spMkLst>
        </pc:spChg>
        <pc:spChg chg="mod">
          <ac:chgData name="Ifaz Faruki (2305668)" userId="S::2305668@student.uwtsd.ac.uk::b186f114-0dec-4566-96db-b7fc659da5d0" providerId="AD" clId="Web-{6B317F40-3C5A-372D-C91F-D1AAADC8B738}" dt="2024-10-18T18:25:07.354" v="749" actId="20577"/>
          <ac:spMkLst>
            <pc:docMk/>
            <pc:sldMk cId="908476977" sldId="265"/>
            <ac:spMk id="3" creationId="{9E84792E-AD60-CC4C-C23D-BB54E2C5479B}"/>
          </ac:spMkLst>
        </pc:spChg>
      </pc:sldChg>
      <pc:sldChg chg="modSp new">
        <pc:chgData name="Ifaz Faruki (2305668)" userId="S::2305668@student.uwtsd.ac.uk::b186f114-0dec-4566-96db-b7fc659da5d0" providerId="AD" clId="Web-{6B317F40-3C5A-372D-C91F-D1AAADC8B738}" dt="2024-10-18T17:45:35.889" v="562" actId="20577"/>
        <pc:sldMkLst>
          <pc:docMk/>
          <pc:sldMk cId="1847856462" sldId="266"/>
        </pc:sldMkLst>
        <pc:spChg chg="mod">
          <ac:chgData name="Ifaz Faruki (2305668)" userId="S::2305668@student.uwtsd.ac.uk::b186f114-0dec-4566-96db-b7fc659da5d0" providerId="AD" clId="Web-{6B317F40-3C5A-372D-C91F-D1AAADC8B738}" dt="2024-10-18T17:45:35.889" v="562" actId="20577"/>
          <ac:spMkLst>
            <pc:docMk/>
            <pc:sldMk cId="1847856462" sldId="266"/>
            <ac:spMk id="2" creationId="{97DE1983-573E-DEFE-AF8C-3F059B1C50EB}"/>
          </ac:spMkLst>
        </pc:spChg>
      </pc:sldChg>
      <pc:sldChg chg="modSp new ord">
        <pc:chgData name="Ifaz Faruki (2305668)" userId="S::2305668@student.uwtsd.ac.uk::b186f114-0dec-4566-96db-b7fc659da5d0" providerId="AD" clId="Web-{6B317F40-3C5A-372D-C91F-D1AAADC8B738}" dt="2024-10-18T17:53:57.019" v="653" actId="20577"/>
        <pc:sldMkLst>
          <pc:docMk/>
          <pc:sldMk cId="2050359194" sldId="267"/>
        </pc:sldMkLst>
        <pc:spChg chg="mod">
          <ac:chgData name="Ifaz Faruki (2305668)" userId="S::2305668@student.uwtsd.ac.uk::b186f114-0dec-4566-96db-b7fc659da5d0" providerId="AD" clId="Web-{6B317F40-3C5A-372D-C91F-D1AAADC8B738}" dt="2024-10-18T17:53:57.019" v="653" actId="20577"/>
          <ac:spMkLst>
            <pc:docMk/>
            <pc:sldMk cId="2050359194" sldId="267"/>
            <ac:spMk id="2" creationId="{CB1BF8BF-950F-1D47-6E6C-12B6FAD35276}"/>
          </ac:spMkLst>
        </pc:spChg>
      </pc:sldChg>
      <pc:sldChg chg="modSp new">
        <pc:chgData name="Ifaz Faruki (2305668)" userId="S::2305668@student.uwtsd.ac.uk::b186f114-0dec-4566-96db-b7fc659da5d0" providerId="AD" clId="Web-{6B317F40-3C5A-372D-C91F-D1AAADC8B738}" dt="2024-10-18T17:55:12.381" v="690" actId="20577"/>
        <pc:sldMkLst>
          <pc:docMk/>
          <pc:sldMk cId="3173250853" sldId="268"/>
        </pc:sldMkLst>
        <pc:spChg chg="mod">
          <ac:chgData name="Ifaz Faruki (2305668)" userId="S::2305668@student.uwtsd.ac.uk::b186f114-0dec-4566-96db-b7fc659da5d0" providerId="AD" clId="Web-{6B317F40-3C5A-372D-C91F-D1AAADC8B738}" dt="2024-10-18T17:55:12.381" v="690" actId="20577"/>
          <ac:spMkLst>
            <pc:docMk/>
            <pc:sldMk cId="3173250853" sldId="268"/>
            <ac:spMk id="2" creationId="{9943D173-6AA5-00D6-78E2-B4A8B81DAE57}"/>
          </ac:spMkLst>
        </pc:spChg>
      </pc:sldChg>
    </pc:docChg>
  </pc:docChgLst>
  <pc:docChgLst>
    <pc:chgData name="Ifaz Faruki (2305668)" userId="S::2305668@student.uwtsd.ac.uk::b186f114-0dec-4566-96db-b7fc659da5d0" providerId="AD" clId="Web-{82C610C8-B212-A9E6-8559-001BCFF89225}"/>
    <pc:docChg chg="modSld">
      <pc:chgData name="Ifaz Faruki (2305668)" userId="S::2305668@student.uwtsd.ac.uk::b186f114-0dec-4566-96db-b7fc659da5d0" providerId="AD" clId="Web-{82C610C8-B212-A9E6-8559-001BCFF89225}" dt="2024-10-25T04:41:54.664" v="2" actId="14100"/>
      <pc:docMkLst>
        <pc:docMk/>
      </pc:docMkLst>
      <pc:sldChg chg="modSp">
        <pc:chgData name="Ifaz Faruki (2305668)" userId="S::2305668@student.uwtsd.ac.uk::b186f114-0dec-4566-96db-b7fc659da5d0" providerId="AD" clId="Web-{82C610C8-B212-A9E6-8559-001BCFF89225}" dt="2024-10-25T04:41:54.664" v="2" actId="14100"/>
        <pc:sldMkLst>
          <pc:docMk/>
          <pc:sldMk cId="584947529" sldId="257"/>
        </pc:sldMkLst>
        <pc:spChg chg="mod">
          <ac:chgData name="Ifaz Faruki (2305668)" userId="S::2305668@student.uwtsd.ac.uk::b186f114-0dec-4566-96db-b7fc659da5d0" providerId="AD" clId="Web-{82C610C8-B212-A9E6-8559-001BCFF89225}" dt="2024-10-25T04:41:52.101" v="1" actId="14100"/>
          <ac:spMkLst>
            <pc:docMk/>
            <pc:sldMk cId="584947529" sldId="257"/>
            <ac:spMk id="3" creationId="{C1F0C3FB-8F9F-9A8C-64C0-5D29A08A707F}"/>
          </ac:spMkLst>
        </pc:spChg>
        <pc:spChg chg="mod">
          <ac:chgData name="Ifaz Faruki (2305668)" userId="S::2305668@student.uwtsd.ac.uk::b186f114-0dec-4566-96db-b7fc659da5d0" providerId="AD" clId="Web-{82C610C8-B212-A9E6-8559-001BCFF89225}" dt="2024-10-25T04:41:44.320" v="0" actId="14100"/>
          <ac:spMkLst>
            <pc:docMk/>
            <pc:sldMk cId="584947529" sldId="257"/>
            <ac:spMk id="9" creationId="{17D5250E-07F5-3F91-63F8-ECACC9AE83BC}"/>
          </ac:spMkLst>
        </pc:spChg>
        <pc:picChg chg="mod">
          <ac:chgData name="Ifaz Faruki (2305668)" userId="S::2305668@student.uwtsd.ac.uk::b186f114-0dec-4566-96db-b7fc659da5d0" providerId="AD" clId="Web-{82C610C8-B212-A9E6-8559-001BCFF89225}" dt="2024-10-25T04:41:54.664" v="2" actId="14100"/>
          <ac:picMkLst>
            <pc:docMk/>
            <pc:sldMk cId="584947529" sldId="257"/>
            <ac:picMk id="8" creationId="{9CE63793-33E7-F256-4947-195AF7D4AF36}"/>
          </ac:picMkLst>
        </pc:picChg>
      </pc:sldChg>
    </pc:docChg>
  </pc:docChgLst>
  <pc:docChgLst>
    <pc:chgData name="Ifaz Faruki (2305668)" userId="S::2305668@student.uwtsd.ac.uk::b186f114-0dec-4566-96db-b7fc659da5d0" providerId="AD" clId="Web-{1B1E748A-A364-38D0-E776-89C2D9B64C03}"/>
    <pc:docChg chg="modSld">
      <pc:chgData name="Ifaz Faruki (2305668)" userId="S::2305668@student.uwtsd.ac.uk::b186f114-0dec-4566-96db-b7fc659da5d0" providerId="AD" clId="Web-{1B1E748A-A364-38D0-E776-89C2D9B64C03}" dt="2024-10-21T19:10:16.922" v="831" actId="20577"/>
      <pc:docMkLst>
        <pc:docMk/>
      </pc:docMkLst>
      <pc:sldChg chg="modSp">
        <pc:chgData name="Ifaz Faruki (2305668)" userId="S::2305668@student.uwtsd.ac.uk::b186f114-0dec-4566-96db-b7fc659da5d0" providerId="AD" clId="Web-{1B1E748A-A364-38D0-E776-89C2D9B64C03}" dt="2024-10-21T17:11:17.463" v="1" actId="20577"/>
        <pc:sldMkLst>
          <pc:docMk/>
          <pc:sldMk cId="3173250853" sldId="268"/>
        </pc:sldMkLst>
        <pc:spChg chg="mod">
          <ac:chgData name="Ifaz Faruki (2305668)" userId="S::2305668@student.uwtsd.ac.uk::b186f114-0dec-4566-96db-b7fc659da5d0" providerId="AD" clId="Web-{1B1E748A-A364-38D0-E776-89C2D9B64C03}" dt="2024-10-21T17:11:17.463" v="1" actId="20577"/>
          <ac:spMkLst>
            <pc:docMk/>
            <pc:sldMk cId="3173250853" sldId="268"/>
            <ac:spMk id="3" creationId="{B0DDD238-998D-784A-2084-9793DA2EDCBC}"/>
          </ac:spMkLst>
        </pc:spChg>
      </pc:sldChg>
      <pc:sldChg chg="addSp delSp modSp">
        <pc:chgData name="Ifaz Faruki (2305668)" userId="S::2305668@student.uwtsd.ac.uk::b186f114-0dec-4566-96db-b7fc659da5d0" providerId="AD" clId="Web-{1B1E748A-A364-38D0-E776-89C2D9B64C03}" dt="2024-10-21T19:10:16.922" v="831" actId="20577"/>
        <pc:sldMkLst>
          <pc:docMk/>
          <pc:sldMk cId="726763364" sldId="269"/>
        </pc:sldMkLst>
        <pc:spChg chg="mod">
          <ac:chgData name="Ifaz Faruki (2305668)" userId="S::2305668@student.uwtsd.ac.uk::b186f114-0dec-4566-96db-b7fc659da5d0" providerId="AD" clId="Web-{1B1E748A-A364-38D0-E776-89C2D9B64C03}" dt="2024-10-21T17:35:23.284" v="9" actId="1076"/>
          <ac:spMkLst>
            <pc:docMk/>
            <pc:sldMk cId="726763364" sldId="269"/>
            <ac:spMk id="2" creationId="{E62CB1C5-3BB8-FABA-603A-9230F46CAFF5}"/>
          </ac:spMkLst>
        </pc:spChg>
        <pc:spChg chg="add del">
          <ac:chgData name="Ifaz Faruki (2305668)" userId="S::2305668@student.uwtsd.ac.uk::b186f114-0dec-4566-96db-b7fc659da5d0" providerId="AD" clId="Web-{1B1E748A-A364-38D0-E776-89C2D9B64C03}" dt="2024-10-21T17:34:33.938" v="3"/>
          <ac:spMkLst>
            <pc:docMk/>
            <pc:sldMk cId="726763364" sldId="269"/>
            <ac:spMk id="3" creationId="{B358BDAC-BE4E-D6E5-9E59-BFF77923D019}"/>
          </ac:spMkLst>
        </pc:spChg>
        <pc:spChg chg="add del mod">
          <ac:chgData name="Ifaz Faruki (2305668)" userId="S::2305668@student.uwtsd.ac.uk::b186f114-0dec-4566-96db-b7fc659da5d0" providerId="AD" clId="Web-{1B1E748A-A364-38D0-E776-89C2D9B64C03}" dt="2024-10-21T17:35:01.939" v="6"/>
          <ac:spMkLst>
            <pc:docMk/>
            <pc:sldMk cId="726763364" sldId="269"/>
            <ac:spMk id="4" creationId="{1C6F8FC1-8D84-1A82-3D6F-6E8D9EAC8336}"/>
          </ac:spMkLst>
        </pc:spChg>
        <pc:spChg chg="del mod">
          <ac:chgData name="Ifaz Faruki (2305668)" userId="S::2305668@student.uwtsd.ac.uk::b186f114-0dec-4566-96db-b7fc659da5d0" providerId="AD" clId="Web-{1B1E748A-A364-38D0-E776-89C2D9B64C03}" dt="2024-10-21T17:36:05.442" v="15"/>
          <ac:spMkLst>
            <pc:docMk/>
            <pc:sldMk cId="726763364" sldId="269"/>
            <ac:spMk id="6" creationId="{67970486-CF24-2663-4042-673E50F99DD3}"/>
          </ac:spMkLst>
        </pc:spChg>
        <pc:spChg chg="add del">
          <ac:chgData name="Ifaz Faruki (2305668)" userId="S::2305668@student.uwtsd.ac.uk::b186f114-0dec-4566-96db-b7fc659da5d0" providerId="AD" clId="Web-{1B1E748A-A364-38D0-E776-89C2D9B64C03}" dt="2024-10-21T17:35:15.784" v="8"/>
          <ac:spMkLst>
            <pc:docMk/>
            <pc:sldMk cId="726763364" sldId="269"/>
            <ac:spMk id="8" creationId="{45874ABE-535F-294E-CFF5-6C601BACC274}"/>
          </ac:spMkLst>
        </pc:spChg>
        <pc:spChg chg="del">
          <ac:chgData name="Ifaz Faruki (2305668)" userId="S::2305668@student.uwtsd.ac.uk::b186f114-0dec-4566-96db-b7fc659da5d0" providerId="AD" clId="Web-{1B1E748A-A364-38D0-E776-89C2D9B64C03}" dt="2024-10-21T17:11:09.509" v="0"/>
          <ac:spMkLst>
            <pc:docMk/>
            <pc:sldMk cId="726763364" sldId="269"/>
            <ac:spMk id="8" creationId="{DC137F81-3F18-DE87-7F24-429223FA99F7}"/>
          </ac:spMkLst>
        </pc:spChg>
        <pc:spChg chg="add mod">
          <ac:chgData name="Ifaz Faruki (2305668)" userId="S::2305668@student.uwtsd.ac.uk::b186f114-0dec-4566-96db-b7fc659da5d0" providerId="AD" clId="Web-{1B1E748A-A364-38D0-E776-89C2D9B64C03}" dt="2024-10-21T19:10:16.922" v="831" actId="20577"/>
          <ac:spMkLst>
            <pc:docMk/>
            <pc:sldMk cId="726763364" sldId="269"/>
            <ac:spMk id="9" creationId="{B30E701C-E406-168E-B34A-CE3D0CC9CA9C}"/>
          </ac:spMkLst>
        </pc:spChg>
      </pc:sldChg>
    </pc:docChg>
  </pc:docChgLst>
  <pc:docChgLst>
    <pc:chgData name="Ifaz Faruki (2305668)" userId="S::2305668@student.uwtsd.ac.uk::b186f114-0dec-4566-96db-b7fc659da5d0" providerId="AD" clId="Web-{46C75A33-58B3-A8FD-CD60-902108910A29}"/>
    <pc:docChg chg="modSld">
      <pc:chgData name="Ifaz Faruki (2305668)" userId="S::2305668@student.uwtsd.ac.uk::b186f114-0dec-4566-96db-b7fc659da5d0" providerId="AD" clId="Web-{46C75A33-58B3-A8FD-CD60-902108910A29}" dt="2024-10-18T08:36:37.590" v="81" actId="20577"/>
      <pc:docMkLst>
        <pc:docMk/>
      </pc:docMkLst>
      <pc:sldChg chg="modSp">
        <pc:chgData name="Ifaz Faruki (2305668)" userId="S::2305668@student.uwtsd.ac.uk::b186f114-0dec-4566-96db-b7fc659da5d0" providerId="AD" clId="Web-{46C75A33-58B3-A8FD-CD60-902108910A29}" dt="2024-10-18T06:55:13.954" v="23" actId="20577"/>
        <pc:sldMkLst>
          <pc:docMk/>
          <pc:sldMk cId="1606385146" sldId="262"/>
        </pc:sldMkLst>
        <pc:spChg chg="mod">
          <ac:chgData name="Ifaz Faruki (2305668)" userId="S::2305668@student.uwtsd.ac.uk::b186f114-0dec-4566-96db-b7fc659da5d0" providerId="AD" clId="Web-{46C75A33-58B3-A8FD-CD60-902108910A29}" dt="2024-10-18T06:55:13.954" v="23" actId="20577"/>
          <ac:spMkLst>
            <pc:docMk/>
            <pc:sldMk cId="1606385146" sldId="262"/>
            <ac:spMk id="2" creationId="{975A1EFB-08E7-90A0-5AF5-73B390EFE83C}"/>
          </ac:spMkLst>
        </pc:spChg>
      </pc:sldChg>
      <pc:sldChg chg="modSp">
        <pc:chgData name="Ifaz Faruki (2305668)" userId="S::2305668@student.uwtsd.ac.uk::b186f114-0dec-4566-96db-b7fc659da5d0" providerId="AD" clId="Web-{46C75A33-58B3-A8FD-CD60-902108910A29}" dt="2024-10-18T08:36:37.590" v="81" actId="20577"/>
        <pc:sldMkLst>
          <pc:docMk/>
          <pc:sldMk cId="1483894075" sldId="263"/>
        </pc:sldMkLst>
        <pc:spChg chg="mod">
          <ac:chgData name="Ifaz Faruki (2305668)" userId="S::2305668@student.uwtsd.ac.uk::b186f114-0dec-4566-96db-b7fc659da5d0" providerId="AD" clId="Web-{46C75A33-58B3-A8FD-CD60-902108910A29}" dt="2024-10-18T08:36:37.590" v="81" actId="20577"/>
          <ac:spMkLst>
            <pc:docMk/>
            <pc:sldMk cId="1483894075" sldId="263"/>
            <ac:spMk id="57" creationId="{A8460AC5-83E5-A0A5-8E2D-276F9839F890}"/>
          </ac:spMkLst>
        </pc:spChg>
      </pc:sldChg>
    </pc:docChg>
  </pc:docChgLst>
  <pc:docChgLst>
    <pc:chgData name="Ifaz Faruki (2305668)" userId="S::2305668@student.uwtsd.ac.uk::b186f114-0dec-4566-96db-b7fc659da5d0" providerId="AD" clId="Web-{C2B17752-43CC-F624-392A-BF27ED18E6A7}"/>
    <pc:docChg chg="modSld">
      <pc:chgData name="Ifaz Faruki (2305668)" userId="S::2305668@student.uwtsd.ac.uk::b186f114-0dec-4566-96db-b7fc659da5d0" providerId="AD" clId="Web-{C2B17752-43CC-F624-392A-BF27ED18E6A7}" dt="2024-10-25T14:08:04.495" v="0" actId="20577"/>
      <pc:docMkLst>
        <pc:docMk/>
      </pc:docMkLst>
      <pc:sldChg chg="modSp">
        <pc:chgData name="Ifaz Faruki (2305668)" userId="S::2305668@student.uwtsd.ac.uk::b186f114-0dec-4566-96db-b7fc659da5d0" providerId="AD" clId="Web-{C2B17752-43CC-F624-392A-BF27ED18E6A7}" dt="2024-10-25T14:08:04.495" v="0" actId="20577"/>
        <pc:sldMkLst>
          <pc:docMk/>
          <pc:sldMk cId="109857222" sldId="256"/>
        </pc:sldMkLst>
        <pc:spChg chg="mod">
          <ac:chgData name="Ifaz Faruki (2305668)" userId="S::2305668@student.uwtsd.ac.uk::b186f114-0dec-4566-96db-b7fc659da5d0" providerId="AD" clId="Web-{C2B17752-43CC-F624-392A-BF27ED18E6A7}" dt="2024-10-25T14:08:04.495" v="0" actId="20577"/>
          <ac:spMkLst>
            <pc:docMk/>
            <pc:sldMk cId="109857222" sldId="256"/>
            <ac:spMk id="2" creationId="{00000000-0000-0000-0000-000000000000}"/>
          </ac:spMkLst>
        </pc:spChg>
      </pc:sldChg>
    </pc:docChg>
  </pc:docChgLst>
  <pc:docChgLst>
    <pc:chgData name="Ifaz Faruki (2305668)" userId="S::2305668@student.uwtsd.ac.uk::b186f114-0dec-4566-96db-b7fc659da5d0" providerId="AD" clId="Web-{559E2C03-1231-2317-7C11-25515B1C10D3}"/>
    <pc:docChg chg="addSld modSld">
      <pc:chgData name="Ifaz Faruki (2305668)" userId="S::2305668@student.uwtsd.ac.uk::b186f114-0dec-4566-96db-b7fc659da5d0" providerId="AD" clId="Web-{559E2C03-1231-2317-7C11-25515B1C10D3}" dt="2024-10-18T08:56:51.837" v="6" actId="20577"/>
      <pc:docMkLst>
        <pc:docMk/>
      </pc:docMkLst>
      <pc:sldChg chg="modSp">
        <pc:chgData name="Ifaz Faruki (2305668)" userId="S::2305668@student.uwtsd.ac.uk::b186f114-0dec-4566-96db-b7fc659da5d0" providerId="AD" clId="Web-{559E2C03-1231-2317-7C11-25515B1C10D3}" dt="2024-10-18T08:56:51.837" v="6" actId="20577"/>
        <pc:sldMkLst>
          <pc:docMk/>
          <pc:sldMk cId="1483894075" sldId="263"/>
        </pc:sldMkLst>
        <pc:spChg chg="mod">
          <ac:chgData name="Ifaz Faruki (2305668)" userId="S::2305668@student.uwtsd.ac.uk::b186f114-0dec-4566-96db-b7fc659da5d0" providerId="AD" clId="Web-{559E2C03-1231-2317-7C11-25515B1C10D3}" dt="2024-10-18T08:56:51.837" v="6" actId="20577"/>
          <ac:spMkLst>
            <pc:docMk/>
            <pc:sldMk cId="1483894075" sldId="263"/>
            <ac:spMk id="2" creationId="{337E3414-8EAA-8638-8C22-E527FDCCDA29}"/>
          </ac:spMkLst>
        </pc:spChg>
        <pc:spChg chg="mod">
          <ac:chgData name="Ifaz Faruki (2305668)" userId="S::2305668@student.uwtsd.ac.uk::b186f114-0dec-4566-96db-b7fc659da5d0" providerId="AD" clId="Web-{559E2C03-1231-2317-7C11-25515B1C10D3}" dt="2024-10-18T08:56:40.009" v="1" actId="20577"/>
          <ac:spMkLst>
            <pc:docMk/>
            <pc:sldMk cId="1483894075" sldId="263"/>
            <ac:spMk id="57" creationId="{A8460AC5-83E5-A0A5-8E2D-276F9839F890}"/>
          </ac:spMkLst>
        </pc:spChg>
      </pc:sldChg>
      <pc:sldChg chg="new">
        <pc:chgData name="Ifaz Faruki (2305668)" userId="S::2305668@student.uwtsd.ac.uk::b186f114-0dec-4566-96db-b7fc659da5d0" providerId="AD" clId="Web-{559E2C03-1231-2317-7C11-25515B1C10D3}" dt="2024-10-18T08:56:40.243" v="2"/>
        <pc:sldMkLst>
          <pc:docMk/>
          <pc:sldMk cId="908476977" sldId="265"/>
        </pc:sldMkLst>
      </pc:sldChg>
    </pc:docChg>
  </pc:docChgLst>
  <pc:docChgLst>
    <pc:chgData name="Ifaz Faruki (2305668)" userId="S::2305668@student.uwtsd.ac.uk::b186f114-0dec-4566-96db-b7fc659da5d0" providerId="AD" clId="Web-{3144CC0E-6ACE-E6BD-CACC-19412E5C06CB}"/>
    <pc:docChg chg="addSld modSld sldOrd">
      <pc:chgData name="Ifaz Faruki (2305668)" userId="S::2305668@student.uwtsd.ac.uk::b186f114-0dec-4566-96db-b7fc659da5d0" providerId="AD" clId="Web-{3144CC0E-6ACE-E6BD-CACC-19412E5C06CB}" dt="2024-10-17T15:28:06.697" v="3" actId="20577"/>
      <pc:docMkLst>
        <pc:docMk/>
      </pc:docMkLst>
      <pc:sldChg chg="ord">
        <pc:chgData name="Ifaz Faruki (2305668)" userId="S::2305668@student.uwtsd.ac.uk::b186f114-0dec-4566-96db-b7fc659da5d0" providerId="AD" clId="Web-{3144CC0E-6ACE-E6BD-CACC-19412E5C06CB}" dt="2024-10-17T15:28:01.228" v="1"/>
        <pc:sldMkLst>
          <pc:docMk/>
          <pc:sldMk cId="584947529" sldId="257"/>
        </pc:sldMkLst>
      </pc:sldChg>
      <pc:sldChg chg="modSp new">
        <pc:chgData name="Ifaz Faruki (2305668)" userId="S::2305668@student.uwtsd.ac.uk::b186f114-0dec-4566-96db-b7fc659da5d0" providerId="AD" clId="Web-{3144CC0E-6ACE-E6BD-CACC-19412E5C06CB}" dt="2024-10-17T15:28:06.697" v="3" actId="20577"/>
        <pc:sldMkLst>
          <pc:docMk/>
          <pc:sldMk cId="2702281140" sldId="264"/>
        </pc:sldMkLst>
        <pc:spChg chg="mod">
          <ac:chgData name="Ifaz Faruki (2305668)" userId="S::2305668@student.uwtsd.ac.uk::b186f114-0dec-4566-96db-b7fc659da5d0" providerId="AD" clId="Web-{3144CC0E-6ACE-E6BD-CACC-19412E5C06CB}" dt="2024-10-17T15:28:06.697" v="3" actId="20577"/>
          <ac:spMkLst>
            <pc:docMk/>
            <pc:sldMk cId="2702281140" sldId="264"/>
            <ac:spMk id="2" creationId="{24D96ACC-9C03-64B3-6F46-2B91E80B1145}"/>
          </ac:spMkLst>
        </pc:spChg>
      </pc:sldChg>
    </pc:docChg>
  </pc:docChgLst>
  <pc:docChgLst>
    <pc:chgData name="Ifaz Faruki (2305668)" userId="S::2305668@student.uwtsd.ac.uk::b186f114-0dec-4566-96db-b7fc659da5d0" providerId="AD" clId="Web-{B4ACDC4D-81EB-19B8-4769-9B7C871D70B2}"/>
    <pc:docChg chg="addSld modSld">
      <pc:chgData name="Ifaz Faruki (2305668)" userId="S::2305668@student.uwtsd.ac.uk::b186f114-0dec-4566-96db-b7fc659da5d0" providerId="AD" clId="Web-{B4ACDC4D-81EB-19B8-4769-9B7C871D70B2}" dt="2024-10-03T17:22:54.286" v="333" actId="20577"/>
      <pc:docMkLst>
        <pc:docMk/>
      </pc:docMkLst>
      <pc:sldChg chg="modSp">
        <pc:chgData name="Ifaz Faruki (2305668)" userId="S::2305668@student.uwtsd.ac.uk::b186f114-0dec-4566-96db-b7fc659da5d0" providerId="AD" clId="Web-{B4ACDC4D-81EB-19B8-4769-9B7C871D70B2}" dt="2024-10-03T11:52:50.402" v="183" actId="20577"/>
        <pc:sldMkLst>
          <pc:docMk/>
          <pc:sldMk cId="109857222" sldId="256"/>
        </pc:sldMkLst>
        <pc:spChg chg="mod">
          <ac:chgData name="Ifaz Faruki (2305668)" userId="S::2305668@student.uwtsd.ac.uk::b186f114-0dec-4566-96db-b7fc659da5d0" providerId="AD" clId="Web-{B4ACDC4D-81EB-19B8-4769-9B7C871D70B2}" dt="2024-10-03T11:52:50.402" v="183" actId="20577"/>
          <ac:spMkLst>
            <pc:docMk/>
            <pc:sldMk cId="109857222" sldId="256"/>
            <ac:spMk id="2" creationId="{00000000-0000-0000-0000-000000000000}"/>
          </ac:spMkLst>
        </pc:spChg>
      </pc:sldChg>
      <pc:sldChg chg="modSp">
        <pc:chgData name="Ifaz Faruki (2305668)" userId="S::2305668@student.uwtsd.ac.uk::b186f114-0dec-4566-96db-b7fc659da5d0" providerId="AD" clId="Web-{B4ACDC4D-81EB-19B8-4769-9B7C871D70B2}" dt="2024-10-03T11:56:51.021" v="187" actId="20577"/>
        <pc:sldMkLst>
          <pc:docMk/>
          <pc:sldMk cId="584947529" sldId="257"/>
        </pc:sldMkLst>
        <pc:spChg chg="mod">
          <ac:chgData name="Ifaz Faruki (2305668)" userId="S::2305668@student.uwtsd.ac.uk::b186f114-0dec-4566-96db-b7fc659da5d0" providerId="AD" clId="Web-{B4ACDC4D-81EB-19B8-4769-9B7C871D70B2}" dt="2024-10-03T11:56:51.021" v="187" actId="20577"/>
          <ac:spMkLst>
            <pc:docMk/>
            <pc:sldMk cId="584947529" sldId="257"/>
            <ac:spMk id="3" creationId="{C1F0C3FB-8F9F-9A8C-64C0-5D29A08A707F}"/>
          </ac:spMkLst>
        </pc:spChg>
      </pc:sldChg>
      <pc:sldChg chg="modSp">
        <pc:chgData name="Ifaz Faruki (2305668)" userId="S::2305668@student.uwtsd.ac.uk::b186f114-0dec-4566-96db-b7fc659da5d0" providerId="AD" clId="Web-{B4ACDC4D-81EB-19B8-4769-9B7C871D70B2}" dt="2024-10-03T11:56:41.896" v="186" actId="20577"/>
        <pc:sldMkLst>
          <pc:docMk/>
          <pc:sldMk cId="3966784748" sldId="258"/>
        </pc:sldMkLst>
        <pc:spChg chg="mod">
          <ac:chgData name="Ifaz Faruki (2305668)" userId="S::2305668@student.uwtsd.ac.uk::b186f114-0dec-4566-96db-b7fc659da5d0" providerId="AD" clId="Web-{B4ACDC4D-81EB-19B8-4769-9B7C871D70B2}" dt="2024-10-03T11:56:41.896" v="186" actId="20577"/>
          <ac:spMkLst>
            <pc:docMk/>
            <pc:sldMk cId="3966784748" sldId="258"/>
            <ac:spMk id="3" creationId="{073AD28F-1A4B-45FA-ABC8-0D2847228867}"/>
          </ac:spMkLst>
        </pc:spChg>
      </pc:sldChg>
      <pc:sldChg chg="modSp new">
        <pc:chgData name="Ifaz Faruki (2305668)" userId="S::2305668@student.uwtsd.ac.uk::b186f114-0dec-4566-96db-b7fc659da5d0" providerId="AD" clId="Web-{B4ACDC4D-81EB-19B8-4769-9B7C871D70B2}" dt="2024-10-03T17:22:54.286" v="333" actId="20577"/>
        <pc:sldMkLst>
          <pc:docMk/>
          <pc:sldMk cId="4276144022" sldId="259"/>
        </pc:sldMkLst>
        <pc:spChg chg="mod">
          <ac:chgData name="Ifaz Faruki (2305668)" userId="S::2305668@student.uwtsd.ac.uk::b186f114-0dec-4566-96db-b7fc659da5d0" providerId="AD" clId="Web-{B4ACDC4D-81EB-19B8-4769-9B7C871D70B2}" dt="2024-10-03T16:34:32.595" v="213" actId="20577"/>
          <ac:spMkLst>
            <pc:docMk/>
            <pc:sldMk cId="4276144022" sldId="259"/>
            <ac:spMk id="2" creationId="{AC229510-CF2B-1368-B890-51920497797E}"/>
          </ac:spMkLst>
        </pc:spChg>
        <pc:spChg chg="mod">
          <ac:chgData name="Ifaz Faruki (2305668)" userId="S::2305668@student.uwtsd.ac.uk::b186f114-0dec-4566-96db-b7fc659da5d0" providerId="AD" clId="Web-{B4ACDC4D-81EB-19B8-4769-9B7C871D70B2}" dt="2024-10-03T17:22:54.286" v="333" actId="20577"/>
          <ac:spMkLst>
            <pc:docMk/>
            <pc:sldMk cId="4276144022" sldId="259"/>
            <ac:spMk id="3" creationId="{320941DF-2537-0E98-9FD9-401AD71345F6}"/>
          </ac:spMkLst>
        </pc:spChg>
      </pc:sldChg>
    </pc:docChg>
  </pc:docChgLst>
  <pc:docChgLst>
    <pc:chgData name="Ifaz Faruki (2305668)" userId="S::2305668@student.uwtsd.ac.uk::b186f114-0dec-4566-96db-b7fc659da5d0" providerId="AD" clId="Web-{F13CD8AC-B15A-A799-FA90-77F97D502EC7}"/>
    <pc:docChg chg="addSld delSld modSld">
      <pc:chgData name="Ifaz Faruki (2305668)" userId="S::2305668@student.uwtsd.ac.uk::b186f114-0dec-4566-96db-b7fc659da5d0" providerId="AD" clId="Web-{F13CD8AC-B15A-A799-FA90-77F97D502EC7}" dt="2024-10-19T19:19:36.861" v="217"/>
      <pc:docMkLst>
        <pc:docMk/>
      </pc:docMkLst>
      <pc:sldChg chg="modSp">
        <pc:chgData name="Ifaz Faruki (2305668)" userId="S::2305668@student.uwtsd.ac.uk::b186f114-0dec-4566-96db-b7fc659da5d0" providerId="AD" clId="Web-{F13CD8AC-B15A-A799-FA90-77F97D502EC7}" dt="2024-10-19T18:11:42.715" v="61" actId="20577"/>
        <pc:sldMkLst>
          <pc:docMk/>
          <pc:sldMk cId="3966784748" sldId="258"/>
        </pc:sldMkLst>
        <pc:spChg chg="mod">
          <ac:chgData name="Ifaz Faruki (2305668)" userId="S::2305668@student.uwtsd.ac.uk::b186f114-0dec-4566-96db-b7fc659da5d0" providerId="AD" clId="Web-{F13CD8AC-B15A-A799-FA90-77F97D502EC7}" dt="2024-10-19T18:11:42.715" v="61" actId="20577"/>
          <ac:spMkLst>
            <pc:docMk/>
            <pc:sldMk cId="3966784748" sldId="258"/>
            <ac:spMk id="3" creationId="{073AD28F-1A4B-45FA-ABC8-0D2847228867}"/>
          </ac:spMkLst>
        </pc:spChg>
      </pc:sldChg>
      <pc:sldChg chg="modSp">
        <pc:chgData name="Ifaz Faruki (2305668)" userId="S::2305668@student.uwtsd.ac.uk::b186f114-0dec-4566-96db-b7fc659da5d0" providerId="AD" clId="Web-{F13CD8AC-B15A-A799-FA90-77F97D502EC7}" dt="2024-10-19T18:16:42.756" v="150" actId="20577"/>
        <pc:sldMkLst>
          <pc:docMk/>
          <pc:sldMk cId="1847856462" sldId="266"/>
        </pc:sldMkLst>
        <pc:spChg chg="mod">
          <ac:chgData name="Ifaz Faruki (2305668)" userId="S::2305668@student.uwtsd.ac.uk::b186f114-0dec-4566-96db-b7fc659da5d0" providerId="AD" clId="Web-{F13CD8AC-B15A-A799-FA90-77F97D502EC7}" dt="2024-10-19T18:16:42.756" v="150" actId="20577"/>
          <ac:spMkLst>
            <pc:docMk/>
            <pc:sldMk cId="1847856462" sldId="266"/>
            <ac:spMk id="3" creationId="{A865AD8A-FDC3-0F63-796D-E3A1B283C01F}"/>
          </ac:spMkLst>
        </pc:spChg>
      </pc:sldChg>
      <pc:sldChg chg="addSp delSp modSp del mod modClrScheme chgLayout">
        <pc:chgData name="Ifaz Faruki (2305668)" userId="S::2305668@student.uwtsd.ac.uk::b186f114-0dec-4566-96db-b7fc659da5d0" providerId="AD" clId="Web-{F13CD8AC-B15A-A799-FA90-77F97D502EC7}" dt="2024-10-19T19:18:22.348" v="194"/>
        <pc:sldMkLst>
          <pc:docMk/>
          <pc:sldMk cId="2050359194" sldId="267"/>
        </pc:sldMkLst>
        <pc:spChg chg="mod">
          <ac:chgData name="Ifaz Faruki (2305668)" userId="S::2305668@student.uwtsd.ac.uk::b186f114-0dec-4566-96db-b7fc659da5d0" providerId="AD" clId="Web-{F13CD8AC-B15A-A799-FA90-77F97D502EC7}" dt="2024-10-19T19:17:41.003" v="184" actId="1076"/>
          <ac:spMkLst>
            <pc:docMk/>
            <pc:sldMk cId="2050359194" sldId="267"/>
            <ac:spMk id="2" creationId="{CB1BF8BF-950F-1D47-6E6C-12B6FAD35276}"/>
          </ac:spMkLst>
        </pc:spChg>
        <pc:spChg chg="del">
          <ac:chgData name="Ifaz Faruki (2305668)" userId="S::2305668@student.uwtsd.ac.uk::b186f114-0dec-4566-96db-b7fc659da5d0" providerId="AD" clId="Web-{F13CD8AC-B15A-A799-FA90-77F97D502EC7}" dt="2024-10-19T19:10:24.059" v="151"/>
          <ac:spMkLst>
            <pc:docMk/>
            <pc:sldMk cId="2050359194" sldId="267"/>
            <ac:spMk id="3" creationId="{12399AB8-46B9-FDC8-8814-7EFD125935F5}"/>
          </ac:spMkLst>
        </pc:spChg>
        <pc:spChg chg="mod">
          <ac:chgData name="Ifaz Faruki (2305668)" userId="S::2305668@student.uwtsd.ac.uk::b186f114-0dec-4566-96db-b7fc659da5d0" providerId="AD" clId="Web-{F13CD8AC-B15A-A799-FA90-77F97D502EC7}" dt="2024-10-19T19:10:48.091" v="164"/>
          <ac:spMkLst>
            <pc:docMk/>
            <pc:sldMk cId="2050359194" sldId="267"/>
            <ac:spMk id="4" creationId="{C90395BB-EE50-C99C-F5A9-84B73095DFF5}"/>
          </ac:spMkLst>
        </pc:spChg>
        <pc:spChg chg="mod">
          <ac:chgData name="Ifaz Faruki (2305668)" userId="S::2305668@student.uwtsd.ac.uk::b186f114-0dec-4566-96db-b7fc659da5d0" providerId="AD" clId="Web-{F13CD8AC-B15A-A799-FA90-77F97D502EC7}" dt="2024-10-19T19:10:48.091" v="164"/>
          <ac:spMkLst>
            <pc:docMk/>
            <pc:sldMk cId="2050359194" sldId="267"/>
            <ac:spMk id="5" creationId="{70A3BC0D-05E3-A1AA-FD9B-26A3D503EE10}"/>
          </ac:spMkLst>
        </pc:spChg>
        <pc:spChg chg="mod">
          <ac:chgData name="Ifaz Faruki (2305668)" userId="S::2305668@student.uwtsd.ac.uk::b186f114-0dec-4566-96db-b7fc659da5d0" providerId="AD" clId="Web-{F13CD8AC-B15A-A799-FA90-77F97D502EC7}" dt="2024-10-19T19:10:48.091" v="164"/>
          <ac:spMkLst>
            <pc:docMk/>
            <pc:sldMk cId="2050359194" sldId="267"/>
            <ac:spMk id="6" creationId="{D461EB2B-AB3A-5EC2-76CB-F9C299C62E3B}"/>
          </ac:spMkLst>
        </pc:spChg>
        <pc:spChg chg="add del mod">
          <ac:chgData name="Ifaz Faruki (2305668)" userId="S::2305668@student.uwtsd.ac.uk::b186f114-0dec-4566-96db-b7fc659da5d0" providerId="AD" clId="Web-{F13CD8AC-B15A-A799-FA90-77F97D502EC7}" dt="2024-10-19T19:16:46.762" v="168"/>
          <ac:spMkLst>
            <pc:docMk/>
            <pc:sldMk cId="2050359194" sldId="267"/>
            <ac:spMk id="9" creationId="{8689B97C-6894-86C6-7248-B219DDB01A2A}"/>
          </ac:spMkLst>
        </pc:spChg>
        <pc:spChg chg="add del">
          <ac:chgData name="Ifaz Faruki (2305668)" userId="S::2305668@student.uwtsd.ac.uk::b186f114-0dec-4566-96db-b7fc659da5d0" providerId="AD" clId="Web-{F13CD8AC-B15A-A799-FA90-77F97D502EC7}" dt="2024-10-19T19:17:25.174" v="179"/>
          <ac:spMkLst>
            <pc:docMk/>
            <pc:sldMk cId="2050359194" sldId="267"/>
            <ac:spMk id="10" creationId="{56AC8D96-4339-57EE-D471-2D093DD432AF}"/>
          </ac:spMkLst>
        </pc:spChg>
        <pc:spChg chg="add mod">
          <ac:chgData name="Ifaz Faruki (2305668)" userId="S::2305668@student.uwtsd.ac.uk::b186f114-0dec-4566-96db-b7fc659da5d0" providerId="AD" clId="Web-{F13CD8AC-B15A-A799-FA90-77F97D502EC7}" dt="2024-10-19T19:18:13.254" v="192" actId="14100"/>
          <ac:spMkLst>
            <pc:docMk/>
            <pc:sldMk cId="2050359194" sldId="267"/>
            <ac:spMk id="11" creationId="{F91BDA2D-8F30-AE66-C3A2-13CAF2CD50DA}"/>
          </ac:spMkLst>
        </pc:spChg>
        <pc:spChg chg="add del mod">
          <ac:chgData name="Ifaz Faruki (2305668)" userId="S::2305668@student.uwtsd.ac.uk::b186f114-0dec-4566-96db-b7fc659da5d0" providerId="AD" clId="Web-{F13CD8AC-B15A-A799-FA90-77F97D502EC7}" dt="2024-10-19T19:10:29.590" v="153"/>
          <ac:spMkLst>
            <pc:docMk/>
            <pc:sldMk cId="2050359194" sldId="267"/>
            <ac:spMk id="12" creationId="{4AEEEBE7-A2EA-7547-36CE-92FA018035DF}"/>
          </ac:spMkLst>
        </pc:spChg>
        <pc:spChg chg="add del mod">
          <ac:chgData name="Ifaz Faruki (2305668)" userId="S::2305668@student.uwtsd.ac.uk::b186f114-0dec-4566-96db-b7fc659da5d0" providerId="AD" clId="Web-{F13CD8AC-B15A-A799-FA90-77F97D502EC7}" dt="2024-10-19T19:10:32.090" v="155"/>
          <ac:spMkLst>
            <pc:docMk/>
            <pc:sldMk cId="2050359194" sldId="267"/>
            <ac:spMk id="14" creationId="{C1171163-C2FD-01A1-843D-47870F183987}"/>
          </ac:spMkLst>
        </pc:spChg>
        <pc:spChg chg="add del mod">
          <ac:chgData name="Ifaz Faruki (2305668)" userId="S::2305668@student.uwtsd.ac.uk::b186f114-0dec-4566-96db-b7fc659da5d0" providerId="AD" clId="Web-{F13CD8AC-B15A-A799-FA90-77F97D502EC7}" dt="2024-10-19T19:10:48.091" v="164"/>
          <ac:spMkLst>
            <pc:docMk/>
            <pc:sldMk cId="2050359194" sldId="267"/>
            <ac:spMk id="16" creationId="{51744BDF-0F5F-41BE-26FF-4508A1AC7B14}"/>
          </ac:spMkLst>
        </pc:spChg>
        <pc:spChg chg="add del mod">
          <ac:chgData name="Ifaz Faruki (2305668)" userId="S::2305668@student.uwtsd.ac.uk::b186f114-0dec-4566-96db-b7fc659da5d0" providerId="AD" clId="Web-{F13CD8AC-B15A-A799-FA90-77F97D502EC7}" dt="2024-10-19T19:10:41.716" v="159"/>
          <ac:spMkLst>
            <pc:docMk/>
            <pc:sldMk cId="2050359194" sldId="267"/>
            <ac:spMk id="21" creationId="{F8D0198D-8629-63B8-7966-2FCA4D4287FE}"/>
          </ac:spMkLst>
        </pc:spChg>
        <pc:spChg chg="add del">
          <ac:chgData name="Ifaz Faruki (2305668)" userId="S::2305668@student.uwtsd.ac.uk::b186f114-0dec-4566-96db-b7fc659da5d0" providerId="AD" clId="Web-{F13CD8AC-B15A-A799-FA90-77F97D502EC7}" dt="2024-10-19T19:10:43.997" v="161"/>
          <ac:spMkLst>
            <pc:docMk/>
            <pc:sldMk cId="2050359194" sldId="267"/>
            <ac:spMk id="23" creationId="{CE72C66E-D9E2-7760-F954-A8BB31B4E66A}"/>
          </ac:spMkLst>
        </pc:spChg>
        <pc:spChg chg="add del mod">
          <ac:chgData name="Ifaz Faruki (2305668)" userId="S::2305668@student.uwtsd.ac.uk::b186f114-0dec-4566-96db-b7fc659da5d0" providerId="AD" clId="Web-{F13CD8AC-B15A-A799-FA90-77F97D502EC7}" dt="2024-10-19T19:10:48.091" v="163"/>
          <ac:spMkLst>
            <pc:docMk/>
            <pc:sldMk cId="2050359194" sldId="267"/>
            <ac:spMk id="25" creationId="{FCDFAE9C-C160-311F-E603-0E787021DE53}"/>
          </ac:spMkLst>
        </pc:spChg>
        <pc:spChg chg="add del mod">
          <ac:chgData name="Ifaz Faruki (2305668)" userId="S::2305668@student.uwtsd.ac.uk::b186f114-0dec-4566-96db-b7fc659da5d0" providerId="AD" clId="Web-{F13CD8AC-B15A-A799-FA90-77F97D502EC7}" dt="2024-10-19T19:10:48.091" v="163"/>
          <ac:spMkLst>
            <pc:docMk/>
            <pc:sldMk cId="2050359194" sldId="267"/>
            <ac:spMk id="26" creationId="{1549F63B-F8C4-A2AC-CFD4-1D90B2072ED3}"/>
          </ac:spMkLst>
        </pc:spChg>
        <pc:spChg chg="add del mod">
          <ac:chgData name="Ifaz Faruki (2305668)" userId="S::2305668@student.uwtsd.ac.uk::b186f114-0dec-4566-96db-b7fc659da5d0" providerId="AD" clId="Web-{F13CD8AC-B15A-A799-FA90-77F97D502EC7}" dt="2024-10-19T19:10:48.091" v="163"/>
          <ac:spMkLst>
            <pc:docMk/>
            <pc:sldMk cId="2050359194" sldId="267"/>
            <ac:spMk id="27" creationId="{8927E0A2-CE8F-64A3-2D10-3A40AA7BD5D7}"/>
          </ac:spMkLst>
        </pc:spChg>
        <pc:spChg chg="add del mod">
          <ac:chgData name="Ifaz Faruki (2305668)" userId="S::2305668@student.uwtsd.ac.uk::b186f114-0dec-4566-96db-b7fc659da5d0" providerId="AD" clId="Web-{F13CD8AC-B15A-A799-FA90-77F97D502EC7}" dt="2024-10-19T19:17:14.502" v="177"/>
          <ac:spMkLst>
            <pc:docMk/>
            <pc:sldMk cId="2050359194" sldId="267"/>
            <ac:spMk id="29" creationId="{137F2265-E4D3-CEB7-1A35-2549F4E297E6}"/>
          </ac:spMkLst>
        </pc:spChg>
        <pc:picChg chg="add del mod ord">
          <ac:chgData name="Ifaz Faruki (2305668)" userId="S::2305668@student.uwtsd.ac.uk::b186f114-0dec-4566-96db-b7fc659da5d0" providerId="AD" clId="Web-{F13CD8AC-B15A-A799-FA90-77F97D502EC7}" dt="2024-10-19T19:16:40.215" v="167"/>
          <ac:picMkLst>
            <pc:docMk/>
            <pc:sldMk cId="2050359194" sldId="267"/>
            <ac:picMk id="7" creationId="{44AAD686-403A-F035-CE2F-A66CD8781BFD}"/>
          </ac:picMkLst>
        </pc:picChg>
      </pc:sldChg>
      <pc:sldChg chg="addSp delSp modSp new">
        <pc:chgData name="Ifaz Faruki (2305668)" userId="S::2305668@student.uwtsd.ac.uk::b186f114-0dec-4566-96db-b7fc659da5d0" providerId="AD" clId="Web-{F13CD8AC-B15A-A799-FA90-77F97D502EC7}" dt="2024-10-19T19:19:36.861" v="217"/>
        <pc:sldMkLst>
          <pc:docMk/>
          <pc:sldMk cId="726763364" sldId="269"/>
        </pc:sldMkLst>
        <pc:spChg chg="add del mod">
          <ac:chgData name="Ifaz Faruki (2305668)" userId="S::2305668@student.uwtsd.ac.uk::b186f114-0dec-4566-96db-b7fc659da5d0" providerId="AD" clId="Web-{F13CD8AC-B15A-A799-FA90-77F97D502EC7}" dt="2024-10-19T19:19:17.399" v="212" actId="1076"/>
          <ac:spMkLst>
            <pc:docMk/>
            <pc:sldMk cId="726763364" sldId="269"/>
            <ac:spMk id="2" creationId="{E62CB1C5-3BB8-FABA-603A-9230F46CAFF5}"/>
          </ac:spMkLst>
        </pc:spChg>
        <pc:spChg chg="del">
          <ac:chgData name="Ifaz Faruki (2305668)" userId="S::2305668@student.uwtsd.ac.uk::b186f114-0dec-4566-96db-b7fc659da5d0" providerId="AD" clId="Web-{F13CD8AC-B15A-A799-FA90-77F97D502EC7}" dt="2024-10-19T19:18:49.239" v="197"/>
          <ac:spMkLst>
            <pc:docMk/>
            <pc:sldMk cId="726763364" sldId="269"/>
            <ac:spMk id="3" creationId="{13234E7A-4F64-7B44-2639-E22290A5300C}"/>
          </ac:spMkLst>
        </pc:spChg>
        <pc:spChg chg="del mod">
          <ac:chgData name="Ifaz Faruki (2305668)" userId="S::2305668@student.uwtsd.ac.uk::b186f114-0dec-4566-96db-b7fc659da5d0" providerId="AD" clId="Web-{F13CD8AC-B15A-A799-FA90-77F97D502EC7}" dt="2024-10-19T19:19:30.423" v="216"/>
          <ac:spMkLst>
            <pc:docMk/>
            <pc:sldMk cId="726763364" sldId="269"/>
            <ac:spMk id="4" creationId="{5E07F949-7F0C-0029-BB69-FD5EEEE6685B}"/>
          </ac:spMkLst>
        </pc:spChg>
        <pc:spChg chg="add">
          <ac:chgData name="Ifaz Faruki (2305668)" userId="S::2305668@student.uwtsd.ac.uk::b186f114-0dec-4566-96db-b7fc659da5d0" providerId="AD" clId="Web-{F13CD8AC-B15A-A799-FA90-77F97D502EC7}" dt="2024-10-19T19:19:36.861" v="217"/>
          <ac:spMkLst>
            <pc:docMk/>
            <pc:sldMk cId="726763364" sldId="269"/>
            <ac:spMk id="8" creationId="{DC137F81-3F18-DE87-7F24-429223FA99F7}"/>
          </ac:spMkLst>
        </pc:spChg>
      </pc:sldChg>
    </pc:docChg>
  </pc:docChgLst>
  <pc:docChgLst>
    <pc:chgData name="Ifaz Faruki (2305668)" userId="S::2305668@student.uwtsd.ac.uk::b186f114-0dec-4566-96db-b7fc659da5d0" providerId="AD" clId="Web-{E9FA09F5-4F92-8755-3529-A72196A02BF5}"/>
    <pc:docChg chg="modSld">
      <pc:chgData name="Ifaz Faruki (2305668)" userId="S::2305668@student.uwtsd.ac.uk::b186f114-0dec-4566-96db-b7fc659da5d0" providerId="AD" clId="Web-{E9FA09F5-4F92-8755-3529-A72196A02BF5}" dt="2024-10-12T05:02:11.445" v="6" actId="20577"/>
      <pc:docMkLst>
        <pc:docMk/>
      </pc:docMkLst>
      <pc:sldChg chg="modSp">
        <pc:chgData name="Ifaz Faruki (2305668)" userId="S::2305668@student.uwtsd.ac.uk::b186f114-0dec-4566-96db-b7fc659da5d0" providerId="AD" clId="Web-{E9FA09F5-4F92-8755-3529-A72196A02BF5}" dt="2024-10-12T05:02:11.445" v="6" actId="20577"/>
        <pc:sldMkLst>
          <pc:docMk/>
          <pc:sldMk cId="3966784748" sldId="258"/>
        </pc:sldMkLst>
        <pc:spChg chg="mod">
          <ac:chgData name="Ifaz Faruki (2305668)" userId="S::2305668@student.uwtsd.ac.uk::b186f114-0dec-4566-96db-b7fc659da5d0" providerId="AD" clId="Web-{E9FA09F5-4F92-8755-3529-A72196A02BF5}" dt="2024-10-12T05:02:11.445" v="6" actId="20577"/>
          <ac:spMkLst>
            <pc:docMk/>
            <pc:sldMk cId="3966784748" sldId="258"/>
            <ac:spMk id="3" creationId="{073AD28F-1A4B-45FA-ABC8-0D2847228867}"/>
          </ac:spMkLst>
        </pc:spChg>
      </pc:sldChg>
    </pc:docChg>
  </pc:docChgLst>
  <pc:docChgLst>
    <pc:chgData name="Ifaz Faruki (2305668)" userId="S::2305668@student.uwtsd.ac.uk::b186f114-0dec-4566-96db-b7fc659da5d0" providerId="AD" clId="Web-{1222150E-7664-2CEB-5787-5CFAC873A81C}"/>
    <pc:docChg chg="modSld">
      <pc:chgData name="Ifaz Faruki (2305668)" userId="S::2305668@student.uwtsd.ac.uk::b186f114-0dec-4566-96db-b7fc659da5d0" providerId="AD" clId="Web-{1222150E-7664-2CEB-5787-5CFAC873A81C}" dt="2024-10-12T08:01:40.193" v="611" actId="20577"/>
      <pc:docMkLst>
        <pc:docMk/>
      </pc:docMkLst>
      <pc:sldChg chg="modSp">
        <pc:chgData name="Ifaz Faruki (2305668)" userId="S::2305668@student.uwtsd.ac.uk::b186f114-0dec-4566-96db-b7fc659da5d0" providerId="AD" clId="Web-{1222150E-7664-2CEB-5787-5CFAC873A81C}" dt="2024-10-12T07:41:18.860" v="439" actId="20577"/>
        <pc:sldMkLst>
          <pc:docMk/>
          <pc:sldMk cId="4276144022" sldId="259"/>
        </pc:sldMkLst>
        <pc:spChg chg="mod">
          <ac:chgData name="Ifaz Faruki (2305668)" userId="S::2305668@student.uwtsd.ac.uk::b186f114-0dec-4566-96db-b7fc659da5d0" providerId="AD" clId="Web-{1222150E-7664-2CEB-5787-5CFAC873A81C}" dt="2024-10-12T07:41:18.860" v="439" actId="20577"/>
          <ac:spMkLst>
            <pc:docMk/>
            <pc:sldMk cId="4276144022" sldId="259"/>
            <ac:spMk id="3" creationId="{320941DF-2537-0E98-9FD9-401AD71345F6}"/>
          </ac:spMkLst>
        </pc:spChg>
      </pc:sldChg>
      <pc:sldChg chg="modSp">
        <pc:chgData name="Ifaz Faruki (2305668)" userId="S::2305668@student.uwtsd.ac.uk::b186f114-0dec-4566-96db-b7fc659da5d0" providerId="AD" clId="Web-{1222150E-7664-2CEB-5787-5CFAC873A81C}" dt="2024-10-12T08:01:40.193" v="611" actId="20577"/>
        <pc:sldMkLst>
          <pc:docMk/>
          <pc:sldMk cId="4053775966" sldId="260"/>
        </pc:sldMkLst>
        <pc:spChg chg="mod">
          <ac:chgData name="Ifaz Faruki (2305668)" userId="S::2305668@student.uwtsd.ac.uk::b186f114-0dec-4566-96db-b7fc659da5d0" providerId="AD" clId="Web-{1222150E-7664-2CEB-5787-5CFAC873A81C}" dt="2024-10-12T08:01:40.193" v="611" actId="20577"/>
          <ac:spMkLst>
            <pc:docMk/>
            <pc:sldMk cId="4053775966" sldId="260"/>
            <ac:spMk id="3" creationId="{7BAC2409-3453-3C85-7497-B3DB18AC6E27}"/>
          </ac:spMkLst>
        </pc:spChg>
      </pc:sldChg>
    </pc:docChg>
  </pc:docChgLst>
  <pc:docChgLst>
    <pc:chgData name="Ifaz Faruki (2305668)" userId="S::2305668@student.uwtsd.ac.uk::b186f114-0dec-4566-96db-b7fc659da5d0" providerId="AD" clId="Web-{0984F87B-573F-705D-3C8B-61D049CA217C}"/>
    <pc:docChg chg="modSld">
      <pc:chgData name="Ifaz Faruki (2305668)" userId="S::2305668@student.uwtsd.ac.uk::b186f114-0dec-4566-96db-b7fc659da5d0" providerId="AD" clId="Web-{0984F87B-573F-705D-3C8B-61D049CA217C}" dt="2024-10-03T19:21:12.226" v="511" actId="20577"/>
      <pc:docMkLst>
        <pc:docMk/>
      </pc:docMkLst>
      <pc:sldChg chg="modSp">
        <pc:chgData name="Ifaz Faruki (2305668)" userId="S::2305668@student.uwtsd.ac.uk::b186f114-0dec-4566-96db-b7fc659da5d0" providerId="AD" clId="Web-{0984F87B-573F-705D-3C8B-61D049CA217C}" dt="2024-10-03T19:21:12.226" v="511" actId="20577"/>
        <pc:sldMkLst>
          <pc:docMk/>
          <pc:sldMk cId="3966784748" sldId="258"/>
        </pc:sldMkLst>
        <pc:spChg chg="mod">
          <ac:chgData name="Ifaz Faruki (2305668)" userId="S::2305668@student.uwtsd.ac.uk::b186f114-0dec-4566-96db-b7fc659da5d0" providerId="AD" clId="Web-{0984F87B-573F-705D-3C8B-61D049CA217C}" dt="2024-10-03T19:21:12.226" v="511" actId="20577"/>
          <ac:spMkLst>
            <pc:docMk/>
            <pc:sldMk cId="3966784748" sldId="258"/>
            <ac:spMk id="3" creationId="{073AD28F-1A4B-45FA-ABC8-0D2847228867}"/>
          </ac:spMkLst>
        </pc:spChg>
      </pc:sldChg>
      <pc:sldChg chg="modSp">
        <pc:chgData name="Ifaz Faruki (2305668)" userId="S::2305668@student.uwtsd.ac.uk::b186f114-0dec-4566-96db-b7fc659da5d0" providerId="AD" clId="Web-{0984F87B-573F-705D-3C8B-61D049CA217C}" dt="2024-10-03T19:11:10.905" v="365" actId="20577"/>
        <pc:sldMkLst>
          <pc:docMk/>
          <pc:sldMk cId="4276144022" sldId="259"/>
        </pc:sldMkLst>
        <pc:spChg chg="mod">
          <ac:chgData name="Ifaz Faruki (2305668)" userId="S::2305668@student.uwtsd.ac.uk::b186f114-0dec-4566-96db-b7fc659da5d0" providerId="AD" clId="Web-{0984F87B-573F-705D-3C8B-61D049CA217C}" dt="2024-10-03T19:11:10.905" v="365" actId="20577"/>
          <ac:spMkLst>
            <pc:docMk/>
            <pc:sldMk cId="4276144022" sldId="259"/>
            <ac:spMk id="3" creationId="{320941DF-2537-0E98-9FD9-401AD71345F6}"/>
          </ac:spMkLst>
        </pc:spChg>
      </pc:sldChg>
    </pc:docChg>
  </pc:docChgLst>
  <pc:docChgLst>
    <pc:chgData name="Ifaz Faruki (2305668)" userId="S::2305668@student.uwtsd.ac.uk::b186f114-0dec-4566-96db-b7fc659da5d0" providerId="AD" clId="Web-{95FC3812-C282-3C6E-0665-38E77BBC4D2B}"/>
    <pc:docChg chg="modSld">
      <pc:chgData name="Ifaz Faruki (2305668)" userId="S::2305668@student.uwtsd.ac.uk::b186f114-0dec-4566-96db-b7fc659da5d0" providerId="AD" clId="Web-{95FC3812-C282-3C6E-0665-38E77BBC4D2B}" dt="2024-10-12T14:39:46.641" v="983" actId="20577"/>
      <pc:docMkLst>
        <pc:docMk/>
      </pc:docMkLst>
      <pc:sldChg chg="modSp">
        <pc:chgData name="Ifaz Faruki (2305668)" userId="S::2305668@student.uwtsd.ac.uk::b186f114-0dec-4566-96db-b7fc659da5d0" providerId="AD" clId="Web-{95FC3812-C282-3C6E-0665-38E77BBC4D2B}" dt="2024-10-12T14:33:36.114" v="981" actId="20577"/>
        <pc:sldMkLst>
          <pc:docMk/>
          <pc:sldMk cId="3966784748" sldId="258"/>
        </pc:sldMkLst>
        <pc:spChg chg="mod">
          <ac:chgData name="Ifaz Faruki (2305668)" userId="S::2305668@student.uwtsd.ac.uk::b186f114-0dec-4566-96db-b7fc659da5d0" providerId="AD" clId="Web-{95FC3812-C282-3C6E-0665-38E77BBC4D2B}" dt="2024-10-12T14:33:36.114" v="981" actId="20577"/>
          <ac:spMkLst>
            <pc:docMk/>
            <pc:sldMk cId="3966784748" sldId="258"/>
            <ac:spMk id="3" creationId="{073AD28F-1A4B-45FA-ABC8-0D2847228867}"/>
          </ac:spMkLst>
        </pc:spChg>
      </pc:sldChg>
      <pc:sldChg chg="modSp">
        <pc:chgData name="Ifaz Faruki (2305668)" userId="S::2305668@student.uwtsd.ac.uk::b186f114-0dec-4566-96db-b7fc659da5d0" providerId="AD" clId="Web-{95FC3812-C282-3C6E-0665-38E77BBC4D2B}" dt="2024-10-12T11:17:13.769" v="42" actId="20577"/>
        <pc:sldMkLst>
          <pc:docMk/>
          <pc:sldMk cId="4276144022" sldId="259"/>
        </pc:sldMkLst>
        <pc:spChg chg="mod">
          <ac:chgData name="Ifaz Faruki (2305668)" userId="S::2305668@student.uwtsd.ac.uk::b186f114-0dec-4566-96db-b7fc659da5d0" providerId="AD" clId="Web-{95FC3812-C282-3C6E-0665-38E77BBC4D2B}" dt="2024-10-12T11:17:13.769" v="42" actId="20577"/>
          <ac:spMkLst>
            <pc:docMk/>
            <pc:sldMk cId="4276144022" sldId="259"/>
            <ac:spMk id="2" creationId="{AC229510-CF2B-1368-B890-51920497797E}"/>
          </ac:spMkLst>
        </pc:spChg>
        <pc:spChg chg="mod">
          <ac:chgData name="Ifaz Faruki (2305668)" userId="S::2305668@student.uwtsd.ac.uk::b186f114-0dec-4566-96db-b7fc659da5d0" providerId="AD" clId="Web-{95FC3812-C282-3C6E-0665-38E77BBC4D2B}" dt="2024-10-12T10:56:57.760" v="9" actId="20577"/>
          <ac:spMkLst>
            <pc:docMk/>
            <pc:sldMk cId="4276144022" sldId="259"/>
            <ac:spMk id="3" creationId="{320941DF-2537-0E98-9FD9-401AD71345F6}"/>
          </ac:spMkLst>
        </pc:spChg>
      </pc:sldChg>
      <pc:sldChg chg="modSp">
        <pc:chgData name="Ifaz Faruki (2305668)" userId="S::2305668@student.uwtsd.ac.uk::b186f114-0dec-4566-96db-b7fc659da5d0" providerId="AD" clId="Web-{95FC3812-C282-3C6E-0665-38E77BBC4D2B}" dt="2024-10-12T11:17:11.331" v="39" actId="20577"/>
        <pc:sldMkLst>
          <pc:docMk/>
          <pc:sldMk cId="4053775966" sldId="260"/>
        </pc:sldMkLst>
        <pc:spChg chg="mod">
          <ac:chgData name="Ifaz Faruki (2305668)" userId="S::2305668@student.uwtsd.ac.uk::b186f114-0dec-4566-96db-b7fc659da5d0" providerId="AD" clId="Web-{95FC3812-C282-3C6E-0665-38E77BBC4D2B}" dt="2024-10-12T11:17:11.331" v="39" actId="20577"/>
          <ac:spMkLst>
            <pc:docMk/>
            <pc:sldMk cId="4053775966" sldId="260"/>
            <ac:spMk id="2" creationId="{7BB235E8-9E43-58D9-72C5-6EC9C6C9B790}"/>
          </ac:spMkLst>
        </pc:spChg>
      </pc:sldChg>
      <pc:sldChg chg="modSp">
        <pc:chgData name="Ifaz Faruki (2305668)" userId="S::2305668@student.uwtsd.ac.uk::b186f114-0dec-4566-96db-b7fc659da5d0" providerId="AD" clId="Web-{95FC3812-C282-3C6E-0665-38E77BBC4D2B}" dt="2024-10-12T14:39:46.641" v="983" actId="20577"/>
        <pc:sldMkLst>
          <pc:docMk/>
          <pc:sldMk cId="2115647682" sldId="261"/>
        </pc:sldMkLst>
        <pc:spChg chg="mod">
          <ac:chgData name="Ifaz Faruki (2305668)" userId="S::2305668@student.uwtsd.ac.uk::b186f114-0dec-4566-96db-b7fc659da5d0" providerId="AD" clId="Web-{95FC3812-C282-3C6E-0665-38E77BBC4D2B}" dt="2024-10-12T11:17:06.581" v="35" actId="20577"/>
          <ac:spMkLst>
            <pc:docMk/>
            <pc:sldMk cId="2115647682" sldId="261"/>
            <ac:spMk id="2" creationId="{1967F64D-9213-F71C-64F9-BD215F842F79}"/>
          </ac:spMkLst>
        </pc:spChg>
        <pc:spChg chg="mod">
          <ac:chgData name="Ifaz Faruki (2305668)" userId="S::2305668@student.uwtsd.ac.uk::b186f114-0dec-4566-96db-b7fc659da5d0" providerId="AD" clId="Web-{95FC3812-C282-3C6E-0665-38E77BBC4D2B}" dt="2024-10-12T14:39:46.641" v="983" actId="20577"/>
          <ac:spMkLst>
            <pc:docMk/>
            <pc:sldMk cId="2115647682" sldId="261"/>
            <ac:spMk id="3" creationId="{9D7A46C6-6B8F-47B3-4AA4-DB0B83AA5A20}"/>
          </ac:spMkLst>
        </pc:spChg>
      </pc:sldChg>
    </pc:docChg>
  </pc:docChgLst>
  <pc:docChgLst>
    <pc:chgData name="Ifaz Faruki (2305668)" userId="S::2305668@student.uwtsd.ac.uk::b186f114-0dec-4566-96db-b7fc659da5d0" providerId="AD" clId="Web-{C65967A4-579E-692D-60F7-0B34D185389A}"/>
    <pc:docChg chg="addSld modSld addMainMaster delMainMaster">
      <pc:chgData name="Ifaz Faruki (2305668)" userId="S::2305668@student.uwtsd.ac.uk::b186f114-0dec-4566-96db-b7fc659da5d0" providerId="AD" clId="Web-{C65967A4-579E-692D-60F7-0B34D185389A}" dt="2024-10-03T10:56:41.980" v="694" actId="20577"/>
      <pc:docMkLst>
        <pc:docMk/>
      </pc:docMkLst>
      <pc:sldChg chg="addSp delSp modSp mod setBg modClrScheme setClrOvrMap delDesignElem chgLayout">
        <pc:chgData name="Ifaz Faruki (2305668)" userId="S::2305668@student.uwtsd.ac.uk::b186f114-0dec-4566-96db-b7fc659da5d0" providerId="AD" clId="Web-{C65967A4-579E-692D-60F7-0B34D185389A}" dt="2024-10-03T08:59:44.884" v="155" actId="20577"/>
        <pc:sldMkLst>
          <pc:docMk/>
          <pc:sldMk cId="109857222" sldId="256"/>
        </pc:sldMkLst>
        <pc:spChg chg="mod ord">
          <ac:chgData name="Ifaz Faruki (2305668)" userId="S::2305668@student.uwtsd.ac.uk::b186f114-0dec-4566-96db-b7fc659da5d0" providerId="AD" clId="Web-{C65967A4-579E-692D-60F7-0B34D185389A}" dt="2024-10-03T08:59:44.884" v="155" actId="20577"/>
          <ac:spMkLst>
            <pc:docMk/>
            <pc:sldMk cId="109857222" sldId="256"/>
            <ac:spMk id="2" creationId="{00000000-0000-0000-0000-000000000000}"/>
          </ac:spMkLst>
        </pc:spChg>
        <pc:spChg chg="mod ord">
          <ac:chgData name="Ifaz Faruki (2305668)" userId="S::2305668@student.uwtsd.ac.uk::b186f114-0dec-4566-96db-b7fc659da5d0" providerId="AD" clId="Web-{C65967A4-579E-692D-60F7-0B34D185389A}" dt="2024-10-03T08:32:55.936" v="50" actId="20577"/>
          <ac:spMkLst>
            <pc:docMk/>
            <pc:sldMk cId="109857222" sldId="256"/>
            <ac:spMk id="3" creationId="{00000000-0000-0000-0000-000000000000}"/>
          </ac:spMkLst>
        </pc:spChg>
        <pc:spChg chg="add del">
          <ac:chgData name="Ifaz Faruki (2305668)" userId="S::2305668@student.uwtsd.ac.uk::b186f114-0dec-4566-96db-b7fc659da5d0" providerId="AD" clId="Web-{C65967A4-579E-692D-60F7-0B34D185389A}" dt="2024-10-03T05:43:33.263" v="1"/>
          <ac:spMkLst>
            <pc:docMk/>
            <pc:sldMk cId="109857222" sldId="256"/>
            <ac:spMk id="8" creationId="{4EFE82FE-7465-AE46-88DF-34D347E83B84}"/>
          </ac:spMkLst>
        </pc:spChg>
        <pc:spChg chg="add del">
          <ac:chgData name="Ifaz Faruki (2305668)" userId="S::2305668@student.uwtsd.ac.uk::b186f114-0dec-4566-96db-b7fc659da5d0" providerId="AD" clId="Web-{C65967A4-579E-692D-60F7-0B34D185389A}" dt="2024-10-03T05:43:55.029" v="3"/>
          <ac:spMkLst>
            <pc:docMk/>
            <pc:sldMk cId="109857222" sldId="256"/>
            <ac:spMk id="9" creationId="{4DA4374D-F270-4C02-88D7-B751FD9BD6BD}"/>
          </ac:spMkLst>
        </pc:spChg>
        <pc:spChg chg="add del">
          <ac:chgData name="Ifaz Faruki (2305668)" userId="S::2305668@student.uwtsd.ac.uk::b186f114-0dec-4566-96db-b7fc659da5d0" providerId="AD" clId="Web-{C65967A4-579E-692D-60F7-0B34D185389A}" dt="2024-10-03T05:43:55.029" v="3"/>
          <ac:spMkLst>
            <pc:docMk/>
            <pc:sldMk cId="109857222" sldId="256"/>
            <ac:spMk id="11" creationId="{1ACA2EA0-FFD3-42EC-9406-B595015ED96E}"/>
          </ac:spMkLst>
        </pc:spChg>
        <pc:spChg chg="add del">
          <ac:chgData name="Ifaz Faruki (2305668)" userId="S::2305668@student.uwtsd.ac.uk::b186f114-0dec-4566-96db-b7fc659da5d0" providerId="AD" clId="Web-{C65967A4-579E-692D-60F7-0B34D185389A}" dt="2024-10-03T05:43:55.029" v="3"/>
          <ac:spMkLst>
            <pc:docMk/>
            <pc:sldMk cId="109857222" sldId="256"/>
            <ac:spMk id="13" creationId="{D5288BCE-665C-472A-8C43-664BCFA31E43}"/>
          </ac:spMkLst>
        </pc:spChg>
        <pc:spChg chg="add del">
          <ac:chgData name="Ifaz Faruki (2305668)" userId="S::2305668@student.uwtsd.ac.uk::b186f114-0dec-4566-96db-b7fc659da5d0" providerId="AD" clId="Web-{C65967A4-579E-692D-60F7-0B34D185389A}" dt="2024-10-03T05:43:55.029" v="3"/>
          <ac:spMkLst>
            <pc:docMk/>
            <pc:sldMk cId="109857222" sldId="256"/>
            <ac:spMk id="15" creationId="{46C57131-53A7-4C1A-BEA8-25F06A06AD29}"/>
          </ac:spMkLst>
        </pc:spChg>
        <pc:grpChg chg="add del">
          <ac:chgData name="Ifaz Faruki (2305668)" userId="S::2305668@student.uwtsd.ac.uk::b186f114-0dec-4566-96db-b7fc659da5d0" providerId="AD" clId="Web-{C65967A4-579E-692D-60F7-0B34D185389A}" dt="2024-10-03T05:43:33.263" v="1"/>
          <ac:grpSpMkLst>
            <pc:docMk/>
            <pc:sldMk cId="109857222" sldId="256"/>
            <ac:grpSpMk id="12" creationId="{E63AF7E2-A240-C246-AFB8-2AD8FF4621DB}"/>
          </ac:grpSpMkLst>
        </pc:grpChg>
        <pc:picChg chg="add">
          <ac:chgData name="Ifaz Faruki (2305668)" userId="S::2305668@student.uwtsd.ac.uk::b186f114-0dec-4566-96db-b7fc659da5d0" providerId="AD" clId="Web-{C65967A4-579E-692D-60F7-0B34D185389A}" dt="2024-10-03T05:43:33.325" v="2"/>
          <ac:picMkLst>
            <pc:docMk/>
            <pc:sldMk cId="109857222" sldId="256"/>
            <ac:picMk id="4" creationId="{A9314F08-17BE-B1C3-7EE3-690AF90AD6B5}"/>
          </ac:picMkLst>
        </pc:picChg>
        <pc:cxnChg chg="add del">
          <ac:chgData name="Ifaz Faruki (2305668)" userId="S::2305668@student.uwtsd.ac.uk::b186f114-0dec-4566-96db-b7fc659da5d0" providerId="AD" clId="Web-{C65967A4-579E-692D-60F7-0B34D185389A}" dt="2024-10-03T05:43:33.263" v="1"/>
          <ac:cxnSpMkLst>
            <pc:docMk/>
            <pc:sldMk cId="109857222" sldId="256"/>
            <ac:cxnSpMk id="10" creationId="{2DDDFCEF-D5C9-BE40-9979-57040F021F96}"/>
          </ac:cxnSpMkLst>
        </pc:cxnChg>
      </pc:sldChg>
      <pc:sldChg chg="modSp new">
        <pc:chgData name="Ifaz Faruki (2305668)" userId="S::2305668@student.uwtsd.ac.uk::b186f114-0dec-4566-96db-b7fc659da5d0" providerId="AD" clId="Web-{C65967A4-579E-692D-60F7-0B34D185389A}" dt="2024-10-03T10:31:04.204" v="692" actId="20577"/>
        <pc:sldMkLst>
          <pc:docMk/>
          <pc:sldMk cId="584947529" sldId="257"/>
        </pc:sldMkLst>
        <pc:spChg chg="mod">
          <ac:chgData name="Ifaz Faruki (2305668)" userId="S::2305668@student.uwtsd.ac.uk::b186f114-0dec-4566-96db-b7fc659da5d0" providerId="AD" clId="Web-{C65967A4-579E-692D-60F7-0B34D185389A}" dt="2024-10-03T10:14:22.984" v="574" actId="20577"/>
          <ac:spMkLst>
            <pc:docMk/>
            <pc:sldMk cId="584947529" sldId="257"/>
            <ac:spMk id="2" creationId="{E89175DB-5A2A-A8D8-6B29-E68BEC7F8656}"/>
          </ac:spMkLst>
        </pc:spChg>
        <pc:spChg chg="mod">
          <ac:chgData name="Ifaz Faruki (2305668)" userId="S::2305668@student.uwtsd.ac.uk::b186f114-0dec-4566-96db-b7fc659da5d0" providerId="AD" clId="Web-{C65967A4-579E-692D-60F7-0B34D185389A}" dt="2024-10-03T10:31:04.204" v="692" actId="20577"/>
          <ac:spMkLst>
            <pc:docMk/>
            <pc:sldMk cId="584947529" sldId="257"/>
            <ac:spMk id="3" creationId="{C1F0C3FB-8F9F-9A8C-64C0-5D29A08A707F}"/>
          </ac:spMkLst>
        </pc:spChg>
      </pc:sldChg>
      <pc:sldChg chg="modSp new">
        <pc:chgData name="Ifaz Faruki (2305668)" userId="S::2305668@student.uwtsd.ac.uk::b186f114-0dec-4566-96db-b7fc659da5d0" providerId="AD" clId="Web-{C65967A4-579E-692D-60F7-0B34D185389A}" dt="2024-10-03T10:56:41.980" v="694" actId="20577"/>
        <pc:sldMkLst>
          <pc:docMk/>
          <pc:sldMk cId="3966784748" sldId="258"/>
        </pc:sldMkLst>
        <pc:spChg chg="mod">
          <ac:chgData name="Ifaz Faruki (2305668)" userId="S::2305668@student.uwtsd.ac.uk::b186f114-0dec-4566-96db-b7fc659da5d0" providerId="AD" clId="Web-{C65967A4-579E-692D-60F7-0B34D185389A}" dt="2024-10-03T09:22:56.795" v="209" actId="1076"/>
          <ac:spMkLst>
            <pc:docMk/>
            <pc:sldMk cId="3966784748" sldId="258"/>
            <ac:spMk id="2" creationId="{9C637CBC-F200-434F-6C05-FEBCE2AF60AD}"/>
          </ac:spMkLst>
        </pc:spChg>
        <pc:spChg chg="mod">
          <ac:chgData name="Ifaz Faruki (2305668)" userId="S::2305668@student.uwtsd.ac.uk::b186f114-0dec-4566-96db-b7fc659da5d0" providerId="AD" clId="Web-{C65967A4-579E-692D-60F7-0B34D185389A}" dt="2024-10-03T10:56:41.980" v="694" actId="20577"/>
          <ac:spMkLst>
            <pc:docMk/>
            <pc:sldMk cId="3966784748" sldId="258"/>
            <ac:spMk id="3" creationId="{073AD28F-1A4B-45FA-ABC8-0D2847228867}"/>
          </ac:spMkLst>
        </pc:spChg>
      </pc:sldChg>
      <pc:sldMasterChg chg="add del addSldLayout delSldLayout">
        <pc:chgData name="Ifaz Faruki (2305668)" userId="S::2305668@student.uwtsd.ac.uk::b186f114-0dec-4566-96db-b7fc659da5d0" providerId="AD" clId="Web-{C65967A4-579E-692D-60F7-0B34D185389A}" dt="2024-10-03T05:43:33.325" v="2"/>
        <pc:sldMasterMkLst>
          <pc:docMk/>
          <pc:sldMasterMk cId="2460954070" sldId="2147483660"/>
        </pc:sldMasterMkLst>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2385387890" sldId="2147483661"/>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949138452" sldId="2147483662"/>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2591524520" sldId="2147483663"/>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1203092039" sldId="2147483664"/>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3733172339" sldId="2147483665"/>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3210312558" sldId="2147483666"/>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3146388984" sldId="2147483667"/>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3171841454" sldId="2147483668"/>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1718958274" sldId="2147483669"/>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2202905451" sldId="2147483670"/>
          </pc:sldLayoutMkLst>
        </pc:sldLayoutChg>
        <pc:sldLayoutChg chg="add del">
          <pc:chgData name="Ifaz Faruki (2305668)" userId="S::2305668@student.uwtsd.ac.uk::b186f114-0dec-4566-96db-b7fc659da5d0" providerId="AD" clId="Web-{C65967A4-579E-692D-60F7-0B34D185389A}" dt="2024-10-03T05:43:33.325" v="2"/>
          <pc:sldLayoutMkLst>
            <pc:docMk/>
            <pc:sldMasterMk cId="2460954070" sldId="2147483660"/>
            <pc:sldLayoutMk cId="3479445657" sldId="2147483671"/>
          </pc:sldLayoutMkLst>
        </pc:sldLayoutChg>
      </pc:sldMasterChg>
      <pc:sldMasterChg chg="add del replId addSldLayout delSldLayout">
        <pc:chgData name="Ifaz Faruki (2305668)" userId="S::2305668@student.uwtsd.ac.uk::b186f114-0dec-4566-96db-b7fc659da5d0" providerId="AD" clId="Web-{C65967A4-579E-692D-60F7-0B34D185389A}" dt="2024-10-03T05:43:55.029" v="3"/>
        <pc:sldMasterMkLst>
          <pc:docMk/>
          <pc:sldMasterMk cId="2976505434" sldId="2147483672"/>
        </pc:sldMasterMkLst>
        <pc:sldLayoutChg chg="add del">
          <pc:chgData name="Ifaz Faruki (2305668)" userId="S::2305668@student.uwtsd.ac.uk::b186f114-0dec-4566-96db-b7fc659da5d0" providerId="AD" clId="Web-{C65967A4-579E-692D-60F7-0B34D185389A}" dt="2024-10-03T05:43:55.029" v="3"/>
          <pc:sldLayoutMkLst>
            <pc:docMk/>
            <pc:sldMasterMk cId="2976505434" sldId="2147483672"/>
            <pc:sldLayoutMk cId="1083444336" sldId="2147483673"/>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1464222247" sldId="2147483674"/>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1620093671" sldId="2147483675"/>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1299258954" sldId="2147483676"/>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1064981741" sldId="2147483677"/>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203276349" sldId="2147483678"/>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3620500089" sldId="2147483679"/>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471202367" sldId="2147483680"/>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1297867047" sldId="2147483681"/>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2272404182" sldId="2147483682"/>
          </pc:sldLayoutMkLst>
        </pc:sldLayoutChg>
        <pc:sldLayoutChg chg="add del replId">
          <pc:chgData name="Ifaz Faruki (2305668)" userId="S::2305668@student.uwtsd.ac.uk::b186f114-0dec-4566-96db-b7fc659da5d0" providerId="AD" clId="Web-{C65967A4-579E-692D-60F7-0B34D185389A}" dt="2024-10-03T05:43:55.029" v="3"/>
          <pc:sldLayoutMkLst>
            <pc:docMk/>
            <pc:sldMasterMk cId="2976505434" sldId="2147483672"/>
            <pc:sldLayoutMk cId="2612984871" sldId="2147483683"/>
          </pc:sldLayoutMkLst>
        </pc:sldLayoutChg>
      </pc:sldMasterChg>
      <pc:sldMasterChg chg="add addSldLayout modSldLayout">
        <pc:chgData name="Ifaz Faruki (2305668)" userId="S::2305668@student.uwtsd.ac.uk::b186f114-0dec-4566-96db-b7fc659da5d0" providerId="AD" clId="Web-{C65967A4-579E-692D-60F7-0B34D185389A}" dt="2024-10-03T05:43:55.029" v="3"/>
        <pc:sldMasterMkLst>
          <pc:docMk/>
          <pc:sldMasterMk cId="3026092257" sldId="2147483684"/>
        </pc:sldMasterMkLst>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808589079" sldId="2147483685"/>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4238829591" sldId="2147483686"/>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2548292236" sldId="2147483687"/>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2902017757" sldId="2147483688"/>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2728288594" sldId="2147483689"/>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2297009272" sldId="2147483690"/>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175306886" sldId="2147483691"/>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284614848" sldId="2147483692"/>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901681982" sldId="2147483693"/>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1443867756" sldId="2147483694"/>
          </pc:sldLayoutMkLst>
        </pc:sldLayoutChg>
        <pc:sldLayoutChg chg="add mod replId">
          <pc:chgData name="Ifaz Faruki (2305668)" userId="S::2305668@student.uwtsd.ac.uk::b186f114-0dec-4566-96db-b7fc659da5d0" providerId="AD" clId="Web-{C65967A4-579E-692D-60F7-0B34D185389A}" dt="2024-10-03T05:43:55.029" v="3"/>
          <pc:sldLayoutMkLst>
            <pc:docMk/>
            <pc:sldMasterMk cId="3026092257" sldId="2147483684"/>
            <pc:sldLayoutMk cId="3119664432" sldId="2147483695"/>
          </pc:sldLayoutMkLst>
        </pc:sldLayoutChg>
      </pc:sldMasterChg>
      <pc:sldMasterChg chg="add del addSldLayout delSldLayout">
        <pc:chgData name="Ifaz Faruki (2305668)" userId="S::2305668@student.uwtsd.ac.uk::b186f114-0dec-4566-96db-b7fc659da5d0" providerId="AD" clId="Web-{C65967A4-579E-692D-60F7-0B34D185389A}" dt="2024-10-03T05:43:33.263" v="1"/>
        <pc:sldMasterMkLst>
          <pc:docMk/>
          <pc:sldMasterMk cId="3447244715" sldId="2147483685"/>
        </pc:sldMasterMkLst>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887756526" sldId="2147483674"/>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2187327717" sldId="2147483675"/>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1267254326" sldId="2147483676"/>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3926436091" sldId="2147483677"/>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1906402947" sldId="2147483678"/>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3631134766" sldId="2147483679"/>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3792316781" sldId="2147483680"/>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17337352" sldId="2147483681"/>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613528749" sldId="2147483682"/>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2879356258" sldId="2147483683"/>
          </pc:sldLayoutMkLst>
        </pc:sldLayoutChg>
        <pc:sldLayoutChg chg="add del">
          <pc:chgData name="Ifaz Faruki (2305668)" userId="S::2305668@student.uwtsd.ac.uk::b186f114-0dec-4566-96db-b7fc659da5d0" providerId="AD" clId="Web-{C65967A4-579E-692D-60F7-0B34D185389A}" dt="2024-10-03T05:43:33.263" v="1"/>
          <pc:sldLayoutMkLst>
            <pc:docMk/>
            <pc:sldMasterMk cId="3447244715" sldId="2147483685"/>
            <pc:sldLayoutMk cId="2905243497" sldId="2147483684"/>
          </pc:sldLayoutMkLst>
        </pc:sldLayoutChg>
      </pc:sldMasterChg>
    </pc:docChg>
  </pc:docChgLst>
  <pc:docChgLst>
    <pc:chgData name="Ifaz Faruki (2305668)" userId="S::2305668@student.uwtsd.ac.uk::b186f114-0dec-4566-96db-b7fc659da5d0" providerId="AD" clId="Web-{020D9EAF-6327-66E3-DB88-AFAD98E6BAE6}"/>
    <pc:docChg chg="modSld">
      <pc:chgData name="Ifaz Faruki (2305668)" userId="S::2305668@student.uwtsd.ac.uk::b186f114-0dec-4566-96db-b7fc659da5d0" providerId="AD" clId="Web-{020D9EAF-6327-66E3-DB88-AFAD98E6BAE6}" dt="2024-10-18T12:25:59.254" v="376" actId="20577"/>
      <pc:docMkLst>
        <pc:docMk/>
      </pc:docMkLst>
      <pc:sldChg chg="modSp">
        <pc:chgData name="Ifaz Faruki (2305668)" userId="S::2305668@student.uwtsd.ac.uk::b186f114-0dec-4566-96db-b7fc659da5d0" providerId="AD" clId="Web-{020D9EAF-6327-66E3-DB88-AFAD98E6BAE6}" dt="2024-10-18T12:25:59.254" v="376" actId="20577"/>
        <pc:sldMkLst>
          <pc:docMk/>
          <pc:sldMk cId="1606385146" sldId="262"/>
        </pc:sldMkLst>
        <pc:spChg chg="mod">
          <ac:chgData name="Ifaz Faruki (2305668)" userId="S::2305668@student.uwtsd.ac.uk::b186f114-0dec-4566-96db-b7fc659da5d0" providerId="AD" clId="Web-{020D9EAF-6327-66E3-DB88-AFAD98E6BAE6}" dt="2024-10-18T12:25:59.254" v="376" actId="20577"/>
          <ac:spMkLst>
            <pc:docMk/>
            <pc:sldMk cId="1606385146" sldId="262"/>
            <ac:spMk id="3" creationId="{BF5DB4E5-040F-6816-C019-EBEE5680A9A8}"/>
          </ac:spMkLst>
        </pc:spChg>
      </pc:sldChg>
    </pc:docChg>
  </pc:docChgLst>
  <pc:docChgLst>
    <pc:chgData name="Ifaz Faruki (2305668)" userId="S::2305668@student.uwtsd.ac.uk::b186f114-0dec-4566-96db-b7fc659da5d0" providerId="AD" clId="Web-{7DCA2CAD-AB79-B89A-3B42-7552E1F7B1A7}"/>
    <pc:docChg chg="modSld addMainMaster delMainMaster">
      <pc:chgData name="Ifaz Faruki (2305668)" userId="S::2305668@student.uwtsd.ac.uk::b186f114-0dec-4566-96db-b7fc659da5d0" providerId="AD" clId="Web-{7DCA2CAD-AB79-B89A-3B42-7552E1F7B1A7}" dt="2024-10-24T14:19:05.061" v="38"/>
      <pc:docMkLst>
        <pc:docMk/>
      </pc:docMkLst>
      <pc:sldChg chg="modSp mod modClrScheme chgLayout">
        <pc:chgData name="Ifaz Faruki (2305668)" userId="S::2305668@student.uwtsd.ac.uk::b186f114-0dec-4566-96db-b7fc659da5d0" providerId="AD" clId="Web-{7DCA2CAD-AB79-B89A-3B42-7552E1F7B1A7}" dt="2024-10-24T14:16:41.197" v="26"/>
        <pc:sldMkLst>
          <pc:docMk/>
          <pc:sldMk cId="109857222" sldId="256"/>
        </pc:sldMkLst>
        <pc:spChg chg="mod ord">
          <ac:chgData name="Ifaz Faruki (2305668)" userId="S::2305668@student.uwtsd.ac.uk::b186f114-0dec-4566-96db-b7fc659da5d0" providerId="AD" clId="Web-{7DCA2CAD-AB79-B89A-3B42-7552E1F7B1A7}" dt="2024-10-24T14:16:41.197" v="26"/>
          <ac:spMkLst>
            <pc:docMk/>
            <pc:sldMk cId="109857222" sldId="256"/>
            <ac:spMk id="2" creationId="{00000000-0000-0000-0000-000000000000}"/>
          </ac:spMkLst>
        </pc:spChg>
        <pc:spChg chg="mod ord">
          <ac:chgData name="Ifaz Faruki (2305668)" userId="S::2305668@student.uwtsd.ac.uk::b186f114-0dec-4566-96db-b7fc659da5d0" providerId="AD" clId="Web-{7DCA2CAD-AB79-B89A-3B42-7552E1F7B1A7}" dt="2024-10-24T14:16:41.197" v="26"/>
          <ac:spMkLst>
            <pc:docMk/>
            <pc:sldMk cId="109857222" sldId="256"/>
            <ac:spMk id="3" creationId="{00000000-0000-0000-0000-000000000000}"/>
          </ac:spMkLst>
        </pc:spChg>
      </pc:sldChg>
      <pc:sldChg chg="addSp delSp modSp mod modClrScheme chgLayout">
        <pc:chgData name="Ifaz Faruki (2305668)" userId="S::2305668@student.uwtsd.ac.uk::b186f114-0dec-4566-96db-b7fc659da5d0" providerId="AD" clId="Web-{7DCA2CAD-AB79-B89A-3B42-7552E1F7B1A7}" dt="2024-10-24T14:19:05.061" v="38"/>
        <pc:sldMkLst>
          <pc:docMk/>
          <pc:sldMk cId="584947529" sldId="257"/>
        </pc:sldMkLst>
        <pc:spChg chg="mod ord">
          <ac:chgData name="Ifaz Faruki (2305668)" userId="S::2305668@student.uwtsd.ac.uk::b186f114-0dec-4566-96db-b7fc659da5d0" providerId="AD" clId="Web-{7DCA2CAD-AB79-B89A-3B42-7552E1F7B1A7}" dt="2024-10-24T14:16:41.197" v="26"/>
          <ac:spMkLst>
            <pc:docMk/>
            <pc:sldMk cId="584947529" sldId="257"/>
            <ac:spMk id="2" creationId="{E89175DB-5A2A-A8D8-6B29-E68BEC7F8656}"/>
          </ac:spMkLst>
        </pc:spChg>
        <pc:spChg chg="mod ord">
          <ac:chgData name="Ifaz Faruki (2305668)" userId="S::2305668@student.uwtsd.ac.uk::b186f114-0dec-4566-96db-b7fc659da5d0" providerId="AD" clId="Web-{7DCA2CAD-AB79-B89A-3B42-7552E1F7B1A7}" dt="2024-10-24T14:16:41.197" v="26"/>
          <ac:spMkLst>
            <pc:docMk/>
            <pc:sldMk cId="584947529" sldId="257"/>
            <ac:spMk id="3" creationId="{C1F0C3FB-8F9F-9A8C-64C0-5D29A08A707F}"/>
          </ac:spMkLst>
        </pc:spChg>
        <pc:spChg chg="mod ord">
          <ac:chgData name="Ifaz Faruki (2305668)" userId="S::2305668@student.uwtsd.ac.uk::b186f114-0dec-4566-96db-b7fc659da5d0" providerId="AD" clId="Web-{7DCA2CAD-AB79-B89A-3B42-7552E1F7B1A7}" dt="2024-10-24T14:16:41.197" v="26"/>
          <ac:spMkLst>
            <pc:docMk/>
            <pc:sldMk cId="584947529" sldId="257"/>
            <ac:spMk id="4" creationId="{BA038619-8857-F582-26AE-02D3439853B8}"/>
          </ac:spMkLst>
        </pc:spChg>
        <pc:spChg chg="mod ord">
          <ac:chgData name="Ifaz Faruki (2305668)" userId="S::2305668@student.uwtsd.ac.uk::b186f114-0dec-4566-96db-b7fc659da5d0" providerId="AD" clId="Web-{7DCA2CAD-AB79-B89A-3B42-7552E1F7B1A7}" dt="2024-10-24T14:16:41.197" v="26"/>
          <ac:spMkLst>
            <pc:docMk/>
            <pc:sldMk cId="584947529" sldId="257"/>
            <ac:spMk id="5" creationId="{23305DF2-3AA2-2AC2-4F9F-8141BD5099A8}"/>
          </ac:spMkLst>
        </pc:spChg>
        <pc:spChg chg="mod ord">
          <ac:chgData name="Ifaz Faruki (2305668)" userId="S::2305668@student.uwtsd.ac.uk::b186f114-0dec-4566-96db-b7fc659da5d0" providerId="AD" clId="Web-{7DCA2CAD-AB79-B89A-3B42-7552E1F7B1A7}" dt="2024-10-24T14:16:41.197" v="26"/>
          <ac:spMkLst>
            <pc:docMk/>
            <pc:sldMk cId="584947529" sldId="257"/>
            <ac:spMk id="6" creationId="{54082FEC-F8B8-B48E-8C87-3BC0A6894D01}"/>
          </ac:spMkLst>
        </pc:spChg>
        <pc:picChg chg="add del mod">
          <ac:chgData name="Ifaz Faruki (2305668)" userId="S::2305668@student.uwtsd.ac.uk::b186f114-0dec-4566-96db-b7fc659da5d0" providerId="AD" clId="Web-{7DCA2CAD-AB79-B89A-3B42-7552E1F7B1A7}" dt="2024-10-24T14:15:33.679" v="16"/>
          <ac:picMkLst>
            <pc:docMk/>
            <pc:sldMk cId="584947529" sldId="257"/>
            <ac:picMk id="7" creationId="{8924811F-C689-AECD-750D-8AC34D933B92}"/>
          </ac:picMkLst>
        </pc:picChg>
        <pc:picChg chg="add del mod">
          <ac:chgData name="Ifaz Faruki (2305668)" userId="S::2305668@student.uwtsd.ac.uk::b186f114-0dec-4566-96db-b7fc659da5d0" providerId="AD" clId="Web-{7DCA2CAD-AB79-B89A-3B42-7552E1F7B1A7}" dt="2024-10-24T14:19:05.061" v="38"/>
          <ac:picMkLst>
            <pc:docMk/>
            <pc:sldMk cId="584947529" sldId="257"/>
            <ac:picMk id="8" creationId="{8D71BE86-82C2-848B-545E-1ADC00C06CEF}"/>
          </ac:picMkLst>
        </pc:picChg>
      </pc:sldChg>
      <pc:sldChg chg="modSp mod modClrScheme chgLayout">
        <pc:chgData name="Ifaz Faruki (2305668)" userId="S::2305668@student.uwtsd.ac.uk::b186f114-0dec-4566-96db-b7fc659da5d0" providerId="AD" clId="Web-{7DCA2CAD-AB79-B89A-3B42-7552E1F7B1A7}" dt="2024-10-24T14:16:41.197" v="26"/>
        <pc:sldMkLst>
          <pc:docMk/>
          <pc:sldMk cId="3966784748" sldId="258"/>
        </pc:sldMkLst>
        <pc:spChg chg="mod ord">
          <ac:chgData name="Ifaz Faruki (2305668)" userId="S::2305668@student.uwtsd.ac.uk::b186f114-0dec-4566-96db-b7fc659da5d0" providerId="AD" clId="Web-{7DCA2CAD-AB79-B89A-3B42-7552E1F7B1A7}" dt="2024-10-24T14:16:41.197" v="26"/>
          <ac:spMkLst>
            <pc:docMk/>
            <pc:sldMk cId="3966784748" sldId="258"/>
            <ac:spMk id="2" creationId="{9C637CBC-F200-434F-6C05-FEBCE2AF60AD}"/>
          </ac:spMkLst>
        </pc:spChg>
        <pc:spChg chg="mod ord">
          <ac:chgData name="Ifaz Faruki (2305668)" userId="S::2305668@student.uwtsd.ac.uk::b186f114-0dec-4566-96db-b7fc659da5d0" providerId="AD" clId="Web-{7DCA2CAD-AB79-B89A-3B42-7552E1F7B1A7}" dt="2024-10-24T14:16:41.197" v="26"/>
          <ac:spMkLst>
            <pc:docMk/>
            <pc:sldMk cId="3966784748" sldId="258"/>
            <ac:spMk id="3" creationId="{073AD28F-1A4B-45FA-ABC8-0D2847228867}"/>
          </ac:spMkLst>
        </pc:spChg>
        <pc:spChg chg="mod ord">
          <ac:chgData name="Ifaz Faruki (2305668)" userId="S::2305668@student.uwtsd.ac.uk::b186f114-0dec-4566-96db-b7fc659da5d0" providerId="AD" clId="Web-{7DCA2CAD-AB79-B89A-3B42-7552E1F7B1A7}" dt="2024-10-24T14:16:41.197" v="26"/>
          <ac:spMkLst>
            <pc:docMk/>
            <pc:sldMk cId="3966784748" sldId="258"/>
            <ac:spMk id="4" creationId="{5D8EE6FC-AE27-FDEC-818F-338150AF745C}"/>
          </ac:spMkLst>
        </pc:spChg>
        <pc:spChg chg="mod ord">
          <ac:chgData name="Ifaz Faruki (2305668)" userId="S::2305668@student.uwtsd.ac.uk::b186f114-0dec-4566-96db-b7fc659da5d0" providerId="AD" clId="Web-{7DCA2CAD-AB79-B89A-3B42-7552E1F7B1A7}" dt="2024-10-24T14:16:41.197" v="26"/>
          <ac:spMkLst>
            <pc:docMk/>
            <pc:sldMk cId="3966784748" sldId="258"/>
            <ac:spMk id="5" creationId="{23EEB5AD-4737-5CDC-D63E-9827233FE9BF}"/>
          </ac:spMkLst>
        </pc:spChg>
        <pc:spChg chg="mod ord">
          <ac:chgData name="Ifaz Faruki (2305668)" userId="S::2305668@student.uwtsd.ac.uk::b186f114-0dec-4566-96db-b7fc659da5d0" providerId="AD" clId="Web-{7DCA2CAD-AB79-B89A-3B42-7552E1F7B1A7}" dt="2024-10-24T14:16:41.197" v="26"/>
          <ac:spMkLst>
            <pc:docMk/>
            <pc:sldMk cId="3966784748" sldId="258"/>
            <ac:spMk id="6" creationId="{C293C8F6-80D1-3EA8-31B0-09260DFC9063}"/>
          </ac:spMkLst>
        </pc:spChg>
      </pc:sldChg>
      <pc:sldChg chg="modSp mod modClrScheme chgLayout">
        <pc:chgData name="Ifaz Faruki (2305668)" userId="S::2305668@student.uwtsd.ac.uk::b186f114-0dec-4566-96db-b7fc659da5d0" providerId="AD" clId="Web-{7DCA2CAD-AB79-B89A-3B42-7552E1F7B1A7}" dt="2024-10-24T14:16:41.197" v="26"/>
        <pc:sldMkLst>
          <pc:docMk/>
          <pc:sldMk cId="4276144022" sldId="259"/>
        </pc:sldMkLst>
        <pc:spChg chg="mod ord">
          <ac:chgData name="Ifaz Faruki (2305668)" userId="S::2305668@student.uwtsd.ac.uk::b186f114-0dec-4566-96db-b7fc659da5d0" providerId="AD" clId="Web-{7DCA2CAD-AB79-B89A-3B42-7552E1F7B1A7}" dt="2024-10-24T14:16:41.197" v="26"/>
          <ac:spMkLst>
            <pc:docMk/>
            <pc:sldMk cId="4276144022" sldId="259"/>
            <ac:spMk id="2" creationId="{AC229510-CF2B-1368-B890-51920497797E}"/>
          </ac:spMkLst>
        </pc:spChg>
        <pc:spChg chg="mod ord">
          <ac:chgData name="Ifaz Faruki (2305668)" userId="S::2305668@student.uwtsd.ac.uk::b186f114-0dec-4566-96db-b7fc659da5d0" providerId="AD" clId="Web-{7DCA2CAD-AB79-B89A-3B42-7552E1F7B1A7}" dt="2024-10-24T14:16:41.197" v="26"/>
          <ac:spMkLst>
            <pc:docMk/>
            <pc:sldMk cId="4276144022" sldId="259"/>
            <ac:spMk id="3" creationId="{320941DF-2537-0E98-9FD9-401AD71345F6}"/>
          </ac:spMkLst>
        </pc:spChg>
        <pc:spChg chg="mod ord">
          <ac:chgData name="Ifaz Faruki (2305668)" userId="S::2305668@student.uwtsd.ac.uk::b186f114-0dec-4566-96db-b7fc659da5d0" providerId="AD" clId="Web-{7DCA2CAD-AB79-B89A-3B42-7552E1F7B1A7}" dt="2024-10-24T14:16:41.197" v="26"/>
          <ac:spMkLst>
            <pc:docMk/>
            <pc:sldMk cId="4276144022" sldId="259"/>
            <ac:spMk id="4" creationId="{221614AF-D8D8-F06B-99FE-005F37500036}"/>
          </ac:spMkLst>
        </pc:spChg>
        <pc:spChg chg="mod ord">
          <ac:chgData name="Ifaz Faruki (2305668)" userId="S::2305668@student.uwtsd.ac.uk::b186f114-0dec-4566-96db-b7fc659da5d0" providerId="AD" clId="Web-{7DCA2CAD-AB79-B89A-3B42-7552E1F7B1A7}" dt="2024-10-24T14:16:41.197" v="26"/>
          <ac:spMkLst>
            <pc:docMk/>
            <pc:sldMk cId="4276144022" sldId="259"/>
            <ac:spMk id="5" creationId="{2A01998C-05F3-7C18-3261-BDB264FC1FDB}"/>
          </ac:spMkLst>
        </pc:spChg>
        <pc:spChg chg="mod ord">
          <ac:chgData name="Ifaz Faruki (2305668)" userId="S::2305668@student.uwtsd.ac.uk::b186f114-0dec-4566-96db-b7fc659da5d0" providerId="AD" clId="Web-{7DCA2CAD-AB79-B89A-3B42-7552E1F7B1A7}" dt="2024-10-24T14:16:41.197" v="26"/>
          <ac:spMkLst>
            <pc:docMk/>
            <pc:sldMk cId="4276144022" sldId="259"/>
            <ac:spMk id="6" creationId="{DCDD8D94-1177-B47D-9653-2DEA57477D92}"/>
          </ac:spMkLst>
        </pc:spChg>
      </pc:sldChg>
      <pc:sldChg chg="modSp mod modClrScheme chgLayout">
        <pc:chgData name="Ifaz Faruki (2305668)" userId="S::2305668@student.uwtsd.ac.uk::b186f114-0dec-4566-96db-b7fc659da5d0" providerId="AD" clId="Web-{7DCA2CAD-AB79-B89A-3B42-7552E1F7B1A7}" dt="2024-10-24T14:16:41.197" v="26"/>
        <pc:sldMkLst>
          <pc:docMk/>
          <pc:sldMk cId="4053775966" sldId="260"/>
        </pc:sldMkLst>
        <pc:spChg chg="mod ord">
          <ac:chgData name="Ifaz Faruki (2305668)" userId="S::2305668@student.uwtsd.ac.uk::b186f114-0dec-4566-96db-b7fc659da5d0" providerId="AD" clId="Web-{7DCA2CAD-AB79-B89A-3B42-7552E1F7B1A7}" dt="2024-10-24T14:16:41.197" v="26"/>
          <ac:spMkLst>
            <pc:docMk/>
            <pc:sldMk cId="4053775966" sldId="260"/>
            <ac:spMk id="2" creationId="{7BB235E8-9E43-58D9-72C5-6EC9C6C9B790}"/>
          </ac:spMkLst>
        </pc:spChg>
        <pc:spChg chg="mod ord">
          <ac:chgData name="Ifaz Faruki (2305668)" userId="S::2305668@student.uwtsd.ac.uk::b186f114-0dec-4566-96db-b7fc659da5d0" providerId="AD" clId="Web-{7DCA2CAD-AB79-B89A-3B42-7552E1F7B1A7}" dt="2024-10-24T14:16:41.197" v="26"/>
          <ac:spMkLst>
            <pc:docMk/>
            <pc:sldMk cId="4053775966" sldId="260"/>
            <ac:spMk id="3" creationId="{7BAC2409-3453-3C85-7497-B3DB18AC6E27}"/>
          </ac:spMkLst>
        </pc:spChg>
        <pc:spChg chg="mod ord">
          <ac:chgData name="Ifaz Faruki (2305668)" userId="S::2305668@student.uwtsd.ac.uk::b186f114-0dec-4566-96db-b7fc659da5d0" providerId="AD" clId="Web-{7DCA2CAD-AB79-B89A-3B42-7552E1F7B1A7}" dt="2024-10-24T14:16:41.197" v="26"/>
          <ac:spMkLst>
            <pc:docMk/>
            <pc:sldMk cId="4053775966" sldId="260"/>
            <ac:spMk id="4" creationId="{261A8EC7-A945-FA1A-2E9E-D23715D436D1}"/>
          </ac:spMkLst>
        </pc:spChg>
        <pc:spChg chg="mod ord">
          <ac:chgData name="Ifaz Faruki (2305668)" userId="S::2305668@student.uwtsd.ac.uk::b186f114-0dec-4566-96db-b7fc659da5d0" providerId="AD" clId="Web-{7DCA2CAD-AB79-B89A-3B42-7552E1F7B1A7}" dt="2024-10-24T14:16:41.197" v="26"/>
          <ac:spMkLst>
            <pc:docMk/>
            <pc:sldMk cId="4053775966" sldId="260"/>
            <ac:spMk id="5" creationId="{D9542F00-8249-F513-EF85-42FD399744E6}"/>
          </ac:spMkLst>
        </pc:spChg>
        <pc:spChg chg="mod ord">
          <ac:chgData name="Ifaz Faruki (2305668)" userId="S::2305668@student.uwtsd.ac.uk::b186f114-0dec-4566-96db-b7fc659da5d0" providerId="AD" clId="Web-{7DCA2CAD-AB79-B89A-3B42-7552E1F7B1A7}" dt="2024-10-24T14:16:41.197" v="26"/>
          <ac:spMkLst>
            <pc:docMk/>
            <pc:sldMk cId="4053775966" sldId="260"/>
            <ac:spMk id="6" creationId="{38B69BDA-2D9F-0A68-EDCD-6CCACCDF6188}"/>
          </ac:spMkLst>
        </pc:spChg>
      </pc:sldChg>
      <pc:sldChg chg="modSp mod modClrScheme chgLayout">
        <pc:chgData name="Ifaz Faruki (2305668)" userId="S::2305668@student.uwtsd.ac.uk::b186f114-0dec-4566-96db-b7fc659da5d0" providerId="AD" clId="Web-{7DCA2CAD-AB79-B89A-3B42-7552E1F7B1A7}" dt="2024-10-24T14:16:41.197" v="26"/>
        <pc:sldMkLst>
          <pc:docMk/>
          <pc:sldMk cId="2115647682" sldId="261"/>
        </pc:sldMkLst>
        <pc:spChg chg="mod ord">
          <ac:chgData name="Ifaz Faruki (2305668)" userId="S::2305668@student.uwtsd.ac.uk::b186f114-0dec-4566-96db-b7fc659da5d0" providerId="AD" clId="Web-{7DCA2CAD-AB79-B89A-3B42-7552E1F7B1A7}" dt="2024-10-24T14:16:41.197" v="26"/>
          <ac:spMkLst>
            <pc:docMk/>
            <pc:sldMk cId="2115647682" sldId="261"/>
            <ac:spMk id="2" creationId="{1967F64D-9213-F71C-64F9-BD215F842F79}"/>
          </ac:spMkLst>
        </pc:spChg>
        <pc:spChg chg="mod ord">
          <ac:chgData name="Ifaz Faruki (2305668)" userId="S::2305668@student.uwtsd.ac.uk::b186f114-0dec-4566-96db-b7fc659da5d0" providerId="AD" clId="Web-{7DCA2CAD-AB79-B89A-3B42-7552E1F7B1A7}" dt="2024-10-24T14:16:41.197" v="26"/>
          <ac:spMkLst>
            <pc:docMk/>
            <pc:sldMk cId="2115647682" sldId="261"/>
            <ac:spMk id="3" creationId="{9D7A46C6-6B8F-47B3-4AA4-DB0B83AA5A20}"/>
          </ac:spMkLst>
        </pc:spChg>
        <pc:spChg chg="mod ord">
          <ac:chgData name="Ifaz Faruki (2305668)" userId="S::2305668@student.uwtsd.ac.uk::b186f114-0dec-4566-96db-b7fc659da5d0" providerId="AD" clId="Web-{7DCA2CAD-AB79-B89A-3B42-7552E1F7B1A7}" dt="2024-10-24T14:16:41.197" v="26"/>
          <ac:spMkLst>
            <pc:docMk/>
            <pc:sldMk cId="2115647682" sldId="261"/>
            <ac:spMk id="4" creationId="{73E2D306-D759-C419-6769-3CFD56E377C7}"/>
          </ac:spMkLst>
        </pc:spChg>
        <pc:spChg chg="mod ord">
          <ac:chgData name="Ifaz Faruki (2305668)" userId="S::2305668@student.uwtsd.ac.uk::b186f114-0dec-4566-96db-b7fc659da5d0" providerId="AD" clId="Web-{7DCA2CAD-AB79-B89A-3B42-7552E1F7B1A7}" dt="2024-10-24T14:16:41.197" v="26"/>
          <ac:spMkLst>
            <pc:docMk/>
            <pc:sldMk cId="2115647682" sldId="261"/>
            <ac:spMk id="5" creationId="{7E1DEB34-6517-FAAF-FA9A-9B0E860D1792}"/>
          </ac:spMkLst>
        </pc:spChg>
        <pc:spChg chg="mod ord">
          <ac:chgData name="Ifaz Faruki (2305668)" userId="S::2305668@student.uwtsd.ac.uk::b186f114-0dec-4566-96db-b7fc659da5d0" providerId="AD" clId="Web-{7DCA2CAD-AB79-B89A-3B42-7552E1F7B1A7}" dt="2024-10-24T14:16:41.197" v="26"/>
          <ac:spMkLst>
            <pc:docMk/>
            <pc:sldMk cId="2115647682" sldId="261"/>
            <ac:spMk id="6" creationId="{5C003E39-2F0D-F6B8-F550-EE9FD3F2299B}"/>
          </ac:spMkLst>
        </pc:spChg>
      </pc:sldChg>
      <pc:sldChg chg="modSp mod modClrScheme chgLayout">
        <pc:chgData name="Ifaz Faruki (2305668)" userId="S::2305668@student.uwtsd.ac.uk::b186f114-0dec-4566-96db-b7fc659da5d0" providerId="AD" clId="Web-{7DCA2CAD-AB79-B89A-3B42-7552E1F7B1A7}" dt="2024-10-24T14:16:41.197" v="26"/>
        <pc:sldMkLst>
          <pc:docMk/>
          <pc:sldMk cId="1606385146" sldId="262"/>
        </pc:sldMkLst>
        <pc:spChg chg="mod ord">
          <ac:chgData name="Ifaz Faruki (2305668)" userId="S::2305668@student.uwtsd.ac.uk::b186f114-0dec-4566-96db-b7fc659da5d0" providerId="AD" clId="Web-{7DCA2CAD-AB79-B89A-3B42-7552E1F7B1A7}" dt="2024-10-24T14:16:41.197" v="26"/>
          <ac:spMkLst>
            <pc:docMk/>
            <pc:sldMk cId="1606385146" sldId="262"/>
            <ac:spMk id="2" creationId="{975A1EFB-08E7-90A0-5AF5-73B390EFE83C}"/>
          </ac:spMkLst>
        </pc:spChg>
        <pc:spChg chg="mod ord">
          <ac:chgData name="Ifaz Faruki (2305668)" userId="S::2305668@student.uwtsd.ac.uk::b186f114-0dec-4566-96db-b7fc659da5d0" providerId="AD" clId="Web-{7DCA2CAD-AB79-B89A-3B42-7552E1F7B1A7}" dt="2024-10-24T14:16:41.197" v="26"/>
          <ac:spMkLst>
            <pc:docMk/>
            <pc:sldMk cId="1606385146" sldId="262"/>
            <ac:spMk id="3" creationId="{BF5DB4E5-040F-6816-C019-EBEE5680A9A8}"/>
          </ac:spMkLst>
        </pc:spChg>
        <pc:spChg chg="mod ord">
          <ac:chgData name="Ifaz Faruki (2305668)" userId="S::2305668@student.uwtsd.ac.uk::b186f114-0dec-4566-96db-b7fc659da5d0" providerId="AD" clId="Web-{7DCA2CAD-AB79-B89A-3B42-7552E1F7B1A7}" dt="2024-10-24T14:16:41.197" v="26"/>
          <ac:spMkLst>
            <pc:docMk/>
            <pc:sldMk cId="1606385146" sldId="262"/>
            <ac:spMk id="4" creationId="{E46D32CC-C5A9-15F3-DE50-F0404A40E433}"/>
          </ac:spMkLst>
        </pc:spChg>
        <pc:spChg chg="mod ord">
          <ac:chgData name="Ifaz Faruki (2305668)" userId="S::2305668@student.uwtsd.ac.uk::b186f114-0dec-4566-96db-b7fc659da5d0" providerId="AD" clId="Web-{7DCA2CAD-AB79-B89A-3B42-7552E1F7B1A7}" dt="2024-10-24T14:16:41.197" v="26"/>
          <ac:spMkLst>
            <pc:docMk/>
            <pc:sldMk cId="1606385146" sldId="262"/>
            <ac:spMk id="5" creationId="{CE1705E5-1F28-07A3-491B-200E0384D886}"/>
          </ac:spMkLst>
        </pc:spChg>
        <pc:spChg chg="mod ord">
          <ac:chgData name="Ifaz Faruki (2305668)" userId="S::2305668@student.uwtsd.ac.uk::b186f114-0dec-4566-96db-b7fc659da5d0" providerId="AD" clId="Web-{7DCA2CAD-AB79-B89A-3B42-7552E1F7B1A7}" dt="2024-10-24T14:16:41.197" v="26"/>
          <ac:spMkLst>
            <pc:docMk/>
            <pc:sldMk cId="1606385146" sldId="262"/>
            <ac:spMk id="6" creationId="{7E493752-907D-1680-BA0E-ADE541CA91B3}"/>
          </ac:spMkLst>
        </pc:spChg>
      </pc:sldChg>
      <pc:sldChg chg="modSp mod modClrScheme chgLayout">
        <pc:chgData name="Ifaz Faruki (2305668)" userId="S::2305668@student.uwtsd.ac.uk::b186f114-0dec-4566-96db-b7fc659da5d0" providerId="AD" clId="Web-{7DCA2CAD-AB79-B89A-3B42-7552E1F7B1A7}" dt="2024-10-24T14:16:41.197" v="26"/>
        <pc:sldMkLst>
          <pc:docMk/>
          <pc:sldMk cId="1483894075" sldId="263"/>
        </pc:sldMkLst>
        <pc:spChg chg="mod ord">
          <ac:chgData name="Ifaz Faruki (2305668)" userId="S::2305668@student.uwtsd.ac.uk::b186f114-0dec-4566-96db-b7fc659da5d0" providerId="AD" clId="Web-{7DCA2CAD-AB79-B89A-3B42-7552E1F7B1A7}" dt="2024-10-24T14:16:41.197" v="26"/>
          <ac:spMkLst>
            <pc:docMk/>
            <pc:sldMk cId="1483894075" sldId="263"/>
            <ac:spMk id="2" creationId="{337E3414-8EAA-8638-8C22-E527FDCCDA29}"/>
          </ac:spMkLst>
        </pc:spChg>
        <pc:spChg chg="mod ord">
          <ac:chgData name="Ifaz Faruki (2305668)" userId="S::2305668@student.uwtsd.ac.uk::b186f114-0dec-4566-96db-b7fc659da5d0" providerId="AD" clId="Web-{7DCA2CAD-AB79-B89A-3B42-7552E1F7B1A7}" dt="2024-10-24T14:16:41.197" v="26"/>
          <ac:spMkLst>
            <pc:docMk/>
            <pc:sldMk cId="1483894075" sldId="263"/>
            <ac:spMk id="4" creationId="{60190C61-A7F9-FEC9-73E5-D351AE4F91D4}"/>
          </ac:spMkLst>
        </pc:spChg>
        <pc:spChg chg="mod ord">
          <ac:chgData name="Ifaz Faruki (2305668)" userId="S::2305668@student.uwtsd.ac.uk::b186f114-0dec-4566-96db-b7fc659da5d0" providerId="AD" clId="Web-{7DCA2CAD-AB79-B89A-3B42-7552E1F7B1A7}" dt="2024-10-24T14:16:41.197" v="26"/>
          <ac:spMkLst>
            <pc:docMk/>
            <pc:sldMk cId="1483894075" sldId="263"/>
            <ac:spMk id="5" creationId="{F2F866FA-3D2A-558C-6D85-210965F2954B}"/>
          </ac:spMkLst>
        </pc:spChg>
        <pc:spChg chg="mod ord">
          <ac:chgData name="Ifaz Faruki (2305668)" userId="S::2305668@student.uwtsd.ac.uk::b186f114-0dec-4566-96db-b7fc659da5d0" providerId="AD" clId="Web-{7DCA2CAD-AB79-B89A-3B42-7552E1F7B1A7}" dt="2024-10-24T14:16:41.197" v="26"/>
          <ac:spMkLst>
            <pc:docMk/>
            <pc:sldMk cId="1483894075" sldId="263"/>
            <ac:spMk id="6" creationId="{FCAC95B9-C54A-12EE-6A0C-0AC40153DFB9}"/>
          </ac:spMkLst>
        </pc:spChg>
        <pc:spChg chg="mod ord">
          <ac:chgData name="Ifaz Faruki (2305668)" userId="S::2305668@student.uwtsd.ac.uk::b186f114-0dec-4566-96db-b7fc659da5d0" providerId="AD" clId="Web-{7DCA2CAD-AB79-B89A-3B42-7552E1F7B1A7}" dt="2024-10-24T14:16:41.197" v="26"/>
          <ac:spMkLst>
            <pc:docMk/>
            <pc:sldMk cId="1483894075" sldId="263"/>
            <ac:spMk id="57" creationId="{A8460AC5-83E5-A0A5-8E2D-276F9839F890}"/>
          </ac:spMkLst>
        </pc:spChg>
      </pc:sldChg>
      <pc:sldChg chg="modSp mod modClrScheme chgLayout">
        <pc:chgData name="Ifaz Faruki (2305668)" userId="S::2305668@student.uwtsd.ac.uk::b186f114-0dec-4566-96db-b7fc659da5d0" providerId="AD" clId="Web-{7DCA2CAD-AB79-B89A-3B42-7552E1F7B1A7}" dt="2024-10-24T14:16:41.197" v="26"/>
        <pc:sldMkLst>
          <pc:docMk/>
          <pc:sldMk cId="2702281140" sldId="264"/>
        </pc:sldMkLst>
        <pc:spChg chg="mod ord">
          <ac:chgData name="Ifaz Faruki (2305668)" userId="S::2305668@student.uwtsd.ac.uk::b186f114-0dec-4566-96db-b7fc659da5d0" providerId="AD" clId="Web-{7DCA2CAD-AB79-B89A-3B42-7552E1F7B1A7}" dt="2024-10-24T14:16:41.197" v="26"/>
          <ac:spMkLst>
            <pc:docMk/>
            <pc:sldMk cId="2702281140" sldId="264"/>
            <ac:spMk id="2" creationId="{24D96ACC-9C03-64B3-6F46-2B91E80B1145}"/>
          </ac:spMkLst>
        </pc:spChg>
        <pc:spChg chg="mod ord">
          <ac:chgData name="Ifaz Faruki (2305668)" userId="S::2305668@student.uwtsd.ac.uk::b186f114-0dec-4566-96db-b7fc659da5d0" providerId="AD" clId="Web-{7DCA2CAD-AB79-B89A-3B42-7552E1F7B1A7}" dt="2024-10-24T14:16:41.197" v="26"/>
          <ac:spMkLst>
            <pc:docMk/>
            <pc:sldMk cId="2702281140" sldId="264"/>
            <ac:spMk id="3" creationId="{F0C9A422-E55D-AAD4-054D-59DCC3B50410}"/>
          </ac:spMkLst>
        </pc:spChg>
        <pc:spChg chg="mod ord">
          <ac:chgData name="Ifaz Faruki (2305668)" userId="S::2305668@student.uwtsd.ac.uk::b186f114-0dec-4566-96db-b7fc659da5d0" providerId="AD" clId="Web-{7DCA2CAD-AB79-B89A-3B42-7552E1F7B1A7}" dt="2024-10-24T14:16:41.197" v="26"/>
          <ac:spMkLst>
            <pc:docMk/>
            <pc:sldMk cId="2702281140" sldId="264"/>
            <ac:spMk id="4" creationId="{4041EC0C-7758-FDD8-B498-878DE4106749}"/>
          </ac:spMkLst>
        </pc:spChg>
        <pc:spChg chg="mod ord">
          <ac:chgData name="Ifaz Faruki (2305668)" userId="S::2305668@student.uwtsd.ac.uk::b186f114-0dec-4566-96db-b7fc659da5d0" providerId="AD" clId="Web-{7DCA2CAD-AB79-B89A-3B42-7552E1F7B1A7}" dt="2024-10-24T14:16:41.197" v="26"/>
          <ac:spMkLst>
            <pc:docMk/>
            <pc:sldMk cId="2702281140" sldId="264"/>
            <ac:spMk id="5" creationId="{B404F598-1133-FC54-78CA-4B0CB7C35C74}"/>
          </ac:spMkLst>
        </pc:spChg>
        <pc:spChg chg="mod ord">
          <ac:chgData name="Ifaz Faruki (2305668)" userId="S::2305668@student.uwtsd.ac.uk::b186f114-0dec-4566-96db-b7fc659da5d0" providerId="AD" clId="Web-{7DCA2CAD-AB79-B89A-3B42-7552E1F7B1A7}" dt="2024-10-24T14:16:41.197" v="26"/>
          <ac:spMkLst>
            <pc:docMk/>
            <pc:sldMk cId="2702281140" sldId="264"/>
            <ac:spMk id="6" creationId="{41B1DC7F-2C6B-2B2D-4637-69F2A2C0383E}"/>
          </ac:spMkLst>
        </pc:spChg>
      </pc:sldChg>
      <pc:sldChg chg="modSp mod modClrScheme chgLayout">
        <pc:chgData name="Ifaz Faruki (2305668)" userId="S::2305668@student.uwtsd.ac.uk::b186f114-0dec-4566-96db-b7fc659da5d0" providerId="AD" clId="Web-{7DCA2CAD-AB79-B89A-3B42-7552E1F7B1A7}" dt="2024-10-24T14:16:41.197" v="26"/>
        <pc:sldMkLst>
          <pc:docMk/>
          <pc:sldMk cId="908476977" sldId="265"/>
        </pc:sldMkLst>
        <pc:spChg chg="mod ord">
          <ac:chgData name="Ifaz Faruki (2305668)" userId="S::2305668@student.uwtsd.ac.uk::b186f114-0dec-4566-96db-b7fc659da5d0" providerId="AD" clId="Web-{7DCA2CAD-AB79-B89A-3B42-7552E1F7B1A7}" dt="2024-10-24T14:16:41.197" v="26"/>
          <ac:spMkLst>
            <pc:docMk/>
            <pc:sldMk cId="908476977" sldId="265"/>
            <ac:spMk id="2" creationId="{C4340573-3345-A859-D24A-28A9DAD5D176}"/>
          </ac:spMkLst>
        </pc:spChg>
        <pc:spChg chg="mod ord">
          <ac:chgData name="Ifaz Faruki (2305668)" userId="S::2305668@student.uwtsd.ac.uk::b186f114-0dec-4566-96db-b7fc659da5d0" providerId="AD" clId="Web-{7DCA2CAD-AB79-B89A-3B42-7552E1F7B1A7}" dt="2024-10-24T14:16:41.197" v="26"/>
          <ac:spMkLst>
            <pc:docMk/>
            <pc:sldMk cId="908476977" sldId="265"/>
            <ac:spMk id="3" creationId="{9E84792E-AD60-CC4C-C23D-BB54E2C5479B}"/>
          </ac:spMkLst>
        </pc:spChg>
        <pc:spChg chg="mod ord">
          <ac:chgData name="Ifaz Faruki (2305668)" userId="S::2305668@student.uwtsd.ac.uk::b186f114-0dec-4566-96db-b7fc659da5d0" providerId="AD" clId="Web-{7DCA2CAD-AB79-B89A-3B42-7552E1F7B1A7}" dt="2024-10-24T14:16:41.197" v="26"/>
          <ac:spMkLst>
            <pc:docMk/>
            <pc:sldMk cId="908476977" sldId="265"/>
            <ac:spMk id="4" creationId="{9DAB5867-F6DE-7C6B-8719-91653E2A232A}"/>
          </ac:spMkLst>
        </pc:spChg>
        <pc:spChg chg="mod ord">
          <ac:chgData name="Ifaz Faruki (2305668)" userId="S::2305668@student.uwtsd.ac.uk::b186f114-0dec-4566-96db-b7fc659da5d0" providerId="AD" clId="Web-{7DCA2CAD-AB79-B89A-3B42-7552E1F7B1A7}" dt="2024-10-24T14:16:41.197" v="26"/>
          <ac:spMkLst>
            <pc:docMk/>
            <pc:sldMk cId="908476977" sldId="265"/>
            <ac:spMk id="5" creationId="{942E53D9-6924-C506-972C-8841A0B1F49B}"/>
          </ac:spMkLst>
        </pc:spChg>
        <pc:spChg chg="mod ord">
          <ac:chgData name="Ifaz Faruki (2305668)" userId="S::2305668@student.uwtsd.ac.uk::b186f114-0dec-4566-96db-b7fc659da5d0" providerId="AD" clId="Web-{7DCA2CAD-AB79-B89A-3B42-7552E1F7B1A7}" dt="2024-10-24T14:16:41.197" v="26"/>
          <ac:spMkLst>
            <pc:docMk/>
            <pc:sldMk cId="908476977" sldId="265"/>
            <ac:spMk id="6" creationId="{784B036A-6051-9FA7-E118-849F72F24382}"/>
          </ac:spMkLst>
        </pc:spChg>
      </pc:sldChg>
      <pc:sldChg chg="modSp mod modClrScheme chgLayout">
        <pc:chgData name="Ifaz Faruki (2305668)" userId="S::2305668@student.uwtsd.ac.uk::b186f114-0dec-4566-96db-b7fc659da5d0" providerId="AD" clId="Web-{7DCA2CAD-AB79-B89A-3B42-7552E1F7B1A7}" dt="2024-10-24T14:16:41.197" v="26"/>
        <pc:sldMkLst>
          <pc:docMk/>
          <pc:sldMk cId="1847856462" sldId="266"/>
        </pc:sldMkLst>
        <pc:spChg chg="mod ord">
          <ac:chgData name="Ifaz Faruki (2305668)" userId="S::2305668@student.uwtsd.ac.uk::b186f114-0dec-4566-96db-b7fc659da5d0" providerId="AD" clId="Web-{7DCA2CAD-AB79-B89A-3B42-7552E1F7B1A7}" dt="2024-10-24T14:16:41.197" v="26"/>
          <ac:spMkLst>
            <pc:docMk/>
            <pc:sldMk cId="1847856462" sldId="266"/>
            <ac:spMk id="2" creationId="{97DE1983-573E-DEFE-AF8C-3F059B1C50EB}"/>
          </ac:spMkLst>
        </pc:spChg>
        <pc:spChg chg="mod ord">
          <ac:chgData name="Ifaz Faruki (2305668)" userId="S::2305668@student.uwtsd.ac.uk::b186f114-0dec-4566-96db-b7fc659da5d0" providerId="AD" clId="Web-{7DCA2CAD-AB79-B89A-3B42-7552E1F7B1A7}" dt="2024-10-24T14:16:41.197" v="26"/>
          <ac:spMkLst>
            <pc:docMk/>
            <pc:sldMk cId="1847856462" sldId="266"/>
            <ac:spMk id="3" creationId="{A865AD8A-FDC3-0F63-796D-E3A1B283C01F}"/>
          </ac:spMkLst>
        </pc:spChg>
        <pc:spChg chg="mod ord">
          <ac:chgData name="Ifaz Faruki (2305668)" userId="S::2305668@student.uwtsd.ac.uk::b186f114-0dec-4566-96db-b7fc659da5d0" providerId="AD" clId="Web-{7DCA2CAD-AB79-B89A-3B42-7552E1F7B1A7}" dt="2024-10-24T14:16:41.197" v="26"/>
          <ac:spMkLst>
            <pc:docMk/>
            <pc:sldMk cId="1847856462" sldId="266"/>
            <ac:spMk id="4" creationId="{2E42F644-564D-D865-218E-3A63B1DAA975}"/>
          </ac:spMkLst>
        </pc:spChg>
        <pc:spChg chg="mod ord">
          <ac:chgData name="Ifaz Faruki (2305668)" userId="S::2305668@student.uwtsd.ac.uk::b186f114-0dec-4566-96db-b7fc659da5d0" providerId="AD" clId="Web-{7DCA2CAD-AB79-B89A-3B42-7552E1F7B1A7}" dt="2024-10-24T14:16:41.197" v="26"/>
          <ac:spMkLst>
            <pc:docMk/>
            <pc:sldMk cId="1847856462" sldId="266"/>
            <ac:spMk id="5" creationId="{95DD063D-52F2-866D-E37B-099FA49CECBE}"/>
          </ac:spMkLst>
        </pc:spChg>
        <pc:spChg chg="mod ord">
          <ac:chgData name="Ifaz Faruki (2305668)" userId="S::2305668@student.uwtsd.ac.uk::b186f114-0dec-4566-96db-b7fc659da5d0" providerId="AD" clId="Web-{7DCA2CAD-AB79-B89A-3B42-7552E1F7B1A7}" dt="2024-10-24T14:16:41.197" v="26"/>
          <ac:spMkLst>
            <pc:docMk/>
            <pc:sldMk cId="1847856462" sldId="266"/>
            <ac:spMk id="6" creationId="{8570EFE5-FC16-DD8E-2E82-6AD116C2DAC6}"/>
          </ac:spMkLst>
        </pc:spChg>
      </pc:sldChg>
      <pc:sldChg chg="modSp mod modClrScheme chgLayout">
        <pc:chgData name="Ifaz Faruki (2305668)" userId="S::2305668@student.uwtsd.ac.uk::b186f114-0dec-4566-96db-b7fc659da5d0" providerId="AD" clId="Web-{7DCA2CAD-AB79-B89A-3B42-7552E1F7B1A7}" dt="2024-10-24T14:16:41.197" v="26"/>
        <pc:sldMkLst>
          <pc:docMk/>
          <pc:sldMk cId="3173250853" sldId="268"/>
        </pc:sldMkLst>
        <pc:spChg chg="mod ord">
          <ac:chgData name="Ifaz Faruki (2305668)" userId="S::2305668@student.uwtsd.ac.uk::b186f114-0dec-4566-96db-b7fc659da5d0" providerId="AD" clId="Web-{7DCA2CAD-AB79-B89A-3B42-7552E1F7B1A7}" dt="2024-10-24T14:16:41.197" v="26"/>
          <ac:spMkLst>
            <pc:docMk/>
            <pc:sldMk cId="3173250853" sldId="268"/>
            <ac:spMk id="2" creationId="{9943D173-6AA5-00D6-78E2-B4A8B81DAE57}"/>
          </ac:spMkLst>
        </pc:spChg>
        <pc:spChg chg="mod ord">
          <ac:chgData name="Ifaz Faruki (2305668)" userId="S::2305668@student.uwtsd.ac.uk::b186f114-0dec-4566-96db-b7fc659da5d0" providerId="AD" clId="Web-{7DCA2CAD-AB79-B89A-3B42-7552E1F7B1A7}" dt="2024-10-24T14:16:41.197" v="26"/>
          <ac:spMkLst>
            <pc:docMk/>
            <pc:sldMk cId="3173250853" sldId="268"/>
            <ac:spMk id="3" creationId="{B0DDD238-998D-784A-2084-9793DA2EDCBC}"/>
          </ac:spMkLst>
        </pc:spChg>
        <pc:spChg chg="mod ord">
          <ac:chgData name="Ifaz Faruki (2305668)" userId="S::2305668@student.uwtsd.ac.uk::b186f114-0dec-4566-96db-b7fc659da5d0" providerId="AD" clId="Web-{7DCA2CAD-AB79-B89A-3B42-7552E1F7B1A7}" dt="2024-10-24T14:16:41.197" v="26"/>
          <ac:spMkLst>
            <pc:docMk/>
            <pc:sldMk cId="3173250853" sldId="268"/>
            <ac:spMk id="4" creationId="{9B4CC768-2A92-3CDE-9283-4DBBD1D2BFDC}"/>
          </ac:spMkLst>
        </pc:spChg>
        <pc:spChg chg="mod ord">
          <ac:chgData name="Ifaz Faruki (2305668)" userId="S::2305668@student.uwtsd.ac.uk::b186f114-0dec-4566-96db-b7fc659da5d0" providerId="AD" clId="Web-{7DCA2CAD-AB79-B89A-3B42-7552E1F7B1A7}" dt="2024-10-24T14:16:41.197" v="26"/>
          <ac:spMkLst>
            <pc:docMk/>
            <pc:sldMk cId="3173250853" sldId="268"/>
            <ac:spMk id="5" creationId="{5F5E3DFD-4768-D8CF-1B8A-42052DF8B31A}"/>
          </ac:spMkLst>
        </pc:spChg>
        <pc:spChg chg="mod ord">
          <ac:chgData name="Ifaz Faruki (2305668)" userId="S::2305668@student.uwtsd.ac.uk::b186f114-0dec-4566-96db-b7fc659da5d0" providerId="AD" clId="Web-{7DCA2CAD-AB79-B89A-3B42-7552E1F7B1A7}" dt="2024-10-24T14:16:41.197" v="26"/>
          <ac:spMkLst>
            <pc:docMk/>
            <pc:sldMk cId="3173250853" sldId="268"/>
            <ac:spMk id="6" creationId="{CD0AFF83-AC61-EF71-24DE-12515C25010B}"/>
          </ac:spMkLst>
        </pc:spChg>
      </pc:sldChg>
      <pc:sldChg chg="modSp mod modClrScheme chgLayout">
        <pc:chgData name="Ifaz Faruki (2305668)" userId="S::2305668@student.uwtsd.ac.uk::b186f114-0dec-4566-96db-b7fc659da5d0" providerId="AD" clId="Web-{7DCA2CAD-AB79-B89A-3B42-7552E1F7B1A7}" dt="2024-10-24T14:16:41.197" v="26"/>
        <pc:sldMkLst>
          <pc:docMk/>
          <pc:sldMk cId="726763364" sldId="269"/>
        </pc:sldMkLst>
        <pc:spChg chg="mod ord">
          <ac:chgData name="Ifaz Faruki (2305668)" userId="S::2305668@student.uwtsd.ac.uk::b186f114-0dec-4566-96db-b7fc659da5d0" providerId="AD" clId="Web-{7DCA2CAD-AB79-B89A-3B42-7552E1F7B1A7}" dt="2024-10-24T14:16:41.197" v="26"/>
          <ac:spMkLst>
            <pc:docMk/>
            <pc:sldMk cId="726763364" sldId="269"/>
            <ac:spMk id="2" creationId="{E62CB1C5-3BB8-FABA-603A-9230F46CAFF5}"/>
          </ac:spMkLst>
        </pc:spChg>
        <pc:spChg chg="mod ord">
          <ac:chgData name="Ifaz Faruki (2305668)" userId="S::2305668@student.uwtsd.ac.uk::b186f114-0dec-4566-96db-b7fc659da5d0" providerId="AD" clId="Web-{7DCA2CAD-AB79-B89A-3B42-7552E1F7B1A7}" dt="2024-10-24T14:16:41.197" v="26"/>
          <ac:spMkLst>
            <pc:docMk/>
            <pc:sldMk cId="726763364" sldId="269"/>
            <ac:spMk id="5" creationId="{588BAF9C-E464-9053-C193-D67CE2B2677F}"/>
          </ac:spMkLst>
        </pc:spChg>
        <pc:spChg chg="mod ord">
          <ac:chgData name="Ifaz Faruki (2305668)" userId="S::2305668@student.uwtsd.ac.uk::b186f114-0dec-4566-96db-b7fc659da5d0" providerId="AD" clId="Web-{7DCA2CAD-AB79-B89A-3B42-7552E1F7B1A7}" dt="2024-10-24T14:16:41.197" v="26"/>
          <ac:spMkLst>
            <pc:docMk/>
            <pc:sldMk cId="726763364" sldId="269"/>
            <ac:spMk id="7" creationId="{2E7CD111-DCAD-9AD9-6CE4-2BF49B68562D}"/>
          </ac:spMkLst>
        </pc:spChg>
      </pc:sldChg>
      <pc:sldMasterChg chg="del delSldLayout">
        <pc:chgData name="Ifaz Faruki (2305668)" userId="S::2305668@student.uwtsd.ac.uk::b186f114-0dec-4566-96db-b7fc659da5d0" providerId="AD" clId="Web-{7DCA2CAD-AB79-B89A-3B42-7552E1F7B1A7}" dt="2024-10-24T14:16:36.837" v="25"/>
        <pc:sldMasterMkLst>
          <pc:docMk/>
          <pc:sldMasterMk cId="3026092257" sldId="2147483684"/>
        </pc:sldMasterMkLst>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808589079" sldId="2147483685"/>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4238829591" sldId="2147483686"/>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2548292236" sldId="2147483687"/>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2902017757" sldId="2147483688"/>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2728288594" sldId="2147483689"/>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2297009272" sldId="2147483690"/>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175306886" sldId="2147483691"/>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284614848" sldId="2147483692"/>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901681982" sldId="2147483693"/>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1443867756" sldId="2147483694"/>
          </pc:sldLayoutMkLst>
        </pc:sldLayoutChg>
        <pc:sldLayoutChg chg="del">
          <pc:chgData name="Ifaz Faruki (2305668)" userId="S::2305668@student.uwtsd.ac.uk::b186f114-0dec-4566-96db-b7fc659da5d0" providerId="AD" clId="Web-{7DCA2CAD-AB79-B89A-3B42-7552E1F7B1A7}" dt="2024-10-24T14:16:36.837" v="25"/>
          <pc:sldLayoutMkLst>
            <pc:docMk/>
            <pc:sldMasterMk cId="3026092257" sldId="2147483684"/>
            <pc:sldLayoutMk cId="3119664432" sldId="2147483695"/>
          </pc:sldLayoutMkLst>
        </pc:sldLayoutChg>
      </pc:sldMasterChg>
      <pc:sldMasterChg chg="add del addSldLayout delSldLayout modSldLayout">
        <pc:chgData name="Ifaz Faruki (2305668)" userId="S::2305668@student.uwtsd.ac.uk::b186f114-0dec-4566-96db-b7fc659da5d0" providerId="AD" clId="Web-{7DCA2CAD-AB79-B89A-3B42-7552E1F7B1A7}" dt="2024-10-24T14:16:41.197" v="26"/>
        <pc:sldMasterMkLst>
          <pc:docMk/>
          <pc:sldMasterMk cId="2287010738" sldId="2147483696"/>
        </pc:sldMasterMkLst>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1833114005" sldId="2147483697"/>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1572513488" sldId="2147483698"/>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3561809581" sldId="2147483699"/>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2208505581" sldId="2147483700"/>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440925235" sldId="2147483701"/>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2037071455" sldId="2147483702"/>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3863103703" sldId="2147483703"/>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3640317458" sldId="2147483704"/>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3280780984" sldId="2147483705"/>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2518254918" sldId="2147483706"/>
          </pc:sldLayoutMkLst>
        </pc:sldLayoutChg>
        <pc:sldLayoutChg chg="add del mod replId">
          <pc:chgData name="Ifaz Faruki (2305668)" userId="S::2305668@student.uwtsd.ac.uk::b186f114-0dec-4566-96db-b7fc659da5d0" providerId="AD" clId="Web-{7DCA2CAD-AB79-B89A-3B42-7552E1F7B1A7}" dt="2024-10-24T14:16:41.197" v="26"/>
          <pc:sldLayoutMkLst>
            <pc:docMk/>
            <pc:sldMasterMk cId="2287010738" sldId="2147483696"/>
            <pc:sldLayoutMk cId="1634648479" sldId="2147483707"/>
          </pc:sldLayoutMkLst>
        </pc:sldLayoutChg>
      </pc:sldMasterChg>
      <pc:sldMasterChg chg="add addSldLayout modSldLayout">
        <pc:chgData name="Ifaz Faruki (2305668)" userId="S::2305668@student.uwtsd.ac.uk::b186f114-0dec-4566-96db-b7fc659da5d0" providerId="AD" clId="Web-{7DCA2CAD-AB79-B89A-3B42-7552E1F7B1A7}" dt="2024-10-24T14:16:41.197" v="26"/>
        <pc:sldMasterMkLst>
          <pc:docMk/>
          <pc:sldMasterMk cId="2655023855" sldId="2147483708"/>
        </pc:sldMasterMkLst>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2747455212" sldId="2147483709"/>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3060490914" sldId="2147483710"/>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1210729757" sldId="2147483711"/>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1540194991" sldId="2147483712"/>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1053161500" sldId="2147483713"/>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3535207181" sldId="2147483714"/>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2353368513" sldId="2147483715"/>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2677240155" sldId="2147483716"/>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2359292590" sldId="2147483717"/>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3830201688" sldId="2147483718"/>
          </pc:sldLayoutMkLst>
        </pc:sldLayoutChg>
        <pc:sldLayoutChg chg="add mod replId">
          <pc:chgData name="Ifaz Faruki (2305668)" userId="S::2305668@student.uwtsd.ac.uk::b186f114-0dec-4566-96db-b7fc659da5d0" providerId="AD" clId="Web-{7DCA2CAD-AB79-B89A-3B42-7552E1F7B1A7}" dt="2024-10-24T14:16:41.197" v="26"/>
          <pc:sldLayoutMkLst>
            <pc:docMk/>
            <pc:sldMasterMk cId="2655023855" sldId="2147483708"/>
            <pc:sldLayoutMk cId="166407983" sldId="2147483719"/>
          </pc:sldLayoutMkLst>
        </pc:sldLayoutChg>
      </pc:sldMasterChg>
    </pc:docChg>
  </pc:docChgLst>
  <pc:docChgLst>
    <pc:chgData name="Ifaz Faruki (2305668)" userId="S::2305668@student.uwtsd.ac.uk::b186f114-0dec-4566-96db-b7fc659da5d0" providerId="AD" clId="Web-{669D7E70-90BF-C083-9668-F02A1C166AE5}"/>
    <pc:docChg chg="modSld">
      <pc:chgData name="Ifaz Faruki (2305668)" userId="S::2305668@student.uwtsd.ac.uk::b186f114-0dec-4566-96db-b7fc659da5d0" providerId="AD" clId="Web-{669D7E70-90BF-C083-9668-F02A1C166AE5}" dt="2024-10-04T17:57:26.039" v="500" actId="20577"/>
      <pc:docMkLst>
        <pc:docMk/>
      </pc:docMkLst>
      <pc:sldChg chg="modSp">
        <pc:chgData name="Ifaz Faruki (2305668)" userId="S::2305668@student.uwtsd.ac.uk::b186f114-0dec-4566-96db-b7fc659da5d0" providerId="AD" clId="Web-{669D7E70-90BF-C083-9668-F02A1C166AE5}" dt="2024-10-04T17:11:11.360" v="209" actId="20577"/>
        <pc:sldMkLst>
          <pc:docMk/>
          <pc:sldMk cId="3966784748" sldId="258"/>
        </pc:sldMkLst>
        <pc:spChg chg="mod">
          <ac:chgData name="Ifaz Faruki (2305668)" userId="S::2305668@student.uwtsd.ac.uk::b186f114-0dec-4566-96db-b7fc659da5d0" providerId="AD" clId="Web-{669D7E70-90BF-C083-9668-F02A1C166AE5}" dt="2024-10-04T17:11:11.360" v="209" actId="20577"/>
          <ac:spMkLst>
            <pc:docMk/>
            <pc:sldMk cId="3966784748" sldId="258"/>
            <ac:spMk id="3" creationId="{073AD28F-1A4B-45FA-ABC8-0D2847228867}"/>
          </ac:spMkLst>
        </pc:spChg>
      </pc:sldChg>
      <pc:sldChg chg="modSp">
        <pc:chgData name="Ifaz Faruki (2305668)" userId="S::2305668@student.uwtsd.ac.uk::b186f114-0dec-4566-96db-b7fc659da5d0" providerId="AD" clId="Web-{669D7E70-90BF-C083-9668-F02A1C166AE5}" dt="2024-10-04T16:23:37.304" v="155" actId="20577"/>
        <pc:sldMkLst>
          <pc:docMk/>
          <pc:sldMk cId="4276144022" sldId="259"/>
        </pc:sldMkLst>
        <pc:spChg chg="mod">
          <ac:chgData name="Ifaz Faruki (2305668)" userId="S::2305668@student.uwtsd.ac.uk::b186f114-0dec-4566-96db-b7fc659da5d0" providerId="AD" clId="Web-{669D7E70-90BF-C083-9668-F02A1C166AE5}" dt="2024-10-04T16:23:37.304" v="155" actId="20577"/>
          <ac:spMkLst>
            <pc:docMk/>
            <pc:sldMk cId="4276144022" sldId="259"/>
            <ac:spMk id="3" creationId="{320941DF-2537-0E98-9FD9-401AD71345F6}"/>
          </ac:spMkLst>
        </pc:spChg>
      </pc:sldChg>
      <pc:sldChg chg="modSp">
        <pc:chgData name="Ifaz Faruki (2305668)" userId="S::2305668@student.uwtsd.ac.uk::b186f114-0dec-4566-96db-b7fc659da5d0" providerId="AD" clId="Web-{669D7E70-90BF-C083-9668-F02A1C166AE5}" dt="2024-10-04T17:57:26.039" v="500" actId="20577"/>
        <pc:sldMkLst>
          <pc:docMk/>
          <pc:sldMk cId="4053775966" sldId="260"/>
        </pc:sldMkLst>
        <pc:spChg chg="mod">
          <ac:chgData name="Ifaz Faruki (2305668)" userId="S::2305668@student.uwtsd.ac.uk::b186f114-0dec-4566-96db-b7fc659da5d0" providerId="AD" clId="Web-{669D7E70-90BF-C083-9668-F02A1C166AE5}" dt="2024-10-04T17:57:26.039" v="500" actId="20577"/>
          <ac:spMkLst>
            <pc:docMk/>
            <pc:sldMk cId="4053775966" sldId="260"/>
            <ac:spMk id="3" creationId="{7BAC2409-3453-3C85-7497-B3DB18AC6E27}"/>
          </ac:spMkLst>
        </pc:spChg>
      </pc:sldChg>
    </pc:docChg>
  </pc:docChgLst>
  <pc:docChgLst>
    <pc:chgData name="Ifaz Faruki (2305668)" userId="S::2305668@student.uwtsd.ac.uk::b186f114-0dec-4566-96db-b7fc659da5d0" providerId="AD" clId="Web-{1B765D1F-B778-B193-5FE7-9AC4FE6FDE39}"/>
    <pc:docChg chg="addSld modSld">
      <pc:chgData name="Ifaz Faruki (2305668)" userId="S::2305668@student.uwtsd.ac.uk::b186f114-0dec-4566-96db-b7fc659da5d0" providerId="AD" clId="Web-{1B765D1F-B778-B193-5FE7-9AC4FE6FDE39}" dt="2024-10-13T17:34:13.766" v="847" actId="20577"/>
      <pc:docMkLst>
        <pc:docMk/>
      </pc:docMkLst>
      <pc:sldChg chg="modSp">
        <pc:chgData name="Ifaz Faruki (2305668)" userId="S::2305668@student.uwtsd.ac.uk::b186f114-0dec-4566-96db-b7fc659da5d0" providerId="AD" clId="Web-{1B765D1F-B778-B193-5FE7-9AC4FE6FDE39}" dt="2024-10-13T17:34:13.766" v="847" actId="20577"/>
        <pc:sldMkLst>
          <pc:docMk/>
          <pc:sldMk cId="3966784748" sldId="258"/>
        </pc:sldMkLst>
        <pc:spChg chg="mod">
          <ac:chgData name="Ifaz Faruki (2305668)" userId="S::2305668@student.uwtsd.ac.uk::b186f114-0dec-4566-96db-b7fc659da5d0" providerId="AD" clId="Web-{1B765D1F-B778-B193-5FE7-9AC4FE6FDE39}" dt="2024-10-13T17:34:13.766" v="847" actId="20577"/>
          <ac:spMkLst>
            <pc:docMk/>
            <pc:sldMk cId="3966784748" sldId="258"/>
            <ac:spMk id="3" creationId="{073AD28F-1A4B-45FA-ABC8-0D2847228867}"/>
          </ac:spMkLst>
        </pc:spChg>
      </pc:sldChg>
      <pc:sldChg chg="modSp">
        <pc:chgData name="Ifaz Faruki (2305668)" userId="S::2305668@student.uwtsd.ac.uk::b186f114-0dec-4566-96db-b7fc659da5d0" providerId="AD" clId="Web-{1B765D1F-B778-B193-5FE7-9AC4FE6FDE39}" dt="2024-10-13T16:58:43.906" v="775" actId="20577"/>
        <pc:sldMkLst>
          <pc:docMk/>
          <pc:sldMk cId="1606385146" sldId="262"/>
        </pc:sldMkLst>
        <pc:spChg chg="mod">
          <ac:chgData name="Ifaz Faruki (2305668)" userId="S::2305668@student.uwtsd.ac.uk::b186f114-0dec-4566-96db-b7fc659da5d0" providerId="AD" clId="Web-{1B765D1F-B778-B193-5FE7-9AC4FE6FDE39}" dt="2024-10-13T16:58:43.906" v="775" actId="20577"/>
          <ac:spMkLst>
            <pc:docMk/>
            <pc:sldMk cId="1606385146" sldId="262"/>
            <ac:spMk id="3" creationId="{BF5DB4E5-040F-6816-C019-EBEE5680A9A8}"/>
          </ac:spMkLst>
        </pc:spChg>
      </pc:sldChg>
      <pc:sldChg chg="new">
        <pc:chgData name="Ifaz Faruki (2305668)" userId="S::2305668@student.uwtsd.ac.uk::b186f114-0dec-4566-96db-b7fc659da5d0" providerId="AD" clId="Web-{1B765D1F-B778-B193-5FE7-9AC4FE6FDE39}" dt="2024-10-13T16:58:44.140" v="776"/>
        <pc:sldMkLst>
          <pc:docMk/>
          <pc:sldMk cId="1483894075" sldId="263"/>
        </pc:sldMkLst>
      </pc:sldChg>
    </pc:docChg>
  </pc:docChgLst>
  <pc:docChgLst>
    <pc:chgData name="Ifaz Faruki (2305668)" userId="S::2305668@student.uwtsd.ac.uk::b186f114-0dec-4566-96db-b7fc659da5d0" providerId="AD" clId="Web-{77CFCD03-1F39-12B7-8468-AB00080ECB03}"/>
    <pc:docChg chg="modSld">
      <pc:chgData name="Ifaz Faruki (2305668)" userId="S::2305668@student.uwtsd.ac.uk::b186f114-0dec-4566-96db-b7fc659da5d0" providerId="AD" clId="Web-{77CFCD03-1F39-12B7-8468-AB00080ECB03}" dt="2024-10-24T15:30:38.886" v="398" actId="20577"/>
      <pc:docMkLst>
        <pc:docMk/>
      </pc:docMkLst>
      <pc:sldChg chg="addSp delSp modSp">
        <pc:chgData name="Ifaz Faruki (2305668)" userId="S::2305668@student.uwtsd.ac.uk::b186f114-0dec-4566-96db-b7fc659da5d0" providerId="AD" clId="Web-{77CFCD03-1F39-12B7-8468-AB00080ECB03}" dt="2024-10-24T15:27:20.326" v="281" actId="14100"/>
        <pc:sldMkLst>
          <pc:docMk/>
          <pc:sldMk cId="584947529" sldId="257"/>
        </pc:sldMkLst>
        <pc:spChg chg="mod">
          <ac:chgData name="Ifaz Faruki (2305668)" userId="S::2305668@student.uwtsd.ac.uk::b186f114-0dec-4566-96db-b7fc659da5d0" providerId="AD" clId="Web-{77CFCD03-1F39-12B7-8468-AB00080ECB03}" dt="2024-10-24T15:14:48.245" v="236" actId="14100"/>
          <ac:spMkLst>
            <pc:docMk/>
            <pc:sldMk cId="584947529" sldId="257"/>
            <ac:spMk id="3" creationId="{C1F0C3FB-8F9F-9A8C-64C0-5D29A08A707F}"/>
          </ac:spMkLst>
        </pc:spChg>
        <pc:spChg chg="add mod">
          <ac:chgData name="Ifaz Faruki (2305668)" userId="S::2305668@student.uwtsd.ac.uk::b186f114-0dec-4566-96db-b7fc659da5d0" providerId="AD" clId="Web-{77CFCD03-1F39-12B7-8468-AB00080ECB03}" dt="2024-10-24T15:27:14.654" v="280" actId="1076"/>
          <ac:spMkLst>
            <pc:docMk/>
            <pc:sldMk cId="584947529" sldId="257"/>
            <ac:spMk id="9" creationId="{17D5250E-07F5-3F91-63F8-ECACC9AE83BC}"/>
          </ac:spMkLst>
        </pc:spChg>
        <pc:picChg chg="add del mod">
          <ac:chgData name="Ifaz Faruki (2305668)" userId="S::2305668@student.uwtsd.ac.uk::b186f114-0dec-4566-96db-b7fc659da5d0" providerId="AD" clId="Web-{77CFCD03-1F39-12B7-8468-AB00080ECB03}" dt="2024-10-24T15:15:19.231" v="240"/>
          <ac:picMkLst>
            <pc:docMk/>
            <pc:sldMk cId="584947529" sldId="257"/>
            <ac:picMk id="7" creationId="{A2FF9A92-EB6B-8B80-D325-E15FB3D4AF68}"/>
          </ac:picMkLst>
        </pc:picChg>
        <pc:picChg chg="add mod">
          <ac:chgData name="Ifaz Faruki (2305668)" userId="S::2305668@student.uwtsd.ac.uk::b186f114-0dec-4566-96db-b7fc659da5d0" providerId="AD" clId="Web-{77CFCD03-1F39-12B7-8468-AB00080ECB03}" dt="2024-10-24T15:27:20.326" v="281" actId="14100"/>
          <ac:picMkLst>
            <pc:docMk/>
            <pc:sldMk cId="584947529" sldId="257"/>
            <ac:picMk id="8" creationId="{9CE63793-33E7-F256-4947-195AF7D4AF36}"/>
          </ac:picMkLst>
        </pc:picChg>
      </pc:sldChg>
      <pc:sldChg chg="modSp">
        <pc:chgData name="Ifaz Faruki (2305668)" userId="S::2305668@student.uwtsd.ac.uk::b186f114-0dec-4566-96db-b7fc659da5d0" providerId="AD" clId="Web-{77CFCD03-1F39-12B7-8468-AB00080ECB03}" dt="2024-10-24T15:30:05.337" v="385" actId="20577"/>
        <pc:sldMkLst>
          <pc:docMk/>
          <pc:sldMk cId="3966784748" sldId="258"/>
        </pc:sldMkLst>
        <pc:spChg chg="mod">
          <ac:chgData name="Ifaz Faruki (2305668)" userId="S::2305668@student.uwtsd.ac.uk::b186f114-0dec-4566-96db-b7fc659da5d0" providerId="AD" clId="Web-{77CFCD03-1F39-12B7-8468-AB00080ECB03}" dt="2024-10-24T15:30:05.337" v="385" actId="20577"/>
          <ac:spMkLst>
            <pc:docMk/>
            <pc:sldMk cId="3966784748" sldId="258"/>
            <ac:spMk id="3" creationId="{073AD28F-1A4B-45FA-ABC8-0D2847228867}"/>
          </ac:spMkLst>
        </pc:spChg>
      </pc:sldChg>
      <pc:sldChg chg="modSp">
        <pc:chgData name="Ifaz Faruki (2305668)" userId="S::2305668@student.uwtsd.ac.uk::b186f114-0dec-4566-96db-b7fc659da5d0" providerId="AD" clId="Web-{77CFCD03-1F39-12B7-8468-AB00080ECB03}" dt="2024-10-24T14:57:42.724" v="59" actId="20577"/>
        <pc:sldMkLst>
          <pc:docMk/>
          <pc:sldMk cId="4276144022" sldId="259"/>
        </pc:sldMkLst>
        <pc:spChg chg="mod">
          <ac:chgData name="Ifaz Faruki (2305668)" userId="S::2305668@student.uwtsd.ac.uk::b186f114-0dec-4566-96db-b7fc659da5d0" providerId="AD" clId="Web-{77CFCD03-1F39-12B7-8468-AB00080ECB03}" dt="2024-10-24T14:57:42.724" v="59" actId="20577"/>
          <ac:spMkLst>
            <pc:docMk/>
            <pc:sldMk cId="4276144022" sldId="259"/>
            <ac:spMk id="3" creationId="{320941DF-2537-0E98-9FD9-401AD71345F6}"/>
          </ac:spMkLst>
        </pc:spChg>
      </pc:sldChg>
      <pc:sldChg chg="modSp">
        <pc:chgData name="Ifaz Faruki (2305668)" userId="S::2305668@student.uwtsd.ac.uk::b186f114-0dec-4566-96db-b7fc659da5d0" providerId="AD" clId="Web-{77CFCD03-1F39-12B7-8468-AB00080ECB03}" dt="2024-10-24T14:59:20.996" v="99" actId="20577"/>
        <pc:sldMkLst>
          <pc:docMk/>
          <pc:sldMk cId="4053775966" sldId="260"/>
        </pc:sldMkLst>
        <pc:spChg chg="mod">
          <ac:chgData name="Ifaz Faruki (2305668)" userId="S::2305668@student.uwtsd.ac.uk::b186f114-0dec-4566-96db-b7fc659da5d0" providerId="AD" clId="Web-{77CFCD03-1F39-12B7-8468-AB00080ECB03}" dt="2024-10-24T14:59:20.996" v="99" actId="20577"/>
          <ac:spMkLst>
            <pc:docMk/>
            <pc:sldMk cId="4053775966" sldId="260"/>
            <ac:spMk id="3" creationId="{7BAC2409-3453-3C85-7497-B3DB18AC6E27}"/>
          </ac:spMkLst>
        </pc:spChg>
      </pc:sldChg>
      <pc:sldChg chg="modSp">
        <pc:chgData name="Ifaz Faruki (2305668)" userId="S::2305668@student.uwtsd.ac.uk::b186f114-0dec-4566-96db-b7fc659da5d0" providerId="AD" clId="Web-{77CFCD03-1F39-12B7-8468-AB00080ECB03}" dt="2024-10-24T15:00:41.283" v="138" actId="20577"/>
        <pc:sldMkLst>
          <pc:docMk/>
          <pc:sldMk cId="2115647682" sldId="261"/>
        </pc:sldMkLst>
        <pc:spChg chg="mod">
          <ac:chgData name="Ifaz Faruki (2305668)" userId="S::2305668@student.uwtsd.ac.uk::b186f114-0dec-4566-96db-b7fc659da5d0" providerId="AD" clId="Web-{77CFCD03-1F39-12B7-8468-AB00080ECB03}" dt="2024-10-24T15:00:41.283" v="138" actId="20577"/>
          <ac:spMkLst>
            <pc:docMk/>
            <pc:sldMk cId="2115647682" sldId="261"/>
            <ac:spMk id="3" creationId="{9D7A46C6-6B8F-47B3-4AA4-DB0B83AA5A20}"/>
          </ac:spMkLst>
        </pc:spChg>
      </pc:sldChg>
      <pc:sldChg chg="modSp">
        <pc:chgData name="Ifaz Faruki (2305668)" userId="S::2305668@student.uwtsd.ac.uk::b186f114-0dec-4566-96db-b7fc659da5d0" providerId="AD" clId="Web-{77CFCD03-1F39-12B7-8468-AB00080ECB03}" dt="2024-10-24T15:01:33.583" v="162" actId="20577"/>
        <pc:sldMkLst>
          <pc:docMk/>
          <pc:sldMk cId="1606385146" sldId="262"/>
        </pc:sldMkLst>
        <pc:spChg chg="mod">
          <ac:chgData name="Ifaz Faruki (2305668)" userId="S::2305668@student.uwtsd.ac.uk::b186f114-0dec-4566-96db-b7fc659da5d0" providerId="AD" clId="Web-{77CFCD03-1F39-12B7-8468-AB00080ECB03}" dt="2024-10-24T15:01:33.583" v="162" actId="20577"/>
          <ac:spMkLst>
            <pc:docMk/>
            <pc:sldMk cId="1606385146" sldId="262"/>
            <ac:spMk id="3" creationId="{BF5DB4E5-040F-6816-C019-EBEE5680A9A8}"/>
          </ac:spMkLst>
        </pc:spChg>
      </pc:sldChg>
      <pc:sldChg chg="modSp">
        <pc:chgData name="Ifaz Faruki (2305668)" userId="S::2305668@student.uwtsd.ac.uk::b186f114-0dec-4566-96db-b7fc659da5d0" providerId="AD" clId="Web-{77CFCD03-1F39-12B7-8468-AB00080ECB03}" dt="2024-10-24T15:02:03.898" v="179" actId="20577"/>
        <pc:sldMkLst>
          <pc:docMk/>
          <pc:sldMk cId="1483894075" sldId="263"/>
        </pc:sldMkLst>
        <pc:spChg chg="mod">
          <ac:chgData name="Ifaz Faruki (2305668)" userId="S::2305668@student.uwtsd.ac.uk::b186f114-0dec-4566-96db-b7fc659da5d0" providerId="AD" clId="Web-{77CFCD03-1F39-12B7-8468-AB00080ECB03}" dt="2024-10-24T15:02:03.898" v="179" actId="20577"/>
          <ac:spMkLst>
            <pc:docMk/>
            <pc:sldMk cId="1483894075" sldId="263"/>
            <ac:spMk id="57" creationId="{A8460AC5-83E5-A0A5-8E2D-276F9839F890}"/>
          </ac:spMkLst>
        </pc:spChg>
      </pc:sldChg>
      <pc:sldChg chg="addSp delSp modSp mod modClrScheme chgLayout">
        <pc:chgData name="Ifaz Faruki (2305668)" userId="S::2305668@student.uwtsd.ac.uk::b186f114-0dec-4566-96db-b7fc659da5d0" providerId="AD" clId="Web-{77CFCD03-1F39-12B7-8468-AB00080ECB03}" dt="2024-10-24T15:30:38.886" v="398" actId="20577"/>
        <pc:sldMkLst>
          <pc:docMk/>
          <pc:sldMk cId="908476977" sldId="265"/>
        </pc:sldMkLst>
        <pc:spChg chg="mod ord">
          <ac:chgData name="Ifaz Faruki (2305668)" userId="S::2305668@student.uwtsd.ac.uk::b186f114-0dec-4566-96db-b7fc659da5d0" providerId="AD" clId="Web-{77CFCD03-1F39-12B7-8468-AB00080ECB03}" dt="2024-10-24T15:05:32.146" v="203"/>
          <ac:spMkLst>
            <pc:docMk/>
            <pc:sldMk cId="908476977" sldId="265"/>
            <ac:spMk id="2" creationId="{C4340573-3345-A859-D24A-28A9DAD5D176}"/>
          </ac:spMkLst>
        </pc:spChg>
        <pc:spChg chg="mod ord">
          <ac:chgData name="Ifaz Faruki (2305668)" userId="S::2305668@student.uwtsd.ac.uk::b186f114-0dec-4566-96db-b7fc659da5d0" providerId="AD" clId="Web-{77CFCD03-1F39-12B7-8468-AB00080ECB03}" dt="2024-10-24T15:12:31.377" v="218" actId="14100"/>
          <ac:spMkLst>
            <pc:docMk/>
            <pc:sldMk cId="908476977" sldId="265"/>
            <ac:spMk id="3" creationId="{9E84792E-AD60-CC4C-C23D-BB54E2C5479B}"/>
          </ac:spMkLst>
        </pc:spChg>
        <pc:spChg chg="mod ord">
          <ac:chgData name="Ifaz Faruki (2305668)" userId="S::2305668@student.uwtsd.ac.uk::b186f114-0dec-4566-96db-b7fc659da5d0" providerId="AD" clId="Web-{77CFCD03-1F39-12B7-8468-AB00080ECB03}" dt="2024-10-24T15:05:32.146" v="203"/>
          <ac:spMkLst>
            <pc:docMk/>
            <pc:sldMk cId="908476977" sldId="265"/>
            <ac:spMk id="4" creationId="{9DAB5867-F6DE-7C6B-8719-91653E2A232A}"/>
          </ac:spMkLst>
        </pc:spChg>
        <pc:spChg chg="mod ord">
          <ac:chgData name="Ifaz Faruki (2305668)" userId="S::2305668@student.uwtsd.ac.uk::b186f114-0dec-4566-96db-b7fc659da5d0" providerId="AD" clId="Web-{77CFCD03-1F39-12B7-8468-AB00080ECB03}" dt="2024-10-24T15:05:32.146" v="203"/>
          <ac:spMkLst>
            <pc:docMk/>
            <pc:sldMk cId="908476977" sldId="265"/>
            <ac:spMk id="5" creationId="{942E53D9-6924-C506-972C-8841A0B1F49B}"/>
          </ac:spMkLst>
        </pc:spChg>
        <pc:spChg chg="mod ord">
          <ac:chgData name="Ifaz Faruki (2305668)" userId="S::2305668@student.uwtsd.ac.uk::b186f114-0dec-4566-96db-b7fc659da5d0" providerId="AD" clId="Web-{77CFCD03-1F39-12B7-8468-AB00080ECB03}" dt="2024-10-24T15:05:32.146" v="203"/>
          <ac:spMkLst>
            <pc:docMk/>
            <pc:sldMk cId="908476977" sldId="265"/>
            <ac:spMk id="6" creationId="{784B036A-6051-9FA7-E118-849F72F24382}"/>
          </ac:spMkLst>
        </pc:spChg>
        <pc:spChg chg="add del mod">
          <ac:chgData name="Ifaz Faruki (2305668)" userId="S::2305668@student.uwtsd.ac.uk::b186f114-0dec-4566-96db-b7fc659da5d0" providerId="AD" clId="Web-{77CFCD03-1F39-12B7-8468-AB00080ECB03}" dt="2024-10-24T15:11:44.483" v="212"/>
          <ac:spMkLst>
            <pc:docMk/>
            <pc:sldMk cId="908476977" sldId="265"/>
            <ac:spMk id="9" creationId="{EE76F2C6-6518-8B2B-421D-91099C45A8CF}"/>
          </ac:spMkLst>
        </pc:spChg>
        <pc:spChg chg="add mod">
          <ac:chgData name="Ifaz Faruki (2305668)" userId="S::2305668@student.uwtsd.ac.uk::b186f114-0dec-4566-96db-b7fc659da5d0" providerId="AD" clId="Web-{77CFCD03-1F39-12B7-8468-AB00080ECB03}" dt="2024-10-24T15:30:38.886" v="398" actId="20577"/>
          <ac:spMkLst>
            <pc:docMk/>
            <pc:sldMk cId="908476977" sldId="265"/>
            <ac:spMk id="11" creationId="{C02E1678-0157-1219-A2EF-181E0DA565AD}"/>
          </ac:spMkLst>
        </pc:spChg>
        <pc:picChg chg="add mod ord">
          <ac:chgData name="Ifaz Faruki (2305668)" userId="S::2305668@student.uwtsd.ac.uk::b186f114-0dec-4566-96db-b7fc659da5d0" providerId="AD" clId="Web-{77CFCD03-1F39-12B7-8468-AB00080ECB03}" dt="2024-10-24T15:13:37.584" v="224" actId="14100"/>
          <ac:picMkLst>
            <pc:docMk/>
            <pc:sldMk cId="908476977" sldId="265"/>
            <ac:picMk id="7" creationId="{7CAE8094-4B1C-BDE3-8078-FDA00ADFC04E}"/>
          </ac:picMkLst>
        </pc:picChg>
        <pc:picChg chg="add del mod">
          <ac:chgData name="Ifaz Faruki (2305668)" userId="S::2305668@student.uwtsd.ac.uk::b186f114-0dec-4566-96db-b7fc659da5d0" providerId="AD" clId="Web-{77CFCD03-1F39-12B7-8468-AB00080ECB03}" dt="2024-10-24T15:11:44.483" v="213"/>
          <ac:picMkLst>
            <pc:docMk/>
            <pc:sldMk cId="908476977" sldId="265"/>
            <ac:picMk id="8" creationId="{8D65EA11-A5E0-9663-6183-6A7E6DAC6281}"/>
          </ac:picMkLst>
        </pc:picChg>
      </pc:sldChg>
      <pc:sldChg chg="modSp">
        <pc:chgData name="Ifaz Faruki (2305668)" userId="S::2305668@student.uwtsd.ac.uk::b186f114-0dec-4566-96db-b7fc659da5d0" providerId="AD" clId="Web-{77CFCD03-1F39-12B7-8468-AB00080ECB03}" dt="2024-10-24T15:21:46.679" v="259" actId="20577"/>
        <pc:sldMkLst>
          <pc:docMk/>
          <pc:sldMk cId="3173250853" sldId="268"/>
        </pc:sldMkLst>
        <pc:spChg chg="mod">
          <ac:chgData name="Ifaz Faruki (2305668)" userId="S::2305668@student.uwtsd.ac.uk::b186f114-0dec-4566-96db-b7fc659da5d0" providerId="AD" clId="Web-{77CFCD03-1F39-12B7-8468-AB00080ECB03}" dt="2024-10-24T15:21:46.679" v="259" actId="20577"/>
          <ac:spMkLst>
            <pc:docMk/>
            <pc:sldMk cId="3173250853" sldId="268"/>
            <ac:spMk id="3" creationId="{B0DDD238-998D-784A-2084-9793DA2EDCBC}"/>
          </ac:spMkLst>
        </pc:spChg>
      </pc:sldChg>
    </pc:docChg>
  </pc:docChgLst>
  <pc:docChgLst>
    <pc:chgData name="Ifaz Faruki (2305668)" userId="S::2305668@student.uwtsd.ac.uk::b186f114-0dec-4566-96db-b7fc659da5d0" providerId="AD" clId="Web-{5E1C4F58-1061-F281-C6D9-6EFA98F964D5}"/>
    <pc:docChg chg="modSld">
      <pc:chgData name="Ifaz Faruki (2305668)" userId="S::2305668@student.uwtsd.ac.uk::b186f114-0dec-4566-96db-b7fc659da5d0" providerId="AD" clId="Web-{5E1C4F58-1061-F281-C6D9-6EFA98F964D5}" dt="2024-10-13T19:02:34.004" v="524" actId="20577"/>
      <pc:docMkLst>
        <pc:docMk/>
      </pc:docMkLst>
      <pc:sldChg chg="modSp">
        <pc:chgData name="Ifaz Faruki (2305668)" userId="S::2305668@student.uwtsd.ac.uk::b186f114-0dec-4566-96db-b7fc659da5d0" providerId="AD" clId="Web-{5E1C4F58-1061-F281-C6D9-6EFA98F964D5}" dt="2024-10-13T19:02:34.004" v="524" actId="20577"/>
        <pc:sldMkLst>
          <pc:docMk/>
          <pc:sldMk cId="3966784748" sldId="258"/>
        </pc:sldMkLst>
        <pc:spChg chg="mod">
          <ac:chgData name="Ifaz Faruki (2305668)" userId="S::2305668@student.uwtsd.ac.uk::b186f114-0dec-4566-96db-b7fc659da5d0" providerId="AD" clId="Web-{5E1C4F58-1061-F281-C6D9-6EFA98F964D5}" dt="2024-10-13T19:02:34.004" v="524" actId="20577"/>
          <ac:spMkLst>
            <pc:docMk/>
            <pc:sldMk cId="3966784748" sldId="258"/>
            <ac:spMk id="3" creationId="{073AD28F-1A4B-45FA-ABC8-0D2847228867}"/>
          </ac:spMkLst>
        </pc:spChg>
      </pc:sldChg>
      <pc:sldChg chg="modSp">
        <pc:chgData name="Ifaz Faruki (2305668)" userId="S::2305668@student.uwtsd.ac.uk::b186f114-0dec-4566-96db-b7fc659da5d0" providerId="AD" clId="Web-{5E1C4F58-1061-F281-C6D9-6EFA98F964D5}" dt="2024-10-13T18:58:36.295" v="397" actId="20577"/>
        <pc:sldMkLst>
          <pc:docMk/>
          <pc:sldMk cId="1606385146" sldId="262"/>
        </pc:sldMkLst>
        <pc:spChg chg="mod">
          <ac:chgData name="Ifaz Faruki (2305668)" userId="S::2305668@student.uwtsd.ac.uk::b186f114-0dec-4566-96db-b7fc659da5d0" providerId="AD" clId="Web-{5E1C4F58-1061-F281-C6D9-6EFA98F964D5}" dt="2024-10-13T18:58:36.295" v="397" actId="20577"/>
          <ac:spMkLst>
            <pc:docMk/>
            <pc:sldMk cId="1606385146" sldId="262"/>
            <ac:spMk id="3" creationId="{BF5DB4E5-040F-6816-C019-EBEE5680A9A8}"/>
          </ac:spMkLst>
        </pc:spChg>
      </pc:sldChg>
      <pc:sldChg chg="addSp delSp modSp">
        <pc:chgData name="Ifaz Faruki (2305668)" userId="S::2305668@student.uwtsd.ac.uk::b186f114-0dec-4566-96db-b7fc659da5d0" providerId="AD" clId="Web-{5E1C4F58-1061-F281-C6D9-6EFA98F964D5}" dt="2024-10-13T18:55:46.071" v="378" actId="20577"/>
        <pc:sldMkLst>
          <pc:docMk/>
          <pc:sldMk cId="1483894075" sldId="263"/>
        </pc:sldMkLst>
        <pc:spChg chg="mod">
          <ac:chgData name="Ifaz Faruki (2305668)" userId="S::2305668@student.uwtsd.ac.uk::b186f114-0dec-4566-96db-b7fc659da5d0" providerId="AD" clId="Web-{5E1C4F58-1061-F281-C6D9-6EFA98F964D5}" dt="2024-10-13T18:10:33.756" v="32" actId="20577"/>
          <ac:spMkLst>
            <pc:docMk/>
            <pc:sldMk cId="1483894075" sldId="263"/>
            <ac:spMk id="2" creationId="{337E3414-8EAA-8638-8C22-E527FDCCDA29}"/>
          </ac:spMkLst>
        </pc:spChg>
        <pc:spChg chg="del">
          <ac:chgData name="Ifaz Faruki (2305668)" userId="S::2305668@student.uwtsd.ac.uk::b186f114-0dec-4566-96db-b7fc659da5d0" providerId="AD" clId="Web-{5E1C4F58-1061-F281-C6D9-6EFA98F964D5}" dt="2024-10-13T18:26:26.486" v="33"/>
          <ac:spMkLst>
            <pc:docMk/>
            <pc:sldMk cId="1483894075" sldId="263"/>
            <ac:spMk id="3" creationId="{D9FD9BD4-B810-B39D-7663-39C0821EDAFC}"/>
          </ac:spMkLst>
        </pc:spChg>
        <pc:spChg chg="add mod">
          <ac:chgData name="Ifaz Faruki (2305668)" userId="S::2305668@student.uwtsd.ac.uk::b186f114-0dec-4566-96db-b7fc659da5d0" providerId="AD" clId="Web-{5E1C4F58-1061-F281-C6D9-6EFA98F964D5}" dt="2024-10-13T18:55:46.071" v="378" actId="20577"/>
          <ac:spMkLst>
            <pc:docMk/>
            <pc:sldMk cId="1483894075" sldId="263"/>
            <ac:spMk id="57" creationId="{A8460AC5-83E5-A0A5-8E2D-276F9839F890}"/>
          </ac:spMkLst>
        </pc:spChg>
        <pc:graphicFrameChg chg="add del mod ord modGraphic">
          <ac:chgData name="Ifaz Faruki (2305668)" userId="S::2305668@student.uwtsd.ac.uk::b186f114-0dec-4566-96db-b7fc659da5d0" providerId="AD" clId="Web-{5E1C4F58-1061-F281-C6D9-6EFA98F964D5}" dt="2024-10-13T18:26:59.206" v="40"/>
          <ac:graphicFrameMkLst>
            <pc:docMk/>
            <pc:sldMk cId="1483894075" sldId="263"/>
            <ac:graphicFrameMk id="7" creationId="{96C4D066-3046-100B-DB9D-5C4FC2C0E536}"/>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10/25/2024</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7455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10/25/2024</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060490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10/25/2024</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210729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10/25/2024</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540194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10/25/2024</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3161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10/25/2024</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535207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10/25/2024</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353368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10/25/2024</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677240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10/25/2024</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359292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10/25/2024</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830201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10/25/2024</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66407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10/25/2024</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2655023855"/>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77/14613557221138608" TargetMode="External"/><Relationship Id="rId13" Type="http://schemas.openxmlformats.org/officeDocument/2006/relationships/hyperlink" Target="https://doi.org/10.1186/s12961-024-01213-8" TargetMode="External"/><Relationship Id="rId18" Type="http://schemas.openxmlformats.org/officeDocument/2006/relationships/hyperlink" Target="https://www.gov.wales/police-recorded-road-collisions-january-march-2024-provisional-html" TargetMode="External"/><Relationship Id="rId3" Type="http://schemas.openxmlformats.org/officeDocument/2006/relationships/hyperlink" Target="https://doi.org/10.1080/15389588.2017.1422601" TargetMode="External"/><Relationship Id="rId21" Type="http://schemas.openxmlformats.org/officeDocument/2006/relationships/hyperlink" Target="https://yougov.co.uk/politics/articles/50349-wales-overwhelmingly-rejects-the-20mph-speed-limit" TargetMode="External"/><Relationship Id="rId7" Type="http://schemas.openxmlformats.org/officeDocument/2006/relationships/hyperlink" Target="https://doi.org/10.1136/jech-2022-219729" TargetMode="External"/><Relationship Id="rId12" Type="http://schemas.openxmlformats.org/officeDocument/2006/relationships/hyperlink" Target="https://sutton-bridge.parish.lincolnshire.gov.uk/news/article/17/police-to-set-days-of-action-for-the-fatal4" TargetMode="External"/><Relationship Id="rId17" Type="http://schemas.openxmlformats.org/officeDocument/2006/relationships/hyperlink" Target="https://tfw.wales/about-us/transparency/publications/default-20mph-speed-limit" TargetMode="External"/><Relationship Id="rId2" Type="http://schemas.openxmlformats.org/officeDocument/2006/relationships/hyperlink" Target="https://doi.org/10.1016/j.aap.2008.04.002" TargetMode="External"/><Relationship Id="rId16" Type="http://schemas.openxmlformats.org/officeDocument/2006/relationships/hyperlink" Target="https://doi.org/10.1080/13588265.2021.1959152" TargetMode="External"/><Relationship Id="rId20" Type="http://schemas.openxmlformats.org/officeDocument/2006/relationships/hyperlink" Target="https://www.gov.wales/police-recorded-road-collisions-2022-revised-html" TargetMode="External"/><Relationship Id="rId1" Type="http://schemas.openxmlformats.org/officeDocument/2006/relationships/slideLayout" Target="../slideLayouts/slideLayout2.xml"/><Relationship Id="rId6" Type="http://schemas.openxmlformats.org/officeDocument/2006/relationships/hyperlink" Target="https://www.gosafe.org/campaigns-and-operations/20mph-engagement-and-enforcement/20mph-enforcement/" TargetMode="External"/><Relationship Id="rId11" Type="http://schemas.openxmlformats.org/officeDocument/2006/relationships/hyperlink" Target="https://doi.org/10.1136/jech-2023-221612" TargetMode="External"/><Relationship Id="rId5" Type="http://schemas.openxmlformats.org/officeDocument/2006/relationships/hyperlink" Target="https://doi.org/10.1136/bmj.b4469" TargetMode="External"/><Relationship Id="rId15" Type="http://schemas.openxmlformats.org/officeDocument/2006/relationships/hyperlink" Target="https://doi.org/10.1136/jech-2020-SSMabstracts.88" TargetMode="External"/><Relationship Id="rId10" Type="http://schemas.openxmlformats.org/officeDocument/2006/relationships/hyperlink" Target="https://www.ingentaconnect.com/content/lse/jtep/2005/00000039/00000001/art00005" TargetMode="External"/><Relationship Id="rId19" Type="http://schemas.openxmlformats.org/officeDocument/2006/relationships/hyperlink" Target="https://www.gov.wales/introducing-20mph-speed-limits-frequently-asked-questions#:~:text=The%20implementation%20of%20the%2020mph%20speed%20limit%20has,Wales%2C%20could%20provide%20around%20%C2%A392m%20in%20prevention%20savings." TargetMode="External"/><Relationship Id="rId4" Type="http://schemas.openxmlformats.org/officeDocument/2006/relationships/hyperlink" Target="https://doi.org/10.1186/s12889-021-12253-y" TargetMode="External"/><Relationship Id="rId9" Type="http://schemas.openxmlformats.org/officeDocument/2006/relationships/hyperlink" Target="https://doi.org/10.1136/jech-2016-208859" TargetMode="External"/><Relationship Id="rId14" Type="http://schemas.openxmlformats.org/officeDocument/2006/relationships/hyperlink" Target="https://news.npcc.police.uk/releases/fatal-4-behaviours-drive-up-road-collisions-by-20-percent-in-july#:~:text=Speeding%20is%20the%20biggest%20cause,a%20mobile%20phone%20while%20driv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18000" b="-18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024796" y="1537422"/>
            <a:ext cx="7175258" cy="1554541"/>
          </a:xfrm>
        </p:spPr>
        <p:txBody>
          <a:bodyPr anchor="ctr">
            <a:normAutofit fontScale="90000"/>
          </a:bodyPr>
          <a:lstStyle/>
          <a:p>
            <a:pPr algn="ctr"/>
            <a:r>
              <a:rPr lang="en-US" sz="7200" dirty="0"/>
              <a:t>Impact of the 20 </a:t>
            </a:r>
            <a:r>
              <a:rPr lang="en-US" sz="4400" dirty="0"/>
              <a:t>MPH speed limit in Wales on driver  </a:t>
            </a:r>
            <a:r>
              <a:rPr lang="en-GB" sz="4400" dirty="0"/>
              <a:t>behaviour</a:t>
            </a:r>
            <a:r>
              <a:rPr lang="en-US" sz="4400" dirty="0"/>
              <a:t> and  the 4 </a:t>
            </a:r>
            <a:r>
              <a:rPr lang="en-US" sz="4400"/>
              <a:t>fatal offences</a:t>
            </a:r>
            <a:r>
              <a:rPr lang="en-US" sz="7200" dirty="0"/>
              <a:t> </a:t>
            </a:r>
          </a:p>
        </p:txBody>
      </p:sp>
      <p:sp>
        <p:nvSpPr>
          <p:cNvPr id="3" name="Subtitle 2"/>
          <p:cNvSpPr>
            <a:spLocks noGrp="1"/>
          </p:cNvSpPr>
          <p:nvPr>
            <p:ph type="subTitle" idx="1"/>
          </p:nvPr>
        </p:nvSpPr>
        <p:spPr>
          <a:xfrm>
            <a:off x="2339853" y="4790343"/>
            <a:ext cx="7058025" cy="1203813"/>
          </a:xfrm>
        </p:spPr>
        <p:txBody>
          <a:bodyPr anchor="ctr">
            <a:normAutofit fontScale="92500" lnSpcReduction="20000"/>
          </a:bodyPr>
          <a:lstStyle/>
          <a:p>
            <a:pPr algn="ctr"/>
            <a:r>
              <a:rPr lang="en-US" dirty="0">
                <a:solidFill>
                  <a:srgbClr val="FFFFFF"/>
                </a:solidFill>
              </a:rPr>
              <a:t>By Ifaz Faruki</a:t>
            </a:r>
            <a:endParaRPr lang="en-US" dirty="0"/>
          </a:p>
          <a:p>
            <a:pPr algn="ctr"/>
            <a:r>
              <a:rPr lang="en-US" dirty="0">
                <a:solidFill>
                  <a:srgbClr val="FFFFFF"/>
                </a:solidFill>
              </a:rPr>
              <a:t>Student number: 2305668</a:t>
            </a:r>
          </a:p>
          <a:p>
            <a:pPr algn="ctr"/>
            <a:r>
              <a:rPr lang="en-US" dirty="0">
                <a:solidFill>
                  <a:srgbClr val="FFFFFF"/>
                </a:solidFill>
              </a:rPr>
              <a:t>Module code: BMCP5008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96ACC-9C03-64B3-6F46-2B91E80B1145}"/>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F0C9A422-E55D-AAD4-054D-59DCC3B50410}"/>
              </a:ext>
            </a:extLst>
          </p:cNvPr>
          <p:cNvSpPr>
            <a:spLocks noGrp="1"/>
          </p:cNvSpPr>
          <p:nvPr>
            <p:ph idx="1"/>
          </p:nvPr>
        </p:nvSpPr>
        <p:spPr/>
        <p:txBody>
          <a:bodyPr vert="horz" lIns="91440" tIns="45720" rIns="91440" bIns="45720" rtlCol="0" anchor="t">
            <a:normAutofit/>
          </a:bodyPr>
          <a:lstStyle/>
          <a:p>
            <a:r>
              <a:rPr lang="en-GB"/>
              <a:t>This presentation will be analysing the impact of the new 20 MPH speed limit rule in Wales in regard to road traffic collisions and the 4 fatal offences.</a:t>
            </a:r>
          </a:p>
        </p:txBody>
      </p:sp>
      <p:sp>
        <p:nvSpPr>
          <p:cNvPr id="4" name="Date Placeholder 3">
            <a:extLst>
              <a:ext uri="{FF2B5EF4-FFF2-40B4-BE49-F238E27FC236}">
                <a16:creationId xmlns:a16="http://schemas.microsoft.com/office/drawing/2014/main" id="{4041EC0C-7758-FDD8-B498-878DE4106749}"/>
              </a:ext>
            </a:extLst>
          </p:cNvPr>
          <p:cNvSpPr>
            <a:spLocks noGrp="1"/>
          </p:cNvSpPr>
          <p:nvPr>
            <p:ph type="dt" sz="half" idx="10"/>
          </p:nvPr>
        </p:nvSpPr>
        <p:spPr/>
        <p:txBody>
          <a:bodyPr/>
          <a:lstStyle/>
          <a:p>
            <a:fld id="{D85A8C50-B08B-49A1-BC7D-A2807BE0C215}" type="datetime1">
              <a:t>10/25/2024</a:t>
            </a:fld>
            <a:endParaRPr lang="en-US" dirty="0"/>
          </a:p>
        </p:txBody>
      </p:sp>
      <p:sp>
        <p:nvSpPr>
          <p:cNvPr id="5" name="Footer Placeholder 4">
            <a:extLst>
              <a:ext uri="{FF2B5EF4-FFF2-40B4-BE49-F238E27FC236}">
                <a16:creationId xmlns:a16="http://schemas.microsoft.com/office/drawing/2014/main" id="{B404F598-1133-FC54-78CA-4B0CB7C35C7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1B1DC7F-2C6B-2B2D-4637-69F2A2C0383E}"/>
              </a:ext>
            </a:extLst>
          </p:cNvPr>
          <p:cNvSpPr>
            <a:spLocks noGrp="1"/>
          </p:cNvSpPr>
          <p:nvPr>
            <p:ph type="sldNum" sz="quarter" idx="12"/>
          </p:nvPr>
        </p:nvSpPr>
        <p:spPr/>
        <p:txBody>
          <a:bodyPr/>
          <a:lstStyle/>
          <a:p>
            <a:fld id="{196A61CA-0502-4EE4-9724-96EA822543E5}" type="slidenum">
              <a:rPr lang="en-US" dirty="0"/>
              <a:t>2</a:t>
            </a:fld>
            <a:endParaRPr lang="en-US" dirty="0"/>
          </a:p>
        </p:txBody>
      </p:sp>
    </p:spTree>
    <p:extLst>
      <p:ext uri="{BB962C8B-B14F-4D97-AF65-F5344CB8AC3E}">
        <p14:creationId xmlns:p14="http://schemas.microsoft.com/office/powerpoint/2010/main" val="2702281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175DB-5A2A-A8D8-6B29-E68BEC7F8656}"/>
              </a:ext>
            </a:extLst>
          </p:cNvPr>
          <p:cNvSpPr>
            <a:spLocks noGrp="1"/>
          </p:cNvSpPr>
          <p:nvPr>
            <p:ph type="title"/>
          </p:nvPr>
        </p:nvSpPr>
        <p:spPr/>
        <p:txBody>
          <a:bodyPr/>
          <a:lstStyle/>
          <a:p>
            <a:r>
              <a:rPr lang="en-US" dirty="0"/>
              <a:t>What are the 4 fatal offences and why did the national police chief's council select them over other offences?</a:t>
            </a:r>
          </a:p>
        </p:txBody>
      </p:sp>
      <p:sp>
        <p:nvSpPr>
          <p:cNvPr id="3" name="Content Placeholder 2">
            <a:extLst>
              <a:ext uri="{FF2B5EF4-FFF2-40B4-BE49-F238E27FC236}">
                <a16:creationId xmlns:a16="http://schemas.microsoft.com/office/drawing/2014/main" id="{C1F0C3FB-8F9F-9A8C-64C0-5D29A08A707F}"/>
              </a:ext>
            </a:extLst>
          </p:cNvPr>
          <p:cNvSpPr>
            <a:spLocks noGrp="1"/>
          </p:cNvSpPr>
          <p:nvPr>
            <p:ph idx="1"/>
          </p:nvPr>
        </p:nvSpPr>
        <p:spPr>
          <a:xfrm>
            <a:off x="816" y="1905000"/>
            <a:ext cx="4540045" cy="4667250"/>
          </a:xfrm>
        </p:spPr>
        <p:txBody>
          <a:bodyPr vert="horz" lIns="91440" tIns="45720" rIns="91440" bIns="45720" rtlCol="0" anchor="t">
            <a:normAutofit/>
          </a:bodyPr>
          <a:lstStyle/>
          <a:p>
            <a:r>
              <a:rPr lang="en-GB" sz="1400" dirty="0"/>
              <a:t>The 4 fatal offences are speeding, drink driving, not wearing a seatbelt and using a mobile phone while driving (NPCC, 2024).</a:t>
            </a:r>
          </a:p>
          <a:p>
            <a:r>
              <a:rPr lang="en-GB" sz="1400" dirty="0"/>
              <a:t>The reason why the National Police Chief's Council selected these 4 specific offences is because they make up the majority of road traffic collisions in England and Wales (</a:t>
            </a:r>
            <a:r>
              <a:rPr lang="en-GB" sz="1400" dirty="0" err="1"/>
              <a:t>Fisa</a:t>
            </a:r>
            <a:r>
              <a:rPr lang="en-GB" sz="1400" dirty="0"/>
              <a:t>, 2022; Jou, 2023; NPCC, 2024)</a:t>
            </a:r>
          </a:p>
          <a:p>
            <a:r>
              <a:rPr lang="en-GB" sz="1400" dirty="0"/>
              <a:t>The National Police Chief's Council (2024) collected data regarding people who were killed or seriously injured in road collisions from 2018 to 2022 and found that total number was 27,451. The highest number of road collisions out the 4 four fatal offences was speeding  which was at 14,074. </a:t>
            </a:r>
          </a:p>
          <a:p>
            <a:endParaRPr lang="en-GB" sz="1400" dirty="0"/>
          </a:p>
          <a:p>
            <a:endParaRPr lang="en-GB" sz="1400" dirty="0"/>
          </a:p>
          <a:p>
            <a:endParaRPr lang="en-GB" sz="1400" dirty="0"/>
          </a:p>
          <a:p>
            <a:pPr marL="0" indent="0">
              <a:buNone/>
            </a:pPr>
            <a:endParaRPr lang="en-GB" sz="1400" dirty="0"/>
          </a:p>
        </p:txBody>
      </p:sp>
      <p:sp>
        <p:nvSpPr>
          <p:cNvPr id="4" name="Date Placeholder 3">
            <a:extLst>
              <a:ext uri="{FF2B5EF4-FFF2-40B4-BE49-F238E27FC236}">
                <a16:creationId xmlns:a16="http://schemas.microsoft.com/office/drawing/2014/main" id="{BA038619-8857-F582-26AE-02D3439853B8}"/>
              </a:ext>
            </a:extLst>
          </p:cNvPr>
          <p:cNvSpPr>
            <a:spLocks noGrp="1"/>
          </p:cNvSpPr>
          <p:nvPr>
            <p:ph type="dt" sz="half" idx="10"/>
          </p:nvPr>
        </p:nvSpPr>
        <p:spPr/>
        <p:txBody>
          <a:bodyPr/>
          <a:lstStyle/>
          <a:p>
            <a:fld id="{C4CB7A2F-E276-4FEA-98E8-0CDCDC658BDD}" type="datetime1">
              <a:t>10/25/2024</a:t>
            </a:fld>
            <a:endParaRPr lang="en-US" dirty="0"/>
          </a:p>
        </p:txBody>
      </p:sp>
      <p:sp>
        <p:nvSpPr>
          <p:cNvPr id="5" name="Footer Placeholder 4">
            <a:extLst>
              <a:ext uri="{FF2B5EF4-FFF2-40B4-BE49-F238E27FC236}">
                <a16:creationId xmlns:a16="http://schemas.microsoft.com/office/drawing/2014/main" id="{23305DF2-3AA2-2AC2-4F9F-8141BD5099A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4082FEC-F8B8-B48E-8C87-3BC0A6894D01}"/>
              </a:ext>
            </a:extLst>
          </p:cNvPr>
          <p:cNvSpPr>
            <a:spLocks noGrp="1"/>
          </p:cNvSpPr>
          <p:nvPr>
            <p:ph type="sldNum" sz="quarter" idx="12"/>
          </p:nvPr>
        </p:nvSpPr>
        <p:spPr/>
        <p:txBody>
          <a:bodyPr/>
          <a:lstStyle/>
          <a:p>
            <a:fld id="{196A61CA-0502-4EE4-9724-96EA822543E5}" type="slidenum">
              <a:rPr lang="en-US" dirty="0"/>
              <a:t>3</a:t>
            </a:fld>
            <a:endParaRPr lang="en-US" dirty="0"/>
          </a:p>
        </p:txBody>
      </p:sp>
      <p:pic>
        <p:nvPicPr>
          <p:cNvPr id="8" name="Picture 7" descr="Police to set days of action for the Fatal4 – Sutton Bridge and ...">
            <a:extLst>
              <a:ext uri="{FF2B5EF4-FFF2-40B4-BE49-F238E27FC236}">
                <a16:creationId xmlns:a16="http://schemas.microsoft.com/office/drawing/2014/main" id="{9CE63793-33E7-F256-4947-195AF7D4AF36}"/>
              </a:ext>
            </a:extLst>
          </p:cNvPr>
          <p:cNvPicPr>
            <a:picLocks noChangeAspect="1"/>
          </p:cNvPicPr>
          <p:nvPr/>
        </p:nvPicPr>
        <p:blipFill>
          <a:blip r:embed="rId2"/>
          <a:stretch>
            <a:fillRect/>
          </a:stretch>
        </p:blipFill>
        <p:spPr>
          <a:xfrm>
            <a:off x="5331314" y="1905000"/>
            <a:ext cx="5708161" cy="4198938"/>
          </a:xfrm>
          <a:prstGeom prst="rect">
            <a:avLst/>
          </a:prstGeom>
        </p:spPr>
      </p:pic>
      <p:sp>
        <p:nvSpPr>
          <p:cNvPr id="9" name="TextBox 8">
            <a:extLst>
              <a:ext uri="{FF2B5EF4-FFF2-40B4-BE49-F238E27FC236}">
                <a16:creationId xmlns:a16="http://schemas.microsoft.com/office/drawing/2014/main" id="{17D5250E-07F5-3F91-63F8-ECACC9AE83BC}"/>
              </a:ext>
            </a:extLst>
          </p:cNvPr>
          <p:cNvSpPr txBox="1"/>
          <p:nvPr/>
        </p:nvSpPr>
        <p:spPr>
          <a:xfrm>
            <a:off x="7374721" y="5933674"/>
            <a:ext cx="162448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Linchonlshire</a:t>
            </a:r>
            <a:r>
              <a:rPr lang="en-US" dirty="0"/>
              <a:t> Parish Council, 2021</a:t>
            </a:r>
          </a:p>
        </p:txBody>
      </p:sp>
    </p:spTree>
    <p:extLst>
      <p:ext uri="{BB962C8B-B14F-4D97-AF65-F5344CB8AC3E}">
        <p14:creationId xmlns:p14="http://schemas.microsoft.com/office/powerpoint/2010/main" val="584947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29510-CF2B-1368-B890-51920497797E}"/>
              </a:ext>
            </a:extLst>
          </p:cNvPr>
          <p:cNvSpPr>
            <a:spLocks noGrp="1"/>
          </p:cNvSpPr>
          <p:nvPr>
            <p:ph type="title"/>
          </p:nvPr>
        </p:nvSpPr>
        <p:spPr/>
        <p:txBody>
          <a:bodyPr/>
          <a:lstStyle/>
          <a:p>
            <a:r>
              <a:rPr lang="en-US" dirty="0"/>
              <a:t> before the 20 mph speed limit was introduced in Wales (part 1) </a:t>
            </a:r>
          </a:p>
        </p:txBody>
      </p:sp>
      <p:sp>
        <p:nvSpPr>
          <p:cNvPr id="3" name="Content Placeholder 2">
            <a:extLst>
              <a:ext uri="{FF2B5EF4-FFF2-40B4-BE49-F238E27FC236}">
                <a16:creationId xmlns:a16="http://schemas.microsoft.com/office/drawing/2014/main" id="{320941DF-2537-0E98-9FD9-401AD71345F6}"/>
              </a:ext>
            </a:extLst>
          </p:cNvPr>
          <p:cNvSpPr>
            <a:spLocks noGrp="1"/>
          </p:cNvSpPr>
          <p:nvPr>
            <p:ph idx="1"/>
          </p:nvPr>
        </p:nvSpPr>
        <p:spPr/>
        <p:txBody>
          <a:bodyPr vert="horz" lIns="91440" tIns="45720" rIns="91440" bIns="45720" rtlCol="0" anchor="t">
            <a:normAutofit fontScale="92500" lnSpcReduction="20000"/>
          </a:bodyPr>
          <a:lstStyle/>
          <a:p>
            <a:r>
              <a:rPr lang="en-US" dirty="0"/>
              <a:t>Studies done on 20 MPH before the Welsh speed limit (Broughton, 2008; </a:t>
            </a:r>
            <a:r>
              <a:rPr lang="en-US" dirty="0" err="1"/>
              <a:t>Doecke</a:t>
            </a:r>
            <a:r>
              <a:rPr lang="en-US" dirty="0"/>
              <a:t> </a:t>
            </a:r>
            <a:r>
              <a:rPr lang="en-US" i="1" dirty="0"/>
              <a:t>et al</a:t>
            </a:r>
            <a:r>
              <a:rPr lang="en-US" dirty="0"/>
              <a:t>, 2017;  Hunter </a:t>
            </a:r>
            <a:r>
              <a:rPr lang="en-US" i="1" dirty="0"/>
              <a:t>et al</a:t>
            </a:r>
            <a:r>
              <a:rPr lang="en-US" dirty="0"/>
              <a:t>, 2001; </a:t>
            </a:r>
            <a:r>
              <a:rPr lang="en-US" dirty="0" err="1"/>
              <a:t>Torrao</a:t>
            </a:r>
            <a:r>
              <a:rPr lang="en-US" dirty="0"/>
              <a:t>, 2021; </a:t>
            </a:r>
            <a:r>
              <a:rPr lang="en-US" dirty="0" err="1"/>
              <a:t>Tolouei</a:t>
            </a:r>
            <a:r>
              <a:rPr lang="en-US" dirty="0"/>
              <a:t>, 2013) </a:t>
            </a:r>
          </a:p>
          <a:p>
            <a:r>
              <a:rPr lang="en-US" dirty="0"/>
              <a:t> Grundy </a:t>
            </a:r>
            <a:r>
              <a:rPr lang="en-US" i="1" dirty="0"/>
              <a:t>et al </a:t>
            </a:r>
            <a:r>
              <a:rPr lang="en-US" dirty="0"/>
              <a:t>(2009) case study on 20MPH in London. </a:t>
            </a:r>
          </a:p>
          <a:p>
            <a:pPr marL="0" indent="0">
              <a:buNone/>
            </a:pPr>
            <a:endParaRPr lang="en-US" dirty="0"/>
          </a:p>
          <a:p>
            <a:r>
              <a:rPr lang="en-US" dirty="0"/>
              <a:t>41.9% less casualties on the road which  consisted of young people between the ages of 0 to 15 years old. </a:t>
            </a:r>
          </a:p>
          <a:p>
            <a:r>
              <a:rPr lang="en-US" b="1" dirty="0"/>
              <a:t> less</a:t>
            </a:r>
            <a:r>
              <a:rPr lang="en-US" dirty="0"/>
              <a:t> </a:t>
            </a:r>
            <a:r>
              <a:rPr lang="en-US" b="1" dirty="0"/>
              <a:t>than </a:t>
            </a:r>
            <a:r>
              <a:rPr lang="en-US" dirty="0"/>
              <a:t>a third (1/3 or 33.33%) of injuries to pedestrians was actually reduced.</a:t>
            </a:r>
          </a:p>
          <a:p>
            <a:r>
              <a:rPr lang="en-US" dirty="0"/>
              <a:t>Reduction in road collisions for cyclists which was 16.9%.</a:t>
            </a:r>
          </a:p>
          <a:p>
            <a:r>
              <a:rPr lang="en-US" dirty="0"/>
              <a:t>The yearly decline of road traffic collisions and casualties was 1.7%, this is equivalent to a reduction over years at 15.8% which is </a:t>
            </a:r>
            <a:r>
              <a:rPr lang="en-US" b="1" dirty="0"/>
              <a:t>less </a:t>
            </a:r>
            <a:r>
              <a:rPr lang="en-US" dirty="0"/>
              <a:t>than a quarter (25% or ¼) </a:t>
            </a:r>
          </a:p>
          <a:p>
            <a:endParaRPr lang="en-US" dirty="0"/>
          </a:p>
        </p:txBody>
      </p:sp>
      <p:sp>
        <p:nvSpPr>
          <p:cNvPr id="4" name="Date Placeholder 3">
            <a:extLst>
              <a:ext uri="{FF2B5EF4-FFF2-40B4-BE49-F238E27FC236}">
                <a16:creationId xmlns:a16="http://schemas.microsoft.com/office/drawing/2014/main" id="{221614AF-D8D8-F06B-99FE-005F37500036}"/>
              </a:ext>
            </a:extLst>
          </p:cNvPr>
          <p:cNvSpPr>
            <a:spLocks noGrp="1"/>
          </p:cNvSpPr>
          <p:nvPr>
            <p:ph type="dt" sz="half" idx="10"/>
          </p:nvPr>
        </p:nvSpPr>
        <p:spPr/>
        <p:txBody>
          <a:bodyPr/>
          <a:lstStyle/>
          <a:p>
            <a:fld id="{B6F063B6-883F-4E3E-94D9-7A8E64594FBA}" type="datetime1">
              <a:t>10/25/2024</a:t>
            </a:fld>
            <a:endParaRPr lang="en-US" dirty="0"/>
          </a:p>
        </p:txBody>
      </p:sp>
      <p:sp>
        <p:nvSpPr>
          <p:cNvPr id="5" name="Footer Placeholder 4">
            <a:extLst>
              <a:ext uri="{FF2B5EF4-FFF2-40B4-BE49-F238E27FC236}">
                <a16:creationId xmlns:a16="http://schemas.microsoft.com/office/drawing/2014/main" id="{2A01998C-05F3-7C18-3261-BDB264FC1FD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CDD8D94-1177-B47D-9653-2DEA57477D92}"/>
              </a:ext>
            </a:extLst>
          </p:cNvPr>
          <p:cNvSpPr>
            <a:spLocks noGrp="1"/>
          </p:cNvSpPr>
          <p:nvPr>
            <p:ph type="sldNum" sz="quarter" idx="12"/>
          </p:nvPr>
        </p:nvSpPr>
        <p:spPr/>
        <p:txBody>
          <a:bodyPr/>
          <a:lstStyle/>
          <a:p>
            <a:fld id="{196A61CA-0502-4EE4-9724-96EA822543E5}" type="slidenum">
              <a:rPr lang="en-US" dirty="0"/>
              <a:t>4</a:t>
            </a:fld>
            <a:endParaRPr lang="en-US" dirty="0"/>
          </a:p>
        </p:txBody>
      </p:sp>
    </p:spTree>
    <p:extLst>
      <p:ext uri="{BB962C8B-B14F-4D97-AF65-F5344CB8AC3E}">
        <p14:creationId xmlns:p14="http://schemas.microsoft.com/office/powerpoint/2010/main" val="4276144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235E8-9E43-58D9-72C5-6EC9C6C9B790}"/>
              </a:ext>
            </a:extLst>
          </p:cNvPr>
          <p:cNvSpPr>
            <a:spLocks noGrp="1"/>
          </p:cNvSpPr>
          <p:nvPr>
            <p:ph type="title"/>
          </p:nvPr>
        </p:nvSpPr>
        <p:spPr/>
        <p:txBody>
          <a:bodyPr/>
          <a:lstStyle/>
          <a:p>
            <a:r>
              <a:rPr lang="en-US" dirty="0"/>
              <a:t> before the 20 mph speed limit was introduced in </a:t>
            </a:r>
            <a:r>
              <a:rPr lang="en-US"/>
              <a:t>Wales</a:t>
            </a:r>
            <a:r>
              <a:rPr lang="en-US" dirty="0"/>
              <a:t> (part 2)</a:t>
            </a:r>
          </a:p>
        </p:txBody>
      </p:sp>
      <p:sp>
        <p:nvSpPr>
          <p:cNvPr id="3" name="Content Placeholder 2">
            <a:extLst>
              <a:ext uri="{FF2B5EF4-FFF2-40B4-BE49-F238E27FC236}">
                <a16:creationId xmlns:a16="http://schemas.microsoft.com/office/drawing/2014/main" id="{7BAC2409-3453-3C85-7497-B3DB18AC6E27}"/>
              </a:ext>
            </a:extLst>
          </p:cNvPr>
          <p:cNvSpPr>
            <a:spLocks noGrp="1"/>
          </p:cNvSpPr>
          <p:nvPr>
            <p:ph idx="1"/>
          </p:nvPr>
        </p:nvSpPr>
        <p:spPr/>
        <p:txBody>
          <a:bodyPr vert="horz" lIns="91440" tIns="45720" rIns="91440" bIns="45720" rtlCol="0" anchor="t">
            <a:normAutofit/>
          </a:bodyPr>
          <a:lstStyle/>
          <a:p>
            <a:r>
              <a:rPr lang="en-US" dirty="0"/>
              <a:t>Hunter </a:t>
            </a:r>
            <a:r>
              <a:rPr lang="en-US" i="1" dirty="0"/>
              <a:t>et al</a:t>
            </a:r>
            <a:r>
              <a:rPr lang="en-US" dirty="0"/>
              <a:t> (2022) research on 20 MPH in Belfast.  </a:t>
            </a:r>
          </a:p>
          <a:p>
            <a:r>
              <a:rPr lang="en-US" dirty="0"/>
              <a:t> 1st year (short-term): 3% decrease in road traffic collisions and a 16% reduction in casualty rates on the roads and the traffic speed reduction was </a:t>
            </a:r>
            <a:r>
              <a:rPr lang="en-US" b="1" dirty="0"/>
              <a:t>0.2 MPH</a:t>
            </a:r>
            <a:r>
              <a:rPr lang="en-US" dirty="0"/>
              <a:t>. For road traffic volume, there was a weekly reduction in  57 vehicles.  </a:t>
            </a:r>
          </a:p>
          <a:p>
            <a:pPr marL="0" indent="0">
              <a:buNone/>
            </a:pPr>
            <a:endParaRPr lang="en-US" dirty="0"/>
          </a:p>
          <a:p>
            <a:r>
              <a:rPr lang="en-US" dirty="0"/>
              <a:t>3rd year (long-term): 15% reduction in road traffic collisions and a 22% reduction in casualty rates. The decrease in traffic speed was 0.8 MPH. For road traffic volume,  there was a decrease in 71 vehicles on a weekly basis. </a:t>
            </a:r>
          </a:p>
          <a:p>
            <a:endParaRPr lang="en-US"/>
          </a:p>
          <a:p>
            <a:endParaRPr lang="en-US" dirty="0"/>
          </a:p>
          <a:p>
            <a:pPr marL="0" indent="0">
              <a:buNone/>
            </a:pPr>
            <a:endParaRPr lang="en-US" dirty="0"/>
          </a:p>
        </p:txBody>
      </p:sp>
      <p:sp>
        <p:nvSpPr>
          <p:cNvPr id="4" name="Date Placeholder 3">
            <a:extLst>
              <a:ext uri="{FF2B5EF4-FFF2-40B4-BE49-F238E27FC236}">
                <a16:creationId xmlns:a16="http://schemas.microsoft.com/office/drawing/2014/main" id="{261A8EC7-A945-FA1A-2E9E-D23715D436D1}"/>
              </a:ext>
            </a:extLst>
          </p:cNvPr>
          <p:cNvSpPr>
            <a:spLocks noGrp="1"/>
          </p:cNvSpPr>
          <p:nvPr>
            <p:ph type="dt" sz="half" idx="10"/>
          </p:nvPr>
        </p:nvSpPr>
        <p:spPr/>
        <p:txBody>
          <a:bodyPr/>
          <a:lstStyle/>
          <a:p>
            <a:fld id="{118E2A7D-E658-41C9-86B4-17BD22A20D7B}" type="datetime1">
              <a:t>10/25/2024</a:t>
            </a:fld>
            <a:endParaRPr lang="en-US" dirty="0"/>
          </a:p>
        </p:txBody>
      </p:sp>
      <p:sp>
        <p:nvSpPr>
          <p:cNvPr id="5" name="Footer Placeholder 4">
            <a:extLst>
              <a:ext uri="{FF2B5EF4-FFF2-40B4-BE49-F238E27FC236}">
                <a16:creationId xmlns:a16="http://schemas.microsoft.com/office/drawing/2014/main" id="{D9542F00-8249-F513-EF85-42FD399744E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8B69BDA-2D9F-0A68-EDCD-6CCACCDF6188}"/>
              </a:ext>
            </a:extLst>
          </p:cNvPr>
          <p:cNvSpPr>
            <a:spLocks noGrp="1"/>
          </p:cNvSpPr>
          <p:nvPr>
            <p:ph type="sldNum" sz="quarter" idx="12"/>
          </p:nvPr>
        </p:nvSpPr>
        <p:spPr/>
        <p:txBody>
          <a:bodyPr/>
          <a:lstStyle/>
          <a:p>
            <a:fld id="{196A61CA-0502-4EE4-9724-96EA822543E5}" type="slidenum">
              <a:rPr lang="en-US" dirty="0"/>
              <a:t>5</a:t>
            </a:fld>
            <a:endParaRPr lang="en-US" dirty="0"/>
          </a:p>
        </p:txBody>
      </p:sp>
    </p:spTree>
    <p:extLst>
      <p:ext uri="{BB962C8B-B14F-4D97-AF65-F5344CB8AC3E}">
        <p14:creationId xmlns:p14="http://schemas.microsoft.com/office/powerpoint/2010/main" val="4053775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7F64D-9213-F71C-64F9-BD215F842F79}"/>
              </a:ext>
            </a:extLst>
          </p:cNvPr>
          <p:cNvSpPr>
            <a:spLocks noGrp="1"/>
          </p:cNvSpPr>
          <p:nvPr>
            <p:ph type="title"/>
          </p:nvPr>
        </p:nvSpPr>
        <p:spPr/>
        <p:txBody>
          <a:bodyPr/>
          <a:lstStyle/>
          <a:p>
            <a:r>
              <a:rPr lang="en-US" dirty="0"/>
              <a:t> before the 20 MPH speed limit was Introduced in Wales (part 3)</a:t>
            </a:r>
          </a:p>
        </p:txBody>
      </p:sp>
      <p:sp>
        <p:nvSpPr>
          <p:cNvPr id="3" name="Content Placeholder 2">
            <a:extLst>
              <a:ext uri="{FF2B5EF4-FFF2-40B4-BE49-F238E27FC236}">
                <a16:creationId xmlns:a16="http://schemas.microsoft.com/office/drawing/2014/main" id="{9D7A46C6-6B8F-47B3-4AA4-DB0B83AA5A20}"/>
              </a:ext>
            </a:extLst>
          </p:cNvPr>
          <p:cNvSpPr>
            <a:spLocks noGrp="1"/>
          </p:cNvSpPr>
          <p:nvPr>
            <p:ph idx="1"/>
          </p:nvPr>
        </p:nvSpPr>
        <p:spPr/>
        <p:txBody>
          <a:bodyPr vert="horz" lIns="91440" tIns="45720" rIns="91440" bIns="45720" rtlCol="0" anchor="t">
            <a:normAutofit fontScale="92500" lnSpcReduction="20000"/>
          </a:bodyPr>
          <a:lstStyle/>
          <a:p>
            <a:r>
              <a:rPr lang="en-US" dirty="0"/>
              <a:t>Despite the criticisms of the 20 MPH speed limit, there has been some research study done to prove that it works and is efficient at reducing road traffic collisions.</a:t>
            </a:r>
          </a:p>
          <a:p>
            <a:r>
              <a:rPr lang="en-US" dirty="0"/>
              <a:t>In Edinburgh, Scotland, the council introduced 20 MPH speed zones in majority of the streets in the City of Edinburgh and expanded it from 50% to 80% (Milton </a:t>
            </a:r>
            <a:r>
              <a:rPr lang="en-US" i="1" dirty="0"/>
              <a:t>et al</a:t>
            </a:r>
            <a:r>
              <a:rPr lang="en-US" dirty="0"/>
              <a:t>, 2024). </a:t>
            </a:r>
            <a:endParaRPr lang="en-US"/>
          </a:p>
          <a:p>
            <a:r>
              <a:rPr lang="en-US" dirty="0"/>
              <a:t>Nightingale </a:t>
            </a:r>
            <a:r>
              <a:rPr lang="en-US" i="1" dirty="0"/>
              <a:t>et al </a:t>
            </a:r>
            <a:r>
              <a:rPr lang="en-US" dirty="0"/>
              <a:t>(2020) research on 20 MPH road in Edinburgh, Scotland. </a:t>
            </a:r>
          </a:p>
          <a:p>
            <a:pPr marL="0" indent="0">
              <a:buNone/>
            </a:pPr>
            <a:endParaRPr lang="en-US" dirty="0"/>
          </a:p>
          <a:p>
            <a:r>
              <a:rPr lang="en-US" dirty="0"/>
              <a:t>A statistically significant decrease in the </a:t>
            </a:r>
            <a:r>
              <a:rPr lang="en-US" b="1" dirty="0"/>
              <a:t>average </a:t>
            </a:r>
            <a:r>
              <a:rPr lang="en-US" dirty="0"/>
              <a:t>speed limit in Edinburgh by 1.34 MPH after the introduction of the 20 MPH speed limit. </a:t>
            </a:r>
          </a:p>
          <a:p>
            <a:r>
              <a:rPr lang="en-US" dirty="0"/>
              <a:t>Road traffic collision rate in Edinburgh was reduced by 39% due to the 20 MPH speed limit rule being enforced. </a:t>
            </a:r>
          </a:p>
          <a:p>
            <a:endParaRPr lang="en-US" dirty="0"/>
          </a:p>
          <a:p>
            <a:endParaRPr lang="en-US" dirty="0"/>
          </a:p>
        </p:txBody>
      </p:sp>
      <p:sp>
        <p:nvSpPr>
          <p:cNvPr id="4" name="Date Placeholder 3">
            <a:extLst>
              <a:ext uri="{FF2B5EF4-FFF2-40B4-BE49-F238E27FC236}">
                <a16:creationId xmlns:a16="http://schemas.microsoft.com/office/drawing/2014/main" id="{73E2D306-D759-C419-6769-3CFD56E377C7}"/>
              </a:ext>
            </a:extLst>
          </p:cNvPr>
          <p:cNvSpPr>
            <a:spLocks noGrp="1"/>
          </p:cNvSpPr>
          <p:nvPr>
            <p:ph type="dt" sz="half" idx="10"/>
          </p:nvPr>
        </p:nvSpPr>
        <p:spPr/>
        <p:txBody>
          <a:bodyPr/>
          <a:lstStyle/>
          <a:p>
            <a:fld id="{732DB41F-EE2C-483E-A71A-349EA5703841}" type="datetime1">
              <a:t>10/25/2024</a:t>
            </a:fld>
            <a:endParaRPr lang="en-US" dirty="0"/>
          </a:p>
        </p:txBody>
      </p:sp>
      <p:sp>
        <p:nvSpPr>
          <p:cNvPr id="5" name="Footer Placeholder 4">
            <a:extLst>
              <a:ext uri="{FF2B5EF4-FFF2-40B4-BE49-F238E27FC236}">
                <a16:creationId xmlns:a16="http://schemas.microsoft.com/office/drawing/2014/main" id="{7E1DEB34-6517-FAAF-FA9A-9B0E860D179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C003E39-2F0D-F6B8-F550-EE9FD3F2299B}"/>
              </a:ext>
            </a:extLst>
          </p:cNvPr>
          <p:cNvSpPr>
            <a:spLocks noGrp="1"/>
          </p:cNvSpPr>
          <p:nvPr>
            <p:ph type="sldNum" sz="quarter" idx="12"/>
          </p:nvPr>
        </p:nvSpPr>
        <p:spPr/>
        <p:txBody>
          <a:bodyPr/>
          <a:lstStyle/>
          <a:p>
            <a:fld id="{196A61CA-0502-4EE4-9724-96EA822543E5}" type="slidenum">
              <a:rPr lang="en-US" dirty="0"/>
              <a:t>6</a:t>
            </a:fld>
            <a:endParaRPr lang="en-US" dirty="0"/>
          </a:p>
        </p:txBody>
      </p:sp>
    </p:spTree>
    <p:extLst>
      <p:ext uri="{BB962C8B-B14F-4D97-AF65-F5344CB8AC3E}">
        <p14:creationId xmlns:p14="http://schemas.microsoft.com/office/powerpoint/2010/main" val="2115647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A1EFB-08E7-90A0-5AF5-73B390EFE83C}"/>
              </a:ext>
            </a:extLst>
          </p:cNvPr>
          <p:cNvSpPr>
            <a:spLocks noGrp="1"/>
          </p:cNvSpPr>
          <p:nvPr>
            <p:ph type="title"/>
          </p:nvPr>
        </p:nvSpPr>
        <p:spPr/>
        <p:txBody>
          <a:bodyPr/>
          <a:lstStyle/>
          <a:p>
            <a:r>
              <a:rPr lang="en-US" dirty="0"/>
              <a:t>After the 20 MPH was introduced in Wales. Did it have an impact on the 4 fatal offence?</a:t>
            </a:r>
          </a:p>
        </p:txBody>
      </p:sp>
      <p:sp>
        <p:nvSpPr>
          <p:cNvPr id="3" name="Content Placeholder 2">
            <a:extLst>
              <a:ext uri="{FF2B5EF4-FFF2-40B4-BE49-F238E27FC236}">
                <a16:creationId xmlns:a16="http://schemas.microsoft.com/office/drawing/2014/main" id="{BF5DB4E5-040F-6816-C019-EBEE5680A9A8}"/>
              </a:ext>
            </a:extLst>
          </p:cNvPr>
          <p:cNvSpPr>
            <a:spLocks noGrp="1"/>
          </p:cNvSpPr>
          <p:nvPr>
            <p:ph idx="1"/>
          </p:nvPr>
        </p:nvSpPr>
        <p:spPr>
          <a:xfrm>
            <a:off x="1429566" y="2286000"/>
            <a:ext cx="9238434" cy="4528867"/>
          </a:xfrm>
        </p:spPr>
        <p:txBody>
          <a:bodyPr vert="horz" lIns="91440" tIns="45720" rIns="91440" bIns="45720" rtlCol="0" anchor="t">
            <a:normAutofit/>
          </a:bodyPr>
          <a:lstStyle/>
          <a:p>
            <a:r>
              <a:rPr lang="en-GB" dirty="0"/>
              <a:t>After the introduction of the 20 MPH speed limit in Wales, there has been some studies done on it to find out whether or not it has had an impact on driver behaviour and road collisions (</a:t>
            </a:r>
            <a:r>
              <a:rPr lang="en-GB" err="1"/>
              <a:t>Kokka</a:t>
            </a:r>
            <a:r>
              <a:rPr lang="en-GB" dirty="0"/>
              <a:t> </a:t>
            </a:r>
            <a:r>
              <a:rPr lang="en-GB" i="1" dirty="0"/>
              <a:t>et al</a:t>
            </a:r>
            <a:r>
              <a:rPr lang="en-GB" dirty="0"/>
              <a:t>, 2024)</a:t>
            </a:r>
          </a:p>
          <a:p>
            <a:r>
              <a:rPr lang="en-GB" dirty="0"/>
              <a:t>The Welsh Government (2024)  research on 20MPH speed limit in Wales. </a:t>
            </a:r>
          </a:p>
          <a:p>
            <a:pPr marL="0" indent="0">
              <a:buNone/>
            </a:pPr>
            <a:endParaRPr lang="en-GB" dirty="0"/>
          </a:p>
          <a:p>
            <a:r>
              <a:rPr lang="en-GB" dirty="0"/>
              <a:t>The findings from the research was that there was 606 road traffic collisions in Wales in 2024 which is a significant decrease compared to 2022 which had 3,315 road traffic collisions which was before the 20 MPH speed limit was applied. </a:t>
            </a:r>
          </a:p>
          <a:p>
            <a:r>
              <a:rPr lang="en-GB" dirty="0"/>
              <a:t>Furthermore, there was 16  fatal collisions in 2024 whereas in 2022 it was 89.</a:t>
            </a:r>
          </a:p>
          <a:p>
            <a:r>
              <a:rPr lang="en-GB" dirty="0"/>
              <a:t>Moreover, there was 163 serious collisions in 2024 and in 2022 it was 792. </a:t>
            </a:r>
          </a:p>
          <a:p>
            <a:pPr marL="0" indent="0">
              <a:buNone/>
            </a:pPr>
            <a:endParaRPr lang="en-GB" dirty="0"/>
          </a:p>
          <a:p>
            <a:endParaRPr lang="en-US" dirty="0"/>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E46D32CC-C5A9-15F3-DE50-F0404A40E433}"/>
              </a:ext>
            </a:extLst>
          </p:cNvPr>
          <p:cNvSpPr>
            <a:spLocks noGrp="1"/>
          </p:cNvSpPr>
          <p:nvPr>
            <p:ph type="dt" sz="half" idx="10"/>
          </p:nvPr>
        </p:nvSpPr>
        <p:spPr/>
        <p:txBody>
          <a:bodyPr/>
          <a:lstStyle/>
          <a:p>
            <a:fld id="{770C5612-8F56-4D1C-A57E-8D8E1B5F4AF8}" type="datetime1">
              <a:t>10/25/2024</a:t>
            </a:fld>
            <a:endParaRPr lang="en-US" dirty="0"/>
          </a:p>
        </p:txBody>
      </p:sp>
      <p:sp>
        <p:nvSpPr>
          <p:cNvPr id="5" name="Footer Placeholder 4">
            <a:extLst>
              <a:ext uri="{FF2B5EF4-FFF2-40B4-BE49-F238E27FC236}">
                <a16:creationId xmlns:a16="http://schemas.microsoft.com/office/drawing/2014/main" id="{CE1705E5-1F28-07A3-491B-200E0384D88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E493752-907D-1680-BA0E-ADE541CA91B3}"/>
              </a:ext>
            </a:extLst>
          </p:cNvPr>
          <p:cNvSpPr>
            <a:spLocks noGrp="1"/>
          </p:cNvSpPr>
          <p:nvPr>
            <p:ph type="sldNum" sz="quarter" idx="12"/>
          </p:nvPr>
        </p:nvSpPr>
        <p:spPr/>
        <p:txBody>
          <a:bodyPr/>
          <a:lstStyle/>
          <a:p>
            <a:fld id="{196A61CA-0502-4EE4-9724-96EA822543E5}" type="slidenum">
              <a:rPr lang="en-US" dirty="0"/>
              <a:t>7</a:t>
            </a:fld>
            <a:endParaRPr lang="en-US" dirty="0"/>
          </a:p>
        </p:txBody>
      </p:sp>
    </p:spTree>
    <p:extLst>
      <p:ext uri="{BB962C8B-B14F-4D97-AF65-F5344CB8AC3E}">
        <p14:creationId xmlns:p14="http://schemas.microsoft.com/office/powerpoint/2010/main" val="1606385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E3414-8EAA-8638-8C22-E527FDCCDA29}"/>
              </a:ext>
            </a:extLst>
          </p:cNvPr>
          <p:cNvSpPr>
            <a:spLocks noGrp="1"/>
          </p:cNvSpPr>
          <p:nvPr>
            <p:ph type="title"/>
          </p:nvPr>
        </p:nvSpPr>
        <p:spPr/>
        <p:txBody>
          <a:bodyPr/>
          <a:lstStyle/>
          <a:p>
            <a:r>
              <a:rPr lang="en-US" dirty="0"/>
              <a:t>Wales 20 MPH speed limit impact on speed. Do people comply with the speed </a:t>
            </a:r>
            <a:r>
              <a:rPr lang="en-US"/>
              <a:t>limit? (part 1)</a:t>
            </a:r>
            <a:endParaRPr lang="en-US" dirty="0"/>
          </a:p>
        </p:txBody>
      </p:sp>
      <p:sp>
        <p:nvSpPr>
          <p:cNvPr id="57" name="Content Placeholder 56">
            <a:extLst>
              <a:ext uri="{FF2B5EF4-FFF2-40B4-BE49-F238E27FC236}">
                <a16:creationId xmlns:a16="http://schemas.microsoft.com/office/drawing/2014/main" id="{A8460AC5-83E5-A0A5-8E2D-276F9839F890}"/>
              </a:ext>
            </a:extLst>
          </p:cNvPr>
          <p:cNvSpPr>
            <a:spLocks noGrp="1"/>
          </p:cNvSpPr>
          <p:nvPr>
            <p:ph idx="1"/>
          </p:nvPr>
        </p:nvSpPr>
        <p:spPr/>
        <p:txBody>
          <a:bodyPr vert="horz" lIns="91440" tIns="45720" rIns="91440" bIns="45720" rtlCol="0" anchor="t">
            <a:normAutofit/>
          </a:bodyPr>
          <a:lstStyle/>
          <a:p>
            <a:r>
              <a:rPr lang="en-US" dirty="0"/>
              <a:t>Lots of members of the public are complying with the speed limit in Wales and speeding has reduced since the introduction of the 20 MPH speed limit in Wales (Transport of Wales, 2024). </a:t>
            </a:r>
          </a:p>
          <a:p>
            <a:r>
              <a:rPr lang="en-US" dirty="0"/>
              <a:t>Transport of Wales (2024) Research on 20MPH</a:t>
            </a:r>
          </a:p>
          <a:p>
            <a:r>
              <a:rPr lang="en-US" dirty="0"/>
              <a:t> 57.8% of individuals were travelling and complying withing the speed limit. Before the introduction, only 20.2% of individuals were complying with the speed limit. </a:t>
            </a:r>
          </a:p>
          <a:p>
            <a:r>
              <a:rPr lang="en-US" dirty="0"/>
              <a:t>The 85th percentile speed reduced from 33.1 MPH to 29.2 MPH</a:t>
            </a:r>
          </a:p>
          <a:p>
            <a:r>
              <a:rPr lang="en-US" dirty="0"/>
              <a:t>There was a reduction of the mean (average) speed from 28.9 MPH to 24.6MPH. </a:t>
            </a:r>
          </a:p>
          <a:p>
            <a:endParaRPr lang="en-US" dirty="0"/>
          </a:p>
          <a:p>
            <a:endParaRPr lang="en-US" dirty="0"/>
          </a:p>
        </p:txBody>
      </p:sp>
      <p:sp>
        <p:nvSpPr>
          <p:cNvPr id="4" name="Date Placeholder 3">
            <a:extLst>
              <a:ext uri="{FF2B5EF4-FFF2-40B4-BE49-F238E27FC236}">
                <a16:creationId xmlns:a16="http://schemas.microsoft.com/office/drawing/2014/main" id="{60190C61-A7F9-FEC9-73E5-D351AE4F91D4}"/>
              </a:ext>
            </a:extLst>
          </p:cNvPr>
          <p:cNvSpPr>
            <a:spLocks noGrp="1"/>
          </p:cNvSpPr>
          <p:nvPr>
            <p:ph type="dt" sz="half" idx="10"/>
          </p:nvPr>
        </p:nvSpPr>
        <p:spPr/>
        <p:txBody>
          <a:bodyPr/>
          <a:lstStyle/>
          <a:p>
            <a:fld id="{E9FE98F2-0A91-423C-8353-07899CFBE03F}" type="datetime1">
              <a:t>10/25/2024</a:t>
            </a:fld>
            <a:endParaRPr lang="en-US" dirty="0"/>
          </a:p>
        </p:txBody>
      </p:sp>
      <p:sp>
        <p:nvSpPr>
          <p:cNvPr id="5" name="Footer Placeholder 4">
            <a:extLst>
              <a:ext uri="{FF2B5EF4-FFF2-40B4-BE49-F238E27FC236}">
                <a16:creationId xmlns:a16="http://schemas.microsoft.com/office/drawing/2014/main" id="{F2F866FA-3D2A-558C-6D85-210965F2954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CAC95B9-C54A-12EE-6A0C-0AC40153DFB9}"/>
              </a:ext>
            </a:extLst>
          </p:cNvPr>
          <p:cNvSpPr>
            <a:spLocks noGrp="1"/>
          </p:cNvSpPr>
          <p:nvPr>
            <p:ph type="sldNum" sz="quarter" idx="12"/>
          </p:nvPr>
        </p:nvSpPr>
        <p:spPr/>
        <p:txBody>
          <a:bodyPr/>
          <a:lstStyle/>
          <a:p>
            <a:fld id="{196A61CA-0502-4EE4-9724-96EA822543E5}" type="slidenum">
              <a:rPr lang="en-US" dirty="0"/>
              <a:t>8</a:t>
            </a:fld>
            <a:endParaRPr lang="en-US" dirty="0"/>
          </a:p>
        </p:txBody>
      </p:sp>
    </p:spTree>
    <p:extLst>
      <p:ext uri="{BB962C8B-B14F-4D97-AF65-F5344CB8AC3E}">
        <p14:creationId xmlns:p14="http://schemas.microsoft.com/office/powerpoint/2010/main" val="1483894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0573-3345-A859-D24A-28A9DAD5D176}"/>
              </a:ext>
            </a:extLst>
          </p:cNvPr>
          <p:cNvSpPr>
            <a:spLocks noGrp="1"/>
          </p:cNvSpPr>
          <p:nvPr>
            <p:ph type="title"/>
          </p:nvPr>
        </p:nvSpPr>
        <p:spPr/>
        <p:txBody>
          <a:bodyPr/>
          <a:lstStyle/>
          <a:p>
            <a:r>
              <a:rPr lang="en-US" dirty="0"/>
              <a:t>Wales 20 MPH speed limit impact on speed. Do people comply with the speed limit? (part 2)</a:t>
            </a:r>
          </a:p>
        </p:txBody>
      </p:sp>
      <p:sp>
        <p:nvSpPr>
          <p:cNvPr id="3" name="Content Placeholder 2">
            <a:extLst>
              <a:ext uri="{FF2B5EF4-FFF2-40B4-BE49-F238E27FC236}">
                <a16:creationId xmlns:a16="http://schemas.microsoft.com/office/drawing/2014/main" id="{9E84792E-AD60-CC4C-C23D-BB54E2C5479B}"/>
              </a:ext>
            </a:extLst>
          </p:cNvPr>
          <p:cNvSpPr>
            <a:spLocks noGrp="1"/>
          </p:cNvSpPr>
          <p:nvPr>
            <p:ph idx="1"/>
          </p:nvPr>
        </p:nvSpPr>
        <p:spPr>
          <a:xfrm>
            <a:off x="572316" y="2286000"/>
            <a:ext cx="5825309" cy="3810000"/>
          </a:xfrm>
        </p:spPr>
        <p:txBody>
          <a:bodyPr vert="horz" lIns="91440" tIns="45720" rIns="91440" bIns="45720" rtlCol="0" anchor="t">
            <a:normAutofit fontScale="92500" lnSpcReduction="20000"/>
          </a:bodyPr>
          <a:lstStyle/>
          <a:p>
            <a:r>
              <a:rPr lang="en-US" dirty="0"/>
              <a:t>There are still a small minority people who still do not comply with the new 20 MPH speed limit in Wales, despite it reducing fatal and serious road collisions (Go Safe, 2024). </a:t>
            </a:r>
          </a:p>
          <a:p>
            <a:r>
              <a:rPr lang="en-US" dirty="0"/>
              <a:t>YouGov (2024) survey on 20MPH in Wales. </a:t>
            </a:r>
          </a:p>
          <a:p>
            <a:r>
              <a:rPr lang="en-US" dirty="0"/>
              <a:t>The findings from the survey is that 40% of drivers do </a:t>
            </a:r>
            <a:r>
              <a:rPr lang="en-US" b="1" dirty="0"/>
              <a:t>not </a:t>
            </a:r>
            <a:r>
              <a:rPr lang="en-US" dirty="0"/>
              <a:t>comply with the new speed limit in Wales most of the time. </a:t>
            </a:r>
          </a:p>
          <a:p>
            <a:r>
              <a:rPr lang="en-US" dirty="0"/>
              <a:t>Furthermore, 33% of participants stated they occasionally go over the speed limit.</a:t>
            </a:r>
          </a:p>
          <a:p>
            <a:r>
              <a:rPr lang="en-US" dirty="0"/>
              <a:t>Moreover, only 6% of the participants admitted that they never break the speed limit in Wales.</a:t>
            </a:r>
          </a:p>
          <a:p>
            <a:endParaRPr lang="en-US" dirty="0"/>
          </a:p>
          <a:p>
            <a:pPr marL="0" indent="0">
              <a:buNone/>
            </a:pPr>
            <a:endParaRPr lang="en-US" dirty="0"/>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9DAB5867-F6DE-7C6B-8719-91653E2A232A}"/>
              </a:ext>
            </a:extLst>
          </p:cNvPr>
          <p:cNvSpPr>
            <a:spLocks noGrp="1"/>
          </p:cNvSpPr>
          <p:nvPr>
            <p:ph type="dt" sz="half" idx="10"/>
          </p:nvPr>
        </p:nvSpPr>
        <p:spPr/>
        <p:txBody>
          <a:bodyPr/>
          <a:lstStyle/>
          <a:p>
            <a:fld id="{A937318B-80F7-4E5D-A579-A340E719A30E}" type="datetime1">
              <a:t>10/25/2024</a:t>
            </a:fld>
            <a:endParaRPr lang="en-US" dirty="0"/>
          </a:p>
        </p:txBody>
      </p:sp>
      <p:sp>
        <p:nvSpPr>
          <p:cNvPr id="5" name="Footer Placeholder 4">
            <a:extLst>
              <a:ext uri="{FF2B5EF4-FFF2-40B4-BE49-F238E27FC236}">
                <a16:creationId xmlns:a16="http://schemas.microsoft.com/office/drawing/2014/main" id="{942E53D9-6924-C506-972C-8841A0B1F49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84B036A-6051-9FA7-E118-849F72F24382}"/>
              </a:ext>
            </a:extLst>
          </p:cNvPr>
          <p:cNvSpPr>
            <a:spLocks noGrp="1"/>
          </p:cNvSpPr>
          <p:nvPr>
            <p:ph type="sldNum" sz="quarter" idx="12"/>
          </p:nvPr>
        </p:nvSpPr>
        <p:spPr/>
        <p:txBody>
          <a:bodyPr/>
          <a:lstStyle/>
          <a:p>
            <a:fld id="{196A61CA-0502-4EE4-9724-96EA822543E5}" type="slidenum">
              <a:rPr lang="en-US" dirty="0"/>
              <a:t>9</a:t>
            </a:fld>
            <a:endParaRPr lang="en-US" dirty="0"/>
          </a:p>
        </p:txBody>
      </p:sp>
      <p:pic>
        <p:nvPicPr>
          <p:cNvPr id="7" name="Picture 6">
            <a:extLst>
              <a:ext uri="{FF2B5EF4-FFF2-40B4-BE49-F238E27FC236}">
                <a16:creationId xmlns:a16="http://schemas.microsoft.com/office/drawing/2014/main" id="{7CAE8094-4B1C-BDE3-8078-FDA00ADFC04E}"/>
              </a:ext>
            </a:extLst>
          </p:cNvPr>
          <p:cNvPicPr>
            <a:picLocks noChangeAspect="1"/>
          </p:cNvPicPr>
          <p:nvPr/>
        </p:nvPicPr>
        <p:blipFill>
          <a:blip r:embed="rId2"/>
          <a:stretch>
            <a:fillRect/>
          </a:stretch>
        </p:blipFill>
        <p:spPr>
          <a:xfrm>
            <a:off x="6609227" y="1709465"/>
            <a:ext cx="5548313" cy="4230438"/>
          </a:xfrm>
          <a:prstGeom prst="rect">
            <a:avLst/>
          </a:prstGeom>
        </p:spPr>
      </p:pic>
      <p:sp>
        <p:nvSpPr>
          <p:cNvPr id="11" name="TextBox 10">
            <a:extLst>
              <a:ext uri="{FF2B5EF4-FFF2-40B4-BE49-F238E27FC236}">
                <a16:creationId xmlns:a16="http://schemas.microsoft.com/office/drawing/2014/main" id="{C02E1678-0157-1219-A2EF-181E0DA565AD}"/>
              </a:ext>
            </a:extLst>
          </p:cNvPr>
          <p:cNvSpPr txBox="1"/>
          <p:nvPr/>
        </p:nvSpPr>
        <p:spPr>
          <a:xfrm>
            <a:off x="8175625" y="5908386"/>
            <a:ext cx="34520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(YouGov, 2024)</a:t>
            </a:r>
          </a:p>
        </p:txBody>
      </p:sp>
    </p:spTree>
    <p:extLst>
      <p:ext uri="{BB962C8B-B14F-4D97-AF65-F5344CB8AC3E}">
        <p14:creationId xmlns:p14="http://schemas.microsoft.com/office/powerpoint/2010/main" val="908476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3D173-6AA5-00D6-78E2-B4A8B81DAE57}"/>
              </a:ext>
            </a:extLst>
          </p:cNvPr>
          <p:cNvSpPr>
            <a:spLocks noGrp="1"/>
          </p:cNvSpPr>
          <p:nvPr>
            <p:ph type="title"/>
          </p:nvPr>
        </p:nvSpPr>
        <p:spPr/>
        <p:txBody>
          <a:bodyPr/>
          <a:lstStyle/>
          <a:p>
            <a:r>
              <a:rPr lang="en-US" dirty="0"/>
              <a:t>Criticisms and disadvantages of the 20 mph speed limit law in Wales</a:t>
            </a:r>
          </a:p>
        </p:txBody>
      </p:sp>
      <p:sp>
        <p:nvSpPr>
          <p:cNvPr id="3" name="Content Placeholder 2">
            <a:extLst>
              <a:ext uri="{FF2B5EF4-FFF2-40B4-BE49-F238E27FC236}">
                <a16:creationId xmlns:a16="http://schemas.microsoft.com/office/drawing/2014/main" id="{B0DDD238-998D-784A-2084-9793DA2EDCBC}"/>
              </a:ext>
            </a:extLst>
          </p:cNvPr>
          <p:cNvSpPr>
            <a:spLocks noGrp="1"/>
          </p:cNvSpPr>
          <p:nvPr>
            <p:ph idx="1"/>
          </p:nvPr>
        </p:nvSpPr>
        <p:spPr/>
        <p:txBody>
          <a:bodyPr vert="horz" lIns="91440" tIns="45720" rIns="91440" bIns="45720" rtlCol="0" anchor="t">
            <a:normAutofit/>
          </a:bodyPr>
          <a:lstStyle/>
          <a:p>
            <a:r>
              <a:rPr lang="en-GB" dirty="0"/>
              <a:t>New Welsh speed limit law is expensive to implement (Jones and Brunt, 2017; Jon, 2005).</a:t>
            </a:r>
          </a:p>
          <a:p>
            <a:r>
              <a:rPr lang="en-GB" dirty="0"/>
              <a:t>The Welsh Government (2024) stated that from September 2023 to June 2024 the implementation costed £32 million.</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9B4CC768-2A92-3CDE-9283-4DBBD1D2BFDC}"/>
              </a:ext>
            </a:extLst>
          </p:cNvPr>
          <p:cNvSpPr>
            <a:spLocks noGrp="1"/>
          </p:cNvSpPr>
          <p:nvPr>
            <p:ph type="dt" sz="half" idx="10"/>
          </p:nvPr>
        </p:nvSpPr>
        <p:spPr/>
        <p:txBody>
          <a:bodyPr/>
          <a:lstStyle/>
          <a:p>
            <a:fld id="{8A1CBBD9-CB08-4C60-94C3-B986F31159FF}" type="datetime1">
              <a:t>10/25/2024</a:t>
            </a:fld>
            <a:endParaRPr lang="en-US" dirty="0"/>
          </a:p>
        </p:txBody>
      </p:sp>
      <p:sp>
        <p:nvSpPr>
          <p:cNvPr id="5" name="Footer Placeholder 4">
            <a:extLst>
              <a:ext uri="{FF2B5EF4-FFF2-40B4-BE49-F238E27FC236}">
                <a16:creationId xmlns:a16="http://schemas.microsoft.com/office/drawing/2014/main" id="{5F5E3DFD-4768-D8CF-1B8A-42052DF8B31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D0AFF83-AC61-EF71-24DE-12515C25010B}"/>
              </a:ext>
            </a:extLst>
          </p:cNvPr>
          <p:cNvSpPr>
            <a:spLocks noGrp="1"/>
          </p:cNvSpPr>
          <p:nvPr>
            <p:ph type="sldNum" sz="quarter" idx="12"/>
          </p:nvPr>
        </p:nvSpPr>
        <p:spPr/>
        <p:txBody>
          <a:bodyPr/>
          <a:lstStyle/>
          <a:p>
            <a:fld id="{196A61CA-0502-4EE4-9724-96EA822543E5}" type="slidenum">
              <a:rPr lang="en-US" dirty="0"/>
              <a:t>10</a:t>
            </a:fld>
            <a:endParaRPr lang="en-US" dirty="0"/>
          </a:p>
        </p:txBody>
      </p:sp>
    </p:spTree>
    <p:extLst>
      <p:ext uri="{BB962C8B-B14F-4D97-AF65-F5344CB8AC3E}">
        <p14:creationId xmlns:p14="http://schemas.microsoft.com/office/powerpoint/2010/main" val="3173250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E1983-573E-DEFE-AF8C-3F059B1C50EB}"/>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A865AD8A-FDC3-0F63-796D-E3A1B283C01F}"/>
              </a:ext>
            </a:extLst>
          </p:cNvPr>
          <p:cNvSpPr>
            <a:spLocks noGrp="1"/>
          </p:cNvSpPr>
          <p:nvPr>
            <p:ph idx="1"/>
          </p:nvPr>
        </p:nvSpPr>
        <p:spPr/>
        <p:txBody>
          <a:bodyPr vert="horz" lIns="91440" tIns="45720" rIns="91440" bIns="45720" rtlCol="0" anchor="t">
            <a:normAutofit/>
          </a:bodyPr>
          <a:lstStyle/>
          <a:p>
            <a:r>
              <a:rPr lang="en-US" dirty="0"/>
              <a:t>Overall, the implementation of the new 20 MPH speed limit law in Wales is justified due to the positive contribution it had on significantly decreasing the 4 fatal offences, specifically speeding. </a:t>
            </a:r>
          </a:p>
        </p:txBody>
      </p:sp>
      <p:sp>
        <p:nvSpPr>
          <p:cNvPr id="4" name="Date Placeholder 3">
            <a:extLst>
              <a:ext uri="{FF2B5EF4-FFF2-40B4-BE49-F238E27FC236}">
                <a16:creationId xmlns:a16="http://schemas.microsoft.com/office/drawing/2014/main" id="{2E42F644-564D-D865-218E-3A63B1DAA975}"/>
              </a:ext>
            </a:extLst>
          </p:cNvPr>
          <p:cNvSpPr>
            <a:spLocks noGrp="1"/>
          </p:cNvSpPr>
          <p:nvPr>
            <p:ph type="dt" sz="half" idx="10"/>
          </p:nvPr>
        </p:nvSpPr>
        <p:spPr/>
        <p:txBody>
          <a:bodyPr/>
          <a:lstStyle/>
          <a:p>
            <a:fld id="{4AA17086-0442-4238-9569-74071177A8B7}" type="datetime1">
              <a:t>10/25/2024</a:t>
            </a:fld>
            <a:endParaRPr lang="en-US" dirty="0"/>
          </a:p>
        </p:txBody>
      </p:sp>
      <p:sp>
        <p:nvSpPr>
          <p:cNvPr id="5" name="Footer Placeholder 4">
            <a:extLst>
              <a:ext uri="{FF2B5EF4-FFF2-40B4-BE49-F238E27FC236}">
                <a16:creationId xmlns:a16="http://schemas.microsoft.com/office/drawing/2014/main" id="{95DD063D-52F2-866D-E37B-099FA49CECB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570EFE5-FC16-DD8E-2E82-6AD116C2DAC6}"/>
              </a:ext>
            </a:extLst>
          </p:cNvPr>
          <p:cNvSpPr>
            <a:spLocks noGrp="1"/>
          </p:cNvSpPr>
          <p:nvPr>
            <p:ph type="sldNum" sz="quarter" idx="12"/>
          </p:nvPr>
        </p:nvSpPr>
        <p:spPr/>
        <p:txBody>
          <a:bodyPr/>
          <a:lstStyle/>
          <a:p>
            <a:fld id="{196A61CA-0502-4EE4-9724-96EA822543E5}" type="slidenum">
              <a:rPr lang="en-US" dirty="0"/>
              <a:t>11</a:t>
            </a:fld>
            <a:endParaRPr lang="en-US" dirty="0"/>
          </a:p>
        </p:txBody>
      </p:sp>
    </p:spTree>
    <p:extLst>
      <p:ext uri="{BB962C8B-B14F-4D97-AF65-F5344CB8AC3E}">
        <p14:creationId xmlns:p14="http://schemas.microsoft.com/office/powerpoint/2010/main" val="1847856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CB1C5-3BB8-FABA-603A-9230F46CAFF5}"/>
              </a:ext>
            </a:extLst>
          </p:cNvPr>
          <p:cNvSpPr>
            <a:spLocks noGrp="1"/>
          </p:cNvSpPr>
          <p:nvPr>
            <p:ph type="title"/>
          </p:nvPr>
        </p:nvSpPr>
        <p:spPr>
          <a:xfrm>
            <a:off x="836086" y="-667840"/>
            <a:ext cx="4903623" cy="1864196"/>
          </a:xfrm>
        </p:spPr>
        <p:txBody>
          <a:bodyPr/>
          <a:lstStyle/>
          <a:p>
            <a:r>
              <a:rPr lang="en-US" dirty="0"/>
              <a:t>Research Timetable</a:t>
            </a:r>
          </a:p>
        </p:txBody>
      </p:sp>
      <p:sp>
        <p:nvSpPr>
          <p:cNvPr id="5" name="Date Placeholder 4">
            <a:extLst>
              <a:ext uri="{FF2B5EF4-FFF2-40B4-BE49-F238E27FC236}">
                <a16:creationId xmlns:a16="http://schemas.microsoft.com/office/drawing/2014/main" id="{588BAF9C-E464-9053-C193-D67CE2B2677F}"/>
              </a:ext>
            </a:extLst>
          </p:cNvPr>
          <p:cNvSpPr>
            <a:spLocks noGrp="1"/>
          </p:cNvSpPr>
          <p:nvPr>
            <p:ph type="dt" sz="half" idx="10"/>
          </p:nvPr>
        </p:nvSpPr>
        <p:spPr/>
        <p:txBody>
          <a:bodyPr/>
          <a:lstStyle/>
          <a:p>
            <a:fld id="{E427C231-3EB3-4D6F-AE2F-DE59C051A0B8}" type="datetime1">
              <a:t>10/25/2024</a:t>
            </a:fld>
            <a:endParaRPr lang="en-US" dirty="0"/>
          </a:p>
        </p:txBody>
      </p:sp>
      <p:sp>
        <p:nvSpPr>
          <p:cNvPr id="7" name="Slide Number Placeholder 6">
            <a:extLst>
              <a:ext uri="{FF2B5EF4-FFF2-40B4-BE49-F238E27FC236}">
                <a16:creationId xmlns:a16="http://schemas.microsoft.com/office/drawing/2014/main" id="{2E7CD111-DCAD-9AD9-6CE4-2BF49B68562D}"/>
              </a:ext>
            </a:extLst>
          </p:cNvPr>
          <p:cNvSpPr>
            <a:spLocks noGrp="1"/>
          </p:cNvSpPr>
          <p:nvPr>
            <p:ph type="sldNum" sz="quarter" idx="12"/>
          </p:nvPr>
        </p:nvSpPr>
        <p:spPr/>
        <p:txBody>
          <a:bodyPr/>
          <a:lstStyle/>
          <a:p>
            <a:fld id="{196A61CA-0502-4EE4-9724-96EA822543E5}" type="slidenum">
              <a:rPr lang="en-US" dirty="0"/>
              <a:t>12</a:t>
            </a:fld>
            <a:endParaRPr lang="en-US" dirty="0"/>
          </a:p>
        </p:txBody>
      </p:sp>
      <p:sp>
        <p:nvSpPr>
          <p:cNvPr id="9" name="TextBox 8">
            <a:extLst>
              <a:ext uri="{FF2B5EF4-FFF2-40B4-BE49-F238E27FC236}">
                <a16:creationId xmlns:a16="http://schemas.microsoft.com/office/drawing/2014/main" id="{B30E701C-E406-168E-B34A-CE3D0CC9CA9C}"/>
              </a:ext>
            </a:extLst>
          </p:cNvPr>
          <p:cNvSpPr txBox="1"/>
          <p:nvPr/>
        </p:nvSpPr>
        <p:spPr>
          <a:xfrm>
            <a:off x="416718" y="1416843"/>
            <a:ext cx="1139520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Background reading: I accessed the initial reading from government data, books and journals articles from the internet. The reason for this is because these types of sources are academic and trustworthy. </a:t>
            </a:r>
          </a:p>
          <a:p>
            <a:pPr marL="285750" indent="-285750">
              <a:buFont typeface="Arial"/>
              <a:buChar char="•"/>
            </a:pPr>
            <a:endParaRPr lang="en-GB" dirty="0"/>
          </a:p>
          <a:p>
            <a:pPr marL="285750" indent="-285750">
              <a:buFont typeface="Arial"/>
              <a:buChar char="•"/>
            </a:pPr>
            <a:r>
              <a:rPr lang="en-GB" dirty="0"/>
              <a:t>Planning: I broke down the assignment question into smaller segments in order to help understand what is required from me and I proceeded look over the lecture notes and gather key concepts and words relating to the assignment question. Then I used that as my foundation to start researching. </a:t>
            </a:r>
          </a:p>
          <a:p>
            <a:pPr marL="285750" indent="-285750">
              <a:buFont typeface="Arial"/>
              <a:buChar char="•"/>
            </a:pPr>
            <a:endParaRPr lang="en-GB" dirty="0"/>
          </a:p>
          <a:p>
            <a:pPr marL="285750" indent="-285750">
              <a:buFont typeface="Arial"/>
              <a:buChar char="•"/>
            </a:pPr>
            <a:r>
              <a:rPr lang="en-GB" dirty="0"/>
              <a:t>Research: I gathered research papers and then I </a:t>
            </a:r>
            <a:r>
              <a:rPr lang="en-GB"/>
              <a:t>abstracted relevant research. </a:t>
            </a:r>
          </a:p>
          <a:p>
            <a:pPr marL="285750" indent="-285750">
              <a:buFont typeface="Arial"/>
              <a:buChar char="•"/>
            </a:pPr>
            <a:endParaRPr lang="en-GB" dirty="0"/>
          </a:p>
          <a:p>
            <a:pPr marL="285750" indent="-285750">
              <a:buFont typeface="Arial"/>
              <a:buChar char="•"/>
            </a:pPr>
            <a:r>
              <a:rPr lang="en-GB" dirty="0"/>
              <a:t>Wider reading: I used additional sources such as  criticism and disadvantages of the 20 MPH speed limit in order to build upon my research.</a:t>
            </a:r>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r>
              <a:rPr lang="en-GB" dirty="0"/>
              <a:t>Reflection/challenges: I faced difficulty trying to find sources for this presentation because the 20 MPH speed limit in Wales is still relatively new, and it has limited research studies and sources on it to analyse. </a:t>
            </a:r>
          </a:p>
          <a:p>
            <a:pPr marL="285750" indent="-285750">
              <a:buFont typeface="Arial"/>
              <a:buChar char="•"/>
            </a:pPr>
            <a:endParaRPr lang="en-US" dirty="0"/>
          </a:p>
          <a:p>
            <a:pPr marL="285750" indent="-285750">
              <a:buFont typeface="Arial"/>
              <a:buChar char="•"/>
            </a:pPr>
            <a:endParaRPr lang="en-US" dirty="0"/>
          </a:p>
          <a:p>
            <a:pPr marL="285750" indent="-285750">
              <a:buFont typeface="Arial"/>
              <a:buChar char="•"/>
            </a:pPr>
            <a:endParaRPr lang="en-US" dirty="0"/>
          </a:p>
          <a:p>
            <a:pPr marL="285750" indent="-285750">
              <a:buFont typeface="Arial"/>
              <a:buChar char="•"/>
            </a:pPr>
            <a:endParaRPr lang="en-US" dirty="0"/>
          </a:p>
          <a:p>
            <a:pPr marL="285750" indent="-285750">
              <a:buFont typeface="Arial"/>
              <a:buChar char="•"/>
            </a:pPr>
            <a:endParaRPr lang="en-US" dirty="0"/>
          </a:p>
          <a:p>
            <a:pPr marL="285750" indent="-285750">
              <a:buFont typeface="Arial"/>
              <a:buChar char="•"/>
            </a:pPr>
            <a:endParaRPr lang="en-US" dirty="0"/>
          </a:p>
        </p:txBody>
      </p:sp>
    </p:spTree>
    <p:extLst>
      <p:ext uri="{BB962C8B-B14F-4D97-AF65-F5344CB8AC3E}">
        <p14:creationId xmlns:p14="http://schemas.microsoft.com/office/powerpoint/2010/main" val="726763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37CBC-F200-434F-6C05-FEBCE2AF60AD}"/>
              </a:ext>
            </a:extLst>
          </p:cNvPr>
          <p:cNvSpPr>
            <a:spLocks noGrp="1"/>
          </p:cNvSpPr>
          <p:nvPr>
            <p:ph type="title"/>
          </p:nvPr>
        </p:nvSpPr>
        <p:spPr>
          <a:xfrm>
            <a:off x="1165797" y="-2305"/>
            <a:ext cx="9238434" cy="857559"/>
          </a:xfrm>
        </p:spPr>
        <p:txBody>
          <a:bodyPr/>
          <a:lstStyle/>
          <a:p>
            <a:r>
              <a:rPr lang="en-US" dirty="0"/>
              <a:t>Reference list</a:t>
            </a:r>
          </a:p>
        </p:txBody>
      </p:sp>
      <p:sp>
        <p:nvSpPr>
          <p:cNvPr id="3" name="Content Placeholder 2">
            <a:extLst>
              <a:ext uri="{FF2B5EF4-FFF2-40B4-BE49-F238E27FC236}">
                <a16:creationId xmlns:a16="http://schemas.microsoft.com/office/drawing/2014/main" id="{073AD28F-1A4B-45FA-ABC8-0D2847228867}"/>
              </a:ext>
            </a:extLst>
          </p:cNvPr>
          <p:cNvSpPr>
            <a:spLocks noGrp="1"/>
          </p:cNvSpPr>
          <p:nvPr>
            <p:ph idx="1"/>
          </p:nvPr>
        </p:nvSpPr>
        <p:spPr>
          <a:xfrm>
            <a:off x="1165797" y="857250"/>
            <a:ext cx="9238434" cy="5839557"/>
          </a:xfrm>
        </p:spPr>
        <p:txBody>
          <a:bodyPr vert="horz" lIns="91440" tIns="45720" rIns="91440" bIns="45720" rtlCol="0" anchor="t">
            <a:normAutofit fontScale="32500" lnSpcReduction="20000"/>
          </a:bodyPr>
          <a:lstStyle/>
          <a:p>
            <a:pPr marL="342900" indent="-342900">
              <a:buAutoNum type="arabicPeriod"/>
            </a:pPr>
            <a:r>
              <a:rPr lang="en-US" dirty="0">
                <a:latin typeface="Arial"/>
                <a:ea typeface="Calibri"/>
                <a:cs typeface="Calibri"/>
              </a:rPr>
              <a:t>Broughton, J. (2008) 'Car driver casualty rates in Great Britain by type of car', </a:t>
            </a:r>
            <a:r>
              <a:rPr lang="en-US" i="1" dirty="0">
                <a:latin typeface="Arial"/>
                <a:ea typeface="Calibri"/>
                <a:cs typeface="Calibri"/>
              </a:rPr>
              <a:t>Accident Analysis and Prevention</a:t>
            </a:r>
            <a:r>
              <a:rPr lang="en-US" dirty="0">
                <a:latin typeface="Arial"/>
                <a:ea typeface="Calibri"/>
                <a:cs typeface="Calibri"/>
              </a:rPr>
              <a:t>, 40(4), pp. 1543-1552. Available at: </a:t>
            </a:r>
            <a:r>
              <a:rPr lang="en-US" dirty="0">
                <a:latin typeface="Arial"/>
                <a:ea typeface="+mn-lt"/>
                <a:cs typeface="+mn-lt"/>
                <a:hlinkClick r:id="rId2"/>
              </a:rPr>
              <a:t>https://doi.org/10.1016/j.aap.2008.04.002</a:t>
            </a:r>
            <a:r>
              <a:rPr lang="en-US" dirty="0">
                <a:latin typeface="Arial"/>
                <a:ea typeface="Calibri"/>
                <a:cs typeface="Calibri"/>
              </a:rPr>
              <a:t>  </a:t>
            </a:r>
            <a:endParaRPr lang="en-US"/>
          </a:p>
          <a:p>
            <a:pPr marL="342900" indent="-342900">
              <a:buAutoNum type="arabicPeriod"/>
            </a:pPr>
            <a:r>
              <a:rPr lang="en-US" err="1">
                <a:latin typeface="Arial"/>
                <a:ea typeface="Calibri"/>
                <a:cs typeface="Calibri"/>
              </a:rPr>
              <a:t>Doecke</a:t>
            </a:r>
            <a:r>
              <a:rPr lang="en-US" dirty="0">
                <a:latin typeface="Arial"/>
                <a:ea typeface="Calibri"/>
                <a:cs typeface="Calibri"/>
              </a:rPr>
              <a:t>, S, </a:t>
            </a:r>
            <a:r>
              <a:rPr lang="en-US" err="1">
                <a:latin typeface="Arial"/>
                <a:ea typeface="Calibri"/>
                <a:cs typeface="Calibri"/>
              </a:rPr>
              <a:t>Kloedan</a:t>
            </a:r>
            <a:r>
              <a:rPr lang="en-US" dirty="0">
                <a:latin typeface="Arial"/>
                <a:ea typeface="Calibri"/>
                <a:cs typeface="Calibri"/>
              </a:rPr>
              <a:t>., Craig., Dutschke, J. and </a:t>
            </a:r>
            <a:r>
              <a:rPr lang="en-US" err="1">
                <a:latin typeface="Arial"/>
                <a:ea typeface="Calibri"/>
                <a:cs typeface="Calibri"/>
              </a:rPr>
              <a:t>Baldock</a:t>
            </a:r>
            <a:r>
              <a:rPr lang="en-US" dirty="0">
                <a:latin typeface="Arial"/>
                <a:ea typeface="Calibri"/>
                <a:cs typeface="Calibri"/>
              </a:rPr>
              <a:t>, R. (2018) 'Safe speed limits for a safe system: The relationship between speed limit and fatal  crash rate for different crash types', </a:t>
            </a:r>
            <a:r>
              <a:rPr lang="en-US" i="1" dirty="0">
                <a:latin typeface="Arial"/>
                <a:ea typeface="Calibri"/>
                <a:cs typeface="Calibri"/>
              </a:rPr>
              <a:t>Traffic Injury Prevention, </a:t>
            </a:r>
            <a:r>
              <a:rPr lang="en-US" dirty="0">
                <a:latin typeface="Arial"/>
                <a:ea typeface="Calibri"/>
                <a:cs typeface="Calibri"/>
              </a:rPr>
              <a:t>19(4), pp. 404-408. Available at: </a:t>
            </a:r>
            <a:r>
              <a:rPr lang="en-US" dirty="0">
                <a:latin typeface="Arial"/>
                <a:ea typeface="+mn-lt"/>
                <a:cs typeface="+mn-lt"/>
                <a:hlinkClick r:id="rId3"/>
              </a:rPr>
              <a:t>https://doi.org/10.1080/15389588.2017.1422601</a:t>
            </a:r>
            <a:r>
              <a:rPr lang="en-US" dirty="0">
                <a:latin typeface="Arial"/>
                <a:ea typeface="+mn-lt"/>
                <a:cs typeface="+mn-lt"/>
              </a:rPr>
              <a:t> </a:t>
            </a:r>
          </a:p>
          <a:p>
            <a:pPr marL="342900" indent="-342900">
              <a:buAutoNum type="arabicPeriod"/>
            </a:pPr>
            <a:r>
              <a:rPr lang="en-US" err="1">
                <a:latin typeface="Arial"/>
                <a:ea typeface="Calibri"/>
                <a:cs typeface="Calibri"/>
              </a:rPr>
              <a:t>Fisa</a:t>
            </a:r>
            <a:r>
              <a:rPr lang="en-US" dirty="0">
                <a:latin typeface="Arial"/>
                <a:ea typeface="Calibri"/>
                <a:cs typeface="Calibri"/>
              </a:rPr>
              <a:t>, R., Musukuma, M., Sampa., Musonda, P, and Young, T. (2022) 'Effects of interventions for preventing road traffic crashes: an overview of systematic reviews', </a:t>
            </a:r>
            <a:r>
              <a:rPr lang="en-US" i="1" dirty="0">
                <a:latin typeface="Arial"/>
                <a:ea typeface="Calibri"/>
                <a:cs typeface="Calibri"/>
              </a:rPr>
              <a:t>BMC Public Health, </a:t>
            </a:r>
            <a:r>
              <a:rPr lang="en-US" dirty="0">
                <a:latin typeface="Arial"/>
                <a:ea typeface="Calibri"/>
                <a:cs typeface="Calibri"/>
              </a:rPr>
              <a:t>article 513. Available at: </a:t>
            </a:r>
            <a:r>
              <a:rPr lang="en-US" dirty="0">
                <a:latin typeface="Arial"/>
                <a:ea typeface="Calibri"/>
                <a:cs typeface="Calibri"/>
                <a:hlinkClick r:id="rId4"/>
              </a:rPr>
              <a:t>https://doi.org/10.1186/s12889-021-12253-y</a:t>
            </a:r>
            <a:r>
              <a:rPr lang="en-US" dirty="0">
                <a:solidFill>
                  <a:srgbClr val="333333"/>
                </a:solidFill>
                <a:latin typeface="Arial"/>
                <a:ea typeface="Calibri"/>
                <a:cs typeface="Calibri"/>
              </a:rPr>
              <a:t> </a:t>
            </a:r>
            <a:endParaRPr lang="en-US" dirty="0">
              <a:latin typeface="Arial"/>
              <a:ea typeface="Calibri"/>
              <a:cs typeface="Calibri"/>
            </a:endParaRPr>
          </a:p>
          <a:p>
            <a:pPr marL="342900" indent="-342900">
              <a:buAutoNum type="arabicPeriod"/>
            </a:pPr>
            <a:r>
              <a:rPr lang="en-US" dirty="0">
                <a:solidFill>
                  <a:srgbClr val="FFFFFF"/>
                </a:solidFill>
                <a:latin typeface="Arial"/>
                <a:ea typeface="Calibri"/>
                <a:cs typeface="Calibri"/>
              </a:rPr>
              <a:t>Grundy, C., Steinbach, R., Edwards, P., Green, J., Armstrong, B. and Wilkinson, P. (2009) 'Effect of 20 mph traffic speed zones on road traffic injuries in London, 1986-2006: controlled interrupted time series analysis', </a:t>
            </a:r>
            <a:r>
              <a:rPr lang="en-US" i="1" dirty="0">
                <a:solidFill>
                  <a:srgbClr val="FFFFFF"/>
                </a:solidFill>
                <a:latin typeface="Arial"/>
                <a:ea typeface="Calibri"/>
                <a:cs typeface="Calibri"/>
              </a:rPr>
              <a:t>BMJ</a:t>
            </a:r>
            <a:r>
              <a:rPr lang="en-US" dirty="0">
                <a:solidFill>
                  <a:srgbClr val="FFFFFF"/>
                </a:solidFill>
                <a:latin typeface="Arial"/>
                <a:ea typeface="Calibri"/>
                <a:cs typeface="Calibri"/>
              </a:rPr>
              <a:t>, 339. Available at: </a:t>
            </a:r>
            <a:r>
              <a:rPr lang="en-US" dirty="0">
                <a:solidFill>
                  <a:srgbClr val="FFFFFF"/>
                </a:solidFill>
                <a:latin typeface="Arial"/>
                <a:ea typeface="+mn-lt"/>
                <a:cs typeface="+mn-lt"/>
                <a:hlinkClick r:id="rId5"/>
              </a:rPr>
              <a:t>https://doi.org/10.1136/bmj.b4469</a:t>
            </a:r>
            <a:r>
              <a:rPr lang="en-US" dirty="0">
                <a:solidFill>
                  <a:srgbClr val="FFFFFF"/>
                </a:solidFill>
                <a:latin typeface="Arial"/>
                <a:ea typeface="+mn-lt"/>
                <a:cs typeface="+mn-lt"/>
              </a:rPr>
              <a:t> </a:t>
            </a:r>
            <a:endParaRPr lang="en-US">
              <a:solidFill>
                <a:srgbClr val="FFFFFF"/>
              </a:solidFill>
              <a:latin typeface="Arial"/>
              <a:ea typeface="Calibri"/>
              <a:cs typeface="Calibri"/>
            </a:endParaRPr>
          </a:p>
          <a:p>
            <a:pPr marL="342900" indent="-342900">
              <a:buAutoNum type="arabicPeriod"/>
            </a:pPr>
            <a:r>
              <a:rPr lang="en-US" dirty="0" err="1">
                <a:latin typeface="Arial"/>
                <a:ea typeface="Calibri"/>
                <a:cs typeface="Calibri"/>
              </a:rPr>
              <a:t>GoSafe</a:t>
            </a:r>
            <a:r>
              <a:rPr lang="en-US" dirty="0">
                <a:latin typeface="Arial"/>
                <a:ea typeface="Calibri"/>
                <a:cs typeface="Calibri"/>
              </a:rPr>
              <a:t> (2024) </a:t>
            </a:r>
            <a:r>
              <a:rPr lang="en-US" i="1" dirty="0" err="1">
                <a:latin typeface="Arial"/>
                <a:ea typeface="Calibri"/>
                <a:cs typeface="Calibri"/>
              </a:rPr>
              <a:t>GoSafe</a:t>
            </a:r>
            <a:r>
              <a:rPr lang="en-US" i="1" dirty="0">
                <a:latin typeface="Arial"/>
                <a:ea typeface="Calibri"/>
                <a:cs typeface="Calibri"/>
              </a:rPr>
              <a:t> – 20mph. </a:t>
            </a:r>
            <a:r>
              <a:rPr lang="en-US" dirty="0">
                <a:latin typeface="Arial"/>
                <a:ea typeface="Calibri"/>
                <a:cs typeface="Calibri"/>
              </a:rPr>
              <a:t>Available at: </a:t>
            </a:r>
            <a:r>
              <a:rPr lang="en-US" dirty="0">
                <a:ea typeface="+mn-lt"/>
                <a:cs typeface="+mn-lt"/>
                <a:hlinkClick r:id="rId6"/>
              </a:rPr>
              <a:t>GoSafe - 20mph Roadside Engagement and Enforcement</a:t>
            </a:r>
            <a:r>
              <a:rPr lang="en-US" dirty="0">
                <a:latin typeface="Arial"/>
                <a:ea typeface="Calibri"/>
                <a:cs typeface="Calibri"/>
              </a:rPr>
              <a:t> (Accessed: 18 October 2024). </a:t>
            </a:r>
          </a:p>
          <a:p>
            <a:pPr marL="342900" indent="-342900">
              <a:buAutoNum type="arabicPeriod"/>
            </a:pPr>
            <a:r>
              <a:rPr lang="en-US" dirty="0">
                <a:latin typeface="Arial"/>
                <a:ea typeface="Calibri"/>
                <a:cs typeface="Calibri"/>
              </a:rPr>
              <a:t>Hunter, R. and </a:t>
            </a:r>
            <a:r>
              <a:rPr lang="en-US" dirty="0" err="1">
                <a:latin typeface="Arial"/>
                <a:ea typeface="Calibri"/>
                <a:cs typeface="Calibri"/>
              </a:rPr>
              <a:t>Fewtrell</a:t>
            </a:r>
            <a:r>
              <a:rPr lang="en-US" dirty="0">
                <a:latin typeface="Arial"/>
                <a:ea typeface="Calibri"/>
                <a:cs typeface="Calibri"/>
              </a:rPr>
              <a:t>, L. (2001) </a:t>
            </a:r>
            <a:r>
              <a:rPr lang="en-US" i="1" dirty="0">
                <a:latin typeface="Arial"/>
                <a:ea typeface="Calibri"/>
                <a:cs typeface="Calibri"/>
              </a:rPr>
              <a:t>Acceptable risk</a:t>
            </a:r>
            <a:r>
              <a:rPr lang="en-US" dirty="0">
                <a:latin typeface="Arial"/>
                <a:ea typeface="Calibri"/>
                <a:cs typeface="Calibri"/>
              </a:rPr>
              <a:t>. London: IWA Publishing. </a:t>
            </a:r>
          </a:p>
          <a:p>
            <a:pPr marL="342900" indent="-342900">
              <a:buAutoNum type="arabicPeriod"/>
            </a:pPr>
            <a:r>
              <a:rPr lang="en-US" dirty="0">
                <a:latin typeface="Arial"/>
                <a:ea typeface="Calibri"/>
                <a:cs typeface="Calibri"/>
              </a:rPr>
              <a:t>Hunter, R., Cleland, C., Busby., J., Nightingale, G., Kee, F., Williams, A.J., Kelly, P., Kelly,. M., Milton, K., </a:t>
            </a:r>
            <a:r>
              <a:rPr lang="en-US" dirty="0" err="1">
                <a:latin typeface="Arial"/>
                <a:ea typeface="Calibri"/>
                <a:cs typeface="Calibri"/>
              </a:rPr>
              <a:t>Kokka</a:t>
            </a:r>
            <a:r>
              <a:rPr lang="en-US" dirty="0">
                <a:latin typeface="Arial"/>
                <a:ea typeface="Calibri"/>
                <a:cs typeface="Calibri"/>
              </a:rPr>
              <a:t>, K. and Jepson, R. (2022) 'Investigating the impact of a 20 miles per hour speed limit intervention on road traffic collisions, casualties, speed and volume in Belfast, UK: 3 year follow-up outcomes of a natural experiment', </a:t>
            </a:r>
            <a:r>
              <a:rPr lang="en-US" i="1" dirty="0">
                <a:latin typeface="Arial"/>
                <a:ea typeface="Calibri"/>
                <a:cs typeface="Calibri"/>
              </a:rPr>
              <a:t>Journal of Epidemiology and Community Health</a:t>
            </a:r>
            <a:r>
              <a:rPr lang="en-US" dirty="0">
                <a:latin typeface="Arial"/>
                <a:ea typeface="Calibri"/>
                <a:cs typeface="Calibri"/>
              </a:rPr>
              <a:t>, 77(1) , pp. 17-25. Available at: </a:t>
            </a:r>
            <a:r>
              <a:rPr lang="en-US" dirty="0">
                <a:latin typeface="Arial"/>
                <a:ea typeface="+mn-lt"/>
                <a:cs typeface="+mn-lt"/>
                <a:hlinkClick r:id="rId7"/>
              </a:rPr>
              <a:t>https://doi.org/10.1136/jech-2022-219729</a:t>
            </a:r>
            <a:r>
              <a:rPr lang="en-US" dirty="0">
                <a:latin typeface="Arial"/>
                <a:ea typeface="+mn-lt"/>
                <a:cs typeface="+mn-lt"/>
              </a:rPr>
              <a:t> </a:t>
            </a:r>
          </a:p>
          <a:p>
            <a:pPr marL="342900" indent="-342900">
              <a:buAutoNum type="arabicPeriod"/>
            </a:pPr>
            <a:r>
              <a:rPr lang="en-US" dirty="0">
                <a:latin typeface="Arial"/>
                <a:ea typeface="Calibri"/>
                <a:cs typeface="Calibri"/>
              </a:rPr>
              <a:t>Jou, S., Goh, K. and Hebenton, B. (2023) 'Criminals on the road? An exploration study of those convicted of causing death by dangerous driving in Taipei City, Taiwan', </a:t>
            </a:r>
            <a:r>
              <a:rPr lang="en-US" i="1" dirty="0">
                <a:latin typeface="Arial"/>
                <a:ea typeface="Calibri"/>
                <a:cs typeface="Calibri"/>
              </a:rPr>
              <a:t>International Journal of Police Science and Management, </a:t>
            </a:r>
            <a:r>
              <a:rPr lang="en-US" dirty="0">
                <a:latin typeface="Arial"/>
                <a:ea typeface="Calibri"/>
                <a:cs typeface="Calibri"/>
              </a:rPr>
              <a:t>25(1), pp. 96-105. Available at: </a:t>
            </a:r>
            <a:r>
              <a:rPr lang="en-US" dirty="0">
                <a:latin typeface="Arial"/>
                <a:ea typeface="+mn-lt"/>
                <a:cs typeface="+mn-lt"/>
                <a:hlinkClick r:id="rId8"/>
              </a:rPr>
              <a:t>https://doi.org/10.1177/14613557221138608</a:t>
            </a:r>
            <a:r>
              <a:rPr lang="en-US" dirty="0">
                <a:latin typeface="Arial"/>
                <a:ea typeface="+mn-lt"/>
                <a:cs typeface="+mn-lt"/>
              </a:rPr>
              <a:t> </a:t>
            </a:r>
            <a:endParaRPr lang="en-US" dirty="0">
              <a:latin typeface="Arial"/>
              <a:ea typeface="Calibri"/>
              <a:cs typeface="Calibri"/>
            </a:endParaRPr>
          </a:p>
          <a:p>
            <a:pPr marL="342900" indent="-342900">
              <a:buAutoNum type="arabicPeriod"/>
            </a:pPr>
            <a:r>
              <a:rPr lang="en-US" dirty="0">
                <a:latin typeface="Arial"/>
                <a:ea typeface="Calibri"/>
                <a:cs typeface="Calibri"/>
              </a:rPr>
              <a:t>Jones, S.J. and Brunt, H. (2017) 'Twenty miles per hour speed limits: a sustainable solution to public health problems in Wales', </a:t>
            </a:r>
            <a:r>
              <a:rPr lang="en-US" i="1" dirty="0">
                <a:latin typeface="Arial"/>
                <a:ea typeface="Calibri"/>
                <a:cs typeface="Calibri"/>
              </a:rPr>
              <a:t>Journal of Epidemiol Community Health</a:t>
            </a:r>
            <a:r>
              <a:rPr lang="en-US" dirty="0">
                <a:latin typeface="Arial"/>
                <a:ea typeface="Calibri"/>
                <a:cs typeface="Calibri"/>
              </a:rPr>
              <a:t>, 71(7), pp. 699-706. Available at: </a:t>
            </a:r>
            <a:r>
              <a:rPr lang="en-US" dirty="0">
                <a:ea typeface="+mn-lt"/>
                <a:cs typeface="+mn-lt"/>
                <a:hlinkClick r:id="rId9"/>
              </a:rPr>
              <a:t>https://doi.org/10.1136/jech-2016-208859</a:t>
            </a:r>
            <a:r>
              <a:rPr lang="en-US" dirty="0">
                <a:ea typeface="+mn-lt"/>
                <a:cs typeface="+mn-lt"/>
              </a:rPr>
              <a:t> </a:t>
            </a:r>
            <a:endParaRPr lang="en-US" dirty="0">
              <a:latin typeface="Arial"/>
              <a:ea typeface="Calibri"/>
              <a:cs typeface="Calibri"/>
            </a:endParaRPr>
          </a:p>
          <a:p>
            <a:pPr marL="342900" indent="-342900">
              <a:buAutoNum type="arabicPeriod"/>
            </a:pPr>
            <a:r>
              <a:rPr lang="en-US" dirty="0">
                <a:latin typeface="Trade Gothic Next Light"/>
                <a:ea typeface="Calibri"/>
                <a:cs typeface="Calibri"/>
              </a:rPr>
              <a:t>Jon, S. (2005) '</a:t>
            </a:r>
            <a:r>
              <a:rPr lang="en-US" err="1">
                <a:latin typeface="Trade Gothic Next Light"/>
                <a:ea typeface="Calibri"/>
                <a:cs typeface="Calibri"/>
              </a:rPr>
              <a:t>Derivinmg</a:t>
            </a:r>
            <a:r>
              <a:rPr lang="en-US" dirty="0">
                <a:latin typeface="Trade Gothic Next Light"/>
                <a:ea typeface="Calibri"/>
                <a:cs typeface="Calibri"/>
              </a:rPr>
              <a:t> Values of Statistical Lives From Observations of Speed Limits and Driving </a:t>
            </a:r>
            <a:r>
              <a:rPr lang="en-US" err="1">
                <a:latin typeface="Trade Gothic Next Light"/>
                <a:ea typeface="Calibri"/>
                <a:cs typeface="Calibri"/>
              </a:rPr>
              <a:t>Behaviour</a:t>
            </a:r>
            <a:r>
              <a:rPr lang="en-US" dirty="0">
                <a:latin typeface="Trade Gothic Next Light"/>
                <a:ea typeface="Calibri"/>
                <a:cs typeface="Calibri"/>
              </a:rPr>
              <a:t>', </a:t>
            </a:r>
            <a:r>
              <a:rPr lang="en-US" i="1" dirty="0">
                <a:latin typeface="Trade Gothic Next Light"/>
                <a:ea typeface="Calibri"/>
                <a:cs typeface="Calibri"/>
              </a:rPr>
              <a:t>Journal of Transport Economics and Policy, </a:t>
            </a:r>
            <a:r>
              <a:rPr lang="en-US" dirty="0">
                <a:latin typeface="Trade Gothic Next Light"/>
                <a:ea typeface="Calibri"/>
                <a:cs typeface="Calibri"/>
              </a:rPr>
              <a:t>39(1), pp. 93-108. Available at:  </a:t>
            </a:r>
            <a:r>
              <a:rPr lang="en-US" dirty="0">
                <a:ea typeface="+mn-lt"/>
                <a:cs typeface="+mn-lt"/>
                <a:hlinkClick r:id="rId10"/>
              </a:rPr>
              <a:t>Deriving Values of Statistical Lives From Observations of Speed L...: Ingenta Connect</a:t>
            </a:r>
            <a:r>
              <a:rPr lang="en-US" dirty="0">
                <a:ea typeface="+mn-lt"/>
                <a:cs typeface="+mn-lt"/>
              </a:rPr>
              <a:t> </a:t>
            </a:r>
          </a:p>
          <a:p>
            <a:pPr marL="342900" indent="-342900">
              <a:buAutoNum type="arabicPeriod"/>
            </a:pPr>
            <a:r>
              <a:rPr lang="en-US" err="1">
                <a:latin typeface="Arial"/>
                <a:ea typeface="Calibri"/>
                <a:cs typeface="Calibri"/>
              </a:rPr>
              <a:t>Kokka</a:t>
            </a:r>
            <a:r>
              <a:rPr lang="en-US" dirty="0">
                <a:latin typeface="Arial"/>
                <a:ea typeface="Calibri"/>
                <a:cs typeface="Calibri"/>
              </a:rPr>
              <a:t>, K., Nightingale, G., Williams, A.J., Abbas, A., Popov, V.,  Sharp, S., Hunter, R.F., Jepson, R. and Woodcock, J. (2024)  'Effect of 20 mph speed limit on traffic injuries in </a:t>
            </a:r>
            <a:r>
              <a:rPr lang="en-US" err="1">
                <a:latin typeface="Arial"/>
                <a:ea typeface="Calibri"/>
                <a:cs typeface="Calibri"/>
              </a:rPr>
              <a:t>Endinburgh</a:t>
            </a:r>
            <a:r>
              <a:rPr lang="en-US" dirty="0">
                <a:latin typeface="Arial"/>
                <a:ea typeface="Calibri"/>
                <a:cs typeface="Calibri"/>
              </a:rPr>
              <a:t>, UK: a natural experiment and modelling study', </a:t>
            </a:r>
            <a:r>
              <a:rPr lang="en-US" i="1" dirty="0">
                <a:latin typeface="Arial"/>
                <a:ea typeface="Calibri"/>
                <a:cs typeface="Calibri"/>
              </a:rPr>
              <a:t>Journal of Epidemiology and Community Health</a:t>
            </a:r>
            <a:r>
              <a:rPr lang="en-US" dirty="0">
                <a:latin typeface="Arial"/>
                <a:ea typeface="Calibri"/>
                <a:cs typeface="Calibri"/>
              </a:rPr>
              <a:t>, 78(7), pp. 1-7. Available at: </a:t>
            </a:r>
            <a:r>
              <a:rPr lang="en-US" dirty="0">
                <a:ea typeface="+mn-lt"/>
                <a:cs typeface="+mn-lt"/>
                <a:hlinkClick r:id="rId11"/>
              </a:rPr>
              <a:t>https://doi.org/10.1136/jech-2023-221612</a:t>
            </a:r>
            <a:r>
              <a:rPr lang="en-US" dirty="0">
                <a:ea typeface="+mn-lt"/>
                <a:cs typeface="+mn-lt"/>
              </a:rPr>
              <a:t> </a:t>
            </a:r>
          </a:p>
          <a:p>
            <a:pPr marL="342900" indent="-342900">
              <a:buAutoNum type="arabicPeriod"/>
            </a:pPr>
            <a:r>
              <a:rPr lang="en-US" dirty="0">
                <a:latin typeface="Trade Gothic Next Light"/>
                <a:ea typeface="Calibri"/>
                <a:cs typeface="Calibri"/>
              </a:rPr>
              <a:t>Lincolnshire Parish Council (2021) </a:t>
            </a:r>
            <a:r>
              <a:rPr lang="en-US" i="1" dirty="0">
                <a:latin typeface="Trade Gothic Next Light"/>
                <a:ea typeface="Calibri"/>
                <a:cs typeface="Calibri"/>
              </a:rPr>
              <a:t>Police to set days of action for the fatal 4</a:t>
            </a:r>
            <a:r>
              <a:rPr lang="en-US" dirty="0">
                <a:latin typeface="Trade Gothic Next Light"/>
                <a:ea typeface="Calibri"/>
                <a:cs typeface="Calibri"/>
              </a:rPr>
              <a:t>. Available at: </a:t>
            </a:r>
            <a:r>
              <a:rPr lang="en-US" dirty="0">
                <a:ea typeface="+mn-lt"/>
                <a:cs typeface="+mn-lt"/>
                <a:hlinkClick r:id="rId12"/>
              </a:rPr>
              <a:t>Police to set days of action for the Fatal4 – Sutton Bridge and Wingland Parish Council</a:t>
            </a:r>
            <a:r>
              <a:rPr lang="en-US" dirty="0">
                <a:ea typeface="+mn-lt"/>
                <a:cs typeface="+mn-lt"/>
              </a:rPr>
              <a:t> (Accessed: 10 October 2024). </a:t>
            </a:r>
          </a:p>
          <a:p>
            <a:pPr marL="342900" indent="-342900">
              <a:buAutoNum type="arabicPeriod"/>
            </a:pPr>
            <a:r>
              <a:rPr lang="en-US" dirty="0">
                <a:latin typeface="Arial"/>
                <a:ea typeface="Calibri"/>
                <a:cs typeface="Calibri"/>
              </a:rPr>
              <a:t>Milton, K., Baker,  G., Cleland, C.L., Cope, A., Hunter, R.F., Jepson, R., Kee, F., Kelly, P., Williams, A.J. and Kelly, M.P (2024) 'The tales of two cities: use of evidence for introducing 20 miles per hour speed limits in Edinburgh and Belfast', </a:t>
            </a:r>
            <a:r>
              <a:rPr lang="en-US" i="1" dirty="0">
                <a:latin typeface="Arial"/>
                <a:ea typeface="Calibri"/>
                <a:cs typeface="Calibri"/>
              </a:rPr>
              <a:t>Health Research Policy and Systems,</a:t>
            </a:r>
            <a:r>
              <a:rPr lang="en-US" dirty="0">
                <a:latin typeface="Arial"/>
                <a:ea typeface="Calibri"/>
                <a:cs typeface="Calibri"/>
              </a:rPr>
              <a:t> 22(1), pp. 25-35. Available at: </a:t>
            </a:r>
            <a:r>
              <a:rPr lang="en-US" sz="2200" dirty="0">
                <a:solidFill>
                  <a:srgbClr val="333333"/>
                </a:solidFill>
                <a:ea typeface="+mn-lt"/>
                <a:cs typeface="+mn-lt"/>
                <a:hlinkClick r:id="rId13"/>
              </a:rPr>
              <a:t>https://doi.org/10.1186/s12961-024-01213-8</a:t>
            </a:r>
            <a:r>
              <a:rPr lang="en-US" sz="2200" dirty="0">
                <a:solidFill>
                  <a:srgbClr val="333333"/>
                </a:solidFill>
                <a:ea typeface="+mn-lt"/>
                <a:cs typeface="+mn-lt"/>
              </a:rPr>
              <a:t> </a:t>
            </a:r>
          </a:p>
          <a:p>
            <a:pPr marL="342900" indent="-342900">
              <a:buAutoNum type="arabicPeriod"/>
            </a:pPr>
            <a:r>
              <a:rPr lang="en-US" dirty="0">
                <a:latin typeface="Arial"/>
                <a:ea typeface="Calibri"/>
                <a:cs typeface="Calibri"/>
              </a:rPr>
              <a:t>NPCC (2024) </a:t>
            </a:r>
            <a:r>
              <a:rPr lang="en-US" i="1" dirty="0">
                <a:latin typeface="Arial"/>
                <a:ea typeface="Calibri"/>
                <a:cs typeface="Calibri"/>
              </a:rPr>
              <a:t>'Fatal 4' </a:t>
            </a:r>
            <a:r>
              <a:rPr lang="en-GB" i="1" dirty="0">
                <a:latin typeface="Arial"/>
                <a:ea typeface="Calibri"/>
                <a:cs typeface="Calibri"/>
              </a:rPr>
              <a:t>behaviours</a:t>
            </a:r>
            <a:r>
              <a:rPr lang="en-US" i="1" dirty="0">
                <a:latin typeface="Arial"/>
                <a:ea typeface="Calibri"/>
                <a:cs typeface="Calibri"/>
              </a:rPr>
              <a:t> drive up road collisions by 20% in July</a:t>
            </a:r>
            <a:r>
              <a:rPr lang="en-US" dirty="0">
                <a:latin typeface="Arial"/>
                <a:ea typeface="Calibri"/>
                <a:cs typeface="Calibri"/>
              </a:rPr>
              <a:t>. Available at: </a:t>
            </a:r>
            <a:r>
              <a:rPr lang="en-US" dirty="0">
                <a:latin typeface="Arial"/>
                <a:ea typeface="+mn-lt"/>
                <a:cs typeface="+mn-lt"/>
                <a:hlinkClick r:id="rId14"/>
              </a:rPr>
              <a:t>‘Fatal 4’ behaviours drive up road collisions by 20% in July (npcc.police.uk)</a:t>
            </a:r>
            <a:r>
              <a:rPr lang="en-US" dirty="0">
                <a:latin typeface="Arial"/>
                <a:ea typeface="+mn-lt"/>
                <a:cs typeface="+mn-lt"/>
              </a:rPr>
              <a:t> (Accessed date: 3rd October 2024). </a:t>
            </a:r>
            <a:endParaRPr lang="en-US" dirty="0">
              <a:latin typeface="Arial"/>
              <a:ea typeface="Calibri"/>
              <a:cs typeface="Calibri"/>
            </a:endParaRPr>
          </a:p>
          <a:p>
            <a:pPr marL="342900" indent="-342900">
              <a:buAutoNum type="arabicPeriod"/>
            </a:pPr>
            <a:r>
              <a:rPr lang="en-US" dirty="0">
                <a:latin typeface="Arial"/>
                <a:ea typeface="Calibri"/>
                <a:cs typeface="Calibri"/>
              </a:rPr>
              <a:t>Nightingale, G., Williams, A., Woodcock, J., Kelly, P., </a:t>
            </a:r>
            <a:r>
              <a:rPr lang="en-US" err="1">
                <a:latin typeface="Arial"/>
                <a:ea typeface="Calibri"/>
                <a:cs typeface="Calibri"/>
              </a:rPr>
              <a:t>Kokka</a:t>
            </a:r>
            <a:r>
              <a:rPr lang="en-US" dirty="0">
                <a:latin typeface="Arial"/>
                <a:ea typeface="Calibri"/>
                <a:cs typeface="Calibri"/>
              </a:rPr>
              <a:t>, K., Abbas, A. and Jepson, R. (2020) 'OP90 An evaluation of the impact of the 20 mph speed limits in the City of Edinburgh on road traffic casualty and collision rates',  </a:t>
            </a:r>
            <a:r>
              <a:rPr lang="en-US" i="1" dirty="0">
                <a:latin typeface="Arial"/>
                <a:ea typeface="Calibri"/>
                <a:cs typeface="Calibri"/>
              </a:rPr>
              <a:t>Journal of Epidemiology and Community Health</a:t>
            </a:r>
            <a:r>
              <a:rPr lang="en-US" dirty="0">
                <a:latin typeface="Arial"/>
                <a:ea typeface="Calibri"/>
                <a:cs typeface="Calibri"/>
              </a:rPr>
              <a:t>, 74(1), pp. 45-52. Available at: </a:t>
            </a:r>
            <a:r>
              <a:rPr lang="en-US" dirty="0">
                <a:ea typeface="+mn-lt"/>
                <a:cs typeface="+mn-lt"/>
                <a:hlinkClick r:id="rId15"/>
              </a:rPr>
              <a:t>https://doi.org/10.1136/jech-2020-SSMabstracts.88</a:t>
            </a:r>
            <a:r>
              <a:rPr lang="en-US" dirty="0">
                <a:latin typeface="Trade Gothic Next Light"/>
                <a:ea typeface="Calibri"/>
                <a:cs typeface="Calibri"/>
              </a:rPr>
              <a:t> </a:t>
            </a:r>
            <a:r>
              <a:rPr lang="en-US" dirty="0">
                <a:latin typeface="Arial"/>
                <a:ea typeface="Calibri"/>
                <a:cs typeface="Calibri"/>
              </a:rPr>
              <a:t> </a:t>
            </a:r>
          </a:p>
          <a:p>
            <a:pPr marL="342900" indent="-342900">
              <a:buAutoNum type="arabicPeriod"/>
            </a:pPr>
            <a:r>
              <a:rPr lang="en-US" err="1">
                <a:latin typeface="Arial"/>
                <a:ea typeface="Calibri"/>
                <a:cs typeface="Calibri"/>
              </a:rPr>
              <a:t>Torroa</a:t>
            </a:r>
            <a:r>
              <a:rPr lang="en-US" dirty="0">
                <a:latin typeface="Arial"/>
                <a:ea typeface="Calibri"/>
                <a:cs typeface="Calibri"/>
              </a:rPr>
              <a:t>, G.  (2021) 'Speed related variables for crash injury risk analysis: what has been used?', </a:t>
            </a:r>
            <a:r>
              <a:rPr lang="en-US" i="1" dirty="0">
                <a:latin typeface="Arial"/>
                <a:ea typeface="Calibri"/>
                <a:cs typeface="Calibri"/>
              </a:rPr>
              <a:t>International Journal of Crashworthiness</a:t>
            </a:r>
            <a:r>
              <a:rPr lang="en-US" dirty="0">
                <a:latin typeface="Arial"/>
                <a:ea typeface="Calibri"/>
                <a:cs typeface="Calibri"/>
              </a:rPr>
              <a:t>, 25(5), pp. 1560-1567. Available at: </a:t>
            </a:r>
            <a:r>
              <a:rPr lang="en-US" dirty="0">
                <a:latin typeface="Arial"/>
                <a:ea typeface="+mn-lt"/>
                <a:cs typeface="+mn-lt"/>
                <a:hlinkClick r:id="rId16"/>
              </a:rPr>
              <a:t>https://doi.org/10.1080/13588265.2021.1959152</a:t>
            </a:r>
            <a:r>
              <a:rPr lang="en-US" dirty="0">
                <a:latin typeface="Arial"/>
                <a:ea typeface="+mn-lt"/>
                <a:cs typeface="+mn-lt"/>
              </a:rPr>
              <a:t> </a:t>
            </a:r>
            <a:endParaRPr lang="en-US" dirty="0">
              <a:latin typeface="Arial"/>
              <a:ea typeface="Calibri"/>
              <a:cs typeface="Calibri"/>
            </a:endParaRPr>
          </a:p>
          <a:p>
            <a:pPr marL="342900" indent="-342900">
              <a:buAutoNum type="arabicPeriod"/>
            </a:pPr>
            <a:r>
              <a:rPr lang="en-US" err="1">
                <a:latin typeface="Arial"/>
                <a:ea typeface="Calibri"/>
                <a:cs typeface="Calibri"/>
              </a:rPr>
              <a:t>Tolouei</a:t>
            </a:r>
            <a:r>
              <a:rPr lang="en-US" dirty="0">
                <a:latin typeface="Arial"/>
                <a:ea typeface="Calibri"/>
                <a:cs typeface="Calibri"/>
              </a:rPr>
              <a:t>, R., Maher, and </a:t>
            </a:r>
            <a:r>
              <a:rPr lang="en-US" err="1">
                <a:latin typeface="Arial"/>
                <a:ea typeface="Calibri"/>
                <a:cs typeface="Calibri"/>
              </a:rPr>
              <a:t>Titheridge</a:t>
            </a:r>
            <a:r>
              <a:rPr lang="en-US" dirty="0">
                <a:latin typeface="Arial"/>
                <a:ea typeface="Calibri"/>
                <a:cs typeface="Calibri"/>
              </a:rPr>
              <a:t>, H. (2013) 'Vehicle mass and injury risk in two-car crashes: A novel methodology', 50(1), pp. 155-166. Available at: </a:t>
            </a:r>
            <a:r>
              <a:rPr lang="en-US" dirty="0">
                <a:latin typeface="Arial"/>
                <a:ea typeface="+mn-lt"/>
                <a:cs typeface="+mn-lt"/>
                <a:hlinkClick r:id="rId2"/>
              </a:rPr>
              <a:t>https://doi.org/10.1016/j.aap.2008.04.002</a:t>
            </a:r>
            <a:r>
              <a:rPr lang="en-US" dirty="0">
                <a:latin typeface="Arial"/>
                <a:ea typeface="+mn-lt"/>
                <a:cs typeface="+mn-lt"/>
              </a:rPr>
              <a:t> </a:t>
            </a:r>
            <a:endParaRPr lang="en-US">
              <a:latin typeface="Arial"/>
              <a:ea typeface="Calibri"/>
              <a:cs typeface="Calibri"/>
            </a:endParaRPr>
          </a:p>
          <a:p>
            <a:pPr marL="342900" indent="-342900">
              <a:buAutoNum type="arabicPeriod"/>
            </a:pPr>
            <a:r>
              <a:rPr lang="en-US" dirty="0">
                <a:latin typeface="Arial"/>
                <a:ea typeface="Calibri"/>
                <a:cs typeface="Calibri"/>
              </a:rPr>
              <a:t>Transport for Wales (2024) </a:t>
            </a:r>
            <a:r>
              <a:rPr lang="en-US" i="1" dirty="0">
                <a:latin typeface="Arial"/>
                <a:ea typeface="Calibri"/>
                <a:cs typeface="Calibri"/>
              </a:rPr>
              <a:t>Default 20mph Speed Limit on </a:t>
            </a:r>
            <a:r>
              <a:rPr lang="en-US" i="1" dirty="0" err="1">
                <a:latin typeface="Arial"/>
                <a:ea typeface="Calibri"/>
                <a:cs typeface="Calibri"/>
              </a:rPr>
              <a:t>Restrcited</a:t>
            </a:r>
            <a:r>
              <a:rPr lang="en-US" i="1" dirty="0">
                <a:latin typeface="Arial"/>
                <a:ea typeface="Calibri"/>
                <a:cs typeface="Calibri"/>
              </a:rPr>
              <a:t> Roads. Available at: </a:t>
            </a:r>
            <a:r>
              <a:rPr lang="en-US" dirty="0">
                <a:ea typeface="+mn-lt"/>
                <a:cs typeface="+mn-lt"/>
                <a:hlinkClick r:id="rId17"/>
              </a:rPr>
              <a:t>Default 20mph Speed Limit on Restricted Roads | Transport for Wales (tfw.wales)</a:t>
            </a:r>
            <a:r>
              <a:rPr lang="en-US" dirty="0">
                <a:ea typeface="+mn-lt"/>
                <a:cs typeface="+mn-lt"/>
              </a:rPr>
              <a:t> (Accessed: 13 October 2024). </a:t>
            </a:r>
            <a:endParaRPr lang="en-US" dirty="0">
              <a:latin typeface="Arial"/>
              <a:ea typeface="Calibri"/>
              <a:cs typeface="Calibri"/>
            </a:endParaRPr>
          </a:p>
          <a:p>
            <a:pPr marL="342900" indent="-342900">
              <a:buAutoNum type="arabicPeriod"/>
            </a:pPr>
            <a:r>
              <a:rPr lang="en-US" dirty="0">
                <a:latin typeface="Arial"/>
                <a:ea typeface="Calibri"/>
                <a:cs typeface="Calibri"/>
              </a:rPr>
              <a:t>Welsh Government (2024) </a:t>
            </a:r>
            <a:r>
              <a:rPr lang="en-US" i="1" dirty="0">
                <a:latin typeface="Arial"/>
                <a:ea typeface="Calibri"/>
                <a:cs typeface="Calibri"/>
              </a:rPr>
              <a:t>Police recorded road collisions: January to March 2024</a:t>
            </a:r>
            <a:r>
              <a:rPr lang="en-US" dirty="0">
                <a:latin typeface="Arial"/>
                <a:ea typeface="Calibri"/>
                <a:cs typeface="Calibri"/>
              </a:rPr>
              <a:t>. Available at: </a:t>
            </a:r>
            <a:r>
              <a:rPr lang="en-US" dirty="0">
                <a:ea typeface="+mn-lt"/>
                <a:cs typeface="+mn-lt"/>
                <a:hlinkClick r:id="rId18"/>
              </a:rPr>
              <a:t>https://www.gov.wales/police-recorded-road-collisions-january-march-2024-provisional-html</a:t>
            </a:r>
            <a:r>
              <a:rPr lang="en-US" dirty="0">
                <a:ea typeface="+mn-lt"/>
                <a:cs typeface="+mn-lt"/>
              </a:rPr>
              <a:t> (Accessed: 13 October 2024). </a:t>
            </a:r>
            <a:endParaRPr lang="en-US" dirty="0">
              <a:latin typeface="Arial"/>
              <a:ea typeface="Calibri"/>
              <a:cs typeface="Calibri"/>
            </a:endParaRPr>
          </a:p>
          <a:p>
            <a:pPr marL="342900" indent="-342900">
              <a:buAutoNum type="arabicPeriod"/>
            </a:pPr>
            <a:r>
              <a:rPr lang="en-US" dirty="0">
                <a:latin typeface="Trade Gothic Next Light"/>
                <a:ea typeface="Calibri"/>
                <a:cs typeface="Calibri"/>
              </a:rPr>
              <a:t>Welsh  Government  (2024) </a:t>
            </a:r>
            <a:r>
              <a:rPr lang="en-US" i="1" dirty="0">
                <a:latin typeface="Trade Gothic Next Light"/>
                <a:ea typeface="Calibri"/>
                <a:cs typeface="Calibri"/>
              </a:rPr>
              <a:t>Introducing 20mph speed limits: frequently asked questions.</a:t>
            </a:r>
            <a:r>
              <a:rPr lang="en-US" dirty="0">
                <a:latin typeface="Trade Gothic Next Light"/>
                <a:ea typeface="Calibri"/>
                <a:cs typeface="Calibri"/>
              </a:rPr>
              <a:t> Available at: </a:t>
            </a:r>
            <a:r>
              <a:rPr lang="en-US" dirty="0">
                <a:ea typeface="+mn-lt"/>
                <a:cs typeface="+mn-lt"/>
                <a:hlinkClick r:id="rId19"/>
              </a:rPr>
              <a:t>Introducing 20mph speed limits: frequently asked questions | GOV.WALES</a:t>
            </a:r>
            <a:r>
              <a:rPr lang="en-US" dirty="0">
                <a:ea typeface="+mn-lt"/>
                <a:cs typeface="+mn-lt"/>
              </a:rPr>
              <a:t> (Accessed: 19 </a:t>
            </a:r>
            <a:r>
              <a:rPr lang="en-US" dirty="0" err="1">
                <a:ea typeface="+mn-lt"/>
                <a:cs typeface="+mn-lt"/>
              </a:rPr>
              <a:t>Ocotber</a:t>
            </a:r>
            <a:r>
              <a:rPr lang="en-US" dirty="0">
                <a:ea typeface="+mn-lt"/>
                <a:cs typeface="+mn-lt"/>
              </a:rPr>
              <a:t> 2024). </a:t>
            </a:r>
          </a:p>
          <a:p>
            <a:pPr marL="342900" indent="-342900">
              <a:buAutoNum type="arabicPeriod"/>
            </a:pPr>
            <a:r>
              <a:rPr lang="en-US" dirty="0">
                <a:latin typeface="Trade Gothic Next Light"/>
                <a:ea typeface="Calibri"/>
                <a:cs typeface="Calibri"/>
              </a:rPr>
              <a:t>Welsh Government (2022) </a:t>
            </a:r>
            <a:r>
              <a:rPr lang="en-US" i="1" dirty="0">
                <a:latin typeface="Trade Gothic Next Light"/>
                <a:ea typeface="Calibri"/>
                <a:cs typeface="Calibri"/>
              </a:rPr>
              <a:t>Police recorded road collisions 2022</a:t>
            </a:r>
            <a:r>
              <a:rPr lang="en-US" dirty="0">
                <a:latin typeface="Trade Gothic Next Light"/>
                <a:ea typeface="Calibri"/>
                <a:cs typeface="Calibri"/>
              </a:rPr>
              <a:t>. Available at: </a:t>
            </a:r>
            <a:r>
              <a:rPr lang="en-US" dirty="0">
                <a:ea typeface="+mn-lt"/>
                <a:cs typeface="+mn-lt"/>
                <a:hlinkClick r:id="rId20"/>
              </a:rPr>
              <a:t>Police recorded road collisions: 2022 (revised) [HTML] | GOV.WALES</a:t>
            </a:r>
            <a:r>
              <a:rPr lang="en-US" dirty="0">
                <a:ea typeface="+mn-lt"/>
                <a:cs typeface="+mn-lt"/>
              </a:rPr>
              <a:t> (Accessed: 13 October 2024). </a:t>
            </a:r>
            <a:endParaRPr lang="en-US" dirty="0">
              <a:latin typeface="Trade Gothic Next Light"/>
              <a:ea typeface="Calibri"/>
              <a:cs typeface="Calibri"/>
            </a:endParaRPr>
          </a:p>
          <a:p>
            <a:pPr marL="342900" indent="-342900">
              <a:buAutoNum type="arabicPeriod"/>
            </a:pPr>
            <a:r>
              <a:rPr lang="en-US" dirty="0">
                <a:latin typeface="Trade Gothic Next Light"/>
                <a:ea typeface="Calibri"/>
                <a:cs typeface="Calibri"/>
              </a:rPr>
              <a:t>YouGov (2024) </a:t>
            </a:r>
            <a:r>
              <a:rPr lang="en-US" i="1" dirty="0">
                <a:latin typeface="Trade Gothic Next Light"/>
                <a:ea typeface="Calibri"/>
                <a:cs typeface="Calibri"/>
              </a:rPr>
              <a:t>Wales overwhelmingly rejects the 20mph speed limit</a:t>
            </a:r>
            <a:r>
              <a:rPr lang="en-US" dirty="0">
                <a:latin typeface="Trade Gothic Next Light"/>
                <a:ea typeface="Calibri"/>
                <a:cs typeface="Calibri"/>
              </a:rPr>
              <a:t>. Available at: </a:t>
            </a:r>
            <a:r>
              <a:rPr lang="en-US" dirty="0">
                <a:ea typeface="+mn-lt"/>
                <a:cs typeface="+mn-lt"/>
                <a:hlinkClick r:id="rId21"/>
              </a:rPr>
              <a:t>Wales overwhelmingly rejects the 20mph speed limit | YouGov</a:t>
            </a:r>
            <a:r>
              <a:rPr lang="en-US" dirty="0">
                <a:ea typeface="+mn-lt"/>
                <a:cs typeface="Calibri"/>
              </a:rPr>
              <a:t> (Accessed: 18 October 2024). </a:t>
            </a:r>
            <a:endParaRPr lang="en-US" dirty="0">
              <a:latin typeface="Trade Gothic Next Light"/>
              <a:ea typeface="Calibri"/>
              <a:cs typeface="Calibri"/>
            </a:endParaRPr>
          </a:p>
          <a:p>
            <a:pPr marL="342900" indent="-342900">
              <a:buAutoNum type="arabicPeriod"/>
            </a:pPr>
            <a:endParaRPr lang="en-US" dirty="0">
              <a:latin typeface="Arial"/>
              <a:ea typeface="Calibri"/>
              <a:cs typeface="Calibri"/>
            </a:endParaRPr>
          </a:p>
        </p:txBody>
      </p:sp>
      <p:sp>
        <p:nvSpPr>
          <p:cNvPr id="4" name="Date Placeholder 3">
            <a:extLst>
              <a:ext uri="{FF2B5EF4-FFF2-40B4-BE49-F238E27FC236}">
                <a16:creationId xmlns:a16="http://schemas.microsoft.com/office/drawing/2014/main" id="{5D8EE6FC-AE27-FDEC-818F-338150AF745C}"/>
              </a:ext>
            </a:extLst>
          </p:cNvPr>
          <p:cNvSpPr>
            <a:spLocks noGrp="1"/>
          </p:cNvSpPr>
          <p:nvPr>
            <p:ph type="dt" sz="half" idx="10"/>
          </p:nvPr>
        </p:nvSpPr>
        <p:spPr/>
        <p:txBody>
          <a:bodyPr/>
          <a:lstStyle/>
          <a:p>
            <a:fld id="{B7F11A22-C13C-4907-B211-0FFE0B9C8115}" type="datetime1">
              <a:t>10/25/2024</a:t>
            </a:fld>
            <a:endParaRPr lang="en-US" dirty="0"/>
          </a:p>
        </p:txBody>
      </p:sp>
      <p:sp>
        <p:nvSpPr>
          <p:cNvPr id="5" name="Footer Placeholder 4">
            <a:extLst>
              <a:ext uri="{FF2B5EF4-FFF2-40B4-BE49-F238E27FC236}">
                <a16:creationId xmlns:a16="http://schemas.microsoft.com/office/drawing/2014/main" id="{23EEB5AD-4737-5CDC-D63E-9827233FE9B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293C8F6-80D1-3EA8-31B0-09260DFC9063}"/>
              </a:ext>
            </a:extLst>
          </p:cNvPr>
          <p:cNvSpPr>
            <a:spLocks noGrp="1"/>
          </p:cNvSpPr>
          <p:nvPr>
            <p:ph type="sldNum" sz="quarter" idx="12"/>
          </p:nvPr>
        </p:nvSpPr>
        <p:spPr/>
        <p:txBody>
          <a:bodyPr/>
          <a:lstStyle/>
          <a:p>
            <a:fld id="{196A61CA-0502-4EE4-9724-96EA822543E5}" type="slidenum">
              <a:rPr lang="en-US" dirty="0"/>
              <a:t>13</a:t>
            </a:fld>
            <a:endParaRPr lang="en-US" dirty="0"/>
          </a:p>
        </p:txBody>
      </p:sp>
    </p:spTree>
    <p:extLst>
      <p:ext uri="{BB962C8B-B14F-4D97-AF65-F5344CB8AC3E}">
        <p14:creationId xmlns:p14="http://schemas.microsoft.com/office/powerpoint/2010/main" val="3966784748"/>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PortalVTI</vt:lpstr>
      <vt:lpstr>Impact of the 20 MPH speed limit in Wales on driver  behaviour and  the 4 fatal offences </vt:lpstr>
      <vt:lpstr>Introduction</vt:lpstr>
      <vt:lpstr>What are the 4 fatal offences and why did the national police chief's council select them over other offences?</vt:lpstr>
      <vt:lpstr> before the 20 mph speed limit was introduced in Wales (part 1) </vt:lpstr>
      <vt:lpstr> before the 20 mph speed limit was introduced in Wales (part 2)</vt:lpstr>
      <vt:lpstr> before the 20 MPH speed limit was Introduced in Wales (part 3)</vt:lpstr>
      <vt:lpstr>After the 20 MPH was introduced in Wales. Did it have an impact on the 4 fatal offence?</vt:lpstr>
      <vt:lpstr>Wales 20 MPH speed limit impact on speed. Do people comply with the speed limit? (part 1)</vt:lpstr>
      <vt:lpstr>Wales 20 MPH speed limit impact on speed. Do people comply with the speed limit? (part 2)</vt:lpstr>
      <vt:lpstr>Criticisms and disadvantages of the 20 mph speed limit law in Wales</vt:lpstr>
      <vt:lpstr>Conclusion</vt:lpstr>
      <vt:lpstr>Research Timetable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2526</cp:revision>
  <dcterms:created xsi:type="dcterms:W3CDTF">2024-10-03T05:43:18Z</dcterms:created>
  <dcterms:modified xsi:type="dcterms:W3CDTF">2024-10-25T14:08:05Z</dcterms:modified>
</cp:coreProperties>
</file>