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70C5D8-9E1C-4219-9425-0F8A8BB4AE10}" v="3" dt="2019-12-09T18:29:28.0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8" d="100"/>
          <a:sy n="68" d="100"/>
        </p:scale>
        <p:origin x="61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ndsey Wyke" userId="c242244c6c57adf5" providerId="LiveId" clId="{E870C5D8-9E1C-4219-9425-0F8A8BB4AE10}"/>
    <pc:docChg chg="custSel addSld modSld">
      <pc:chgData name="Lindsey Wyke" userId="c242244c6c57adf5" providerId="LiveId" clId="{E870C5D8-9E1C-4219-9425-0F8A8BB4AE10}" dt="2019-12-09T18:34:13.379" v="1146" actId="255"/>
      <pc:docMkLst>
        <pc:docMk/>
      </pc:docMkLst>
      <pc:sldChg chg="modSp">
        <pc:chgData name="Lindsey Wyke" userId="c242244c6c57adf5" providerId="LiveId" clId="{E870C5D8-9E1C-4219-9425-0F8A8BB4AE10}" dt="2019-12-09T18:34:04.128" v="1145" actId="20577"/>
        <pc:sldMkLst>
          <pc:docMk/>
          <pc:sldMk cId="2165479577" sldId="257"/>
        </pc:sldMkLst>
        <pc:spChg chg="mod">
          <ac:chgData name="Lindsey Wyke" userId="c242244c6c57adf5" providerId="LiveId" clId="{E870C5D8-9E1C-4219-9425-0F8A8BB4AE10}" dt="2019-12-09T18:33:32.598" v="1142" actId="255"/>
          <ac:spMkLst>
            <pc:docMk/>
            <pc:sldMk cId="2165479577" sldId="257"/>
            <ac:spMk id="2" creationId="{7CB1474C-05DC-4C1A-9002-A126B19F443D}"/>
          </ac:spMkLst>
        </pc:spChg>
        <pc:spChg chg="mod">
          <ac:chgData name="Lindsey Wyke" userId="c242244c6c57adf5" providerId="LiveId" clId="{E870C5D8-9E1C-4219-9425-0F8A8BB4AE10}" dt="2019-12-09T18:34:04.128" v="1145" actId="20577"/>
          <ac:spMkLst>
            <pc:docMk/>
            <pc:sldMk cId="2165479577" sldId="257"/>
            <ac:spMk id="3" creationId="{64EC0A08-C75C-44E7-91F9-C98467ADF34C}"/>
          </ac:spMkLst>
        </pc:spChg>
      </pc:sldChg>
      <pc:sldChg chg="modSp">
        <pc:chgData name="Lindsey Wyke" userId="c242244c6c57adf5" providerId="LiveId" clId="{E870C5D8-9E1C-4219-9425-0F8A8BB4AE10}" dt="2019-12-09T18:34:13.379" v="1146" actId="255"/>
        <pc:sldMkLst>
          <pc:docMk/>
          <pc:sldMk cId="2358605555" sldId="258"/>
        </pc:sldMkLst>
        <pc:spChg chg="mod">
          <ac:chgData name="Lindsey Wyke" userId="c242244c6c57adf5" providerId="LiveId" clId="{E870C5D8-9E1C-4219-9425-0F8A8BB4AE10}" dt="2019-12-09T18:33:17.112" v="1140" actId="255"/>
          <ac:spMkLst>
            <pc:docMk/>
            <pc:sldMk cId="2358605555" sldId="258"/>
            <ac:spMk id="2" creationId="{D2CAF530-222D-4594-9C2D-2F28172CE9CC}"/>
          </ac:spMkLst>
        </pc:spChg>
        <pc:spChg chg="mod">
          <ac:chgData name="Lindsey Wyke" userId="c242244c6c57adf5" providerId="LiveId" clId="{E870C5D8-9E1C-4219-9425-0F8A8BB4AE10}" dt="2019-12-09T18:34:13.379" v="1146" actId="255"/>
          <ac:spMkLst>
            <pc:docMk/>
            <pc:sldMk cId="2358605555" sldId="258"/>
            <ac:spMk id="3" creationId="{FDF6D282-9894-4ECE-8CF5-1AF24FCBB618}"/>
          </ac:spMkLst>
        </pc:spChg>
      </pc:sldChg>
      <pc:sldChg chg="modSp add">
        <pc:chgData name="Lindsey Wyke" userId="c242244c6c57adf5" providerId="LiveId" clId="{E870C5D8-9E1C-4219-9425-0F8A8BB4AE10}" dt="2019-12-09T18:33:03.128" v="1115" actId="20577"/>
        <pc:sldMkLst>
          <pc:docMk/>
          <pc:sldMk cId="2411058690" sldId="259"/>
        </pc:sldMkLst>
        <pc:spChg chg="mod">
          <ac:chgData name="Lindsey Wyke" userId="c242244c6c57adf5" providerId="LiveId" clId="{E870C5D8-9E1C-4219-9425-0F8A8BB4AE10}" dt="2019-12-09T18:33:03.128" v="1115" actId="20577"/>
          <ac:spMkLst>
            <pc:docMk/>
            <pc:sldMk cId="2411058690" sldId="259"/>
            <ac:spMk id="2" creationId="{569BB055-9D37-4D6A-9D0A-06CD2B8D176E}"/>
          </ac:spMkLst>
        </pc:spChg>
        <pc:spChg chg="mod">
          <ac:chgData name="Lindsey Wyke" userId="c242244c6c57adf5" providerId="LiveId" clId="{E870C5D8-9E1C-4219-9425-0F8A8BB4AE10}" dt="2019-12-09T18:32:48.674" v="1090" actId="255"/>
          <ac:spMkLst>
            <pc:docMk/>
            <pc:sldMk cId="2411058690" sldId="259"/>
            <ac:spMk id="3" creationId="{9C96064A-335D-4A80-9D33-8C1EDDA84DA6}"/>
          </ac:spMkLst>
        </pc:spChg>
      </pc:sldChg>
      <pc:sldChg chg="modSp add">
        <pc:chgData name="Lindsey Wyke" userId="c242244c6c57adf5" providerId="LiveId" clId="{E870C5D8-9E1C-4219-9425-0F8A8BB4AE10}" dt="2019-12-09T18:32:38.689" v="1089" actId="255"/>
        <pc:sldMkLst>
          <pc:docMk/>
          <pc:sldMk cId="4221463210" sldId="260"/>
        </pc:sldMkLst>
        <pc:spChg chg="mod">
          <ac:chgData name="Lindsey Wyke" userId="c242244c6c57adf5" providerId="LiveId" clId="{E870C5D8-9E1C-4219-9425-0F8A8BB4AE10}" dt="2019-12-09T18:32:28.701" v="1087" actId="255"/>
          <ac:spMkLst>
            <pc:docMk/>
            <pc:sldMk cId="4221463210" sldId="260"/>
            <ac:spMk id="2" creationId="{FC49EF35-E0A9-400F-8AFD-763C2ADEE1DE}"/>
          </ac:spMkLst>
        </pc:spChg>
        <pc:spChg chg="mod">
          <ac:chgData name="Lindsey Wyke" userId="c242244c6c57adf5" providerId="LiveId" clId="{E870C5D8-9E1C-4219-9425-0F8A8BB4AE10}" dt="2019-12-09T18:32:38.689" v="1089" actId="255"/>
          <ac:spMkLst>
            <pc:docMk/>
            <pc:sldMk cId="4221463210" sldId="260"/>
            <ac:spMk id="3" creationId="{CAE49E1C-3AF5-4F0D-A958-5B5A362DA91B}"/>
          </ac:spMkLst>
        </pc:spChg>
      </pc:sldChg>
      <pc:sldChg chg="modSp add">
        <pc:chgData name="Lindsey Wyke" userId="c242244c6c57adf5" providerId="LiveId" clId="{E870C5D8-9E1C-4219-9425-0F8A8BB4AE10}" dt="2019-12-09T18:32:21.060" v="1086" actId="255"/>
        <pc:sldMkLst>
          <pc:docMk/>
          <pc:sldMk cId="561316141" sldId="261"/>
        </pc:sldMkLst>
        <pc:spChg chg="mod">
          <ac:chgData name="Lindsey Wyke" userId="c242244c6c57adf5" providerId="LiveId" clId="{E870C5D8-9E1C-4219-9425-0F8A8BB4AE10}" dt="2019-12-09T18:32:21.060" v="1086" actId="255"/>
          <ac:spMkLst>
            <pc:docMk/>
            <pc:sldMk cId="561316141" sldId="261"/>
            <ac:spMk id="2" creationId="{28ECFFAE-D1A5-4C7F-9E27-488ECD9B6190}"/>
          </ac:spMkLst>
        </pc:spChg>
        <pc:spChg chg="mod">
          <ac:chgData name="Lindsey Wyke" userId="c242244c6c57adf5" providerId="LiveId" clId="{E870C5D8-9E1C-4219-9425-0F8A8BB4AE10}" dt="2019-12-09T18:32:14.778" v="1085" actId="14100"/>
          <ac:spMkLst>
            <pc:docMk/>
            <pc:sldMk cId="561316141" sldId="261"/>
            <ac:spMk id="3" creationId="{047D115D-D234-45E5-AA86-A473495CCBD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41236-0058-4437-BF7E-24EEB15370E0}" type="datetimeFigureOut">
              <a:rPr lang="en-GB" smtClean="0"/>
              <a:t>06/12/2019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93D8C-F0CD-41B5-86E6-FFB3AB0ED4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6661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41236-0058-4437-BF7E-24EEB15370E0}" type="datetimeFigureOut">
              <a:rPr lang="en-GB" smtClean="0"/>
              <a:t>06/12/2019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93D8C-F0CD-41B5-86E6-FFB3AB0ED4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100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41236-0058-4437-BF7E-24EEB15370E0}" type="datetimeFigureOut">
              <a:rPr lang="en-GB" smtClean="0"/>
              <a:t>06/12/2019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93D8C-F0CD-41B5-86E6-FFB3AB0ED4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515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41236-0058-4437-BF7E-24EEB15370E0}" type="datetimeFigureOut">
              <a:rPr lang="en-GB" smtClean="0"/>
              <a:t>06/12/2019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93D8C-F0CD-41B5-86E6-FFB3AB0ED4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546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41236-0058-4437-BF7E-24EEB15370E0}" type="datetimeFigureOut">
              <a:rPr lang="en-GB" smtClean="0"/>
              <a:t>06/12/2019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93D8C-F0CD-41B5-86E6-FFB3AB0ED4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393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41236-0058-4437-BF7E-24EEB15370E0}" type="datetimeFigureOut">
              <a:rPr lang="en-GB" smtClean="0"/>
              <a:t>06/12/2019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93D8C-F0CD-41B5-86E6-FFB3AB0ED4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820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41236-0058-4437-BF7E-24EEB15370E0}" type="datetimeFigureOut">
              <a:rPr lang="en-GB" smtClean="0"/>
              <a:t>06/12/2019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93D8C-F0CD-41B5-86E6-FFB3AB0ED4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195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41236-0058-4437-BF7E-24EEB15370E0}" type="datetimeFigureOut">
              <a:rPr lang="en-GB" smtClean="0"/>
              <a:t>06/12/2019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93D8C-F0CD-41B5-86E6-FFB3AB0ED4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843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41236-0058-4437-BF7E-24EEB15370E0}" type="datetimeFigureOut">
              <a:rPr lang="en-GB" smtClean="0"/>
              <a:t>06/12/2019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93D8C-F0CD-41B5-86E6-FFB3AB0ED4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269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41236-0058-4437-BF7E-24EEB15370E0}" type="datetimeFigureOut">
              <a:rPr lang="en-GB" smtClean="0"/>
              <a:t>06/12/2019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93D8C-F0CD-41B5-86E6-FFB3AB0ED4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868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41236-0058-4437-BF7E-24EEB15370E0}" type="datetimeFigureOut">
              <a:rPr lang="en-GB" smtClean="0"/>
              <a:t>06/12/2019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93D8C-F0CD-41B5-86E6-FFB3AB0ED4AE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186073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41236-0058-4437-BF7E-24EEB15370E0}" type="datetimeFigureOut">
              <a:rPr lang="en-GB" smtClean="0"/>
              <a:t>06/12/2019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93D8C-F0CD-41B5-86E6-FFB3AB0ED4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631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41236-0058-4437-BF7E-24EEB15370E0}" type="datetimeFigureOut">
              <a:rPr lang="en-GB" smtClean="0"/>
              <a:t>06/12/2019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93D8C-F0CD-41B5-86E6-FFB3AB0ED4AE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24536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41236-0058-4437-BF7E-24EEB15370E0}" type="datetimeFigureOut">
              <a:rPr lang="en-GB" smtClean="0"/>
              <a:t>06/12/2019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93D8C-F0CD-41B5-86E6-FFB3AB0ED4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804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41236-0058-4437-BF7E-24EEB15370E0}" type="datetimeFigureOut">
              <a:rPr lang="en-GB" smtClean="0"/>
              <a:t>06/12/2019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93D8C-F0CD-41B5-86E6-FFB3AB0ED4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921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41236-0058-4437-BF7E-24EEB15370E0}" type="datetimeFigureOut">
              <a:rPr lang="en-GB" smtClean="0"/>
              <a:t>06/12/2019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93D8C-F0CD-41B5-86E6-FFB3AB0ED4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418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41236-0058-4437-BF7E-24EEB15370E0}" type="datetimeFigureOut">
              <a:rPr lang="en-GB" smtClean="0"/>
              <a:t>06/12/2019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BB93D8C-F0CD-41B5-86E6-FFB3AB0ED4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37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00CC2-79C6-4354-8946-2465813749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Changes in Perception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F51852-8814-4CBC-B675-8048756D186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Lindsey Wyke</a:t>
            </a:r>
          </a:p>
        </p:txBody>
      </p:sp>
    </p:spTree>
    <p:extLst>
      <p:ext uri="{BB962C8B-B14F-4D97-AF65-F5344CB8AC3E}">
        <p14:creationId xmlns:p14="http://schemas.microsoft.com/office/powerpoint/2010/main" val="3631127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1474C-05DC-4C1A-9002-A126B19F4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Friday night in December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EC0A08-C75C-44E7-91F9-C98467ADF3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21410"/>
            <a:ext cx="8596668" cy="4419952"/>
          </a:xfrm>
        </p:spPr>
        <p:txBody>
          <a:bodyPr>
            <a:normAutofit/>
          </a:bodyPr>
          <a:lstStyle/>
          <a:p>
            <a:r>
              <a:rPr lang="en-GB" sz="2000" dirty="0"/>
              <a:t>It had been a really busy day without stopping</a:t>
            </a:r>
          </a:p>
          <a:p>
            <a:r>
              <a:rPr lang="en-GB" sz="2000" dirty="0"/>
              <a:t>There were four of us behind the bar, two women, two men. One woman in the restaurant upstairs and two male chefs, one of them being the other manager.</a:t>
            </a:r>
          </a:p>
          <a:p>
            <a:r>
              <a:rPr lang="en-GB" sz="2000" dirty="0"/>
              <a:t>I started giving 15 minute breaks to the bar staff when it got a little quieter</a:t>
            </a:r>
          </a:p>
          <a:p>
            <a:r>
              <a:rPr lang="en-GB" sz="2000" dirty="0"/>
              <a:t>A rugby team from Burry Port was with us</a:t>
            </a:r>
          </a:p>
        </p:txBody>
      </p:sp>
    </p:spTree>
    <p:extLst>
      <p:ext uri="{BB962C8B-B14F-4D97-AF65-F5344CB8AC3E}">
        <p14:creationId xmlns:p14="http://schemas.microsoft.com/office/powerpoint/2010/main" val="21654795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AF530-222D-4594-9C2D-2F28172CE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17071"/>
          </a:xfrm>
        </p:spPr>
        <p:txBody>
          <a:bodyPr>
            <a:noAutofit/>
          </a:bodyPr>
          <a:lstStyle/>
          <a:p>
            <a:r>
              <a:rPr lang="en-GB" sz="4000" dirty="0"/>
              <a:t>Friday night in December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F6D282-9894-4ECE-8CF5-1AF24FCBB6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96825"/>
            <a:ext cx="8596668" cy="4344538"/>
          </a:xfrm>
        </p:spPr>
        <p:txBody>
          <a:bodyPr>
            <a:normAutofit/>
          </a:bodyPr>
          <a:lstStyle/>
          <a:p>
            <a:r>
              <a:rPr lang="en-GB" sz="2000" dirty="0"/>
              <a:t>Another rugby team from Llanelli arrived</a:t>
            </a:r>
          </a:p>
          <a:p>
            <a:r>
              <a:rPr lang="en-GB" sz="2000" dirty="0"/>
              <a:t>Got really </a:t>
            </a:r>
            <a:r>
              <a:rPr lang="en-GB" sz="2000" dirty="0" err="1"/>
              <a:t>really</a:t>
            </a:r>
            <a:r>
              <a:rPr lang="en-GB" sz="2000" dirty="0"/>
              <a:t> busy again</a:t>
            </a:r>
          </a:p>
          <a:p>
            <a:r>
              <a:rPr lang="en-GB" sz="2000" dirty="0"/>
              <a:t>I started to get wary of the two teams drinking in the same building</a:t>
            </a:r>
          </a:p>
          <a:p>
            <a:r>
              <a:rPr lang="en-GB" sz="2000" dirty="0"/>
              <a:t>Would they start a fight?</a:t>
            </a:r>
          </a:p>
          <a:p>
            <a:r>
              <a:rPr lang="en-GB" sz="2000" dirty="0"/>
              <a:t>A man in his 50’s ‘fell’ and I sent </a:t>
            </a:r>
            <a:r>
              <a:rPr lang="en-GB" sz="2000" dirty="0" err="1"/>
              <a:t>Heddwyn</a:t>
            </a:r>
            <a:r>
              <a:rPr lang="en-GB" sz="2000" dirty="0"/>
              <a:t> over</a:t>
            </a:r>
          </a:p>
          <a:p>
            <a:r>
              <a:rPr lang="en-GB" sz="2000" dirty="0"/>
              <a:t>I saw 5 people fighting and called the police</a:t>
            </a:r>
          </a:p>
          <a:p>
            <a:r>
              <a:rPr lang="en-GB" sz="2000" dirty="0"/>
              <a:t>When I got back there were 12</a:t>
            </a:r>
          </a:p>
        </p:txBody>
      </p:sp>
    </p:spTree>
    <p:extLst>
      <p:ext uri="{BB962C8B-B14F-4D97-AF65-F5344CB8AC3E}">
        <p14:creationId xmlns:p14="http://schemas.microsoft.com/office/powerpoint/2010/main" val="23586055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9BB055-9D37-4D6A-9D0A-06CD2B8D1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Friday night in December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96064A-335D-4A80-9D33-8C1EDDA84D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Where are the rugby players?</a:t>
            </a:r>
          </a:p>
          <a:p>
            <a:r>
              <a:rPr lang="en-GB" sz="2000" dirty="0"/>
              <a:t>They were moving women onto the stairs, behind the bar, to the back of the bar, on the cellar stairs and some were trying to break up the fight</a:t>
            </a:r>
          </a:p>
          <a:p>
            <a:r>
              <a:rPr lang="en-GB" sz="2000" dirty="0"/>
              <a:t>The chefs and next doors bouncers got them all out of the building and we got everyone some drinks</a:t>
            </a:r>
          </a:p>
          <a:p>
            <a:r>
              <a:rPr lang="en-GB" sz="2000" dirty="0"/>
              <a:t>The rest of the night was a complete </a:t>
            </a:r>
            <a:r>
              <a:rPr lang="en-GB" sz="2000" dirty="0" err="1"/>
              <a:t>wipeout</a:t>
            </a:r>
            <a:r>
              <a:rPr lang="en-GB" sz="2000" dirty="0"/>
              <a:t> and we gave up at 12 and closed</a:t>
            </a:r>
          </a:p>
        </p:txBody>
      </p:sp>
    </p:spTree>
    <p:extLst>
      <p:ext uri="{BB962C8B-B14F-4D97-AF65-F5344CB8AC3E}">
        <p14:creationId xmlns:p14="http://schemas.microsoft.com/office/powerpoint/2010/main" val="2411058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9EF35-E0A9-400F-8AFD-763C2ADEE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Stereotyping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E49E1C-3AF5-4F0D-A958-5B5A362DA9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4110962"/>
          </a:xfrm>
        </p:spPr>
        <p:txBody>
          <a:bodyPr>
            <a:normAutofit/>
          </a:bodyPr>
          <a:lstStyle/>
          <a:p>
            <a:r>
              <a:rPr lang="en-GB" sz="2000" dirty="0"/>
              <a:t>I felt so guilty for stereotyping the rugby players when all they did was the opposite to what I expected</a:t>
            </a:r>
          </a:p>
          <a:p>
            <a:r>
              <a:rPr lang="en-GB" sz="2000" dirty="0"/>
              <a:t>I stereotyped </a:t>
            </a:r>
            <a:r>
              <a:rPr lang="en-GB" sz="2000" dirty="0" err="1"/>
              <a:t>Heddwyn</a:t>
            </a:r>
            <a:endParaRPr lang="en-GB" sz="2000" dirty="0"/>
          </a:p>
          <a:p>
            <a:r>
              <a:rPr lang="en-GB" sz="2000" dirty="0"/>
              <a:t>After that I watched everyone and we managed to prevent fights, stop drugs being taken, prevent entry to the premises</a:t>
            </a:r>
          </a:p>
          <a:p>
            <a:r>
              <a:rPr lang="en-GB" sz="2000" dirty="0"/>
              <a:t>It caused awkward situations, one involving my brother in law</a:t>
            </a:r>
          </a:p>
        </p:txBody>
      </p:sp>
    </p:spTree>
    <p:extLst>
      <p:ext uri="{BB962C8B-B14F-4D97-AF65-F5344CB8AC3E}">
        <p14:creationId xmlns:p14="http://schemas.microsoft.com/office/powerpoint/2010/main" val="42214632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CFFAE-D1A5-4C7F-9E27-488ECD9B6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How it impacted my career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7D115D-D234-45E5-AA86-A473495CCB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4110962"/>
          </a:xfrm>
        </p:spPr>
        <p:txBody>
          <a:bodyPr>
            <a:normAutofit/>
          </a:bodyPr>
          <a:lstStyle/>
          <a:p>
            <a:r>
              <a:rPr lang="en-GB" sz="2000" dirty="0"/>
              <a:t>I stood up to the owner an demanded that we get a bouncer, at least during the Christmas period</a:t>
            </a:r>
          </a:p>
          <a:p>
            <a:r>
              <a:rPr lang="en-GB" sz="2000" dirty="0"/>
              <a:t>I advocated for the staff</a:t>
            </a:r>
          </a:p>
          <a:p>
            <a:r>
              <a:rPr lang="en-GB" sz="2000" dirty="0"/>
              <a:t>I taught others what to watch out for so they could prevent situations if I wasn’t there</a:t>
            </a:r>
          </a:p>
          <a:p>
            <a:r>
              <a:rPr lang="en-GB" sz="2000" dirty="0"/>
              <a:t>I completely stopped </a:t>
            </a:r>
            <a:r>
              <a:rPr lang="en-GB" sz="2000" dirty="0" err="1"/>
              <a:t>sterotyping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56131614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4784</TotalTime>
  <Words>327</Words>
  <Application>Microsoft Office PowerPoint</Application>
  <PresentationFormat>Widescreen</PresentationFormat>
  <Paragraphs>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Changes in Perception</vt:lpstr>
      <vt:lpstr>Friday night in December</vt:lpstr>
      <vt:lpstr>Friday night in December</vt:lpstr>
      <vt:lpstr>Friday night in December</vt:lpstr>
      <vt:lpstr>Stereotyping</vt:lpstr>
      <vt:lpstr>How it impacted my career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Changes in Perception</dc:title>
  <dc:creator>Lindsey Wyke</dc:creator>
  <cp:lastModifiedBy>Lindsey Wyke</cp:lastModifiedBy>
  <cp:revision>3</cp:revision>
  <dcterms:created xsi:type="dcterms:W3CDTF">2019-12-06T10:49:35Z</dcterms:created>
  <dcterms:modified xsi:type="dcterms:W3CDTF">2019-12-09T18:34:23Z</dcterms:modified>
</cp:coreProperties>
</file>