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83" r:id="rId2"/>
    <p:sldId id="284" r:id="rId3"/>
    <p:sldId id="305" r:id="rId4"/>
    <p:sldId id="304" r:id="rId5"/>
    <p:sldId id="298" r:id="rId6"/>
    <p:sldId id="308" r:id="rId7"/>
    <p:sldId id="306" r:id="rId8"/>
    <p:sldId id="307" r:id="rId9"/>
    <p:sldId id="29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804657-A50D-4924-A3C5-B9E5DC3F6591}" v="5" dt="2024-10-03T20:46:33.2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5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3804657-A50D-4924-A3C5-B9E5DC3F6591}"/>
    <pc:docChg chg="custSel addSld modSld">
      <pc:chgData name="Jenifer Prince Devaraj" userId="c3fb109c-09d1-42a6-93f4-69472d709861" providerId="ADAL" clId="{13804657-A50D-4924-A3C5-B9E5DC3F6591}" dt="2024-10-03T20:47:16.763" v="80" actId="14100"/>
      <pc:docMkLst>
        <pc:docMk/>
      </pc:docMkLst>
      <pc:sldChg chg="modSp mod">
        <pc:chgData name="Jenifer Prince Devaraj" userId="c3fb109c-09d1-42a6-93f4-69472d709861" providerId="ADAL" clId="{13804657-A50D-4924-A3C5-B9E5DC3F6591}" dt="2024-10-03T20:42:12.323" v="33" actId="20577"/>
        <pc:sldMkLst>
          <pc:docMk/>
          <pc:sldMk cId="3649613213" sldId="283"/>
        </pc:sldMkLst>
        <pc:spChg chg="mod">
          <ac:chgData name="Jenifer Prince Devaraj" userId="c3fb109c-09d1-42a6-93f4-69472d709861" providerId="ADAL" clId="{13804657-A50D-4924-A3C5-B9E5DC3F6591}" dt="2024-10-03T20:42:12.323" v="33" actId="20577"/>
          <ac:spMkLst>
            <pc:docMk/>
            <pc:sldMk cId="3649613213" sldId="283"/>
            <ac:spMk id="3" creationId="{B2E592C0-4963-5490-16C0-ACDD03D0277A}"/>
          </ac:spMkLst>
        </pc:spChg>
      </pc:sldChg>
      <pc:sldChg chg="modSp mod">
        <pc:chgData name="Jenifer Prince Devaraj" userId="c3fb109c-09d1-42a6-93f4-69472d709861" providerId="ADAL" clId="{13804657-A50D-4924-A3C5-B9E5DC3F6591}" dt="2024-10-03T20:42:32.466" v="38" actId="20577"/>
        <pc:sldMkLst>
          <pc:docMk/>
          <pc:sldMk cId="1913516840" sldId="284"/>
        </pc:sldMkLst>
        <pc:spChg chg="mod">
          <ac:chgData name="Jenifer Prince Devaraj" userId="c3fb109c-09d1-42a6-93f4-69472d709861" providerId="ADAL" clId="{13804657-A50D-4924-A3C5-B9E5DC3F6591}" dt="2024-10-03T20:42:32.466" v="38" actId="20577"/>
          <ac:spMkLst>
            <pc:docMk/>
            <pc:sldMk cId="1913516840" sldId="284"/>
            <ac:spMk id="8" creationId="{6F62C856-68C8-FC24-9856-6010CCEAB0CF}"/>
          </ac:spMkLst>
        </pc:spChg>
      </pc:sldChg>
      <pc:sldChg chg="modSp mod">
        <pc:chgData name="Jenifer Prince Devaraj" userId="c3fb109c-09d1-42a6-93f4-69472d709861" providerId="ADAL" clId="{13804657-A50D-4924-A3C5-B9E5DC3F6591}" dt="2024-10-03T20:44:10.218" v="62" actId="1076"/>
        <pc:sldMkLst>
          <pc:docMk/>
          <pc:sldMk cId="4150285771" sldId="304"/>
        </pc:sldMkLst>
        <pc:graphicFrameChg chg="mod modGraphic">
          <ac:chgData name="Jenifer Prince Devaraj" userId="c3fb109c-09d1-42a6-93f4-69472d709861" providerId="ADAL" clId="{13804657-A50D-4924-A3C5-B9E5DC3F6591}" dt="2024-10-03T20:44:10.218" v="62" actId="1076"/>
          <ac:graphicFrameMkLst>
            <pc:docMk/>
            <pc:sldMk cId="4150285771" sldId="304"/>
            <ac:graphicFrameMk id="3" creationId="{D39EF839-B467-9B58-DF7C-C7A17B4ABEFB}"/>
          </ac:graphicFrameMkLst>
        </pc:graphicFrameChg>
      </pc:sldChg>
      <pc:sldChg chg="modSp mod">
        <pc:chgData name="Jenifer Prince Devaraj" userId="c3fb109c-09d1-42a6-93f4-69472d709861" providerId="ADAL" clId="{13804657-A50D-4924-A3C5-B9E5DC3F6591}" dt="2024-10-03T20:43:05.682" v="49" actId="20577"/>
        <pc:sldMkLst>
          <pc:docMk/>
          <pc:sldMk cId="4125475636" sldId="305"/>
        </pc:sldMkLst>
        <pc:spChg chg="mod">
          <ac:chgData name="Jenifer Prince Devaraj" userId="c3fb109c-09d1-42a6-93f4-69472d709861" providerId="ADAL" clId="{13804657-A50D-4924-A3C5-B9E5DC3F6591}" dt="2024-10-03T20:43:05.682" v="49" actId="20577"/>
          <ac:spMkLst>
            <pc:docMk/>
            <pc:sldMk cId="4125475636" sldId="305"/>
            <ac:spMk id="5" creationId="{CA4DB190-FAA3-03B5-16A9-735FFEDCBB52}"/>
          </ac:spMkLst>
        </pc:spChg>
      </pc:sldChg>
      <pc:sldChg chg="modSp mod">
        <pc:chgData name="Jenifer Prince Devaraj" userId="c3fb109c-09d1-42a6-93f4-69472d709861" providerId="ADAL" clId="{13804657-A50D-4924-A3C5-B9E5DC3F6591}" dt="2024-10-03T20:46:11.649" v="73" actId="20577"/>
        <pc:sldMkLst>
          <pc:docMk/>
          <pc:sldMk cId="1518415725" sldId="306"/>
        </pc:sldMkLst>
        <pc:graphicFrameChg chg="modGraphic">
          <ac:chgData name="Jenifer Prince Devaraj" userId="c3fb109c-09d1-42a6-93f4-69472d709861" providerId="ADAL" clId="{13804657-A50D-4924-A3C5-B9E5DC3F6591}" dt="2024-10-03T20:46:11.649" v="73" actId="20577"/>
          <ac:graphicFrameMkLst>
            <pc:docMk/>
            <pc:sldMk cId="1518415725" sldId="306"/>
            <ac:graphicFrameMk id="8" creationId="{57B029A6-02B3-8E90-388A-E7EC2607CE2C}"/>
          </ac:graphicFrameMkLst>
        </pc:graphicFrameChg>
      </pc:sldChg>
      <pc:sldChg chg="addSp delSp modSp mod">
        <pc:chgData name="Jenifer Prince Devaraj" userId="c3fb109c-09d1-42a6-93f4-69472d709861" providerId="ADAL" clId="{13804657-A50D-4924-A3C5-B9E5DC3F6591}" dt="2024-10-03T20:47:16.763" v="80" actId="14100"/>
        <pc:sldMkLst>
          <pc:docMk/>
          <pc:sldMk cId="3492808106" sldId="307"/>
        </pc:sldMkLst>
        <pc:spChg chg="add mod">
          <ac:chgData name="Jenifer Prince Devaraj" userId="c3fb109c-09d1-42a6-93f4-69472d709861" providerId="ADAL" clId="{13804657-A50D-4924-A3C5-B9E5DC3F6591}" dt="2024-10-03T20:46:33.279" v="75"/>
          <ac:spMkLst>
            <pc:docMk/>
            <pc:sldMk cId="3492808106" sldId="307"/>
            <ac:spMk id="7" creationId="{8077AFD6-687D-D181-FFAF-737CD0960B92}"/>
          </ac:spMkLst>
        </pc:spChg>
        <pc:graphicFrameChg chg="add mod modGraphic">
          <ac:chgData name="Jenifer Prince Devaraj" userId="c3fb109c-09d1-42a6-93f4-69472d709861" providerId="ADAL" clId="{13804657-A50D-4924-A3C5-B9E5DC3F6591}" dt="2024-10-03T20:47:16.763" v="80" actId="14100"/>
          <ac:graphicFrameMkLst>
            <pc:docMk/>
            <pc:sldMk cId="3492808106" sldId="307"/>
            <ac:graphicFrameMk id="2" creationId="{437251BC-5529-2393-AE21-244501EA11B7}"/>
          </ac:graphicFrameMkLst>
        </pc:graphicFrameChg>
        <pc:graphicFrameChg chg="del">
          <ac:chgData name="Jenifer Prince Devaraj" userId="c3fb109c-09d1-42a6-93f4-69472d709861" providerId="ADAL" clId="{13804657-A50D-4924-A3C5-B9E5DC3F6591}" dt="2024-10-03T20:46:32.036" v="74" actId="478"/>
          <ac:graphicFrameMkLst>
            <pc:docMk/>
            <pc:sldMk cId="3492808106" sldId="307"/>
            <ac:graphicFrameMk id="3" creationId="{27226F49-9F71-FEBD-5570-FB029813C488}"/>
          </ac:graphicFrameMkLst>
        </pc:graphicFrameChg>
      </pc:sldChg>
      <pc:sldChg chg="modSp add mod">
        <pc:chgData name="Jenifer Prince Devaraj" userId="c3fb109c-09d1-42a6-93f4-69472d709861" providerId="ADAL" clId="{13804657-A50D-4924-A3C5-B9E5DC3F6591}" dt="2024-10-03T20:45:52.642" v="69" actId="255"/>
        <pc:sldMkLst>
          <pc:docMk/>
          <pc:sldMk cId="1600624781" sldId="308"/>
        </pc:sldMkLst>
        <pc:spChg chg="mod">
          <ac:chgData name="Jenifer Prince Devaraj" userId="c3fb109c-09d1-42a6-93f4-69472d709861" providerId="ADAL" clId="{13804657-A50D-4924-A3C5-B9E5DC3F6591}" dt="2024-10-03T20:44:54.143" v="65" actId="20577"/>
          <ac:spMkLst>
            <pc:docMk/>
            <pc:sldMk cId="1600624781" sldId="308"/>
            <ac:spMk id="3" creationId="{6226DB37-B7B8-EDEA-A5F1-3D055C74C70A}"/>
          </ac:spMkLst>
        </pc:spChg>
        <pc:graphicFrameChg chg="mod">
          <ac:chgData name="Jenifer Prince Devaraj" userId="c3fb109c-09d1-42a6-93f4-69472d709861" providerId="ADAL" clId="{13804657-A50D-4924-A3C5-B9E5DC3F6591}" dt="2024-10-03T20:45:10.072" v="67"/>
          <ac:graphicFrameMkLst>
            <pc:docMk/>
            <pc:sldMk cId="1600624781" sldId="308"/>
            <ac:graphicFrameMk id="5" creationId="{32FA0617-9704-A481-EC50-B686DCAE67DA}"/>
          </ac:graphicFrameMkLst>
        </pc:graphicFrameChg>
        <pc:graphicFrameChg chg="mod modGraphic">
          <ac:chgData name="Jenifer Prince Devaraj" userId="c3fb109c-09d1-42a6-93f4-69472d709861" providerId="ADAL" clId="{13804657-A50D-4924-A3C5-B9E5DC3F6591}" dt="2024-10-03T20:45:52.642" v="69" actId="255"/>
          <ac:graphicFrameMkLst>
            <pc:docMk/>
            <pc:sldMk cId="1600624781" sldId="308"/>
            <ac:graphicFrameMk id="7" creationId="{D05539F3-5180-3B3A-3137-F8FFF904A474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FDC80A-706E-4CA1-A208-AEE273922660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36AAA-69C0-4263-ACD1-F78CD996E0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1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5DB4A-12E2-ECCB-C56B-83934500E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04801-5F1E-763F-6373-360B587A21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72279-A83D-7DFF-C243-F452EDDA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D8997-5A36-40D4-B508-8943BEBA343D}" type="datetime1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A815F-83E0-B78B-A4B5-1980815A5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1F7AE-4E36-E4BD-FFE8-70CFDECF0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2A93-BAC9-C85A-FB25-FA5940D3A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FB54C-BCCE-15C5-98FF-BFC0B90F2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25593-948F-15A3-AADC-D33140BDB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D6A2D-0412-456C-9ED4-B7FF79556E51}" type="datetime1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63CBC-A345-2B4C-EDB6-6C358097F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F8496-D631-B458-9EF6-F52C54B17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73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38ACE-91EC-CBE6-0649-6265E200B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2866-AB9C-0DD7-7283-0E391593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D5B9D-0551-E6F5-E716-BE0E4D933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B1CF-EC38-4588-9650-B891DD6307A2}" type="datetime1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6A2D0-D610-FA67-12E0-56628148E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27DBD-EC3A-A26C-C164-04E873384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99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CEED4-E9F7-A4F4-E50B-BDABCCE5A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3CF52-3384-01B5-D9FC-6E22A9FC1B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749373-306C-3D55-D8CD-AD73005C9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7C25FF-A4F9-EE62-C7AE-B8B57A63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52BED-7E26-4D88-99E5-74C3D821D3AD}" type="datetime1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886F9-764D-35CC-0A05-C884BF3D7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4C5AB-A61A-EE77-7FFE-1C1133CDF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65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8FF6A-2E62-EA6A-9DEB-8EDAC2F01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B5770-2793-9001-CADF-1D8433523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07F910-C75A-334A-A152-997814DA15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3B0191-E8BB-63EB-0489-8A8746142D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09C94D-57CB-5F3C-4A93-DB3494F0DC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91710-3D4D-BA3A-552B-4EC3B26F0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95AC8-2C45-4BCE-B9E0-5C9DA4BC2609}" type="datetime1">
              <a:rPr lang="en-GB" smtClean="0"/>
              <a:t>03/10/2024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1EF2ED-ECE3-91E9-F3C0-9F8802849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1A85F8-5DEF-9535-50C1-500F3A0F8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205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E87E2-D54F-78B4-98BF-1FCC5B3E4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8DEEF3-42E8-B7FE-A9B8-4088F117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C020D-98BA-46B3-A1ED-BAFE724E4763}" type="datetime1">
              <a:rPr lang="en-GB" smtClean="0"/>
              <a:t>03/10/2024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E7E6BF-961F-8D17-108D-562B2DD78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7A8F20-F539-2F7C-6871-F2972FCA2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38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0C1181-594C-6952-E0AE-D889774C5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1500E-2562-4FD9-965A-F21E7DEBF934}" type="datetime1">
              <a:rPr lang="en-GB" smtClean="0"/>
              <a:t>03/10/2024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1E0CFF-C54F-4AA8-EBB8-69954507F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3333D9-9CC0-3B91-62CF-6D0723CA7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082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BAF0-698C-641E-E816-8C1623F31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3BD62-ED84-3DD7-282C-2F98ADCAB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4968E-6FFA-F453-4566-0B1A150D0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E969-928C-B2A3-B516-16A41366C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6955-4CAE-4607-8CBF-4EEBFDC5F2F7}" type="datetime1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F93502-92FE-0F1D-65DD-F6544B0C8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0C4D69-ACD9-8009-D1D0-FFAC83313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462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7932D-EA9E-1C01-C7F2-A4C247588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B79783-028A-C9E3-5A27-ECCBBE9CAC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5A3FE1-E65D-073A-3FE8-875013DA7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776D24-9FD2-4E7B-9DAE-5819D003D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649AD-32DF-4871-8608-25B1BD78C62D}" type="datetime1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10102-F9B0-4FA2-F405-BB87332C6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FF062-C291-D461-B096-8ED2AB038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30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CCC0E-2529-4535-4D58-7256796E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B06856-353A-A208-60C1-ED564D478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AF5E5-0517-993F-9CE7-A001AA89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18A61-A358-422D-9D33-6D60ADDCE766}" type="datetime1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093B5-2514-8BE9-7C9A-DD2AF9C79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DC68A-A3DB-CFCC-8801-B7BBD71CF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68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BF26BA-3F33-692D-F767-D6296A1162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B2408-416E-E06D-CEEF-68A300A1DF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FCFB5-0DEF-F859-8D4B-B589456AD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B143-6951-4962-94D8-458DA9109252}" type="datetime1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858AF-ACFE-D1FC-4499-BE73C0405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F15DD-7190-8098-58A7-E1999EF9E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86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DC5D85-804C-8BE7-C684-D207B5F4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16E7A-45F7-F596-BD6B-975E7AC08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341A7-A3A3-60A6-1296-8B36E956B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FD2DF-862A-4135-938F-3C951C04F841}" type="datetime1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F49C1-3401-5323-B23B-B6386AAAE0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A0B73-D34A-72E2-9A78-C2C928940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44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89664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3" name="Subtitle 5">
            <a:extLst>
              <a:ext uri="{FF2B5EF4-FFF2-40B4-BE49-F238E27FC236}">
                <a16:creationId xmlns:a16="http://schemas.microsoft.com/office/drawing/2014/main" id="{B2E592C0-4963-5490-16C0-ACDD03D0277A}"/>
              </a:ext>
            </a:extLst>
          </p:cNvPr>
          <p:cNvSpPr txBox="1">
            <a:spLocks/>
          </p:cNvSpPr>
          <p:nvPr/>
        </p:nvSpPr>
        <p:spPr>
          <a:xfrm>
            <a:off x="1185990" y="1900249"/>
            <a:ext cx="9025826" cy="27759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      </a:t>
            </a:r>
          </a:p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Advance Digital Signal Processing</a:t>
            </a:r>
          </a:p>
          <a:p>
            <a:pPr defTabSz="892272">
              <a:spcBef>
                <a:spcPts val="976"/>
              </a:spcBef>
            </a:pP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613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A3C087-1761-BC71-B693-29187D3EAE0A}"/>
              </a:ext>
            </a:extLst>
          </p:cNvPr>
          <p:cNvSpPr txBox="1"/>
          <p:nvPr/>
        </p:nvSpPr>
        <p:spPr>
          <a:xfrm>
            <a:off x="452120" y="848239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About the Module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62C856-68C8-FC24-9856-6010CCEAB0CF}"/>
              </a:ext>
            </a:extLst>
          </p:cNvPr>
          <p:cNvSpPr txBox="1"/>
          <p:nvPr/>
        </p:nvSpPr>
        <p:spPr>
          <a:xfrm>
            <a:off x="1250950" y="1735998"/>
            <a:ext cx="9549130" cy="3360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Critically evaluate digital signal processing and communication systems using suitable simulation software</a:t>
            </a: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Design and evaluate using simulation software suitable solutions to communication systems problems</a:t>
            </a:r>
          </a:p>
        </p:txBody>
      </p:sp>
    </p:spTree>
    <p:extLst>
      <p:ext uri="{BB962C8B-B14F-4D97-AF65-F5344CB8AC3E}">
        <p14:creationId xmlns:p14="http://schemas.microsoft.com/office/powerpoint/2010/main" val="1913516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A3C087-1761-BC71-B693-29187D3EAE0A}"/>
              </a:ext>
            </a:extLst>
          </p:cNvPr>
          <p:cNvSpPr txBox="1"/>
          <p:nvPr/>
        </p:nvSpPr>
        <p:spPr>
          <a:xfrm>
            <a:off x="452120" y="848239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About the Module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B190-FAA3-03B5-16A9-735FFEDCBB52}"/>
              </a:ext>
            </a:extLst>
          </p:cNvPr>
          <p:cNvSpPr txBox="1"/>
          <p:nvPr/>
        </p:nvSpPr>
        <p:spPr>
          <a:xfrm>
            <a:off x="1824990" y="1888725"/>
            <a:ext cx="7608570" cy="2882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INDICATIVE CONTENT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Fourier transforms &amp; Fourier analysis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Channel capacity, link budgets,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Spectral efficiency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defined radio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Noise</a:t>
            </a:r>
          </a:p>
        </p:txBody>
      </p:sp>
    </p:spTree>
    <p:extLst>
      <p:ext uri="{BB962C8B-B14F-4D97-AF65-F5344CB8AC3E}">
        <p14:creationId xmlns:p14="http://schemas.microsoft.com/office/powerpoint/2010/main" val="4125475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797404" y="941420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6130618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41532" y="-17056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80E12E1-5969-DD00-DF88-050CE30D180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93662" y="4958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3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800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39EF839-B467-9B58-DF7C-C7A17B4ABE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308720"/>
              </p:ext>
            </p:extLst>
          </p:nvPr>
        </p:nvGraphicFramePr>
        <p:xfrm>
          <a:off x="2151482" y="1864750"/>
          <a:ext cx="6969760" cy="419595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</a:rPr>
                        <a:t>Activity type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</a:rPr>
                        <a:t>Hours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>
                          <a:effectLst/>
                        </a:rPr>
                        <a:t>Percentage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</a:rPr>
                        <a:t>Scheduled learning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48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1000"/>
                        </a:spcAft>
                      </a:pPr>
                      <a:endParaRPr lang="en-GB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24%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</a:rPr>
                        <a:t>Independent learning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152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1000"/>
                        </a:spcAft>
                      </a:pPr>
                      <a:endParaRPr lang="en-GB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76%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</a:rPr>
                        <a:t>Placement learning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200">
                          <a:effectLst/>
                        </a:rPr>
                        <a:t>TOTAL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2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2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285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690" y="66556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26DB37-B7B8-EDEA-A5F1-3D055C74C70A}"/>
              </a:ext>
            </a:extLst>
          </p:cNvPr>
          <p:cNvSpPr txBox="1"/>
          <p:nvPr/>
        </p:nvSpPr>
        <p:spPr>
          <a:xfrm>
            <a:off x="570112" y="141482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FA0617-9704-A481-EC50-B686DCAE67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306133"/>
              </p:ext>
            </p:extLst>
          </p:nvPr>
        </p:nvGraphicFramePr>
        <p:xfrm>
          <a:off x="1894949" y="2368933"/>
          <a:ext cx="6756152" cy="7078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539F3-5180-3B3A-3137-F8FFF904A4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775746"/>
              </p:ext>
            </p:extLst>
          </p:nvPr>
        </p:nvGraphicFramePr>
        <p:xfrm>
          <a:off x="1894949" y="3383646"/>
          <a:ext cx="6756152" cy="17627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8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70086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106187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 report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2,000 Words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093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690" y="66556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26DB37-B7B8-EDEA-A5F1-3D055C74C70A}"/>
              </a:ext>
            </a:extLst>
          </p:cNvPr>
          <p:cNvSpPr txBox="1"/>
          <p:nvPr/>
        </p:nvSpPr>
        <p:spPr>
          <a:xfrm>
            <a:off x="570112" y="141482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2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FA0617-9704-A481-EC50-B686DCAE67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068102"/>
              </p:ext>
            </p:extLst>
          </p:nvPr>
        </p:nvGraphicFramePr>
        <p:xfrm>
          <a:off x="1894949" y="2368933"/>
          <a:ext cx="6756152" cy="7078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539F3-5180-3B3A-3137-F8FFF904A4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798591"/>
              </p:ext>
            </p:extLst>
          </p:nvPr>
        </p:nvGraphicFramePr>
        <p:xfrm>
          <a:off x="1894949" y="3383646"/>
          <a:ext cx="6756152" cy="17627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8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70086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106187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0624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240" y="72571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7B029A6-02B3-8E90-388A-E7EC2607C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539242"/>
              </p:ext>
            </p:extLst>
          </p:nvPr>
        </p:nvGraphicFramePr>
        <p:xfrm>
          <a:off x="1983504" y="190463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8415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CE78435-313D-E789-C12D-7C39BA6AB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600" y="451431"/>
            <a:ext cx="4824334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INDICATIVE READING LIST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7251BC-5529-2393-AE21-244501EA11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721354"/>
              </p:ext>
            </p:extLst>
          </p:nvPr>
        </p:nvGraphicFramePr>
        <p:xfrm>
          <a:off x="2318326" y="1176183"/>
          <a:ext cx="6673274" cy="47445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01520">
                  <a:extLst>
                    <a:ext uri="{9D8B030D-6E8A-4147-A177-3AD203B41FA5}">
                      <a16:colId xmlns:a16="http://schemas.microsoft.com/office/drawing/2014/main" val="3054322876"/>
                    </a:ext>
                  </a:extLst>
                </a:gridCol>
                <a:gridCol w="4319134">
                  <a:extLst>
                    <a:ext uri="{9D8B030D-6E8A-4147-A177-3AD203B41FA5}">
                      <a16:colId xmlns:a16="http://schemas.microsoft.com/office/drawing/2014/main" val="758413173"/>
                    </a:ext>
                  </a:extLst>
                </a:gridCol>
                <a:gridCol w="1052620">
                  <a:extLst>
                    <a:ext uri="{9D8B030D-6E8A-4147-A177-3AD203B41FA5}">
                      <a16:colId xmlns:a16="http://schemas.microsoft.com/office/drawing/2014/main" val="2579748675"/>
                    </a:ext>
                  </a:extLst>
                </a:gridCol>
              </a:tblGrid>
              <a:tr h="233751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Module Code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ACDA6018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2579492"/>
                  </a:ext>
                </a:extLst>
              </a:tr>
              <a:tr h="233751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Module Title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100" dirty="0">
                          <a:effectLst/>
                        </a:rPr>
                        <a:t>Advanced Digital Signal Processing and Communications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516206"/>
                  </a:ext>
                </a:extLst>
              </a:tr>
              <a:tr h="233751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Classification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Reading List entry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Electronic*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2260105"/>
                  </a:ext>
                </a:extLst>
              </a:tr>
              <a:tr h="482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Couch, L. W. (2013) Digital &amp; Analog Communication Systems, 8</a:t>
                      </a:r>
                      <a:r>
                        <a:rPr lang="en-GB" sz="1100" baseline="30000">
                          <a:effectLst/>
                        </a:rPr>
                        <a:t>th</a:t>
                      </a:r>
                      <a:r>
                        <a:rPr lang="en-GB" sz="1100">
                          <a:effectLst/>
                        </a:rPr>
                        <a:t> Edition, Pearson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☐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044288"/>
                  </a:ext>
                </a:extLst>
              </a:tr>
              <a:tr h="482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McClellan, J., Schafer, R and Yoder, M. (2017) DSP First, 2</a:t>
                      </a:r>
                      <a:r>
                        <a:rPr lang="en-GB" sz="1100" baseline="30000">
                          <a:effectLst/>
                        </a:rPr>
                        <a:t>nd</a:t>
                      </a:r>
                      <a:r>
                        <a:rPr lang="en-GB" sz="1100">
                          <a:effectLst/>
                        </a:rPr>
                        <a:t> Edition, Pearson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☐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380010"/>
                  </a:ext>
                </a:extLst>
              </a:tr>
              <a:tr h="482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Parker, M. (2017) Digital Signal Processing 101: A Practical Guide, </a:t>
                      </a:r>
                      <a:r>
                        <a:rPr lang="en-GB" sz="1100" dirty="0" err="1">
                          <a:effectLst/>
                        </a:rPr>
                        <a:t>Newnes</a:t>
                      </a:r>
                      <a:r>
                        <a:rPr lang="en-GB" sz="1100" dirty="0">
                          <a:effectLst/>
                        </a:rPr>
                        <a:t>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☐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10409125"/>
                  </a:ext>
                </a:extLst>
              </a:tr>
              <a:tr h="482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 err="1">
                          <a:effectLst/>
                        </a:rPr>
                        <a:t>Sklar</a:t>
                      </a:r>
                      <a:r>
                        <a:rPr lang="en-GB" sz="1100" dirty="0">
                          <a:effectLst/>
                        </a:rPr>
                        <a:t>, B.  (2013) Digital Communications: Fundamentals and Applications, Pearson New International Edition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☐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15537979"/>
                  </a:ext>
                </a:extLst>
              </a:tr>
              <a:tr h="105752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Journals </a:t>
                      </a:r>
                    </a:p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IEEE Communications Magazine</a:t>
                      </a: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IEEE Signal Processing Magazine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☐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0300784"/>
                  </a:ext>
                </a:extLst>
              </a:tr>
              <a:tr h="105752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Websites </a:t>
                      </a:r>
                    </a:p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http://www.mathworks.co.uk</a:t>
                      </a: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☐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7373052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8077AFD6-687D-D181-FFAF-737CD0960B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6450" y="20685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08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89664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sz="2000" b="1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C67C32-ED28-2A93-9A79-2DCFCD7EA99D}"/>
              </a:ext>
            </a:extLst>
          </p:cNvPr>
          <p:cNvSpPr txBox="1"/>
          <p:nvPr/>
        </p:nvSpPr>
        <p:spPr>
          <a:xfrm>
            <a:off x="4932568" y="2370743"/>
            <a:ext cx="60948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Thank You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38CFE-BC9B-C21C-0455-8064E4551D4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3693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8924B58-3673-4CCE-8DDA-D6DD02A70D47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</Words>
  <Application>Microsoft Office PowerPoint</Application>
  <PresentationFormat>Widescreen</PresentationFormat>
  <Paragraphs>119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</dc:creator>
  <cp:lastModifiedBy>Jenifer Prince Devaraj</cp:lastModifiedBy>
  <cp:revision>59</cp:revision>
  <dcterms:created xsi:type="dcterms:W3CDTF">2023-06-02T08:35:35Z</dcterms:created>
  <dcterms:modified xsi:type="dcterms:W3CDTF">2024-10-03T20:47:18Z</dcterms:modified>
</cp:coreProperties>
</file>