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sldIdLst>
    <p:sldId id="283" r:id="rId2"/>
    <p:sldId id="291" r:id="rId3"/>
    <p:sldId id="292" r:id="rId4"/>
    <p:sldId id="294" r:id="rId5"/>
    <p:sldId id="295" r:id="rId6"/>
    <p:sldId id="285" r:id="rId7"/>
    <p:sldId id="273" r:id="rId8"/>
    <p:sldId id="259" r:id="rId9"/>
    <p:sldId id="289" r:id="rId10"/>
    <p:sldId id="274" r:id="rId11"/>
    <p:sldId id="275" r:id="rId12"/>
    <p:sldId id="276" r:id="rId13"/>
    <p:sldId id="262" r:id="rId14"/>
    <p:sldId id="263" r:id="rId15"/>
    <p:sldId id="264" r:id="rId16"/>
    <p:sldId id="290" r:id="rId17"/>
    <p:sldId id="265" r:id="rId18"/>
    <p:sldId id="296" r:id="rId19"/>
    <p:sldId id="266" r:id="rId20"/>
    <p:sldId id="267" r:id="rId21"/>
    <p:sldId id="278" r:id="rId22"/>
    <p:sldId id="279" r:id="rId23"/>
    <p:sldId id="280" r:id="rId24"/>
    <p:sldId id="287" r:id="rId25"/>
    <p:sldId id="28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F9E624-EF95-453F-CCBB-0D2320B633D4}" v="68" dt="2022-10-12T07:52:10.424"/>
    <p1510:client id="{E7826CC4-BBA6-4BCC-A399-FA2525D1E37B}" v="4" dt="2022-10-11T19:13:51.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511" autoAdjust="0"/>
  </p:normalViewPr>
  <p:slideViewPr>
    <p:cSldViewPr snapToGrid="0">
      <p:cViewPr varScale="1">
        <p:scale>
          <a:sx n="70" d="100"/>
          <a:sy n="70" d="100"/>
        </p:scale>
        <p:origin x="39" y="1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6BF9E624-EF95-453F-CCBB-0D2320B633D4}"/>
    <pc:docChg chg="delSld modSld">
      <pc:chgData name="Deborah Jenkins" userId="S::deborah.jenkins@uwtsd.ac.uk::3cd02ba5-e528-4585-978d-4fde2b47730a" providerId="AD" clId="Web-{6BF9E624-EF95-453F-CCBB-0D2320B633D4}" dt="2022-10-12T07:52:10.424" v="75" actId="20577"/>
      <pc:docMkLst>
        <pc:docMk/>
      </pc:docMkLst>
      <pc:sldChg chg="del">
        <pc:chgData name="Deborah Jenkins" userId="S::deborah.jenkins@uwtsd.ac.uk::3cd02ba5-e528-4585-978d-4fde2b47730a" providerId="AD" clId="Web-{6BF9E624-EF95-453F-CCBB-0D2320B633D4}" dt="2022-10-12T07:45:58.777" v="0"/>
        <pc:sldMkLst>
          <pc:docMk/>
          <pc:sldMk cId="2851776287" sldId="256"/>
        </pc:sldMkLst>
      </pc:sldChg>
      <pc:sldChg chg="addSp modSp mod setBg">
        <pc:chgData name="Deborah Jenkins" userId="S::deborah.jenkins@uwtsd.ac.uk::3cd02ba5-e528-4585-978d-4fde2b47730a" providerId="AD" clId="Web-{6BF9E624-EF95-453F-CCBB-0D2320B633D4}" dt="2022-10-12T07:48:35.114" v="26"/>
        <pc:sldMkLst>
          <pc:docMk/>
          <pc:sldMk cId="1362118880" sldId="263"/>
        </pc:sldMkLst>
        <pc:spChg chg="mod">
          <ac:chgData name="Deborah Jenkins" userId="S::deborah.jenkins@uwtsd.ac.uk::3cd02ba5-e528-4585-978d-4fde2b47730a" providerId="AD" clId="Web-{6BF9E624-EF95-453F-CCBB-0D2320B633D4}" dt="2022-10-12T07:48:35.114" v="26"/>
          <ac:spMkLst>
            <pc:docMk/>
            <pc:sldMk cId="1362118880" sldId="263"/>
            <ac:spMk id="11266" creationId="{00000000-0000-0000-0000-000000000000}"/>
          </ac:spMkLst>
        </pc:spChg>
        <pc:spChg chg="mod">
          <ac:chgData name="Deborah Jenkins" userId="S::deborah.jenkins@uwtsd.ac.uk::3cd02ba5-e528-4585-978d-4fde2b47730a" providerId="AD" clId="Web-{6BF9E624-EF95-453F-CCBB-0D2320B633D4}" dt="2022-10-12T07:48:35.114" v="26"/>
          <ac:spMkLst>
            <pc:docMk/>
            <pc:sldMk cId="1362118880" sldId="263"/>
            <ac:spMk id="11267" creationId="{00000000-0000-0000-0000-000000000000}"/>
          </ac:spMkLst>
        </pc:spChg>
        <pc:spChg chg="add">
          <ac:chgData name="Deborah Jenkins" userId="S::deborah.jenkins@uwtsd.ac.uk::3cd02ba5-e528-4585-978d-4fde2b47730a" providerId="AD" clId="Web-{6BF9E624-EF95-453F-CCBB-0D2320B633D4}" dt="2022-10-12T07:48:35.114" v="26"/>
          <ac:spMkLst>
            <pc:docMk/>
            <pc:sldMk cId="1362118880" sldId="263"/>
            <ac:spMk id="11272" creationId="{907EF6B7-1338-4443-8C46-6A318D952DFD}"/>
          </ac:spMkLst>
        </pc:spChg>
        <pc:spChg chg="add">
          <ac:chgData name="Deborah Jenkins" userId="S::deborah.jenkins@uwtsd.ac.uk::3cd02ba5-e528-4585-978d-4fde2b47730a" providerId="AD" clId="Web-{6BF9E624-EF95-453F-CCBB-0D2320B633D4}" dt="2022-10-12T07:48:35.114" v="26"/>
          <ac:spMkLst>
            <pc:docMk/>
            <pc:sldMk cId="1362118880" sldId="263"/>
            <ac:spMk id="11274" creationId="{DAAE4CDD-124C-4DCF-9584-B6033B545DD5}"/>
          </ac:spMkLst>
        </pc:spChg>
        <pc:spChg chg="add">
          <ac:chgData name="Deborah Jenkins" userId="S::deborah.jenkins@uwtsd.ac.uk::3cd02ba5-e528-4585-978d-4fde2b47730a" providerId="AD" clId="Web-{6BF9E624-EF95-453F-CCBB-0D2320B633D4}" dt="2022-10-12T07:48:35.114" v="26"/>
          <ac:spMkLst>
            <pc:docMk/>
            <pc:sldMk cId="1362118880" sldId="263"/>
            <ac:spMk id="11276" creationId="{081E4A58-353D-44AE-B2FC-2A74E2E400F7}"/>
          </ac:spMkLst>
        </pc:spChg>
      </pc:sldChg>
      <pc:sldChg chg="addSp modSp mod setBg">
        <pc:chgData name="Deborah Jenkins" userId="S::deborah.jenkins@uwtsd.ac.uk::3cd02ba5-e528-4585-978d-4fde2b47730a" providerId="AD" clId="Web-{6BF9E624-EF95-453F-CCBB-0D2320B633D4}" dt="2022-10-12T07:48:38.865" v="27"/>
        <pc:sldMkLst>
          <pc:docMk/>
          <pc:sldMk cId="101338681" sldId="264"/>
        </pc:sldMkLst>
        <pc:spChg chg="mod">
          <ac:chgData name="Deborah Jenkins" userId="S::deborah.jenkins@uwtsd.ac.uk::3cd02ba5-e528-4585-978d-4fde2b47730a" providerId="AD" clId="Web-{6BF9E624-EF95-453F-CCBB-0D2320B633D4}" dt="2022-10-12T07:48:38.865" v="27"/>
          <ac:spMkLst>
            <pc:docMk/>
            <pc:sldMk cId="101338681" sldId="264"/>
            <ac:spMk id="12290" creationId="{00000000-0000-0000-0000-000000000000}"/>
          </ac:spMkLst>
        </pc:spChg>
        <pc:spChg chg="mod">
          <ac:chgData name="Deborah Jenkins" userId="S::deborah.jenkins@uwtsd.ac.uk::3cd02ba5-e528-4585-978d-4fde2b47730a" providerId="AD" clId="Web-{6BF9E624-EF95-453F-CCBB-0D2320B633D4}" dt="2022-10-12T07:48:38.865" v="27"/>
          <ac:spMkLst>
            <pc:docMk/>
            <pc:sldMk cId="101338681" sldId="264"/>
            <ac:spMk id="12291" creationId="{00000000-0000-0000-0000-000000000000}"/>
          </ac:spMkLst>
        </pc:spChg>
        <pc:spChg chg="add">
          <ac:chgData name="Deborah Jenkins" userId="S::deborah.jenkins@uwtsd.ac.uk::3cd02ba5-e528-4585-978d-4fde2b47730a" providerId="AD" clId="Web-{6BF9E624-EF95-453F-CCBB-0D2320B633D4}" dt="2022-10-12T07:48:38.865" v="27"/>
          <ac:spMkLst>
            <pc:docMk/>
            <pc:sldMk cId="101338681" sldId="264"/>
            <ac:spMk id="12296" creationId="{907EF6B7-1338-4443-8C46-6A318D952DFD}"/>
          </ac:spMkLst>
        </pc:spChg>
        <pc:spChg chg="add">
          <ac:chgData name="Deborah Jenkins" userId="S::deborah.jenkins@uwtsd.ac.uk::3cd02ba5-e528-4585-978d-4fde2b47730a" providerId="AD" clId="Web-{6BF9E624-EF95-453F-CCBB-0D2320B633D4}" dt="2022-10-12T07:48:38.865" v="27"/>
          <ac:spMkLst>
            <pc:docMk/>
            <pc:sldMk cId="101338681" sldId="264"/>
            <ac:spMk id="12298" creationId="{DAAE4CDD-124C-4DCF-9584-B6033B545DD5}"/>
          </ac:spMkLst>
        </pc:spChg>
        <pc:spChg chg="add">
          <ac:chgData name="Deborah Jenkins" userId="S::deborah.jenkins@uwtsd.ac.uk::3cd02ba5-e528-4585-978d-4fde2b47730a" providerId="AD" clId="Web-{6BF9E624-EF95-453F-CCBB-0D2320B633D4}" dt="2022-10-12T07:48:38.865" v="27"/>
          <ac:spMkLst>
            <pc:docMk/>
            <pc:sldMk cId="101338681" sldId="264"/>
            <ac:spMk id="12300" creationId="{081E4A58-353D-44AE-B2FC-2A74E2E400F7}"/>
          </ac:spMkLst>
        </pc:spChg>
      </pc:sldChg>
      <pc:sldChg chg="del">
        <pc:chgData name="Deborah Jenkins" userId="S::deborah.jenkins@uwtsd.ac.uk::3cd02ba5-e528-4585-978d-4fde2b47730a" providerId="AD" clId="Web-{6BF9E624-EF95-453F-CCBB-0D2320B633D4}" dt="2022-10-12T07:48:13.691" v="24"/>
        <pc:sldMkLst>
          <pc:docMk/>
          <pc:sldMk cId="3495514383" sldId="277"/>
        </pc:sldMkLst>
      </pc:sldChg>
      <pc:sldChg chg="del">
        <pc:chgData name="Deborah Jenkins" userId="S::deborah.jenkins@uwtsd.ac.uk::3cd02ba5-e528-4585-978d-4fde2b47730a" providerId="AD" clId="Web-{6BF9E624-EF95-453F-CCBB-0D2320B633D4}" dt="2022-10-12T07:48:21.911" v="25"/>
        <pc:sldMkLst>
          <pc:docMk/>
          <pc:sldMk cId="1104931352" sldId="284"/>
        </pc:sldMkLst>
      </pc:sldChg>
      <pc:sldChg chg="modSp">
        <pc:chgData name="Deborah Jenkins" userId="S::deborah.jenkins@uwtsd.ac.uk::3cd02ba5-e528-4585-978d-4fde2b47730a" providerId="AD" clId="Web-{6BF9E624-EF95-453F-CCBB-0D2320B633D4}" dt="2022-10-12T07:47:52.143" v="23" actId="14100"/>
        <pc:sldMkLst>
          <pc:docMk/>
          <pc:sldMk cId="1420476808" sldId="289"/>
        </pc:sldMkLst>
        <pc:picChg chg="mod">
          <ac:chgData name="Deborah Jenkins" userId="S::deborah.jenkins@uwtsd.ac.uk::3cd02ba5-e528-4585-978d-4fde2b47730a" providerId="AD" clId="Web-{6BF9E624-EF95-453F-CCBB-0D2320B633D4}" dt="2022-10-12T07:47:52.143" v="23" actId="14100"/>
          <ac:picMkLst>
            <pc:docMk/>
            <pc:sldMk cId="1420476808" sldId="289"/>
            <ac:picMk id="5" creationId="{305D2F54-856D-4DE7-AFC9-37F577F8BADD}"/>
          </ac:picMkLst>
        </pc:picChg>
      </pc:sldChg>
      <pc:sldChg chg="addSp modSp mod setBg">
        <pc:chgData name="Deborah Jenkins" userId="S::deborah.jenkins@uwtsd.ac.uk::3cd02ba5-e528-4585-978d-4fde2b47730a" providerId="AD" clId="Web-{6BF9E624-EF95-453F-CCBB-0D2320B633D4}" dt="2022-10-12T07:46:16.716" v="1"/>
        <pc:sldMkLst>
          <pc:docMk/>
          <pc:sldMk cId="46003163" sldId="291"/>
        </pc:sldMkLst>
        <pc:spChg chg="mod">
          <ac:chgData name="Deborah Jenkins" userId="S::deborah.jenkins@uwtsd.ac.uk::3cd02ba5-e528-4585-978d-4fde2b47730a" providerId="AD" clId="Web-{6BF9E624-EF95-453F-CCBB-0D2320B633D4}" dt="2022-10-12T07:46:16.716" v="1"/>
          <ac:spMkLst>
            <pc:docMk/>
            <pc:sldMk cId="46003163" sldId="291"/>
            <ac:spMk id="2" creationId="{C7C4E557-E680-4A33-80A2-3C5A88BDE713}"/>
          </ac:spMkLst>
        </pc:spChg>
        <pc:spChg chg="mod">
          <ac:chgData name="Deborah Jenkins" userId="S::deborah.jenkins@uwtsd.ac.uk::3cd02ba5-e528-4585-978d-4fde2b47730a" providerId="AD" clId="Web-{6BF9E624-EF95-453F-CCBB-0D2320B633D4}" dt="2022-10-12T07:46:16.716" v="1"/>
          <ac:spMkLst>
            <pc:docMk/>
            <pc:sldMk cId="46003163" sldId="291"/>
            <ac:spMk id="3" creationId="{4C03AB59-FEDB-42C5-8BA3-5A12C499D57F}"/>
          </ac:spMkLst>
        </pc:spChg>
        <pc:spChg chg="add">
          <ac:chgData name="Deborah Jenkins" userId="S::deborah.jenkins@uwtsd.ac.uk::3cd02ba5-e528-4585-978d-4fde2b47730a" providerId="AD" clId="Web-{6BF9E624-EF95-453F-CCBB-0D2320B633D4}" dt="2022-10-12T07:46:16.716" v="1"/>
          <ac:spMkLst>
            <pc:docMk/>
            <pc:sldMk cId="46003163" sldId="291"/>
            <ac:spMk id="8" creationId="{100EDD19-6802-4EC3-95CE-CFFAB042CFD6}"/>
          </ac:spMkLst>
        </pc:spChg>
        <pc:spChg chg="add">
          <ac:chgData name="Deborah Jenkins" userId="S::deborah.jenkins@uwtsd.ac.uk::3cd02ba5-e528-4585-978d-4fde2b47730a" providerId="AD" clId="Web-{6BF9E624-EF95-453F-CCBB-0D2320B633D4}" dt="2022-10-12T07:46:16.716" v="1"/>
          <ac:spMkLst>
            <pc:docMk/>
            <pc:sldMk cId="46003163" sldId="291"/>
            <ac:spMk id="10" creationId="{DB17E863-922E-4C26-BD64-E8FD41D28661}"/>
          </ac:spMkLst>
        </pc:spChg>
      </pc:sldChg>
      <pc:sldChg chg="addSp modSp mod setBg">
        <pc:chgData name="Deborah Jenkins" userId="S::deborah.jenkins@uwtsd.ac.uk::3cd02ba5-e528-4585-978d-4fde2b47730a" providerId="AD" clId="Web-{6BF9E624-EF95-453F-CCBB-0D2320B633D4}" dt="2022-10-12T07:46:21.279" v="2"/>
        <pc:sldMkLst>
          <pc:docMk/>
          <pc:sldMk cId="995448829" sldId="292"/>
        </pc:sldMkLst>
        <pc:spChg chg="mod">
          <ac:chgData name="Deborah Jenkins" userId="S::deborah.jenkins@uwtsd.ac.uk::3cd02ba5-e528-4585-978d-4fde2b47730a" providerId="AD" clId="Web-{6BF9E624-EF95-453F-CCBB-0D2320B633D4}" dt="2022-10-12T07:46:21.279" v="2"/>
          <ac:spMkLst>
            <pc:docMk/>
            <pc:sldMk cId="995448829" sldId="292"/>
            <ac:spMk id="2" creationId="{FFA9907C-85CB-42D1-91DF-9100E1AA3A71}"/>
          </ac:spMkLst>
        </pc:spChg>
        <pc:spChg chg="mod">
          <ac:chgData name="Deborah Jenkins" userId="S::deborah.jenkins@uwtsd.ac.uk::3cd02ba5-e528-4585-978d-4fde2b47730a" providerId="AD" clId="Web-{6BF9E624-EF95-453F-CCBB-0D2320B633D4}" dt="2022-10-12T07:46:21.279" v="2"/>
          <ac:spMkLst>
            <pc:docMk/>
            <pc:sldMk cId="995448829" sldId="292"/>
            <ac:spMk id="3" creationId="{4DD7BEC1-927C-4F3B-920A-43860D031EBA}"/>
          </ac:spMkLst>
        </pc:spChg>
        <pc:spChg chg="add">
          <ac:chgData name="Deborah Jenkins" userId="S::deborah.jenkins@uwtsd.ac.uk::3cd02ba5-e528-4585-978d-4fde2b47730a" providerId="AD" clId="Web-{6BF9E624-EF95-453F-CCBB-0D2320B633D4}" dt="2022-10-12T07:46:21.279" v="2"/>
          <ac:spMkLst>
            <pc:docMk/>
            <pc:sldMk cId="995448829" sldId="292"/>
            <ac:spMk id="8" creationId="{907EF6B7-1338-4443-8C46-6A318D952DFD}"/>
          </ac:spMkLst>
        </pc:spChg>
        <pc:spChg chg="add">
          <ac:chgData name="Deborah Jenkins" userId="S::deborah.jenkins@uwtsd.ac.uk::3cd02ba5-e528-4585-978d-4fde2b47730a" providerId="AD" clId="Web-{6BF9E624-EF95-453F-CCBB-0D2320B633D4}" dt="2022-10-12T07:46:21.279" v="2"/>
          <ac:spMkLst>
            <pc:docMk/>
            <pc:sldMk cId="995448829" sldId="292"/>
            <ac:spMk id="10" creationId="{DAAE4CDD-124C-4DCF-9584-B6033B545DD5}"/>
          </ac:spMkLst>
        </pc:spChg>
        <pc:spChg chg="add">
          <ac:chgData name="Deborah Jenkins" userId="S::deborah.jenkins@uwtsd.ac.uk::3cd02ba5-e528-4585-978d-4fde2b47730a" providerId="AD" clId="Web-{6BF9E624-EF95-453F-CCBB-0D2320B633D4}" dt="2022-10-12T07:46:21.279" v="2"/>
          <ac:spMkLst>
            <pc:docMk/>
            <pc:sldMk cId="995448829" sldId="292"/>
            <ac:spMk id="12" creationId="{081E4A58-353D-44AE-B2FC-2A74E2E400F7}"/>
          </ac:spMkLst>
        </pc:spChg>
      </pc:sldChg>
      <pc:sldChg chg="addSp modSp mod setBg">
        <pc:chgData name="Deborah Jenkins" userId="S::deborah.jenkins@uwtsd.ac.uk::3cd02ba5-e528-4585-978d-4fde2b47730a" providerId="AD" clId="Web-{6BF9E624-EF95-453F-CCBB-0D2320B633D4}" dt="2022-10-12T07:47:12.016" v="20" actId="20577"/>
        <pc:sldMkLst>
          <pc:docMk/>
          <pc:sldMk cId="3384871656" sldId="294"/>
        </pc:sldMkLst>
        <pc:spChg chg="mod">
          <ac:chgData name="Deborah Jenkins" userId="S::deborah.jenkins@uwtsd.ac.uk::3cd02ba5-e528-4585-978d-4fde2b47730a" providerId="AD" clId="Web-{6BF9E624-EF95-453F-CCBB-0D2320B633D4}" dt="2022-10-12T07:46:40.748" v="9" actId="14100"/>
          <ac:spMkLst>
            <pc:docMk/>
            <pc:sldMk cId="3384871656" sldId="294"/>
            <ac:spMk id="2" creationId="{87528627-3A32-4392-955E-E8E46CC898A8}"/>
          </ac:spMkLst>
        </pc:spChg>
        <pc:spChg chg="mod">
          <ac:chgData name="Deborah Jenkins" userId="S::deborah.jenkins@uwtsd.ac.uk::3cd02ba5-e528-4585-978d-4fde2b47730a" providerId="AD" clId="Web-{6BF9E624-EF95-453F-CCBB-0D2320B633D4}" dt="2022-10-12T07:47:12.016" v="20" actId="20577"/>
          <ac:spMkLst>
            <pc:docMk/>
            <pc:sldMk cId="3384871656" sldId="294"/>
            <ac:spMk id="3" creationId="{61BD627B-5A9F-48C4-8AED-BF2A1B351017}"/>
          </ac:spMkLst>
        </pc:spChg>
        <pc:picChg chg="add">
          <ac:chgData name="Deborah Jenkins" userId="S::deborah.jenkins@uwtsd.ac.uk::3cd02ba5-e528-4585-978d-4fde2b47730a" providerId="AD" clId="Web-{6BF9E624-EF95-453F-CCBB-0D2320B633D4}" dt="2022-10-12T07:46:30.826" v="3"/>
          <ac:picMkLst>
            <pc:docMk/>
            <pc:sldMk cId="3384871656" sldId="294"/>
            <ac:picMk id="5" creationId="{7CA49925-6A4E-D660-AF7D-DDA44C9D3A34}"/>
          </ac:picMkLst>
        </pc:picChg>
        <pc:cxnChg chg="add">
          <ac:chgData name="Deborah Jenkins" userId="S::deborah.jenkins@uwtsd.ac.uk::3cd02ba5-e528-4585-978d-4fde2b47730a" providerId="AD" clId="Web-{6BF9E624-EF95-453F-CCBB-0D2320B633D4}" dt="2022-10-12T07:46:30.826" v="3"/>
          <ac:cxnSpMkLst>
            <pc:docMk/>
            <pc:sldMk cId="3384871656" sldId="294"/>
            <ac:cxnSpMk id="9" creationId="{A7F400EE-A8A5-48AF-B4D6-291B52C6F0B0}"/>
          </ac:cxnSpMkLst>
        </pc:cxnChg>
      </pc:sldChg>
      <pc:sldChg chg="modSp">
        <pc:chgData name="Deborah Jenkins" userId="S::deborah.jenkins@uwtsd.ac.uk::3cd02ba5-e528-4585-978d-4fde2b47730a" providerId="AD" clId="Web-{6BF9E624-EF95-453F-CCBB-0D2320B633D4}" dt="2022-10-12T07:52:10.424" v="75" actId="20577"/>
        <pc:sldMkLst>
          <pc:docMk/>
          <pc:sldMk cId="2694667556" sldId="296"/>
        </pc:sldMkLst>
        <pc:spChg chg="mod">
          <ac:chgData name="Deborah Jenkins" userId="S::deborah.jenkins@uwtsd.ac.uk::3cd02ba5-e528-4585-978d-4fde2b47730a" providerId="AD" clId="Web-{6BF9E624-EF95-453F-CCBB-0D2320B633D4}" dt="2022-10-12T07:49:07.398" v="33" actId="20577"/>
          <ac:spMkLst>
            <pc:docMk/>
            <pc:sldMk cId="2694667556" sldId="296"/>
            <ac:spMk id="2" creationId="{F0D9A27A-AA58-4AD5-6717-D0E761B13111}"/>
          </ac:spMkLst>
        </pc:spChg>
        <pc:spChg chg="mod">
          <ac:chgData name="Deborah Jenkins" userId="S::deborah.jenkins@uwtsd.ac.uk::3cd02ba5-e528-4585-978d-4fde2b47730a" providerId="AD" clId="Web-{6BF9E624-EF95-453F-CCBB-0D2320B633D4}" dt="2022-10-12T07:52:10.424" v="75" actId="20577"/>
          <ac:spMkLst>
            <pc:docMk/>
            <pc:sldMk cId="2694667556" sldId="296"/>
            <ac:spMk id="3" creationId="{657191E0-ECC3-59D0-680F-5A64D18359EC}"/>
          </ac:spMkLst>
        </pc:spChg>
      </pc:sldChg>
    </pc:docChg>
  </pc:docChgLst>
  <pc:docChgLst>
    <pc:chgData name="Deborah Jenkins" userId="3cd02ba5-e528-4585-978d-4fde2b47730a" providerId="ADAL" clId="{E7826CC4-BBA6-4BCC-A399-FA2525D1E37B}"/>
    <pc:docChg chg="undo custSel delSld modSld">
      <pc:chgData name="Deborah Jenkins" userId="3cd02ba5-e528-4585-978d-4fde2b47730a" providerId="ADAL" clId="{E7826CC4-BBA6-4BCC-A399-FA2525D1E37B}" dt="2022-10-11T19:15:53.632" v="114" actId="47"/>
      <pc:docMkLst>
        <pc:docMk/>
      </pc:docMkLst>
      <pc:sldChg chg="addSp delSp modSp mod setBg">
        <pc:chgData name="Deborah Jenkins" userId="3cd02ba5-e528-4585-978d-4fde2b47730a" providerId="ADAL" clId="{E7826CC4-BBA6-4BCC-A399-FA2525D1E37B}" dt="2022-10-11T19:13:12.254" v="81" actId="403"/>
        <pc:sldMkLst>
          <pc:docMk/>
          <pc:sldMk cId="98099586" sldId="259"/>
        </pc:sldMkLst>
        <pc:spChg chg="mod">
          <ac:chgData name="Deborah Jenkins" userId="3cd02ba5-e528-4585-978d-4fde2b47730a" providerId="ADAL" clId="{E7826CC4-BBA6-4BCC-A399-FA2525D1E37B}" dt="2022-10-11T19:12:59.690" v="75" actId="26606"/>
          <ac:spMkLst>
            <pc:docMk/>
            <pc:sldMk cId="98099586" sldId="259"/>
            <ac:spMk id="7170" creationId="{00000000-0000-0000-0000-000000000000}"/>
          </ac:spMkLst>
        </pc:spChg>
        <pc:spChg chg="del">
          <ac:chgData name="Deborah Jenkins" userId="3cd02ba5-e528-4585-978d-4fde2b47730a" providerId="ADAL" clId="{E7826CC4-BBA6-4BCC-A399-FA2525D1E37B}" dt="2022-10-11T19:12:59.690" v="75" actId="26606"/>
          <ac:spMkLst>
            <pc:docMk/>
            <pc:sldMk cId="98099586" sldId="259"/>
            <ac:spMk id="7171" creationId="{00000000-0000-0000-0000-000000000000}"/>
          </ac:spMkLst>
        </pc:spChg>
        <pc:spChg chg="add">
          <ac:chgData name="Deborah Jenkins" userId="3cd02ba5-e528-4585-978d-4fde2b47730a" providerId="ADAL" clId="{E7826CC4-BBA6-4BCC-A399-FA2525D1E37B}" dt="2022-10-11T19:12:59.690" v="75" actId="26606"/>
          <ac:spMkLst>
            <pc:docMk/>
            <pc:sldMk cId="98099586" sldId="259"/>
            <ac:spMk id="7177" creationId="{5C8908E2-EE49-44D2-9428-A28D2312A8D5}"/>
          </ac:spMkLst>
        </pc:spChg>
        <pc:spChg chg="add">
          <ac:chgData name="Deborah Jenkins" userId="3cd02ba5-e528-4585-978d-4fde2b47730a" providerId="ADAL" clId="{E7826CC4-BBA6-4BCC-A399-FA2525D1E37B}" dt="2022-10-11T19:12:59.690" v="75" actId="26606"/>
          <ac:spMkLst>
            <pc:docMk/>
            <pc:sldMk cId="98099586" sldId="259"/>
            <ac:spMk id="7183" creationId="{7449A6C7-D15F-4AA5-BFA5-71A404B47016}"/>
          </ac:spMkLst>
        </pc:spChg>
        <pc:spChg chg="add">
          <ac:chgData name="Deborah Jenkins" userId="3cd02ba5-e528-4585-978d-4fde2b47730a" providerId="ADAL" clId="{E7826CC4-BBA6-4BCC-A399-FA2525D1E37B}" dt="2022-10-11T19:12:59.690" v="75" actId="26606"/>
          <ac:spMkLst>
            <pc:docMk/>
            <pc:sldMk cId="98099586" sldId="259"/>
            <ac:spMk id="7185" creationId="{ED888B23-07FA-482A-96DF-47E31AF1A603}"/>
          </ac:spMkLst>
        </pc:spChg>
        <pc:grpChg chg="add">
          <ac:chgData name="Deborah Jenkins" userId="3cd02ba5-e528-4585-978d-4fde2b47730a" providerId="ADAL" clId="{E7826CC4-BBA6-4BCC-A399-FA2525D1E37B}" dt="2022-10-11T19:12:59.690" v="75" actId="26606"/>
          <ac:grpSpMkLst>
            <pc:docMk/>
            <pc:sldMk cId="98099586" sldId="259"/>
            <ac:grpSpMk id="7179" creationId="{05314994-6337-4875-8CF5-652CAFE8342C}"/>
          </ac:grpSpMkLst>
        </pc:grpChg>
        <pc:graphicFrameChg chg="add modGraphic">
          <ac:chgData name="Deborah Jenkins" userId="3cd02ba5-e528-4585-978d-4fde2b47730a" providerId="ADAL" clId="{E7826CC4-BBA6-4BCC-A399-FA2525D1E37B}" dt="2022-10-11T19:13:12.254" v="81" actId="403"/>
          <ac:graphicFrameMkLst>
            <pc:docMk/>
            <pc:sldMk cId="98099586" sldId="259"/>
            <ac:graphicFrameMk id="7173" creationId="{4EEFE6E1-BD5C-1C13-4C04-C23E471774E4}"/>
          </ac:graphicFrameMkLst>
        </pc:graphicFrameChg>
      </pc:sldChg>
      <pc:sldChg chg="addSp delSp modSp mod setBg">
        <pc:chgData name="Deborah Jenkins" userId="3cd02ba5-e528-4585-978d-4fde2b47730a" providerId="ADAL" clId="{E7826CC4-BBA6-4BCC-A399-FA2525D1E37B}" dt="2022-10-11T19:13:51.816" v="93" actId="113"/>
        <pc:sldMkLst>
          <pc:docMk/>
          <pc:sldMk cId="4282604483" sldId="262"/>
        </pc:sldMkLst>
        <pc:spChg chg="mod">
          <ac:chgData name="Deborah Jenkins" userId="3cd02ba5-e528-4585-978d-4fde2b47730a" providerId="ADAL" clId="{E7826CC4-BBA6-4BCC-A399-FA2525D1E37B}" dt="2022-10-11T19:13:40.722" v="90" actId="26606"/>
          <ac:spMkLst>
            <pc:docMk/>
            <pc:sldMk cId="4282604483" sldId="262"/>
            <ac:spMk id="10242" creationId="{00000000-0000-0000-0000-000000000000}"/>
          </ac:spMkLst>
        </pc:spChg>
        <pc:spChg chg="del">
          <ac:chgData name="Deborah Jenkins" userId="3cd02ba5-e528-4585-978d-4fde2b47730a" providerId="ADAL" clId="{E7826CC4-BBA6-4BCC-A399-FA2525D1E37B}" dt="2022-10-11T19:13:40.722" v="90" actId="26606"/>
          <ac:spMkLst>
            <pc:docMk/>
            <pc:sldMk cId="4282604483" sldId="262"/>
            <ac:spMk id="10243" creationId="{00000000-0000-0000-0000-000000000000}"/>
          </ac:spMkLst>
        </pc:spChg>
        <pc:spChg chg="add">
          <ac:chgData name="Deborah Jenkins" userId="3cd02ba5-e528-4585-978d-4fde2b47730a" providerId="ADAL" clId="{E7826CC4-BBA6-4BCC-A399-FA2525D1E37B}" dt="2022-10-11T19:13:40.722" v="90" actId="26606"/>
          <ac:spMkLst>
            <pc:docMk/>
            <pc:sldMk cId="4282604483" sldId="262"/>
            <ac:spMk id="10249" creationId="{56E9B3E6-E277-4D68-BA48-9CB43FFBD6E2}"/>
          </ac:spMkLst>
        </pc:spChg>
        <pc:spChg chg="add">
          <ac:chgData name="Deborah Jenkins" userId="3cd02ba5-e528-4585-978d-4fde2b47730a" providerId="ADAL" clId="{E7826CC4-BBA6-4BCC-A399-FA2525D1E37B}" dt="2022-10-11T19:13:40.722" v="90" actId="26606"/>
          <ac:spMkLst>
            <pc:docMk/>
            <pc:sldMk cId="4282604483" sldId="262"/>
            <ac:spMk id="10256" creationId="{D5B0017B-2ECA-49AF-B397-DC140825DF8D}"/>
          </ac:spMkLst>
        </pc:spChg>
        <pc:grpChg chg="add">
          <ac:chgData name="Deborah Jenkins" userId="3cd02ba5-e528-4585-978d-4fde2b47730a" providerId="ADAL" clId="{E7826CC4-BBA6-4BCC-A399-FA2525D1E37B}" dt="2022-10-11T19:13:40.722" v="90" actId="26606"/>
          <ac:grpSpMkLst>
            <pc:docMk/>
            <pc:sldMk cId="4282604483" sldId="262"/>
            <ac:grpSpMk id="10251" creationId="{AE1C45F0-260A-458C-96ED-C1F6D2151219}"/>
          </ac:grpSpMkLst>
        </pc:grpChg>
        <pc:graphicFrameChg chg="add mod">
          <ac:chgData name="Deborah Jenkins" userId="3cd02ba5-e528-4585-978d-4fde2b47730a" providerId="ADAL" clId="{E7826CC4-BBA6-4BCC-A399-FA2525D1E37B}" dt="2022-10-11T19:13:51.816" v="93" actId="113"/>
          <ac:graphicFrameMkLst>
            <pc:docMk/>
            <pc:sldMk cId="4282604483" sldId="262"/>
            <ac:graphicFrameMk id="10245" creationId="{CEA31F24-93A2-9F49-2FDD-3D5D485A7237}"/>
          </ac:graphicFrameMkLst>
        </pc:graphicFrameChg>
        <pc:cxnChg chg="add">
          <ac:chgData name="Deborah Jenkins" userId="3cd02ba5-e528-4585-978d-4fde2b47730a" providerId="ADAL" clId="{E7826CC4-BBA6-4BCC-A399-FA2525D1E37B}" dt="2022-10-11T19:13:40.722" v="90" actId="26606"/>
          <ac:cxnSpMkLst>
            <pc:docMk/>
            <pc:sldMk cId="4282604483" sldId="262"/>
            <ac:cxnSpMk id="10258" creationId="{6CF1BAF6-AD41-4082-B212-8A1F9A2E8779}"/>
          </ac:cxnSpMkLst>
        </pc:cxnChg>
      </pc:sldChg>
      <pc:sldChg chg="addSp modSp mod setBg">
        <pc:chgData name="Deborah Jenkins" userId="3cd02ba5-e528-4585-978d-4fde2b47730a" providerId="ADAL" clId="{E7826CC4-BBA6-4BCC-A399-FA2525D1E37B}" dt="2022-10-11T19:14:06.481" v="96" actId="27636"/>
        <pc:sldMkLst>
          <pc:docMk/>
          <pc:sldMk cId="955628313" sldId="265"/>
        </pc:sldMkLst>
        <pc:spChg chg="mod">
          <ac:chgData name="Deborah Jenkins" userId="3cd02ba5-e528-4585-978d-4fde2b47730a" providerId="ADAL" clId="{E7826CC4-BBA6-4BCC-A399-FA2525D1E37B}" dt="2022-10-11T19:14:02.401" v="94" actId="26606"/>
          <ac:spMkLst>
            <pc:docMk/>
            <pc:sldMk cId="955628313" sldId="265"/>
            <ac:spMk id="13314" creationId="{00000000-0000-0000-0000-000000000000}"/>
          </ac:spMkLst>
        </pc:spChg>
        <pc:spChg chg="mod">
          <ac:chgData name="Deborah Jenkins" userId="3cd02ba5-e528-4585-978d-4fde2b47730a" providerId="ADAL" clId="{E7826CC4-BBA6-4BCC-A399-FA2525D1E37B}" dt="2022-10-11T19:14:06.481" v="96" actId="27636"/>
          <ac:spMkLst>
            <pc:docMk/>
            <pc:sldMk cId="955628313" sldId="265"/>
            <ac:spMk id="13315" creationId="{00000000-0000-0000-0000-000000000000}"/>
          </ac:spMkLst>
        </pc:spChg>
        <pc:spChg chg="add">
          <ac:chgData name="Deborah Jenkins" userId="3cd02ba5-e528-4585-978d-4fde2b47730a" providerId="ADAL" clId="{E7826CC4-BBA6-4BCC-A399-FA2525D1E37B}" dt="2022-10-11T19:14:02.401" v="94" actId="26606"/>
          <ac:spMkLst>
            <pc:docMk/>
            <pc:sldMk cId="955628313" sldId="265"/>
            <ac:spMk id="13320" creationId="{B6CDA21F-E7AF-4C75-8395-33F58D5B0E45}"/>
          </ac:spMkLst>
        </pc:spChg>
        <pc:spChg chg="add">
          <ac:chgData name="Deborah Jenkins" userId="3cd02ba5-e528-4585-978d-4fde2b47730a" providerId="ADAL" clId="{E7826CC4-BBA6-4BCC-A399-FA2525D1E37B}" dt="2022-10-11T19:14:02.401" v="94" actId="26606"/>
          <ac:spMkLst>
            <pc:docMk/>
            <pc:sldMk cId="955628313" sldId="265"/>
            <ac:spMk id="13327" creationId="{D5B0017B-2ECA-49AF-B397-DC140825DF8D}"/>
          </ac:spMkLst>
        </pc:spChg>
        <pc:grpChg chg="add">
          <ac:chgData name="Deborah Jenkins" userId="3cd02ba5-e528-4585-978d-4fde2b47730a" providerId="ADAL" clId="{E7826CC4-BBA6-4BCC-A399-FA2525D1E37B}" dt="2022-10-11T19:14:02.401" v="94" actId="26606"/>
          <ac:grpSpMkLst>
            <pc:docMk/>
            <pc:sldMk cId="955628313" sldId="265"/>
            <ac:grpSpMk id="13322" creationId="{AE1C45F0-260A-458C-96ED-C1F6D2151219}"/>
          </ac:grpSpMkLst>
        </pc:grpChg>
        <pc:cxnChg chg="add">
          <ac:chgData name="Deborah Jenkins" userId="3cd02ba5-e528-4585-978d-4fde2b47730a" providerId="ADAL" clId="{E7826CC4-BBA6-4BCC-A399-FA2525D1E37B}" dt="2022-10-11T19:14:02.401" v="94" actId="26606"/>
          <ac:cxnSpMkLst>
            <pc:docMk/>
            <pc:sldMk cId="955628313" sldId="265"/>
            <ac:cxnSpMk id="13329" creationId="{6CF1BAF6-AD41-4082-B212-8A1F9A2E8779}"/>
          </ac:cxnSpMkLst>
        </pc:cxnChg>
      </pc:sldChg>
      <pc:sldChg chg="addSp delSp modSp mod setBg">
        <pc:chgData name="Deborah Jenkins" userId="3cd02ba5-e528-4585-978d-4fde2b47730a" providerId="ADAL" clId="{E7826CC4-BBA6-4BCC-A399-FA2525D1E37B}" dt="2022-10-11T19:14:20.268" v="99" actId="26606"/>
        <pc:sldMkLst>
          <pc:docMk/>
          <pc:sldMk cId="801979724" sldId="266"/>
        </pc:sldMkLst>
        <pc:spChg chg="mod">
          <ac:chgData name="Deborah Jenkins" userId="3cd02ba5-e528-4585-978d-4fde2b47730a" providerId="ADAL" clId="{E7826CC4-BBA6-4BCC-A399-FA2525D1E37B}" dt="2022-10-11T19:14:20.268" v="99" actId="26606"/>
          <ac:spMkLst>
            <pc:docMk/>
            <pc:sldMk cId="801979724" sldId="266"/>
            <ac:spMk id="14338" creationId="{00000000-0000-0000-0000-000000000000}"/>
          </ac:spMkLst>
        </pc:spChg>
        <pc:spChg chg="add del mod">
          <ac:chgData name="Deborah Jenkins" userId="3cd02ba5-e528-4585-978d-4fde2b47730a" providerId="ADAL" clId="{E7826CC4-BBA6-4BCC-A399-FA2525D1E37B}" dt="2022-10-11T19:14:20.268" v="99" actId="26606"/>
          <ac:spMkLst>
            <pc:docMk/>
            <pc:sldMk cId="801979724" sldId="266"/>
            <ac:spMk id="14339" creationId="{00000000-0000-0000-0000-000000000000}"/>
          </ac:spMkLst>
        </pc:spChg>
        <pc:spChg chg="add">
          <ac:chgData name="Deborah Jenkins" userId="3cd02ba5-e528-4585-978d-4fde2b47730a" providerId="ADAL" clId="{E7826CC4-BBA6-4BCC-A399-FA2525D1E37B}" dt="2022-10-11T19:14:20.268" v="99" actId="26606"/>
          <ac:spMkLst>
            <pc:docMk/>
            <pc:sldMk cId="801979724" sldId="266"/>
            <ac:spMk id="14344" creationId="{B6CDA21F-E7AF-4C75-8395-33F58D5B0E45}"/>
          </ac:spMkLst>
        </pc:spChg>
        <pc:spChg chg="add del">
          <ac:chgData name="Deborah Jenkins" userId="3cd02ba5-e528-4585-978d-4fde2b47730a" providerId="ADAL" clId="{E7826CC4-BBA6-4BCC-A399-FA2525D1E37B}" dt="2022-10-11T19:14:18.777" v="98" actId="26606"/>
          <ac:spMkLst>
            <pc:docMk/>
            <pc:sldMk cId="801979724" sldId="266"/>
            <ac:spMk id="14345" creationId="{5C8908E2-EE49-44D2-9428-A28D2312A8D5}"/>
          </ac:spMkLst>
        </pc:spChg>
        <pc:spChg chg="add del">
          <ac:chgData name="Deborah Jenkins" userId="3cd02ba5-e528-4585-978d-4fde2b47730a" providerId="ADAL" clId="{E7826CC4-BBA6-4BCC-A399-FA2525D1E37B}" dt="2022-10-11T19:14:18.777" v="98" actId="26606"/>
          <ac:spMkLst>
            <pc:docMk/>
            <pc:sldMk cId="801979724" sldId="266"/>
            <ac:spMk id="14351" creationId="{7449A6C7-D15F-4AA5-BFA5-71A404B47016}"/>
          </ac:spMkLst>
        </pc:spChg>
        <pc:spChg chg="add">
          <ac:chgData name="Deborah Jenkins" userId="3cd02ba5-e528-4585-978d-4fde2b47730a" providerId="ADAL" clId="{E7826CC4-BBA6-4BCC-A399-FA2525D1E37B}" dt="2022-10-11T19:14:20.268" v="99" actId="26606"/>
          <ac:spMkLst>
            <pc:docMk/>
            <pc:sldMk cId="801979724" sldId="266"/>
            <ac:spMk id="14352" creationId="{D5B0017B-2ECA-49AF-B397-DC140825DF8D}"/>
          </ac:spMkLst>
        </pc:spChg>
        <pc:spChg chg="add del">
          <ac:chgData name="Deborah Jenkins" userId="3cd02ba5-e528-4585-978d-4fde2b47730a" providerId="ADAL" clId="{E7826CC4-BBA6-4BCC-A399-FA2525D1E37B}" dt="2022-10-11T19:14:18.777" v="98" actId="26606"/>
          <ac:spMkLst>
            <pc:docMk/>
            <pc:sldMk cId="801979724" sldId="266"/>
            <ac:spMk id="14353" creationId="{ED888B23-07FA-482A-96DF-47E31AF1A603}"/>
          </ac:spMkLst>
        </pc:spChg>
        <pc:grpChg chg="add">
          <ac:chgData name="Deborah Jenkins" userId="3cd02ba5-e528-4585-978d-4fde2b47730a" providerId="ADAL" clId="{E7826CC4-BBA6-4BCC-A399-FA2525D1E37B}" dt="2022-10-11T19:14:20.268" v="99" actId="26606"/>
          <ac:grpSpMkLst>
            <pc:docMk/>
            <pc:sldMk cId="801979724" sldId="266"/>
            <ac:grpSpMk id="14346" creationId="{AE1C45F0-260A-458C-96ED-C1F6D2151219}"/>
          </ac:grpSpMkLst>
        </pc:grpChg>
        <pc:grpChg chg="add del">
          <ac:chgData name="Deborah Jenkins" userId="3cd02ba5-e528-4585-978d-4fde2b47730a" providerId="ADAL" clId="{E7826CC4-BBA6-4BCC-A399-FA2525D1E37B}" dt="2022-10-11T19:14:18.777" v="98" actId="26606"/>
          <ac:grpSpMkLst>
            <pc:docMk/>
            <pc:sldMk cId="801979724" sldId="266"/>
            <ac:grpSpMk id="14347" creationId="{05314994-6337-4875-8CF5-652CAFE8342C}"/>
          </ac:grpSpMkLst>
        </pc:grpChg>
        <pc:graphicFrameChg chg="add del">
          <ac:chgData name="Deborah Jenkins" userId="3cd02ba5-e528-4585-978d-4fde2b47730a" providerId="ADAL" clId="{E7826CC4-BBA6-4BCC-A399-FA2525D1E37B}" dt="2022-10-11T19:14:18.777" v="98" actId="26606"/>
          <ac:graphicFrameMkLst>
            <pc:docMk/>
            <pc:sldMk cId="801979724" sldId="266"/>
            <ac:graphicFrameMk id="14341" creationId="{2A12F170-F634-8B91-D0BF-ABCE6DE6D0E8}"/>
          </ac:graphicFrameMkLst>
        </pc:graphicFrameChg>
        <pc:cxnChg chg="add">
          <ac:chgData name="Deborah Jenkins" userId="3cd02ba5-e528-4585-978d-4fde2b47730a" providerId="ADAL" clId="{E7826CC4-BBA6-4BCC-A399-FA2525D1E37B}" dt="2022-10-11T19:14:20.268" v="99" actId="26606"/>
          <ac:cxnSpMkLst>
            <pc:docMk/>
            <pc:sldMk cId="801979724" sldId="266"/>
            <ac:cxnSpMk id="14354" creationId="{6CF1BAF6-AD41-4082-B212-8A1F9A2E8779}"/>
          </ac:cxnSpMkLst>
        </pc:cxnChg>
      </pc:sldChg>
      <pc:sldChg chg="addSp delSp modSp mod setBg">
        <pc:chgData name="Deborah Jenkins" userId="3cd02ba5-e528-4585-978d-4fde2b47730a" providerId="ADAL" clId="{E7826CC4-BBA6-4BCC-A399-FA2525D1E37B}" dt="2022-10-11T19:12:50.637" v="74" actId="26606"/>
        <pc:sldMkLst>
          <pc:docMk/>
          <pc:sldMk cId="863286750" sldId="273"/>
        </pc:sldMkLst>
        <pc:spChg chg="mod">
          <ac:chgData name="Deborah Jenkins" userId="3cd02ba5-e528-4585-978d-4fde2b47730a" providerId="ADAL" clId="{E7826CC4-BBA6-4BCC-A399-FA2525D1E37B}" dt="2022-10-11T19:12:50.637" v="74" actId="26606"/>
          <ac:spMkLst>
            <pc:docMk/>
            <pc:sldMk cId="863286750" sldId="273"/>
            <ac:spMk id="2" creationId="{00000000-0000-0000-0000-000000000000}"/>
          </ac:spMkLst>
        </pc:spChg>
        <pc:spChg chg="add del">
          <ac:chgData name="Deborah Jenkins" userId="3cd02ba5-e528-4585-978d-4fde2b47730a" providerId="ADAL" clId="{E7826CC4-BBA6-4BCC-A399-FA2525D1E37B}" dt="2022-10-11T19:12:50.637" v="74" actId="26606"/>
          <ac:spMkLst>
            <pc:docMk/>
            <pc:sldMk cId="863286750" sldId="273"/>
            <ac:spMk id="3" creationId="{00000000-0000-0000-0000-000000000000}"/>
          </ac:spMkLst>
        </pc:spChg>
        <pc:spChg chg="add">
          <ac:chgData name="Deborah Jenkins" userId="3cd02ba5-e528-4585-978d-4fde2b47730a" providerId="ADAL" clId="{E7826CC4-BBA6-4BCC-A399-FA2525D1E37B}" dt="2022-10-11T19:12:50.637" v="74" actId="26606"/>
          <ac:spMkLst>
            <pc:docMk/>
            <pc:sldMk cId="863286750" sldId="273"/>
            <ac:spMk id="9" creationId="{CB49665F-0298-4449-8D2D-209989CB9EE3}"/>
          </ac:spMkLst>
        </pc:spChg>
        <pc:spChg chg="add">
          <ac:chgData name="Deborah Jenkins" userId="3cd02ba5-e528-4585-978d-4fde2b47730a" providerId="ADAL" clId="{E7826CC4-BBA6-4BCC-A399-FA2525D1E37B}" dt="2022-10-11T19:12:50.637" v="74" actId="26606"/>
          <ac:spMkLst>
            <pc:docMk/>
            <pc:sldMk cId="863286750" sldId="273"/>
            <ac:spMk id="11" creationId="{A71EEC14-174A-46FA-B046-474750457130}"/>
          </ac:spMkLst>
        </pc:spChg>
        <pc:grpChg chg="add">
          <ac:chgData name="Deborah Jenkins" userId="3cd02ba5-e528-4585-978d-4fde2b47730a" providerId="ADAL" clId="{E7826CC4-BBA6-4BCC-A399-FA2525D1E37B}" dt="2022-10-11T19:12:50.637" v="74" actId="26606"/>
          <ac:grpSpMkLst>
            <pc:docMk/>
            <pc:sldMk cId="863286750" sldId="273"/>
            <ac:grpSpMk id="13" creationId="{EEB6CB95-E653-4C6C-AE51-62FD848E8D5B}"/>
          </ac:grpSpMkLst>
        </pc:grpChg>
        <pc:grpChg chg="add">
          <ac:chgData name="Deborah Jenkins" userId="3cd02ba5-e528-4585-978d-4fde2b47730a" providerId="ADAL" clId="{E7826CC4-BBA6-4BCC-A399-FA2525D1E37B}" dt="2022-10-11T19:12:50.637" v="74" actId="26606"/>
          <ac:grpSpMkLst>
            <pc:docMk/>
            <pc:sldMk cId="863286750" sldId="273"/>
            <ac:grpSpMk id="17" creationId="{43F5E015-E085-4624-B431-B42414448684}"/>
          </ac:grpSpMkLst>
        </pc:grpChg>
        <pc:graphicFrameChg chg="add del">
          <ac:chgData name="Deborah Jenkins" userId="3cd02ba5-e528-4585-978d-4fde2b47730a" providerId="ADAL" clId="{E7826CC4-BBA6-4BCC-A399-FA2525D1E37B}" dt="2022-10-11T19:12:45.558" v="73" actId="26606"/>
          <ac:graphicFrameMkLst>
            <pc:docMk/>
            <pc:sldMk cId="863286750" sldId="273"/>
            <ac:graphicFrameMk id="5" creationId="{1AFD1A1B-FF9F-44D7-3C20-9E3A3B6AB38F}"/>
          </ac:graphicFrameMkLst>
        </pc:graphicFrameChg>
        <pc:graphicFrameChg chg="add">
          <ac:chgData name="Deborah Jenkins" userId="3cd02ba5-e528-4585-978d-4fde2b47730a" providerId="ADAL" clId="{E7826CC4-BBA6-4BCC-A399-FA2525D1E37B}" dt="2022-10-11T19:12:50.637" v="74" actId="26606"/>
          <ac:graphicFrameMkLst>
            <pc:docMk/>
            <pc:sldMk cId="863286750" sldId="273"/>
            <ac:graphicFrameMk id="6" creationId="{21F84879-C04C-8D7C-3DDB-37D05EEC5840}"/>
          </ac:graphicFrameMkLst>
        </pc:graphicFrameChg>
      </pc:sldChg>
      <pc:sldChg chg="addSp delSp modSp mod setBg">
        <pc:chgData name="Deborah Jenkins" userId="3cd02ba5-e528-4585-978d-4fde2b47730a" providerId="ADAL" clId="{E7826CC4-BBA6-4BCC-A399-FA2525D1E37B}" dt="2022-10-11T19:13:31.874" v="89" actId="113"/>
        <pc:sldMkLst>
          <pc:docMk/>
          <pc:sldMk cId="799270873" sldId="275"/>
        </pc:sldMkLst>
        <pc:spChg chg="mod">
          <ac:chgData name="Deborah Jenkins" userId="3cd02ba5-e528-4585-978d-4fde2b47730a" providerId="ADAL" clId="{E7826CC4-BBA6-4BCC-A399-FA2525D1E37B}" dt="2022-10-11T19:13:31.874" v="89" actId="113"/>
          <ac:spMkLst>
            <pc:docMk/>
            <pc:sldMk cId="799270873" sldId="275"/>
            <ac:spMk id="2" creationId="{00000000-0000-0000-0000-000000000000}"/>
          </ac:spMkLst>
        </pc:spChg>
        <pc:spChg chg="del">
          <ac:chgData name="Deborah Jenkins" userId="3cd02ba5-e528-4585-978d-4fde2b47730a" providerId="ADAL" clId="{E7826CC4-BBA6-4BCC-A399-FA2525D1E37B}" dt="2022-10-11T19:13:22.994" v="82" actId="26606"/>
          <ac:spMkLst>
            <pc:docMk/>
            <pc:sldMk cId="799270873" sldId="275"/>
            <ac:spMk id="3" creationId="{00000000-0000-0000-0000-000000000000}"/>
          </ac:spMkLst>
        </pc:spChg>
        <pc:spChg chg="add">
          <ac:chgData name="Deborah Jenkins" userId="3cd02ba5-e528-4585-978d-4fde2b47730a" providerId="ADAL" clId="{E7826CC4-BBA6-4BCC-A399-FA2525D1E37B}" dt="2022-10-11T19:13:22.994" v="82" actId="26606"/>
          <ac:spMkLst>
            <pc:docMk/>
            <pc:sldMk cId="799270873" sldId="275"/>
            <ac:spMk id="9" creationId="{5C8908E2-EE49-44D2-9428-A28D2312A8D5}"/>
          </ac:spMkLst>
        </pc:spChg>
        <pc:spChg chg="add">
          <ac:chgData name="Deborah Jenkins" userId="3cd02ba5-e528-4585-978d-4fde2b47730a" providerId="ADAL" clId="{E7826CC4-BBA6-4BCC-A399-FA2525D1E37B}" dt="2022-10-11T19:13:22.994" v="82" actId="26606"/>
          <ac:spMkLst>
            <pc:docMk/>
            <pc:sldMk cId="799270873" sldId="275"/>
            <ac:spMk id="15" creationId="{7449A6C7-D15F-4AA5-BFA5-71A404B47016}"/>
          </ac:spMkLst>
        </pc:spChg>
        <pc:spChg chg="add">
          <ac:chgData name="Deborah Jenkins" userId="3cd02ba5-e528-4585-978d-4fde2b47730a" providerId="ADAL" clId="{E7826CC4-BBA6-4BCC-A399-FA2525D1E37B}" dt="2022-10-11T19:13:22.994" v="82" actId="26606"/>
          <ac:spMkLst>
            <pc:docMk/>
            <pc:sldMk cId="799270873" sldId="275"/>
            <ac:spMk id="17" creationId="{ED888B23-07FA-482A-96DF-47E31AF1A603}"/>
          </ac:spMkLst>
        </pc:spChg>
        <pc:grpChg chg="add">
          <ac:chgData name="Deborah Jenkins" userId="3cd02ba5-e528-4585-978d-4fde2b47730a" providerId="ADAL" clId="{E7826CC4-BBA6-4BCC-A399-FA2525D1E37B}" dt="2022-10-11T19:13:22.994" v="82" actId="26606"/>
          <ac:grpSpMkLst>
            <pc:docMk/>
            <pc:sldMk cId="799270873" sldId="275"/>
            <ac:grpSpMk id="11" creationId="{05314994-6337-4875-8CF5-652CAFE8342C}"/>
          </ac:grpSpMkLst>
        </pc:grpChg>
        <pc:graphicFrameChg chg="add">
          <ac:chgData name="Deborah Jenkins" userId="3cd02ba5-e528-4585-978d-4fde2b47730a" providerId="ADAL" clId="{E7826CC4-BBA6-4BCC-A399-FA2525D1E37B}" dt="2022-10-11T19:13:22.994" v="82" actId="26606"/>
          <ac:graphicFrameMkLst>
            <pc:docMk/>
            <pc:sldMk cId="799270873" sldId="275"/>
            <ac:graphicFrameMk id="5" creationId="{45806C19-D1BA-CA70-5D34-B195449C8A4F}"/>
          </ac:graphicFrameMkLst>
        </pc:graphicFrameChg>
      </pc:sldChg>
      <pc:sldChg chg="addSp modSp mod setBg">
        <pc:chgData name="Deborah Jenkins" userId="3cd02ba5-e528-4585-978d-4fde2b47730a" providerId="ADAL" clId="{E7826CC4-BBA6-4BCC-A399-FA2525D1E37B}" dt="2022-10-11T19:15:02.122" v="100" actId="26606"/>
        <pc:sldMkLst>
          <pc:docMk/>
          <pc:sldMk cId="4070984001" sldId="278"/>
        </pc:sldMkLst>
        <pc:spChg chg="mod">
          <ac:chgData name="Deborah Jenkins" userId="3cd02ba5-e528-4585-978d-4fde2b47730a" providerId="ADAL" clId="{E7826CC4-BBA6-4BCC-A399-FA2525D1E37B}" dt="2022-10-11T19:15:02.122" v="100" actId="26606"/>
          <ac:spMkLst>
            <pc:docMk/>
            <pc:sldMk cId="4070984001" sldId="278"/>
            <ac:spMk id="2" creationId="{00000000-0000-0000-0000-000000000000}"/>
          </ac:spMkLst>
        </pc:spChg>
        <pc:spChg chg="mod">
          <ac:chgData name="Deborah Jenkins" userId="3cd02ba5-e528-4585-978d-4fde2b47730a" providerId="ADAL" clId="{E7826CC4-BBA6-4BCC-A399-FA2525D1E37B}" dt="2022-10-11T19:15:02.122" v="100" actId="26606"/>
          <ac:spMkLst>
            <pc:docMk/>
            <pc:sldMk cId="4070984001" sldId="278"/>
            <ac:spMk id="3" creationId="{00000000-0000-0000-0000-000000000000}"/>
          </ac:spMkLst>
        </pc:spChg>
        <pc:spChg chg="add">
          <ac:chgData name="Deborah Jenkins" userId="3cd02ba5-e528-4585-978d-4fde2b47730a" providerId="ADAL" clId="{E7826CC4-BBA6-4BCC-A399-FA2525D1E37B}" dt="2022-10-11T19:15:02.122" v="100" actId="26606"/>
          <ac:spMkLst>
            <pc:docMk/>
            <pc:sldMk cId="4070984001" sldId="278"/>
            <ac:spMk id="8" creationId="{B6CDA21F-E7AF-4C75-8395-33F58D5B0E45}"/>
          </ac:spMkLst>
        </pc:spChg>
        <pc:spChg chg="add">
          <ac:chgData name="Deborah Jenkins" userId="3cd02ba5-e528-4585-978d-4fde2b47730a" providerId="ADAL" clId="{E7826CC4-BBA6-4BCC-A399-FA2525D1E37B}" dt="2022-10-11T19:15:02.122" v="100" actId="26606"/>
          <ac:spMkLst>
            <pc:docMk/>
            <pc:sldMk cId="4070984001" sldId="278"/>
            <ac:spMk id="15" creationId="{D5B0017B-2ECA-49AF-B397-DC140825DF8D}"/>
          </ac:spMkLst>
        </pc:spChg>
        <pc:grpChg chg="add">
          <ac:chgData name="Deborah Jenkins" userId="3cd02ba5-e528-4585-978d-4fde2b47730a" providerId="ADAL" clId="{E7826CC4-BBA6-4BCC-A399-FA2525D1E37B}" dt="2022-10-11T19:15:02.122" v="100" actId="26606"/>
          <ac:grpSpMkLst>
            <pc:docMk/>
            <pc:sldMk cId="4070984001" sldId="278"/>
            <ac:grpSpMk id="10" creationId="{AE1C45F0-260A-458C-96ED-C1F6D2151219}"/>
          </ac:grpSpMkLst>
        </pc:grpChg>
        <pc:cxnChg chg="add">
          <ac:chgData name="Deborah Jenkins" userId="3cd02ba5-e528-4585-978d-4fde2b47730a" providerId="ADAL" clId="{E7826CC4-BBA6-4BCC-A399-FA2525D1E37B}" dt="2022-10-11T19:15:02.122" v="100" actId="26606"/>
          <ac:cxnSpMkLst>
            <pc:docMk/>
            <pc:sldMk cId="4070984001" sldId="278"/>
            <ac:cxnSpMk id="17" creationId="{6CF1BAF6-AD41-4082-B212-8A1F9A2E8779}"/>
          </ac:cxnSpMkLst>
        </pc:cxnChg>
      </pc:sldChg>
      <pc:sldChg chg="addSp modSp mod setBg">
        <pc:chgData name="Deborah Jenkins" userId="3cd02ba5-e528-4585-978d-4fde2b47730a" providerId="ADAL" clId="{E7826CC4-BBA6-4BCC-A399-FA2525D1E37B}" dt="2022-10-11T19:15:16.892" v="111" actId="27636"/>
        <pc:sldMkLst>
          <pc:docMk/>
          <pc:sldMk cId="2984164821" sldId="279"/>
        </pc:sldMkLst>
        <pc:spChg chg="mod">
          <ac:chgData name="Deborah Jenkins" userId="3cd02ba5-e528-4585-978d-4fde2b47730a" providerId="ADAL" clId="{E7826CC4-BBA6-4BCC-A399-FA2525D1E37B}" dt="2022-10-11T19:15:06.803" v="101" actId="26606"/>
          <ac:spMkLst>
            <pc:docMk/>
            <pc:sldMk cId="2984164821" sldId="279"/>
            <ac:spMk id="2" creationId="{00000000-0000-0000-0000-000000000000}"/>
          </ac:spMkLst>
        </pc:spChg>
        <pc:spChg chg="mod">
          <ac:chgData name="Deborah Jenkins" userId="3cd02ba5-e528-4585-978d-4fde2b47730a" providerId="ADAL" clId="{E7826CC4-BBA6-4BCC-A399-FA2525D1E37B}" dt="2022-10-11T19:15:16.892" v="111" actId="27636"/>
          <ac:spMkLst>
            <pc:docMk/>
            <pc:sldMk cId="2984164821" sldId="279"/>
            <ac:spMk id="3" creationId="{00000000-0000-0000-0000-000000000000}"/>
          </ac:spMkLst>
        </pc:spChg>
        <pc:spChg chg="add">
          <ac:chgData name="Deborah Jenkins" userId="3cd02ba5-e528-4585-978d-4fde2b47730a" providerId="ADAL" clId="{E7826CC4-BBA6-4BCC-A399-FA2525D1E37B}" dt="2022-10-11T19:15:06.803" v="101" actId="26606"/>
          <ac:spMkLst>
            <pc:docMk/>
            <pc:sldMk cId="2984164821" sldId="279"/>
            <ac:spMk id="8" creationId="{B6CDA21F-E7AF-4C75-8395-33F58D5B0E45}"/>
          </ac:spMkLst>
        </pc:spChg>
        <pc:spChg chg="add">
          <ac:chgData name="Deborah Jenkins" userId="3cd02ba5-e528-4585-978d-4fde2b47730a" providerId="ADAL" clId="{E7826CC4-BBA6-4BCC-A399-FA2525D1E37B}" dt="2022-10-11T19:15:06.803" v="101" actId="26606"/>
          <ac:spMkLst>
            <pc:docMk/>
            <pc:sldMk cId="2984164821" sldId="279"/>
            <ac:spMk id="15" creationId="{D5B0017B-2ECA-49AF-B397-DC140825DF8D}"/>
          </ac:spMkLst>
        </pc:spChg>
        <pc:grpChg chg="add">
          <ac:chgData name="Deborah Jenkins" userId="3cd02ba5-e528-4585-978d-4fde2b47730a" providerId="ADAL" clId="{E7826CC4-BBA6-4BCC-A399-FA2525D1E37B}" dt="2022-10-11T19:15:06.803" v="101" actId="26606"/>
          <ac:grpSpMkLst>
            <pc:docMk/>
            <pc:sldMk cId="2984164821" sldId="279"/>
            <ac:grpSpMk id="10" creationId="{AE1C45F0-260A-458C-96ED-C1F6D2151219}"/>
          </ac:grpSpMkLst>
        </pc:grpChg>
        <pc:cxnChg chg="add">
          <ac:chgData name="Deborah Jenkins" userId="3cd02ba5-e528-4585-978d-4fde2b47730a" providerId="ADAL" clId="{E7826CC4-BBA6-4BCC-A399-FA2525D1E37B}" dt="2022-10-11T19:15:06.803" v="101" actId="26606"/>
          <ac:cxnSpMkLst>
            <pc:docMk/>
            <pc:sldMk cId="2984164821" sldId="279"/>
            <ac:cxnSpMk id="17" creationId="{6CF1BAF6-AD41-4082-B212-8A1F9A2E8779}"/>
          </ac:cxnSpMkLst>
        </pc:cxnChg>
      </pc:sldChg>
      <pc:sldChg chg="addSp delSp modSp mod setBg">
        <pc:chgData name="Deborah Jenkins" userId="3cd02ba5-e528-4585-978d-4fde2b47730a" providerId="ADAL" clId="{E7826CC4-BBA6-4BCC-A399-FA2525D1E37B}" dt="2022-10-11T19:15:23.312" v="112" actId="26606"/>
        <pc:sldMkLst>
          <pc:docMk/>
          <pc:sldMk cId="1534095670" sldId="280"/>
        </pc:sldMkLst>
        <pc:spChg chg="mod">
          <ac:chgData name="Deborah Jenkins" userId="3cd02ba5-e528-4585-978d-4fde2b47730a" providerId="ADAL" clId="{E7826CC4-BBA6-4BCC-A399-FA2525D1E37B}" dt="2022-10-11T19:15:23.312" v="112" actId="26606"/>
          <ac:spMkLst>
            <pc:docMk/>
            <pc:sldMk cId="1534095670" sldId="280"/>
            <ac:spMk id="2" creationId="{00000000-0000-0000-0000-000000000000}"/>
          </ac:spMkLst>
        </pc:spChg>
        <pc:spChg chg="del">
          <ac:chgData name="Deborah Jenkins" userId="3cd02ba5-e528-4585-978d-4fde2b47730a" providerId="ADAL" clId="{E7826CC4-BBA6-4BCC-A399-FA2525D1E37B}" dt="2022-10-11T19:15:23.312" v="112" actId="26606"/>
          <ac:spMkLst>
            <pc:docMk/>
            <pc:sldMk cId="1534095670" sldId="280"/>
            <ac:spMk id="3" creationId="{00000000-0000-0000-0000-000000000000}"/>
          </ac:spMkLst>
        </pc:spChg>
        <pc:spChg chg="add">
          <ac:chgData name="Deborah Jenkins" userId="3cd02ba5-e528-4585-978d-4fde2b47730a" providerId="ADAL" clId="{E7826CC4-BBA6-4BCC-A399-FA2525D1E37B}" dt="2022-10-11T19:15:23.312" v="112" actId="26606"/>
          <ac:spMkLst>
            <pc:docMk/>
            <pc:sldMk cId="1534095670" sldId="280"/>
            <ac:spMk id="9" creationId="{3A5B4632-C963-4296-86F0-79AA9EA5AE98}"/>
          </ac:spMkLst>
        </pc:spChg>
        <pc:graphicFrameChg chg="add">
          <ac:chgData name="Deborah Jenkins" userId="3cd02ba5-e528-4585-978d-4fde2b47730a" providerId="ADAL" clId="{E7826CC4-BBA6-4BCC-A399-FA2525D1E37B}" dt="2022-10-11T19:15:23.312" v="112" actId="26606"/>
          <ac:graphicFrameMkLst>
            <pc:docMk/>
            <pc:sldMk cId="1534095670" sldId="280"/>
            <ac:graphicFrameMk id="5" creationId="{1C1752CC-DCA8-A626-967E-B31F0592977C}"/>
          </ac:graphicFrameMkLst>
        </pc:graphicFrameChg>
      </pc:sldChg>
      <pc:sldChg chg="del">
        <pc:chgData name="Deborah Jenkins" userId="3cd02ba5-e528-4585-978d-4fde2b47730a" providerId="ADAL" clId="{E7826CC4-BBA6-4BCC-A399-FA2525D1E37B}" dt="2022-10-11T19:06:43.319" v="25" actId="47"/>
        <pc:sldMkLst>
          <pc:docMk/>
          <pc:sldMk cId="1058443719" sldId="282"/>
        </pc:sldMkLst>
      </pc:sldChg>
      <pc:sldChg chg="modSp mod">
        <pc:chgData name="Deborah Jenkins" userId="3cd02ba5-e528-4585-978d-4fde2b47730a" providerId="ADAL" clId="{E7826CC4-BBA6-4BCC-A399-FA2525D1E37B}" dt="2022-10-11T19:11:31.209" v="61" actId="27636"/>
        <pc:sldMkLst>
          <pc:docMk/>
          <pc:sldMk cId="2268532605" sldId="283"/>
        </pc:sldMkLst>
        <pc:spChg chg="mod">
          <ac:chgData name="Deborah Jenkins" userId="3cd02ba5-e528-4585-978d-4fde2b47730a" providerId="ADAL" clId="{E7826CC4-BBA6-4BCC-A399-FA2525D1E37B}" dt="2022-10-11T19:11:31.209" v="61" actId="27636"/>
          <ac:spMkLst>
            <pc:docMk/>
            <pc:sldMk cId="2268532605" sldId="283"/>
            <ac:spMk id="2" creationId="{1E05ED25-6C11-428B-82AB-39DB932FD77C}"/>
          </ac:spMkLst>
        </pc:spChg>
      </pc:sldChg>
      <pc:sldChg chg="del">
        <pc:chgData name="Deborah Jenkins" userId="3cd02ba5-e528-4585-978d-4fde2b47730a" providerId="ADAL" clId="{E7826CC4-BBA6-4BCC-A399-FA2525D1E37B}" dt="2022-10-11T19:15:53.632" v="114" actId="47"/>
        <pc:sldMkLst>
          <pc:docMk/>
          <pc:sldMk cId="709866655" sldId="286"/>
        </pc:sldMkLst>
      </pc:sldChg>
      <pc:sldChg chg="addSp delSp modSp mod setBg">
        <pc:chgData name="Deborah Jenkins" userId="3cd02ba5-e528-4585-978d-4fde2b47730a" providerId="ADAL" clId="{E7826CC4-BBA6-4BCC-A399-FA2525D1E37B}" dt="2022-10-11T19:15:44.799" v="113" actId="26606"/>
        <pc:sldMkLst>
          <pc:docMk/>
          <pc:sldMk cId="2539553600" sldId="287"/>
        </pc:sldMkLst>
        <pc:spChg chg="mod">
          <ac:chgData name="Deborah Jenkins" userId="3cd02ba5-e528-4585-978d-4fde2b47730a" providerId="ADAL" clId="{E7826CC4-BBA6-4BCC-A399-FA2525D1E37B}" dt="2022-10-11T19:15:44.799" v="113" actId="26606"/>
          <ac:spMkLst>
            <pc:docMk/>
            <pc:sldMk cId="2539553600" sldId="287"/>
            <ac:spMk id="2" creationId="{F45CA318-2DC5-4078-99C5-A018D915260F}"/>
          </ac:spMkLst>
        </pc:spChg>
        <pc:spChg chg="del">
          <ac:chgData name="Deborah Jenkins" userId="3cd02ba5-e528-4585-978d-4fde2b47730a" providerId="ADAL" clId="{E7826CC4-BBA6-4BCC-A399-FA2525D1E37B}" dt="2022-10-11T19:15:44.799" v="113" actId="26606"/>
          <ac:spMkLst>
            <pc:docMk/>
            <pc:sldMk cId="2539553600" sldId="287"/>
            <ac:spMk id="3" creationId="{216221E6-3580-43F4-8E14-E62F0FCD4488}"/>
          </ac:spMkLst>
        </pc:spChg>
        <pc:spChg chg="add">
          <ac:chgData name="Deborah Jenkins" userId="3cd02ba5-e528-4585-978d-4fde2b47730a" providerId="ADAL" clId="{E7826CC4-BBA6-4BCC-A399-FA2525D1E37B}" dt="2022-10-11T19:15:44.799" v="113" actId="26606"/>
          <ac:spMkLst>
            <pc:docMk/>
            <pc:sldMk cId="2539553600" sldId="287"/>
            <ac:spMk id="9" creationId="{3A5B4632-C963-4296-86F0-79AA9EA5AE98}"/>
          </ac:spMkLst>
        </pc:spChg>
        <pc:graphicFrameChg chg="add">
          <ac:chgData name="Deborah Jenkins" userId="3cd02ba5-e528-4585-978d-4fde2b47730a" providerId="ADAL" clId="{E7826CC4-BBA6-4BCC-A399-FA2525D1E37B}" dt="2022-10-11T19:15:44.799" v="113" actId="26606"/>
          <ac:graphicFrameMkLst>
            <pc:docMk/>
            <pc:sldMk cId="2539553600" sldId="287"/>
            <ac:graphicFrameMk id="5" creationId="{9D87076D-AD24-EEFA-E8E3-39BB50335C55}"/>
          </ac:graphicFrameMkLst>
        </pc:graphicFrameChg>
      </pc:sldChg>
      <pc:sldChg chg="modSp mod">
        <pc:chgData name="Deborah Jenkins" userId="3cd02ba5-e528-4585-978d-4fde2b47730a" providerId="ADAL" clId="{E7826CC4-BBA6-4BCC-A399-FA2525D1E37B}" dt="2022-10-11T19:06:50.377" v="26" actId="6549"/>
        <pc:sldMkLst>
          <pc:docMk/>
          <pc:sldMk cId="995448829" sldId="292"/>
        </pc:sldMkLst>
        <pc:spChg chg="mod">
          <ac:chgData name="Deborah Jenkins" userId="3cd02ba5-e528-4585-978d-4fde2b47730a" providerId="ADAL" clId="{E7826CC4-BBA6-4BCC-A399-FA2525D1E37B}" dt="2022-10-11T19:06:50.377" v="26" actId="6549"/>
          <ac:spMkLst>
            <pc:docMk/>
            <pc:sldMk cId="995448829" sldId="292"/>
            <ac:spMk id="3" creationId="{4DD7BEC1-927C-4F3B-920A-43860D031EBA}"/>
          </ac:spMkLst>
        </pc:spChg>
      </pc:sldChg>
      <pc:sldChg chg="modSp mod">
        <pc:chgData name="Deborah Jenkins" userId="3cd02ba5-e528-4585-978d-4fde2b47730a" providerId="ADAL" clId="{E7826CC4-BBA6-4BCC-A399-FA2525D1E37B}" dt="2022-10-11T19:12:20.674" v="71" actId="14100"/>
        <pc:sldMkLst>
          <pc:docMk/>
          <pc:sldMk cId="3384871656" sldId="294"/>
        </pc:sldMkLst>
        <pc:spChg chg="mod">
          <ac:chgData name="Deborah Jenkins" userId="3cd02ba5-e528-4585-978d-4fde2b47730a" providerId="ADAL" clId="{E7826CC4-BBA6-4BCC-A399-FA2525D1E37B}" dt="2022-10-11T19:12:20.674" v="71" actId="14100"/>
          <ac:spMkLst>
            <pc:docMk/>
            <pc:sldMk cId="3384871656" sldId="294"/>
            <ac:spMk id="2" creationId="{87528627-3A32-4392-955E-E8E46CC898A8}"/>
          </ac:spMkLst>
        </pc:spChg>
        <pc:spChg chg="mod">
          <ac:chgData name="Deborah Jenkins" userId="3cd02ba5-e528-4585-978d-4fde2b47730a" providerId="ADAL" clId="{E7826CC4-BBA6-4BCC-A399-FA2525D1E37B}" dt="2022-10-11T19:12:17.890" v="70" actId="1076"/>
          <ac:spMkLst>
            <pc:docMk/>
            <pc:sldMk cId="3384871656" sldId="294"/>
            <ac:spMk id="3" creationId="{61BD627B-5A9F-48C4-8AED-BF2A1B35101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70B975-4C7E-4387-A64F-4418B267151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533E66E-D4D3-495C-AA9F-86A55B363167}">
      <dgm:prSet/>
      <dgm:spPr/>
      <dgm:t>
        <a:bodyPr/>
        <a:lstStyle/>
        <a:p>
          <a:r>
            <a:rPr lang="en-GB"/>
            <a:t>Stakeholders involved will vary from event to event and may</a:t>
          </a:r>
          <a:endParaRPr lang="en-US"/>
        </a:p>
      </dgm:t>
    </dgm:pt>
    <dgm:pt modelId="{6D48530B-71AB-4D1E-8B4B-6955DAE2821E}" type="parTrans" cxnId="{08BD8950-C746-465F-96CB-AF269B0A0B29}">
      <dgm:prSet/>
      <dgm:spPr/>
      <dgm:t>
        <a:bodyPr/>
        <a:lstStyle/>
        <a:p>
          <a:endParaRPr lang="en-US"/>
        </a:p>
      </dgm:t>
    </dgm:pt>
    <dgm:pt modelId="{B281B794-ED33-45F2-8BB5-FF61F62B9CF3}" type="sibTrans" cxnId="{08BD8950-C746-465F-96CB-AF269B0A0B29}">
      <dgm:prSet/>
      <dgm:spPr/>
      <dgm:t>
        <a:bodyPr/>
        <a:lstStyle/>
        <a:p>
          <a:endParaRPr lang="en-US"/>
        </a:p>
      </dgm:t>
    </dgm:pt>
    <dgm:pt modelId="{BA6AFC65-5CFB-4A22-A50E-6D12FAC22310}">
      <dgm:prSet/>
      <dgm:spPr/>
      <dgm:t>
        <a:bodyPr/>
        <a:lstStyle/>
        <a:p>
          <a:r>
            <a:rPr lang="en-GB"/>
            <a:t>include:</a:t>
          </a:r>
          <a:endParaRPr lang="en-US"/>
        </a:p>
      </dgm:t>
    </dgm:pt>
    <dgm:pt modelId="{906A64C4-0B04-43BB-AF8E-44D91E6BFF58}" type="parTrans" cxnId="{21770925-7540-49AD-A6CE-2892EC504117}">
      <dgm:prSet/>
      <dgm:spPr/>
      <dgm:t>
        <a:bodyPr/>
        <a:lstStyle/>
        <a:p>
          <a:endParaRPr lang="en-US"/>
        </a:p>
      </dgm:t>
    </dgm:pt>
    <dgm:pt modelId="{031B3ED6-A16F-429F-B72E-12CDB487ACFD}" type="sibTrans" cxnId="{21770925-7540-49AD-A6CE-2892EC504117}">
      <dgm:prSet/>
      <dgm:spPr/>
      <dgm:t>
        <a:bodyPr/>
        <a:lstStyle/>
        <a:p>
          <a:endParaRPr lang="en-US"/>
        </a:p>
      </dgm:t>
    </dgm:pt>
    <dgm:pt modelId="{1604ADC9-E6EB-4D8F-B492-9C5646DB9BB1}">
      <dgm:prSet/>
      <dgm:spPr/>
      <dgm:t>
        <a:bodyPr/>
        <a:lstStyle/>
        <a:p>
          <a:r>
            <a:rPr lang="en-GB"/>
            <a:t>event organisers</a:t>
          </a:r>
          <a:endParaRPr lang="en-US"/>
        </a:p>
      </dgm:t>
    </dgm:pt>
    <dgm:pt modelId="{A7B08BD4-4947-49F4-9F0D-1DCC08BE137C}" type="parTrans" cxnId="{11CA71B8-9249-432F-A8BF-6A3703B4F3E6}">
      <dgm:prSet/>
      <dgm:spPr/>
      <dgm:t>
        <a:bodyPr/>
        <a:lstStyle/>
        <a:p>
          <a:endParaRPr lang="en-US"/>
        </a:p>
      </dgm:t>
    </dgm:pt>
    <dgm:pt modelId="{ECAC7284-B646-4EEC-B9F8-D848385AA855}" type="sibTrans" cxnId="{11CA71B8-9249-432F-A8BF-6A3703B4F3E6}">
      <dgm:prSet/>
      <dgm:spPr/>
      <dgm:t>
        <a:bodyPr/>
        <a:lstStyle/>
        <a:p>
          <a:endParaRPr lang="en-US"/>
        </a:p>
      </dgm:t>
    </dgm:pt>
    <dgm:pt modelId="{50304C75-E849-49CF-9BDF-04E6CAA874B0}">
      <dgm:prSet/>
      <dgm:spPr/>
      <dgm:t>
        <a:bodyPr/>
        <a:lstStyle/>
        <a:p>
          <a:r>
            <a:rPr lang="en-GB"/>
            <a:t>employees and volunteers</a:t>
          </a:r>
          <a:endParaRPr lang="en-US"/>
        </a:p>
      </dgm:t>
    </dgm:pt>
    <dgm:pt modelId="{D9EBC055-BFC0-41A3-A8A4-2D8A2E606085}" type="parTrans" cxnId="{669403C2-4D0C-4249-B054-A93A83B60658}">
      <dgm:prSet/>
      <dgm:spPr/>
      <dgm:t>
        <a:bodyPr/>
        <a:lstStyle/>
        <a:p>
          <a:endParaRPr lang="en-US"/>
        </a:p>
      </dgm:t>
    </dgm:pt>
    <dgm:pt modelId="{323A7551-B10A-47A8-A195-BA109C361088}" type="sibTrans" cxnId="{669403C2-4D0C-4249-B054-A93A83B60658}">
      <dgm:prSet/>
      <dgm:spPr/>
      <dgm:t>
        <a:bodyPr/>
        <a:lstStyle/>
        <a:p>
          <a:endParaRPr lang="en-US"/>
        </a:p>
      </dgm:t>
    </dgm:pt>
    <dgm:pt modelId="{B03A8345-655F-4116-9488-D46C60CE6677}">
      <dgm:prSet/>
      <dgm:spPr/>
      <dgm:t>
        <a:bodyPr/>
        <a:lstStyle/>
        <a:p>
          <a:r>
            <a:rPr lang="en-GB"/>
            <a:t>service and contract providers (e.g. catering, merchandise,</a:t>
          </a:r>
          <a:endParaRPr lang="en-US"/>
        </a:p>
      </dgm:t>
    </dgm:pt>
    <dgm:pt modelId="{74DE1667-A931-411E-A2E6-1EFB1B601801}" type="parTrans" cxnId="{6F4B1B9A-C369-4C84-AD13-601EC65479D1}">
      <dgm:prSet/>
      <dgm:spPr/>
      <dgm:t>
        <a:bodyPr/>
        <a:lstStyle/>
        <a:p>
          <a:endParaRPr lang="en-US"/>
        </a:p>
      </dgm:t>
    </dgm:pt>
    <dgm:pt modelId="{FE9BA481-DD32-498A-B641-D277AFDCDD27}" type="sibTrans" cxnId="{6F4B1B9A-C369-4C84-AD13-601EC65479D1}">
      <dgm:prSet/>
      <dgm:spPr/>
      <dgm:t>
        <a:bodyPr/>
        <a:lstStyle/>
        <a:p>
          <a:endParaRPr lang="en-US"/>
        </a:p>
      </dgm:t>
    </dgm:pt>
    <dgm:pt modelId="{FC6DA964-55AF-4953-BB96-DC98C188F2DC}">
      <dgm:prSet/>
      <dgm:spPr/>
      <dgm:t>
        <a:bodyPr/>
        <a:lstStyle/>
        <a:p>
          <a:r>
            <a:rPr lang="en-GB"/>
            <a:t>amusement structures and equipment)</a:t>
          </a:r>
          <a:endParaRPr lang="en-US"/>
        </a:p>
      </dgm:t>
    </dgm:pt>
    <dgm:pt modelId="{7A8A35B5-1E7E-4962-89E8-999610F05281}" type="parTrans" cxnId="{D4BC6CE3-DC89-4D63-AB49-A8CAD99FDE6B}">
      <dgm:prSet/>
      <dgm:spPr/>
      <dgm:t>
        <a:bodyPr/>
        <a:lstStyle/>
        <a:p>
          <a:endParaRPr lang="en-US"/>
        </a:p>
      </dgm:t>
    </dgm:pt>
    <dgm:pt modelId="{60FEFBFA-1FA0-4D38-8408-E1594A658C33}" type="sibTrans" cxnId="{D4BC6CE3-DC89-4D63-AB49-A8CAD99FDE6B}">
      <dgm:prSet/>
      <dgm:spPr/>
      <dgm:t>
        <a:bodyPr/>
        <a:lstStyle/>
        <a:p>
          <a:endParaRPr lang="en-US"/>
        </a:p>
      </dgm:t>
    </dgm:pt>
    <dgm:pt modelId="{28D9B0DC-00BB-4471-935E-39528E6D8010}">
      <dgm:prSet/>
      <dgm:spPr/>
      <dgm:t>
        <a:bodyPr/>
        <a:lstStyle/>
        <a:p>
          <a:r>
            <a:rPr lang="en-GB"/>
            <a:t>emergency services (e.g. Ambulance Service, Police, Local Fire Service, St Johns Ambulance)  </a:t>
          </a:r>
          <a:endParaRPr lang="en-US"/>
        </a:p>
      </dgm:t>
    </dgm:pt>
    <dgm:pt modelId="{3CB85A8E-32AA-4E83-95A7-0908409A4BBF}" type="parTrans" cxnId="{B68F8EDC-41B1-4AFA-8766-53CBCCECB6B5}">
      <dgm:prSet/>
      <dgm:spPr/>
      <dgm:t>
        <a:bodyPr/>
        <a:lstStyle/>
        <a:p>
          <a:endParaRPr lang="en-US"/>
        </a:p>
      </dgm:t>
    </dgm:pt>
    <dgm:pt modelId="{694FF064-2A0A-4307-9059-E417F86DF79A}" type="sibTrans" cxnId="{B68F8EDC-41B1-4AFA-8766-53CBCCECB6B5}">
      <dgm:prSet/>
      <dgm:spPr/>
      <dgm:t>
        <a:bodyPr/>
        <a:lstStyle/>
        <a:p>
          <a:endParaRPr lang="en-US"/>
        </a:p>
      </dgm:t>
    </dgm:pt>
    <dgm:pt modelId="{1A6F32B9-BCC7-4F7C-947D-AE089EBE5430}">
      <dgm:prSet/>
      <dgm:spPr/>
      <dgm:t>
        <a:bodyPr/>
        <a:lstStyle/>
        <a:p>
          <a:r>
            <a:rPr lang="en-GB"/>
            <a:t>local council</a:t>
          </a:r>
          <a:endParaRPr lang="en-US"/>
        </a:p>
      </dgm:t>
    </dgm:pt>
    <dgm:pt modelId="{3EB142C3-6502-4BC4-9C0C-C4FC0382E2D1}" type="parTrans" cxnId="{D683AAD8-D7DD-48FF-BA86-AA2DC8F1DF89}">
      <dgm:prSet/>
      <dgm:spPr/>
      <dgm:t>
        <a:bodyPr/>
        <a:lstStyle/>
        <a:p>
          <a:endParaRPr lang="en-US"/>
        </a:p>
      </dgm:t>
    </dgm:pt>
    <dgm:pt modelId="{23809FAA-5378-4B2B-AF3D-E3040C7845B0}" type="sibTrans" cxnId="{D683AAD8-D7DD-48FF-BA86-AA2DC8F1DF89}">
      <dgm:prSet/>
      <dgm:spPr/>
      <dgm:t>
        <a:bodyPr/>
        <a:lstStyle/>
        <a:p>
          <a:endParaRPr lang="en-US"/>
        </a:p>
      </dgm:t>
    </dgm:pt>
    <dgm:pt modelId="{51BEA068-1A3C-4D71-A03D-77A82F1BCC00}">
      <dgm:prSet/>
      <dgm:spPr/>
      <dgm:t>
        <a:bodyPr/>
        <a:lstStyle/>
        <a:p>
          <a:r>
            <a:rPr lang="en-GB"/>
            <a:t>security services</a:t>
          </a:r>
          <a:endParaRPr lang="en-US"/>
        </a:p>
      </dgm:t>
    </dgm:pt>
    <dgm:pt modelId="{215021DE-C250-46E2-B3E1-260FEF7AD1FF}" type="parTrans" cxnId="{F68F20E1-BCFB-41BE-8EA9-AEF8BBC60460}">
      <dgm:prSet/>
      <dgm:spPr/>
      <dgm:t>
        <a:bodyPr/>
        <a:lstStyle/>
        <a:p>
          <a:endParaRPr lang="en-US"/>
        </a:p>
      </dgm:t>
    </dgm:pt>
    <dgm:pt modelId="{6DA92DF9-3592-403E-B16A-913197DA2A0E}" type="sibTrans" cxnId="{F68F20E1-BCFB-41BE-8EA9-AEF8BBC60460}">
      <dgm:prSet/>
      <dgm:spPr/>
      <dgm:t>
        <a:bodyPr/>
        <a:lstStyle/>
        <a:p>
          <a:endParaRPr lang="en-US"/>
        </a:p>
      </dgm:t>
    </dgm:pt>
    <dgm:pt modelId="{E9D92C2F-3DB9-4C31-B408-6B0EA553243C}">
      <dgm:prSet/>
      <dgm:spPr/>
      <dgm:t>
        <a:bodyPr/>
        <a:lstStyle/>
        <a:p>
          <a:r>
            <a:rPr lang="en-GB"/>
            <a:t>transport services </a:t>
          </a:r>
          <a:endParaRPr lang="en-US"/>
        </a:p>
      </dgm:t>
    </dgm:pt>
    <dgm:pt modelId="{23A6F588-BF24-43EA-A343-34F6203B7D54}" type="parTrans" cxnId="{6820D59D-D550-4BFB-A479-18B45DD61D34}">
      <dgm:prSet/>
      <dgm:spPr/>
      <dgm:t>
        <a:bodyPr/>
        <a:lstStyle/>
        <a:p>
          <a:endParaRPr lang="en-US"/>
        </a:p>
      </dgm:t>
    </dgm:pt>
    <dgm:pt modelId="{54525412-9920-4C96-A598-36E6DFD5745C}" type="sibTrans" cxnId="{6820D59D-D550-4BFB-A479-18B45DD61D34}">
      <dgm:prSet/>
      <dgm:spPr/>
      <dgm:t>
        <a:bodyPr/>
        <a:lstStyle/>
        <a:p>
          <a:endParaRPr lang="en-US"/>
        </a:p>
      </dgm:t>
    </dgm:pt>
    <dgm:pt modelId="{3368A251-DD3F-47CE-BE1B-BDD90B893194}">
      <dgm:prSet/>
      <dgm:spPr/>
      <dgm:t>
        <a:bodyPr/>
        <a:lstStyle/>
        <a:p>
          <a:r>
            <a:rPr lang="en-GB"/>
            <a:t>regulators </a:t>
          </a:r>
          <a:endParaRPr lang="en-US"/>
        </a:p>
      </dgm:t>
    </dgm:pt>
    <dgm:pt modelId="{EFCD6ECA-F882-435D-9F13-A47FBA8AEC53}" type="parTrans" cxnId="{04F1E98A-4587-48EF-B5E7-4E3D71947C4F}">
      <dgm:prSet/>
      <dgm:spPr/>
      <dgm:t>
        <a:bodyPr/>
        <a:lstStyle/>
        <a:p>
          <a:endParaRPr lang="en-US"/>
        </a:p>
      </dgm:t>
    </dgm:pt>
    <dgm:pt modelId="{BCC8C8BC-236F-4FF8-985D-1811A1A49E32}" type="sibTrans" cxnId="{04F1E98A-4587-48EF-B5E7-4E3D71947C4F}">
      <dgm:prSet/>
      <dgm:spPr/>
      <dgm:t>
        <a:bodyPr/>
        <a:lstStyle/>
        <a:p>
          <a:endParaRPr lang="en-US"/>
        </a:p>
      </dgm:t>
    </dgm:pt>
    <dgm:pt modelId="{A11B02DC-1EAA-4FD6-AF3E-B5A9F8C4AC85}">
      <dgm:prSet/>
      <dgm:spPr/>
      <dgm:t>
        <a:bodyPr/>
        <a:lstStyle/>
        <a:p>
          <a:r>
            <a:rPr lang="en-GB"/>
            <a:t>Media</a:t>
          </a:r>
          <a:endParaRPr lang="en-US"/>
        </a:p>
      </dgm:t>
    </dgm:pt>
    <dgm:pt modelId="{8249E53E-36D6-4040-A904-DF4460641A74}" type="parTrans" cxnId="{2FC4D0D0-2584-4C4F-B000-BBF9D9D4CBF6}">
      <dgm:prSet/>
      <dgm:spPr/>
      <dgm:t>
        <a:bodyPr/>
        <a:lstStyle/>
        <a:p>
          <a:endParaRPr lang="en-US"/>
        </a:p>
      </dgm:t>
    </dgm:pt>
    <dgm:pt modelId="{B36FE363-3546-4507-88DA-7D63C74C4B6E}" type="sibTrans" cxnId="{2FC4D0D0-2584-4C4F-B000-BBF9D9D4CBF6}">
      <dgm:prSet/>
      <dgm:spPr/>
      <dgm:t>
        <a:bodyPr/>
        <a:lstStyle/>
        <a:p>
          <a:endParaRPr lang="en-US"/>
        </a:p>
      </dgm:t>
    </dgm:pt>
    <dgm:pt modelId="{90BDDD06-2909-4CEC-87F8-0736EC1BAAF7}">
      <dgm:prSet/>
      <dgm:spPr/>
      <dgm:t>
        <a:bodyPr/>
        <a:lstStyle/>
        <a:p>
          <a:r>
            <a:rPr lang="en-GB"/>
            <a:t>Members of the public who attend the event</a:t>
          </a:r>
          <a:endParaRPr lang="en-US"/>
        </a:p>
      </dgm:t>
    </dgm:pt>
    <dgm:pt modelId="{966F4D95-54A5-4AD2-AA38-2D50A21B3FB9}" type="parTrans" cxnId="{97455CEB-9F05-4C26-AA1C-BFADF1B05EEF}">
      <dgm:prSet/>
      <dgm:spPr/>
      <dgm:t>
        <a:bodyPr/>
        <a:lstStyle/>
        <a:p>
          <a:endParaRPr lang="en-US"/>
        </a:p>
      </dgm:t>
    </dgm:pt>
    <dgm:pt modelId="{D5F61315-A395-4667-93EA-936AA5CAD6A9}" type="sibTrans" cxnId="{97455CEB-9F05-4C26-AA1C-BFADF1B05EEF}">
      <dgm:prSet/>
      <dgm:spPr/>
      <dgm:t>
        <a:bodyPr/>
        <a:lstStyle/>
        <a:p>
          <a:endParaRPr lang="en-US"/>
        </a:p>
      </dgm:t>
    </dgm:pt>
    <dgm:pt modelId="{4CE399EC-3D0F-429D-8C34-6FFB7410AE4E}" type="pres">
      <dgm:prSet presAssocID="{E770B975-4C7E-4387-A64F-4418B2671514}" presName="linear" presStyleCnt="0">
        <dgm:presLayoutVars>
          <dgm:animLvl val="lvl"/>
          <dgm:resizeHandles val="exact"/>
        </dgm:presLayoutVars>
      </dgm:prSet>
      <dgm:spPr/>
    </dgm:pt>
    <dgm:pt modelId="{2F46E96F-751B-4E8A-98A6-9CFC5928F97F}" type="pres">
      <dgm:prSet presAssocID="{1533E66E-D4D3-495C-AA9F-86A55B363167}" presName="parentText" presStyleLbl="node1" presStyleIdx="0" presStyleCnt="2">
        <dgm:presLayoutVars>
          <dgm:chMax val="0"/>
          <dgm:bulletEnabled val="1"/>
        </dgm:presLayoutVars>
      </dgm:prSet>
      <dgm:spPr/>
    </dgm:pt>
    <dgm:pt modelId="{ED9E7592-C3E2-4CB0-AD6E-49012F6020C4}" type="pres">
      <dgm:prSet presAssocID="{B281B794-ED33-45F2-8BB5-FF61F62B9CF3}" presName="spacer" presStyleCnt="0"/>
      <dgm:spPr/>
    </dgm:pt>
    <dgm:pt modelId="{5F4F8C44-6A2D-4E89-B56F-B97A36A16706}" type="pres">
      <dgm:prSet presAssocID="{BA6AFC65-5CFB-4A22-A50E-6D12FAC22310}" presName="parentText" presStyleLbl="node1" presStyleIdx="1" presStyleCnt="2">
        <dgm:presLayoutVars>
          <dgm:chMax val="0"/>
          <dgm:bulletEnabled val="1"/>
        </dgm:presLayoutVars>
      </dgm:prSet>
      <dgm:spPr/>
    </dgm:pt>
    <dgm:pt modelId="{5162F016-C43B-478C-9E4D-85E82BD085C4}" type="pres">
      <dgm:prSet presAssocID="{BA6AFC65-5CFB-4A22-A50E-6D12FAC22310}" presName="childText" presStyleLbl="revTx" presStyleIdx="0" presStyleCnt="1">
        <dgm:presLayoutVars>
          <dgm:bulletEnabled val="1"/>
        </dgm:presLayoutVars>
      </dgm:prSet>
      <dgm:spPr/>
    </dgm:pt>
  </dgm:ptLst>
  <dgm:cxnLst>
    <dgm:cxn modelId="{058CBC10-B725-4A08-BFF3-3974AE604348}" type="presOf" srcId="{90BDDD06-2909-4CEC-87F8-0736EC1BAAF7}" destId="{5162F016-C43B-478C-9E4D-85E82BD085C4}" srcOrd="0" destOrd="10" presId="urn:microsoft.com/office/officeart/2005/8/layout/vList2"/>
    <dgm:cxn modelId="{D872F11E-0E32-426B-BE90-FF41F6221834}" type="presOf" srcId="{E770B975-4C7E-4387-A64F-4418B2671514}" destId="{4CE399EC-3D0F-429D-8C34-6FFB7410AE4E}" srcOrd="0" destOrd="0" presId="urn:microsoft.com/office/officeart/2005/8/layout/vList2"/>
    <dgm:cxn modelId="{21770925-7540-49AD-A6CE-2892EC504117}" srcId="{E770B975-4C7E-4387-A64F-4418B2671514}" destId="{BA6AFC65-5CFB-4A22-A50E-6D12FAC22310}" srcOrd="1" destOrd="0" parTransId="{906A64C4-0B04-43BB-AF8E-44D91E6BFF58}" sibTransId="{031B3ED6-A16F-429F-B72E-12CDB487ACFD}"/>
    <dgm:cxn modelId="{D6620127-4B79-4E33-B3EC-FFB9C9713A50}" type="presOf" srcId="{B03A8345-655F-4116-9488-D46C60CE6677}" destId="{5162F016-C43B-478C-9E4D-85E82BD085C4}" srcOrd="0" destOrd="2" presId="urn:microsoft.com/office/officeart/2005/8/layout/vList2"/>
    <dgm:cxn modelId="{C1C38731-B6CC-406C-92D8-F429C041A1B3}" type="presOf" srcId="{50304C75-E849-49CF-9BDF-04E6CAA874B0}" destId="{5162F016-C43B-478C-9E4D-85E82BD085C4}" srcOrd="0" destOrd="1" presId="urn:microsoft.com/office/officeart/2005/8/layout/vList2"/>
    <dgm:cxn modelId="{54E2CA64-6840-447F-9032-D86D2DBE0242}" type="presOf" srcId="{1533E66E-D4D3-495C-AA9F-86A55B363167}" destId="{2F46E96F-751B-4E8A-98A6-9CFC5928F97F}" srcOrd="0" destOrd="0" presId="urn:microsoft.com/office/officeart/2005/8/layout/vList2"/>
    <dgm:cxn modelId="{2271B947-608A-4776-9770-BCE1751E70E5}" type="presOf" srcId="{FC6DA964-55AF-4953-BB96-DC98C188F2DC}" destId="{5162F016-C43B-478C-9E4D-85E82BD085C4}" srcOrd="0" destOrd="3" presId="urn:microsoft.com/office/officeart/2005/8/layout/vList2"/>
    <dgm:cxn modelId="{08BD8950-C746-465F-96CB-AF269B0A0B29}" srcId="{E770B975-4C7E-4387-A64F-4418B2671514}" destId="{1533E66E-D4D3-495C-AA9F-86A55B363167}" srcOrd="0" destOrd="0" parTransId="{6D48530B-71AB-4D1E-8B4B-6955DAE2821E}" sibTransId="{B281B794-ED33-45F2-8BB5-FF61F62B9CF3}"/>
    <dgm:cxn modelId="{795A7473-08BA-4C79-9824-598FE8DFDCA8}" type="presOf" srcId="{E9D92C2F-3DB9-4C31-B408-6B0EA553243C}" destId="{5162F016-C43B-478C-9E4D-85E82BD085C4}" srcOrd="0" destOrd="7" presId="urn:microsoft.com/office/officeart/2005/8/layout/vList2"/>
    <dgm:cxn modelId="{E75CA256-40AC-4616-ACA3-0203E3DCF97D}" type="presOf" srcId="{28D9B0DC-00BB-4471-935E-39528E6D8010}" destId="{5162F016-C43B-478C-9E4D-85E82BD085C4}" srcOrd="0" destOrd="4" presId="urn:microsoft.com/office/officeart/2005/8/layout/vList2"/>
    <dgm:cxn modelId="{04F1E98A-4587-48EF-B5E7-4E3D71947C4F}" srcId="{BA6AFC65-5CFB-4A22-A50E-6D12FAC22310}" destId="{3368A251-DD3F-47CE-BE1B-BDD90B893194}" srcOrd="8" destOrd="0" parTransId="{EFCD6ECA-F882-435D-9F13-A47FBA8AEC53}" sibTransId="{BCC8C8BC-236F-4FF8-985D-1811A1A49E32}"/>
    <dgm:cxn modelId="{80ED908D-4CBE-4F04-960B-26223FF08018}" type="presOf" srcId="{1604ADC9-E6EB-4D8F-B492-9C5646DB9BB1}" destId="{5162F016-C43B-478C-9E4D-85E82BD085C4}" srcOrd="0" destOrd="0" presId="urn:microsoft.com/office/officeart/2005/8/layout/vList2"/>
    <dgm:cxn modelId="{6F4B1B9A-C369-4C84-AD13-601EC65479D1}" srcId="{BA6AFC65-5CFB-4A22-A50E-6D12FAC22310}" destId="{B03A8345-655F-4116-9488-D46C60CE6677}" srcOrd="2" destOrd="0" parTransId="{74DE1667-A931-411E-A2E6-1EFB1B601801}" sibTransId="{FE9BA481-DD32-498A-B641-D277AFDCDD27}"/>
    <dgm:cxn modelId="{6820D59D-D550-4BFB-A479-18B45DD61D34}" srcId="{BA6AFC65-5CFB-4A22-A50E-6D12FAC22310}" destId="{E9D92C2F-3DB9-4C31-B408-6B0EA553243C}" srcOrd="7" destOrd="0" parTransId="{23A6F588-BF24-43EA-A343-34F6203B7D54}" sibTransId="{54525412-9920-4C96-A598-36E6DFD5745C}"/>
    <dgm:cxn modelId="{11CA71B8-9249-432F-A8BF-6A3703B4F3E6}" srcId="{BA6AFC65-5CFB-4A22-A50E-6D12FAC22310}" destId="{1604ADC9-E6EB-4D8F-B492-9C5646DB9BB1}" srcOrd="0" destOrd="0" parTransId="{A7B08BD4-4947-49F4-9F0D-1DCC08BE137C}" sibTransId="{ECAC7284-B646-4EEC-B9F8-D848385AA855}"/>
    <dgm:cxn modelId="{0335ECBE-9DB3-42DD-9426-79F36A12F37B}" type="presOf" srcId="{3368A251-DD3F-47CE-BE1B-BDD90B893194}" destId="{5162F016-C43B-478C-9E4D-85E82BD085C4}" srcOrd="0" destOrd="8" presId="urn:microsoft.com/office/officeart/2005/8/layout/vList2"/>
    <dgm:cxn modelId="{46A17FC0-72A2-4954-8F15-D983FD209CF7}" type="presOf" srcId="{1A6F32B9-BCC7-4F7C-947D-AE089EBE5430}" destId="{5162F016-C43B-478C-9E4D-85E82BD085C4}" srcOrd="0" destOrd="5" presId="urn:microsoft.com/office/officeart/2005/8/layout/vList2"/>
    <dgm:cxn modelId="{669403C2-4D0C-4249-B054-A93A83B60658}" srcId="{BA6AFC65-5CFB-4A22-A50E-6D12FAC22310}" destId="{50304C75-E849-49CF-9BDF-04E6CAA874B0}" srcOrd="1" destOrd="0" parTransId="{D9EBC055-BFC0-41A3-A8A4-2D8A2E606085}" sibTransId="{323A7551-B10A-47A8-A195-BA109C361088}"/>
    <dgm:cxn modelId="{2FC4D0D0-2584-4C4F-B000-BBF9D9D4CBF6}" srcId="{BA6AFC65-5CFB-4A22-A50E-6D12FAC22310}" destId="{A11B02DC-1EAA-4FD6-AF3E-B5A9F8C4AC85}" srcOrd="9" destOrd="0" parTransId="{8249E53E-36D6-4040-A904-DF4460641A74}" sibTransId="{B36FE363-3546-4507-88DA-7D63C74C4B6E}"/>
    <dgm:cxn modelId="{D683AAD8-D7DD-48FF-BA86-AA2DC8F1DF89}" srcId="{BA6AFC65-5CFB-4A22-A50E-6D12FAC22310}" destId="{1A6F32B9-BCC7-4F7C-947D-AE089EBE5430}" srcOrd="5" destOrd="0" parTransId="{3EB142C3-6502-4BC4-9C0C-C4FC0382E2D1}" sibTransId="{23809FAA-5378-4B2B-AF3D-E3040C7845B0}"/>
    <dgm:cxn modelId="{8C5898D9-7DA2-4C3E-8C6F-DD330DA7CE13}" type="presOf" srcId="{51BEA068-1A3C-4D71-A03D-77A82F1BCC00}" destId="{5162F016-C43B-478C-9E4D-85E82BD085C4}" srcOrd="0" destOrd="6" presId="urn:microsoft.com/office/officeart/2005/8/layout/vList2"/>
    <dgm:cxn modelId="{B68F8EDC-41B1-4AFA-8766-53CBCCECB6B5}" srcId="{BA6AFC65-5CFB-4A22-A50E-6D12FAC22310}" destId="{28D9B0DC-00BB-4471-935E-39528E6D8010}" srcOrd="4" destOrd="0" parTransId="{3CB85A8E-32AA-4E83-95A7-0908409A4BBF}" sibTransId="{694FF064-2A0A-4307-9059-E417F86DF79A}"/>
    <dgm:cxn modelId="{1974CDDC-42AF-4330-B021-163E1EBCF2C8}" type="presOf" srcId="{A11B02DC-1EAA-4FD6-AF3E-B5A9F8C4AC85}" destId="{5162F016-C43B-478C-9E4D-85E82BD085C4}" srcOrd="0" destOrd="9" presId="urn:microsoft.com/office/officeart/2005/8/layout/vList2"/>
    <dgm:cxn modelId="{F68F20E1-BCFB-41BE-8EA9-AEF8BBC60460}" srcId="{BA6AFC65-5CFB-4A22-A50E-6D12FAC22310}" destId="{51BEA068-1A3C-4D71-A03D-77A82F1BCC00}" srcOrd="6" destOrd="0" parTransId="{215021DE-C250-46E2-B3E1-260FEF7AD1FF}" sibTransId="{6DA92DF9-3592-403E-B16A-913197DA2A0E}"/>
    <dgm:cxn modelId="{D4BC6CE3-DC89-4D63-AB49-A8CAD99FDE6B}" srcId="{BA6AFC65-5CFB-4A22-A50E-6D12FAC22310}" destId="{FC6DA964-55AF-4953-BB96-DC98C188F2DC}" srcOrd="3" destOrd="0" parTransId="{7A8A35B5-1E7E-4962-89E8-999610F05281}" sibTransId="{60FEFBFA-1FA0-4D38-8408-E1594A658C33}"/>
    <dgm:cxn modelId="{97455CEB-9F05-4C26-AA1C-BFADF1B05EEF}" srcId="{BA6AFC65-5CFB-4A22-A50E-6D12FAC22310}" destId="{90BDDD06-2909-4CEC-87F8-0736EC1BAAF7}" srcOrd="10" destOrd="0" parTransId="{966F4D95-54A5-4AD2-AA38-2D50A21B3FB9}" sibTransId="{D5F61315-A395-4667-93EA-936AA5CAD6A9}"/>
    <dgm:cxn modelId="{44EEB7F0-79B7-4A67-B3F8-8F755B14B0EE}" type="presOf" srcId="{BA6AFC65-5CFB-4A22-A50E-6D12FAC22310}" destId="{5F4F8C44-6A2D-4E89-B56F-B97A36A16706}" srcOrd="0" destOrd="0" presId="urn:microsoft.com/office/officeart/2005/8/layout/vList2"/>
    <dgm:cxn modelId="{1EF699AF-30CE-4A97-AE4A-93C45889CA42}" type="presParOf" srcId="{4CE399EC-3D0F-429D-8C34-6FFB7410AE4E}" destId="{2F46E96F-751B-4E8A-98A6-9CFC5928F97F}" srcOrd="0" destOrd="0" presId="urn:microsoft.com/office/officeart/2005/8/layout/vList2"/>
    <dgm:cxn modelId="{654BC367-1EA8-4D2D-8A95-C51E0AEFE2B6}" type="presParOf" srcId="{4CE399EC-3D0F-429D-8C34-6FFB7410AE4E}" destId="{ED9E7592-C3E2-4CB0-AD6E-49012F6020C4}" srcOrd="1" destOrd="0" presId="urn:microsoft.com/office/officeart/2005/8/layout/vList2"/>
    <dgm:cxn modelId="{05E9F327-90BE-4168-BEEA-CAFEB67D5D8A}" type="presParOf" srcId="{4CE399EC-3D0F-429D-8C34-6FFB7410AE4E}" destId="{5F4F8C44-6A2D-4E89-B56F-B97A36A16706}" srcOrd="2" destOrd="0" presId="urn:microsoft.com/office/officeart/2005/8/layout/vList2"/>
    <dgm:cxn modelId="{8784542F-5B5B-41B4-83CB-CEB76D9FD6B2}" type="presParOf" srcId="{4CE399EC-3D0F-429D-8C34-6FFB7410AE4E}" destId="{5162F016-C43B-478C-9E4D-85E82BD085C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FEB6C7-438A-4738-9346-22844A183A3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840A11F-71FF-46B8-8504-05647354624F}">
      <dgm:prSet custT="1"/>
      <dgm:spPr/>
      <dgm:t>
        <a:bodyPr/>
        <a:lstStyle/>
        <a:p>
          <a:pPr>
            <a:defRPr cap="all"/>
          </a:pPr>
          <a:r>
            <a:rPr lang="en-US" sz="1600" dirty="0"/>
            <a:t>People and organisations with a legitimate interest in the outcomes of the event are called stakeholders</a:t>
          </a:r>
        </a:p>
      </dgm:t>
    </dgm:pt>
    <dgm:pt modelId="{FAB62BE8-BF2B-4969-A84B-47B87C48A0AF}" type="parTrans" cxnId="{91067098-809C-4313-BC78-1EAD5047A1CF}">
      <dgm:prSet/>
      <dgm:spPr/>
      <dgm:t>
        <a:bodyPr/>
        <a:lstStyle/>
        <a:p>
          <a:endParaRPr lang="en-US"/>
        </a:p>
      </dgm:t>
    </dgm:pt>
    <dgm:pt modelId="{7075EABC-B0B9-4305-B014-9E9CAE091FB7}" type="sibTrans" cxnId="{91067098-809C-4313-BC78-1EAD5047A1CF}">
      <dgm:prSet/>
      <dgm:spPr/>
      <dgm:t>
        <a:bodyPr/>
        <a:lstStyle/>
        <a:p>
          <a:endParaRPr lang="en-US"/>
        </a:p>
      </dgm:t>
    </dgm:pt>
    <dgm:pt modelId="{6D01E851-F054-4241-BC7D-AD7DC4AA85D7}">
      <dgm:prSet custT="1"/>
      <dgm:spPr/>
      <dgm:t>
        <a:bodyPr/>
        <a:lstStyle/>
        <a:p>
          <a:pPr>
            <a:defRPr cap="all"/>
          </a:pPr>
          <a:r>
            <a:rPr lang="en-US" sz="1800" dirty="0"/>
            <a:t>An event manager must be able to identify the range of stakeholders</a:t>
          </a:r>
        </a:p>
      </dgm:t>
    </dgm:pt>
    <dgm:pt modelId="{8B734215-853E-4C21-97DA-D6347E36A911}" type="parTrans" cxnId="{27F6F732-57A2-4092-84A0-1E48406400AA}">
      <dgm:prSet/>
      <dgm:spPr/>
      <dgm:t>
        <a:bodyPr/>
        <a:lstStyle/>
        <a:p>
          <a:endParaRPr lang="en-US"/>
        </a:p>
      </dgm:t>
    </dgm:pt>
    <dgm:pt modelId="{36469372-BD34-4943-927C-424604EA1CD3}" type="sibTrans" cxnId="{27F6F732-57A2-4092-84A0-1E48406400AA}">
      <dgm:prSet/>
      <dgm:spPr/>
      <dgm:t>
        <a:bodyPr/>
        <a:lstStyle/>
        <a:p>
          <a:endParaRPr lang="en-US"/>
        </a:p>
      </dgm:t>
    </dgm:pt>
    <dgm:pt modelId="{3B2D8CDB-C5F1-4212-B1AC-9253BB3C5D80}">
      <dgm:prSet custT="1"/>
      <dgm:spPr/>
      <dgm:t>
        <a:bodyPr/>
        <a:lstStyle/>
        <a:p>
          <a:pPr>
            <a:defRPr cap="all"/>
          </a:pPr>
          <a:r>
            <a:rPr lang="en-US" sz="1800" dirty="0"/>
            <a:t>An event’s success depends on the event manager balancing the expectations and needs of the various stakeholders</a:t>
          </a:r>
        </a:p>
      </dgm:t>
    </dgm:pt>
    <dgm:pt modelId="{6A31183E-A174-4A0D-8C31-BF5C6BCB1F3C}" type="parTrans" cxnId="{4EFDD6A1-AE0F-4E0B-9C67-00BEFBA4D813}">
      <dgm:prSet/>
      <dgm:spPr/>
      <dgm:t>
        <a:bodyPr/>
        <a:lstStyle/>
        <a:p>
          <a:endParaRPr lang="en-US"/>
        </a:p>
      </dgm:t>
    </dgm:pt>
    <dgm:pt modelId="{CCDBA059-9750-4B18-B6F2-732A156F59D4}" type="sibTrans" cxnId="{4EFDD6A1-AE0F-4E0B-9C67-00BEFBA4D813}">
      <dgm:prSet/>
      <dgm:spPr/>
      <dgm:t>
        <a:bodyPr/>
        <a:lstStyle/>
        <a:p>
          <a:endParaRPr lang="en-US"/>
        </a:p>
      </dgm:t>
    </dgm:pt>
    <dgm:pt modelId="{32CC59C9-8972-44AD-A620-35151FF374DF}" type="pres">
      <dgm:prSet presAssocID="{4CFEB6C7-438A-4738-9346-22844A183A3E}" presName="root" presStyleCnt="0">
        <dgm:presLayoutVars>
          <dgm:dir/>
          <dgm:resizeHandles val="exact"/>
        </dgm:presLayoutVars>
      </dgm:prSet>
      <dgm:spPr/>
    </dgm:pt>
    <dgm:pt modelId="{9C5D9850-8934-460D-B3B8-7E949AC17ADF}" type="pres">
      <dgm:prSet presAssocID="{3840A11F-71FF-46B8-8504-05647354624F}" presName="compNode" presStyleCnt="0"/>
      <dgm:spPr/>
    </dgm:pt>
    <dgm:pt modelId="{6FBA739E-CAA5-4366-BECD-43F80B46B823}" type="pres">
      <dgm:prSet presAssocID="{3840A11F-71FF-46B8-8504-05647354624F}" presName="iconBgRect" presStyleLbl="bgShp" presStyleIdx="0" presStyleCnt="3"/>
      <dgm:spPr>
        <a:prstGeom prst="round2DiagRect">
          <a:avLst>
            <a:gd name="adj1" fmla="val 29727"/>
            <a:gd name="adj2" fmla="val 0"/>
          </a:avLst>
        </a:prstGeom>
      </dgm:spPr>
    </dgm:pt>
    <dgm:pt modelId="{28AD920F-C1B0-47A1-9BC2-9D7F224037C1}" type="pres">
      <dgm:prSet presAssocID="{3840A11F-71FF-46B8-8504-05647354624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314EB7C5-93D2-43F5-B5D2-B27E73D9EB5B}" type="pres">
      <dgm:prSet presAssocID="{3840A11F-71FF-46B8-8504-05647354624F}" presName="spaceRect" presStyleCnt="0"/>
      <dgm:spPr/>
    </dgm:pt>
    <dgm:pt modelId="{48A4F0B5-AF85-4BB9-A98F-43AE61B79A7C}" type="pres">
      <dgm:prSet presAssocID="{3840A11F-71FF-46B8-8504-05647354624F}" presName="textRect" presStyleLbl="revTx" presStyleIdx="0" presStyleCnt="3">
        <dgm:presLayoutVars>
          <dgm:chMax val="1"/>
          <dgm:chPref val="1"/>
        </dgm:presLayoutVars>
      </dgm:prSet>
      <dgm:spPr/>
    </dgm:pt>
    <dgm:pt modelId="{308826AA-A789-4F84-9EBB-2A09DF473AA0}" type="pres">
      <dgm:prSet presAssocID="{7075EABC-B0B9-4305-B014-9E9CAE091FB7}" presName="sibTrans" presStyleCnt="0"/>
      <dgm:spPr/>
    </dgm:pt>
    <dgm:pt modelId="{2C8C601A-E7F7-4600-8F0D-0A4C460AE4EE}" type="pres">
      <dgm:prSet presAssocID="{6D01E851-F054-4241-BC7D-AD7DC4AA85D7}" presName="compNode" presStyleCnt="0"/>
      <dgm:spPr/>
    </dgm:pt>
    <dgm:pt modelId="{2709CD60-3E0F-424F-84C7-9C86C731E113}" type="pres">
      <dgm:prSet presAssocID="{6D01E851-F054-4241-BC7D-AD7DC4AA85D7}" presName="iconBgRect" presStyleLbl="bgShp" presStyleIdx="1" presStyleCnt="3"/>
      <dgm:spPr>
        <a:prstGeom prst="round2DiagRect">
          <a:avLst>
            <a:gd name="adj1" fmla="val 29727"/>
            <a:gd name="adj2" fmla="val 0"/>
          </a:avLst>
        </a:prstGeom>
      </dgm:spPr>
    </dgm:pt>
    <dgm:pt modelId="{69D21838-6943-4A44-979C-F4545F94D5A5}" type="pres">
      <dgm:prSet presAssocID="{6D01E851-F054-4241-BC7D-AD7DC4AA85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0E50E77B-CF1B-4789-B79A-0B72FA947A3D}" type="pres">
      <dgm:prSet presAssocID="{6D01E851-F054-4241-BC7D-AD7DC4AA85D7}" presName="spaceRect" presStyleCnt="0"/>
      <dgm:spPr/>
    </dgm:pt>
    <dgm:pt modelId="{B2CE5CAE-42EB-47A6-8E46-B4712FAEA478}" type="pres">
      <dgm:prSet presAssocID="{6D01E851-F054-4241-BC7D-AD7DC4AA85D7}" presName="textRect" presStyleLbl="revTx" presStyleIdx="1" presStyleCnt="3">
        <dgm:presLayoutVars>
          <dgm:chMax val="1"/>
          <dgm:chPref val="1"/>
        </dgm:presLayoutVars>
      </dgm:prSet>
      <dgm:spPr/>
    </dgm:pt>
    <dgm:pt modelId="{604354BF-3B5C-4ED8-8CD2-DF82D948E932}" type="pres">
      <dgm:prSet presAssocID="{36469372-BD34-4943-927C-424604EA1CD3}" presName="sibTrans" presStyleCnt="0"/>
      <dgm:spPr/>
    </dgm:pt>
    <dgm:pt modelId="{09173F6C-9368-4244-908A-AAD0E844A33F}" type="pres">
      <dgm:prSet presAssocID="{3B2D8CDB-C5F1-4212-B1AC-9253BB3C5D80}" presName="compNode" presStyleCnt="0"/>
      <dgm:spPr/>
    </dgm:pt>
    <dgm:pt modelId="{DF1A4ECE-2E70-40F4-9B1B-D785B279E81F}" type="pres">
      <dgm:prSet presAssocID="{3B2D8CDB-C5F1-4212-B1AC-9253BB3C5D80}" presName="iconBgRect" presStyleLbl="bgShp" presStyleIdx="2" presStyleCnt="3"/>
      <dgm:spPr>
        <a:prstGeom prst="round2DiagRect">
          <a:avLst>
            <a:gd name="adj1" fmla="val 29727"/>
            <a:gd name="adj2" fmla="val 0"/>
          </a:avLst>
        </a:prstGeom>
      </dgm:spPr>
    </dgm:pt>
    <dgm:pt modelId="{55FD1C42-4EAB-402F-91DE-8010EB41094C}" type="pres">
      <dgm:prSet presAssocID="{3B2D8CDB-C5F1-4212-B1AC-9253BB3C5D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CB3E6B9-3A2E-4043-BAC4-072526C2E846}" type="pres">
      <dgm:prSet presAssocID="{3B2D8CDB-C5F1-4212-B1AC-9253BB3C5D80}" presName="spaceRect" presStyleCnt="0"/>
      <dgm:spPr/>
    </dgm:pt>
    <dgm:pt modelId="{E7251260-79D3-4C0E-B0CE-8FF4526445FA}" type="pres">
      <dgm:prSet presAssocID="{3B2D8CDB-C5F1-4212-B1AC-9253BB3C5D80}" presName="textRect" presStyleLbl="revTx" presStyleIdx="2" presStyleCnt="3">
        <dgm:presLayoutVars>
          <dgm:chMax val="1"/>
          <dgm:chPref val="1"/>
        </dgm:presLayoutVars>
      </dgm:prSet>
      <dgm:spPr/>
    </dgm:pt>
  </dgm:ptLst>
  <dgm:cxnLst>
    <dgm:cxn modelId="{27F6F732-57A2-4092-84A0-1E48406400AA}" srcId="{4CFEB6C7-438A-4738-9346-22844A183A3E}" destId="{6D01E851-F054-4241-BC7D-AD7DC4AA85D7}" srcOrd="1" destOrd="0" parTransId="{8B734215-853E-4C21-97DA-D6347E36A911}" sibTransId="{36469372-BD34-4943-927C-424604EA1CD3}"/>
    <dgm:cxn modelId="{09B20B8F-866E-482D-A19D-BE8308B9E011}" type="presOf" srcId="{6D01E851-F054-4241-BC7D-AD7DC4AA85D7}" destId="{B2CE5CAE-42EB-47A6-8E46-B4712FAEA478}" srcOrd="0" destOrd="0" presId="urn:microsoft.com/office/officeart/2018/5/layout/IconLeafLabelList"/>
    <dgm:cxn modelId="{91067098-809C-4313-BC78-1EAD5047A1CF}" srcId="{4CFEB6C7-438A-4738-9346-22844A183A3E}" destId="{3840A11F-71FF-46B8-8504-05647354624F}" srcOrd="0" destOrd="0" parTransId="{FAB62BE8-BF2B-4969-A84B-47B87C48A0AF}" sibTransId="{7075EABC-B0B9-4305-B014-9E9CAE091FB7}"/>
    <dgm:cxn modelId="{4EFDD6A1-AE0F-4E0B-9C67-00BEFBA4D813}" srcId="{4CFEB6C7-438A-4738-9346-22844A183A3E}" destId="{3B2D8CDB-C5F1-4212-B1AC-9253BB3C5D80}" srcOrd="2" destOrd="0" parTransId="{6A31183E-A174-4A0D-8C31-BF5C6BCB1F3C}" sibTransId="{CCDBA059-9750-4B18-B6F2-732A156F59D4}"/>
    <dgm:cxn modelId="{CEF041CF-7A3F-4647-BC07-B8EA4ADA24AB}" type="presOf" srcId="{3B2D8CDB-C5F1-4212-B1AC-9253BB3C5D80}" destId="{E7251260-79D3-4C0E-B0CE-8FF4526445FA}" srcOrd="0" destOrd="0" presId="urn:microsoft.com/office/officeart/2018/5/layout/IconLeafLabelList"/>
    <dgm:cxn modelId="{D9A544DB-1AA3-49DB-8C03-721F49B00D6F}" type="presOf" srcId="{4CFEB6C7-438A-4738-9346-22844A183A3E}" destId="{32CC59C9-8972-44AD-A620-35151FF374DF}" srcOrd="0" destOrd="0" presId="urn:microsoft.com/office/officeart/2018/5/layout/IconLeafLabelList"/>
    <dgm:cxn modelId="{B551CAE3-6BEC-49E9-B893-14BF8D4A353A}" type="presOf" srcId="{3840A11F-71FF-46B8-8504-05647354624F}" destId="{48A4F0B5-AF85-4BB9-A98F-43AE61B79A7C}" srcOrd="0" destOrd="0" presId="urn:microsoft.com/office/officeart/2018/5/layout/IconLeafLabelList"/>
    <dgm:cxn modelId="{84D8C93B-1B40-4DFB-91AC-8D0AC057831E}" type="presParOf" srcId="{32CC59C9-8972-44AD-A620-35151FF374DF}" destId="{9C5D9850-8934-460D-B3B8-7E949AC17ADF}" srcOrd="0" destOrd="0" presId="urn:microsoft.com/office/officeart/2018/5/layout/IconLeafLabelList"/>
    <dgm:cxn modelId="{19EFBD15-5903-4D7A-A401-8848A20354B1}" type="presParOf" srcId="{9C5D9850-8934-460D-B3B8-7E949AC17ADF}" destId="{6FBA739E-CAA5-4366-BECD-43F80B46B823}" srcOrd="0" destOrd="0" presId="urn:microsoft.com/office/officeart/2018/5/layout/IconLeafLabelList"/>
    <dgm:cxn modelId="{6D6EBA8A-D67E-4B0F-B064-09B2EA3316DC}" type="presParOf" srcId="{9C5D9850-8934-460D-B3B8-7E949AC17ADF}" destId="{28AD920F-C1B0-47A1-9BC2-9D7F224037C1}" srcOrd="1" destOrd="0" presId="urn:microsoft.com/office/officeart/2018/5/layout/IconLeafLabelList"/>
    <dgm:cxn modelId="{DF361F99-4F46-4BBA-A0D6-3D472076521C}" type="presParOf" srcId="{9C5D9850-8934-460D-B3B8-7E949AC17ADF}" destId="{314EB7C5-93D2-43F5-B5D2-B27E73D9EB5B}" srcOrd="2" destOrd="0" presId="urn:microsoft.com/office/officeart/2018/5/layout/IconLeafLabelList"/>
    <dgm:cxn modelId="{2AD30AD4-B945-4C99-9A45-EBAEFEF249DC}" type="presParOf" srcId="{9C5D9850-8934-460D-B3B8-7E949AC17ADF}" destId="{48A4F0B5-AF85-4BB9-A98F-43AE61B79A7C}" srcOrd="3" destOrd="0" presId="urn:microsoft.com/office/officeart/2018/5/layout/IconLeafLabelList"/>
    <dgm:cxn modelId="{599F10FC-804E-42CC-B3EF-E163EFD16CCE}" type="presParOf" srcId="{32CC59C9-8972-44AD-A620-35151FF374DF}" destId="{308826AA-A789-4F84-9EBB-2A09DF473AA0}" srcOrd="1" destOrd="0" presId="urn:microsoft.com/office/officeart/2018/5/layout/IconLeafLabelList"/>
    <dgm:cxn modelId="{1D9391C7-3FE6-42F1-8512-0BADCEEFF5B8}" type="presParOf" srcId="{32CC59C9-8972-44AD-A620-35151FF374DF}" destId="{2C8C601A-E7F7-4600-8F0D-0A4C460AE4EE}" srcOrd="2" destOrd="0" presId="urn:microsoft.com/office/officeart/2018/5/layout/IconLeafLabelList"/>
    <dgm:cxn modelId="{9306EF8C-F289-4008-859C-998D5A3324BB}" type="presParOf" srcId="{2C8C601A-E7F7-4600-8F0D-0A4C460AE4EE}" destId="{2709CD60-3E0F-424F-84C7-9C86C731E113}" srcOrd="0" destOrd="0" presId="urn:microsoft.com/office/officeart/2018/5/layout/IconLeafLabelList"/>
    <dgm:cxn modelId="{D26D5183-8DF5-41A7-8BA7-85BC665B0270}" type="presParOf" srcId="{2C8C601A-E7F7-4600-8F0D-0A4C460AE4EE}" destId="{69D21838-6943-4A44-979C-F4545F94D5A5}" srcOrd="1" destOrd="0" presId="urn:microsoft.com/office/officeart/2018/5/layout/IconLeafLabelList"/>
    <dgm:cxn modelId="{72830671-7789-4183-9613-5666AB71B694}" type="presParOf" srcId="{2C8C601A-E7F7-4600-8F0D-0A4C460AE4EE}" destId="{0E50E77B-CF1B-4789-B79A-0B72FA947A3D}" srcOrd="2" destOrd="0" presId="urn:microsoft.com/office/officeart/2018/5/layout/IconLeafLabelList"/>
    <dgm:cxn modelId="{D5932A61-5290-40AC-BB77-C076DC69FEB0}" type="presParOf" srcId="{2C8C601A-E7F7-4600-8F0D-0A4C460AE4EE}" destId="{B2CE5CAE-42EB-47A6-8E46-B4712FAEA478}" srcOrd="3" destOrd="0" presId="urn:microsoft.com/office/officeart/2018/5/layout/IconLeafLabelList"/>
    <dgm:cxn modelId="{505D69F7-564E-4D1D-B17D-92C1A1CC7AC5}" type="presParOf" srcId="{32CC59C9-8972-44AD-A620-35151FF374DF}" destId="{604354BF-3B5C-4ED8-8CD2-DF82D948E932}" srcOrd="3" destOrd="0" presId="urn:microsoft.com/office/officeart/2018/5/layout/IconLeafLabelList"/>
    <dgm:cxn modelId="{8A0CBD80-F1FF-4504-B085-36630B3483B8}" type="presParOf" srcId="{32CC59C9-8972-44AD-A620-35151FF374DF}" destId="{09173F6C-9368-4244-908A-AAD0E844A33F}" srcOrd="4" destOrd="0" presId="urn:microsoft.com/office/officeart/2018/5/layout/IconLeafLabelList"/>
    <dgm:cxn modelId="{EFF2F5F9-AA15-47F8-AA90-D14BDEFDA723}" type="presParOf" srcId="{09173F6C-9368-4244-908A-AAD0E844A33F}" destId="{DF1A4ECE-2E70-40F4-9B1B-D785B279E81F}" srcOrd="0" destOrd="0" presId="urn:microsoft.com/office/officeart/2018/5/layout/IconLeafLabelList"/>
    <dgm:cxn modelId="{D8F54E3E-87D3-4A6B-BF85-22082C7FE189}" type="presParOf" srcId="{09173F6C-9368-4244-908A-AAD0E844A33F}" destId="{55FD1C42-4EAB-402F-91DE-8010EB41094C}" srcOrd="1" destOrd="0" presId="urn:microsoft.com/office/officeart/2018/5/layout/IconLeafLabelList"/>
    <dgm:cxn modelId="{28C4D2AA-A686-4DC7-B637-8E67C36CD814}" type="presParOf" srcId="{09173F6C-9368-4244-908A-AAD0E844A33F}" destId="{4CB3E6B9-3A2E-4043-BAC4-072526C2E846}" srcOrd="2" destOrd="0" presId="urn:microsoft.com/office/officeart/2018/5/layout/IconLeafLabelList"/>
    <dgm:cxn modelId="{C09ECDC2-8859-4B6C-8AC7-B4ABD54663A9}" type="presParOf" srcId="{09173F6C-9368-4244-908A-AAD0E844A33F}" destId="{E7251260-79D3-4C0E-B0CE-8FF4526445F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782E2F-6A1C-432E-AE95-26CC35A71EF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DAD6DB7-0D86-4A82-B4EE-E38438CAABD9}">
      <dgm:prSet/>
      <dgm:spPr/>
      <dgm:t>
        <a:bodyPr/>
        <a:lstStyle/>
        <a:p>
          <a:r>
            <a:rPr lang="en-GB"/>
            <a:t>Primary stakeholder groups are deemed essential to events as without them the event cannot happen or cannot take place.</a:t>
          </a:r>
          <a:endParaRPr lang="en-US"/>
        </a:p>
      </dgm:t>
    </dgm:pt>
    <dgm:pt modelId="{B4F448BC-0E8B-415B-9B66-35DFEC1CEF34}" type="parTrans" cxnId="{8CFF3E37-4012-40C7-9954-2B56BFF6A1A6}">
      <dgm:prSet/>
      <dgm:spPr/>
      <dgm:t>
        <a:bodyPr/>
        <a:lstStyle/>
        <a:p>
          <a:endParaRPr lang="en-US"/>
        </a:p>
      </dgm:t>
    </dgm:pt>
    <dgm:pt modelId="{A53B4F3D-9C83-45E4-BFC4-955D1C6FF2E6}" type="sibTrans" cxnId="{8CFF3E37-4012-40C7-9954-2B56BFF6A1A6}">
      <dgm:prSet/>
      <dgm:spPr/>
      <dgm:t>
        <a:bodyPr/>
        <a:lstStyle/>
        <a:p>
          <a:endParaRPr lang="en-US"/>
        </a:p>
      </dgm:t>
    </dgm:pt>
    <dgm:pt modelId="{96D9ADEA-7BD0-4026-B068-4093CC208788}">
      <dgm:prSet/>
      <dgm:spPr/>
      <dgm:t>
        <a:bodyPr/>
        <a:lstStyle/>
        <a:p>
          <a:r>
            <a:rPr lang="en-GB"/>
            <a:t>Primary stakeholders are important because: “…without the direct support of these stakeholders the event would not exist”</a:t>
          </a:r>
          <a:endParaRPr lang="en-US"/>
        </a:p>
      </dgm:t>
    </dgm:pt>
    <dgm:pt modelId="{2186612D-F325-48B4-9D9D-F22FFEF37456}" type="parTrans" cxnId="{FB767C82-870C-4383-989F-9A47AF13C2A8}">
      <dgm:prSet/>
      <dgm:spPr/>
      <dgm:t>
        <a:bodyPr/>
        <a:lstStyle/>
        <a:p>
          <a:endParaRPr lang="en-US"/>
        </a:p>
      </dgm:t>
    </dgm:pt>
    <dgm:pt modelId="{98FB642F-FDB0-4530-9706-0ACB34FD91D5}" type="sibTrans" cxnId="{FB767C82-870C-4383-989F-9A47AF13C2A8}">
      <dgm:prSet/>
      <dgm:spPr/>
      <dgm:t>
        <a:bodyPr/>
        <a:lstStyle/>
        <a:p>
          <a:endParaRPr lang="en-US"/>
        </a:p>
      </dgm:t>
    </dgm:pt>
    <dgm:pt modelId="{8C9B8ECF-276A-4923-ACAC-1D0922E902A2}">
      <dgm:prSet/>
      <dgm:spPr/>
      <dgm:t>
        <a:bodyPr/>
        <a:lstStyle/>
        <a:p>
          <a:r>
            <a:rPr lang="en-GB"/>
            <a:t>Rest of the stakeholders will be known as Secondary stakeholders</a:t>
          </a:r>
          <a:endParaRPr lang="en-US"/>
        </a:p>
      </dgm:t>
    </dgm:pt>
    <dgm:pt modelId="{874603FF-1462-45E7-A2FB-AB5E2A6E70CB}" type="parTrans" cxnId="{86551B9F-4BF1-4603-BD7C-E82F7FD27A76}">
      <dgm:prSet/>
      <dgm:spPr/>
      <dgm:t>
        <a:bodyPr/>
        <a:lstStyle/>
        <a:p>
          <a:endParaRPr lang="en-US"/>
        </a:p>
      </dgm:t>
    </dgm:pt>
    <dgm:pt modelId="{732F7A1D-6CDB-4601-9BD1-C0574DC57363}" type="sibTrans" cxnId="{86551B9F-4BF1-4603-BD7C-E82F7FD27A76}">
      <dgm:prSet/>
      <dgm:spPr/>
      <dgm:t>
        <a:bodyPr/>
        <a:lstStyle/>
        <a:p>
          <a:endParaRPr lang="en-US"/>
        </a:p>
      </dgm:t>
    </dgm:pt>
    <dgm:pt modelId="{D1852F28-8A22-4D96-9084-DE836C0C5E8A}" type="pres">
      <dgm:prSet presAssocID="{3B782E2F-6A1C-432E-AE95-26CC35A71EFE}" presName="outerComposite" presStyleCnt="0">
        <dgm:presLayoutVars>
          <dgm:chMax val="5"/>
          <dgm:dir/>
          <dgm:resizeHandles val="exact"/>
        </dgm:presLayoutVars>
      </dgm:prSet>
      <dgm:spPr/>
    </dgm:pt>
    <dgm:pt modelId="{691D347B-30DC-411C-8970-E7B79DB04078}" type="pres">
      <dgm:prSet presAssocID="{3B782E2F-6A1C-432E-AE95-26CC35A71EFE}" presName="dummyMaxCanvas" presStyleCnt="0">
        <dgm:presLayoutVars/>
      </dgm:prSet>
      <dgm:spPr/>
    </dgm:pt>
    <dgm:pt modelId="{DCD774A5-3B28-49AA-84D2-3E3369F70E70}" type="pres">
      <dgm:prSet presAssocID="{3B782E2F-6A1C-432E-AE95-26CC35A71EFE}" presName="ThreeNodes_1" presStyleLbl="node1" presStyleIdx="0" presStyleCnt="3">
        <dgm:presLayoutVars>
          <dgm:bulletEnabled val="1"/>
        </dgm:presLayoutVars>
      </dgm:prSet>
      <dgm:spPr/>
    </dgm:pt>
    <dgm:pt modelId="{226ECC59-AB46-40D1-8711-D5B42B7BD5FC}" type="pres">
      <dgm:prSet presAssocID="{3B782E2F-6A1C-432E-AE95-26CC35A71EFE}" presName="ThreeNodes_2" presStyleLbl="node1" presStyleIdx="1" presStyleCnt="3">
        <dgm:presLayoutVars>
          <dgm:bulletEnabled val="1"/>
        </dgm:presLayoutVars>
      </dgm:prSet>
      <dgm:spPr/>
    </dgm:pt>
    <dgm:pt modelId="{901B4ED2-AEE6-4D8A-82CA-C666E26F2324}" type="pres">
      <dgm:prSet presAssocID="{3B782E2F-6A1C-432E-AE95-26CC35A71EFE}" presName="ThreeNodes_3" presStyleLbl="node1" presStyleIdx="2" presStyleCnt="3">
        <dgm:presLayoutVars>
          <dgm:bulletEnabled val="1"/>
        </dgm:presLayoutVars>
      </dgm:prSet>
      <dgm:spPr/>
    </dgm:pt>
    <dgm:pt modelId="{3CC92877-EAE8-42B3-BC21-062168A9D5AB}" type="pres">
      <dgm:prSet presAssocID="{3B782E2F-6A1C-432E-AE95-26CC35A71EFE}" presName="ThreeConn_1-2" presStyleLbl="fgAccFollowNode1" presStyleIdx="0" presStyleCnt="2">
        <dgm:presLayoutVars>
          <dgm:bulletEnabled val="1"/>
        </dgm:presLayoutVars>
      </dgm:prSet>
      <dgm:spPr/>
    </dgm:pt>
    <dgm:pt modelId="{142847AF-2DE5-460A-B5CC-C8792C62655E}" type="pres">
      <dgm:prSet presAssocID="{3B782E2F-6A1C-432E-AE95-26CC35A71EFE}" presName="ThreeConn_2-3" presStyleLbl="fgAccFollowNode1" presStyleIdx="1" presStyleCnt="2">
        <dgm:presLayoutVars>
          <dgm:bulletEnabled val="1"/>
        </dgm:presLayoutVars>
      </dgm:prSet>
      <dgm:spPr/>
    </dgm:pt>
    <dgm:pt modelId="{0CAAB1E1-AB3F-4511-89DD-ED8595DE3DEA}" type="pres">
      <dgm:prSet presAssocID="{3B782E2F-6A1C-432E-AE95-26CC35A71EFE}" presName="ThreeNodes_1_text" presStyleLbl="node1" presStyleIdx="2" presStyleCnt="3">
        <dgm:presLayoutVars>
          <dgm:bulletEnabled val="1"/>
        </dgm:presLayoutVars>
      </dgm:prSet>
      <dgm:spPr/>
    </dgm:pt>
    <dgm:pt modelId="{EFE46395-D9DD-47CB-A335-6C61E4718570}" type="pres">
      <dgm:prSet presAssocID="{3B782E2F-6A1C-432E-AE95-26CC35A71EFE}" presName="ThreeNodes_2_text" presStyleLbl="node1" presStyleIdx="2" presStyleCnt="3">
        <dgm:presLayoutVars>
          <dgm:bulletEnabled val="1"/>
        </dgm:presLayoutVars>
      </dgm:prSet>
      <dgm:spPr/>
    </dgm:pt>
    <dgm:pt modelId="{69E8A6D7-C4B1-4076-A6F0-3F5A5B11619D}" type="pres">
      <dgm:prSet presAssocID="{3B782E2F-6A1C-432E-AE95-26CC35A71EFE}" presName="ThreeNodes_3_text" presStyleLbl="node1" presStyleIdx="2" presStyleCnt="3">
        <dgm:presLayoutVars>
          <dgm:bulletEnabled val="1"/>
        </dgm:presLayoutVars>
      </dgm:prSet>
      <dgm:spPr/>
    </dgm:pt>
  </dgm:ptLst>
  <dgm:cxnLst>
    <dgm:cxn modelId="{C4BC332B-6A7B-4787-907B-B7CCBAEB56B4}" type="presOf" srcId="{8C9B8ECF-276A-4923-ACAC-1D0922E902A2}" destId="{901B4ED2-AEE6-4D8A-82CA-C666E26F2324}" srcOrd="0" destOrd="0" presId="urn:microsoft.com/office/officeart/2005/8/layout/vProcess5"/>
    <dgm:cxn modelId="{8CFF3E37-4012-40C7-9954-2B56BFF6A1A6}" srcId="{3B782E2F-6A1C-432E-AE95-26CC35A71EFE}" destId="{FDAD6DB7-0D86-4A82-B4EE-E38438CAABD9}" srcOrd="0" destOrd="0" parTransId="{B4F448BC-0E8B-415B-9B66-35DFEC1CEF34}" sibTransId="{A53B4F3D-9C83-45E4-BFC4-955D1C6FF2E6}"/>
    <dgm:cxn modelId="{06922D3B-0C73-43A8-8F68-E427D7114F18}" type="presOf" srcId="{96D9ADEA-7BD0-4026-B068-4093CC208788}" destId="{226ECC59-AB46-40D1-8711-D5B42B7BD5FC}" srcOrd="0" destOrd="0" presId="urn:microsoft.com/office/officeart/2005/8/layout/vProcess5"/>
    <dgm:cxn modelId="{D0462260-80B6-4109-8649-E30D21FFFCBB}" type="presOf" srcId="{FDAD6DB7-0D86-4A82-B4EE-E38438CAABD9}" destId="{0CAAB1E1-AB3F-4511-89DD-ED8595DE3DEA}" srcOrd="1" destOrd="0" presId="urn:microsoft.com/office/officeart/2005/8/layout/vProcess5"/>
    <dgm:cxn modelId="{905A206C-860A-4A50-8CF1-DD8E05D1BF1D}" type="presOf" srcId="{3B782E2F-6A1C-432E-AE95-26CC35A71EFE}" destId="{D1852F28-8A22-4D96-9084-DE836C0C5E8A}" srcOrd="0" destOrd="0" presId="urn:microsoft.com/office/officeart/2005/8/layout/vProcess5"/>
    <dgm:cxn modelId="{2830F96F-5658-48D1-AAE5-28780739EC11}" type="presOf" srcId="{98FB642F-FDB0-4530-9706-0ACB34FD91D5}" destId="{142847AF-2DE5-460A-B5CC-C8792C62655E}" srcOrd="0" destOrd="0" presId="urn:microsoft.com/office/officeart/2005/8/layout/vProcess5"/>
    <dgm:cxn modelId="{FB767C82-870C-4383-989F-9A47AF13C2A8}" srcId="{3B782E2F-6A1C-432E-AE95-26CC35A71EFE}" destId="{96D9ADEA-7BD0-4026-B068-4093CC208788}" srcOrd="1" destOrd="0" parTransId="{2186612D-F325-48B4-9D9D-F22FFEF37456}" sibTransId="{98FB642F-FDB0-4530-9706-0ACB34FD91D5}"/>
    <dgm:cxn modelId="{29906B8C-BA74-4FC8-8FC5-CD482774BCF8}" type="presOf" srcId="{FDAD6DB7-0D86-4A82-B4EE-E38438CAABD9}" destId="{DCD774A5-3B28-49AA-84D2-3E3369F70E70}" srcOrd="0" destOrd="0" presId="urn:microsoft.com/office/officeart/2005/8/layout/vProcess5"/>
    <dgm:cxn modelId="{1CB8C18E-B1C1-4FBC-834A-6D12788263A9}" type="presOf" srcId="{A53B4F3D-9C83-45E4-BFC4-955D1C6FF2E6}" destId="{3CC92877-EAE8-42B3-BC21-062168A9D5AB}" srcOrd="0" destOrd="0" presId="urn:microsoft.com/office/officeart/2005/8/layout/vProcess5"/>
    <dgm:cxn modelId="{86551B9F-4BF1-4603-BD7C-E82F7FD27A76}" srcId="{3B782E2F-6A1C-432E-AE95-26CC35A71EFE}" destId="{8C9B8ECF-276A-4923-ACAC-1D0922E902A2}" srcOrd="2" destOrd="0" parTransId="{874603FF-1462-45E7-A2FB-AB5E2A6E70CB}" sibTransId="{732F7A1D-6CDB-4601-9BD1-C0574DC57363}"/>
    <dgm:cxn modelId="{695D50AE-12E0-488D-AD60-D3322A484EDC}" type="presOf" srcId="{96D9ADEA-7BD0-4026-B068-4093CC208788}" destId="{EFE46395-D9DD-47CB-A335-6C61E4718570}" srcOrd="1" destOrd="0" presId="urn:microsoft.com/office/officeart/2005/8/layout/vProcess5"/>
    <dgm:cxn modelId="{CB744FE5-CF6C-4AAA-896B-B725013AFEE6}" type="presOf" srcId="{8C9B8ECF-276A-4923-ACAC-1D0922E902A2}" destId="{69E8A6D7-C4B1-4076-A6F0-3F5A5B11619D}" srcOrd="1" destOrd="0" presId="urn:microsoft.com/office/officeart/2005/8/layout/vProcess5"/>
    <dgm:cxn modelId="{0D2EF386-6F8B-4244-A524-625846B3FFC7}" type="presParOf" srcId="{D1852F28-8A22-4D96-9084-DE836C0C5E8A}" destId="{691D347B-30DC-411C-8970-E7B79DB04078}" srcOrd="0" destOrd="0" presId="urn:microsoft.com/office/officeart/2005/8/layout/vProcess5"/>
    <dgm:cxn modelId="{E2016910-2783-420A-8D64-FD814AC74889}" type="presParOf" srcId="{D1852F28-8A22-4D96-9084-DE836C0C5E8A}" destId="{DCD774A5-3B28-49AA-84D2-3E3369F70E70}" srcOrd="1" destOrd="0" presId="urn:microsoft.com/office/officeart/2005/8/layout/vProcess5"/>
    <dgm:cxn modelId="{5991A814-4D1F-478A-B4F0-479184BD3709}" type="presParOf" srcId="{D1852F28-8A22-4D96-9084-DE836C0C5E8A}" destId="{226ECC59-AB46-40D1-8711-D5B42B7BD5FC}" srcOrd="2" destOrd="0" presId="urn:microsoft.com/office/officeart/2005/8/layout/vProcess5"/>
    <dgm:cxn modelId="{78E4FE52-B331-4969-AA34-FD65707B112B}" type="presParOf" srcId="{D1852F28-8A22-4D96-9084-DE836C0C5E8A}" destId="{901B4ED2-AEE6-4D8A-82CA-C666E26F2324}" srcOrd="3" destOrd="0" presId="urn:microsoft.com/office/officeart/2005/8/layout/vProcess5"/>
    <dgm:cxn modelId="{BD0A9F9E-7D7E-4571-8BDD-2A0C51578C7F}" type="presParOf" srcId="{D1852F28-8A22-4D96-9084-DE836C0C5E8A}" destId="{3CC92877-EAE8-42B3-BC21-062168A9D5AB}" srcOrd="4" destOrd="0" presId="urn:microsoft.com/office/officeart/2005/8/layout/vProcess5"/>
    <dgm:cxn modelId="{84239786-455A-4B89-A7C0-6C601539E051}" type="presParOf" srcId="{D1852F28-8A22-4D96-9084-DE836C0C5E8A}" destId="{142847AF-2DE5-460A-B5CC-C8792C62655E}" srcOrd="5" destOrd="0" presId="urn:microsoft.com/office/officeart/2005/8/layout/vProcess5"/>
    <dgm:cxn modelId="{8F00E9F1-3931-4712-9EB0-BFC1FA39C258}" type="presParOf" srcId="{D1852F28-8A22-4D96-9084-DE836C0C5E8A}" destId="{0CAAB1E1-AB3F-4511-89DD-ED8595DE3DEA}" srcOrd="6" destOrd="0" presId="urn:microsoft.com/office/officeart/2005/8/layout/vProcess5"/>
    <dgm:cxn modelId="{19C54282-169C-4630-A488-21AD6FF9154D}" type="presParOf" srcId="{D1852F28-8A22-4D96-9084-DE836C0C5E8A}" destId="{EFE46395-D9DD-47CB-A335-6C61E4718570}" srcOrd="7" destOrd="0" presId="urn:microsoft.com/office/officeart/2005/8/layout/vProcess5"/>
    <dgm:cxn modelId="{355A77B7-AE84-49DD-BDAF-F2FF9B2BAEEA}" type="presParOf" srcId="{D1852F28-8A22-4D96-9084-DE836C0C5E8A}" destId="{69E8A6D7-C4B1-4076-A6F0-3F5A5B11619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84C830-A4C8-4384-B1FF-37DC994D9AF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0CD7BC8-C707-4019-9E33-A4050605A868}">
      <dgm:prSet/>
      <dgm:spPr/>
      <dgm:t>
        <a:bodyPr/>
        <a:lstStyle/>
        <a:p>
          <a:r>
            <a:rPr lang="en-GB"/>
            <a:t>The essential primary event stakeholders are defined as: employees; volunteers; sponsors; suppliers; spectators; attendees; and participants</a:t>
          </a:r>
          <a:endParaRPr lang="en-US"/>
        </a:p>
      </dgm:t>
    </dgm:pt>
    <dgm:pt modelId="{D0800B4F-DE9A-45A3-A605-877F07DD1E3E}" type="parTrans" cxnId="{98BA3C78-9464-4200-98D8-64428D44E293}">
      <dgm:prSet/>
      <dgm:spPr/>
      <dgm:t>
        <a:bodyPr/>
        <a:lstStyle/>
        <a:p>
          <a:endParaRPr lang="en-US"/>
        </a:p>
      </dgm:t>
    </dgm:pt>
    <dgm:pt modelId="{51B4DFDA-4399-43F3-8348-7FB463BE157B}" type="sibTrans" cxnId="{98BA3C78-9464-4200-98D8-64428D44E293}">
      <dgm:prSet/>
      <dgm:spPr/>
      <dgm:t>
        <a:bodyPr/>
        <a:lstStyle/>
        <a:p>
          <a:endParaRPr lang="en-US"/>
        </a:p>
      </dgm:t>
    </dgm:pt>
    <dgm:pt modelId="{99FDC8B9-5289-41A4-B418-7B81E0D4FB66}">
      <dgm:prSet/>
      <dgm:spPr/>
      <dgm:t>
        <a:bodyPr/>
        <a:lstStyle/>
        <a:p>
          <a:r>
            <a:rPr lang="en-GB"/>
            <a:t>Secondary stakeholders are also important to the success and survival of the event but do not have the same direct impact upon the event as primary stakeholders. These stakeholders are classified as: government; the host community; emergency services; general business; media and tourism organisations.</a:t>
          </a:r>
          <a:endParaRPr lang="en-US"/>
        </a:p>
      </dgm:t>
    </dgm:pt>
    <dgm:pt modelId="{F5654109-D530-434F-BC74-B5823144BF4F}" type="parTrans" cxnId="{7552622C-7D3C-482B-8967-04EC90365CFE}">
      <dgm:prSet/>
      <dgm:spPr/>
      <dgm:t>
        <a:bodyPr/>
        <a:lstStyle/>
        <a:p>
          <a:endParaRPr lang="en-US"/>
        </a:p>
      </dgm:t>
    </dgm:pt>
    <dgm:pt modelId="{A3DFEA4E-F13B-4AA4-8D2F-F6DC67CA5BFA}" type="sibTrans" cxnId="{7552622C-7D3C-482B-8967-04EC90365CFE}">
      <dgm:prSet/>
      <dgm:spPr/>
      <dgm:t>
        <a:bodyPr/>
        <a:lstStyle/>
        <a:p>
          <a:endParaRPr lang="en-US"/>
        </a:p>
      </dgm:t>
    </dgm:pt>
    <dgm:pt modelId="{2C815737-BBEA-4EBE-815A-90ACD34C16ED}" type="pres">
      <dgm:prSet presAssocID="{B784C830-A4C8-4384-B1FF-37DC994D9AF7}" presName="vert0" presStyleCnt="0">
        <dgm:presLayoutVars>
          <dgm:dir/>
          <dgm:animOne val="branch"/>
          <dgm:animLvl val="lvl"/>
        </dgm:presLayoutVars>
      </dgm:prSet>
      <dgm:spPr/>
    </dgm:pt>
    <dgm:pt modelId="{A62AFB0D-5F58-4C4B-B5AB-62BAA4CC5A40}" type="pres">
      <dgm:prSet presAssocID="{70CD7BC8-C707-4019-9E33-A4050605A868}" presName="thickLine" presStyleLbl="alignNode1" presStyleIdx="0" presStyleCnt="2"/>
      <dgm:spPr/>
    </dgm:pt>
    <dgm:pt modelId="{F47C7F67-20EE-4DD4-8F8A-66A771276FA2}" type="pres">
      <dgm:prSet presAssocID="{70CD7BC8-C707-4019-9E33-A4050605A868}" presName="horz1" presStyleCnt="0"/>
      <dgm:spPr/>
    </dgm:pt>
    <dgm:pt modelId="{6F046578-F56D-4C2A-BD62-55B388029E56}" type="pres">
      <dgm:prSet presAssocID="{70CD7BC8-C707-4019-9E33-A4050605A868}" presName="tx1" presStyleLbl="revTx" presStyleIdx="0" presStyleCnt="2"/>
      <dgm:spPr/>
    </dgm:pt>
    <dgm:pt modelId="{801B6D73-7161-4EFB-9AA6-36F528B27D2D}" type="pres">
      <dgm:prSet presAssocID="{70CD7BC8-C707-4019-9E33-A4050605A868}" presName="vert1" presStyleCnt="0"/>
      <dgm:spPr/>
    </dgm:pt>
    <dgm:pt modelId="{C6A9B64C-D022-4CA0-A091-3B1FB59BE9E4}" type="pres">
      <dgm:prSet presAssocID="{99FDC8B9-5289-41A4-B418-7B81E0D4FB66}" presName="thickLine" presStyleLbl="alignNode1" presStyleIdx="1" presStyleCnt="2"/>
      <dgm:spPr/>
    </dgm:pt>
    <dgm:pt modelId="{013988D2-AEA9-4548-A74A-B890F2141F6B}" type="pres">
      <dgm:prSet presAssocID="{99FDC8B9-5289-41A4-B418-7B81E0D4FB66}" presName="horz1" presStyleCnt="0"/>
      <dgm:spPr/>
    </dgm:pt>
    <dgm:pt modelId="{5A0A50AD-4985-4727-A600-3CC28B5E989F}" type="pres">
      <dgm:prSet presAssocID="{99FDC8B9-5289-41A4-B418-7B81E0D4FB66}" presName="tx1" presStyleLbl="revTx" presStyleIdx="1" presStyleCnt="2"/>
      <dgm:spPr/>
    </dgm:pt>
    <dgm:pt modelId="{449D974D-7271-4D8B-B2C4-FBDAD730A7A2}" type="pres">
      <dgm:prSet presAssocID="{99FDC8B9-5289-41A4-B418-7B81E0D4FB66}" presName="vert1" presStyleCnt="0"/>
      <dgm:spPr/>
    </dgm:pt>
  </dgm:ptLst>
  <dgm:cxnLst>
    <dgm:cxn modelId="{AC0D772B-BB9E-4808-BFF7-19ECCB05C36C}" type="presOf" srcId="{99FDC8B9-5289-41A4-B418-7B81E0D4FB66}" destId="{5A0A50AD-4985-4727-A600-3CC28B5E989F}" srcOrd="0" destOrd="0" presId="urn:microsoft.com/office/officeart/2008/layout/LinedList"/>
    <dgm:cxn modelId="{7552622C-7D3C-482B-8967-04EC90365CFE}" srcId="{B784C830-A4C8-4384-B1FF-37DC994D9AF7}" destId="{99FDC8B9-5289-41A4-B418-7B81E0D4FB66}" srcOrd="1" destOrd="0" parTransId="{F5654109-D530-434F-BC74-B5823144BF4F}" sibTransId="{A3DFEA4E-F13B-4AA4-8D2F-F6DC67CA5BFA}"/>
    <dgm:cxn modelId="{8A60B653-7465-47B1-87CF-202BA9F8F085}" type="presOf" srcId="{70CD7BC8-C707-4019-9E33-A4050605A868}" destId="{6F046578-F56D-4C2A-BD62-55B388029E56}" srcOrd="0" destOrd="0" presId="urn:microsoft.com/office/officeart/2008/layout/LinedList"/>
    <dgm:cxn modelId="{22AC3576-B69B-43E7-804C-4CE79E7643E3}" type="presOf" srcId="{B784C830-A4C8-4384-B1FF-37DC994D9AF7}" destId="{2C815737-BBEA-4EBE-815A-90ACD34C16ED}" srcOrd="0" destOrd="0" presId="urn:microsoft.com/office/officeart/2008/layout/LinedList"/>
    <dgm:cxn modelId="{98BA3C78-9464-4200-98D8-64428D44E293}" srcId="{B784C830-A4C8-4384-B1FF-37DC994D9AF7}" destId="{70CD7BC8-C707-4019-9E33-A4050605A868}" srcOrd="0" destOrd="0" parTransId="{D0800B4F-DE9A-45A3-A605-877F07DD1E3E}" sibTransId="{51B4DFDA-4399-43F3-8348-7FB463BE157B}"/>
    <dgm:cxn modelId="{4D987F12-C687-46BF-B706-1D8CF46D6B0B}" type="presParOf" srcId="{2C815737-BBEA-4EBE-815A-90ACD34C16ED}" destId="{A62AFB0D-5F58-4C4B-B5AB-62BAA4CC5A40}" srcOrd="0" destOrd="0" presId="urn:microsoft.com/office/officeart/2008/layout/LinedList"/>
    <dgm:cxn modelId="{1DEE2AA5-1E9E-4A3D-9E60-23D469F054B8}" type="presParOf" srcId="{2C815737-BBEA-4EBE-815A-90ACD34C16ED}" destId="{F47C7F67-20EE-4DD4-8F8A-66A771276FA2}" srcOrd="1" destOrd="0" presId="urn:microsoft.com/office/officeart/2008/layout/LinedList"/>
    <dgm:cxn modelId="{29AA322A-7231-46EE-BD6F-5E9280C13115}" type="presParOf" srcId="{F47C7F67-20EE-4DD4-8F8A-66A771276FA2}" destId="{6F046578-F56D-4C2A-BD62-55B388029E56}" srcOrd="0" destOrd="0" presId="urn:microsoft.com/office/officeart/2008/layout/LinedList"/>
    <dgm:cxn modelId="{C806A8CE-84B4-4B1D-B2C1-9001E5FDF613}" type="presParOf" srcId="{F47C7F67-20EE-4DD4-8F8A-66A771276FA2}" destId="{801B6D73-7161-4EFB-9AA6-36F528B27D2D}" srcOrd="1" destOrd="0" presId="urn:microsoft.com/office/officeart/2008/layout/LinedList"/>
    <dgm:cxn modelId="{8C244614-FC14-42B2-9622-4D5526EA7852}" type="presParOf" srcId="{2C815737-BBEA-4EBE-815A-90ACD34C16ED}" destId="{C6A9B64C-D022-4CA0-A091-3B1FB59BE9E4}" srcOrd="2" destOrd="0" presId="urn:microsoft.com/office/officeart/2008/layout/LinedList"/>
    <dgm:cxn modelId="{988A9E02-7E12-431E-BE68-93ACD8427FCB}" type="presParOf" srcId="{2C815737-BBEA-4EBE-815A-90ACD34C16ED}" destId="{013988D2-AEA9-4548-A74A-B890F2141F6B}" srcOrd="3" destOrd="0" presId="urn:microsoft.com/office/officeart/2008/layout/LinedList"/>
    <dgm:cxn modelId="{D4090DBD-A3CA-477C-B6AD-E70AB0B03BFD}" type="presParOf" srcId="{013988D2-AEA9-4548-A74A-B890F2141F6B}" destId="{5A0A50AD-4985-4727-A600-3CC28B5E989F}" srcOrd="0" destOrd="0" presId="urn:microsoft.com/office/officeart/2008/layout/LinedList"/>
    <dgm:cxn modelId="{12595C8A-8179-4926-98DB-3CB80676E88C}" type="presParOf" srcId="{013988D2-AEA9-4548-A74A-B890F2141F6B}" destId="{449D974D-7271-4D8B-B2C4-FBDAD730A7A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9B4AE9-B71B-431C-8EC8-6A7CD575F8C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F173158-F13C-48AC-AD60-1D66F07475D7}">
      <dgm:prSet/>
      <dgm:spPr/>
      <dgm:t>
        <a:bodyPr/>
        <a:lstStyle/>
        <a:p>
          <a:r>
            <a:rPr lang="en-US" b="1" dirty="0"/>
            <a:t>Government sector – event corporations, public space authorities and government departments involved in the promotion and delivery of services</a:t>
          </a:r>
        </a:p>
      </dgm:t>
    </dgm:pt>
    <dgm:pt modelId="{7F103181-52D2-4C84-92B6-5EA8BF0EF378}" type="parTrans" cxnId="{024B2A00-A976-46D4-9FAA-557502ACCD0B}">
      <dgm:prSet/>
      <dgm:spPr/>
      <dgm:t>
        <a:bodyPr/>
        <a:lstStyle/>
        <a:p>
          <a:endParaRPr lang="en-US"/>
        </a:p>
      </dgm:t>
    </dgm:pt>
    <dgm:pt modelId="{8202E456-4714-4C6E-870E-CC847AC68E17}" type="sibTrans" cxnId="{024B2A00-A976-46D4-9FAA-557502ACCD0B}">
      <dgm:prSet/>
      <dgm:spPr/>
      <dgm:t>
        <a:bodyPr/>
        <a:lstStyle/>
        <a:p>
          <a:endParaRPr lang="en-US"/>
        </a:p>
      </dgm:t>
    </dgm:pt>
    <dgm:pt modelId="{E156135A-376F-4936-B11C-98AA098DED4C}">
      <dgm:prSet/>
      <dgm:spPr/>
      <dgm:t>
        <a:bodyPr/>
        <a:lstStyle/>
        <a:p>
          <a:r>
            <a:rPr lang="en-US" b="1" dirty="0"/>
            <a:t>Corporate sector - companies and corporations promoting goods and services</a:t>
          </a:r>
        </a:p>
      </dgm:t>
    </dgm:pt>
    <dgm:pt modelId="{9C144C30-EF62-4458-958C-480800F13D07}" type="parTrans" cxnId="{E5884EB2-F871-479D-98C9-9174FCF05DBD}">
      <dgm:prSet/>
      <dgm:spPr/>
      <dgm:t>
        <a:bodyPr/>
        <a:lstStyle/>
        <a:p>
          <a:endParaRPr lang="en-US"/>
        </a:p>
      </dgm:t>
    </dgm:pt>
    <dgm:pt modelId="{51B7B0C7-8D1F-4F60-BFC4-8A2ADB0A86CE}" type="sibTrans" cxnId="{E5884EB2-F871-479D-98C9-9174FCF05DBD}">
      <dgm:prSet/>
      <dgm:spPr/>
      <dgm:t>
        <a:bodyPr/>
        <a:lstStyle/>
        <a:p>
          <a:endParaRPr lang="en-US"/>
        </a:p>
      </dgm:t>
    </dgm:pt>
    <dgm:pt modelId="{C5FF7DAF-B174-4269-B2DF-544617192BF4}">
      <dgm:prSet/>
      <dgm:spPr/>
      <dgm:t>
        <a:bodyPr/>
        <a:lstStyle/>
        <a:p>
          <a:r>
            <a:rPr lang="en-US" b="1" dirty="0"/>
            <a:t>Community sector - special interest clubs and societies</a:t>
          </a:r>
        </a:p>
      </dgm:t>
    </dgm:pt>
    <dgm:pt modelId="{09533CC8-79D9-45C1-B190-4381CBD7DCE9}" type="parTrans" cxnId="{73442D25-2AD6-4492-AD07-653FC308806C}">
      <dgm:prSet/>
      <dgm:spPr/>
      <dgm:t>
        <a:bodyPr/>
        <a:lstStyle/>
        <a:p>
          <a:endParaRPr lang="en-US"/>
        </a:p>
      </dgm:t>
    </dgm:pt>
    <dgm:pt modelId="{5CC38511-8FCE-45D9-8989-0791B3126555}" type="sibTrans" cxnId="{73442D25-2AD6-4492-AD07-653FC308806C}">
      <dgm:prSet/>
      <dgm:spPr/>
      <dgm:t>
        <a:bodyPr/>
        <a:lstStyle/>
        <a:p>
          <a:endParaRPr lang="en-US"/>
        </a:p>
      </dgm:t>
    </dgm:pt>
    <dgm:pt modelId="{A2FFA8E7-A4B9-4BF1-8DF4-542E0062D1B5}" type="pres">
      <dgm:prSet presAssocID="{AC9B4AE9-B71B-431C-8EC8-6A7CD575F8C3}" presName="hierChild1" presStyleCnt="0">
        <dgm:presLayoutVars>
          <dgm:chPref val="1"/>
          <dgm:dir/>
          <dgm:animOne val="branch"/>
          <dgm:animLvl val="lvl"/>
          <dgm:resizeHandles/>
        </dgm:presLayoutVars>
      </dgm:prSet>
      <dgm:spPr/>
    </dgm:pt>
    <dgm:pt modelId="{AD55C620-B0D2-4C87-B58E-884E8DEB0825}" type="pres">
      <dgm:prSet presAssocID="{CF173158-F13C-48AC-AD60-1D66F07475D7}" presName="hierRoot1" presStyleCnt="0"/>
      <dgm:spPr/>
    </dgm:pt>
    <dgm:pt modelId="{1451E06E-8BB6-4079-A6C6-20552CE3205A}" type="pres">
      <dgm:prSet presAssocID="{CF173158-F13C-48AC-AD60-1D66F07475D7}" presName="composite" presStyleCnt="0"/>
      <dgm:spPr/>
    </dgm:pt>
    <dgm:pt modelId="{3ABB3D16-00F6-4EE6-8AA3-82337685A901}" type="pres">
      <dgm:prSet presAssocID="{CF173158-F13C-48AC-AD60-1D66F07475D7}" presName="background" presStyleLbl="node0" presStyleIdx="0" presStyleCnt="3"/>
      <dgm:spPr/>
    </dgm:pt>
    <dgm:pt modelId="{8AB6AEFE-8145-46AD-9AA3-DC70C69E59DD}" type="pres">
      <dgm:prSet presAssocID="{CF173158-F13C-48AC-AD60-1D66F07475D7}" presName="text" presStyleLbl="fgAcc0" presStyleIdx="0" presStyleCnt="3">
        <dgm:presLayoutVars>
          <dgm:chPref val="3"/>
        </dgm:presLayoutVars>
      </dgm:prSet>
      <dgm:spPr/>
    </dgm:pt>
    <dgm:pt modelId="{41CA9CD7-E9D4-46B4-AF4F-7C333E200533}" type="pres">
      <dgm:prSet presAssocID="{CF173158-F13C-48AC-AD60-1D66F07475D7}" presName="hierChild2" presStyleCnt="0"/>
      <dgm:spPr/>
    </dgm:pt>
    <dgm:pt modelId="{4A9A7024-C776-4E72-9EAC-DB373BEE0E5B}" type="pres">
      <dgm:prSet presAssocID="{E156135A-376F-4936-B11C-98AA098DED4C}" presName="hierRoot1" presStyleCnt="0"/>
      <dgm:spPr/>
    </dgm:pt>
    <dgm:pt modelId="{31D1F17A-46C7-4971-BE0A-04F6471B2070}" type="pres">
      <dgm:prSet presAssocID="{E156135A-376F-4936-B11C-98AA098DED4C}" presName="composite" presStyleCnt="0"/>
      <dgm:spPr/>
    </dgm:pt>
    <dgm:pt modelId="{FDD6D4CE-3CDA-4526-8594-86D46EABCAB6}" type="pres">
      <dgm:prSet presAssocID="{E156135A-376F-4936-B11C-98AA098DED4C}" presName="background" presStyleLbl="node0" presStyleIdx="1" presStyleCnt="3"/>
      <dgm:spPr/>
    </dgm:pt>
    <dgm:pt modelId="{DAF396FA-7F29-4E6C-9CDC-4DD83A3A2603}" type="pres">
      <dgm:prSet presAssocID="{E156135A-376F-4936-B11C-98AA098DED4C}" presName="text" presStyleLbl="fgAcc0" presStyleIdx="1" presStyleCnt="3">
        <dgm:presLayoutVars>
          <dgm:chPref val="3"/>
        </dgm:presLayoutVars>
      </dgm:prSet>
      <dgm:spPr/>
    </dgm:pt>
    <dgm:pt modelId="{23B344AF-0C33-4397-B185-3DB575E5E600}" type="pres">
      <dgm:prSet presAssocID="{E156135A-376F-4936-B11C-98AA098DED4C}" presName="hierChild2" presStyleCnt="0"/>
      <dgm:spPr/>
    </dgm:pt>
    <dgm:pt modelId="{20877E62-A15A-46BA-838C-6653542AD653}" type="pres">
      <dgm:prSet presAssocID="{C5FF7DAF-B174-4269-B2DF-544617192BF4}" presName="hierRoot1" presStyleCnt="0"/>
      <dgm:spPr/>
    </dgm:pt>
    <dgm:pt modelId="{DE66B328-AC7D-4B2B-9E12-ABFF5A57BC8D}" type="pres">
      <dgm:prSet presAssocID="{C5FF7DAF-B174-4269-B2DF-544617192BF4}" presName="composite" presStyleCnt="0"/>
      <dgm:spPr/>
    </dgm:pt>
    <dgm:pt modelId="{402EA2E2-C36B-4C69-A505-5285C84C3611}" type="pres">
      <dgm:prSet presAssocID="{C5FF7DAF-B174-4269-B2DF-544617192BF4}" presName="background" presStyleLbl="node0" presStyleIdx="2" presStyleCnt="3"/>
      <dgm:spPr/>
    </dgm:pt>
    <dgm:pt modelId="{4213FCC7-3D30-4A7B-9416-29CE35616337}" type="pres">
      <dgm:prSet presAssocID="{C5FF7DAF-B174-4269-B2DF-544617192BF4}" presName="text" presStyleLbl="fgAcc0" presStyleIdx="2" presStyleCnt="3">
        <dgm:presLayoutVars>
          <dgm:chPref val="3"/>
        </dgm:presLayoutVars>
      </dgm:prSet>
      <dgm:spPr/>
    </dgm:pt>
    <dgm:pt modelId="{6B9CED61-BFBE-416C-8FD4-BC6D7FB64895}" type="pres">
      <dgm:prSet presAssocID="{C5FF7DAF-B174-4269-B2DF-544617192BF4}" presName="hierChild2" presStyleCnt="0"/>
      <dgm:spPr/>
    </dgm:pt>
  </dgm:ptLst>
  <dgm:cxnLst>
    <dgm:cxn modelId="{024B2A00-A976-46D4-9FAA-557502ACCD0B}" srcId="{AC9B4AE9-B71B-431C-8EC8-6A7CD575F8C3}" destId="{CF173158-F13C-48AC-AD60-1D66F07475D7}" srcOrd="0" destOrd="0" parTransId="{7F103181-52D2-4C84-92B6-5EA8BF0EF378}" sibTransId="{8202E456-4714-4C6E-870E-CC847AC68E17}"/>
    <dgm:cxn modelId="{73442D25-2AD6-4492-AD07-653FC308806C}" srcId="{AC9B4AE9-B71B-431C-8EC8-6A7CD575F8C3}" destId="{C5FF7DAF-B174-4269-B2DF-544617192BF4}" srcOrd="2" destOrd="0" parTransId="{09533CC8-79D9-45C1-B190-4381CBD7DCE9}" sibTransId="{5CC38511-8FCE-45D9-8989-0791B3126555}"/>
    <dgm:cxn modelId="{EBB5F25E-5047-456B-ACBE-76591F72A737}" type="presOf" srcId="{E156135A-376F-4936-B11C-98AA098DED4C}" destId="{DAF396FA-7F29-4E6C-9CDC-4DD83A3A2603}" srcOrd="0" destOrd="0" presId="urn:microsoft.com/office/officeart/2005/8/layout/hierarchy1"/>
    <dgm:cxn modelId="{DE5E196B-B3AF-42A8-9B7A-6CCE29791865}" type="presOf" srcId="{C5FF7DAF-B174-4269-B2DF-544617192BF4}" destId="{4213FCC7-3D30-4A7B-9416-29CE35616337}" srcOrd="0" destOrd="0" presId="urn:microsoft.com/office/officeart/2005/8/layout/hierarchy1"/>
    <dgm:cxn modelId="{7DFD6A4F-A27E-409C-BAA3-14B35010E0EF}" type="presOf" srcId="{AC9B4AE9-B71B-431C-8EC8-6A7CD575F8C3}" destId="{A2FFA8E7-A4B9-4BF1-8DF4-542E0062D1B5}" srcOrd="0" destOrd="0" presId="urn:microsoft.com/office/officeart/2005/8/layout/hierarchy1"/>
    <dgm:cxn modelId="{7245C29F-1737-4999-99D5-1BF9CD3EEE02}" type="presOf" srcId="{CF173158-F13C-48AC-AD60-1D66F07475D7}" destId="{8AB6AEFE-8145-46AD-9AA3-DC70C69E59DD}" srcOrd="0" destOrd="0" presId="urn:microsoft.com/office/officeart/2005/8/layout/hierarchy1"/>
    <dgm:cxn modelId="{E5884EB2-F871-479D-98C9-9174FCF05DBD}" srcId="{AC9B4AE9-B71B-431C-8EC8-6A7CD575F8C3}" destId="{E156135A-376F-4936-B11C-98AA098DED4C}" srcOrd="1" destOrd="0" parTransId="{9C144C30-EF62-4458-958C-480800F13D07}" sibTransId="{51B7B0C7-8D1F-4F60-BFC4-8A2ADB0A86CE}"/>
    <dgm:cxn modelId="{85074234-3E93-4C85-9880-C5BF4B7CDACF}" type="presParOf" srcId="{A2FFA8E7-A4B9-4BF1-8DF4-542E0062D1B5}" destId="{AD55C620-B0D2-4C87-B58E-884E8DEB0825}" srcOrd="0" destOrd="0" presId="urn:microsoft.com/office/officeart/2005/8/layout/hierarchy1"/>
    <dgm:cxn modelId="{987CAA18-55FC-420B-AB0B-40CF31AE5EA2}" type="presParOf" srcId="{AD55C620-B0D2-4C87-B58E-884E8DEB0825}" destId="{1451E06E-8BB6-4079-A6C6-20552CE3205A}" srcOrd="0" destOrd="0" presId="urn:microsoft.com/office/officeart/2005/8/layout/hierarchy1"/>
    <dgm:cxn modelId="{F710D5D3-50BD-4941-84BE-A6FCEBE9C4D6}" type="presParOf" srcId="{1451E06E-8BB6-4079-A6C6-20552CE3205A}" destId="{3ABB3D16-00F6-4EE6-8AA3-82337685A901}" srcOrd="0" destOrd="0" presId="urn:microsoft.com/office/officeart/2005/8/layout/hierarchy1"/>
    <dgm:cxn modelId="{9E2EE364-A5EB-4646-84DD-6F841975E5CE}" type="presParOf" srcId="{1451E06E-8BB6-4079-A6C6-20552CE3205A}" destId="{8AB6AEFE-8145-46AD-9AA3-DC70C69E59DD}" srcOrd="1" destOrd="0" presId="urn:microsoft.com/office/officeart/2005/8/layout/hierarchy1"/>
    <dgm:cxn modelId="{5FF2D06B-7CA9-48E2-BA49-F6019AD9A3CC}" type="presParOf" srcId="{AD55C620-B0D2-4C87-B58E-884E8DEB0825}" destId="{41CA9CD7-E9D4-46B4-AF4F-7C333E200533}" srcOrd="1" destOrd="0" presId="urn:microsoft.com/office/officeart/2005/8/layout/hierarchy1"/>
    <dgm:cxn modelId="{02CB21B0-8EE0-4F6A-8CE6-F403AE33DCF6}" type="presParOf" srcId="{A2FFA8E7-A4B9-4BF1-8DF4-542E0062D1B5}" destId="{4A9A7024-C776-4E72-9EAC-DB373BEE0E5B}" srcOrd="1" destOrd="0" presId="urn:microsoft.com/office/officeart/2005/8/layout/hierarchy1"/>
    <dgm:cxn modelId="{7406F1BD-2916-47CD-B17C-8B7FD2EEA793}" type="presParOf" srcId="{4A9A7024-C776-4E72-9EAC-DB373BEE0E5B}" destId="{31D1F17A-46C7-4971-BE0A-04F6471B2070}" srcOrd="0" destOrd="0" presId="urn:microsoft.com/office/officeart/2005/8/layout/hierarchy1"/>
    <dgm:cxn modelId="{D736C1FA-3A44-4651-866D-7C33B723A3AF}" type="presParOf" srcId="{31D1F17A-46C7-4971-BE0A-04F6471B2070}" destId="{FDD6D4CE-3CDA-4526-8594-86D46EABCAB6}" srcOrd="0" destOrd="0" presId="urn:microsoft.com/office/officeart/2005/8/layout/hierarchy1"/>
    <dgm:cxn modelId="{F3DCF656-FBDC-4958-B9F0-313BFD277944}" type="presParOf" srcId="{31D1F17A-46C7-4971-BE0A-04F6471B2070}" destId="{DAF396FA-7F29-4E6C-9CDC-4DD83A3A2603}" srcOrd="1" destOrd="0" presId="urn:microsoft.com/office/officeart/2005/8/layout/hierarchy1"/>
    <dgm:cxn modelId="{BCC06C30-62D4-4A57-8CA2-99E2A682F7A4}" type="presParOf" srcId="{4A9A7024-C776-4E72-9EAC-DB373BEE0E5B}" destId="{23B344AF-0C33-4397-B185-3DB575E5E600}" srcOrd="1" destOrd="0" presId="urn:microsoft.com/office/officeart/2005/8/layout/hierarchy1"/>
    <dgm:cxn modelId="{594B19AD-E487-421E-9DC4-AE28361B12A1}" type="presParOf" srcId="{A2FFA8E7-A4B9-4BF1-8DF4-542E0062D1B5}" destId="{20877E62-A15A-46BA-838C-6653542AD653}" srcOrd="2" destOrd="0" presId="urn:microsoft.com/office/officeart/2005/8/layout/hierarchy1"/>
    <dgm:cxn modelId="{DF9EAC7D-16A3-44A8-8E19-69F79E37C1F5}" type="presParOf" srcId="{20877E62-A15A-46BA-838C-6653542AD653}" destId="{DE66B328-AC7D-4B2B-9E12-ABFF5A57BC8D}" srcOrd="0" destOrd="0" presId="urn:microsoft.com/office/officeart/2005/8/layout/hierarchy1"/>
    <dgm:cxn modelId="{7992D559-052B-4438-8A6D-1D679202209E}" type="presParOf" srcId="{DE66B328-AC7D-4B2B-9E12-ABFF5A57BC8D}" destId="{402EA2E2-C36B-4C69-A505-5285C84C3611}" srcOrd="0" destOrd="0" presId="urn:microsoft.com/office/officeart/2005/8/layout/hierarchy1"/>
    <dgm:cxn modelId="{ACAE4B67-402A-41B8-A1B0-0DD29DF537A3}" type="presParOf" srcId="{DE66B328-AC7D-4B2B-9E12-ABFF5A57BC8D}" destId="{4213FCC7-3D30-4A7B-9416-29CE35616337}" srcOrd="1" destOrd="0" presId="urn:microsoft.com/office/officeart/2005/8/layout/hierarchy1"/>
    <dgm:cxn modelId="{41B789A6-21EC-4B25-BC95-22B613FDEE89}" type="presParOf" srcId="{20877E62-A15A-46BA-838C-6653542AD653}" destId="{6B9CED61-BFBE-416C-8FD4-BC6D7FB6489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0F406D-FCB8-45D1-B3EC-DBE9D132C3D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F25064-C3B8-4082-B16F-EBCA6036946B}">
      <dgm:prSet/>
      <dgm:spPr/>
      <dgm:t>
        <a:bodyPr/>
        <a:lstStyle/>
        <a:p>
          <a:r>
            <a:rPr lang="en-GB"/>
            <a:t>Store enhanced profile information (interests, memberships)</a:t>
          </a:r>
          <a:endParaRPr lang="en-US"/>
        </a:p>
      </dgm:t>
    </dgm:pt>
    <dgm:pt modelId="{7985B37E-64AD-4E40-BB88-E34C7A9D709F}" type="parTrans" cxnId="{A066C60E-7B03-4C55-B928-63C7DEA0910D}">
      <dgm:prSet/>
      <dgm:spPr/>
      <dgm:t>
        <a:bodyPr/>
        <a:lstStyle/>
        <a:p>
          <a:endParaRPr lang="en-US"/>
        </a:p>
      </dgm:t>
    </dgm:pt>
    <dgm:pt modelId="{840DFFFD-FA14-48B3-93D2-1DF7AA456607}" type="sibTrans" cxnId="{A066C60E-7B03-4C55-B928-63C7DEA0910D}">
      <dgm:prSet/>
      <dgm:spPr/>
      <dgm:t>
        <a:bodyPr/>
        <a:lstStyle/>
        <a:p>
          <a:endParaRPr lang="en-US"/>
        </a:p>
      </dgm:t>
    </dgm:pt>
    <dgm:pt modelId="{7A2AA25D-7458-47BD-83F9-95D6CE7509DE}">
      <dgm:prSet/>
      <dgm:spPr/>
      <dgm:t>
        <a:bodyPr/>
        <a:lstStyle/>
        <a:p>
          <a:r>
            <a:rPr lang="en-GB"/>
            <a:t>View all interaction with the organisation, address and individual</a:t>
          </a:r>
          <a:endParaRPr lang="en-US"/>
        </a:p>
      </dgm:t>
    </dgm:pt>
    <dgm:pt modelId="{340514D6-E2BD-47C7-B5D8-9F41E2EA699A}" type="parTrans" cxnId="{9EA541ED-ECAD-4AFB-A778-88877AC895AD}">
      <dgm:prSet/>
      <dgm:spPr/>
      <dgm:t>
        <a:bodyPr/>
        <a:lstStyle/>
        <a:p>
          <a:endParaRPr lang="en-US"/>
        </a:p>
      </dgm:t>
    </dgm:pt>
    <dgm:pt modelId="{B2ACAD91-1138-4452-ACF9-737110B4502D}" type="sibTrans" cxnId="{9EA541ED-ECAD-4AFB-A778-88877AC895AD}">
      <dgm:prSet/>
      <dgm:spPr/>
      <dgm:t>
        <a:bodyPr/>
        <a:lstStyle/>
        <a:p>
          <a:endParaRPr lang="en-US"/>
        </a:p>
      </dgm:t>
    </dgm:pt>
    <dgm:pt modelId="{74D2E0BD-EC5F-4D2F-A27E-FF63C239F245}">
      <dgm:prSet/>
      <dgm:spPr/>
      <dgm:t>
        <a:bodyPr/>
        <a:lstStyle/>
        <a:p>
          <a:r>
            <a:rPr lang="en-GB"/>
            <a:t>Capture subscriptions and publication requests</a:t>
          </a:r>
          <a:endParaRPr lang="en-US"/>
        </a:p>
      </dgm:t>
    </dgm:pt>
    <dgm:pt modelId="{C9358E80-25DB-472F-AA52-4D13E7DB645B}" type="parTrans" cxnId="{15A689B7-42C6-4D0F-9825-532E6DE27BE9}">
      <dgm:prSet/>
      <dgm:spPr/>
      <dgm:t>
        <a:bodyPr/>
        <a:lstStyle/>
        <a:p>
          <a:endParaRPr lang="en-US"/>
        </a:p>
      </dgm:t>
    </dgm:pt>
    <dgm:pt modelId="{656BEA7D-FAB6-4557-A5E5-3FAD32B94903}" type="sibTrans" cxnId="{15A689B7-42C6-4D0F-9825-532E6DE27BE9}">
      <dgm:prSet/>
      <dgm:spPr/>
      <dgm:t>
        <a:bodyPr/>
        <a:lstStyle/>
        <a:p>
          <a:endParaRPr lang="en-US"/>
        </a:p>
      </dgm:t>
    </dgm:pt>
    <dgm:pt modelId="{8C3CE95D-AA9D-4248-89B4-26BA505A3C8A}">
      <dgm:prSet/>
      <dgm:spPr/>
      <dgm:t>
        <a:bodyPr/>
        <a:lstStyle/>
        <a:p>
          <a:r>
            <a:rPr lang="en-GB"/>
            <a:t>Manage preferences (methods of communication, opt outs)</a:t>
          </a:r>
          <a:endParaRPr lang="en-US"/>
        </a:p>
      </dgm:t>
    </dgm:pt>
    <dgm:pt modelId="{B2128477-687A-430C-9188-3FEAA5BB0A08}" type="parTrans" cxnId="{20AD741E-3FAE-4277-A40C-6A19F372DBD1}">
      <dgm:prSet/>
      <dgm:spPr/>
      <dgm:t>
        <a:bodyPr/>
        <a:lstStyle/>
        <a:p>
          <a:endParaRPr lang="en-US"/>
        </a:p>
      </dgm:t>
    </dgm:pt>
    <dgm:pt modelId="{32CF9DCF-83AA-4105-BB40-AE6A5AE95E64}" type="sibTrans" cxnId="{20AD741E-3FAE-4277-A40C-6A19F372DBD1}">
      <dgm:prSet/>
      <dgm:spPr/>
      <dgm:t>
        <a:bodyPr/>
        <a:lstStyle/>
        <a:p>
          <a:endParaRPr lang="en-US"/>
        </a:p>
      </dgm:t>
    </dgm:pt>
    <dgm:pt modelId="{7A3A272E-7809-402F-A1E4-3F19ACE81806}">
      <dgm:prSet/>
      <dgm:spPr/>
      <dgm:t>
        <a:bodyPr/>
        <a:lstStyle/>
        <a:p>
          <a:r>
            <a:rPr lang="en-GB"/>
            <a:t>View event history (interest, attendance, on-attendance)</a:t>
          </a:r>
          <a:endParaRPr lang="en-US"/>
        </a:p>
      </dgm:t>
    </dgm:pt>
    <dgm:pt modelId="{D8AC7804-1790-419B-AE2A-5626145C466B}" type="parTrans" cxnId="{98757787-E6CB-4141-B837-323DF721CC67}">
      <dgm:prSet/>
      <dgm:spPr/>
      <dgm:t>
        <a:bodyPr/>
        <a:lstStyle/>
        <a:p>
          <a:endParaRPr lang="en-US"/>
        </a:p>
      </dgm:t>
    </dgm:pt>
    <dgm:pt modelId="{BB884E02-24F3-4E97-A6E5-0B25F11EAC02}" type="sibTrans" cxnId="{98757787-E6CB-4141-B837-323DF721CC67}">
      <dgm:prSet/>
      <dgm:spPr/>
      <dgm:t>
        <a:bodyPr/>
        <a:lstStyle/>
        <a:p>
          <a:endParaRPr lang="en-US"/>
        </a:p>
      </dgm:t>
    </dgm:pt>
    <dgm:pt modelId="{2F02D7A2-97E2-45FD-BB6A-F9D833D0E2DF}">
      <dgm:prSet/>
      <dgm:spPr/>
      <dgm:t>
        <a:bodyPr/>
        <a:lstStyle/>
        <a:p>
          <a:r>
            <a:rPr lang="en-GB"/>
            <a:t>Pre-defined online surveys to capture feedback and requirements</a:t>
          </a:r>
          <a:endParaRPr lang="en-US"/>
        </a:p>
      </dgm:t>
    </dgm:pt>
    <dgm:pt modelId="{4D8B9C48-0279-4785-A698-3804C18C4391}" type="parTrans" cxnId="{2417515F-2520-4037-8BD2-2DBC9B517BE5}">
      <dgm:prSet/>
      <dgm:spPr/>
      <dgm:t>
        <a:bodyPr/>
        <a:lstStyle/>
        <a:p>
          <a:endParaRPr lang="en-US"/>
        </a:p>
      </dgm:t>
    </dgm:pt>
    <dgm:pt modelId="{A48A1119-FCF3-4018-9931-D11B87B498E2}" type="sibTrans" cxnId="{2417515F-2520-4037-8BD2-2DBC9B517BE5}">
      <dgm:prSet/>
      <dgm:spPr/>
      <dgm:t>
        <a:bodyPr/>
        <a:lstStyle/>
        <a:p>
          <a:endParaRPr lang="en-US"/>
        </a:p>
      </dgm:t>
    </dgm:pt>
    <dgm:pt modelId="{27DE488D-9E53-46D4-885B-96BEA6F23025}" type="pres">
      <dgm:prSet presAssocID="{7F0F406D-FCB8-45D1-B3EC-DBE9D132C3D4}" presName="root" presStyleCnt="0">
        <dgm:presLayoutVars>
          <dgm:dir/>
          <dgm:resizeHandles val="exact"/>
        </dgm:presLayoutVars>
      </dgm:prSet>
      <dgm:spPr/>
    </dgm:pt>
    <dgm:pt modelId="{B7E6890C-E385-4F95-942A-C4EA54638E36}" type="pres">
      <dgm:prSet presAssocID="{2DF25064-C3B8-4082-B16F-EBCA6036946B}" presName="compNode" presStyleCnt="0"/>
      <dgm:spPr/>
    </dgm:pt>
    <dgm:pt modelId="{68A36C95-6600-48BE-82FB-D4A2B041440F}" type="pres">
      <dgm:prSet presAssocID="{2DF25064-C3B8-4082-B16F-EBCA6036946B}" presName="bgRect" presStyleLbl="bgShp" presStyleIdx="0" presStyleCnt="6"/>
      <dgm:spPr/>
    </dgm:pt>
    <dgm:pt modelId="{530D4AC5-7307-48CC-90FE-EA5DDB3A9E40}" type="pres">
      <dgm:prSet presAssocID="{2DF25064-C3B8-4082-B16F-EBCA6036946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4D118947-954B-40F6-9F71-FA2408B8FBDE}" type="pres">
      <dgm:prSet presAssocID="{2DF25064-C3B8-4082-B16F-EBCA6036946B}" presName="spaceRect" presStyleCnt="0"/>
      <dgm:spPr/>
    </dgm:pt>
    <dgm:pt modelId="{1B2BF20A-1DFC-4151-8C43-BA1643DC3875}" type="pres">
      <dgm:prSet presAssocID="{2DF25064-C3B8-4082-B16F-EBCA6036946B}" presName="parTx" presStyleLbl="revTx" presStyleIdx="0" presStyleCnt="6">
        <dgm:presLayoutVars>
          <dgm:chMax val="0"/>
          <dgm:chPref val="0"/>
        </dgm:presLayoutVars>
      </dgm:prSet>
      <dgm:spPr/>
    </dgm:pt>
    <dgm:pt modelId="{4950989E-7B7F-4433-AF98-23B805D1171D}" type="pres">
      <dgm:prSet presAssocID="{840DFFFD-FA14-48B3-93D2-1DF7AA456607}" presName="sibTrans" presStyleCnt="0"/>
      <dgm:spPr/>
    </dgm:pt>
    <dgm:pt modelId="{F1C43AC7-0C21-4D85-822E-297D85C5E90E}" type="pres">
      <dgm:prSet presAssocID="{7A2AA25D-7458-47BD-83F9-95D6CE7509DE}" presName="compNode" presStyleCnt="0"/>
      <dgm:spPr/>
    </dgm:pt>
    <dgm:pt modelId="{3100C17D-302C-489E-9A49-AEC2BBC4EBC9}" type="pres">
      <dgm:prSet presAssocID="{7A2AA25D-7458-47BD-83F9-95D6CE7509DE}" presName="bgRect" presStyleLbl="bgShp" presStyleIdx="1" presStyleCnt="6"/>
      <dgm:spPr/>
    </dgm:pt>
    <dgm:pt modelId="{1FD169D1-0DE3-4653-93D8-56803ECBF557}" type="pres">
      <dgm:prSet presAssocID="{7A2AA25D-7458-47BD-83F9-95D6CE7509D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49FA974-DB15-48D4-B898-0E3FE3EF266D}" type="pres">
      <dgm:prSet presAssocID="{7A2AA25D-7458-47BD-83F9-95D6CE7509DE}" presName="spaceRect" presStyleCnt="0"/>
      <dgm:spPr/>
    </dgm:pt>
    <dgm:pt modelId="{8C2E0985-CC6A-49B1-A692-44327B5375C3}" type="pres">
      <dgm:prSet presAssocID="{7A2AA25D-7458-47BD-83F9-95D6CE7509DE}" presName="parTx" presStyleLbl="revTx" presStyleIdx="1" presStyleCnt="6">
        <dgm:presLayoutVars>
          <dgm:chMax val="0"/>
          <dgm:chPref val="0"/>
        </dgm:presLayoutVars>
      </dgm:prSet>
      <dgm:spPr/>
    </dgm:pt>
    <dgm:pt modelId="{6FB4D40C-2358-4F33-9E1B-3120CAC51C76}" type="pres">
      <dgm:prSet presAssocID="{B2ACAD91-1138-4452-ACF9-737110B4502D}" presName="sibTrans" presStyleCnt="0"/>
      <dgm:spPr/>
    </dgm:pt>
    <dgm:pt modelId="{C945C6B5-0B4B-4CFA-8D6B-9C920E2C3632}" type="pres">
      <dgm:prSet presAssocID="{74D2E0BD-EC5F-4D2F-A27E-FF63C239F245}" presName="compNode" presStyleCnt="0"/>
      <dgm:spPr/>
    </dgm:pt>
    <dgm:pt modelId="{4E880ED1-BC50-4D44-B822-AF0D57B46C83}" type="pres">
      <dgm:prSet presAssocID="{74D2E0BD-EC5F-4D2F-A27E-FF63C239F245}" presName="bgRect" presStyleLbl="bgShp" presStyleIdx="2" presStyleCnt="6"/>
      <dgm:spPr/>
    </dgm:pt>
    <dgm:pt modelId="{92EBD27E-3FB4-4EFE-8B58-0539D67F2154}" type="pres">
      <dgm:prSet presAssocID="{74D2E0BD-EC5F-4D2F-A27E-FF63C239F2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26CD1634-CBD0-424B-8255-D6247E61FC49}" type="pres">
      <dgm:prSet presAssocID="{74D2E0BD-EC5F-4D2F-A27E-FF63C239F245}" presName="spaceRect" presStyleCnt="0"/>
      <dgm:spPr/>
    </dgm:pt>
    <dgm:pt modelId="{DC17300A-43C5-4AAC-950C-AD90360C9C1B}" type="pres">
      <dgm:prSet presAssocID="{74D2E0BD-EC5F-4D2F-A27E-FF63C239F245}" presName="parTx" presStyleLbl="revTx" presStyleIdx="2" presStyleCnt="6">
        <dgm:presLayoutVars>
          <dgm:chMax val="0"/>
          <dgm:chPref val="0"/>
        </dgm:presLayoutVars>
      </dgm:prSet>
      <dgm:spPr/>
    </dgm:pt>
    <dgm:pt modelId="{9BA19B3E-2065-4446-8A89-E570E8012D0A}" type="pres">
      <dgm:prSet presAssocID="{656BEA7D-FAB6-4557-A5E5-3FAD32B94903}" presName="sibTrans" presStyleCnt="0"/>
      <dgm:spPr/>
    </dgm:pt>
    <dgm:pt modelId="{C03D8D57-94C4-491C-AF94-024C6307C57C}" type="pres">
      <dgm:prSet presAssocID="{8C3CE95D-AA9D-4248-89B4-26BA505A3C8A}" presName="compNode" presStyleCnt="0"/>
      <dgm:spPr/>
    </dgm:pt>
    <dgm:pt modelId="{F51692EA-DAFE-496F-9FBE-8E6E37656F9C}" type="pres">
      <dgm:prSet presAssocID="{8C3CE95D-AA9D-4248-89B4-26BA505A3C8A}" presName="bgRect" presStyleLbl="bgShp" presStyleIdx="3" presStyleCnt="6"/>
      <dgm:spPr/>
    </dgm:pt>
    <dgm:pt modelId="{228D8E8E-9FB1-42CE-A45B-E86AA901B455}" type="pres">
      <dgm:prSet presAssocID="{8C3CE95D-AA9D-4248-89B4-26BA505A3C8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ingle gear"/>
        </a:ext>
      </dgm:extLst>
    </dgm:pt>
    <dgm:pt modelId="{2916322A-93E4-427E-8B72-42EBDABE9227}" type="pres">
      <dgm:prSet presAssocID="{8C3CE95D-AA9D-4248-89B4-26BA505A3C8A}" presName="spaceRect" presStyleCnt="0"/>
      <dgm:spPr/>
    </dgm:pt>
    <dgm:pt modelId="{73680DE0-E2EB-4A8F-A49F-491994E6BB0C}" type="pres">
      <dgm:prSet presAssocID="{8C3CE95D-AA9D-4248-89B4-26BA505A3C8A}" presName="parTx" presStyleLbl="revTx" presStyleIdx="3" presStyleCnt="6">
        <dgm:presLayoutVars>
          <dgm:chMax val="0"/>
          <dgm:chPref val="0"/>
        </dgm:presLayoutVars>
      </dgm:prSet>
      <dgm:spPr/>
    </dgm:pt>
    <dgm:pt modelId="{1E24AA39-4627-4A69-BE00-66AEFFDA7828}" type="pres">
      <dgm:prSet presAssocID="{32CF9DCF-83AA-4105-BB40-AE6A5AE95E64}" presName="sibTrans" presStyleCnt="0"/>
      <dgm:spPr/>
    </dgm:pt>
    <dgm:pt modelId="{E2072CBE-82B6-425A-92B9-3A8F0368D180}" type="pres">
      <dgm:prSet presAssocID="{7A3A272E-7809-402F-A1E4-3F19ACE81806}" presName="compNode" presStyleCnt="0"/>
      <dgm:spPr/>
    </dgm:pt>
    <dgm:pt modelId="{DE7BD679-1B7F-4521-B37C-5E2A83E5AC8D}" type="pres">
      <dgm:prSet presAssocID="{7A3A272E-7809-402F-A1E4-3F19ACE81806}" presName="bgRect" presStyleLbl="bgShp" presStyleIdx="4" presStyleCnt="6"/>
      <dgm:spPr/>
    </dgm:pt>
    <dgm:pt modelId="{F1C1E692-D534-4465-8346-059E5F18781B}" type="pres">
      <dgm:prSet presAssocID="{7A3A272E-7809-402F-A1E4-3F19ACE8180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1E25936D-1689-4F04-B504-F4E51A326B9A}" type="pres">
      <dgm:prSet presAssocID="{7A3A272E-7809-402F-A1E4-3F19ACE81806}" presName="spaceRect" presStyleCnt="0"/>
      <dgm:spPr/>
    </dgm:pt>
    <dgm:pt modelId="{5D40225F-D45C-4232-B67F-466788F2315C}" type="pres">
      <dgm:prSet presAssocID="{7A3A272E-7809-402F-A1E4-3F19ACE81806}" presName="parTx" presStyleLbl="revTx" presStyleIdx="4" presStyleCnt="6">
        <dgm:presLayoutVars>
          <dgm:chMax val="0"/>
          <dgm:chPref val="0"/>
        </dgm:presLayoutVars>
      </dgm:prSet>
      <dgm:spPr/>
    </dgm:pt>
    <dgm:pt modelId="{F5B88E12-8777-45BF-B027-FC88A216E618}" type="pres">
      <dgm:prSet presAssocID="{BB884E02-24F3-4E97-A6E5-0B25F11EAC02}" presName="sibTrans" presStyleCnt="0"/>
      <dgm:spPr/>
    </dgm:pt>
    <dgm:pt modelId="{9EB552B5-3116-448C-80A0-52830DAD9027}" type="pres">
      <dgm:prSet presAssocID="{2F02D7A2-97E2-45FD-BB6A-F9D833D0E2DF}" presName="compNode" presStyleCnt="0"/>
      <dgm:spPr/>
    </dgm:pt>
    <dgm:pt modelId="{042FA5C7-D06D-4924-953E-75D0C2BFD95C}" type="pres">
      <dgm:prSet presAssocID="{2F02D7A2-97E2-45FD-BB6A-F9D833D0E2DF}" presName="bgRect" presStyleLbl="bgShp" presStyleIdx="5" presStyleCnt="6"/>
      <dgm:spPr/>
    </dgm:pt>
    <dgm:pt modelId="{58A920A2-3629-4232-9250-063E5F3D20AC}" type="pres">
      <dgm:prSet presAssocID="{2F02D7A2-97E2-45FD-BB6A-F9D833D0E2D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 List"/>
        </a:ext>
      </dgm:extLst>
    </dgm:pt>
    <dgm:pt modelId="{04900844-21CE-42F3-8654-676F8B3C54B0}" type="pres">
      <dgm:prSet presAssocID="{2F02D7A2-97E2-45FD-BB6A-F9D833D0E2DF}" presName="spaceRect" presStyleCnt="0"/>
      <dgm:spPr/>
    </dgm:pt>
    <dgm:pt modelId="{546BA88E-582C-4ACA-A096-A9CA7C501BF3}" type="pres">
      <dgm:prSet presAssocID="{2F02D7A2-97E2-45FD-BB6A-F9D833D0E2DF}" presName="parTx" presStyleLbl="revTx" presStyleIdx="5" presStyleCnt="6">
        <dgm:presLayoutVars>
          <dgm:chMax val="0"/>
          <dgm:chPref val="0"/>
        </dgm:presLayoutVars>
      </dgm:prSet>
      <dgm:spPr/>
    </dgm:pt>
  </dgm:ptLst>
  <dgm:cxnLst>
    <dgm:cxn modelId="{A066C60E-7B03-4C55-B928-63C7DEA0910D}" srcId="{7F0F406D-FCB8-45D1-B3EC-DBE9D132C3D4}" destId="{2DF25064-C3B8-4082-B16F-EBCA6036946B}" srcOrd="0" destOrd="0" parTransId="{7985B37E-64AD-4E40-BB88-E34C7A9D709F}" sibTransId="{840DFFFD-FA14-48B3-93D2-1DF7AA456607}"/>
    <dgm:cxn modelId="{20AD741E-3FAE-4277-A40C-6A19F372DBD1}" srcId="{7F0F406D-FCB8-45D1-B3EC-DBE9D132C3D4}" destId="{8C3CE95D-AA9D-4248-89B4-26BA505A3C8A}" srcOrd="3" destOrd="0" parTransId="{B2128477-687A-430C-9188-3FEAA5BB0A08}" sibTransId="{32CF9DCF-83AA-4105-BB40-AE6A5AE95E64}"/>
    <dgm:cxn modelId="{25CFEF2A-AA3D-489B-A38C-70BA25B9BE1F}" type="presOf" srcId="{7A2AA25D-7458-47BD-83F9-95D6CE7509DE}" destId="{8C2E0985-CC6A-49B1-A692-44327B5375C3}" srcOrd="0" destOrd="0" presId="urn:microsoft.com/office/officeart/2018/2/layout/IconVerticalSolidList"/>
    <dgm:cxn modelId="{2417515F-2520-4037-8BD2-2DBC9B517BE5}" srcId="{7F0F406D-FCB8-45D1-B3EC-DBE9D132C3D4}" destId="{2F02D7A2-97E2-45FD-BB6A-F9D833D0E2DF}" srcOrd="5" destOrd="0" parTransId="{4D8B9C48-0279-4785-A698-3804C18C4391}" sibTransId="{A48A1119-FCF3-4018-9931-D11B87B498E2}"/>
    <dgm:cxn modelId="{D1F65548-72F7-4090-912B-8392FBA3B982}" type="presOf" srcId="{2DF25064-C3B8-4082-B16F-EBCA6036946B}" destId="{1B2BF20A-1DFC-4151-8C43-BA1643DC3875}" srcOrd="0" destOrd="0" presId="urn:microsoft.com/office/officeart/2018/2/layout/IconVerticalSolidList"/>
    <dgm:cxn modelId="{98757787-E6CB-4141-B837-323DF721CC67}" srcId="{7F0F406D-FCB8-45D1-B3EC-DBE9D132C3D4}" destId="{7A3A272E-7809-402F-A1E4-3F19ACE81806}" srcOrd="4" destOrd="0" parTransId="{D8AC7804-1790-419B-AE2A-5626145C466B}" sibTransId="{BB884E02-24F3-4E97-A6E5-0B25F11EAC02}"/>
    <dgm:cxn modelId="{54FA198D-B0F2-4992-B00E-2AF7BF9ACBE0}" type="presOf" srcId="{2F02D7A2-97E2-45FD-BB6A-F9D833D0E2DF}" destId="{546BA88E-582C-4ACA-A096-A9CA7C501BF3}" srcOrd="0" destOrd="0" presId="urn:microsoft.com/office/officeart/2018/2/layout/IconVerticalSolidList"/>
    <dgm:cxn modelId="{60DA7D93-BC13-48F7-A460-14E26F993277}" type="presOf" srcId="{7F0F406D-FCB8-45D1-B3EC-DBE9D132C3D4}" destId="{27DE488D-9E53-46D4-885B-96BEA6F23025}" srcOrd="0" destOrd="0" presId="urn:microsoft.com/office/officeart/2018/2/layout/IconVerticalSolidList"/>
    <dgm:cxn modelId="{6F280895-93FC-4DB4-A0C8-D5150B3FC834}" type="presOf" srcId="{74D2E0BD-EC5F-4D2F-A27E-FF63C239F245}" destId="{DC17300A-43C5-4AAC-950C-AD90360C9C1B}" srcOrd="0" destOrd="0" presId="urn:microsoft.com/office/officeart/2018/2/layout/IconVerticalSolidList"/>
    <dgm:cxn modelId="{708D9BA7-1E30-4A5F-A0D0-C23A89880535}" type="presOf" srcId="{8C3CE95D-AA9D-4248-89B4-26BA505A3C8A}" destId="{73680DE0-E2EB-4A8F-A49F-491994E6BB0C}" srcOrd="0" destOrd="0" presId="urn:microsoft.com/office/officeart/2018/2/layout/IconVerticalSolidList"/>
    <dgm:cxn modelId="{15A689B7-42C6-4D0F-9825-532E6DE27BE9}" srcId="{7F0F406D-FCB8-45D1-B3EC-DBE9D132C3D4}" destId="{74D2E0BD-EC5F-4D2F-A27E-FF63C239F245}" srcOrd="2" destOrd="0" parTransId="{C9358E80-25DB-472F-AA52-4D13E7DB645B}" sibTransId="{656BEA7D-FAB6-4557-A5E5-3FAD32B94903}"/>
    <dgm:cxn modelId="{879F38C7-2761-499C-BAEC-04D78EA1E4FE}" type="presOf" srcId="{7A3A272E-7809-402F-A1E4-3F19ACE81806}" destId="{5D40225F-D45C-4232-B67F-466788F2315C}" srcOrd="0" destOrd="0" presId="urn:microsoft.com/office/officeart/2018/2/layout/IconVerticalSolidList"/>
    <dgm:cxn modelId="{9EA541ED-ECAD-4AFB-A778-88877AC895AD}" srcId="{7F0F406D-FCB8-45D1-B3EC-DBE9D132C3D4}" destId="{7A2AA25D-7458-47BD-83F9-95D6CE7509DE}" srcOrd="1" destOrd="0" parTransId="{340514D6-E2BD-47C7-B5D8-9F41E2EA699A}" sibTransId="{B2ACAD91-1138-4452-ACF9-737110B4502D}"/>
    <dgm:cxn modelId="{88B1CE62-1044-4A71-96CD-379BCF28D207}" type="presParOf" srcId="{27DE488D-9E53-46D4-885B-96BEA6F23025}" destId="{B7E6890C-E385-4F95-942A-C4EA54638E36}" srcOrd="0" destOrd="0" presId="urn:microsoft.com/office/officeart/2018/2/layout/IconVerticalSolidList"/>
    <dgm:cxn modelId="{D2A8BECC-4E52-471A-B4FA-A88C3422C5E4}" type="presParOf" srcId="{B7E6890C-E385-4F95-942A-C4EA54638E36}" destId="{68A36C95-6600-48BE-82FB-D4A2B041440F}" srcOrd="0" destOrd="0" presId="urn:microsoft.com/office/officeart/2018/2/layout/IconVerticalSolidList"/>
    <dgm:cxn modelId="{16E548AA-47DA-4C90-9A41-AE9C4C050385}" type="presParOf" srcId="{B7E6890C-E385-4F95-942A-C4EA54638E36}" destId="{530D4AC5-7307-48CC-90FE-EA5DDB3A9E40}" srcOrd="1" destOrd="0" presId="urn:microsoft.com/office/officeart/2018/2/layout/IconVerticalSolidList"/>
    <dgm:cxn modelId="{F8777A14-8849-4067-A7D9-B26EC5A4DE28}" type="presParOf" srcId="{B7E6890C-E385-4F95-942A-C4EA54638E36}" destId="{4D118947-954B-40F6-9F71-FA2408B8FBDE}" srcOrd="2" destOrd="0" presId="urn:microsoft.com/office/officeart/2018/2/layout/IconVerticalSolidList"/>
    <dgm:cxn modelId="{9DFB1559-F7EB-4104-947B-BD94CE354D41}" type="presParOf" srcId="{B7E6890C-E385-4F95-942A-C4EA54638E36}" destId="{1B2BF20A-1DFC-4151-8C43-BA1643DC3875}" srcOrd="3" destOrd="0" presId="urn:microsoft.com/office/officeart/2018/2/layout/IconVerticalSolidList"/>
    <dgm:cxn modelId="{1FD9052B-0890-4411-99B4-DB2DD1C68D38}" type="presParOf" srcId="{27DE488D-9E53-46D4-885B-96BEA6F23025}" destId="{4950989E-7B7F-4433-AF98-23B805D1171D}" srcOrd="1" destOrd="0" presId="urn:microsoft.com/office/officeart/2018/2/layout/IconVerticalSolidList"/>
    <dgm:cxn modelId="{4C013BB4-B870-4A92-8367-1495129730F6}" type="presParOf" srcId="{27DE488D-9E53-46D4-885B-96BEA6F23025}" destId="{F1C43AC7-0C21-4D85-822E-297D85C5E90E}" srcOrd="2" destOrd="0" presId="urn:microsoft.com/office/officeart/2018/2/layout/IconVerticalSolidList"/>
    <dgm:cxn modelId="{DDF77C8A-6A1B-4443-8D2C-B398128A10F5}" type="presParOf" srcId="{F1C43AC7-0C21-4D85-822E-297D85C5E90E}" destId="{3100C17D-302C-489E-9A49-AEC2BBC4EBC9}" srcOrd="0" destOrd="0" presId="urn:microsoft.com/office/officeart/2018/2/layout/IconVerticalSolidList"/>
    <dgm:cxn modelId="{D224F39E-C7ED-4C89-A3BC-E70A99A42CE4}" type="presParOf" srcId="{F1C43AC7-0C21-4D85-822E-297D85C5E90E}" destId="{1FD169D1-0DE3-4653-93D8-56803ECBF557}" srcOrd="1" destOrd="0" presId="urn:microsoft.com/office/officeart/2018/2/layout/IconVerticalSolidList"/>
    <dgm:cxn modelId="{45A870F1-08A8-46D4-8D37-C0DD9ED143A5}" type="presParOf" srcId="{F1C43AC7-0C21-4D85-822E-297D85C5E90E}" destId="{E49FA974-DB15-48D4-B898-0E3FE3EF266D}" srcOrd="2" destOrd="0" presId="urn:microsoft.com/office/officeart/2018/2/layout/IconVerticalSolidList"/>
    <dgm:cxn modelId="{1CFAAD33-96EF-409A-8162-FBDF1E5F6117}" type="presParOf" srcId="{F1C43AC7-0C21-4D85-822E-297D85C5E90E}" destId="{8C2E0985-CC6A-49B1-A692-44327B5375C3}" srcOrd="3" destOrd="0" presId="urn:microsoft.com/office/officeart/2018/2/layout/IconVerticalSolidList"/>
    <dgm:cxn modelId="{2D441DC5-8B61-48B5-9CC3-A291349ABF84}" type="presParOf" srcId="{27DE488D-9E53-46D4-885B-96BEA6F23025}" destId="{6FB4D40C-2358-4F33-9E1B-3120CAC51C76}" srcOrd="3" destOrd="0" presId="urn:microsoft.com/office/officeart/2018/2/layout/IconVerticalSolidList"/>
    <dgm:cxn modelId="{FAC0B34A-F6E8-4023-9A7F-9AC90561AF1D}" type="presParOf" srcId="{27DE488D-9E53-46D4-885B-96BEA6F23025}" destId="{C945C6B5-0B4B-4CFA-8D6B-9C920E2C3632}" srcOrd="4" destOrd="0" presId="urn:microsoft.com/office/officeart/2018/2/layout/IconVerticalSolidList"/>
    <dgm:cxn modelId="{51CB1C20-6355-454C-A349-1B8839213FD3}" type="presParOf" srcId="{C945C6B5-0B4B-4CFA-8D6B-9C920E2C3632}" destId="{4E880ED1-BC50-4D44-B822-AF0D57B46C83}" srcOrd="0" destOrd="0" presId="urn:microsoft.com/office/officeart/2018/2/layout/IconVerticalSolidList"/>
    <dgm:cxn modelId="{D8955E61-59F7-407B-BB43-DBA4BB381AE6}" type="presParOf" srcId="{C945C6B5-0B4B-4CFA-8D6B-9C920E2C3632}" destId="{92EBD27E-3FB4-4EFE-8B58-0539D67F2154}" srcOrd="1" destOrd="0" presId="urn:microsoft.com/office/officeart/2018/2/layout/IconVerticalSolidList"/>
    <dgm:cxn modelId="{A2AD2CC2-186F-46B8-92E6-7D0F430BA791}" type="presParOf" srcId="{C945C6B5-0B4B-4CFA-8D6B-9C920E2C3632}" destId="{26CD1634-CBD0-424B-8255-D6247E61FC49}" srcOrd="2" destOrd="0" presId="urn:microsoft.com/office/officeart/2018/2/layout/IconVerticalSolidList"/>
    <dgm:cxn modelId="{5DE15A23-F052-46BB-A12E-E1225D09AE9C}" type="presParOf" srcId="{C945C6B5-0B4B-4CFA-8D6B-9C920E2C3632}" destId="{DC17300A-43C5-4AAC-950C-AD90360C9C1B}" srcOrd="3" destOrd="0" presId="urn:microsoft.com/office/officeart/2018/2/layout/IconVerticalSolidList"/>
    <dgm:cxn modelId="{ACAA09E2-F021-435A-A0E9-59A30509362B}" type="presParOf" srcId="{27DE488D-9E53-46D4-885B-96BEA6F23025}" destId="{9BA19B3E-2065-4446-8A89-E570E8012D0A}" srcOrd="5" destOrd="0" presId="urn:microsoft.com/office/officeart/2018/2/layout/IconVerticalSolidList"/>
    <dgm:cxn modelId="{2E6C3445-E6FC-4FCD-BC33-D25A9AD82D88}" type="presParOf" srcId="{27DE488D-9E53-46D4-885B-96BEA6F23025}" destId="{C03D8D57-94C4-491C-AF94-024C6307C57C}" srcOrd="6" destOrd="0" presId="urn:microsoft.com/office/officeart/2018/2/layout/IconVerticalSolidList"/>
    <dgm:cxn modelId="{0E5DD4CF-21C4-402A-9F90-52BD0D0645C9}" type="presParOf" srcId="{C03D8D57-94C4-491C-AF94-024C6307C57C}" destId="{F51692EA-DAFE-496F-9FBE-8E6E37656F9C}" srcOrd="0" destOrd="0" presId="urn:microsoft.com/office/officeart/2018/2/layout/IconVerticalSolidList"/>
    <dgm:cxn modelId="{C0C22DA5-395D-4495-A4D2-3ABB8DFB7FC7}" type="presParOf" srcId="{C03D8D57-94C4-491C-AF94-024C6307C57C}" destId="{228D8E8E-9FB1-42CE-A45B-E86AA901B455}" srcOrd="1" destOrd="0" presId="urn:microsoft.com/office/officeart/2018/2/layout/IconVerticalSolidList"/>
    <dgm:cxn modelId="{C3E326EC-9944-400A-8D26-065B50704BBB}" type="presParOf" srcId="{C03D8D57-94C4-491C-AF94-024C6307C57C}" destId="{2916322A-93E4-427E-8B72-42EBDABE9227}" srcOrd="2" destOrd="0" presId="urn:microsoft.com/office/officeart/2018/2/layout/IconVerticalSolidList"/>
    <dgm:cxn modelId="{A1FF187C-8C90-4F19-9840-776D11E220BC}" type="presParOf" srcId="{C03D8D57-94C4-491C-AF94-024C6307C57C}" destId="{73680DE0-E2EB-4A8F-A49F-491994E6BB0C}" srcOrd="3" destOrd="0" presId="urn:microsoft.com/office/officeart/2018/2/layout/IconVerticalSolidList"/>
    <dgm:cxn modelId="{93BD58BE-88D0-40DA-BEB8-A7608743EB91}" type="presParOf" srcId="{27DE488D-9E53-46D4-885B-96BEA6F23025}" destId="{1E24AA39-4627-4A69-BE00-66AEFFDA7828}" srcOrd="7" destOrd="0" presId="urn:microsoft.com/office/officeart/2018/2/layout/IconVerticalSolidList"/>
    <dgm:cxn modelId="{27A4B081-0C8F-41E2-854D-59841EC4DEBA}" type="presParOf" srcId="{27DE488D-9E53-46D4-885B-96BEA6F23025}" destId="{E2072CBE-82B6-425A-92B9-3A8F0368D180}" srcOrd="8" destOrd="0" presId="urn:microsoft.com/office/officeart/2018/2/layout/IconVerticalSolidList"/>
    <dgm:cxn modelId="{184D59D2-94BD-43F2-983A-87681B72932B}" type="presParOf" srcId="{E2072CBE-82B6-425A-92B9-3A8F0368D180}" destId="{DE7BD679-1B7F-4521-B37C-5E2A83E5AC8D}" srcOrd="0" destOrd="0" presId="urn:microsoft.com/office/officeart/2018/2/layout/IconVerticalSolidList"/>
    <dgm:cxn modelId="{5C577B58-C4C5-44E8-A917-9CC14D8AB7DD}" type="presParOf" srcId="{E2072CBE-82B6-425A-92B9-3A8F0368D180}" destId="{F1C1E692-D534-4465-8346-059E5F18781B}" srcOrd="1" destOrd="0" presId="urn:microsoft.com/office/officeart/2018/2/layout/IconVerticalSolidList"/>
    <dgm:cxn modelId="{3E12EFB4-5CC2-4781-8C78-628F87609D27}" type="presParOf" srcId="{E2072CBE-82B6-425A-92B9-3A8F0368D180}" destId="{1E25936D-1689-4F04-B504-F4E51A326B9A}" srcOrd="2" destOrd="0" presId="urn:microsoft.com/office/officeart/2018/2/layout/IconVerticalSolidList"/>
    <dgm:cxn modelId="{DF4D4434-4DDA-4633-9FE6-A95899B502C8}" type="presParOf" srcId="{E2072CBE-82B6-425A-92B9-3A8F0368D180}" destId="{5D40225F-D45C-4232-B67F-466788F2315C}" srcOrd="3" destOrd="0" presId="urn:microsoft.com/office/officeart/2018/2/layout/IconVerticalSolidList"/>
    <dgm:cxn modelId="{12D5C5BD-67FB-4150-A63C-2F4F6C508B54}" type="presParOf" srcId="{27DE488D-9E53-46D4-885B-96BEA6F23025}" destId="{F5B88E12-8777-45BF-B027-FC88A216E618}" srcOrd="9" destOrd="0" presId="urn:microsoft.com/office/officeart/2018/2/layout/IconVerticalSolidList"/>
    <dgm:cxn modelId="{A92F3984-AE22-4606-B1E7-518103CF6018}" type="presParOf" srcId="{27DE488D-9E53-46D4-885B-96BEA6F23025}" destId="{9EB552B5-3116-448C-80A0-52830DAD9027}" srcOrd="10" destOrd="0" presId="urn:microsoft.com/office/officeart/2018/2/layout/IconVerticalSolidList"/>
    <dgm:cxn modelId="{C838661B-2C90-4331-8AF9-BCA0EF142314}" type="presParOf" srcId="{9EB552B5-3116-448C-80A0-52830DAD9027}" destId="{042FA5C7-D06D-4924-953E-75D0C2BFD95C}" srcOrd="0" destOrd="0" presId="urn:microsoft.com/office/officeart/2018/2/layout/IconVerticalSolidList"/>
    <dgm:cxn modelId="{5357CB1A-1230-4907-92F7-8E96407BDC63}" type="presParOf" srcId="{9EB552B5-3116-448C-80A0-52830DAD9027}" destId="{58A920A2-3629-4232-9250-063E5F3D20AC}" srcOrd="1" destOrd="0" presId="urn:microsoft.com/office/officeart/2018/2/layout/IconVerticalSolidList"/>
    <dgm:cxn modelId="{4318A7E4-0C61-4DFD-BCC6-C8A576E103C1}" type="presParOf" srcId="{9EB552B5-3116-448C-80A0-52830DAD9027}" destId="{04900844-21CE-42F3-8654-676F8B3C54B0}" srcOrd="2" destOrd="0" presId="urn:microsoft.com/office/officeart/2018/2/layout/IconVerticalSolidList"/>
    <dgm:cxn modelId="{3ACA44C7-8CE8-413F-8C7B-8B57D66C7778}" type="presParOf" srcId="{9EB552B5-3116-448C-80A0-52830DAD9027}" destId="{546BA88E-582C-4ACA-A096-A9CA7C501B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D5E45F8-5EAD-47B1-88EE-2E380948A71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C6D8F58-AAEE-4702-9006-25BE10704BD6}">
      <dgm:prSet/>
      <dgm:spPr/>
      <dgm:t>
        <a:bodyPr/>
        <a:lstStyle/>
        <a:p>
          <a:r>
            <a:rPr lang="en-GB" b="0" i="0"/>
            <a:t>Who are your supplier</a:t>
          </a:r>
          <a:endParaRPr lang="en-US"/>
        </a:p>
      </dgm:t>
    </dgm:pt>
    <dgm:pt modelId="{1B043DCB-2244-4775-8A3F-FE665D116E21}" type="parTrans" cxnId="{DC454D66-7090-4E91-AB85-9FD5747CB9F3}">
      <dgm:prSet/>
      <dgm:spPr/>
      <dgm:t>
        <a:bodyPr/>
        <a:lstStyle/>
        <a:p>
          <a:endParaRPr lang="en-US"/>
        </a:p>
      </dgm:t>
    </dgm:pt>
    <dgm:pt modelId="{DFEBEEA8-6648-4B2E-AFFD-190B58251664}" type="sibTrans" cxnId="{DC454D66-7090-4E91-AB85-9FD5747CB9F3}">
      <dgm:prSet/>
      <dgm:spPr/>
      <dgm:t>
        <a:bodyPr/>
        <a:lstStyle/>
        <a:p>
          <a:endParaRPr lang="en-US"/>
        </a:p>
      </dgm:t>
    </dgm:pt>
    <dgm:pt modelId="{88EBE21A-C879-402E-B8DF-7024D4BE2721}">
      <dgm:prSet/>
      <dgm:spPr/>
      <dgm:t>
        <a:bodyPr/>
        <a:lstStyle/>
        <a:p>
          <a:r>
            <a:rPr lang="en-GB" b="0" i="0"/>
            <a:t>Why is supply chain management so important?</a:t>
          </a:r>
          <a:endParaRPr lang="en-US"/>
        </a:p>
      </dgm:t>
    </dgm:pt>
    <dgm:pt modelId="{3FAB6FAA-B294-4E80-B087-D94B423EF649}" type="parTrans" cxnId="{1CDC64CE-6483-44E4-BF9D-232964D66E3D}">
      <dgm:prSet/>
      <dgm:spPr/>
      <dgm:t>
        <a:bodyPr/>
        <a:lstStyle/>
        <a:p>
          <a:endParaRPr lang="en-US"/>
        </a:p>
      </dgm:t>
    </dgm:pt>
    <dgm:pt modelId="{EF56F5C7-CD9B-43F8-B0A4-24D168D96071}" type="sibTrans" cxnId="{1CDC64CE-6483-44E4-BF9D-232964D66E3D}">
      <dgm:prSet/>
      <dgm:spPr/>
      <dgm:t>
        <a:bodyPr/>
        <a:lstStyle/>
        <a:p>
          <a:endParaRPr lang="en-US"/>
        </a:p>
      </dgm:t>
    </dgm:pt>
    <dgm:pt modelId="{9867048F-279A-488E-9FF5-9AF14E088F16}">
      <dgm:prSet/>
      <dgm:spPr/>
      <dgm:t>
        <a:bodyPr/>
        <a:lstStyle/>
        <a:p>
          <a:r>
            <a:rPr lang="en-GB" b="0" i="0"/>
            <a:t>Software such as Supply Chain Event Management (SCEM) can be used to provide transparency in events in the supply chains.</a:t>
          </a:r>
          <a:endParaRPr lang="en-US"/>
        </a:p>
      </dgm:t>
    </dgm:pt>
    <dgm:pt modelId="{0610528C-3B92-49F5-8EBD-0A43D85165C0}" type="parTrans" cxnId="{9DD603D3-81D6-44CE-89BC-208A2EA187C3}">
      <dgm:prSet/>
      <dgm:spPr/>
      <dgm:t>
        <a:bodyPr/>
        <a:lstStyle/>
        <a:p>
          <a:endParaRPr lang="en-US"/>
        </a:p>
      </dgm:t>
    </dgm:pt>
    <dgm:pt modelId="{CE8D5FEB-47DC-4E90-8185-9B941496C31F}" type="sibTrans" cxnId="{9DD603D3-81D6-44CE-89BC-208A2EA187C3}">
      <dgm:prSet/>
      <dgm:spPr/>
      <dgm:t>
        <a:bodyPr/>
        <a:lstStyle/>
        <a:p>
          <a:endParaRPr lang="en-US"/>
        </a:p>
      </dgm:t>
    </dgm:pt>
    <dgm:pt modelId="{347E2EB5-2370-472D-8F0D-56F47A5A9CAC}">
      <dgm:prSet/>
      <dgm:spPr/>
      <dgm:t>
        <a:bodyPr/>
        <a:lstStyle/>
        <a:p>
          <a:r>
            <a:rPr lang="en-GB" b="0" i="0"/>
            <a:t>optimises the logistics performance </a:t>
          </a:r>
          <a:endParaRPr lang="en-US"/>
        </a:p>
      </dgm:t>
    </dgm:pt>
    <dgm:pt modelId="{09285820-E24D-4411-B738-72806E1D4694}" type="parTrans" cxnId="{F6461055-6593-4EA5-8B0D-D7BBF56DAC01}">
      <dgm:prSet/>
      <dgm:spPr/>
      <dgm:t>
        <a:bodyPr/>
        <a:lstStyle/>
        <a:p>
          <a:endParaRPr lang="en-US"/>
        </a:p>
      </dgm:t>
    </dgm:pt>
    <dgm:pt modelId="{1A6F1E9C-20AF-478C-8D76-F2F088A1E7C3}" type="sibTrans" cxnId="{F6461055-6593-4EA5-8B0D-D7BBF56DAC01}">
      <dgm:prSet/>
      <dgm:spPr/>
      <dgm:t>
        <a:bodyPr/>
        <a:lstStyle/>
        <a:p>
          <a:endParaRPr lang="en-US"/>
        </a:p>
      </dgm:t>
    </dgm:pt>
    <dgm:pt modelId="{DA8DDA41-5BD0-429E-91AE-CC6972CEF889}">
      <dgm:prSet/>
      <dgm:spPr/>
      <dgm:t>
        <a:bodyPr/>
        <a:lstStyle/>
        <a:p>
          <a:r>
            <a:rPr lang="en-GB" b="0" i="0"/>
            <a:t>reduce logistics costs.</a:t>
          </a:r>
          <a:endParaRPr lang="en-US"/>
        </a:p>
      </dgm:t>
    </dgm:pt>
    <dgm:pt modelId="{5B67EBFA-0A9A-44B5-8090-1D1C599D70FB}" type="parTrans" cxnId="{8B95144B-19E0-4B8B-9889-3A23ADE146AD}">
      <dgm:prSet/>
      <dgm:spPr/>
      <dgm:t>
        <a:bodyPr/>
        <a:lstStyle/>
        <a:p>
          <a:endParaRPr lang="en-US"/>
        </a:p>
      </dgm:t>
    </dgm:pt>
    <dgm:pt modelId="{B50A4A4B-7DC7-4420-A736-C601D70EFA91}" type="sibTrans" cxnId="{8B95144B-19E0-4B8B-9889-3A23ADE146AD}">
      <dgm:prSet/>
      <dgm:spPr/>
      <dgm:t>
        <a:bodyPr/>
        <a:lstStyle/>
        <a:p>
          <a:endParaRPr lang="en-US"/>
        </a:p>
      </dgm:t>
    </dgm:pt>
    <dgm:pt modelId="{6AA8BF92-026E-479C-9A54-5ABDEEFACE5E}" type="pres">
      <dgm:prSet presAssocID="{DD5E45F8-5EAD-47B1-88EE-2E380948A711}" presName="vert0" presStyleCnt="0">
        <dgm:presLayoutVars>
          <dgm:dir/>
          <dgm:animOne val="branch"/>
          <dgm:animLvl val="lvl"/>
        </dgm:presLayoutVars>
      </dgm:prSet>
      <dgm:spPr/>
    </dgm:pt>
    <dgm:pt modelId="{2E4F9E43-8239-4932-937B-909377759A76}" type="pres">
      <dgm:prSet presAssocID="{DC6D8F58-AAEE-4702-9006-25BE10704BD6}" presName="thickLine" presStyleLbl="alignNode1" presStyleIdx="0" presStyleCnt="5"/>
      <dgm:spPr/>
    </dgm:pt>
    <dgm:pt modelId="{A61F5C71-9D00-44C1-8B3A-A02CBFB082E0}" type="pres">
      <dgm:prSet presAssocID="{DC6D8F58-AAEE-4702-9006-25BE10704BD6}" presName="horz1" presStyleCnt="0"/>
      <dgm:spPr/>
    </dgm:pt>
    <dgm:pt modelId="{492A9034-69AA-4563-8CD3-A174D433FC23}" type="pres">
      <dgm:prSet presAssocID="{DC6D8F58-AAEE-4702-9006-25BE10704BD6}" presName="tx1" presStyleLbl="revTx" presStyleIdx="0" presStyleCnt="5"/>
      <dgm:spPr/>
    </dgm:pt>
    <dgm:pt modelId="{971553C8-CCEA-4A1E-87C9-91528E062364}" type="pres">
      <dgm:prSet presAssocID="{DC6D8F58-AAEE-4702-9006-25BE10704BD6}" presName="vert1" presStyleCnt="0"/>
      <dgm:spPr/>
    </dgm:pt>
    <dgm:pt modelId="{B1C3B2FB-7B3B-4FA2-AB04-5F1D7E34F256}" type="pres">
      <dgm:prSet presAssocID="{88EBE21A-C879-402E-B8DF-7024D4BE2721}" presName="thickLine" presStyleLbl="alignNode1" presStyleIdx="1" presStyleCnt="5"/>
      <dgm:spPr/>
    </dgm:pt>
    <dgm:pt modelId="{41276A7D-0D6F-4B0A-96A2-7DB5EF2ADE88}" type="pres">
      <dgm:prSet presAssocID="{88EBE21A-C879-402E-B8DF-7024D4BE2721}" presName="horz1" presStyleCnt="0"/>
      <dgm:spPr/>
    </dgm:pt>
    <dgm:pt modelId="{D387E309-B986-4322-94A8-5386D5AF19EA}" type="pres">
      <dgm:prSet presAssocID="{88EBE21A-C879-402E-B8DF-7024D4BE2721}" presName="tx1" presStyleLbl="revTx" presStyleIdx="1" presStyleCnt="5"/>
      <dgm:spPr/>
    </dgm:pt>
    <dgm:pt modelId="{4254D041-E0E4-43D7-9026-8BABC72D6AD1}" type="pres">
      <dgm:prSet presAssocID="{88EBE21A-C879-402E-B8DF-7024D4BE2721}" presName="vert1" presStyleCnt="0"/>
      <dgm:spPr/>
    </dgm:pt>
    <dgm:pt modelId="{F70FED21-01EF-426E-AD19-760DC049FD73}" type="pres">
      <dgm:prSet presAssocID="{9867048F-279A-488E-9FF5-9AF14E088F16}" presName="thickLine" presStyleLbl="alignNode1" presStyleIdx="2" presStyleCnt="5"/>
      <dgm:spPr/>
    </dgm:pt>
    <dgm:pt modelId="{FF630E29-131F-4595-BB77-F9F7E8E8E382}" type="pres">
      <dgm:prSet presAssocID="{9867048F-279A-488E-9FF5-9AF14E088F16}" presName="horz1" presStyleCnt="0"/>
      <dgm:spPr/>
    </dgm:pt>
    <dgm:pt modelId="{F00B1ABD-409E-4A4D-BF00-B2ADEC188FAC}" type="pres">
      <dgm:prSet presAssocID="{9867048F-279A-488E-9FF5-9AF14E088F16}" presName="tx1" presStyleLbl="revTx" presStyleIdx="2" presStyleCnt="5"/>
      <dgm:spPr/>
    </dgm:pt>
    <dgm:pt modelId="{797B65B3-3CD4-4B19-B2AD-3AC1F14530F3}" type="pres">
      <dgm:prSet presAssocID="{9867048F-279A-488E-9FF5-9AF14E088F16}" presName="vert1" presStyleCnt="0"/>
      <dgm:spPr/>
    </dgm:pt>
    <dgm:pt modelId="{7178C052-FB71-4910-B88D-E087272E7446}" type="pres">
      <dgm:prSet presAssocID="{347E2EB5-2370-472D-8F0D-56F47A5A9CAC}" presName="thickLine" presStyleLbl="alignNode1" presStyleIdx="3" presStyleCnt="5"/>
      <dgm:spPr/>
    </dgm:pt>
    <dgm:pt modelId="{1D6BF0A9-4855-44A5-97A5-8BDF6EF6EA03}" type="pres">
      <dgm:prSet presAssocID="{347E2EB5-2370-472D-8F0D-56F47A5A9CAC}" presName="horz1" presStyleCnt="0"/>
      <dgm:spPr/>
    </dgm:pt>
    <dgm:pt modelId="{AEC1EA96-3B0F-4AA7-A32C-CA27934DC3DF}" type="pres">
      <dgm:prSet presAssocID="{347E2EB5-2370-472D-8F0D-56F47A5A9CAC}" presName="tx1" presStyleLbl="revTx" presStyleIdx="3" presStyleCnt="5"/>
      <dgm:spPr/>
    </dgm:pt>
    <dgm:pt modelId="{53620963-40A0-4261-824E-8758F6D3CEF9}" type="pres">
      <dgm:prSet presAssocID="{347E2EB5-2370-472D-8F0D-56F47A5A9CAC}" presName="vert1" presStyleCnt="0"/>
      <dgm:spPr/>
    </dgm:pt>
    <dgm:pt modelId="{916060C8-A7AF-4B57-8204-06E23F146923}" type="pres">
      <dgm:prSet presAssocID="{DA8DDA41-5BD0-429E-91AE-CC6972CEF889}" presName="thickLine" presStyleLbl="alignNode1" presStyleIdx="4" presStyleCnt="5"/>
      <dgm:spPr/>
    </dgm:pt>
    <dgm:pt modelId="{2969CA21-A284-42EE-B4C3-1DE6474429F2}" type="pres">
      <dgm:prSet presAssocID="{DA8DDA41-5BD0-429E-91AE-CC6972CEF889}" presName="horz1" presStyleCnt="0"/>
      <dgm:spPr/>
    </dgm:pt>
    <dgm:pt modelId="{71BFFCC0-DDAD-48AD-AFEC-815626A6AED3}" type="pres">
      <dgm:prSet presAssocID="{DA8DDA41-5BD0-429E-91AE-CC6972CEF889}" presName="tx1" presStyleLbl="revTx" presStyleIdx="4" presStyleCnt="5"/>
      <dgm:spPr/>
    </dgm:pt>
    <dgm:pt modelId="{44CB58B2-FCB3-4C0B-8431-F2C2216A5B45}" type="pres">
      <dgm:prSet presAssocID="{DA8DDA41-5BD0-429E-91AE-CC6972CEF889}" presName="vert1" presStyleCnt="0"/>
      <dgm:spPr/>
    </dgm:pt>
  </dgm:ptLst>
  <dgm:cxnLst>
    <dgm:cxn modelId="{9CF40610-5DC8-46F4-9D80-DFD84BF572A0}" type="presOf" srcId="{DC6D8F58-AAEE-4702-9006-25BE10704BD6}" destId="{492A9034-69AA-4563-8CD3-A174D433FC23}" srcOrd="0" destOrd="0" presId="urn:microsoft.com/office/officeart/2008/layout/LinedList"/>
    <dgm:cxn modelId="{31618D37-7E90-4D97-94E2-0EE59092A4E1}" type="presOf" srcId="{9867048F-279A-488E-9FF5-9AF14E088F16}" destId="{F00B1ABD-409E-4A4D-BF00-B2ADEC188FAC}" srcOrd="0" destOrd="0" presId="urn:microsoft.com/office/officeart/2008/layout/LinedList"/>
    <dgm:cxn modelId="{DC454D66-7090-4E91-AB85-9FD5747CB9F3}" srcId="{DD5E45F8-5EAD-47B1-88EE-2E380948A711}" destId="{DC6D8F58-AAEE-4702-9006-25BE10704BD6}" srcOrd="0" destOrd="0" parTransId="{1B043DCB-2244-4775-8A3F-FE665D116E21}" sibTransId="{DFEBEEA8-6648-4B2E-AFFD-190B58251664}"/>
    <dgm:cxn modelId="{250F3269-FD4A-463D-A00B-8183937A5EFE}" type="presOf" srcId="{DA8DDA41-5BD0-429E-91AE-CC6972CEF889}" destId="{71BFFCC0-DDAD-48AD-AFEC-815626A6AED3}" srcOrd="0" destOrd="0" presId="urn:microsoft.com/office/officeart/2008/layout/LinedList"/>
    <dgm:cxn modelId="{8B95144B-19E0-4B8B-9889-3A23ADE146AD}" srcId="{DD5E45F8-5EAD-47B1-88EE-2E380948A711}" destId="{DA8DDA41-5BD0-429E-91AE-CC6972CEF889}" srcOrd="4" destOrd="0" parTransId="{5B67EBFA-0A9A-44B5-8090-1D1C599D70FB}" sibTransId="{B50A4A4B-7DC7-4420-A736-C601D70EFA91}"/>
    <dgm:cxn modelId="{F6461055-6593-4EA5-8B0D-D7BBF56DAC01}" srcId="{DD5E45F8-5EAD-47B1-88EE-2E380948A711}" destId="{347E2EB5-2370-472D-8F0D-56F47A5A9CAC}" srcOrd="3" destOrd="0" parTransId="{09285820-E24D-4411-B738-72806E1D4694}" sibTransId="{1A6F1E9C-20AF-478C-8D76-F2F088A1E7C3}"/>
    <dgm:cxn modelId="{84A53181-FD16-4B33-A77A-C05C2C5A7578}" type="presOf" srcId="{DD5E45F8-5EAD-47B1-88EE-2E380948A711}" destId="{6AA8BF92-026E-479C-9A54-5ABDEEFACE5E}" srcOrd="0" destOrd="0" presId="urn:microsoft.com/office/officeart/2008/layout/LinedList"/>
    <dgm:cxn modelId="{CCD53F98-EBC8-4DC8-B467-CF52F33F364D}" type="presOf" srcId="{88EBE21A-C879-402E-B8DF-7024D4BE2721}" destId="{D387E309-B986-4322-94A8-5386D5AF19EA}" srcOrd="0" destOrd="0" presId="urn:microsoft.com/office/officeart/2008/layout/LinedList"/>
    <dgm:cxn modelId="{1CDC64CE-6483-44E4-BF9D-232964D66E3D}" srcId="{DD5E45F8-5EAD-47B1-88EE-2E380948A711}" destId="{88EBE21A-C879-402E-B8DF-7024D4BE2721}" srcOrd="1" destOrd="0" parTransId="{3FAB6FAA-B294-4E80-B087-D94B423EF649}" sibTransId="{EF56F5C7-CD9B-43F8-B0A4-24D168D96071}"/>
    <dgm:cxn modelId="{9DD603D3-81D6-44CE-89BC-208A2EA187C3}" srcId="{DD5E45F8-5EAD-47B1-88EE-2E380948A711}" destId="{9867048F-279A-488E-9FF5-9AF14E088F16}" srcOrd="2" destOrd="0" parTransId="{0610528C-3B92-49F5-8EBD-0A43D85165C0}" sibTransId="{CE8D5FEB-47DC-4E90-8185-9B941496C31F}"/>
    <dgm:cxn modelId="{CF92DAEE-3068-465F-ACCC-C038AFCC7F67}" type="presOf" srcId="{347E2EB5-2370-472D-8F0D-56F47A5A9CAC}" destId="{AEC1EA96-3B0F-4AA7-A32C-CA27934DC3DF}" srcOrd="0" destOrd="0" presId="urn:microsoft.com/office/officeart/2008/layout/LinedList"/>
    <dgm:cxn modelId="{BE4FE26F-BF36-4F32-9DA4-18EA2D403A14}" type="presParOf" srcId="{6AA8BF92-026E-479C-9A54-5ABDEEFACE5E}" destId="{2E4F9E43-8239-4932-937B-909377759A76}" srcOrd="0" destOrd="0" presId="urn:microsoft.com/office/officeart/2008/layout/LinedList"/>
    <dgm:cxn modelId="{2AFB6C98-9656-4358-A471-820D48984709}" type="presParOf" srcId="{6AA8BF92-026E-479C-9A54-5ABDEEFACE5E}" destId="{A61F5C71-9D00-44C1-8B3A-A02CBFB082E0}" srcOrd="1" destOrd="0" presId="urn:microsoft.com/office/officeart/2008/layout/LinedList"/>
    <dgm:cxn modelId="{F3003E93-789F-4198-BA33-6FA91257BEC5}" type="presParOf" srcId="{A61F5C71-9D00-44C1-8B3A-A02CBFB082E0}" destId="{492A9034-69AA-4563-8CD3-A174D433FC23}" srcOrd="0" destOrd="0" presId="urn:microsoft.com/office/officeart/2008/layout/LinedList"/>
    <dgm:cxn modelId="{C782F85E-BA22-495F-A76F-E8620140F13C}" type="presParOf" srcId="{A61F5C71-9D00-44C1-8B3A-A02CBFB082E0}" destId="{971553C8-CCEA-4A1E-87C9-91528E062364}" srcOrd="1" destOrd="0" presId="urn:microsoft.com/office/officeart/2008/layout/LinedList"/>
    <dgm:cxn modelId="{0DF78BD8-81C0-44BF-A37C-41B98A9BC3B6}" type="presParOf" srcId="{6AA8BF92-026E-479C-9A54-5ABDEEFACE5E}" destId="{B1C3B2FB-7B3B-4FA2-AB04-5F1D7E34F256}" srcOrd="2" destOrd="0" presId="urn:microsoft.com/office/officeart/2008/layout/LinedList"/>
    <dgm:cxn modelId="{82D01779-3A83-430D-8607-2247B8970A97}" type="presParOf" srcId="{6AA8BF92-026E-479C-9A54-5ABDEEFACE5E}" destId="{41276A7D-0D6F-4B0A-96A2-7DB5EF2ADE88}" srcOrd="3" destOrd="0" presId="urn:microsoft.com/office/officeart/2008/layout/LinedList"/>
    <dgm:cxn modelId="{20B2ABA7-E9CE-4882-BB3A-3E65AB1C4D68}" type="presParOf" srcId="{41276A7D-0D6F-4B0A-96A2-7DB5EF2ADE88}" destId="{D387E309-B986-4322-94A8-5386D5AF19EA}" srcOrd="0" destOrd="0" presId="urn:microsoft.com/office/officeart/2008/layout/LinedList"/>
    <dgm:cxn modelId="{142ED113-E6C6-4FEA-A5D3-539F3E855BD4}" type="presParOf" srcId="{41276A7D-0D6F-4B0A-96A2-7DB5EF2ADE88}" destId="{4254D041-E0E4-43D7-9026-8BABC72D6AD1}" srcOrd="1" destOrd="0" presId="urn:microsoft.com/office/officeart/2008/layout/LinedList"/>
    <dgm:cxn modelId="{CB283AEC-ED47-48D9-A4B6-8E606301BD56}" type="presParOf" srcId="{6AA8BF92-026E-479C-9A54-5ABDEEFACE5E}" destId="{F70FED21-01EF-426E-AD19-760DC049FD73}" srcOrd="4" destOrd="0" presId="urn:microsoft.com/office/officeart/2008/layout/LinedList"/>
    <dgm:cxn modelId="{1C48B207-9B0B-4045-9FDB-DD45D3B0F288}" type="presParOf" srcId="{6AA8BF92-026E-479C-9A54-5ABDEEFACE5E}" destId="{FF630E29-131F-4595-BB77-F9F7E8E8E382}" srcOrd="5" destOrd="0" presId="urn:microsoft.com/office/officeart/2008/layout/LinedList"/>
    <dgm:cxn modelId="{0CDC310D-5BB0-4258-97AA-9172144611BD}" type="presParOf" srcId="{FF630E29-131F-4595-BB77-F9F7E8E8E382}" destId="{F00B1ABD-409E-4A4D-BF00-B2ADEC188FAC}" srcOrd="0" destOrd="0" presId="urn:microsoft.com/office/officeart/2008/layout/LinedList"/>
    <dgm:cxn modelId="{BF6FE056-EB37-4E3C-A864-819867891FB0}" type="presParOf" srcId="{FF630E29-131F-4595-BB77-F9F7E8E8E382}" destId="{797B65B3-3CD4-4B19-B2AD-3AC1F14530F3}" srcOrd="1" destOrd="0" presId="urn:microsoft.com/office/officeart/2008/layout/LinedList"/>
    <dgm:cxn modelId="{8A4DB364-E4EA-45D2-9EB2-DA71B649757B}" type="presParOf" srcId="{6AA8BF92-026E-479C-9A54-5ABDEEFACE5E}" destId="{7178C052-FB71-4910-B88D-E087272E7446}" srcOrd="6" destOrd="0" presId="urn:microsoft.com/office/officeart/2008/layout/LinedList"/>
    <dgm:cxn modelId="{140E0F44-7A40-4C7B-B238-A080A5AC456B}" type="presParOf" srcId="{6AA8BF92-026E-479C-9A54-5ABDEEFACE5E}" destId="{1D6BF0A9-4855-44A5-97A5-8BDF6EF6EA03}" srcOrd="7" destOrd="0" presId="urn:microsoft.com/office/officeart/2008/layout/LinedList"/>
    <dgm:cxn modelId="{B8B6C9B6-8690-49D2-9150-34760ADEB42D}" type="presParOf" srcId="{1D6BF0A9-4855-44A5-97A5-8BDF6EF6EA03}" destId="{AEC1EA96-3B0F-4AA7-A32C-CA27934DC3DF}" srcOrd="0" destOrd="0" presId="urn:microsoft.com/office/officeart/2008/layout/LinedList"/>
    <dgm:cxn modelId="{1BD1D88C-196E-40EB-8B65-3E723321E9C4}" type="presParOf" srcId="{1D6BF0A9-4855-44A5-97A5-8BDF6EF6EA03}" destId="{53620963-40A0-4261-824E-8758F6D3CEF9}" srcOrd="1" destOrd="0" presId="urn:microsoft.com/office/officeart/2008/layout/LinedList"/>
    <dgm:cxn modelId="{7BDF3485-B490-4055-B8C2-9BEC1ED4FC1F}" type="presParOf" srcId="{6AA8BF92-026E-479C-9A54-5ABDEEFACE5E}" destId="{916060C8-A7AF-4B57-8204-06E23F146923}" srcOrd="8" destOrd="0" presId="urn:microsoft.com/office/officeart/2008/layout/LinedList"/>
    <dgm:cxn modelId="{73156F0A-08E4-4074-82D2-4501E45E1474}" type="presParOf" srcId="{6AA8BF92-026E-479C-9A54-5ABDEEFACE5E}" destId="{2969CA21-A284-42EE-B4C3-1DE6474429F2}" srcOrd="9" destOrd="0" presId="urn:microsoft.com/office/officeart/2008/layout/LinedList"/>
    <dgm:cxn modelId="{18621DA8-4E55-40E5-BBB9-4C7A67AC8E9B}" type="presParOf" srcId="{2969CA21-A284-42EE-B4C3-1DE6474429F2}" destId="{71BFFCC0-DDAD-48AD-AFEC-815626A6AED3}" srcOrd="0" destOrd="0" presId="urn:microsoft.com/office/officeart/2008/layout/LinedList"/>
    <dgm:cxn modelId="{0BFFCC2D-4840-4149-8B51-D406BA9E91BF}" type="presParOf" srcId="{2969CA21-A284-42EE-B4C3-1DE6474429F2}" destId="{44CB58B2-FCB3-4C0B-8431-F2C2216A5B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6E96F-751B-4E8A-98A6-9CFC5928F97F}">
      <dsp:nvSpPr>
        <dsp:cNvPr id="0" name=""/>
        <dsp:cNvSpPr/>
      </dsp:nvSpPr>
      <dsp:spPr>
        <a:xfrm>
          <a:off x="0" y="25768"/>
          <a:ext cx="7559504"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Stakeholders involved will vary from event to event and may</a:t>
          </a:r>
          <a:endParaRPr lang="en-US" sz="2600" kern="1200"/>
        </a:p>
      </dsp:txBody>
      <dsp:txXfrm>
        <a:off x="50489" y="76257"/>
        <a:ext cx="7458526" cy="933302"/>
      </dsp:txXfrm>
    </dsp:sp>
    <dsp:sp modelId="{5F4F8C44-6A2D-4E89-B56F-B97A36A16706}">
      <dsp:nvSpPr>
        <dsp:cNvPr id="0" name=""/>
        <dsp:cNvSpPr/>
      </dsp:nvSpPr>
      <dsp:spPr>
        <a:xfrm>
          <a:off x="0" y="1134928"/>
          <a:ext cx="7559504" cy="1034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include:</a:t>
          </a:r>
          <a:endParaRPr lang="en-US" sz="2600" kern="1200"/>
        </a:p>
      </dsp:txBody>
      <dsp:txXfrm>
        <a:off x="50489" y="1185417"/>
        <a:ext cx="7458526" cy="933302"/>
      </dsp:txXfrm>
    </dsp:sp>
    <dsp:sp modelId="{5162F016-C43B-478C-9E4D-85E82BD085C4}">
      <dsp:nvSpPr>
        <dsp:cNvPr id="0" name=""/>
        <dsp:cNvSpPr/>
      </dsp:nvSpPr>
      <dsp:spPr>
        <a:xfrm>
          <a:off x="0" y="2169208"/>
          <a:ext cx="7559504" cy="4090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event organisers</a:t>
          </a:r>
          <a:endParaRPr lang="en-US" sz="2000" kern="1200"/>
        </a:p>
        <a:p>
          <a:pPr marL="228600" lvl="1" indent="-228600" algn="l" defTabSz="889000">
            <a:lnSpc>
              <a:spcPct val="90000"/>
            </a:lnSpc>
            <a:spcBef>
              <a:spcPct val="0"/>
            </a:spcBef>
            <a:spcAft>
              <a:spcPct val="20000"/>
            </a:spcAft>
            <a:buChar char="•"/>
          </a:pPr>
          <a:r>
            <a:rPr lang="en-GB" sz="2000" kern="1200"/>
            <a:t>employees and volunteers</a:t>
          </a:r>
          <a:endParaRPr lang="en-US" sz="2000" kern="1200"/>
        </a:p>
        <a:p>
          <a:pPr marL="228600" lvl="1" indent="-228600" algn="l" defTabSz="889000">
            <a:lnSpc>
              <a:spcPct val="90000"/>
            </a:lnSpc>
            <a:spcBef>
              <a:spcPct val="0"/>
            </a:spcBef>
            <a:spcAft>
              <a:spcPct val="20000"/>
            </a:spcAft>
            <a:buChar char="•"/>
          </a:pPr>
          <a:r>
            <a:rPr lang="en-GB" sz="2000" kern="1200"/>
            <a:t>service and contract providers (e.g. catering, merchandise,</a:t>
          </a:r>
          <a:endParaRPr lang="en-US" sz="2000" kern="1200"/>
        </a:p>
        <a:p>
          <a:pPr marL="228600" lvl="1" indent="-228600" algn="l" defTabSz="889000">
            <a:lnSpc>
              <a:spcPct val="90000"/>
            </a:lnSpc>
            <a:spcBef>
              <a:spcPct val="0"/>
            </a:spcBef>
            <a:spcAft>
              <a:spcPct val="20000"/>
            </a:spcAft>
            <a:buChar char="•"/>
          </a:pPr>
          <a:r>
            <a:rPr lang="en-GB" sz="2000" kern="1200"/>
            <a:t>amusement structures and equipment)</a:t>
          </a:r>
          <a:endParaRPr lang="en-US" sz="2000" kern="1200"/>
        </a:p>
        <a:p>
          <a:pPr marL="228600" lvl="1" indent="-228600" algn="l" defTabSz="889000">
            <a:lnSpc>
              <a:spcPct val="90000"/>
            </a:lnSpc>
            <a:spcBef>
              <a:spcPct val="0"/>
            </a:spcBef>
            <a:spcAft>
              <a:spcPct val="20000"/>
            </a:spcAft>
            <a:buChar char="•"/>
          </a:pPr>
          <a:r>
            <a:rPr lang="en-GB" sz="2000" kern="1200"/>
            <a:t>emergency services (e.g. Ambulance Service, Police, Local Fire Service, St Johns Ambulance)  </a:t>
          </a:r>
          <a:endParaRPr lang="en-US" sz="2000" kern="1200"/>
        </a:p>
        <a:p>
          <a:pPr marL="228600" lvl="1" indent="-228600" algn="l" defTabSz="889000">
            <a:lnSpc>
              <a:spcPct val="90000"/>
            </a:lnSpc>
            <a:spcBef>
              <a:spcPct val="0"/>
            </a:spcBef>
            <a:spcAft>
              <a:spcPct val="20000"/>
            </a:spcAft>
            <a:buChar char="•"/>
          </a:pPr>
          <a:r>
            <a:rPr lang="en-GB" sz="2000" kern="1200"/>
            <a:t>local council</a:t>
          </a:r>
          <a:endParaRPr lang="en-US" sz="2000" kern="1200"/>
        </a:p>
        <a:p>
          <a:pPr marL="228600" lvl="1" indent="-228600" algn="l" defTabSz="889000">
            <a:lnSpc>
              <a:spcPct val="90000"/>
            </a:lnSpc>
            <a:spcBef>
              <a:spcPct val="0"/>
            </a:spcBef>
            <a:spcAft>
              <a:spcPct val="20000"/>
            </a:spcAft>
            <a:buChar char="•"/>
          </a:pPr>
          <a:r>
            <a:rPr lang="en-GB" sz="2000" kern="1200"/>
            <a:t>security services</a:t>
          </a:r>
          <a:endParaRPr lang="en-US" sz="2000" kern="1200"/>
        </a:p>
        <a:p>
          <a:pPr marL="228600" lvl="1" indent="-228600" algn="l" defTabSz="889000">
            <a:lnSpc>
              <a:spcPct val="90000"/>
            </a:lnSpc>
            <a:spcBef>
              <a:spcPct val="0"/>
            </a:spcBef>
            <a:spcAft>
              <a:spcPct val="20000"/>
            </a:spcAft>
            <a:buChar char="•"/>
          </a:pPr>
          <a:r>
            <a:rPr lang="en-GB" sz="2000" kern="1200"/>
            <a:t>transport services </a:t>
          </a:r>
          <a:endParaRPr lang="en-US" sz="2000" kern="1200"/>
        </a:p>
        <a:p>
          <a:pPr marL="228600" lvl="1" indent="-228600" algn="l" defTabSz="889000">
            <a:lnSpc>
              <a:spcPct val="90000"/>
            </a:lnSpc>
            <a:spcBef>
              <a:spcPct val="0"/>
            </a:spcBef>
            <a:spcAft>
              <a:spcPct val="20000"/>
            </a:spcAft>
            <a:buChar char="•"/>
          </a:pPr>
          <a:r>
            <a:rPr lang="en-GB" sz="2000" kern="1200"/>
            <a:t>regulators </a:t>
          </a:r>
          <a:endParaRPr lang="en-US" sz="2000" kern="1200"/>
        </a:p>
        <a:p>
          <a:pPr marL="228600" lvl="1" indent="-228600" algn="l" defTabSz="889000">
            <a:lnSpc>
              <a:spcPct val="90000"/>
            </a:lnSpc>
            <a:spcBef>
              <a:spcPct val="0"/>
            </a:spcBef>
            <a:spcAft>
              <a:spcPct val="20000"/>
            </a:spcAft>
            <a:buChar char="•"/>
          </a:pPr>
          <a:r>
            <a:rPr lang="en-GB" sz="2000" kern="1200"/>
            <a:t>Media</a:t>
          </a:r>
          <a:endParaRPr lang="en-US" sz="2000" kern="1200"/>
        </a:p>
        <a:p>
          <a:pPr marL="228600" lvl="1" indent="-228600" algn="l" defTabSz="889000">
            <a:lnSpc>
              <a:spcPct val="90000"/>
            </a:lnSpc>
            <a:spcBef>
              <a:spcPct val="0"/>
            </a:spcBef>
            <a:spcAft>
              <a:spcPct val="20000"/>
            </a:spcAft>
            <a:buChar char="•"/>
          </a:pPr>
          <a:r>
            <a:rPr lang="en-GB" sz="2000" kern="1200"/>
            <a:t>Members of the public who attend the event</a:t>
          </a:r>
          <a:endParaRPr lang="en-US" sz="2000" kern="1200"/>
        </a:p>
      </dsp:txBody>
      <dsp:txXfrm>
        <a:off x="0" y="2169208"/>
        <a:ext cx="7559504" cy="40903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A739E-CAA5-4366-BECD-43F80B46B823}">
      <dsp:nvSpPr>
        <dsp:cNvPr id="0" name=""/>
        <dsp:cNvSpPr/>
      </dsp:nvSpPr>
      <dsp:spPr>
        <a:xfrm>
          <a:off x="914700" y="21449"/>
          <a:ext cx="1852875" cy="1852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D920F-C1B0-47A1-9BC2-9D7F224037C1}">
      <dsp:nvSpPr>
        <dsp:cNvPr id="0" name=""/>
        <dsp:cNvSpPr/>
      </dsp:nvSpPr>
      <dsp:spPr>
        <a:xfrm>
          <a:off x="1309575" y="416324"/>
          <a:ext cx="1063124" cy="1063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A4F0B5-AF85-4BB9-A98F-43AE61B79A7C}">
      <dsp:nvSpPr>
        <dsp:cNvPr id="0" name=""/>
        <dsp:cNvSpPr/>
      </dsp:nvSpPr>
      <dsp:spPr>
        <a:xfrm>
          <a:off x="322387"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People and organisations with a legitimate interest in the outcomes of the event are called stakeholders</a:t>
          </a:r>
        </a:p>
      </dsp:txBody>
      <dsp:txXfrm>
        <a:off x="322387" y="2451449"/>
        <a:ext cx="3037500" cy="1260900"/>
      </dsp:txXfrm>
    </dsp:sp>
    <dsp:sp modelId="{2709CD60-3E0F-424F-84C7-9C86C731E113}">
      <dsp:nvSpPr>
        <dsp:cNvPr id="0" name=""/>
        <dsp:cNvSpPr/>
      </dsp:nvSpPr>
      <dsp:spPr>
        <a:xfrm>
          <a:off x="4483762" y="21449"/>
          <a:ext cx="1852875" cy="1852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21838-6943-4A44-979C-F4545F94D5A5}">
      <dsp:nvSpPr>
        <dsp:cNvPr id="0" name=""/>
        <dsp:cNvSpPr/>
      </dsp:nvSpPr>
      <dsp:spPr>
        <a:xfrm>
          <a:off x="4878637" y="416324"/>
          <a:ext cx="1063124" cy="1063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CE5CAE-42EB-47A6-8E46-B4712FAEA478}">
      <dsp:nvSpPr>
        <dsp:cNvPr id="0" name=""/>
        <dsp:cNvSpPr/>
      </dsp:nvSpPr>
      <dsp:spPr>
        <a:xfrm>
          <a:off x="3891450"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An event manager must be able to identify the range of stakeholders</a:t>
          </a:r>
        </a:p>
      </dsp:txBody>
      <dsp:txXfrm>
        <a:off x="3891450" y="2451449"/>
        <a:ext cx="3037500" cy="1260900"/>
      </dsp:txXfrm>
    </dsp:sp>
    <dsp:sp modelId="{DF1A4ECE-2E70-40F4-9B1B-D785B279E81F}">
      <dsp:nvSpPr>
        <dsp:cNvPr id="0" name=""/>
        <dsp:cNvSpPr/>
      </dsp:nvSpPr>
      <dsp:spPr>
        <a:xfrm>
          <a:off x="8052825" y="21449"/>
          <a:ext cx="1852875" cy="1852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FD1C42-4EAB-402F-91DE-8010EB41094C}">
      <dsp:nvSpPr>
        <dsp:cNvPr id="0" name=""/>
        <dsp:cNvSpPr/>
      </dsp:nvSpPr>
      <dsp:spPr>
        <a:xfrm>
          <a:off x="8447700" y="416324"/>
          <a:ext cx="1063124" cy="1063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251260-79D3-4C0E-B0CE-8FF4526445FA}">
      <dsp:nvSpPr>
        <dsp:cNvPr id="0" name=""/>
        <dsp:cNvSpPr/>
      </dsp:nvSpPr>
      <dsp:spPr>
        <a:xfrm>
          <a:off x="7460512"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An event’s success depends on the event manager balancing the expectations and needs of the various stakeholders</a:t>
          </a:r>
        </a:p>
      </dsp:txBody>
      <dsp:txXfrm>
        <a:off x="7460512" y="2451449"/>
        <a:ext cx="3037500" cy="12609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D774A5-3B28-49AA-84D2-3E3369F70E70}">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Primary stakeholder groups are deemed essential to events as without them the event cannot happen or cannot take place.</a:t>
          </a:r>
          <a:endParaRPr lang="en-US" sz="2200" kern="1200"/>
        </a:p>
      </dsp:txBody>
      <dsp:txXfrm>
        <a:off x="32808" y="32808"/>
        <a:ext cx="7988621" cy="1054523"/>
      </dsp:txXfrm>
    </dsp:sp>
    <dsp:sp modelId="{226ECC59-AB46-40D1-8711-D5B42B7BD5FC}">
      <dsp:nvSpPr>
        <dsp:cNvPr id="0" name=""/>
        <dsp:cNvSpPr/>
      </dsp:nvSpPr>
      <dsp:spPr>
        <a:xfrm>
          <a:off x="811530" y="1306829"/>
          <a:ext cx="9197340" cy="112013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Primary stakeholders are important because: “…without the direct support of these stakeholders the event would not exist”</a:t>
          </a:r>
          <a:endParaRPr lang="en-US" sz="2200" kern="1200"/>
        </a:p>
      </dsp:txBody>
      <dsp:txXfrm>
        <a:off x="844338" y="1339637"/>
        <a:ext cx="7592103" cy="1054523"/>
      </dsp:txXfrm>
    </dsp:sp>
    <dsp:sp modelId="{901B4ED2-AEE6-4D8A-82CA-C666E26F2324}">
      <dsp:nvSpPr>
        <dsp:cNvPr id="0" name=""/>
        <dsp:cNvSpPr/>
      </dsp:nvSpPr>
      <dsp:spPr>
        <a:xfrm>
          <a:off x="1623060" y="2613659"/>
          <a:ext cx="9197340" cy="112013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Rest of the stakeholders will be known as Secondary stakeholders</a:t>
          </a:r>
          <a:endParaRPr lang="en-US" sz="2200" kern="1200"/>
        </a:p>
      </dsp:txBody>
      <dsp:txXfrm>
        <a:off x="1655868" y="2646467"/>
        <a:ext cx="7592103" cy="1054523"/>
      </dsp:txXfrm>
    </dsp:sp>
    <dsp:sp modelId="{3CC92877-EAE8-42B3-BC21-062168A9D5AB}">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142847AF-2DE5-460A-B5CC-C8792C62655E}">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AFB0D-5F58-4C4B-B5AB-62BAA4CC5A40}">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46578-F56D-4C2A-BD62-55B388029E56}">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essential primary event stakeholders are defined as: employees; volunteers; sponsors; suppliers; spectators; attendees; and participants</a:t>
          </a:r>
          <a:endParaRPr lang="en-US" sz="2600" kern="1200"/>
        </a:p>
      </dsp:txBody>
      <dsp:txXfrm>
        <a:off x="0" y="0"/>
        <a:ext cx="6900512" cy="2768070"/>
      </dsp:txXfrm>
    </dsp:sp>
    <dsp:sp modelId="{C6A9B64C-D022-4CA0-A091-3B1FB59BE9E4}">
      <dsp:nvSpPr>
        <dsp:cNvPr id="0" name=""/>
        <dsp:cNvSpPr/>
      </dsp:nvSpPr>
      <dsp:spPr>
        <a:xfrm>
          <a:off x="0" y="2768070"/>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0A50AD-4985-4727-A600-3CC28B5E989F}">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Secondary stakeholders are also important to the success and survival of the event but do not have the same direct impact upon the event as primary stakeholders. These stakeholders are classified as: government; the host community; emergency services; general business; media and tourism organisations.</a:t>
          </a:r>
          <a:endParaRPr lang="en-US" sz="2600" kern="1200"/>
        </a:p>
      </dsp:txBody>
      <dsp:txXfrm>
        <a:off x="0" y="2768070"/>
        <a:ext cx="6900512" cy="2768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B3D16-00F6-4EE6-8AA3-82337685A901}">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6AEFE-8145-46AD-9AA3-DC70C69E59DD}">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Government sector – event corporations, public space authorities and government departments involved in the promotion and delivery of services</a:t>
          </a:r>
        </a:p>
      </dsp:txBody>
      <dsp:txXfrm>
        <a:off x="378614" y="886531"/>
        <a:ext cx="2810360" cy="1744948"/>
      </dsp:txXfrm>
    </dsp:sp>
    <dsp:sp modelId="{FDD6D4CE-3CDA-4526-8594-86D46EABCAB6}">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F396FA-7F29-4E6C-9CDC-4DD83A3A2603}">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Corporate sector - companies and corporations promoting goods and services</a:t>
          </a:r>
        </a:p>
      </dsp:txBody>
      <dsp:txXfrm>
        <a:off x="3946203" y="886531"/>
        <a:ext cx="2810360" cy="1744948"/>
      </dsp:txXfrm>
    </dsp:sp>
    <dsp:sp modelId="{402EA2E2-C36B-4C69-A505-5285C84C3611}">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3FCC7-3D30-4A7B-9416-29CE35616337}">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Community sector - special interest clubs and societies</a:t>
          </a:r>
        </a:p>
      </dsp:txBody>
      <dsp:txXfrm>
        <a:off x="7513791" y="886531"/>
        <a:ext cx="2810360" cy="17449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36C95-6600-48BE-82FB-D4A2B041440F}">
      <dsp:nvSpPr>
        <dsp:cNvPr id="0" name=""/>
        <dsp:cNvSpPr/>
      </dsp:nvSpPr>
      <dsp:spPr>
        <a:xfrm>
          <a:off x="0" y="1907"/>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D4AC5-7307-48CC-90FE-EA5DDB3A9E40}">
      <dsp:nvSpPr>
        <dsp:cNvPr id="0" name=""/>
        <dsp:cNvSpPr/>
      </dsp:nvSpPr>
      <dsp:spPr>
        <a:xfrm>
          <a:off x="245877" y="184791"/>
          <a:ext cx="447049" cy="447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2BF20A-1DFC-4151-8C43-BA1643DC3875}">
      <dsp:nvSpPr>
        <dsp:cNvPr id="0" name=""/>
        <dsp:cNvSpPr/>
      </dsp:nvSpPr>
      <dsp:spPr>
        <a:xfrm>
          <a:off x="938804" y="1907"/>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GB" sz="1900" kern="1200"/>
            <a:t>Store enhanced profile information (interests, memberships)</a:t>
          </a:r>
          <a:endParaRPr lang="en-US" sz="1900" kern="1200"/>
        </a:p>
      </dsp:txBody>
      <dsp:txXfrm>
        <a:off x="938804" y="1907"/>
        <a:ext cx="5649886" cy="812817"/>
      </dsp:txXfrm>
    </dsp:sp>
    <dsp:sp modelId="{3100C17D-302C-489E-9A49-AEC2BBC4EBC9}">
      <dsp:nvSpPr>
        <dsp:cNvPr id="0" name=""/>
        <dsp:cNvSpPr/>
      </dsp:nvSpPr>
      <dsp:spPr>
        <a:xfrm>
          <a:off x="0" y="1017929"/>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D169D1-0DE3-4653-93D8-56803ECBF557}">
      <dsp:nvSpPr>
        <dsp:cNvPr id="0" name=""/>
        <dsp:cNvSpPr/>
      </dsp:nvSpPr>
      <dsp:spPr>
        <a:xfrm>
          <a:off x="245877" y="1200813"/>
          <a:ext cx="447049" cy="447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2E0985-CC6A-49B1-A692-44327B5375C3}">
      <dsp:nvSpPr>
        <dsp:cNvPr id="0" name=""/>
        <dsp:cNvSpPr/>
      </dsp:nvSpPr>
      <dsp:spPr>
        <a:xfrm>
          <a:off x="938804" y="1017929"/>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GB" sz="1900" kern="1200"/>
            <a:t>View all interaction with the organisation, address and individual</a:t>
          </a:r>
          <a:endParaRPr lang="en-US" sz="1900" kern="1200"/>
        </a:p>
      </dsp:txBody>
      <dsp:txXfrm>
        <a:off x="938804" y="1017929"/>
        <a:ext cx="5649886" cy="812817"/>
      </dsp:txXfrm>
    </dsp:sp>
    <dsp:sp modelId="{4E880ED1-BC50-4D44-B822-AF0D57B46C83}">
      <dsp:nvSpPr>
        <dsp:cNvPr id="0" name=""/>
        <dsp:cNvSpPr/>
      </dsp:nvSpPr>
      <dsp:spPr>
        <a:xfrm>
          <a:off x="0" y="2033951"/>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EBD27E-3FB4-4EFE-8B58-0539D67F2154}">
      <dsp:nvSpPr>
        <dsp:cNvPr id="0" name=""/>
        <dsp:cNvSpPr/>
      </dsp:nvSpPr>
      <dsp:spPr>
        <a:xfrm>
          <a:off x="245877" y="2216835"/>
          <a:ext cx="447049" cy="447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17300A-43C5-4AAC-950C-AD90360C9C1B}">
      <dsp:nvSpPr>
        <dsp:cNvPr id="0" name=""/>
        <dsp:cNvSpPr/>
      </dsp:nvSpPr>
      <dsp:spPr>
        <a:xfrm>
          <a:off x="938804" y="2033951"/>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GB" sz="1900" kern="1200"/>
            <a:t>Capture subscriptions and publication requests</a:t>
          </a:r>
          <a:endParaRPr lang="en-US" sz="1900" kern="1200"/>
        </a:p>
      </dsp:txBody>
      <dsp:txXfrm>
        <a:off x="938804" y="2033951"/>
        <a:ext cx="5649886" cy="812817"/>
      </dsp:txXfrm>
    </dsp:sp>
    <dsp:sp modelId="{F51692EA-DAFE-496F-9FBE-8E6E37656F9C}">
      <dsp:nvSpPr>
        <dsp:cNvPr id="0" name=""/>
        <dsp:cNvSpPr/>
      </dsp:nvSpPr>
      <dsp:spPr>
        <a:xfrm>
          <a:off x="0" y="3049973"/>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8D8E8E-9FB1-42CE-A45B-E86AA901B455}">
      <dsp:nvSpPr>
        <dsp:cNvPr id="0" name=""/>
        <dsp:cNvSpPr/>
      </dsp:nvSpPr>
      <dsp:spPr>
        <a:xfrm>
          <a:off x="245877" y="3232857"/>
          <a:ext cx="447049" cy="4470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680DE0-E2EB-4A8F-A49F-491994E6BB0C}">
      <dsp:nvSpPr>
        <dsp:cNvPr id="0" name=""/>
        <dsp:cNvSpPr/>
      </dsp:nvSpPr>
      <dsp:spPr>
        <a:xfrm>
          <a:off x="938804" y="3049973"/>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GB" sz="1900" kern="1200"/>
            <a:t>Manage preferences (methods of communication, opt outs)</a:t>
          </a:r>
          <a:endParaRPr lang="en-US" sz="1900" kern="1200"/>
        </a:p>
      </dsp:txBody>
      <dsp:txXfrm>
        <a:off x="938804" y="3049973"/>
        <a:ext cx="5649886" cy="812817"/>
      </dsp:txXfrm>
    </dsp:sp>
    <dsp:sp modelId="{DE7BD679-1B7F-4521-B37C-5E2A83E5AC8D}">
      <dsp:nvSpPr>
        <dsp:cNvPr id="0" name=""/>
        <dsp:cNvSpPr/>
      </dsp:nvSpPr>
      <dsp:spPr>
        <a:xfrm>
          <a:off x="0" y="4065995"/>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1E692-D534-4465-8346-059E5F18781B}">
      <dsp:nvSpPr>
        <dsp:cNvPr id="0" name=""/>
        <dsp:cNvSpPr/>
      </dsp:nvSpPr>
      <dsp:spPr>
        <a:xfrm>
          <a:off x="245877" y="4248879"/>
          <a:ext cx="447049" cy="4470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40225F-D45C-4232-B67F-466788F2315C}">
      <dsp:nvSpPr>
        <dsp:cNvPr id="0" name=""/>
        <dsp:cNvSpPr/>
      </dsp:nvSpPr>
      <dsp:spPr>
        <a:xfrm>
          <a:off x="938804" y="4065995"/>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GB" sz="1900" kern="1200"/>
            <a:t>View event history (interest, attendance, on-attendance)</a:t>
          </a:r>
          <a:endParaRPr lang="en-US" sz="1900" kern="1200"/>
        </a:p>
      </dsp:txBody>
      <dsp:txXfrm>
        <a:off x="938804" y="4065995"/>
        <a:ext cx="5649886" cy="812817"/>
      </dsp:txXfrm>
    </dsp:sp>
    <dsp:sp modelId="{042FA5C7-D06D-4924-953E-75D0C2BFD95C}">
      <dsp:nvSpPr>
        <dsp:cNvPr id="0" name=""/>
        <dsp:cNvSpPr/>
      </dsp:nvSpPr>
      <dsp:spPr>
        <a:xfrm>
          <a:off x="0" y="5082017"/>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920A2-3629-4232-9250-063E5F3D20AC}">
      <dsp:nvSpPr>
        <dsp:cNvPr id="0" name=""/>
        <dsp:cNvSpPr/>
      </dsp:nvSpPr>
      <dsp:spPr>
        <a:xfrm>
          <a:off x="245877" y="5264901"/>
          <a:ext cx="447049" cy="4470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6BA88E-582C-4ACA-A096-A9CA7C501BF3}">
      <dsp:nvSpPr>
        <dsp:cNvPr id="0" name=""/>
        <dsp:cNvSpPr/>
      </dsp:nvSpPr>
      <dsp:spPr>
        <a:xfrm>
          <a:off x="938804" y="5082017"/>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GB" sz="1900" kern="1200"/>
            <a:t>Pre-defined online surveys to capture feedback and requirements</a:t>
          </a:r>
          <a:endParaRPr lang="en-US" sz="1900" kern="1200"/>
        </a:p>
      </dsp:txBody>
      <dsp:txXfrm>
        <a:off x="938804" y="5082017"/>
        <a:ext cx="5649886" cy="8128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F9E43-8239-4932-937B-909377759A76}">
      <dsp:nvSpPr>
        <dsp:cNvPr id="0" name=""/>
        <dsp:cNvSpPr/>
      </dsp:nvSpPr>
      <dsp:spPr>
        <a:xfrm>
          <a:off x="0" y="719"/>
          <a:ext cx="724004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2A9034-69AA-4563-8CD3-A174D433FC23}">
      <dsp:nvSpPr>
        <dsp:cNvPr id="0" name=""/>
        <dsp:cNvSpPr/>
      </dsp:nvSpPr>
      <dsp:spPr>
        <a:xfrm>
          <a:off x="0" y="719"/>
          <a:ext cx="7240043" cy="117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Who are your supplier</a:t>
          </a:r>
          <a:endParaRPr lang="en-US" sz="2300" kern="1200"/>
        </a:p>
      </dsp:txBody>
      <dsp:txXfrm>
        <a:off x="0" y="719"/>
        <a:ext cx="7240043" cy="1179060"/>
      </dsp:txXfrm>
    </dsp:sp>
    <dsp:sp modelId="{B1C3B2FB-7B3B-4FA2-AB04-5F1D7E34F256}">
      <dsp:nvSpPr>
        <dsp:cNvPr id="0" name=""/>
        <dsp:cNvSpPr/>
      </dsp:nvSpPr>
      <dsp:spPr>
        <a:xfrm>
          <a:off x="0" y="1179780"/>
          <a:ext cx="724004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87E309-B986-4322-94A8-5386D5AF19EA}">
      <dsp:nvSpPr>
        <dsp:cNvPr id="0" name=""/>
        <dsp:cNvSpPr/>
      </dsp:nvSpPr>
      <dsp:spPr>
        <a:xfrm>
          <a:off x="0" y="1179780"/>
          <a:ext cx="7240043" cy="117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Why is supply chain management so important?</a:t>
          </a:r>
          <a:endParaRPr lang="en-US" sz="2300" kern="1200"/>
        </a:p>
      </dsp:txBody>
      <dsp:txXfrm>
        <a:off x="0" y="1179780"/>
        <a:ext cx="7240043" cy="1179060"/>
      </dsp:txXfrm>
    </dsp:sp>
    <dsp:sp modelId="{F70FED21-01EF-426E-AD19-760DC049FD73}">
      <dsp:nvSpPr>
        <dsp:cNvPr id="0" name=""/>
        <dsp:cNvSpPr/>
      </dsp:nvSpPr>
      <dsp:spPr>
        <a:xfrm>
          <a:off x="0" y="2358841"/>
          <a:ext cx="724004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B1ABD-409E-4A4D-BF00-B2ADEC188FAC}">
      <dsp:nvSpPr>
        <dsp:cNvPr id="0" name=""/>
        <dsp:cNvSpPr/>
      </dsp:nvSpPr>
      <dsp:spPr>
        <a:xfrm>
          <a:off x="0" y="2358841"/>
          <a:ext cx="7240043" cy="117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Software such as Supply Chain Event Management (SCEM) can be used to provide transparency in events in the supply chains.</a:t>
          </a:r>
          <a:endParaRPr lang="en-US" sz="2300" kern="1200"/>
        </a:p>
      </dsp:txBody>
      <dsp:txXfrm>
        <a:off x="0" y="2358841"/>
        <a:ext cx="7240043" cy="1179060"/>
      </dsp:txXfrm>
    </dsp:sp>
    <dsp:sp modelId="{7178C052-FB71-4910-B88D-E087272E7446}">
      <dsp:nvSpPr>
        <dsp:cNvPr id="0" name=""/>
        <dsp:cNvSpPr/>
      </dsp:nvSpPr>
      <dsp:spPr>
        <a:xfrm>
          <a:off x="0" y="3537901"/>
          <a:ext cx="724004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C1EA96-3B0F-4AA7-A32C-CA27934DC3DF}">
      <dsp:nvSpPr>
        <dsp:cNvPr id="0" name=""/>
        <dsp:cNvSpPr/>
      </dsp:nvSpPr>
      <dsp:spPr>
        <a:xfrm>
          <a:off x="0" y="3537901"/>
          <a:ext cx="7240043" cy="117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optimises the logistics performance </a:t>
          </a:r>
          <a:endParaRPr lang="en-US" sz="2300" kern="1200"/>
        </a:p>
      </dsp:txBody>
      <dsp:txXfrm>
        <a:off x="0" y="3537901"/>
        <a:ext cx="7240043" cy="1179060"/>
      </dsp:txXfrm>
    </dsp:sp>
    <dsp:sp modelId="{916060C8-A7AF-4B57-8204-06E23F146923}">
      <dsp:nvSpPr>
        <dsp:cNvPr id="0" name=""/>
        <dsp:cNvSpPr/>
      </dsp:nvSpPr>
      <dsp:spPr>
        <a:xfrm>
          <a:off x="0" y="4716962"/>
          <a:ext cx="72400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FFCC0-DDAD-48AD-AFEC-815626A6AED3}">
      <dsp:nvSpPr>
        <dsp:cNvPr id="0" name=""/>
        <dsp:cNvSpPr/>
      </dsp:nvSpPr>
      <dsp:spPr>
        <a:xfrm>
          <a:off x="0" y="4716962"/>
          <a:ext cx="7240043" cy="117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reduce logistics costs.</a:t>
          </a:r>
          <a:endParaRPr lang="en-US" sz="2300" kern="1200"/>
        </a:p>
      </dsp:txBody>
      <dsp:txXfrm>
        <a:off x="0" y="4716962"/>
        <a:ext cx="7240043" cy="11790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60124-7F73-4715-8415-AE042D9664A3}" type="datetimeFigureOut">
              <a:rPr lang="en-GB" smtClean="0"/>
              <a:t>12/10/2022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F11463-165A-4817-9AEB-EF88BE06A7DF}" type="slidenum">
              <a:rPr lang="en-GB" smtClean="0"/>
              <a:t>‹#›</a:t>
            </a:fld>
            <a:endParaRPr lang="en-GB"/>
          </a:p>
        </p:txBody>
      </p:sp>
    </p:spTree>
    <p:extLst>
      <p:ext uri="{BB962C8B-B14F-4D97-AF65-F5344CB8AC3E}">
        <p14:creationId xmlns:p14="http://schemas.microsoft.com/office/powerpoint/2010/main" val="3200858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panose="020B0606030504020204" pitchFamily="34" charset="0"/>
              </a:rPr>
              <a:t>In recent years, using basic numerical or statistical data has become embedded in management information systems to help understand cause and effect of certain phenomena. Metrics alone are not enough however, and they need to be analysed and understood in context.</a:t>
            </a:r>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5</a:t>
            </a:fld>
            <a:endParaRPr lang="en-GB"/>
          </a:p>
        </p:txBody>
      </p:sp>
    </p:spTree>
    <p:extLst>
      <p:ext uri="{BB962C8B-B14F-4D97-AF65-F5344CB8AC3E}">
        <p14:creationId xmlns:p14="http://schemas.microsoft.com/office/powerpoint/2010/main" val="511965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6</a:t>
            </a:fld>
            <a:endParaRPr lang="en-GB"/>
          </a:p>
        </p:txBody>
      </p:sp>
    </p:spTree>
    <p:extLst>
      <p:ext uri="{BB962C8B-B14F-4D97-AF65-F5344CB8AC3E}">
        <p14:creationId xmlns:p14="http://schemas.microsoft.com/office/powerpoint/2010/main" val="1313418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10</a:t>
            </a:fld>
            <a:endParaRPr lang="en-GB"/>
          </a:p>
        </p:txBody>
      </p:sp>
    </p:spTree>
    <p:extLst>
      <p:ext uri="{BB962C8B-B14F-4D97-AF65-F5344CB8AC3E}">
        <p14:creationId xmlns:p14="http://schemas.microsoft.com/office/powerpoint/2010/main" val="3393901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these to FFOS </a:t>
            </a:r>
          </a:p>
        </p:txBody>
      </p:sp>
      <p:sp>
        <p:nvSpPr>
          <p:cNvPr id="4" name="Slide Number Placeholder 3"/>
          <p:cNvSpPr>
            <a:spLocks noGrp="1"/>
          </p:cNvSpPr>
          <p:nvPr>
            <p:ph type="sldNum" sz="quarter" idx="5"/>
          </p:nvPr>
        </p:nvSpPr>
        <p:spPr/>
        <p:txBody>
          <a:bodyPr/>
          <a:lstStyle/>
          <a:p>
            <a:fld id="{A0F11463-165A-4817-9AEB-EF88BE06A7DF}" type="slidenum">
              <a:rPr lang="en-GB" smtClean="0"/>
              <a:t>13</a:t>
            </a:fld>
            <a:endParaRPr lang="en-GB"/>
          </a:p>
        </p:txBody>
      </p:sp>
    </p:spTree>
    <p:extLst>
      <p:ext uri="{BB962C8B-B14F-4D97-AF65-F5344CB8AC3E}">
        <p14:creationId xmlns:p14="http://schemas.microsoft.com/office/powerpoint/2010/main" val="2498037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students the questions </a:t>
            </a:r>
          </a:p>
          <a:p>
            <a:endParaRPr lang="en-GB" dirty="0"/>
          </a:p>
          <a:p>
            <a:pPr algn="l"/>
            <a:r>
              <a:rPr lang="en-GB" b="0" i="0" dirty="0">
                <a:solidFill>
                  <a:srgbClr val="000000"/>
                </a:solidFill>
                <a:effectLst/>
                <a:latin typeface="Roboto"/>
              </a:rPr>
              <a:t>• The execution fulfilment of order in accordance to the expectations </a:t>
            </a:r>
          </a:p>
          <a:p>
            <a:pPr algn="l"/>
            <a:r>
              <a:rPr lang="en-GB" b="0" i="0" dirty="0">
                <a:solidFill>
                  <a:srgbClr val="000000"/>
                </a:solidFill>
                <a:effectLst/>
                <a:latin typeface="Roboto"/>
              </a:rPr>
              <a:t>the timely arrival of inventory can be ensured by the suppliers</a:t>
            </a:r>
          </a:p>
          <a:p>
            <a:pPr algn="l"/>
            <a:r>
              <a:rPr lang="en-GB" b="0" i="0" dirty="0">
                <a:solidFill>
                  <a:srgbClr val="000000"/>
                </a:solidFill>
                <a:effectLst/>
                <a:latin typeface="Roboto"/>
              </a:rPr>
              <a:t>• Ensure timely pickup and deliveries to the carriers</a:t>
            </a:r>
          </a:p>
          <a:p>
            <a:pPr algn="l"/>
            <a:r>
              <a:rPr lang="en-GB" b="0" i="0" dirty="0">
                <a:solidFill>
                  <a:srgbClr val="000000"/>
                </a:solidFill>
                <a:effectLst/>
                <a:latin typeface="Roboto"/>
              </a:rPr>
              <a:t>• It enables the assurance of acceptance of orders by the buyers</a:t>
            </a:r>
          </a:p>
          <a:p>
            <a:pPr algn="l"/>
            <a:r>
              <a:rPr lang="en-GB" b="0" i="0" dirty="0">
                <a:solidFill>
                  <a:srgbClr val="000000"/>
                </a:solidFill>
                <a:effectLst/>
                <a:latin typeface="Roboto"/>
              </a:rPr>
              <a:t>• It also allows raising of critical awareness if the suppliers are unable provide the order</a:t>
            </a:r>
          </a:p>
          <a:p>
            <a:pPr algn="l"/>
            <a:r>
              <a:rPr lang="en-GB" b="0" i="0" dirty="0">
                <a:solidFill>
                  <a:srgbClr val="000000"/>
                </a:solidFill>
                <a:effectLst/>
                <a:latin typeface="Roboto"/>
              </a:rPr>
              <a:t>• It strengthens the decision making process of the logistics team pertaining to expediting the inventory by knowing when the disruptions in supply chain can delay the shipments in real time</a:t>
            </a:r>
          </a:p>
          <a:p>
            <a:pPr algn="l"/>
            <a:r>
              <a:rPr lang="en-GB" b="0" i="0" dirty="0">
                <a:solidFill>
                  <a:srgbClr val="000000"/>
                </a:solidFill>
                <a:effectLst/>
                <a:latin typeface="Roboto"/>
              </a:rPr>
              <a:t>• It allows adjustment of schedules, reduction of labour costs based on delayed shipments and delivery notification</a:t>
            </a:r>
          </a:p>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27</a:t>
            </a:fld>
            <a:endParaRPr lang="en-GB"/>
          </a:p>
        </p:txBody>
      </p:sp>
    </p:spTree>
    <p:extLst>
      <p:ext uri="{BB962C8B-B14F-4D97-AF65-F5344CB8AC3E}">
        <p14:creationId xmlns:p14="http://schemas.microsoft.com/office/powerpoint/2010/main" val="76924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B3521-B26D-4352-B6EB-FAB0B88DF5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0A8489-27E4-4791-A72E-1998D029C1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BBAC33-2F13-4CBF-B022-0204FCFCB99F}"/>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5" name="Footer Placeholder 4">
            <a:extLst>
              <a:ext uri="{FF2B5EF4-FFF2-40B4-BE49-F238E27FC236}">
                <a16:creationId xmlns:a16="http://schemas.microsoft.com/office/drawing/2014/main" id="{F8F36473-97FE-41E4-BAC4-B983A1F83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9904-1CA5-4E77-961B-62821FF530CE}"/>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620823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F2F68-DDB3-4CC2-9923-CC4670D27D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670E08-AED2-4FFC-B8A2-940433DD52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6F030-C3FB-4ACE-9693-0B935D4474A8}"/>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5" name="Footer Placeholder 4">
            <a:extLst>
              <a:ext uri="{FF2B5EF4-FFF2-40B4-BE49-F238E27FC236}">
                <a16:creationId xmlns:a16="http://schemas.microsoft.com/office/drawing/2014/main" id="{EC669439-5F17-4AF1-995E-85F8DD13D8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383A4-C617-476A-92E7-AF5D3D8CD578}"/>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54211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F8F7-0FCD-472F-A24E-CEDF202D16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D82BEA-AF58-45EC-B24A-5A939EA1AF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D41A0-1AFF-42E8-B5D6-88385612A353}"/>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5" name="Footer Placeholder 4">
            <a:extLst>
              <a:ext uri="{FF2B5EF4-FFF2-40B4-BE49-F238E27FC236}">
                <a16:creationId xmlns:a16="http://schemas.microsoft.com/office/drawing/2014/main" id="{FF3E3AEE-C78A-47A0-BADD-11CAE102CC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4ECD1B-6ADF-4CF2-BB27-9F5C423D7C07}"/>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717628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2FA1B-9B85-4409-A9AF-310BFF142C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4335F2-A191-4B49-BEBD-223E3D6C5A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F1327A7-7851-4D23-BE4F-FE50670EED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AB5B86-8EE4-4A43-9838-D131C252CE7E}"/>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6" name="Footer Placeholder 5">
            <a:extLst>
              <a:ext uri="{FF2B5EF4-FFF2-40B4-BE49-F238E27FC236}">
                <a16:creationId xmlns:a16="http://schemas.microsoft.com/office/drawing/2014/main" id="{A01CB46B-6F2A-40A0-905C-D1FAFA55D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3C4389-BEA6-4973-8D49-09C41FD668E6}"/>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916976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2C4BB-EA3A-4D4F-8FFB-D17D18D85A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4477AC-65F0-4C48-ACD5-6506EC54C4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D28A78-C806-42F3-B76B-775FB270FC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C33399-C86E-4D07-81F4-C811317502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CF4014-D936-4191-BF3C-FEDA8F84E0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754DB6-2A17-4315-9114-3E4019781940}"/>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8" name="Footer Placeholder 7">
            <a:extLst>
              <a:ext uri="{FF2B5EF4-FFF2-40B4-BE49-F238E27FC236}">
                <a16:creationId xmlns:a16="http://schemas.microsoft.com/office/drawing/2014/main" id="{9AAAA79B-BB24-4E66-9B58-C1FD9A8C2A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9371A0-9101-4375-9EBB-88D596B2B9D9}"/>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31298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96AFD-40DE-4ABB-8BCE-3CBEA941CF8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36FAC8-9F52-4D2C-A152-080687634759}"/>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4" name="Footer Placeholder 3">
            <a:extLst>
              <a:ext uri="{FF2B5EF4-FFF2-40B4-BE49-F238E27FC236}">
                <a16:creationId xmlns:a16="http://schemas.microsoft.com/office/drawing/2014/main" id="{52C39970-3D51-4FF3-96DD-B113975886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C994CA-242B-4CFA-AA49-61D488399FC9}"/>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5805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8361EF-52F7-4EC2-892E-2981B486B277}"/>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3" name="Footer Placeholder 2">
            <a:extLst>
              <a:ext uri="{FF2B5EF4-FFF2-40B4-BE49-F238E27FC236}">
                <a16:creationId xmlns:a16="http://schemas.microsoft.com/office/drawing/2014/main" id="{6695DB20-01F1-438C-A8CB-C8431395F8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5395B5-D526-402D-9B3C-8FA482AE3636}"/>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923684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D9F2B-CFB8-4341-9642-3AE976BA24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AAC5D1-1655-4A40-9A10-C14C474663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9ED6FF-7A27-43E0-B57C-9D0B81F043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47734C-14A8-488B-B98C-7200A7717F22}"/>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6" name="Footer Placeholder 5">
            <a:extLst>
              <a:ext uri="{FF2B5EF4-FFF2-40B4-BE49-F238E27FC236}">
                <a16:creationId xmlns:a16="http://schemas.microsoft.com/office/drawing/2014/main" id="{16E5774C-1F85-4A9D-B23B-933E2137AE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3B5DF0-2DDA-431F-947D-9013EC4CD87F}"/>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928688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527A0-F8BF-4FED-A77C-60FFC194BE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D3EF85-88CB-4E6C-8F43-94A303BBDC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6C2187-EF04-470D-8776-AC374DC942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4885CB-B00A-41D6-93D9-84FE28B10B35}"/>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6" name="Footer Placeholder 5">
            <a:extLst>
              <a:ext uri="{FF2B5EF4-FFF2-40B4-BE49-F238E27FC236}">
                <a16:creationId xmlns:a16="http://schemas.microsoft.com/office/drawing/2014/main" id="{DD368900-4F9E-46EA-9C14-B0D7F422AC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915D1D-8389-4229-AF8C-DD8DB8299077}"/>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627702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A963-C417-4607-859C-EDE11F7E6D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E75866-D4EF-41CD-A3B2-87C5964402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709779-9BB2-49E7-90D8-57EA5EFF4D4C}"/>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5" name="Footer Placeholder 4">
            <a:extLst>
              <a:ext uri="{FF2B5EF4-FFF2-40B4-BE49-F238E27FC236}">
                <a16:creationId xmlns:a16="http://schemas.microsoft.com/office/drawing/2014/main" id="{3ADBDAF9-A8B2-48D8-A630-367C631A84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B6A34-3B7B-46DE-96B7-547450A4D7A4}"/>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711409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9957E5-3B78-4101-87C4-8E6414D59F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8D152D-3F89-4E96-AD62-79071F8CAD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713438-F84E-4803-BB43-03D239740FD7}"/>
              </a:ext>
            </a:extLst>
          </p:cNvPr>
          <p:cNvSpPr>
            <a:spLocks noGrp="1"/>
          </p:cNvSpPr>
          <p:nvPr>
            <p:ph type="dt" sz="half" idx="10"/>
          </p:nvPr>
        </p:nvSpPr>
        <p:spPr/>
        <p:txBody>
          <a:bodyPr/>
          <a:lstStyle/>
          <a:p>
            <a:fld id="{9848DBF6-E2DD-4E29-8748-E32BA7ECD43F}" type="datetimeFigureOut">
              <a:rPr lang="en-GB" smtClean="0"/>
              <a:t>12/10/2022</a:t>
            </a:fld>
            <a:endParaRPr lang="en-GB"/>
          </a:p>
        </p:txBody>
      </p:sp>
      <p:sp>
        <p:nvSpPr>
          <p:cNvPr id="5" name="Footer Placeholder 4">
            <a:extLst>
              <a:ext uri="{FF2B5EF4-FFF2-40B4-BE49-F238E27FC236}">
                <a16:creationId xmlns:a16="http://schemas.microsoft.com/office/drawing/2014/main" id="{E1177D19-C2E4-46F7-B4E0-33EC6B8B19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92CE4-41DE-4054-956C-F4D59132C4A2}"/>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269219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FAC457-8BCF-40AD-BC14-F32B0BA167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E808B3-FAA8-4D91-8515-41AC95EA21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F55B60-DE27-4F03-AA3B-811E89FCD1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48DBF6-E2DD-4E29-8748-E32BA7ECD43F}" type="datetimeFigureOut">
              <a:rPr lang="en-GB" smtClean="0"/>
              <a:t>12/10/2022</a:t>
            </a:fld>
            <a:endParaRPr lang="en-GB"/>
          </a:p>
        </p:txBody>
      </p:sp>
      <p:sp>
        <p:nvSpPr>
          <p:cNvPr id="5" name="Footer Placeholder 4">
            <a:extLst>
              <a:ext uri="{FF2B5EF4-FFF2-40B4-BE49-F238E27FC236}">
                <a16:creationId xmlns:a16="http://schemas.microsoft.com/office/drawing/2014/main" id="{FF14343B-D24D-41B0-AED4-C077649DE8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2AB933-44A4-49DD-885E-740A91D1AB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E3E6F8-3DAD-4A82-B2E8-0D088859E06F}" type="slidenum">
              <a:rPr lang="en-GB" smtClean="0"/>
              <a:t>‹#›</a:t>
            </a:fld>
            <a:endParaRPr lang="en-GB"/>
          </a:p>
        </p:txBody>
      </p:sp>
    </p:spTree>
    <p:extLst>
      <p:ext uri="{BB962C8B-B14F-4D97-AF65-F5344CB8AC3E}">
        <p14:creationId xmlns:p14="http://schemas.microsoft.com/office/powerpoint/2010/main" val="126395321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pressbooks.lib.vt.edu/fundamentalsofbusiness3e/chapter/chapter-2-the-foundations-of-business/" TargetMode="External"/><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I1xfLi__ZkE?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entrepreneur.com/article/28640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bbc.co.uk/news/uk-19201329"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1lfDqo5k1Yk?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5ED25-6C11-428B-82AB-39DB932FD77C}"/>
              </a:ext>
            </a:extLst>
          </p:cNvPr>
          <p:cNvSpPr>
            <a:spLocks noGrp="1"/>
          </p:cNvSpPr>
          <p:nvPr>
            <p:ph type="title"/>
          </p:nvPr>
        </p:nvSpPr>
        <p:spPr>
          <a:xfrm>
            <a:off x="969264" y="4535424"/>
            <a:ext cx="5248656" cy="1591056"/>
          </a:xfrm>
        </p:spPr>
        <p:txBody>
          <a:bodyPr anchor="t">
            <a:normAutofit/>
          </a:bodyPr>
          <a:lstStyle/>
          <a:p>
            <a:r>
              <a:rPr lang="en-GB" sz="3400" b="1" dirty="0">
                <a:latin typeface="Arial" panose="020B0604020202020204" pitchFamily="34" charset="0"/>
                <a:ea typeface="Times New Roman" panose="02020603050405020304" pitchFamily="18" charset="0"/>
                <a:cs typeface="Calibri" panose="020F0502020204030204" pitchFamily="34" charset="0"/>
              </a:rPr>
              <a:t>Operations management </a:t>
            </a:r>
            <a:br>
              <a:rPr lang="en-GB" sz="3400" b="1" dirty="0">
                <a:latin typeface="Arial" panose="020B0604020202020204" pitchFamily="34" charset="0"/>
                <a:ea typeface="Times New Roman" panose="02020603050405020304" pitchFamily="18" charset="0"/>
                <a:cs typeface="Calibri" panose="020F0502020204030204" pitchFamily="34" charset="0"/>
              </a:rPr>
            </a:br>
            <a:r>
              <a:rPr lang="en-GB" sz="3400" b="1" dirty="0">
                <a:latin typeface="Arial" panose="020B0604020202020204" pitchFamily="34" charset="0"/>
                <a:ea typeface="Times New Roman" panose="02020603050405020304" pitchFamily="18" charset="0"/>
                <a:cs typeface="Calibri" panose="020F0502020204030204" pitchFamily="34" charset="0"/>
              </a:rPr>
              <a:t>Stakeholders &amp; supply chains </a:t>
            </a:r>
            <a:endParaRPr lang="en-GB" sz="3400" dirty="0"/>
          </a:p>
        </p:txBody>
      </p:sp>
      <p:pic>
        <p:nvPicPr>
          <p:cNvPr id="6" name="Picture 5">
            <a:extLst>
              <a:ext uri="{FF2B5EF4-FFF2-40B4-BE49-F238E27FC236}">
                <a16:creationId xmlns:a16="http://schemas.microsoft.com/office/drawing/2014/main" id="{D8D37281-F303-4FF1-8618-DF7C76E515C9}"/>
              </a:ext>
            </a:extLst>
          </p:cNvPr>
          <p:cNvPicPr>
            <a:picLocks noChangeAspect="1"/>
          </p:cNvPicPr>
          <p:nvPr/>
        </p:nvPicPr>
        <p:blipFill rotWithShape="1">
          <a:blip r:embed="rId2"/>
          <a:srcRect l="4187" r="18432"/>
          <a:stretch/>
        </p:blipFill>
        <p:spPr>
          <a:xfrm>
            <a:off x="20" y="10"/>
            <a:ext cx="4571980" cy="4224518"/>
          </a:xfrm>
          <a:prstGeom prst="rect">
            <a:avLst/>
          </a:prstGeom>
        </p:spPr>
      </p:pic>
      <p:pic>
        <p:nvPicPr>
          <p:cNvPr id="4" name="Picture 3">
            <a:extLst>
              <a:ext uri="{FF2B5EF4-FFF2-40B4-BE49-F238E27FC236}">
                <a16:creationId xmlns:a16="http://schemas.microsoft.com/office/drawing/2014/main" id="{CC8F0943-B4FC-4915-88F8-10710AE10712}"/>
              </a:ext>
            </a:extLst>
          </p:cNvPr>
          <p:cNvPicPr>
            <a:picLocks noChangeAspect="1"/>
          </p:cNvPicPr>
          <p:nvPr/>
        </p:nvPicPr>
        <p:blipFill rotWithShape="1">
          <a:blip r:embed="rId3"/>
          <a:srcRect l="13468" r="16565" b="1"/>
          <a:stretch/>
        </p:blipFill>
        <p:spPr>
          <a:xfrm>
            <a:off x="4657344" y="10"/>
            <a:ext cx="7534656" cy="4226709"/>
          </a:xfrm>
          <a:prstGeom prst="rect">
            <a:avLst/>
          </a:prstGeom>
        </p:spPr>
      </p:pic>
      <p:sp>
        <p:nvSpPr>
          <p:cNvPr id="3" name="Content Placeholder 2">
            <a:extLst>
              <a:ext uri="{FF2B5EF4-FFF2-40B4-BE49-F238E27FC236}">
                <a16:creationId xmlns:a16="http://schemas.microsoft.com/office/drawing/2014/main" id="{1C0554C0-8CE1-47EC-93E3-39DAFA2A2BB0}"/>
              </a:ext>
            </a:extLst>
          </p:cNvPr>
          <p:cNvSpPr>
            <a:spLocks noGrp="1"/>
          </p:cNvSpPr>
          <p:nvPr>
            <p:ph idx="1"/>
          </p:nvPr>
        </p:nvSpPr>
        <p:spPr>
          <a:xfrm>
            <a:off x="5074920" y="4535424"/>
            <a:ext cx="4498848" cy="1618488"/>
          </a:xfrm>
        </p:spPr>
        <p:txBody>
          <a:bodyPr>
            <a:normAutofit/>
          </a:bodyPr>
          <a:lstStyle/>
          <a:p>
            <a:pPr marL="0" indent="0">
              <a:buNone/>
            </a:pPr>
            <a:r>
              <a:rPr lang="en-GB" sz="2000" dirty="0">
                <a:effectLst/>
                <a:latin typeface="Arial" panose="020B0604020202020204" pitchFamily="34" charset="0"/>
                <a:ea typeface="Times New Roman" panose="02020603050405020304" pitchFamily="18" charset="0"/>
                <a:cs typeface="Calibri" panose="020F0502020204030204" pitchFamily="34" charset="0"/>
              </a:rPr>
              <a: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2000" dirty="0"/>
          </a:p>
        </p:txBody>
      </p:sp>
      <p:grpSp>
        <p:nvGrpSpPr>
          <p:cNvPr id="37" name="Group 36">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38"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9"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268532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4E557-E680-4A33-80A2-3C5A88BDE713}"/>
              </a:ext>
            </a:extLst>
          </p:cNvPr>
          <p:cNvSpPr>
            <a:spLocks noGrp="1"/>
          </p:cNvSpPr>
          <p:nvPr>
            <p:ph type="title"/>
          </p:nvPr>
        </p:nvSpPr>
        <p:spPr>
          <a:xfrm>
            <a:off x="838200" y="365125"/>
            <a:ext cx="10515600" cy="1325563"/>
          </a:xfrm>
        </p:spPr>
        <p:txBody>
          <a:bodyPr>
            <a:normAutofit/>
          </a:bodyPr>
          <a:lstStyle/>
          <a:p>
            <a:r>
              <a:rPr lang="en-GB" sz="5400"/>
              <a:t>Workforce planning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03AB59-FEDB-42C5-8BA3-5A12C499D57F}"/>
              </a:ext>
            </a:extLst>
          </p:cNvPr>
          <p:cNvSpPr>
            <a:spLocks noGrp="1"/>
          </p:cNvSpPr>
          <p:nvPr>
            <p:ph idx="1"/>
          </p:nvPr>
        </p:nvSpPr>
        <p:spPr>
          <a:xfrm>
            <a:off x="838200" y="1929384"/>
            <a:ext cx="10515600" cy="4251960"/>
          </a:xfrm>
        </p:spPr>
        <p:txBody>
          <a:bodyPr>
            <a:normAutofit/>
          </a:bodyPr>
          <a:lstStyle/>
          <a:p>
            <a:r>
              <a:rPr lang="en-GB" sz="2200"/>
              <a:t>Workforce planning is a core business process which aligns changing organisation needs with people strategy. </a:t>
            </a:r>
          </a:p>
          <a:p>
            <a:r>
              <a:rPr lang="en-GB" sz="2200"/>
              <a:t>It can be the most effective activity an organisation can engage in. It doesn’t need to be complicated and can be adjusted to suit the size and maturity of any organisation. </a:t>
            </a:r>
          </a:p>
          <a:p>
            <a:r>
              <a:rPr lang="en-GB" sz="2200"/>
              <a:t>It can provide market and industry intelligence to help organisations focus on a range of challenges and issues, and forecast to support business goals.</a:t>
            </a:r>
          </a:p>
          <a:p>
            <a:r>
              <a:rPr lang="en-GB" sz="2200"/>
              <a:t>Cipd 2021</a:t>
            </a:r>
          </a:p>
        </p:txBody>
      </p:sp>
    </p:spTree>
    <p:extLst>
      <p:ext uri="{BB962C8B-B14F-4D97-AF65-F5344CB8AC3E}">
        <p14:creationId xmlns:p14="http://schemas.microsoft.com/office/powerpoint/2010/main" val="46003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9907C-85CB-42D1-91DF-9100E1AA3A71}"/>
              </a:ext>
            </a:extLst>
          </p:cNvPr>
          <p:cNvSpPr>
            <a:spLocks noGrp="1"/>
          </p:cNvSpPr>
          <p:nvPr>
            <p:ph type="title"/>
          </p:nvPr>
        </p:nvSpPr>
        <p:spPr>
          <a:xfrm>
            <a:off x="686834" y="1153572"/>
            <a:ext cx="3200400" cy="4461163"/>
          </a:xfrm>
        </p:spPr>
        <p:txBody>
          <a:bodyPr>
            <a:normAutofit/>
          </a:bodyPr>
          <a:lstStyle/>
          <a:p>
            <a:r>
              <a:rPr lang="en-GB">
                <a:solidFill>
                  <a:srgbClr val="FFFFFF"/>
                </a:solidFill>
              </a:rPr>
              <a:t>Workforce planning processes can:</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DD7BEC1-927C-4F3B-920A-43860D031EBA}"/>
              </a:ext>
            </a:extLst>
          </p:cNvPr>
          <p:cNvSpPr>
            <a:spLocks noGrp="1"/>
          </p:cNvSpPr>
          <p:nvPr>
            <p:ph idx="1"/>
          </p:nvPr>
        </p:nvSpPr>
        <p:spPr>
          <a:xfrm>
            <a:off x="4447308" y="591344"/>
            <a:ext cx="6906491" cy="5585619"/>
          </a:xfrm>
        </p:spPr>
        <p:txBody>
          <a:bodyPr anchor="ctr">
            <a:normAutofit/>
          </a:bodyPr>
          <a:lstStyle/>
          <a:p>
            <a:r>
              <a:rPr lang="en-GB" dirty="0"/>
              <a:t>Reduce labour costs in favour of workforce deployment and flexibility.</a:t>
            </a:r>
          </a:p>
          <a:p>
            <a:r>
              <a:rPr lang="en-GB" dirty="0"/>
              <a:t>Identify and respond to changing customer needs.</a:t>
            </a:r>
          </a:p>
          <a:p>
            <a:r>
              <a:rPr lang="en-GB" dirty="0"/>
              <a:t>Identify relevant strategies for focussed people development.</a:t>
            </a:r>
          </a:p>
          <a:p>
            <a:r>
              <a:rPr lang="en-GB" dirty="0"/>
              <a:t>Target inefficiencies.</a:t>
            </a:r>
          </a:p>
          <a:p>
            <a:r>
              <a:rPr lang="en-GB" dirty="0"/>
              <a:t>Improve employee retention.</a:t>
            </a:r>
          </a:p>
          <a:p>
            <a:r>
              <a:rPr lang="en-GB" dirty="0"/>
              <a:t>Improve productivity and quality outputs.</a:t>
            </a:r>
          </a:p>
          <a:p>
            <a:r>
              <a:rPr lang="en-GB" dirty="0"/>
              <a:t>Make recommendations to deliver strategic value through talent.</a:t>
            </a:r>
          </a:p>
        </p:txBody>
      </p:sp>
    </p:spTree>
    <p:extLst>
      <p:ext uri="{BB962C8B-B14F-4D97-AF65-F5344CB8AC3E}">
        <p14:creationId xmlns:p14="http://schemas.microsoft.com/office/powerpoint/2010/main" val="995448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28627-3A32-4392-955E-E8E46CC898A8}"/>
              </a:ext>
            </a:extLst>
          </p:cNvPr>
          <p:cNvSpPr>
            <a:spLocks noGrp="1"/>
          </p:cNvSpPr>
          <p:nvPr>
            <p:ph type="title"/>
          </p:nvPr>
        </p:nvSpPr>
        <p:spPr>
          <a:xfrm>
            <a:off x="4965430" y="629268"/>
            <a:ext cx="6586491" cy="639179"/>
          </a:xfrm>
        </p:spPr>
        <p:txBody>
          <a:bodyPr anchor="b">
            <a:normAutofit fontScale="90000"/>
          </a:bodyPr>
          <a:lstStyle/>
          <a:p>
            <a:r>
              <a:rPr lang="en-GB" b="1" i="0">
                <a:effectLst/>
              </a:rPr>
              <a:t>Hard’ workforce planning </a:t>
            </a:r>
            <a:endParaRPr lang="en-GB" dirty="0"/>
          </a:p>
        </p:txBody>
      </p:sp>
      <p:sp>
        <p:nvSpPr>
          <p:cNvPr id="3" name="Content Placeholder 2">
            <a:extLst>
              <a:ext uri="{FF2B5EF4-FFF2-40B4-BE49-F238E27FC236}">
                <a16:creationId xmlns:a16="http://schemas.microsoft.com/office/drawing/2014/main" id="{61BD627B-5A9F-48C4-8AED-BF2A1B351017}"/>
              </a:ext>
            </a:extLst>
          </p:cNvPr>
          <p:cNvSpPr>
            <a:spLocks noGrp="1"/>
          </p:cNvSpPr>
          <p:nvPr>
            <p:ph idx="1"/>
          </p:nvPr>
        </p:nvSpPr>
        <p:spPr>
          <a:xfrm>
            <a:off x="4807280" y="1259457"/>
            <a:ext cx="6586489" cy="5151268"/>
          </a:xfrm>
        </p:spPr>
        <p:txBody>
          <a:bodyPr vert="horz" lIns="91440" tIns="45720" rIns="91440" bIns="45720" rtlCol="0" anchor="t">
            <a:noAutofit/>
          </a:bodyPr>
          <a:lstStyle/>
          <a:p>
            <a:r>
              <a:rPr lang="en-GB" sz="2000" b="1" dirty="0"/>
              <a:t>N</a:t>
            </a:r>
            <a:r>
              <a:rPr lang="en-GB" sz="2000" b="1" i="0" dirty="0">
                <a:effectLst/>
              </a:rPr>
              <a:t>umbers</a:t>
            </a:r>
            <a:r>
              <a:rPr lang="en-GB" sz="2000" b="1" dirty="0"/>
              <a:t>! In recent years, using basic numerical or statistical data has become embedded in management information systems to help understand cause and effect of certain phenomena. Metrics alone are not enough however, and they need to be analysed and understood in context.</a:t>
            </a:r>
            <a:endParaRPr lang="en-GB" sz="2000" b="1" dirty="0">
              <a:cs typeface="Calibri"/>
            </a:endParaRPr>
          </a:p>
          <a:p>
            <a:r>
              <a:rPr lang="en-GB" sz="2000" b="1" i="0" dirty="0">
                <a:effectLst/>
              </a:rPr>
              <a:t>Predicting how many people with what skills are likely to be needed.</a:t>
            </a:r>
            <a:r>
              <a:rPr lang="en-GB" sz="2000" b="1" dirty="0"/>
              <a:t> </a:t>
            </a:r>
            <a:endParaRPr lang="en-GB" sz="2000" b="1" i="0" dirty="0">
              <a:effectLst/>
              <a:cs typeface="Calibri"/>
            </a:endParaRPr>
          </a:p>
          <a:p>
            <a:r>
              <a:rPr lang="en-GB" sz="2000" dirty="0"/>
              <a:t>Workforce planning is an integral part of people management and provides the context for most other activities concerned with acquiring, developing and deploying people. </a:t>
            </a:r>
            <a:endParaRPr lang="en-GB" sz="2000" dirty="0">
              <a:cs typeface="Calibri"/>
            </a:endParaRPr>
          </a:p>
          <a:p>
            <a:r>
              <a:rPr lang="en-GB" sz="2000" dirty="0"/>
              <a:t> In recent years, using basic numerical or statistical data has become</a:t>
            </a:r>
            <a:r>
              <a:rPr lang="en-GB" sz="2000" b="1" dirty="0"/>
              <a:t> embedded in management information systems </a:t>
            </a:r>
            <a:r>
              <a:rPr lang="en-GB" sz="2000" dirty="0"/>
              <a:t>to help understand cause and effect of certain things. Metrics alone are not enough however, and they need to be</a:t>
            </a:r>
            <a:r>
              <a:rPr lang="en-GB" sz="2000" b="1" dirty="0"/>
              <a:t> analysed and understood in context</a:t>
            </a:r>
            <a:endParaRPr lang="en-GB" sz="2000" b="1">
              <a:cs typeface="Calibri"/>
            </a:endParaRPr>
          </a:p>
        </p:txBody>
      </p:sp>
      <p:pic>
        <p:nvPicPr>
          <p:cNvPr id="5" name="Picture 4" descr="Light bulb on yellow background with sketched light beams and cord">
            <a:extLst>
              <a:ext uri="{FF2B5EF4-FFF2-40B4-BE49-F238E27FC236}">
                <a16:creationId xmlns:a16="http://schemas.microsoft.com/office/drawing/2014/main" id="{7CA49925-6A4E-D660-AF7D-DDA44C9D3A34}"/>
              </a:ext>
            </a:extLst>
          </p:cNvPr>
          <p:cNvPicPr>
            <a:picLocks noChangeAspect="1"/>
          </p:cNvPicPr>
          <p:nvPr/>
        </p:nvPicPr>
        <p:blipFill rotWithShape="1">
          <a:blip r:embed="rId3"/>
          <a:srcRect l="50370" r="8045"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F0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4871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981CEEF-AFE3-4161-A986-A95CEA2744ED}"/>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300" kern="1200" dirty="0">
                <a:solidFill>
                  <a:srgbClr val="FFFFFF"/>
                </a:solidFill>
                <a:latin typeface="+mj-lt"/>
                <a:ea typeface="+mj-ea"/>
                <a:cs typeface="+mj-cs"/>
              </a:rPr>
              <a:t>Consider your idea for the pop-up shop &amp; workplace planning. </a:t>
            </a:r>
          </a:p>
        </p:txBody>
      </p:sp>
      <p:pic>
        <p:nvPicPr>
          <p:cNvPr id="3" name="Picture 2">
            <a:extLst>
              <a:ext uri="{FF2B5EF4-FFF2-40B4-BE49-F238E27FC236}">
                <a16:creationId xmlns:a16="http://schemas.microsoft.com/office/drawing/2014/main" id="{B4172C03-203A-47F1-84AE-EBCD424383D6}"/>
              </a:ext>
            </a:extLst>
          </p:cNvPr>
          <p:cNvPicPr>
            <a:picLocks noChangeAspect="1"/>
          </p:cNvPicPr>
          <p:nvPr/>
        </p:nvPicPr>
        <p:blipFill rotWithShape="1">
          <a:blip r:embed="rId3"/>
          <a:srcRect l="21823" r="20528"/>
          <a:stretch/>
        </p:blipFill>
        <p:spPr>
          <a:xfrm>
            <a:off x="5314047" y="643466"/>
            <a:ext cx="5707238" cy="5568739"/>
          </a:xfrm>
          <a:prstGeom prst="rect">
            <a:avLst/>
          </a:prstGeom>
        </p:spPr>
      </p:pic>
    </p:spTree>
    <p:extLst>
      <p:ext uri="{BB962C8B-B14F-4D97-AF65-F5344CB8AC3E}">
        <p14:creationId xmlns:p14="http://schemas.microsoft.com/office/powerpoint/2010/main" val="134065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C451A9F5-D8FA-494B-9A56-5AD5EBD9E371}"/>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sz="4400" kern="1200">
                <a:solidFill>
                  <a:schemeClr val="tx1"/>
                </a:solidFill>
                <a:latin typeface="+mj-lt"/>
                <a:ea typeface="+mj-ea"/>
                <a:cs typeface="+mj-cs"/>
              </a:rPr>
              <a:t>Stakeholders &amp; supplier chains   </a:t>
            </a:r>
          </a:p>
        </p:txBody>
      </p:sp>
      <p:pic>
        <p:nvPicPr>
          <p:cNvPr id="3" name="Picture 2" descr="Chart, bubble chart&#10;&#10;Description automatically generated">
            <a:extLst>
              <a:ext uri="{FF2B5EF4-FFF2-40B4-BE49-F238E27FC236}">
                <a16:creationId xmlns:a16="http://schemas.microsoft.com/office/drawing/2014/main" id="{39049943-3509-6804-92C9-2C689F8DC3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95751" y="968808"/>
            <a:ext cx="5708649" cy="4890408"/>
          </a:xfrm>
          <a:prstGeom prst="rect">
            <a:avLst/>
          </a:prstGeom>
        </p:spPr>
      </p:pic>
    </p:spTree>
    <p:extLst>
      <p:ext uri="{BB962C8B-B14F-4D97-AF65-F5344CB8AC3E}">
        <p14:creationId xmlns:p14="http://schemas.microsoft.com/office/powerpoint/2010/main" val="3682374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Stakeholders</a:t>
            </a:r>
            <a:br>
              <a:rPr lang="en-GB" sz="4800">
                <a:solidFill>
                  <a:schemeClr val="bg1"/>
                </a:solidFill>
              </a:rPr>
            </a:br>
            <a:endParaRPr lang="en-GB" sz="4800">
              <a:solidFill>
                <a:schemeClr val="bg1"/>
              </a:solidFill>
            </a:endParaRPr>
          </a:p>
        </p:txBody>
      </p:sp>
      <p:graphicFrame>
        <p:nvGraphicFramePr>
          <p:cNvPr id="6" name="Content Placeholder 2">
            <a:extLst>
              <a:ext uri="{FF2B5EF4-FFF2-40B4-BE49-F238E27FC236}">
                <a16:creationId xmlns:a16="http://schemas.microsoft.com/office/drawing/2014/main" id="{21F84879-C04C-8D7C-3DDB-37D05EEC5840}"/>
              </a:ext>
            </a:extLst>
          </p:cNvPr>
          <p:cNvGraphicFramePr>
            <a:graphicFrameLocks noGrp="1"/>
          </p:cNvGraphicFramePr>
          <p:nvPr>
            <p:ph idx="1"/>
            <p:extLst>
              <p:ext uri="{D42A27DB-BD31-4B8C-83A1-F6EECF244321}">
                <p14:modId xmlns:p14="http://schemas.microsoft.com/office/powerpoint/2010/main" val="1823353760"/>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3286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7" name="Rectangle 717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7179" name="Group 7178">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7180" name="Rectangle 7179">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1" name="Rectangle 7180">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7183" name="Freeform: Shape 7182">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185" name="Rectangle 718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70" name="Rectangle 2"/>
          <p:cNvSpPr>
            <a:spLocks noGrp="1" noChangeArrowheads="1"/>
          </p:cNvSpPr>
          <p:nvPr>
            <p:ph type="title"/>
          </p:nvPr>
        </p:nvSpPr>
        <p:spPr>
          <a:xfrm>
            <a:off x="1143000" y="990599"/>
            <a:ext cx="9906000" cy="685800"/>
          </a:xfrm>
        </p:spPr>
        <p:txBody>
          <a:bodyPr anchor="t">
            <a:normAutofit/>
          </a:bodyPr>
          <a:lstStyle/>
          <a:p>
            <a:r>
              <a:rPr lang="en-AU" altLang="en-US" sz="4000" b="1"/>
              <a:t>Stakeholders in events</a:t>
            </a:r>
          </a:p>
        </p:txBody>
      </p:sp>
      <p:graphicFrame>
        <p:nvGraphicFramePr>
          <p:cNvPr id="7173" name="Rectangle 3">
            <a:extLst>
              <a:ext uri="{FF2B5EF4-FFF2-40B4-BE49-F238E27FC236}">
                <a16:creationId xmlns:a16="http://schemas.microsoft.com/office/drawing/2014/main" id="{4EEFE6E1-BD5C-1C13-4C04-C23E471774E4}"/>
              </a:ext>
            </a:extLst>
          </p:cNvPr>
          <p:cNvGraphicFramePr>
            <a:graphicFrameLocks noGrp="1"/>
          </p:cNvGraphicFramePr>
          <p:nvPr>
            <p:ph idx="1"/>
            <p:extLst>
              <p:ext uri="{D42A27DB-BD31-4B8C-83A1-F6EECF244321}">
                <p14:modId xmlns:p14="http://schemas.microsoft.com/office/powerpoint/2010/main" val="2416181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099586"/>
      </p:ext>
    </p:extLst>
  </p:cSld>
  <p:clrMapOvr>
    <a:masterClrMapping/>
  </p:clrMapOvr>
  <p:transition>
    <p:blinds dir="vert"/>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6CE42-A83C-4E35-9D68-F7030A20A34C}"/>
              </a:ext>
            </a:extLst>
          </p:cNvPr>
          <p:cNvSpPr>
            <a:spLocks noGrp="1"/>
          </p:cNvSpPr>
          <p:nvPr>
            <p:ph type="title"/>
          </p:nvPr>
        </p:nvSpPr>
        <p:spPr>
          <a:xfrm>
            <a:off x="477981" y="1122363"/>
            <a:ext cx="2804306" cy="3204134"/>
          </a:xfrm>
        </p:spPr>
        <p:txBody>
          <a:bodyPr vert="horz" lIns="91440" tIns="45720" rIns="91440" bIns="45720" rtlCol="0" anchor="b">
            <a:normAutofit/>
          </a:bodyPr>
          <a:lstStyle/>
          <a:p>
            <a:r>
              <a:rPr lang="en-US" sz="3600" kern="1200" dirty="0">
                <a:solidFill>
                  <a:schemeClr val="tx1"/>
                </a:solidFill>
                <a:latin typeface="+mj-lt"/>
                <a:ea typeface="+mj-ea"/>
                <a:cs typeface="+mj-cs"/>
              </a:rPr>
              <a:t>Stakeholders in Tourism </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Content Placeholder 4">
            <a:extLst>
              <a:ext uri="{FF2B5EF4-FFF2-40B4-BE49-F238E27FC236}">
                <a16:creationId xmlns:a16="http://schemas.microsoft.com/office/drawing/2014/main" id="{305D2F54-856D-4DE7-AFC9-37F577F8BADD}"/>
              </a:ext>
            </a:extLst>
          </p:cNvPr>
          <p:cNvPicPr>
            <a:picLocks noGrp="1" noChangeAspect="1"/>
          </p:cNvPicPr>
          <p:nvPr>
            <p:ph idx="1"/>
          </p:nvPr>
        </p:nvPicPr>
        <p:blipFill>
          <a:blip r:embed="rId3"/>
          <a:stretch>
            <a:fillRect/>
          </a:stretch>
        </p:blipFill>
        <p:spPr>
          <a:xfrm>
            <a:off x="3055778" y="-6271"/>
            <a:ext cx="8906485" cy="6930533"/>
          </a:xfrm>
          <a:prstGeom prst="rect">
            <a:avLst/>
          </a:prstGeom>
        </p:spPr>
      </p:pic>
    </p:spTree>
    <p:extLst>
      <p:ext uri="{BB962C8B-B14F-4D97-AF65-F5344CB8AC3E}">
        <p14:creationId xmlns:p14="http://schemas.microsoft.com/office/powerpoint/2010/main" val="1420476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000" dirty="0"/>
              <a:t>Classification of Stakeholders</a:t>
            </a:r>
            <a:br>
              <a:rPr lang="en-GB" sz="5000" dirty="0"/>
            </a:br>
            <a:endParaRPr lang="en-GB" sz="50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dirty="0"/>
              <a:t>Primary or Secondary Stakeholders for the events are there defined on the basis of nature of engagement and on the basis of impact they have on the event that is taking place.</a:t>
            </a:r>
          </a:p>
        </p:txBody>
      </p:sp>
    </p:spTree>
    <p:extLst>
      <p:ext uri="{BB962C8B-B14F-4D97-AF65-F5344CB8AC3E}">
        <p14:creationId xmlns:p14="http://schemas.microsoft.com/office/powerpoint/2010/main" val="418021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1143000" y="990599"/>
            <a:ext cx="9906000" cy="685800"/>
          </a:xfrm>
        </p:spPr>
        <p:txBody>
          <a:bodyPr anchor="t">
            <a:normAutofit fontScale="90000"/>
          </a:bodyPr>
          <a:lstStyle/>
          <a:p>
            <a:r>
              <a:rPr lang="en-GB" sz="3600" b="1" dirty="0"/>
              <a:t>Classification of Stakeholders</a:t>
            </a:r>
            <a:br>
              <a:rPr lang="en-GB" sz="1900" dirty="0"/>
            </a:br>
            <a:endParaRPr lang="en-GB" sz="1900" dirty="0"/>
          </a:p>
        </p:txBody>
      </p:sp>
      <p:graphicFrame>
        <p:nvGraphicFramePr>
          <p:cNvPr id="5" name="Content Placeholder 2">
            <a:extLst>
              <a:ext uri="{FF2B5EF4-FFF2-40B4-BE49-F238E27FC236}">
                <a16:creationId xmlns:a16="http://schemas.microsoft.com/office/drawing/2014/main" id="{45806C19-D1BA-CA70-5D34-B195449C8A4F}"/>
              </a:ext>
            </a:extLst>
          </p:cNvPr>
          <p:cNvGraphicFramePr>
            <a:graphicFrameLocks noGrp="1"/>
          </p:cNvGraphicFramePr>
          <p:nvPr>
            <p:ph idx="1"/>
            <p:extLst>
              <p:ext uri="{D42A27DB-BD31-4B8C-83A1-F6EECF244321}">
                <p14:modId xmlns:p14="http://schemas.microsoft.com/office/powerpoint/2010/main" val="219436514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9270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4600" b="1"/>
              <a:t>Classification of Stakeholders</a:t>
            </a:r>
            <a:br>
              <a:rPr lang="en-GB" sz="4600" b="1"/>
            </a:b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DD2236F-8540-459D-9C45-52C5E5CA49FD}"/>
              </a:ext>
            </a:extLst>
          </p:cNvPr>
          <p:cNvGraphicFramePr>
            <a:graphicFrameLocks noGrp="1"/>
          </p:cNvGraphicFramePr>
          <p:nvPr>
            <p:ph idx="1"/>
            <p:extLst>
              <p:ext uri="{D42A27DB-BD31-4B8C-83A1-F6EECF244321}">
                <p14:modId xmlns:p14="http://schemas.microsoft.com/office/powerpoint/2010/main" val="75887183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8793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51" name="Group 1025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0252" name="Rectangle 1025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4" name="Rectangle 1025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56" name="Rectangle 1025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p:cNvSpPr>
            <a:spLocks noGrp="1" noChangeArrowheads="1"/>
          </p:cNvSpPr>
          <p:nvPr>
            <p:ph type="title"/>
          </p:nvPr>
        </p:nvSpPr>
        <p:spPr>
          <a:xfrm>
            <a:off x="1043631" y="809898"/>
            <a:ext cx="10173010" cy="1554480"/>
          </a:xfrm>
        </p:spPr>
        <p:txBody>
          <a:bodyPr anchor="ctr">
            <a:normAutofit/>
          </a:bodyPr>
          <a:lstStyle/>
          <a:p>
            <a:r>
              <a:rPr lang="en-AU" altLang="en-US" sz="4800" b="1"/>
              <a:t>The host organisation</a:t>
            </a:r>
          </a:p>
        </p:txBody>
      </p:sp>
      <p:cxnSp>
        <p:nvCxnSpPr>
          <p:cNvPr id="10258" name="Straight Connector 1025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0245" name="Rectangle 3">
            <a:extLst>
              <a:ext uri="{FF2B5EF4-FFF2-40B4-BE49-F238E27FC236}">
                <a16:creationId xmlns:a16="http://schemas.microsoft.com/office/drawing/2014/main" id="{CEA31F24-93A2-9F49-2FDD-3D5D485A7237}"/>
              </a:ext>
            </a:extLst>
          </p:cNvPr>
          <p:cNvGraphicFramePr>
            <a:graphicFrameLocks noGrp="1"/>
          </p:cNvGraphicFramePr>
          <p:nvPr>
            <p:ph idx="1"/>
            <p:extLst>
              <p:ext uri="{D42A27DB-BD31-4B8C-83A1-F6EECF244321}">
                <p14:modId xmlns:p14="http://schemas.microsoft.com/office/powerpoint/2010/main" val="118928084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2604483"/>
      </p:ext>
    </p:extLst>
  </p:cSld>
  <p:clrMapOvr>
    <a:masterClrMapping/>
  </p:clrMapOvr>
  <p:transition>
    <p:blinds dir="vert"/>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Freeform: Shape 112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686834" y="1153572"/>
            <a:ext cx="3200400" cy="4461163"/>
          </a:xfrm>
        </p:spPr>
        <p:txBody>
          <a:bodyPr>
            <a:normAutofit/>
          </a:bodyPr>
          <a:lstStyle/>
          <a:p>
            <a:r>
              <a:rPr lang="en-AU" altLang="en-US" b="1">
                <a:solidFill>
                  <a:srgbClr val="FFFFFF"/>
                </a:solidFill>
              </a:rPr>
              <a:t>The host community</a:t>
            </a:r>
          </a:p>
        </p:txBody>
      </p:sp>
      <p:sp>
        <p:nvSpPr>
          <p:cNvPr id="11276" name="Arc 112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267" name="Rectangle 3"/>
          <p:cNvSpPr>
            <a:spLocks noGrp="1" noChangeArrowheads="1"/>
          </p:cNvSpPr>
          <p:nvPr>
            <p:ph idx="1"/>
          </p:nvPr>
        </p:nvSpPr>
        <p:spPr>
          <a:xfrm>
            <a:off x="4447308" y="591344"/>
            <a:ext cx="6906491" cy="5585619"/>
          </a:xfrm>
        </p:spPr>
        <p:txBody>
          <a:bodyPr anchor="ctr">
            <a:normAutofit/>
          </a:bodyPr>
          <a:lstStyle/>
          <a:p>
            <a:pPr>
              <a:buClr>
                <a:schemeClr val="tx1"/>
              </a:buClr>
            </a:pPr>
            <a:r>
              <a:rPr lang="en-US" altLang="en-US"/>
              <a:t>Current social trends and issues</a:t>
            </a:r>
          </a:p>
          <a:p>
            <a:pPr>
              <a:buClr>
                <a:schemeClr val="tx1"/>
              </a:buClr>
            </a:pPr>
            <a:r>
              <a:rPr lang="en-US" altLang="en-US" err="1"/>
              <a:t>Globalisation</a:t>
            </a:r>
            <a:r>
              <a:rPr lang="en-US" altLang="en-US"/>
              <a:t> and events</a:t>
            </a:r>
          </a:p>
          <a:p>
            <a:pPr>
              <a:buClr>
                <a:schemeClr val="tx1"/>
              </a:buClr>
            </a:pPr>
            <a:r>
              <a:rPr lang="en-US" altLang="en-US"/>
              <a:t>The impact of technology and the Internet</a:t>
            </a:r>
          </a:p>
          <a:p>
            <a:pPr>
              <a:buClr>
                <a:schemeClr val="tx1"/>
              </a:buClr>
              <a:buFontTx/>
              <a:buNone/>
            </a:pPr>
            <a:r>
              <a:rPr lang="en-US" altLang="en-US" b="1"/>
              <a:t>Involving the host community</a:t>
            </a:r>
          </a:p>
          <a:p>
            <a:pPr>
              <a:buClr>
                <a:schemeClr val="tx1"/>
              </a:buClr>
            </a:pPr>
            <a:r>
              <a:rPr lang="en-US" altLang="en-US"/>
              <a:t>Public authorities and their role</a:t>
            </a:r>
          </a:p>
          <a:p>
            <a:pPr>
              <a:buClr>
                <a:schemeClr val="tx1"/>
              </a:buClr>
            </a:pPr>
            <a:r>
              <a:rPr lang="en-US" altLang="en-US"/>
              <a:t>Managing word of mouth</a:t>
            </a:r>
          </a:p>
          <a:p>
            <a:endParaRPr lang="en-US" altLang="en-US"/>
          </a:p>
        </p:txBody>
      </p:sp>
    </p:spTree>
    <p:extLst>
      <p:ext uri="{BB962C8B-B14F-4D97-AF65-F5344CB8AC3E}">
        <p14:creationId xmlns:p14="http://schemas.microsoft.com/office/powerpoint/2010/main" val="1362118880"/>
      </p:ext>
    </p:extLst>
  </p:cSld>
  <p:clrMapOvr>
    <a:masterClrMapping/>
  </p:clrMapOvr>
  <p:transition>
    <p:blinds dir="vert"/>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Freeform: Shape 1229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686834" y="1153572"/>
            <a:ext cx="3200400" cy="4461163"/>
          </a:xfrm>
        </p:spPr>
        <p:txBody>
          <a:bodyPr>
            <a:normAutofit/>
          </a:bodyPr>
          <a:lstStyle/>
          <a:p>
            <a:r>
              <a:rPr lang="en-AU" altLang="en-US" b="1">
                <a:solidFill>
                  <a:srgbClr val="FFFFFF"/>
                </a:solidFill>
              </a:rPr>
              <a:t>Sponsors</a:t>
            </a:r>
          </a:p>
        </p:txBody>
      </p:sp>
      <p:sp>
        <p:nvSpPr>
          <p:cNvPr id="12300" name="Arc 1229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91" name="Rectangle 3"/>
          <p:cNvSpPr>
            <a:spLocks noGrp="1" noChangeArrowheads="1"/>
          </p:cNvSpPr>
          <p:nvPr>
            <p:ph idx="1"/>
          </p:nvPr>
        </p:nvSpPr>
        <p:spPr>
          <a:xfrm>
            <a:off x="4447308" y="591344"/>
            <a:ext cx="6906491" cy="5585619"/>
          </a:xfrm>
        </p:spPr>
        <p:txBody>
          <a:bodyPr anchor="ctr">
            <a:normAutofit/>
          </a:bodyPr>
          <a:lstStyle/>
          <a:p>
            <a:pPr>
              <a:buClr>
                <a:schemeClr val="tx1"/>
              </a:buClr>
            </a:pPr>
            <a:r>
              <a:rPr lang="en-US" altLang="en-US"/>
              <a:t>Enormous increase in sponsorship in recent decades </a:t>
            </a:r>
          </a:p>
          <a:p>
            <a:pPr>
              <a:buClr>
                <a:schemeClr val="tx1"/>
              </a:buClr>
            </a:pPr>
            <a:r>
              <a:rPr lang="en-US" altLang="en-US"/>
              <a:t>Sponsorship is now viewed as primary promotional tool in an event’s marketing mix</a:t>
            </a:r>
          </a:p>
          <a:p>
            <a:pPr>
              <a:buClr>
                <a:schemeClr val="tx1"/>
              </a:buClr>
            </a:pPr>
            <a:r>
              <a:rPr lang="en-US" altLang="en-US"/>
              <a:t>Successful events can increase brand awareness and sales for sponsors</a:t>
            </a:r>
          </a:p>
          <a:p>
            <a:pPr>
              <a:buClr>
                <a:schemeClr val="tx1"/>
              </a:buClr>
            </a:pPr>
            <a:r>
              <a:rPr lang="en-US" altLang="en-US"/>
              <a:t>Social media marketing gains</a:t>
            </a:r>
          </a:p>
          <a:p>
            <a:pPr>
              <a:buClr>
                <a:schemeClr val="tx1"/>
              </a:buClr>
              <a:buFontTx/>
              <a:buNone/>
            </a:pPr>
            <a:r>
              <a:rPr lang="en-US" altLang="en-US" b="1"/>
              <a:t>Sponsors as partners in events</a:t>
            </a:r>
          </a:p>
          <a:p>
            <a:pPr>
              <a:buClr>
                <a:schemeClr val="tx1"/>
              </a:buClr>
            </a:pPr>
            <a:r>
              <a:rPr lang="en-US" altLang="en-US"/>
              <a:t>Creating win/win marketing campaigns</a:t>
            </a:r>
          </a:p>
          <a:p>
            <a:endParaRPr lang="en-US" altLang="en-US"/>
          </a:p>
          <a:p>
            <a:endParaRPr lang="en-US" altLang="en-US"/>
          </a:p>
        </p:txBody>
      </p:sp>
    </p:spTree>
    <p:extLst>
      <p:ext uri="{BB962C8B-B14F-4D97-AF65-F5344CB8AC3E}">
        <p14:creationId xmlns:p14="http://schemas.microsoft.com/office/powerpoint/2010/main" val="101338681"/>
      </p:ext>
    </p:extLst>
  </p:cSld>
  <p:clrMapOvr>
    <a:masterClrMapping/>
  </p:clrMapOvr>
  <p:transition>
    <p:blinds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DA698-F55F-40B9-97B4-771344D9FEA3}"/>
              </a:ext>
            </a:extLst>
          </p:cNvPr>
          <p:cNvSpPr>
            <a:spLocks noGrp="1"/>
          </p:cNvSpPr>
          <p:nvPr>
            <p:ph type="title"/>
          </p:nvPr>
        </p:nvSpPr>
        <p:spPr>
          <a:xfrm>
            <a:off x="1640156" y="628870"/>
            <a:ext cx="8911687" cy="1280890"/>
          </a:xfrm>
        </p:spPr>
        <p:txBody>
          <a:bodyPr/>
          <a:lstStyle/>
          <a:p>
            <a:r>
              <a:rPr lang="en-GB" dirty="0"/>
              <a:t>O2 Arena </a:t>
            </a:r>
          </a:p>
        </p:txBody>
      </p:sp>
      <p:pic>
        <p:nvPicPr>
          <p:cNvPr id="4" name="Online Media 3" title="O2 wins Best Sponsorship of the last 25 years for The O2">
            <a:hlinkClick r:id="" action="ppaction://media"/>
            <a:extLst>
              <a:ext uri="{FF2B5EF4-FFF2-40B4-BE49-F238E27FC236}">
                <a16:creationId xmlns:a16="http://schemas.microsoft.com/office/drawing/2014/main" id="{CA3E3512-E0B4-4185-BD53-C4FE03F30D73}"/>
              </a:ext>
            </a:extLst>
          </p:cNvPr>
          <p:cNvPicPr>
            <a:picLocks noGrp="1" noRot="1" noChangeAspect="1"/>
          </p:cNvPicPr>
          <p:nvPr>
            <p:ph idx="1"/>
            <a:videoFile r:link="rId1"/>
          </p:nvPr>
        </p:nvPicPr>
        <p:blipFill>
          <a:blip r:embed="rId3"/>
          <a:stretch>
            <a:fillRect/>
          </a:stretch>
        </p:blipFill>
        <p:spPr>
          <a:xfrm>
            <a:off x="2735263" y="2133600"/>
            <a:ext cx="7281862" cy="4095750"/>
          </a:xfrm>
          <a:prstGeom prst="rect">
            <a:avLst/>
          </a:prstGeom>
        </p:spPr>
      </p:pic>
      <p:sp>
        <p:nvSpPr>
          <p:cNvPr id="6" name="TextBox 5">
            <a:extLst>
              <a:ext uri="{FF2B5EF4-FFF2-40B4-BE49-F238E27FC236}">
                <a16:creationId xmlns:a16="http://schemas.microsoft.com/office/drawing/2014/main" id="{F8A5F8B0-D1E7-4F7D-A840-8FB2E194F7E1}"/>
              </a:ext>
            </a:extLst>
          </p:cNvPr>
          <p:cNvSpPr txBox="1"/>
          <p:nvPr/>
        </p:nvSpPr>
        <p:spPr>
          <a:xfrm>
            <a:off x="4455843" y="628650"/>
            <a:ext cx="6096000" cy="830997"/>
          </a:xfrm>
          <a:prstGeom prst="rect">
            <a:avLst/>
          </a:prstGeom>
          <a:noFill/>
        </p:spPr>
        <p:txBody>
          <a:bodyPr wrap="square">
            <a:spAutoFit/>
          </a:bodyPr>
          <a:lstStyle/>
          <a:p>
            <a:r>
              <a:rPr lang="en-GB" sz="2400" dirty="0"/>
              <a:t>O2 wins Best Sponsorship of the last 25 years for The O2</a:t>
            </a:r>
          </a:p>
        </p:txBody>
      </p:sp>
    </p:spTree>
    <p:extLst>
      <p:ext uri="{BB962C8B-B14F-4D97-AF65-F5344CB8AC3E}">
        <p14:creationId xmlns:p14="http://schemas.microsoft.com/office/powerpoint/2010/main" val="498449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322" name="Group 1332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323" name="Rectangle 1332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4" name="Rectangle 1332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5" name="Rectangle 1332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327" name="Rectangle 1332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1043631" y="809898"/>
            <a:ext cx="9942716" cy="1554480"/>
          </a:xfrm>
        </p:spPr>
        <p:txBody>
          <a:bodyPr anchor="ctr">
            <a:normAutofit/>
          </a:bodyPr>
          <a:lstStyle/>
          <a:p>
            <a:r>
              <a:rPr lang="en-AU" altLang="en-US" sz="3400" b="1"/>
              <a:t>Media</a:t>
            </a:r>
            <a:br>
              <a:rPr lang="en-AU" altLang="en-US" sz="3400" b="1"/>
            </a:br>
            <a:r>
              <a:rPr lang="en-GB" altLang="en-US" sz="3400" b="1"/>
              <a:t>5 Ways Social Media Has Transformed Tourism Marketing</a:t>
            </a:r>
            <a:endParaRPr lang="en-AU" altLang="en-US" sz="3400" b="1"/>
          </a:p>
        </p:txBody>
      </p:sp>
      <p:sp>
        <p:nvSpPr>
          <p:cNvPr id="13315" name="Rectangle 3"/>
          <p:cNvSpPr>
            <a:spLocks noGrp="1" noChangeArrowheads="1"/>
          </p:cNvSpPr>
          <p:nvPr>
            <p:ph idx="1"/>
          </p:nvPr>
        </p:nvSpPr>
        <p:spPr>
          <a:xfrm>
            <a:off x="1045028" y="3017522"/>
            <a:ext cx="9941319" cy="3124658"/>
          </a:xfrm>
        </p:spPr>
        <p:txBody>
          <a:bodyPr anchor="ctr">
            <a:normAutofit lnSpcReduction="10000"/>
          </a:bodyPr>
          <a:lstStyle/>
          <a:p>
            <a:pPr>
              <a:buClr>
                <a:schemeClr val="tx1"/>
              </a:buClr>
            </a:pPr>
            <a:r>
              <a:rPr lang="en-US" altLang="en-US" sz="2400" dirty="0"/>
              <a:t>Types </a:t>
            </a:r>
          </a:p>
          <a:p>
            <a:pPr>
              <a:buClr>
                <a:schemeClr val="tx1"/>
              </a:buClr>
            </a:pPr>
            <a:r>
              <a:rPr lang="en-US" altLang="en-US" sz="2400" dirty="0"/>
              <a:t>The impact of new technologies on the media</a:t>
            </a:r>
          </a:p>
          <a:p>
            <a:pPr>
              <a:buClr>
                <a:schemeClr val="tx1"/>
              </a:buClr>
            </a:pPr>
            <a:r>
              <a:rPr lang="en-US" altLang="en-US" sz="2400" dirty="0"/>
              <a:t>The globalisation of the media</a:t>
            </a:r>
          </a:p>
          <a:p>
            <a:pPr>
              <a:buClr>
                <a:schemeClr val="tx1"/>
              </a:buClr>
            </a:pPr>
            <a:r>
              <a:rPr lang="en-US" altLang="en-US" sz="2400" dirty="0"/>
              <a:t>The impact of the media on events</a:t>
            </a:r>
          </a:p>
          <a:p>
            <a:pPr>
              <a:buClr>
                <a:schemeClr val="tx1"/>
              </a:buClr>
            </a:pPr>
            <a:r>
              <a:rPr lang="en-US" altLang="en-US" sz="2400" dirty="0"/>
              <a:t>Increased audience reach through the media</a:t>
            </a:r>
          </a:p>
          <a:p>
            <a:pPr>
              <a:buClr>
                <a:schemeClr val="tx1"/>
              </a:buClr>
            </a:pPr>
            <a:r>
              <a:rPr lang="en-US" altLang="en-US" sz="2400" dirty="0"/>
              <a:t>Working in partnership with the media</a:t>
            </a:r>
          </a:p>
          <a:p>
            <a:pPr>
              <a:buClr>
                <a:schemeClr val="tx1"/>
              </a:buClr>
            </a:pPr>
            <a:r>
              <a:rPr lang="en-US" altLang="en-US" sz="2400" dirty="0">
                <a:hlinkClick r:id="rId2"/>
              </a:rPr>
              <a:t>https://www.entrepreneur.com/article/286408</a:t>
            </a:r>
            <a:r>
              <a:rPr lang="en-US" altLang="en-US" sz="2400" dirty="0"/>
              <a:t> </a:t>
            </a:r>
          </a:p>
        </p:txBody>
      </p:sp>
      <p:cxnSp>
        <p:nvCxnSpPr>
          <p:cNvPr id="13329" name="Straight Connector 1332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5628313"/>
      </p:ext>
    </p:extLst>
  </p:cSld>
  <p:clrMapOvr>
    <a:masterClrMapping/>
  </p:clrMapOvr>
  <p:transition>
    <p:blinds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9A27A-AA58-4AD5-6717-D0E761B13111}"/>
              </a:ext>
            </a:extLst>
          </p:cNvPr>
          <p:cNvSpPr>
            <a:spLocks noGrp="1"/>
          </p:cNvSpPr>
          <p:nvPr>
            <p:ph type="title"/>
          </p:nvPr>
        </p:nvSpPr>
        <p:spPr>
          <a:xfrm>
            <a:off x="306238" y="106332"/>
            <a:ext cx="10515600" cy="612337"/>
          </a:xfrm>
        </p:spPr>
        <p:txBody>
          <a:bodyPr>
            <a:normAutofit/>
          </a:bodyPr>
          <a:lstStyle/>
          <a:p>
            <a:r>
              <a:rPr lang="en-GB" sz="3600" dirty="0"/>
              <a:t>Let's discuss </a:t>
            </a:r>
          </a:p>
        </p:txBody>
      </p:sp>
      <p:sp>
        <p:nvSpPr>
          <p:cNvPr id="3" name="Content Placeholder 2">
            <a:extLst>
              <a:ext uri="{FF2B5EF4-FFF2-40B4-BE49-F238E27FC236}">
                <a16:creationId xmlns:a16="http://schemas.microsoft.com/office/drawing/2014/main" id="{657191E0-ECC3-59D0-680F-5A64D18359EC}"/>
              </a:ext>
            </a:extLst>
          </p:cNvPr>
          <p:cNvSpPr>
            <a:spLocks noGrp="1"/>
          </p:cNvSpPr>
          <p:nvPr>
            <p:ph idx="1"/>
          </p:nvPr>
        </p:nvSpPr>
        <p:spPr>
          <a:xfrm>
            <a:off x="52979" y="727610"/>
            <a:ext cx="12140241" cy="6190298"/>
          </a:xfrm>
        </p:spPr>
        <p:txBody>
          <a:bodyPr vert="horz" lIns="91440" tIns="45720" rIns="91440" bIns="45720" rtlCol="0" anchor="t">
            <a:noAutofit/>
          </a:bodyPr>
          <a:lstStyle/>
          <a:p>
            <a:pPr>
              <a:lnSpc>
                <a:spcPct val="120000"/>
              </a:lnSpc>
            </a:pPr>
            <a:r>
              <a:rPr lang="en-GB" sz="1800" b="1" dirty="0"/>
              <a:t>Travel research transformed </a:t>
            </a:r>
            <a:r>
              <a:rPr lang="en-GB" sz="1800" dirty="0"/>
              <a:t>- social media has had on the tourism industry to date with online reviews. </a:t>
            </a:r>
            <a:r>
              <a:rPr lang="en-GB" sz="1800" b="0" i="0" dirty="0">
                <a:solidFill>
                  <a:srgbClr val="374151"/>
                </a:solidFill>
                <a:effectLst/>
                <a:latin typeface="ui-sans-serif"/>
              </a:rPr>
              <a:t>89% </a:t>
            </a:r>
            <a:r>
              <a:rPr lang="en-GB" sz="1800" b="0" i="0" u="sng" dirty="0">
                <a:effectLst/>
                <a:latin typeface="ui-sans-serif"/>
              </a:rPr>
              <a:t>millennials</a:t>
            </a:r>
            <a:r>
              <a:rPr lang="en-GB" sz="1800" b="0" i="0" dirty="0">
                <a:solidFill>
                  <a:srgbClr val="374151"/>
                </a:solidFill>
                <a:effectLst/>
                <a:latin typeface="ui-sans-serif"/>
              </a:rPr>
              <a:t> plan travel activities based on content posted by their peers online Instagram / TripAdvisor.</a:t>
            </a:r>
          </a:p>
          <a:p>
            <a:pPr>
              <a:lnSpc>
                <a:spcPct val="120000"/>
              </a:lnSpc>
            </a:pPr>
            <a:r>
              <a:rPr lang="en-GB" sz="1800" b="1" dirty="0"/>
              <a:t>Rise in social sharing </a:t>
            </a:r>
            <a:r>
              <a:rPr lang="en-GB" sz="1800" dirty="0"/>
              <a:t>- People have alway</a:t>
            </a:r>
            <a:r>
              <a:rPr lang="en-GB" sz="1800" b="1" dirty="0"/>
              <a:t>s loved sharing photos and videos taken of their travels. has</a:t>
            </a:r>
            <a:r>
              <a:rPr lang="en-GB" sz="1800" dirty="0"/>
              <a:t> facilitated people's ability to share </a:t>
            </a:r>
            <a:r>
              <a:rPr lang="en-GB" sz="1800" b="1" dirty="0"/>
              <a:t>travel experiences with a wider audience</a:t>
            </a:r>
            <a:r>
              <a:rPr lang="en-GB" sz="1800" dirty="0"/>
              <a:t>.</a:t>
            </a:r>
            <a:r>
              <a:rPr lang="en-GB" sz="1800" b="1" dirty="0"/>
              <a:t> 97% of millennials</a:t>
            </a:r>
            <a:r>
              <a:rPr lang="en-GB" sz="1800" dirty="0"/>
              <a:t> share photos and videos building an influential web o</a:t>
            </a:r>
            <a:r>
              <a:rPr lang="en-GB" sz="1800" b="1" dirty="0"/>
              <a:t>f peer-to-peer content</a:t>
            </a:r>
            <a:r>
              <a:rPr lang="en-GB" sz="1800" dirty="0"/>
              <a:t> that serves to inspire potential guests. </a:t>
            </a:r>
            <a:endParaRPr lang="en-GB" sz="1800">
              <a:cs typeface="Calibri"/>
            </a:endParaRPr>
          </a:p>
          <a:p>
            <a:pPr>
              <a:lnSpc>
                <a:spcPct val="120000"/>
              </a:lnSpc>
            </a:pPr>
            <a:r>
              <a:rPr lang="en-GB" sz="1800" dirty="0"/>
              <a:t>Many hotels and resorts have turned to </a:t>
            </a:r>
            <a:r>
              <a:rPr lang="en-GB" sz="1800" b="1" dirty="0"/>
              <a:t>running social contests and campaigns</a:t>
            </a:r>
            <a:r>
              <a:rPr lang="en-GB" sz="1800" dirty="0"/>
              <a:t> to ensure that they get some credit for their guests' social activity. </a:t>
            </a:r>
            <a:r>
              <a:rPr lang="en-GB" sz="1800" b="1" dirty="0"/>
              <a:t>Kimpton Hotels </a:t>
            </a:r>
            <a:r>
              <a:rPr lang="en-GB" sz="1800" dirty="0"/>
              <a:t>used guests' wedding photos instead of staged, professional photographs to market their wedding venues. #KimptonWeddings</a:t>
            </a:r>
            <a:endParaRPr lang="en-GB" sz="1800">
              <a:cs typeface="Calibri"/>
            </a:endParaRPr>
          </a:p>
          <a:p>
            <a:pPr>
              <a:lnSpc>
                <a:spcPct val="120000"/>
              </a:lnSpc>
            </a:pPr>
            <a:r>
              <a:rPr lang="en-GB" sz="1800" b="1" dirty="0"/>
              <a:t>Enhanced customer service</a:t>
            </a:r>
            <a:r>
              <a:rPr lang="en-GB" sz="1800" dirty="0"/>
              <a:t> - Social media can serve as a social listening tool to find out information about your guests.</a:t>
            </a:r>
            <a:endParaRPr lang="en-GB" sz="1800">
              <a:cs typeface="Calibri"/>
            </a:endParaRPr>
          </a:p>
          <a:p>
            <a:pPr>
              <a:lnSpc>
                <a:spcPct val="120000"/>
              </a:lnSpc>
            </a:pPr>
            <a:r>
              <a:rPr lang="en-GB" sz="1800" b="1" dirty="0"/>
              <a:t> Reshaping travel agencies</a:t>
            </a:r>
            <a:r>
              <a:rPr lang="en-GB" sz="1800" dirty="0"/>
              <a:t> - Travel agencies are not obsolete -- they are still responsible for</a:t>
            </a:r>
            <a:r>
              <a:rPr lang="en-GB" sz="1800" b="1" dirty="0"/>
              <a:t> 55% of all airline bookings, 77% of cruise bookings, and 73% of package bookings</a:t>
            </a:r>
            <a:r>
              <a:rPr lang="en-GB" sz="1800" dirty="0"/>
              <a:t>. But many agencies have shifted their focus from in-person to online experiences as they adapt to new technology and market trends (OTA). </a:t>
            </a:r>
            <a:endParaRPr lang="en-GB" sz="1800">
              <a:cs typeface="Calibri"/>
            </a:endParaRPr>
          </a:p>
          <a:p>
            <a:pPr>
              <a:lnSpc>
                <a:spcPct val="120000"/>
              </a:lnSpc>
            </a:pPr>
            <a:r>
              <a:rPr lang="en-GB" sz="1800" b="1" dirty="0"/>
              <a:t>Changing loyalty programs </a:t>
            </a:r>
            <a:r>
              <a:rPr lang="en-GB" sz="1800" dirty="0"/>
              <a:t>- acquiring new customers is far more expensive than retaining existing ones. Loyalty programs have become </a:t>
            </a:r>
            <a:r>
              <a:rPr lang="en-GB" sz="1800" b="1" dirty="0"/>
              <a:t>a core piece of the travel business model</a:t>
            </a:r>
            <a:r>
              <a:rPr lang="en-GB" sz="1800" dirty="0"/>
              <a:t>, social media has had a massive impact on how hotel loyalty programs are constructed.  More than</a:t>
            </a:r>
            <a:r>
              <a:rPr lang="en-GB" sz="1800" b="1" dirty="0"/>
              <a:t> 25% of millennials t</a:t>
            </a:r>
            <a:r>
              <a:rPr lang="en-GB" sz="1600" b="1" dirty="0"/>
              <a:t>hat participate in loyalty programs</a:t>
            </a:r>
            <a:r>
              <a:rPr lang="en-GB" sz="1600" dirty="0"/>
              <a:t> are very likely to post about a brand in exchange for loyalty points.</a:t>
            </a:r>
            <a:endParaRPr lang="en-GB" sz="1600">
              <a:cs typeface="Calibri"/>
            </a:endParaRPr>
          </a:p>
          <a:p>
            <a:endParaRPr lang="en-GB" sz="1200" dirty="0">
              <a:cs typeface="Calibri"/>
            </a:endParaRPr>
          </a:p>
        </p:txBody>
      </p:sp>
    </p:spTree>
    <p:extLst>
      <p:ext uri="{BB962C8B-B14F-4D97-AF65-F5344CB8AC3E}">
        <p14:creationId xmlns:p14="http://schemas.microsoft.com/office/powerpoint/2010/main" val="2694667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346" name="Group 1434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342" name="Rectangle 1434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3" name="Rectangle 1434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0" name="Rectangle 1434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352" name="Rectangle 1435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1043631" y="809898"/>
            <a:ext cx="9942716" cy="1554480"/>
          </a:xfrm>
        </p:spPr>
        <p:txBody>
          <a:bodyPr anchor="ctr">
            <a:normAutofit/>
          </a:bodyPr>
          <a:lstStyle/>
          <a:p>
            <a:r>
              <a:rPr lang="en-AU" altLang="en-US" sz="4800" b="1"/>
              <a:t>Co-workers</a:t>
            </a:r>
          </a:p>
        </p:txBody>
      </p:sp>
      <p:sp>
        <p:nvSpPr>
          <p:cNvPr id="14339" name="Rectangle 3"/>
          <p:cNvSpPr>
            <a:spLocks noGrp="1" noChangeArrowheads="1"/>
          </p:cNvSpPr>
          <p:nvPr>
            <p:ph idx="1"/>
          </p:nvPr>
        </p:nvSpPr>
        <p:spPr>
          <a:xfrm>
            <a:off x="1045028" y="3017522"/>
            <a:ext cx="9941319" cy="3124658"/>
          </a:xfrm>
        </p:spPr>
        <p:txBody>
          <a:bodyPr anchor="ctr">
            <a:normAutofit/>
          </a:bodyPr>
          <a:lstStyle/>
          <a:p>
            <a:pPr>
              <a:buClr>
                <a:schemeClr val="tx1"/>
              </a:buClr>
            </a:pPr>
            <a:r>
              <a:rPr lang="en-US" altLang="en-US" sz="2400" dirty="0"/>
              <a:t>Sharing the vision of an event</a:t>
            </a:r>
          </a:p>
          <a:p>
            <a:pPr>
              <a:buClr>
                <a:schemeClr val="tx1"/>
              </a:buClr>
            </a:pPr>
            <a:r>
              <a:rPr lang="en-US" altLang="en-US" sz="2400" dirty="0"/>
              <a:t>Forming and managing event teams</a:t>
            </a:r>
          </a:p>
          <a:p>
            <a:pPr>
              <a:buClr>
                <a:schemeClr val="tx1"/>
              </a:buClr>
            </a:pPr>
            <a:r>
              <a:rPr lang="en-US" altLang="en-US" sz="2400" dirty="0"/>
              <a:t>The importance of the event team</a:t>
            </a:r>
          </a:p>
          <a:p>
            <a:pPr>
              <a:buClr>
                <a:schemeClr val="tx1"/>
              </a:buClr>
            </a:pPr>
            <a:endParaRPr lang="en-US" altLang="en-US" sz="2400" dirty="0"/>
          </a:p>
          <a:p>
            <a:pPr>
              <a:buClr>
                <a:schemeClr val="tx1"/>
              </a:buClr>
            </a:pPr>
            <a:r>
              <a:rPr lang="en-US" altLang="en-US" sz="2400" dirty="0">
                <a:hlinkClick r:id="rId2"/>
              </a:rPr>
              <a:t>https://www.bbc.co.uk/news/uk-19201329</a:t>
            </a:r>
            <a:r>
              <a:rPr lang="en-US" altLang="en-US" sz="2400" dirty="0"/>
              <a:t> - </a:t>
            </a:r>
            <a:r>
              <a:rPr lang="en-GB" altLang="en-US" sz="2400" dirty="0"/>
              <a:t>London Olympics: How volunteers made the Games</a:t>
            </a:r>
            <a:r>
              <a:rPr lang="en-US" altLang="en-US" sz="2400" dirty="0"/>
              <a:t> </a:t>
            </a:r>
          </a:p>
        </p:txBody>
      </p:sp>
      <p:cxnSp>
        <p:nvCxnSpPr>
          <p:cNvPr id="14354" name="Straight Connector 1435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979724"/>
      </p:ext>
    </p:extLst>
  </p:cSld>
  <p:clrMapOvr>
    <a:masterClrMapping/>
  </p:clrMapOvr>
  <p:transition>
    <p:blinds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0" y="304800"/>
            <a:ext cx="7772400" cy="1143000"/>
          </a:xfrm>
        </p:spPr>
        <p:txBody>
          <a:bodyPr/>
          <a:lstStyle/>
          <a:p>
            <a:r>
              <a:rPr lang="en-AU" altLang="en-US" sz="3600" b="1">
                <a:solidFill>
                  <a:srgbClr val="FF0000"/>
                </a:solidFill>
              </a:rPr>
              <a:t>Participants and spectators</a:t>
            </a:r>
          </a:p>
        </p:txBody>
      </p:sp>
      <p:sp>
        <p:nvSpPr>
          <p:cNvPr id="15363" name="Rectangle 3"/>
          <p:cNvSpPr>
            <a:spLocks noGrp="1" noChangeArrowheads="1"/>
          </p:cNvSpPr>
          <p:nvPr>
            <p:ph idx="1"/>
          </p:nvPr>
        </p:nvSpPr>
        <p:spPr>
          <a:xfrm>
            <a:off x="490440" y="1550353"/>
            <a:ext cx="2895993" cy="4114800"/>
          </a:xfrm>
        </p:spPr>
        <p:txBody>
          <a:bodyPr>
            <a:normAutofit/>
          </a:bodyPr>
          <a:lstStyle/>
          <a:p>
            <a:pPr>
              <a:lnSpc>
                <a:spcPct val="100000"/>
              </a:lnSpc>
              <a:buClr>
                <a:schemeClr val="tx1"/>
              </a:buClr>
            </a:pPr>
            <a:r>
              <a:rPr lang="en-US" altLang="en-US" sz="2000" dirty="0"/>
              <a:t>The importance of participants and spectators to an event</a:t>
            </a:r>
          </a:p>
          <a:p>
            <a:pPr>
              <a:lnSpc>
                <a:spcPct val="100000"/>
              </a:lnSpc>
              <a:buClr>
                <a:schemeClr val="tx1"/>
              </a:buClr>
            </a:pPr>
            <a:r>
              <a:rPr lang="en-US" altLang="en-US" sz="2000" dirty="0"/>
              <a:t>Connecting with the emotions of the audience</a:t>
            </a:r>
          </a:p>
          <a:p>
            <a:pPr>
              <a:lnSpc>
                <a:spcPct val="100000"/>
              </a:lnSpc>
              <a:buClr>
                <a:schemeClr val="tx1"/>
              </a:buClr>
            </a:pPr>
            <a:r>
              <a:rPr lang="en-US" altLang="en-US" sz="2000" dirty="0"/>
              <a:t>The criteria by which spectators judge events</a:t>
            </a:r>
          </a:p>
          <a:p>
            <a:pPr>
              <a:lnSpc>
                <a:spcPct val="100000"/>
              </a:lnSpc>
              <a:buClr>
                <a:schemeClr val="tx1"/>
              </a:buClr>
            </a:pPr>
            <a:r>
              <a:rPr lang="en-US" altLang="en-US" sz="2000" dirty="0"/>
              <a:t>Context of the event and impact on spectator, </a:t>
            </a:r>
            <a:r>
              <a:rPr lang="en-US" altLang="en-US" sz="2000" dirty="0" err="1"/>
              <a:t>ie</a:t>
            </a:r>
            <a:r>
              <a:rPr lang="en-US" altLang="en-US" sz="2000" dirty="0"/>
              <a:t>. </a:t>
            </a:r>
            <a:r>
              <a:rPr lang="en-US" altLang="en-US" sz="2000" dirty="0" err="1"/>
              <a:t>Covid</a:t>
            </a:r>
            <a:r>
              <a:rPr lang="en-US" altLang="en-US" sz="2000" dirty="0"/>
              <a:t> </a:t>
            </a:r>
          </a:p>
        </p:txBody>
      </p:sp>
      <p:pic>
        <p:nvPicPr>
          <p:cNvPr id="2" name="Online Media 1" title="NFL International Series 2012 Highlights at Wembley">
            <a:hlinkClick r:id="" action="ppaction://media"/>
            <a:extLst>
              <a:ext uri="{FF2B5EF4-FFF2-40B4-BE49-F238E27FC236}">
                <a16:creationId xmlns:a16="http://schemas.microsoft.com/office/drawing/2014/main" id="{81E1DDA1-787E-AF58-030C-D19017480D69}"/>
              </a:ext>
            </a:extLst>
          </p:cNvPr>
          <p:cNvPicPr>
            <a:picLocks noRot="1" noChangeAspect="1"/>
          </p:cNvPicPr>
          <p:nvPr>
            <a:videoFile r:link="rId1"/>
          </p:nvPr>
        </p:nvPicPr>
        <p:blipFill>
          <a:blip r:embed="rId3"/>
          <a:stretch>
            <a:fillRect/>
          </a:stretch>
        </p:blipFill>
        <p:spPr>
          <a:xfrm>
            <a:off x="3840482" y="1338492"/>
            <a:ext cx="7548528" cy="4784835"/>
          </a:xfrm>
          <a:prstGeom prst="rect">
            <a:avLst/>
          </a:prstGeom>
        </p:spPr>
      </p:pic>
      <p:sp>
        <p:nvSpPr>
          <p:cNvPr id="4" name="TextBox 3">
            <a:extLst>
              <a:ext uri="{FF2B5EF4-FFF2-40B4-BE49-F238E27FC236}">
                <a16:creationId xmlns:a16="http://schemas.microsoft.com/office/drawing/2014/main" id="{07E3323C-74A2-C9A2-8520-1436F7BE7E0A}"/>
              </a:ext>
            </a:extLst>
          </p:cNvPr>
          <p:cNvSpPr txBox="1"/>
          <p:nvPr/>
        </p:nvSpPr>
        <p:spPr>
          <a:xfrm>
            <a:off x="4725452" y="6211669"/>
            <a:ext cx="6094948" cy="646331"/>
          </a:xfrm>
          <a:prstGeom prst="rect">
            <a:avLst/>
          </a:prstGeom>
          <a:noFill/>
        </p:spPr>
        <p:txBody>
          <a:bodyPr wrap="square">
            <a:spAutoFit/>
          </a:bodyPr>
          <a:lstStyle/>
          <a:p>
            <a:r>
              <a:rPr lang="en-GB" dirty="0"/>
              <a:t>https://www.youtube.com/watch?v=1lfDqo5k1Yk&amp;feature=emb_logo </a:t>
            </a:r>
          </a:p>
        </p:txBody>
      </p:sp>
    </p:spTree>
    <p:extLst>
      <p:ext uri="{BB962C8B-B14F-4D97-AF65-F5344CB8AC3E}">
        <p14:creationId xmlns:p14="http://schemas.microsoft.com/office/powerpoint/2010/main" val="3436254088"/>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3700"/>
              <a:t>Stakeholder theory to the management of events</a:t>
            </a:r>
            <a:br>
              <a:rPr lang="en-GB" sz="3700"/>
            </a:br>
            <a:endParaRPr lang="en-GB" sz="3700"/>
          </a:p>
        </p:txBody>
      </p:sp>
      <p:sp>
        <p:nvSpPr>
          <p:cNvPr id="3" name="Content Placeholder 2"/>
          <p:cNvSpPr>
            <a:spLocks noGrp="1"/>
          </p:cNvSpPr>
          <p:nvPr>
            <p:ph idx="1"/>
          </p:nvPr>
        </p:nvSpPr>
        <p:spPr>
          <a:xfrm>
            <a:off x="1045028" y="3017522"/>
            <a:ext cx="9941319" cy="3124658"/>
          </a:xfrm>
        </p:spPr>
        <p:txBody>
          <a:bodyPr anchor="ctr">
            <a:normAutofit/>
          </a:bodyPr>
          <a:lstStyle/>
          <a:p>
            <a:r>
              <a:rPr lang="en-GB" sz="2400"/>
              <a:t>“… the organisation is a system of stakeholder groups and a failure to retain their participation will result in the failure of the enterprise”.</a:t>
            </a:r>
          </a:p>
          <a:p>
            <a:r>
              <a:rPr lang="en-GB" sz="2400"/>
              <a:t>Event management is a strategic process, differing from other organisational contexts in terms of the often limited time-spans of events.</a:t>
            </a:r>
          </a:p>
          <a:p>
            <a:r>
              <a:rPr lang="en-GB" sz="2400"/>
              <a:t>In managing successful events, it is essential to engage event stakeholders throughout the event planning process to gain community satisfaction and support for the event: resulting in competitive advantage.</a:t>
            </a:r>
          </a:p>
          <a:p>
            <a:pPr marL="0" indent="0">
              <a:buNone/>
            </a:pPr>
            <a:r>
              <a:rPr lang="en-GB" sz="2400"/>
              <a:t>Bladen et al 2012</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09840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a:t>Stakeholder Management</a:t>
            </a:r>
            <a:br>
              <a:rPr lang="en-GB" sz="4800"/>
            </a:br>
            <a:endParaRPr lang="en-GB" sz="4800"/>
          </a:p>
        </p:txBody>
      </p:sp>
      <p:sp>
        <p:nvSpPr>
          <p:cNvPr id="3" name="Content Placeholder 2"/>
          <p:cNvSpPr>
            <a:spLocks noGrp="1"/>
          </p:cNvSpPr>
          <p:nvPr>
            <p:ph idx="1"/>
          </p:nvPr>
        </p:nvSpPr>
        <p:spPr>
          <a:xfrm>
            <a:off x="1045028" y="2560323"/>
            <a:ext cx="9941319" cy="3997426"/>
          </a:xfrm>
        </p:spPr>
        <p:txBody>
          <a:bodyPr anchor="ctr">
            <a:normAutofit/>
          </a:bodyPr>
          <a:lstStyle/>
          <a:p>
            <a:r>
              <a:rPr lang="en-GB" sz="2200" dirty="0"/>
              <a:t>Capture multiple addresses and contacts at each organisation</a:t>
            </a:r>
          </a:p>
          <a:p>
            <a:r>
              <a:rPr lang="en-GB" sz="2200" dirty="0"/>
              <a:t>Categorise organisations and individuals (customer,</a:t>
            </a:r>
          </a:p>
          <a:p>
            <a:pPr marL="0" indent="0">
              <a:buNone/>
            </a:pPr>
            <a:r>
              <a:rPr lang="en-GB" sz="2200" dirty="0"/>
              <a:t>vision)</a:t>
            </a:r>
          </a:p>
          <a:p>
            <a:r>
              <a:rPr lang="en-GB" sz="2200" dirty="0"/>
              <a:t>Define organisation/stakeholder hierarchies and relationships</a:t>
            </a:r>
          </a:p>
          <a:p>
            <a:r>
              <a:rPr lang="en-GB" sz="2200" dirty="0"/>
              <a:t>Define stakeholder roles and responsibilities</a:t>
            </a:r>
          </a:p>
          <a:p>
            <a:r>
              <a:rPr lang="en-GB" sz="2200" dirty="0"/>
              <a:t>Capture individual’s relationships with organisations</a:t>
            </a:r>
          </a:p>
          <a:p>
            <a:pPr marL="0" indent="0">
              <a:buNone/>
            </a:pPr>
            <a:r>
              <a:rPr lang="en-GB" sz="2200" dirty="0"/>
              <a:t>(advisor)</a:t>
            </a:r>
          </a:p>
          <a:p>
            <a:r>
              <a:rPr lang="en-GB" sz="2200" dirty="0"/>
              <a:t>Define account managers and team responsibilities</a:t>
            </a:r>
          </a:p>
          <a:p>
            <a:r>
              <a:rPr lang="en-GB" sz="2200" dirty="0"/>
              <a:t>Assign contact strategies and account management plans</a:t>
            </a:r>
            <a:endParaRPr lang="en-GB" sz="15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4164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802276" cy="5256371"/>
          </a:xfrm>
        </p:spPr>
        <p:txBody>
          <a:bodyPr>
            <a:normAutofit/>
          </a:bodyPr>
          <a:lstStyle/>
          <a:p>
            <a:r>
              <a:rPr lang="en-GB" sz="4800" b="1">
                <a:solidFill>
                  <a:schemeClr val="bg1"/>
                </a:solidFill>
              </a:rPr>
              <a:t>Stakeholder Management</a:t>
            </a:r>
            <a:br>
              <a:rPr lang="en-GB" sz="4800" b="1">
                <a:solidFill>
                  <a:schemeClr val="bg1"/>
                </a:solidFill>
              </a:rPr>
            </a:b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1C1752CC-DCA8-A626-967E-B31F0592977C}"/>
              </a:ext>
            </a:extLst>
          </p:cNvPr>
          <p:cNvGraphicFramePr>
            <a:graphicFrameLocks noGrp="1"/>
          </p:cNvGraphicFramePr>
          <p:nvPr>
            <p:ph idx="1"/>
            <p:extLst>
              <p:ext uri="{D42A27DB-BD31-4B8C-83A1-F6EECF244321}">
                <p14:modId xmlns:p14="http://schemas.microsoft.com/office/powerpoint/2010/main" val="3685758806"/>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4095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CA318-2DC5-4078-99C5-A018D915260F}"/>
              </a:ext>
            </a:extLst>
          </p:cNvPr>
          <p:cNvSpPr>
            <a:spLocks noGrp="1"/>
          </p:cNvSpPr>
          <p:nvPr>
            <p:ph type="title"/>
          </p:nvPr>
        </p:nvSpPr>
        <p:spPr>
          <a:xfrm>
            <a:off x="594360" y="637125"/>
            <a:ext cx="3163448" cy="5256371"/>
          </a:xfrm>
        </p:spPr>
        <p:txBody>
          <a:bodyPr>
            <a:normAutofit/>
          </a:bodyPr>
          <a:lstStyle/>
          <a:p>
            <a:r>
              <a:rPr lang="en-GB" dirty="0"/>
              <a:t>Supply Chain </a:t>
            </a:r>
          </a:p>
        </p:txBody>
      </p:sp>
      <p:graphicFrame>
        <p:nvGraphicFramePr>
          <p:cNvPr id="5" name="Content Placeholder 2">
            <a:extLst>
              <a:ext uri="{FF2B5EF4-FFF2-40B4-BE49-F238E27FC236}">
                <a16:creationId xmlns:a16="http://schemas.microsoft.com/office/drawing/2014/main" id="{9D87076D-AD24-EEFA-E8E3-39BB50335C55}"/>
              </a:ext>
            </a:extLst>
          </p:cNvPr>
          <p:cNvGraphicFramePr>
            <a:graphicFrameLocks noGrp="1"/>
          </p:cNvGraphicFramePr>
          <p:nvPr>
            <p:ph idx="1"/>
            <p:extLst>
              <p:ext uri="{D42A27DB-BD31-4B8C-83A1-F6EECF244321}">
                <p14:modId xmlns:p14="http://schemas.microsoft.com/office/powerpoint/2010/main" val="1794644641"/>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95536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4" descr="Events fig 04"/>
          <p:cNvPicPr>
            <a:picLocks noChangeAspect="1" noChangeArrowheads="1"/>
          </p:cNvPicPr>
          <p:nvPr/>
        </p:nvPicPr>
        <p:blipFill>
          <a:blip r:embed="rId2"/>
          <a:srcRect/>
          <a:stretch>
            <a:fillRect/>
          </a:stretch>
        </p:blipFill>
        <p:spPr bwMode="auto">
          <a:xfrm>
            <a:off x="2736894" y="679449"/>
            <a:ext cx="7550106" cy="6005129"/>
          </a:xfrm>
          <a:prstGeom prst="rect">
            <a:avLst/>
          </a:prstGeom>
          <a:noFill/>
          <a:ln w="9525">
            <a:noFill/>
            <a:miter lim="800000"/>
            <a:headEnd/>
            <a:tailEnd/>
          </a:ln>
        </p:spPr>
      </p:pic>
      <p:sp>
        <p:nvSpPr>
          <p:cNvPr id="16386" name="Title 3"/>
          <p:cNvSpPr>
            <a:spLocks/>
          </p:cNvSpPr>
          <p:nvPr/>
        </p:nvSpPr>
        <p:spPr bwMode="auto">
          <a:xfrm>
            <a:off x="303224" y="829801"/>
            <a:ext cx="2362200" cy="1200329"/>
          </a:xfrm>
          <a:prstGeom prst="rect">
            <a:avLst/>
          </a:prstGeom>
          <a:noFill/>
          <a:ln w="9525">
            <a:noFill/>
            <a:miter lim="800000"/>
            <a:headEnd/>
            <a:tailEnd/>
          </a:ln>
        </p:spPr>
        <p:txBody>
          <a:bodyPr anchor="ctr">
            <a:spAutoFit/>
          </a:bodyPr>
          <a:lstStyle/>
          <a:p>
            <a:r>
              <a:rPr lang="en-GB" sz="2400" b="1" dirty="0">
                <a:latin typeface="Calibri" pitchFamily="34" charset="0"/>
              </a:rPr>
              <a:t>Figure 4.3</a:t>
            </a:r>
          </a:p>
          <a:p>
            <a:r>
              <a:rPr lang="en-US" sz="2400" dirty="0">
                <a:latin typeface="Calibri" pitchFamily="34" charset="0"/>
              </a:rPr>
              <a:t>Event suppliers </a:t>
            </a:r>
            <a:br>
              <a:rPr lang="en-US" sz="2400" dirty="0">
                <a:latin typeface="Calibri" pitchFamily="34" charset="0"/>
              </a:rPr>
            </a:br>
            <a:r>
              <a:rPr lang="en-US" sz="2400" dirty="0">
                <a:latin typeface="Calibri" pitchFamily="34" charset="0"/>
              </a:rPr>
              <a:t>and providers</a:t>
            </a:r>
            <a:endParaRPr lang="en-GB" sz="2400" dirty="0">
              <a:latin typeface="Calibri"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1636</Words>
  <Application>Microsoft Office PowerPoint</Application>
  <PresentationFormat>Widescreen</PresentationFormat>
  <Paragraphs>147</Paragraphs>
  <Slides>25</Slides>
  <Notes>5</Notes>
  <HiddenSlides>0</HiddenSlides>
  <MMClips>2</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Operations management  Stakeholders &amp; supply chains </vt:lpstr>
      <vt:lpstr>Workforce planning </vt:lpstr>
      <vt:lpstr>Workforce planning processes can: </vt:lpstr>
      <vt:lpstr>Hard’ workforce planning </vt:lpstr>
      <vt:lpstr>PowerPoint Presentation</vt:lpstr>
      <vt:lpstr>Stakeholders &amp; supplier chains   </vt:lpstr>
      <vt:lpstr>Stakeholders </vt:lpstr>
      <vt:lpstr>Stakeholders in events</vt:lpstr>
      <vt:lpstr>Stakeholders in Tourism </vt:lpstr>
      <vt:lpstr>Classification of Stakeholders </vt:lpstr>
      <vt:lpstr>Classification of Stakeholders </vt:lpstr>
      <vt:lpstr>Classification of Stakeholders </vt:lpstr>
      <vt:lpstr>The host organisation</vt:lpstr>
      <vt:lpstr>The host community</vt:lpstr>
      <vt:lpstr>Sponsors</vt:lpstr>
      <vt:lpstr>O2 Arena </vt:lpstr>
      <vt:lpstr>Media 5 Ways Social Media Has Transformed Tourism Marketing</vt:lpstr>
      <vt:lpstr>Let's discuss </vt:lpstr>
      <vt:lpstr>Co-workers</vt:lpstr>
      <vt:lpstr>Participants and spectators</vt:lpstr>
      <vt:lpstr>Stakeholder theory to the management of events </vt:lpstr>
      <vt:lpstr>Stakeholder Management </vt:lpstr>
      <vt:lpstr>Stakeholder Management </vt:lpstr>
      <vt:lpstr>Supply Chain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An introduction</dc:title>
  <dc:creator>Helen Evans (Institute of Management and Health)</dc:creator>
  <cp:lastModifiedBy>Deborah Jenkins</cp:lastModifiedBy>
  <cp:revision>40</cp:revision>
  <dcterms:created xsi:type="dcterms:W3CDTF">2021-09-27T18:36:20Z</dcterms:created>
  <dcterms:modified xsi:type="dcterms:W3CDTF">2022-10-12T07:52:12Z</dcterms:modified>
</cp:coreProperties>
</file>