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6" r:id="rId3"/>
    <p:sldId id="258" r:id="rId4"/>
    <p:sldId id="264" r:id="rId5"/>
    <p:sldId id="265" r:id="rId6"/>
    <p:sldId id="266" r:id="rId7"/>
    <p:sldId id="267" r:id="rId8"/>
    <p:sldId id="259" r:id="rId9"/>
    <p:sldId id="260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09DE1-693C-70D8-43D5-1ED84DE08F89}" v="1223" dt="2022-02-23T20:42:30.626"/>
    <p1510:client id="{BC034CA7-09B0-42C8-AB25-2415B6ABCAE5}" v="210" dt="2022-02-22T15:18:11.564"/>
    <p1510:client id="{CC402D46-9C95-4D9A-8982-583C9520B66B}" v="203" dt="2022-02-27T13:59:50.4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ah Kauser (2026079)" userId="S::2026079@student.uwtsd.ac.uk::8345c6fd-d9e5-4df6-b908-cc9b407747c7" providerId="AD" clId="Web-{1CE09DE1-693C-70D8-43D5-1ED84DE08F89}"/>
    <pc:docChg chg="addSld modSld sldOrd">
      <pc:chgData name="Sabah Kauser (2026079)" userId="S::2026079@student.uwtsd.ac.uk::8345c6fd-d9e5-4df6-b908-cc9b407747c7" providerId="AD" clId="Web-{1CE09DE1-693C-70D8-43D5-1ED84DE08F89}" dt="2022-02-23T20:42:30.626" v="885"/>
      <pc:docMkLst>
        <pc:docMk/>
      </pc:docMkLst>
      <pc:sldChg chg="modSp ord">
        <pc:chgData name="Sabah Kauser (2026079)" userId="S::2026079@student.uwtsd.ac.uk::8345c6fd-d9e5-4df6-b908-cc9b407747c7" providerId="AD" clId="Web-{1CE09DE1-693C-70D8-43D5-1ED84DE08F89}" dt="2022-02-23T09:26:22.186" v="137"/>
        <pc:sldMkLst>
          <pc:docMk/>
          <pc:sldMk cId="109857222" sldId="256"/>
        </pc:sldMkLst>
        <pc:spChg chg="mod">
          <ac:chgData name="Sabah Kauser (2026079)" userId="S::2026079@student.uwtsd.ac.uk::8345c6fd-d9e5-4df6-b908-cc9b407747c7" providerId="AD" clId="Web-{1CE09DE1-693C-70D8-43D5-1ED84DE08F89}" dt="2022-02-23T09:25:58.387" v="135" actId="20577"/>
          <ac:spMkLst>
            <pc:docMk/>
            <pc:sldMk cId="109857222" sldId="256"/>
            <ac:spMk id="5" creationId="{A3BC41C3-F37A-4ABD-8ED0-01ECB4E35366}"/>
          </ac:spMkLst>
        </pc:spChg>
      </pc:sldChg>
      <pc:sldChg chg="modSp">
        <pc:chgData name="Sabah Kauser (2026079)" userId="S::2026079@student.uwtsd.ac.uk::8345c6fd-d9e5-4df6-b908-cc9b407747c7" providerId="AD" clId="Web-{1CE09DE1-693C-70D8-43D5-1ED84DE08F89}" dt="2022-02-23T10:20:27.655" v="611" actId="20577"/>
        <pc:sldMkLst>
          <pc:docMk/>
          <pc:sldMk cId="2812174376" sldId="257"/>
        </pc:sldMkLst>
        <pc:spChg chg="mod">
          <ac:chgData name="Sabah Kauser (2026079)" userId="S::2026079@student.uwtsd.ac.uk::8345c6fd-d9e5-4df6-b908-cc9b407747c7" providerId="AD" clId="Web-{1CE09DE1-693C-70D8-43D5-1ED84DE08F89}" dt="2022-02-23T10:20:27.655" v="611" actId="20577"/>
          <ac:spMkLst>
            <pc:docMk/>
            <pc:sldMk cId="2812174376" sldId="257"/>
            <ac:spMk id="2" creationId="{D31B1045-04EB-4420-9EC8-882F6C1E8C16}"/>
          </ac:spMkLst>
        </pc:spChg>
      </pc:sldChg>
      <pc:sldChg chg="addSp delSp modSp mod setBg setClrOvrMap">
        <pc:chgData name="Sabah Kauser (2026079)" userId="S::2026079@student.uwtsd.ac.uk::8345c6fd-d9e5-4df6-b908-cc9b407747c7" providerId="AD" clId="Web-{1CE09DE1-693C-70D8-43D5-1ED84DE08F89}" dt="2022-02-22T20:23:40.026" v="65"/>
        <pc:sldMkLst>
          <pc:docMk/>
          <pc:sldMk cId="1891797944" sldId="259"/>
        </pc:sldMkLst>
        <pc:spChg chg="add del mod">
          <ac:chgData name="Sabah Kauser (2026079)" userId="S::2026079@student.uwtsd.ac.uk::8345c6fd-d9e5-4df6-b908-cc9b407747c7" providerId="AD" clId="Web-{1CE09DE1-693C-70D8-43D5-1ED84DE08F89}" dt="2022-02-22T20:23:40.026" v="65"/>
          <ac:spMkLst>
            <pc:docMk/>
            <pc:sldMk cId="1891797944" sldId="259"/>
            <ac:spMk id="2" creationId="{8B5879F1-7BAC-4048-821A-53359F4D98DF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02.618" v="60"/>
          <ac:spMkLst>
            <pc:docMk/>
            <pc:sldMk cId="1891797944" sldId="259"/>
            <ac:spMk id="8" creationId="{A3EFF7B1-6CB7-47D1-AD37-B870CA2B2151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20.931" v="62"/>
          <ac:spMkLst>
            <pc:docMk/>
            <pc:sldMk cId="1891797944" sldId="259"/>
            <ac:spMk id="9" creationId="{9228552E-C8B1-4A80-8448-0787CE0FC70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02.618" v="60"/>
          <ac:spMkLst>
            <pc:docMk/>
            <pc:sldMk cId="1891797944" sldId="259"/>
            <ac:spMk id="10" creationId="{7FA2962B-21B6-4689-A95D-A8FF6ADE47F1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02.618" v="60"/>
          <ac:spMkLst>
            <pc:docMk/>
            <pc:sldMk cId="1891797944" sldId="259"/>
            <ac:spMk id="26" creationId="{A00D2CE1-35C1-46E6-BD59-CEE668BD90F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02.618" v="60"/>
          <ac:spMkLst>
            <pc:docMk/>
            <pc:sldMk cId="1891797944" sldId="259"/>
            <ac:spMk id="34" creationId="{E18403B7-F2C7-4C07-8522-21C31910902C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39.995" v="64"/>
          <ac:spMkLst>
            <pc:docMk/>
            <pc:sldMk cId="1891797944" sldId="259"/>
            <ac:spMk id="44" creationId="{C05CBC3C-2E5A-4839-8B9B-2E5A6ADF0F58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3:39.995" v="64"/>
          <ac:spMkLst>
            <pc:docMk/>
            <pc:sldMk cId="1891797944" sldId="259"/>
            <ac:spMk id="45" creationId="{DB5B423A-57CC-4C58-AA26-8E2E862B03A0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2T20:23:40.026" v="65"/>
          <ac:spMkLst>
            <pc:docMk/>
            <pc:sldMk cId="1891797944" sldId="259"/>
            <ac:spMk id="48" creationId="{9228552E-C8B1-4A80-8448-0787CE0FC704}"/>
          </ac:spMkLst>
        </pc:spChg>
        <pc:grpChg chg="add del">
          <ac:chgData name="Sabah Kauser (2026079)" userId="S::2026079@student.uwtsd.ac.uk::8345c6fd-d9e5-4df6-b908-cc9b407747c7" providerId="AD" clId="Web-{1CE09DE1-693C-70D8-43D5-1ED84DE08F89}" dt="2022-02-22T20:23:02.618" v="60"/>
          <ac:grpSpMkLst>
            <pc:docMk/>
            <pc:sldMk cId="1891797944" sldId="259"/>
            <ac:grpSpMk id="12" creationId="{A745280D-ED36-41FE-8EB1-CE597C99CFE8}"/>
          </ac:grpSpMkLst>
        </pc:grpChg>
        <pc:grpChg chg="add del">
          <ac:chgData name="Sabah Kauser (2026079)" userId="S::2026079@student.uwtsd.ac.uk::8345c6fd-d9e5-4df6-b908-cc9b407747c7" providerId="AD" clId="Web-{1CE09DE1-693C-70D8-43D5-1ED84DE08F89}" dt="2022-02-22T20:23:02.618" v="60"/>
          <ac:grpSpMkLst>
            <pc:docMk/>
            <pc:sldMk cId="1891797944" sldId="259"/>
            <ac:grpSpMk id="18" creationId="{80E95A5C-1E97-41C3-9DEC-245FF6DEBF1F}"/>
          </ac:grpSpMkLst>
        </pc:grpChg>
        <pc:grpChg chg="add del">
          <ac:chgData name="Sabah Kauser (2026079)" userId="S::2026079@student.uwtsd.ac.uk::8345c6fd-d9e5-4df6-b908-cc9b407747c7" providerId="AD" clId="Web-{1CE09DE1-693C-70D8-43D5-1ED84DE08F89}" dt="2022-02-22T20:23:02.618" v="60"/>
          <ac:grpSpMkLst>
            <pc:docMk/>
            <pc:sldMk cId="1891797944" sldId="259"/>
            <ac:grpSpMk id="28" creationId="{A58DCE86-9AE1-46D1-96D6-04B8B3EDF6FA}"/>
          </ac:grpSpMkLst>
        </pc:grpChg>
        <pc:grpChg chg="add del">
          <ac:chgData name="Sabah Kauser (2026079)" userId="S::2026079@student.uwtsd.ac.uk::8345c6fd-d9e5-4df6-b908-cc9b407747c7" providerId="AD" clId="Web-{1CE09DE1-693C-70D8-43D5-1ED84DE08F89}" dt="2022-02-22T20:23:02.618" v="60"/>
          <ac:grpSpMkLst>
            <pc:docMk/>
            <pc:sldMk cId="1891797944" sldId="259"/>
            <ac:grpSpMk id="36" creationId="{23B58CC6-A99E-43AF-A467-256F19287FB8}"/>
          </ac:grpSpMkLst>
        </pc:grpChg>
        <pc:graphicFrameChg chg="add del">
          <ac:chgData name="Sabah Kauser (2026079)" userId="S::2026079@student.uwtsd.ac.uk::8345c6fd-d9e5-4df6-b908-cc9b407747c7" providerId="AD" clId="Web-{1CE09DE1-693C-70D8-43D5-1ED84DE08F89}" dt="2022-02-22T20:23:02.618" v="60"/>
          <ac:graphicFrameMkLst>
            <pc:docMk/>
            <pc:sldMk cId="1891797944" sldId="259"/>
            <ac:graphicFrameMk id="4" creationId="{5309197A-F43F-466E-AB7A-F4599131B13F}"/>
          </ac:graphicFrameMkLst>
        </pc:graphicFrameChg>
        <pc:graphicFrameChg chg="add del">
          <ac:chgData name="Sabah Kauser (2026079)" userId="S::2026079@student.uwtsd.ac.uk::8345c6fd-d9e5-4df6-b908-cc9b407747c7" providerId="AD" clId="Web-{1CE09DE1-693C-70D8-43D5-1ED84DE08F89}" dt="2022-02-22T20:23:20.931" v="62"/>
          <ac:graphicFrameMkLst>
            <pc:docMk/>
            <pc:sldMk cId="1891797944" sldId="259"/>
            <ac:graphicFrameMk id="42" creationId="{97C5AAE2-71A6-40F5-B18C-91C669228CDE}"/>
          </ac:graphicFrameMkLst>
        </pc:graphicFrameChg>
        <pc:graphicFrameChg chg="add del">
          <ac:chgData name="Sabah Kauser (2026079)" userId="S::2026079@student.uwtsd.ac.uk::8345c6fd-d9e5-4df6-b908-cc9b407747c7" providerId="AD" clId="Web-{1CE09DE1-693C-70D8-43D5-1ED84DE08F89}" dt="2022-02-22T20:23:39.995" v="64"/>
          <ac:graphicFrameMkLst>
            <pc:docMk/>
            <pc:sldMk cId="1891797944" sldId="259"/>
            <ac:graphicFrameMk id="46" creationId="{5622EC29-5578-421D-9F54-F25FD1C244AD}"/>
          </ac:graphicFrameMkLst>
        </pc:graphicFrameChg>
        <pc:graphicFrameChg chg="add">
          <ac:chgData name="Sabah Kauser (2026079)" userId="S::2026079@student.uwtsd.ac.uk::8345c6fd-d9e5-4df6-b908-cc9b407747c7" providerId="AD" clId="Web-{1CE09DE1-693C-70D8-43D5-1ED84DE08F89}" dt="2022-02-22T20:23:40.026" v="65"/>
          <ac:graphicFrameMkLst>
            <pc:docMk/>
            <pc:sldMk cId="1891797944" sldId="259"/>
            <ac:graphicFrameMk id="50" creationId="{97C5AAE2-71A6-40F5-B18C-91C669228CDE}"/>
          </ac:graphicFrameMkLst>
        </pc:graphicFrameChg>
        <pc:picChg chg="add del">
          <ac:chgData name="Sabah Kauser (2026079)" userId="S::2026079@student.uwtsd.ac.uk::8345c6fd-d9e5-4df6-b908-cc9b407747c7" providerId="AD" clId="Web-{1CE09DE1-693C-70D8-43D5-1ED84DE08F89}" dt="2022-02-22T20:23:20.931" v="62"/>
          <ac:picMkLst>
            <pc:docMk/>
            <pc:sldMk cId="1891797944" sldId="259"/>
            <ac:picMk id="5" creationId="{C06DF1FE-C18E-4238-9B38-85E93775329C}"/>
          </ac:picMkLst>
        </pc:picChg>
        <pc:picChg chg="add">
          <ac:chgData name="Sabah Kauser (2026079)" userId="S::2026079@student.uwtsd.ac.uk::8345c6fd-d9e5-4df6-b908-cc9b407747c7" providerId="AD" clId="Web-{1CE09DE1-693C-70D8-43D5-1ED84DE08F89}" dt="2022-02-22T20:23:40.026" v="65"/>
          <ac:picMkLst>
            <pc:docMk/>
            <pc:sldMk cId="1891797944" sldId="259"/>
            <ac:picMk id="49" creationId="{C06DF1FE-C18E-4238-9B38-85E93775329C}"/>
          </ac:picMkLst>
        </pc:picChg>
      </pc:sldChg>
      <pc:sldChg chg="addSp delSp modSp new mod setBg modClrScheme delDesignElem chgLayout">
        <pc:chgData name="Sabah Kauser (2026079)" userId="S::2026079@student.uwtsd.ac.uk::8345c6fd-d9e5-4df6-b908-cc9b407747c7" providerId="AD" clId="Web-{1CE09DE1-693C-70D8-43D5-1ED84DE08F89}" dt="2022-02-22T20:22:37.976" v="58"/>
        <pc:sldMkLst>
          <pc:docMk/>
          <pc:sldMk cId="2073816821" sldId="260"/>
        </pc:sldMkLst>
        <pc:spChg chg="add del mod ord">
          <ac:chgData name="Sabah Kauser (2026079)" userId="S::2026079@student.uwtsd.ac.uk::8345c6fd-d9e5-4df6-b908-cc9b407747c7" providerId="AD" clId="Web-{1CE09DE1-693C-70D8-43D5-1ED84DE08F89}" dt="2022-02-22T20:22:30.600" v="57"/>
          <ac:spMkLst>
            <pc:docMk/>
            <pc:sldMk cId="2073816821" sldId="260"/>
            <ac:spMk id="3" creationId="{D3BCED1D-1E54-4099-819A-9DB451A283C4}"/>
          </ac:spMkLst>
        </pc:spChg>
        <pc:spChg chg="add del mod ord">
          <ac:chgData name="Sabah Kauser (2026079)" userId="S::2026079@student.uwtsd.ac.uk::8345c6fd-d9e5-4df6-b908-cc9b407747c7" providerId="AD" clId="Web-{1CE09DE1-693C-70D8-43D5-1ED84DE08F89}" dt="2022-02-22T20:22:30.600" v="57"/>
          <ac:spMkLst>
            <pc:docMk/>
            <pc:sldMk cId="2073816821" sldId="260"/>
            <ac:spMk id="4" creationId="{C328E5DC-366C-4798-A568-870FF0210354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2T20:22:37.976" v="58"/>
          <ac:spMkLst>
            <pc:docMk/>
            <pc:sldMk cId="2073816821" sldId="260"/>
            <ac:spMk id="5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2:30.600" v="57"/>
          <ac:spMkLst>
            <pc:docMk/>
            <pc:sldMk cId="2073816821" sldId="260"/>
            <ac:spMk id="6" creationId="{D4D28E87-62D2-4602-B72F-5F74AA236CC3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7" creationId="{F3060C83-F051-4F0E-ABAD-AA0DFC48B218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2T20:22:37.976" v="58"/>
          <ac:spMkLst>
            <pc:docMk/>
            <pc:sldMk cId="2073816821" sldId="260"/>
            <ac:spMk id="8" creationId="{E2384209-CB15-4CDF-9D31-C44FD9A3F20D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9" creationId="{83C98ABE-055B-441F-B07E-44F97F083C39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2T20:22:37.976" v="58"/>
          <ac:spMkLst>
            <pc:docMk/>
            <pc:sldMk cId="2073816821" sldId="260"/>
            <ac:spMk id="10" creationId="{2633B3B5-CC90-43F0-8714-D31D1F3F0209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11" creationId="{29FDB030-9B49-4CED-8CCD-4D99382388AC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2T20:22:37.976" v="58"/>
          <ac:spMkLst>
            <pc:docMk/>
            <pc:sldMk cId="2073816821" sldId="260"/>
            <ac:spMk id="12" creationId="{A8D57A06-A426-446D-B02C-A2DC6B62E45E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13" creationId="{3783CA14-24A1-485C-8B30-D6A5D87987AD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15" creationId="{9A97C86A-04D6-40F7-AE84-31AB43E6A846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17" creationId="{FF9F2414-84E8-453E-B1F3-389FDE8192D9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19:28:33.618" v="50"/>
          <ac:spMkLst>
            <pc:docMk/>
            <pc:sldMk cId="2073816821" sldId="260"/>
            <ac:spMk id="19" creationId="{3ECA69A1-7536-43AC-85EF-C7106179F5ED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1:56.379" v="55"/>
          <ac:spMkLst>
            <pc:docMk/>
            <pc:sldMk cId="2073816821" sldId="260"/>
            <ac:spMk id="21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1:56.379" v="55"/>
          <ac:spMkLst>
            <pc:docMk/>
            <pc:sldMk cId="2073816821" sldId="260"/>
            <ac:spMk id="22" creationId="{E2384209-CB15-4CDF-9D31-C44FD9A3F20D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1:56.379" v="55"/>
          <ac:spMkLst>
            <pc:docMk/>
            <pc:sldMk cId="2073816821" sldId="260"/>
            <ac:spMk id="23" creationId="{2633B3B5-CC90-43F0-8714-D31D1F3F0209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2T20:21:56.379" v="55"/>
          <ac:spMkLst>
            <pc:docMk/>
            <pc:sldMk cId="2073816821" sldId="260"/>
            <ac:spMk id="24" creationId="{A8D57A06-A426-446D-B02C-A2DC6B62E45E}"/>
          </ac:spMkLst>
        </pc:spChg>
        <pc:picChg chg="add mod ord">
          <ac:chgData name="Sabah Kauser (2026079)" userId="S::2026079@student.uwtsd.ac.uk::8345c6fd-d9e5-4df6-b908-cc9b407747c7" providerId="AD" clId="Web-{1CE09DE1-693C-70D8-43D5-1ED84DE08F89}" dt="2022-02-22T20:22:37.976" v="58"/>
          <ac:picMkLst>
            <pc:docMk/>
            <pc:sldMk cId="2073816821" sldId="260"/>
            <ac:picMk id="2" creationId="{1AD55790-BD80-4781-93BB-E9CBAE2CF95A}"/>
          </ac:picMkLst>
        </pc:picChg>
      </pc:sldChg>
      <pc:sldChg chg="addSp new">
        <pc:chgData name="Sabah Kauser (2026079)" userId="S::2026079@student.uwtsd.ac.uk::8345c6fd-d9e5-4df6-b908-cc9b407747c7" providerId="AD" clId="Web-{1CE09DE1-693C-70D8-43D5-1ED84DE08F89}" dt="2022-02-23T20:42:30.626" v="885"/>
        <pc:sldMkLst>
          <pc:docMk/>
          <pc:sldMk cId="2140918875" sldId="261"/>
        </pc:sldMkLst>
        <pc:spChg chg="add">
          <ac:chgData name="Sabah Kauser (2026079)" userId="S::2026079@student.uwtsd.ac.uk::8345c6fd-d9e5-4df6-b908-cc9b407747c7" providerId="AD" clId="Web-{1CE09DE1-693C-70D8-43D5-1ED84DE08F89}" dt="2022-02-23T20:42:30.626" v="885"/>
          <ac:spMkLst>
            <pc:docMk/>
            <pc:sldMk cId="2140918875" sldId="261"/>
            <ac:spMk id="2" creationId="{2D3EF97D-CFC2-4729-BEF8-7C9CBE153C97}"/>
          </ac:spMkLst>
        </pc:spChg>
      </pc:sldChg>
      <pc:sldChg chg="new">
        <pc:chgData name="Sabah Kauser (2026079)" userId="S::2026079@student.uwtsd.ac.uk::8345c6fd-d9e5-4df6-b908-cc9b407747c7" providerId="AD" clId="Web-{1CE09DE1-693C-70D8-43D5-1ED84DE08F89}" dt="2022-02-22T20:10:36.947" v="53"/>
        <pc:sldMkLst>
          <pc:docMk/>
          <pc:sldMk cId="4105928498" sldId="262"/>
        </pc:sldMkLst>
      </pc:sldChg>
      <pc:sldChg chg="new">
        <pc:chgData name="Sabah Kauser (2026079)" userId="S::2026079@student.uwtsd.ac.uk::8345c6fd-d9e5-4df6-b908-cc9b407747c7" providerId="AD" clId="Web-{1CE09DE1-693C-70D8-43D5-1ED84DE08F89}" dt="2022-02-22T20:10:38.041" v="54"/>
        <pc:sldMkLst>
          <pc:docMk/>
          <pc:sldMk cId="1112940651" sldId="263"/>
        </pc:sldMkLst>
      </pc:sldChg>
      <pc:sldChg chg="addSp delSp modSp new mod setBg modNotes">
        <pc:chgData name="Sabah Kauser (2026079)" userId="S::2026079@student.uwtsd.ac.uk::8345c6fd-d9e5-4df6-b908-cc9b407747c7" providerId="AD" clId="Web-{1CE09DE1-693C-70D8-43D5-1ED84DE08F89}" dt="2022-02-23T11:36:29.976" v="713" actId="20577"/>
        <pc:sldMkLst>
          <pc:docMk/>
          <pc:sldMk cId="149790421" sldId="264"/>
        </pc:sldMkLst>
        <pc:spChg chg="add del mod">
          <ac:chgData name="Sabah Kauser (2026079)" userId="S::2026079@student.uwtsd.ac.uk::8345c6fd-d9e5-4df6-b908-cc9b407747c7" providerId="AD" clId="Web-{1CE09DE1-693C-70D8-43D5-1ED84DE08F89}" dt="2022-02-23T11:36:29.976" v="713" actId="20577"/>
          <ac:spMkLst>
            <pc:docMk/>
            <pc:sldMk cId="149790421" sldId="264"/>
            <ac:spMk id="2" creationId="{1417F7C1-167F-4C23-8708-F2AE589E286F}"/>
          </ac:spMkLst>
        </pc:spChg>
        <pc:graphicFrameChg chg="add del">
          <ac:chgData name="Sabah Kauser (2026079)" userId="S::2026079@student.uwtsd.ac.uk::8345c6fd-d9e5-4df6-b908-cc9b407747c7" providerId="AD" clId="Web-{1CE09DE1-693C-70D8-43D5-1ED84DE08F89}" dt="2022-02-23T11:35:32.647" v="705"/>
          <ac:graphicFrameMkLst>
            <pc:docMk/>
            <pc:sldMk cId="149790421" sldId="264"/>
            <ac:graphicFrameMk id="4" creationId="{6AF64648-D1DB-4949-ACC0-28B3119C6408}"/>
          </ac:graphicFrameMkLst>
        </pc:graphicFrameChg>
        <pc:picChg chg="add del">
          <ac:chgData name="Sabah Kauser (2026079)" userId="S::2026079@student.uwtsd.ac.uk::8345c6fd-d9e5-4df6-b908-cc9b407747c7" providerId="AD" clId="Web-{1CE09DE1-693C-70D8-43D5-1ED84DE08F89}" dt="2022-02-23T11:35:32.647" v="705"/>
          <ac:picMkLst>
            <pc:docMk/>
            <pc:sldMk cId="149790421" sldId="264"/>
            <ac:picMk id="5" creationId="{ACBE9BED-02DB-4AB3-ABB8-EA57A10571C5}"/>
          </ac:picMkLst>
        </pc:picChg>
        <pc:cxnChg chg="add del">
          <ac:chgData name="Sabah Kauser (2026079)" userId="S::2026079@student.uwtsd.ac.uk::8345c6fd-d9e5-4df6-b908-cc9b407747c7" providerId="AD" clId="Web-{1CE09DE1-693C-70D8-43D5-1ED84DE08F89}" dt="2022-02-23T11:35:32.647" v="705"/>
          <ac:cxnSpMkLst>
            <pc:docMk/>
            <pc:sldMk cId="149790421" sldId="264"/>
            <ac:cxnSpMk id="9" creationId="{A7F400EE-A8A5-48AF-B4D6-291B52C6F0B0}"/>
          </ac:cxnSpMkLst>
        </pc:cxnChg>
      </pc:sldChg>
      <pc:sldChg chg="addSp delSp modSp new mod setBg setClrOvrMap">
        <pc:chgData name="Sabah Kauser (2026079)" userId="S::2026079@student.uwtsd.ac.uk::8345c6fd-d9e5-4df6-b908-cc9b407747c7" providerId="AD" clId="Web-{1CE09DE1-693C-70D8-43D5-1ED84DE08F89}" dt="2022-02-23T11:35:00.302" v="703" actId="1076"/>
        <pc:sldMkLst>
          <pc:docMk/>
          <pc:sldMk cId="2293848576" sldId="265"/>
        </pc:sldMkLst>
        <pc:spChg chg="add del mod">
          <ac:chgData name="Sabah Kauser (2026079)" userId="S::2026079@student.uwtsd.ac.uk::8345c6fd-d9e5-4df6-b908-cc9b407747c7" providerId="AD" clId="Web-{1CE09DE1-693C-70D8-43D5-1ED84DE08F89}" dt="2022-02-23T10:27:25.087" v="659"/>
          <ac:spMkLst>
            <pc:docMk/>
            <pc:sldMk cId="2293848576" sldId="265"/>
            <ac:spMk id="2" creationId="{A613EEEE-F481-4968-8F22-278042BF232C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1:34:39.770" v="701"/>
          <ac:spMkLst>
            <pc:docMk/>
            <pc:sldMk cId="2293848576" sldId="265"/>
            <ac:spMk id="7" creationId="{9228552E-C8B1-4A80-8448-0787CE0FC70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6.273" v="652"/>
          <ac:spMkLst>
            <pc:docMk/>
            <pc:sldMk cId="2293848576" sldId="265"/>
            <ac:spMk id="8" creationId="{8FC9BE17-9A7B-462D-AE50-3D877738730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7:15.618" v="658"/>
          <ac:spMkLst>
            <pc:docMk/>
            <pc:sldMk cId="2293848576" sldId="265"/>
            <ac:spMk id="9" creationId="{9228552E-C8B1-4A80-8448-0787CE0FC70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6.273" v="652"/>
          <ac:spMkLst>
            <pc:docMk/>
            <pc:sldMk cId="2293848576" sldId="265"/>
            <ac:spMk id="10" creationId="{3EBE8569-6AEC-4B8C-8D53-2DE337CDBA65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6.273" v="652"/>
          <ac:spMkLst>
            <pc:docMk/>
            <pc:sldMk cId="2293848576" sldId="265"/>
            <ac:spMk id="12" creationId="{55D4142C-5077-457F-A6AD-3FECFDB39685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6.273" v="652"/>
          <ac:spMkLst>
            <pc:docMk/>
            <pc:sldMk cId="2293848576" sldId="265"/>
            <ac:spMk id="14" creationId="{7A5F0580-5EE9-419F-96EE-B6529EF6E7D0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8:07.463" v="661"/>
          <ac:spMkLst>
            <pc:docMk/>
            <pc:sldMk cId="2293848576" sldId="265"/>
            <ac:spMk id="15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9.054" v="654"/>
          <ac:spMkLst>
            <pc:docMk/>
            <pc:sldMk cId="2293848576" sldId="265"/>
            <ac:spMk id="17" creationId="{8F23F8A3-8FD7-4779-8323-FDC26BE99889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19.054" v="654"/>
          <ac:spMkLst>
            <pc:docMk/>
            <pc:sldMk cId="2293848576" sldId="265"/>
            <ac:spMk id="18" creationId="{F605C4CC-A25C-416F-8333-7CB7DC97D870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8:07.463" v="661"/>
          <ac:spMkLst>
            <pc:docMk/>
            <pc:sldMk cId="2293848576" sldId="265"/>
            <ac:spMk id="19" creationId="{FD073016-B734-483B-8953-5BADEE145112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23.882" v="656"/>
          <ac:spMkLst>
            <pc:docMk/>
            <pc:sldMk cId="2293848576" sldId="265"/>
            <ac:spMk id="20" creationId="{2B566528-1B12-4246-9431-5C2D7D081168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23.882" v="656"/>
          <ac:spMkLst>
            <pc:docMk/>
            <pc:sldMk cId="2293848576" sldId="265"/>
            <ac:spMk id="21" creationId="{2E80C965-DB6D-4F81-9E9E-B027384D0BD6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23.882" v="656"/>
          <ac:spMkLst>
            <pc:docMk/>
            <pc:sldMk cId="2293848576" sldId="265"/>
            <ac:spMk id="22" creationId="{A580F890-B085-4E95-96AA-55AEBEC5CE6E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23.882" v="656"/>
          <ac:spMkLst>
            <pc:docMk/>
            <pc:sldMk cId="2293848576" sldId="265"/>
            <ac:spMk id="23" creationId="{D3F51FEB-38FB-4F6C-9F7B-2F2AFAB65463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6:23.882" v="656"/>
          <ac:spMkLst>
            <pc:docMk/>
            <pc:sldMk cId="2293848576" sldId="265"/>
            <ac:spMk id="24" creationId="{1E547BA6-BAE0-43BB-A7CA-60F69CE252F0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8:07.463" v="661"/>
          <ac:spMkLst>
            <pc:docMk/>
            <pc:sldMk cId="2293848576" sldId="265"/>
            <ac:spMk id="26" creationId="{90A7EAB6-59D3-4325-8DE6-E0CA4009CE53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8:07.463" v="661"/>
          <ac:spMkLst>
            <pc:docMk/>
            <pc:sldMk cId="2293848576" sldId="265"/>
            <ac:spMk id="27" creationId="{A8D57A06-A426-446D-B02C-A2DC6B62E45E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12.996" v="663"/>
          <ac:spMkLst>
            <pc:docMk/>
            <pc:sldMk cId="2293848576" sldId="265"/>
            <ac:spMk id="28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12.996" v="663"/>
          <ac:spMkLst>
            <pc:docMk/>
            <pc:sldMk cId="2293848576" sldId="265"/>
            <ac:spMk id="29" creationId="{E2384209-CB15-4CDF-9D31-C44FD9A3F20D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12.996" v="663"/>
          <ac:spMkLst>
            <pc:docMk/>
            <pc:sldMk cId="2293848576" sldId="265"/>
            <ac:spMk id="30" creationId="{2633B3B5-CC90-43F0-8714-D31D1F3F0209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12.996" v="663"/>
          <ac:spMkLst>
            <pc:docMk/>
            <pc:sldMk cId="2293848576" sldId="265"/>
            <ac:spMk id="31" creationId="{A8D57A06-A426-446D-B02C-A2DC6B62E45E}"/>
          </ac:spMkLst>
        </pc:spChg>
        <pc:spChg chg="add">
          <ac:chgData name="Sabah Kauser (2026079)" userId="S::2026079@student.uwtsd.ac.uk::8345c6fd-d9e5-4df6-b908-cc9b407747c7" providerId="AD" clId="Web-{1CE09DE1-693C-70D8-43D5-1ED84DE08F89}" dt="2022-02-23T11:34:39.770" v="701"/>
          <ac:spMkLst>
            <pc:docMk/>
            <pc:sldMk cId="2293848576" sldId="265"/>
            <ac:spMk id="32" creationId="{B50AB553-2A96-4A92-96F2-93548E096954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27.386" v="665"/>
          <ac:spMkLst>
            <pc:docMk/>
            <pc:sldMk cId="2293848576" sldId="265"/>
            <ac:spMk id="33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27.386" v="665"/>
          <ac:spMkLst>
            <pc:docMk/>
            <pc:sldMk cId="2293848576" sldId="265"/>
            <ac:spMk id="34" creationId="{FD073016-B734-483B-8953-5BADEE145112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27.386" v="665"/>
          <ac:spMkLst>
            <pc:docMk/>
            <pc:sldMk cId="2293848576" sldId="265"/>
            <ac:spMk id="35" creationId="{90A7EAB6-59D3-4325-8DE6-E0CA4009CE53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27.386" v="665"/>
          <ac:spMkLst>
            <pc:docMk/>
            <pc:sldMk cId="2293848576" sldId="265"/>
            <ac:spMk id="36" creationId="{A8D57A06-A426-446D-B02C-A2DC6B62E45E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42.715" v="667"/>
          <ac:spMkLst>
            <pc:docMk/>
            <pc:sldMk cId="2293848576" sldId="265"/>
            <ac:spMk id="38" creationId="{23A58148-D452-4F6F-A2FE-EED968DE1970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45.434" v="669"/>
          <ac:spMkLst>
            <pc:docMk/>
            <pc:sldMk cId="2293848576" sldId="265"/>
            <ac:spMk id="40" creationId="{AB8C311F-7253-4AED-9701-7FC0708C41C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45.434" v="669"/>
          <ac:spMkLst>
            <pc:docMk/>
            <pc:sldMk cId="2293848576" sldId="265"/>
            <ac:spMk id="41" creationId="{FD073016-B734-483B-8953-5BADEE145112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45.434" v="669"/>
          <ac:spMkLst>
            <pc:docMk/>
            <pc:sldMk cId="2293848576" sldId="265"/>
            <ac:spMk id="42" creationId="{90A7EAB6-59D3-4325-8DE6-E0CA4009CE53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45.434" v="669"/>
          <ac:spMkLst>
            <pc:docMk/>
            <pc:sldMk cId="2293848576" sldId="265"/>
            <ac:spMk id="43" creationId="{A8D57A06-A426-446D-B02C-A2DC6B62E45E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0:29:51.012" v="671"/>
          <ac:spMkLst>
            <pc:docMk/>
            <pc:sldMk cId="2293848576" sldId="265"/>
            <ac:spMk id="45" creationId="{FCEC2294-5A7B-45E5-9251-C1AA89F4ADCF}"/>
          </ac:spMkLst>
        </pc:spChg>
        <pc:graphicFrameChg chg="add del">
          <ac:chgData name="Sabah Kauser (2026079)" userId="S::2026079@student.uwtsd.ac.uk::8345c6fd-d9e5-4df6-b908-cc9b407747c7" providerId="AD" clId="Web-{1CE09DE1-693C-70D8-43D5-1ED84DE08F89}" dt="2022-02-23T10:27:15.618" v="658"/>
          <ac:graphicFrameMkLst>
            <pc:docMk/>
            <pc:sldMk cId="2293848576" sldId="265"/>
            <ac:graphicFrameMk id="6" creationId="{B43407A7-7FB8-4F7D-A87E-600BCA3989ED}"/>
          </ac:graphicFrameMkLst>
        </pc:graphicFrameChg>
        <pc:graphicFrameChg chg="add mod modGraphic">
          <ac:chgData name="Sabah Kauser (2026079)" userId="S::2026079@student.uwtsd.ac.uk::8345c6fd-d9e5-4df6-b908-cc9b407747c7" providerId="AD" clId="Web-{1CE09DE1-693C-70D8-43D5-1ED84DE08F89}" dt="2022-02-23T11:35:00.302" v="703" actId="1076"/>
          <ac:graphicFrameMkLst>
            <pc:docMk/>
            <pc:sldMk cId="2293848576" sldId="265"/>
            <ac:graphicFrameMk id="13" creationId="{B43407A7-7FB8-4F7D-A87E-600BCA3989ED}"/>
          </ac:graphicFrameMkLst>
        </pc:graphicFrameChg>
        <pc:graphicFrameChg chg="add del">
          <ac:chgData name="Sabah Kauser (2026079)" userId="S::2026079@student.uwtsd.ac.uk::8345c6fd-d9e5-4df6-b908-cc9b407747c7" providerId="AD" clId="Web-{1CE09DE1-693C-70D8-43D5-1ED84DE08F89}" dt="2022-02-23T10:26:23.882" v="656"/>
          <ac:graphicFrameMkLst>
            <pc:docMk/>
            <pc:sldMk cId="2293848576" sldId="265"/>
            <ac:graphicFrameMk id="25" creationId="{E7B41C4C-BC8D-414E-98C8-2A373624D8D6}"/>
          </ac:graphicFrameMkLst>
        </pc:graphicFrameChg>
        <pc:picChg chg="add del">
          <ac:chgData name="Sabah Kauser (2026079)" userId="S::2026079@student.uwtsd.ac.uk::8345c6fd-d9e5-4df6-b908-cc9b407747c7" providerId="AD" clId="Web-{1CE09DE1-693C-70D8-43D5-1ED84DE08F89}" dt="2022-02-23T10:26:16.273" v="652"/>
          <ac:picMkLst>
            <pc:docMk/>
            <pc:sldMk cId="2293848576" sldId="265"/>
            <ac:picMk id="4" creationId="{446AFB59-848B-4574-887A-5133B1150EA2}"/>
          </ac:picMkLst>
        </pc:picChg>
        <pc:picChg chg="add del">
          <ac:chgData name="Sabah Kauser (2026079)" userId="S::2026079@student.uwtsd.ac.uk::8345c6fd-d9e5-4df6-b908-cc9b407747c7" providerId="AD" clId="Web-{1CE09DE1-693C-70D8-43D5-1ED84DE08F89}" dt="2022-02-23T10:27:15.618" v="658"/>
          <ac:picMkLst>
            <pc:docMk/>
            <pc:sldMk cId="2293848576" sldId="265"/>
            <ac:picMk id="5" creationId="{422A02E1-7596-456F-B724-CE65D28B3ACE}"/>
          </ac:picMkLst>
        </pc:picChg>
        <pc:picChg chg="add mod">
          <ac:chgData name="Sabah Kauser (2026079)" userId="S::2026079@student.uwtsd.ac.uk::8345c6fd-d9e5-4df6-b908-cc9b407747c7" providerId="AD" clId="Web-{1CE09DE1-693C-70D8-43D5-1ED84DE08F89}" dt="2022-02-23T11:34:39.770" v="701"/>
          <ac:picMkLst>
            <pc:docMk/>
            <pc:sldMk cId="2293848576" sldId="265"/>
            <ac:picMk id="11" creationId="{422A02E1-7596-456F-B724-CE65D28B3ACE}"/>
          </ac:picMkLst>
        </pc:picChg>
        <pc:picChg chg="add del">
          <ac:chgData name="Sabah Kauser (2026079)" userId="S::2026079@student.uwtsd.ac.uk::8345c6fd-d9e5-4df6-b908-cc9b407747c7" providerId="AD" clId="Web-{1CE09DE1-693C-70D8-43D5-1ED84DE08F89}" dt="2022-02-23T10:26:19.054" v="654"/>
          <ac:picMkLst>
            <pc:docMk/>
            <pc:sldMk cId="2293848576" sldId="265"/>
            <ac:picMk id="16" creationId="{323966A9-54FB-4B44-BFC8-CFF80DC14D50}"/>
          </ac:picMkLst>
        </pc:picChg>
        <pc:cxnChg chg="add del">
          <ac:chgData name="Sabah Kauser (2026079)" userId="S::2026079@student.uwtsd.ac.uk::8345c6fd-d9e5-4df6-b908-cc9b407747c7" providerId="AD" clId="Web-{1CE09DE1-693C-70D8-43D5-1ED84DE08F89}" dt="2022-02-23T10:29:51.012" v="671"/>
          <ac:cxnSpMkLst>
            <pc:docMk/>
            <pc:sldMk cId="2293848576" sldId="265"/>
            <ac:cxnSpMk id="46" creationId="{67182200-4859-4C8D-BCBB-55B245C28BA3}"/>
          </ac:cxnSpMkLst>
        </pc:cxnChg>
      </pc:sldChg>
      <pc:sldChg chg="addSp delSp modSp new mod setBg">
        <pc:chgData name="Sabah Kauser (2026079)" userId="S::2026079@student.uwtsd.ac.uk::8345c6fd-d9e5-4df6-b908-cc9b407747c7" providerId="AD" clId="Web-{1CE09DE1-693C-70D8-43D5-1ED84DE08F89}" dt="2022-02-23T20:41:40.749" v="884" actId="1076"/>
        <pc:sldMkLst>
          <pc:docMk/>
          <pc:sldMk cId="4214414217" sldId="266"/>
        </pc:sldMkLst>
        <pc:spChg chg="add mod">
          <ac:chgData name="Sabah Kauser (2026079)" userId="S::2026079@student.uwtsd.ac.uk::8345c6fd-d9e5-4df6-b908-cc9b407747c7" providerId="AD" clId="Web-{1CE09DE1-693C-70D8-43D5-1ED84DE08F89}" dt="2022-02-23T20:41:40.749" v="884" actId="1076"/>
          <ac:spMkLst>
            <pc:docMk/>
            <pc:sldMk cId="4214414217" sldId="266"/>
            <ac:spMk id="2" creationId="{44B3BEBB-ED0E-4112-A581-76B50E014B1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1:53:19.473" v="879"/>
          <ac:spMkLst>
            <pc:docMk/>
            <pc:sldMk cId="4214414217" sldId="266"/>
            <ac:spMk id="7" creationId="{979E27D9-03C7-44E2-9FF8-15D0C8506AF7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1:53:19.473" v="879"/>
          <ac:spMkLst>
            <pc:docMk/>
            <pc:sldMk cId="4214414217" sldId="266"/>
            <ac:spMk id="9" creationId="{EEBF1590-3B36-48EE-A89D-3B6F3CB256AB}"/>
          </ac:spMkLst>
        </pc:spChg>
        <pc:spChg chg="add del">
          <ac:chgData name="Sabah Kauser (2026079)" userId="S::2026079@student.uwtsd.ac.uk::8345c6fd-d9e5-4df6-b908-cc9b407747c7" providerId="AD" clId="Web-{1CE09DE1-693C-70D8-43D5-1ED84DE08F89}" dt="2022-02-23T11:53:19.473" v="879"/>
          <ac:spMkLst>
            <pc:docMk/>
            <pc:sldMk cId="4214414217" sldId="266"/>
            <ac:spMk id="11" creationId="{AC8F6C8C-AB5A-4548-942D-E3FD40ACBC49}"/>
          </ac:spMkLst>
        </pc:spChg>
      </pc:sldChg>
      <pc:sldChg chg="new">
        <pc:chgData name="Sabah Kauser (2026079)" userId="S::2026079@student.uwtsd.ac.uk::8345c6fd-d9e5-4df6-b908-cc9b407747c7" providerId="AD" clId="Web-{1CE09DE1-693C-70D8-43D5-1ED84DE08F89}" dt="2022-02-23T10:22:36.783" v="629"/>
        <pc:sldMkLst>
          <pc:docMk/>
          <pc:sldMk cId="2528598806" sldId="267"/>
        </pc:sldMkLst>
      </pc:sldChg>
    </pc:docChg>
  </pc:docChgLst>
  <pc:docChgLst>
    <pc:chgData name="Sabah Kauser (2026079)" userId="S::2026079@student.uwtsd.ac.uk::8345c6fd-d9e5-4df6-b908-cc9b407747c7" providerId="AD" clId="Web-{BC034CA7-09B0-42C8-AB25-2415B6ABCAE5}"/>
    <pc:docChg chg="addSld modSld sldOrd">
      <pc:chgData name="Sabah Kauser (2026079)" userId="S::2026079@student.uwtsd.ac.uk::8345c6fd-d9e5-4df6-b908-cc9b407747c7" providerId="AD" clId="Web-{BC034CA7-09B0-42C8-AB25-2415B6ABCAE5}" dt="2022-02-22T15:18:11.564" v="155" actId="20577"/>
      <pc:docMkLst>
        <pc:docMk/>
      </pc:docMkLst>
      <pc:sldChg chg="addSp delSp modSp mod ord setBg modClrScheme chgLayout">
        <pc:chgData name="Sabah Kauser (2026079)" userId="S::2026079@student.uwtsd.ac.uk::8345c6fd-d9e5-4df6-b908-cc9b407747c7" providerId="AD" clId="Web-{BC034CA7-09B0-42C8-AB25-2415B6ABCAE5}" dt="2022-02-21T19:20:41.287" v="110"/>
        <pc:sldMkLst>
          <pc:docMk/>
          <pc:sldMk cId="109857222" sldId="256"/>
        </pc:sldMkLst>
        <pc:spChg chg="mod ord">
          <ac:chgData name="Sabah Kauser (2026079)" userId="S::2026079@student.uwtsd.ac.uk::8345c6fd-d9e5-4df6-b908-cc9b407747c7" providerId="AD" clId="Web-{BC034CA7-09B0-42C8-AB25-2415B6ABCAE5}" dt="2022-02-21T19:20:37.115" v="109" actId="20577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Sabah Kauser (2026079)" userId="S::2026079@student.uwtsd.ac.uk::8345c6fd-d9e5-4df6-b908-cc9b407747c7" providerId="AD" clId="Web-{BC034CA7-09B0-42C8-AB25-2415B6ABCAE5}" dt="2022-02-21T19:14:08.216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bah Kauser (2026079)" userId="S::2026079@student.uwtsd.ac.uk::8345c6fd-d9e5-4df6-b908-cc9b407747c7" providerId="AD" clId="Web-{BC034CA7-09B0-42C8-AB25-2415B6ABCAE5}" dt="2022-02-21T19:20:41.287" v="110"/>
          <ac:spMkLst>
            <pc:docMk/>
            <pc:sldMk cId="109857222" sldId="256"/>
            <ac:spMk id="5" creationId="{A3BC41C3-F37A-4ABD-8ED0-01ECB4E35366}"/>
          </ac:spMkLst>
        </pc:spChg>
        <pc:spChg chg="add">
          <ac:chgData name="Sabah Kauser (2026079)" userId="S::2026079@student.uwtsd.ac.uk::8345c6fd-d9e5-4df6-b908-cc9b407747c7" providerId="AD" clId="Web-{BC034CA7-09B0-42C8-AB25-2415B6ABCAE5}" dt="2022-02-21T19:20:24.896" v="107"/>
          <ac:spMkLst>
            <pc:docMk/>
            <pc:sldMk cId="109857222" sldId="256"/>
            <ac:spMk id="9" creationId="{71FC7D98-7B8B-402A-90FC-F027482F2142}"/>
          </ac:spMkLst>
        </pc:spChg>
        <pc:spChg chg="add">
          <ac:chgData name="Sabah Kauser (2026079)" userId="S::2026079@student.uwtsd.ac.uk::8345c6fd-d9e5-4df6-b908-cc9b407747c7" providerId="AD" clId="Web-{BC034CA7-09B0-42C8-AB25-2415B6ABCAE5}" dt="2022-02-21T19:20:24.896" v="107"/>
          <ac:spMkLst>
            <pc:docMk/>
            <pc:sldMk cId="109857222" sldId="256"/>
            <ac:spMk id="11" creationId="{AD7356EA-285B-4E5D-8FEC-104659A4FD2C}"/>
          </ac:spMkLst>
        </pc:spChg>
        <pc:picChg chg="add mod">
          <ac:chgData name="Sabah Kauser (2026079)" userId="S::2026079@student.uwtsd.ac.uk::8345c6fd-d9e5-4df6-b908-cc9b407747c7" providerId="AD" clId="Web-{BC034CA7-09B0-42C8-AB25-2415B6ABCAE5}" dt="2022-02-21T19:20:24.896" v="107"/>
          <ac:picMkLst>
            <pc:docMk/>
            <pc:sldMk cId="109857222" sldId="256"/>
            <ac:picMk id="4" creationId="{6CFF5787-FB14-4F39-A24D-34BB528F089C}"/>
          </ac:picMkLst>
        </pc:picChg>
      </pc:sldChg>
      <pc:sldChg chg="addSp delSp modSp new">
        <pc:chgData name="Sabah Kauser (2026079)" userId="S::2026079@student.uwtsd.ac.uk::8345c6fd-d9e5-4df6-b908-cc9b407747c7" providerId="AD" clId="Web-{BC034CA7-09B0-42C8-AB25-2415B6ABCAE5}" dt="2022-02-21T19:18:51.847" v="102" actId="20577"/>
        <pc:sldMkLst>
          <pc:docMk/>
          <pc:sldMk cId="2812174376" sldId="257"/>
        </pc:sldMkLst>
        <pc:spChg chg="add mod">
          <ac:chgData name="Sabah Kauser (2026079)" userId="S::2026079@student.uwtsd.ac.uk::8345c6fd-d9e5-4df6-b908-cc9b407747c7" providerId="AD" clId="Web-{BC034CA7-09B0-42C8-AB25-2415B6ABCAE5}" dt="2022-02-21T19:18:51.847" v="102" actId="20577"/>
          <ac:spMkLst>
            <pc:docMk/>
            <pc:sldMk cId="2812174376" sldId="257"/>
            <ac:spMk id="2" creationId="{D31B1045-04EB-4420-9EC8-882F6C1E8C16}"/>
          </ac:spMkLst>
        </pc:spChg>
        <pc:spChg chg="add del mod">
          <ac:chgData name="Sabah Kauser (2026079)" userId="S::2026079@student.uwtsd.ac.uk::8345c6fd-d9e5-4df6-b908-cc9b407747c7" providerId="AD" clId="Web-{BC034CA7-09B0-42C8-AB25-2415B6ABCAE5}" dt="2022-02-21T19:15:43.155" v="44"/>
          <ac:spMkLst>
            <pc:docMk/>
            <pc:sldMk cId="2812174376" sldId="257"/>
            <ac:spMk id="5" creationId="{498E62B5-FF57-4B51-BB23-FB693F530075}"/>
          </ac:spMkLst>
        </pc:spChg>
        <pc:graphicFrameChg chg="add del mod">
          <ac:chgData name="Sabah Kauser (2026079)" userId="S::2026079@student.uwtsd.ac.uk::8345c6fd-d9e5-4df6-b908-cc9b407747c7" providerId="AD" clId="Web-{BC034CA7-09B0-42C8-AB25-2415B6ABCAE5}" dt="2022-02-21T19:15:43.155" v="45"/>
          <ac:graphicFrameMkLst>
            <pc:docMk/>
            <pc:sldMk cId="2812174376" sldId="257"/>
            <ac:graphicFrameMk id="4" creationId="{C0A3893D-A5A3-44CE-80D5-C848726994A7}"/>
          </ac:graphicFrameMkLst>
        </pc:graphicFrameChg>
      </pc:sldChg>
      <pc:sldChg chg="addSp delSp modSp new">
        <pc:chgData name="Sabah Kauser (2026079)" userId="S::2026079@student.uwtsd.ac.uk::8345c6fd-d9e5-4df6-b908-cc9b407747c7" providerId="AD" clId="Web-{BC034CA7-09B0-42C8-AB25-2415B6ABCAE5}" dt="2022-02-21T19:26:01.747" v="140" actId="20577"/>
        <pc:sldMkLst>
          <pc:docMk/>
          <pc:sldMk cId="83890661" sldId="258"/>
        </pc:sldMkLst>
        <pc:spChg chg="add mod">
          <ac:chgData name="Sabah Kauser (2026079)" userId="S::2026079@student.uwtsd.ac.uk::8345c6fd-d9e5-4df6-b908-cc9b407747c7" providerId="AD" clId="Web-{BC034CA7-09B0-42C8-AB25-2415B6ABCAE5}" dt="2022-02-21T19:26:01.747" v="140" actId="20577"/>
          <ac:spMkLst>
            <pc:docMk/>
            <pc:sldMk cId="83890661" sldId="258"/>
            <ac:spMk id="2" creationId="{BB96EE79-A236-4DB1-BC70-7EE67FE794C3}"/>
          </ac:spMkLst>
        </pc:spChg>
        <pc:spChg chg="add del">
          <ac:chgData name="Sabah Kauser (2026079)" userId="S::2026079@student.uwtsd.ac.uk::8345c6fd-d9e5-4df6-b908-cc9b407747c7" providerId="AD" clId="Web-{BC034CA7-09B0-42C8-AB25-2415B6ABCAE5}" dt="2022-02-21T19:24:09.417" v="120"/>
          <ac:spMkLst>
            <pc:docMk/>
            <pc:sldMk cId="83890661" sldId="258"/>
            <ac:spMk id="3" creationId="{2DE2410A-A62C-4C89-AE1A-E45ACB21079E}"/>
          </ac:spMkLst>
        </pc:spChg>
        <pc:spChg chg="add del">
          <ac:chgData name="Sabah Kauser (2026079)" userId="S::2026079@student.uwtsd.ac.uk::8345c6fd-d9e5-4df6-b908-cc9b407747c7" providerId="AD" clId="Web-{BC034CA7-09B0-42C8-AB25-2415B6ABCAE5}" dt="2022-02-21T19:24:07.682" v="119"/>
          <ac:spMkLst>
            <pc:docMk/>
            <pc:sldMk cId="83890661" sldId="258"/>
            <ac:spMk id="4" creationId="{C94F4CB3-AF0E-4C3D-9EDF-7AC3D25AF917}"/>
          </ac:spMkLst>
        </pc:spChg>
        <pc:spChg chg="add del mod">
          <ac:chgData name="Sabah Kauser (2026079)" userId="S::2026079@student.uwtsd.ac.uk::8345c6fd-d9e5-4df6-b908-cc9b407747c7" providerId="AD" clId="Web-{BC034CA7-09B0-42C8-AB25-2415B6ABCAE5}" dt="2022-02-21T19:24:06.964" v="118"/>
          <ac:spMkLst>
            <pc:docMk/>
            <pc:sldMk cId="83890661" sldId="258"/>
            <ac:spMk id="5" creationId="{CBCE775C-BE0A-4285-BFC5-0A861F7343C6}"/>
          </ac:spMkLst>
        </pc:spChg>
      </pc:sldChg>
      <pc:sldChg chg="addSp modSp new">
        <pc:chgData name="Sabah Kauser (2026079)" userId="S::2026079@student.uwtsd.ac.uk::8345c6fd-d9e5-4df6-b908-cc9b407747c7" providerId="AD" clId="Web-{BC034CA7-09B0-42C8-AB25-2415B6ABCAE5}" dt="2022-02-22T15:18:11.564" v="155" actId="20577"/>
        <pc:sldMkLst>
          <pc:docMk/>
          <pc:sldMk cId="1891797944" sldId="259"/>
        </pc:sldMkLst>
        <pc:spChg chg="add mod">
          <ac:chgData name="Sabah Kauser (2026079)" userId="S::2026079@student.uwtsd.ac.uk::8345c6fd-d9e5-4df6-b908-cc9b407747c7" providerId="AD" clId="Web-{BC034CA7-09B0-42C8-AB25-2415B6ABCAE5}" dt="2022-02-22T15:18:11.564" v="155" actId="20577"/>
          <ac:spMkLst>
            <pc:docMk/>
            <pc:sldMk cId="1891797944" sldId="259"/>
            <ac:spMk id="2" creationId="{8B5879F1-7BAC-4048-821A-53359F4D98DF}"/>
          </ac:spMkLst>
        </pc:spChg>
      </pc:sldChg>
    </pc:docChg>
  </pc:docChgLst>
  <pc:docChgLst>
    <pc:chgData name="Sabah Kauser (2026079)" userId="S::2026079@student.uwtsd.ac.uk::8345c6fd-d9e5-4df6-b908-cc9b407747c7" providerId="AD" clId="Web-{CC402D46-9C95-4D9A-8982-583C9520B66B}"/>
    <pc:docChg chg="delSld modSld">
      <pc:chgData name="Sabah Kauser (2026079)" userId="S::2026079@student.uwtsd.ac.uk::8345c6fd-d9e5-4df6-b908-cc9b407747c7" providerId="AD" clId="Web-{CC402D46-9C95-4D9A-8982-583C9520B66B}" dt="2022-02-27T13:59:50.458" v="131" actId="20577"/>
      <pc:docMkLst>
        <pc:docMk/>
      </pc:docMkLst>
      <pc:sldChg chg="modSp">
        <pc:chgData name="Sabah Kauser (2026079)" userId="S::2026079@student.uwtsd.ac.uk::8345c6fd-d9e5-4df6-b908-cc9b407747c7" providerId="AD" clId="Web-{CC402D46-9C95-4D9A-8982-583C9520B66B}" dt="2022-02-27T13:46:32.242" v="20" actId="1076"/>
        <pc:sldMkLst>
          <pc:docMk/>
          <pc:sldMk cId="109857222" sldId="256"/>
        </pc:sldMkLst>
        <pc:spChg chg="mod">
          <ac:chgData name="Sabah Kauser (2026079)" userId="S::2026079@student.uwtsd.ac.uk::8345c6fd-d9e5-4df6-b908-cc9b407747c7" providerId="AD" clId="Web-{CC402D46-9C95-4D9A-8982-583C9520B66B}" dt="2022-02-27T13:46:18.960" v="1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bah Kauser (2026079)" userId="S::2026079@student.uwtsd.ac.uk::8345c6fd-d9e5-4df6-b908-cc9b407747c7" providerId="AD" clId="Web-{CC402D46-9C95-4D9A-8982-583C9520B66B}" dt="2022-02-27T13:43:28.232" v="10" actId="1076"/>
          <ac:spMkLst>
            <pc:docMk/>
            <pc:sldMk cId="109857222" sldId="256"/>
            <ac:spMk id="5" creationId="{A3BC41C3-F37A-4ABD-8ED0-01ECB4E35366}"/>
          </ac:spMkLst>
        </pc:spChg>
        <pc:picChg chg="mod">
          <ac:chgData name="Sabah Kauser (2026079)" userId="S::2026079@student.uwtsd.ac.uk::8345c6fd-d9e5-4df6-b908-cc9b407747c7" providerId="AD" clId="Web-{CC402D46-9C95-4D9A-8982-583C9520B66B}" dt="2022-02-27T13:46:32.242" v="20" actId="1076"/>
          <ac:picMkLst>
            <pc:docMk/>
            <pc:sldMk cId="109857222" sldId="256"/>
            <ac:picMk id="4" creationId="{6CFF5787-FB14-4F39-A24D-34BB528F089C}"/>
          </ac:picMkLst>
        </pc:picChg>
      </pc:sldChg>
      <pc:sldChg chg="addSp modSp mod setBg">
        <pc:chgData name="Sabah Kauser (2026079)" userId="S::2026079@student.uwtsd.ac.uk::8345c6fd-d9e5-4df6-b908-cc9b407747c7" providerId="AD" clId="Web-{CC402D46-9C95-4D9A-8982-583C9520B66B}" dt="2022-02-27T13:59:50.458" v="131" actId="20577"/>
        <pc:sldMkLst>
          <pc:docMk/>
          <pc:sldMk cId="83890661" sldId="258"/>
        </pc:sldMkLst>
        <pc:spChg chg="mod">
          <ac:chgData name="Sabah Kauser (2026079)" userId="S::2026079@student.uwtsd.ac.uk::8345c6fd-d9e5-4df6-b908-cc9b407747c7" providerId="AD" clId="Web-{CC402D46-9C95-4D9A-8982-583C9520B66B}" dt="2022-02-27T13:59:50.458" v="131" actId="20577"/>
          <ac:spMkLst>
            <pc:docMk/>
            <pc:sldMk cId="83890661" sldId="258"/>
            <ac:spMk id="2" creationId="{BB96EE79-A236-4DB1-BC70-7EE67FE794C3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8:30.595" v="115"/>
          <ac:spMkLst>
            <pc:docMk/>
            <pc:sldMk cId="83890661" sldId="258"/>
            <ac:spMk id="8" creationId="{8FC9BE17-9A7B-462D-AE50-3D8777387304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8:30.595" v="115"/>
          <ac:spMkLst>
            <pc:docMk/>
            <pc:sldMk cId="83890661" sldId="258"/>
            <ac:spMk id="10" creationId="{3EBE8569-6AEC-4B8C-8D53-2DE337CDBA65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8:30.595" v="115"/>
          <ac:spMkLst>
            <pc:docMk/>
            <pc:sldMk cId="83890661" sldId="258"/>
            <ac:spMk id="12" creationId="{55D4142C-5077-457F-A6AD-3FECFDB39685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8:30.595" v="115"/>
          <ac:spMkLst>
            <pc:docMk/>
            <pc:sldMk cId="83890661" sldId="258"/>
            <ac:spMk id="14" creationId="{7A5F0580-5EE9-419F-96EE-B6529EF6E7D0}"/>
          </ac:spMkLst>
        </pc:spChg>
        <pc:picChg chg="add">
          <ac:chgData name="Sabah Kauser (2026079)" userId="S::2026079@student.uwtsd.ac.uk::8345c6fd-d9e5-4df6-b908-cc9b407747c7" providerId="AD" clId="Web-{CC402D46-9C95-4D9A-8982-583C9520B66B}" dt="2022-02-27T13:58:30.595" v="115"/>
          <ac:picMkLst>
            <pc:docMk/>
            <pc:sldMk cId="83890661" sldId="258"/>
            <ac:picMk id="6" creationId="{D88076C8-13FC-4DF1-8DE7-74CD1B45ACC0}"/>
          </ac:picMkLst>
        </pc:picChg>
      </pc:sldChg>
      <pc:sldChg chg="del">
        <pc:chgData name="Sabah Kauser (2026079)" userId="S::2026079@student.uwtsd.ac.uk::8345c6fd-d9e5-4df6-b908-cc9b407747c7" providerId="AD" clId="Web-{CC402D46-9C95-4D9A-8982-583C9520B66B}" dt="2022-02-27T13:58:03.156" v="112"/>
        <pc:sldMkLst>
          <pc:docMk/>
          <pc:sldMk cId="2140918875" sldId="261"/>
        </pc:sldMkLst>
      </pc:sldChg>
      <pc:sldChg chg="del">
        <pc:chgData name="Sabah Kauser (2026079)" userId="S::2026079@student.uwtsd.ac.uk::8345c6fd-d9e5-4df6-b908-cc9b407747c7" providerId="AD" clId="Web-{CC402D46-9C95-4D9A-8982-583C9520B66B}" dt="2022-02-27T13:58:06.750" v="113"/>
        <pc:sldMkLst>
          <pc:docMk/>
          <pc:sldMk cId="4105928498" sldId="262"/>
        </pc:sldMkLst>
      </pc:sldChg>
      <pc:sldChg chg="del">
        <pc:chgData name="Sabah Kauser (2026079)" userId="S::2026079@student.uwtsd.ac.uk::8345c6fd-d9e5-4df6-b908-cc9b407747c7" providerId="AD" clId="Web-{CC402D46-9C95-4D9A-8982-583C9520B66B}" dt="2022-02-27T13:58:12.375" v="114"/>
        <pc:sldMkLst>
          <pc:docMk/>
          <pc:sldMk cId="1112940651" sldId="263"/>
        </pc:sldMkLst>
      </pc:sldChg>
      <pc:sldChg chg="addSp modSp mod setBg">
        <pc:chgData name="Sabah Kauser (2026079)" userId="S::2026079@student.uwtsd.ac.uk::8345c6fd-d9e5-4df6-b908-cc9b407747c7" providerId="AD" clId="Web-{CC402D46-9C95-4D9A-8982-583C9520B66B}" dt="2022-02-27T13:57:41.389" v="111"/>
        <pc:sldMkLst>
          <pc:docMk/>
          <pc:sldMk cId="2528598806" sldId="267"/>
        </pc:sldMkLst>
        <pc:spChg chg="add mod">
          <ac:chgData name="Sabah Kauser (2026079)" userId="S::2026079@student.uwtsd.ac.uk::8345c6fd-d9e5-4df6-b908-cc9b407747c7" providerId="AD" clId="Web-{CC402D46-9C95-4D9A-8982-583C9520B66B}" dt="2022-02-27T13:57:41.389" v="111"/>
          <ac:spMkLst>
            <pc:docMk/>
            <pc:sldMk cId="2528598806" sldId="267"/>
            <ac:spMk id="2" creationId="{FABBC94F-82FC-40FB-B7AE-5D6B22991919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7:41.389" v="111"/>
          <ac:spMkLst>
            <pc:docMk/>
            <pc:sldMk cId="2528598806" sldId="267"/>
            <ac:spMk id="7" creationId="{4A70F4F6-8761-4016-931A-4535464E4C26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7:41.389" v="111"/>
          <ac:spMkLst>
            <pc:docMk/>
            <pc:sldMk cId="2528598806" sldId="267"/>
            <ac:spMk id="9" creationId="{A5271697-90F1-4A23-8EF2-0179F2EAFACB}"/>
          </ac:spMkLst>
        </pc:spChg>
        <pc:spChg chg="add">
          <ac:chgData name="Sabah Kauser (2026079)" userId="S::2026079@student.uwtsd.ac.uk::8345c6fd-d9e5-4df6-b908-cc9b407747c7" providerId="AD" clId="Web-{CC402D46-9C95-4D9A-8982-583C9520B66B}" dt="2022-02-27T13:57:41.389" v="111"/>
          <ac:spMkLst>
            <pc:docMk/>
            <pc:sldMk cId="2528598806" sldId="267"/>
            <ac:spMk id="33" creationId="{D9F5512A-48E1-4C07-B75E-3CCC517B6804}"/>
          </ac:spMkLst>
        </pc:spChg>
        <pc:grpChg chg="add">
          <ac:chgData name="Sabah Kauser (2026079)" userId="S::2026079@student.uwtsd.ac.uk::8345c6fd-d9e5-4df6-b908-cc9b407747c7" providerId="AD" clId="Web-{CC402D46-9C95-4D9A-8982-583C9520B66B}" dt="2022-02-27T13:57:41.389" v="111"/>
          <ac:grpSpMkLst>
            <pc:docMk/>
            <pc:sldMk cId="2528598806" sldId="267"/>
            <ac:grpSpMk id="11" creationId="{B4C49FD3-CD95-4BA4-8BD3-B4A4C6844FCC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C3D1D0-F38C-4ED8-9E7E-DED4F039F75E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C889390-E5B3-42E7-815D-52B59E22A82D}">
      <dgm:prSet/>
      <dgm:spPr/>
      <dgm:t>
        <a:bodyPr/>
        <a:lstStyle/>
        <a:p>
          <a:r>
            <a:rPr lang="en-US" dirty="0"/>
            <a:t>Improving</a:t>
          </a:r>
        </a:p>
      </dgm:t>
    </dgm:pt>
    <dgm:pt modelId="{2E38C49D-A92A-4D60-8B3F-D4ADE416AF9B}" type="parTrans" cxnId="{E1A2041A-E9FD-40A7-A646-8B5856260E76}">
      <dgm:prSet/>
      <dgm:spPr/>
      <dgm:t>
        <a:bodyPr/>
        <a:lstStyle/>
        <a:p>
          <a:endParaRPr lang="en-US"/>
        </a:p>
      </dgm:t>
    </dgm:pt>
    <dgm:pt modelId="{A06D3421-FCAA-4A7C-A585-483F2C53CADB}" type="sibTrans" cxnId="{E1A2041A-E9FD-40A7-A646-8B5856260E76}">
      <dgm:prSet/>
      <dgm:spPr/>
      <dgm:t>
        <a:bodyPr/>
        <a:lstStyle/>
        <a:p>
          <a:endParaRPr lang="en-US"/>
        </a:p>
      </dgm:t>
    </dgm:pt>
    <dgm:pt modelId="{DB56D1CB-DD4D-427B-A8FE-81D97FA74B5A}">
      <dgm:prSet/>
      <dgm:spPr/>
      <dgm:t>
        <a:bodyPr/>
        <a:lstStyle/>
        <a:p>
          <a:r>
            <a:rPr lang="en-US" dirty="0"/>
            <a:t>Improving the outcome of children and families in the early years</a:t>
          </a:r>
        </a:p>
      </dgm:t>
    </dgm:pt>
    <dgm:pt modelId="{7CD5054D-8D05-4B53-A1D2-677F6782B4AF}" type="parTrans" cxnId="{5A8C91D7-E031-47C5-9C85-5E3193AA3ED0}">
      <dgm:prSet/>
      <dgm:spPr/>
      <dgm:t>
        <a:bodyPr/>
        <a:lstStyle/>
        <a:p>
          <a:endParaRPr lang="en-US"/>
        </a:p>
      </dgm:t>
    </dgm:pt>
    <dgm:pt modelId="{BDA0B6AA-C148-4776-97D4-70928D4118DA}" type="sibTrans" cxnId="{5A8C91D7-E031-47C5-9C85-5E3193AA3ED0}">
      <dgm:prSet/>
      <dgm:spPr/>
      <dgm:t>
        <a:bodyPr/>
        <a:lstStyle/>
        <a:p>
          <a:endParaRPr lang="en-US"/>
        </a:p>
      </dgm:t>
    </dgm:pt>
    <dgm:pt modelId="{92618EFF-93DF-4F05-ABDA-E62B6C98698F}">
      <dgm:prSet/>
      <dgm:spPr/>
      <dgm:t>
        <a:bodyPr/>
        <a:lstStyle/>
        <a:p>
          <a:r>
            <a:rPr lang="en-US" dirty="0"/>
            <a:t>Supporting</a:t>
          </a:r>
        </a:p>
      </dgm:t>
    </dgm:pt>
    <dgm:pt modelId="{02862F20-0DD7-4A81-9E8A-0BC4212F9DF3}" type="parTrans" cxnId="{921AB0AA-9900-4325-BACA-4D9A055B9AE9}">
      <dgm:prSet/>
      <dgm:spPr/>
      <dgm:t>
        <a:bodyPr/>
        <a:lstStyle/>
        <a:p>
          <a:endParaRPr lang="en-US"/>
        </a:p>
      </dgm:t>
    </dgm:pt>
    <dgm:pt modelId="{990E730B-EB69-4754-A1A0-24575B32305F}" type="sibTrans" cxnId="{921AB0AA-9900-4325-BACA-4D9A055B9AE9}">
      <dgm:prSet/>
      <dgm:spPr/>
      <dgm:t>
        <a:bodyPr/>
        <a:lstStyle/>
        <a:p>
          <a:endParaRPr lang="en-US"/>
        </a:p>
      </dgm:t>
    </dgm:pt>
    <dgm:pt modelId="{99C3E549-0DA6-457A-AACD-24C42F7FD540}">
      <dgm:prSet/>
      <dgm:spPr/>
      <dgm:t>
        <a:bodyPr/>
        <a:lstStyle/>
        <a:p>
          <a:r>
            <a:rPr lang="en-US" dirty="0"/>
            <a:t>Supporting families in the early years</a:t>
          </a:r>
        </a:p>
      </dgm:t>
    </dgm:pt>
    <dgm:pt modelId="{9FF3248F-CF30-4A6D-A29A-16956CD97F4B}" type="parTrans" cxnId="{68879737-71A6-4692-B9DE-21CF0DD1994D}">
      <dgm:prSet/>
      <dgm:spPr/>
      <dgm:t>
        <a:bodyPr/>
        <a:lstStyle/>
        <a:p>
          <a:endParaRPr lang="en-US"/>
        </a:p>
      </dgm:t>
    </dgm:pt>
    <dgm:pt modelId="{F0FC83AE-C310-4B9C-A1D6-CE21DAB94F0D}" type="sibTrans" cxnId="{68879737-71A6-4692-B9DE-21CF0DD1994D}">
      <dgm:prSet/>
      <dgm:spPr/>
      <dgm:t>
        <a:bodyPr/>
        <a:lstStyle/>
        <a:p>
          <a:endParaRPr lang="en-US"/>
        </a:p>
      </dgm:t>
    </dgm:pt>
    <dgm:pt modelId="{5A54535D-1447-4EA1-A3AA-32BCCEB2A70A}">
      <dgm:prSet/>
      <dgm:spPr/>
      <dgm:t>
        <a:bodyPr/>
        <a:lstStyle/>
        <a:p>
          <a:r>
            <a:rPr lang="en-US" dirty="0"/>
            <a:t>Identifying</a:t>
          </a:r>
        </a:p>
      </dgm:t>
    </dgm:pt>
    <dgm:pt modelId="{6576B8F1-4EFD-46F6-9D39-CA5AB85DE484}" type="parTrans" cxnId="{60B1916B-C315-4B53-845D-F22C05369535}">
      <dgm:prSet/>
      <dgm:spPr/>
      <dgm:t>
        <a:bodyPr/>
        <a:lstStyle/>
        <a:p>
          <a:endParaRPr lang="en-US"/>
        </a:p>
      </dgm:t>
    </dgm:pt>
    <dgm:pt modelId="{38B0046E-C3F9-4C8F-A67E-A4C85B5BADF5}" type="sibTrans" cxnId="{60B1916B-C315-4B53-845D-F22C05369535}">
      <dgm:prSet/>
      <dgm:spPr/>
      <dgm:t>
        <a:bodyPr/>
        <a:lstStyle/>
        <a:p>
          <a:endParaRPr lang="en-US"/>
        </a:p>
      </dgm:t>
    </dgm:pt>
    <dgm:pt modelId="{89B282B2-51B4-474C-824D-DFF484B3D075}">
      <dgm:prSet/>
      <dgm:spPr/>
      <dgm:t>
        <a:bodyPr/>
        <a:lstStyle/>
        <a:p>
          <a:r>
            <a:rPr lang="en-US" dirty="0"/>
            <a:t>Identifying those in need of extra help</a:t>
          </a:r>
        </a:p>
      </dgm:t>
    </dgm:pt>
    <dgm:pt modelId="{BD92BDA7-5694-4A64-AA35-01000C2F10C6}" type="parTrans" cxnId="{037BEE39-5C8A-4B36-83D2-244BFC7FB03E}">
      <dgm:prSet/>
      <dgm:spPr/>
      <dgm:t>
        <a:bodyPr/>
        <a:lstStyle/>
        <a:p>
          <a:endParaRPr lang="en-US"/>
        </a:p>
      </dgm:t>
    </dgm:pt>
    <dgm:pt modelId="{F519F194-6C4D-452C-94B5-7F3BABAC54AA}" type="sibTrans" cxnId="{037BEE39-5C8A-4B36-83D2-244BFC7FB03E}">
      <dgm:prSet/>
      <dgm:spPr/>
      <dgm:t>
        <a:bodyPr/>
        <a:lstStyle/>
        <a:p>
          <a:endParaRPr lang="en-US"/>
        </a:p>
      </dgm:t>
    </dgm:pt>
    <dgm:pt modelId="{7F5A7920-98E0-474A-B1ED-017F088930C2}">
      <dgm:prSet/>
      <dgm:spPr/>
      <dgm:t>
        <a:bodyPr/>
        <a:lstStyle/>
        <a:p>
          <a:r>
            <a:rPr lang="en-US" dirty="0"/>
            <a:t>Assessing</a:t>
          </a:r>
        </a:p>
      </dgm:t>
    </dgm:pt>
    <dgm:pt modelId="{B1683B1A-5F12-43C0-9A4C-D5AC4D381F9D}" type="parTrans" cxnId="{08D1399E-B368-4C94-AF61-27EFC8EACFA5}">
      <dgm:prSet/>
      <dgm:spPr/>
      <dgm:t>
        <a:bodyPr/>
        <a:lstStyle/>
        <a:p>
          <a:endParaRPr lang="en-US"/>
        </a:p>
      </dgm:t>
    </dgm:pt>
    <dgm:pt modelId="{15E51909-1C4F-4858-9547-2E0CCB9E7BE4}" type="sibTrans" cxnId="{08D1399E-B368-4C94-AF61-27EFC8EACFA5}">
      <dgm:prSet/>
      <dgm:spPr/>
      <dgm:t>
        <a:bodyPr/>
        <a:lstStyle/>
        <a:p>
          <a:endParaRPr lang="en-US"/>
        </a:p>
      </dgm:t>
    </dgm:pt>
    <dgm:pt modelId="{334ECACF-0DA9-4781-ABE7-8A3C34C1B2D8}">
      <dgm:prSet/>
      <dgm:spPr/>
      <dgm:t>
        <a:bodyPr/>
        <a:lstStyle/>
        <a:p>
          <a:r>
            <a:rPr lang="en-US" dirty="0"/>
            <a:t>Assessing growth and development</a:t>
          </a:r>
        </a:p>
      </dgm:t>
    </dgm:pt>
    <dgm:pt modelId="{3BA1E178-C981-4117-A2F0-F21C345EBC63}" type="parTrans" cxnId="{64936566-821F-4C71-AA10-E868829ADE6B}">
      <dgm:prSet/>
      <dgm:spPr/>
      <dgm:t>
        <a:bodyPr/>
        <a:lstStyle/>
        <a:p>
          <a:endParaRPr lang="en-US"/>
        </a:p>
      </dgm:t>
    </dgm:pt>
    <dgm:pt modelId="{7E9E85ED-2113-4976-A392-BBEBF50B746A}" type="sibTrans" cxnId="{64936566-821F-4C71-AA10-E868829ADE6B}">
      <dgm:prSet/>
      <dgm:spPr/>
      <dgm:t>
        <a:bodyPr/>
        <a:lstStyle/>
        <a:p>
          <a:endParaRPr lang="en-US"/>
        </a:p>
      </dgm:t>
    </dgm:pt>
    <dgm:pt modelId="{2D38657B-E3E1-40CD-8C3C-96DF982D73D8}">
      <dgm:prSet/>
      <dgm:spPr/>
      <dgm:t>
        <a:bodyPr/>
        <a:lstStyle/>
        <a:p>
          <a:r>
            <a:rPr lang="en-US" dirty="0"/>
            <a:t>Teaching</a:t>
          </a:r>
        </a:p>
      </dgm:t>
    </dgm:pt>
    <dgm:pt modelId="{DFA03AD6-768F-4EFF-8E56-FB4ACE10C503}" type="parTrans" cxnId="{3CA35636-8D2C-4AD4-9101-CBEA28B8C74D}">
      <dgm:prSet/>
      <dgm:spPr/>
      <dgm:t>
        <a:bodyPr/>
        <a:lstStyle/>
        <a:p>
          <a:endParaRPr lang="en-US"/>
        </a:p>
      </dgm:t>
    </dgm:pt>
    <dgm:pt modelId="{EE222017-8FA0-4662-82D0-69FD473FF6E2}" type="sibTrans" cxnId="{3CA35636-8D2C-4AD4-9101-CBEA28B8C74D}">
      <dgm:prSet/>
      <dgm:spPr/>
      <dgm:t>
        <a:bodyPr/>
        <a:lstStyle/>
        <a:p>
          <a:endParaRPr lang="en-US"/>
        </a:p>
      </dgm:t>
    </dgm:pt>
    <dgm:pt modelId="{23D743F3-D1CA-44DC-9B65-A804D9CE9F06}">
      <dgm:prSet/>
      <dgm:spPr/>
      <dgm:t>
        <a:bodyPr/>
        <a:lstStyle/>
        <a:p>
          <a:r>
            <a:rPr lang="en-US" dirty="0"/>
            <a:t>Teaching parents about the nutritional needs for infants and </a:t>
          </a:r>
          <a:r>
            <a:rPr lang="en-US" dirty="0">
              <a:latin typeface="Calibri Light" panose="020F0302020204030204"/>
            </a:rPr>
            <a:t>children</a:t>
          </a:r>
          <a:endParaRPr lang="en-US" dirty="0"/>
        </a:p>
      </dgm:t>
    </dgm:pt>
    <dgm:pt modelId="{F038480D-2A43-4BA9-8A41-76C2C2D0306F}" type="parTrans" cxnId="{59C8A521-4C3D-48AD-BF78-A71C1CF9AB48}">
      <dgm:prSet/>
      <dgm:spPr/>
      <dgm:t>
        <a:bodyPr/>
        <a:lstStyle/>
        <a:p>
          <a:endParaRPr lang="en-US"/>
        </a:p>
      </dgm:t>
    </dgm:pt>
    <dgm:pt modelId="{41C46C1F-B9B5-42C8-9B67-E8147CF58E77}" type="sibTrans" cxnId="{59C8A521-4C3D-48AD-BF78-A71C1CF9AB48}">
      <dgm:prSet/>
      <dgm:spPr/>
      <dgm:t>
        <a:bodyPr/>
        <a:lstStyle/>
        <a:p>
          <a:endParaRPr lang="en-US"/>
        </a:p>
      </dgm:t>
    </dgm:pt>
    <dgm:pt modelId="{36516A89-BB32-461F-B92F-7427F8DCF0FA}" type="pres">
      <dgm:prSet presAssocID="{77C3D1D0-F38C-4ED8-9E7E-DED4F039F75E}" presName="Name0" presStyleCnt="0">
        <dgm:presLayoutVars>
          <dgm:dir/>
          <dgm:animLvl val="lvl"/>
          <dgm:resizeHandles val="exact"/>
        </dgm:presLayoutVars>
      </dgm:prSet>
      <dgm:spPr/>
    </dgm:pt>
    <dgm:pt modelId="{0B6A6A55-38E6-4E54-B36D-612597FCCB26}" type="pres">
      <dgm:prSet presAssocID="{6C889390-E5B3-42E7-815D-52B59E22A82D}" presName="linNode" presStyleCnt="0"/>
      <dgm:spPr/>
    </dgm:pt>
    <dgm:pt modelId="{CB169E30-A245-4D7D-8B5B-8C37065DC8C4}" type="pres">
      <dgm:prSet presAssocID="{6C889390-E5B3-42E7-815D-52B59E22A82D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5B09ADA9-E1E2-4931-9146-2D7F00FE1664}" type="pres">
      <dgm:prSet presAssocID="{6C889390-E5B3-42E7-815D-52B59E22A82D}" presName="descendantText" presStyleLbl="alignAccFollowNode1" presStyleIdx="0" presStyleCnt="5">
        <dgm:presLayoutVars>
          <dgm:bulletEnabled val="1"/>
        </dgm:presLayoutVars>
      </dgm:prSet>
      <dgm:spPr/>
    </dgm:pt>
    <dgm:pt modelId="{DDAF9A72-569C-4CF9-86D2-58831CCD5433}" type="pres">
      <dgm:prSet presAssocID="{A06D3421-FCAA-4A7C-A585-483F2C53CADB}" presName="sp" presStyleCnt="0"/>
      <dgm:spPr/>
    </dgm:pt>
    <dgm:pt modelId="{9C11C8BF-34DC-40E9-90D7-E23A2B6C96FB}" type="pres">
      <dgm:prSet presAssocID="{92618EFF-93DF-4F05-ABDA-E62B6C98698F}" presName="linNode" presStyleCnt="0"/>
      <dgm:spPr/>
    </dgm:pt>
    <dgm:pt modelId="{850A61EF-9EEA-489C-A114-389FD8668476}" type="pres">
      <dgm:prSet presAssocID="{92618EFF-93DF-4F05-ABDA-E62B6C98698F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9F38B553-7566-4814-9E12-EAB56BEC7592}" type="pres">
      <dgm:prSet presAssocID="{92618EFF-93DF-4F05-ABDA-E62B6C98698F}" presName="descendantText" presStyleLbl="alignAccFollowNode1" presStyleIdx="1" presStyleCnt="5">
        <dgm:presLayoutVars>
          <dgm:bulletEnabled val="1"/>
        </dgm:presLayoutVars>
      </dgm:prSet>
      <dgm:spPr/>
    </dgm:pt>
    <dgm:pt modelId="{1A10F6B9-86DA-4EF5-828E-F3FD419029FB}" type="pres">
      <dgm:prSet presAssocID="{990E730B-EB69-4754-A1A0-24575B32305F}" presName="sp" presStyleCnt="0"/>
      <dgm:spPr/>
    </dgm:pt>
    <dgm:pt modelId="{4FABF0A3-AC0B-459E-93E1-78D95E4724D4}" type="pres">
      <dgm:prSet presAssocID="{5A54535D-1447-4EA1-A3AA-32BCCEB2A70A}" presName="linNode" presStyleCnt="0"/>
      <dgm:spPr/>
    </dgm:pt>
    <dgm:pt modelId="{AC29290C-A4AC-494C-9987-337138D80082}" type="pres">
      <dgm:prSet presAssocID="{5A54535D-1447-4EA1-A3AA-32BCCEB2A70A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8A77F400-0CD7-4453-B51F-664AA7E31BE6}" type="pres">
      <dgm:prSet presAssocID="{5A54535D-1447-4EA1-A3AA-32BCCEB2A70A}" presName="descendantText" presStyleLbl="alignAccFollowNode1" presStyleIdx="2" presStyleCnt="5">
        <dgm:presLayoutVars>
          <dgm:bulletEnabled val="1"/>
        </dgm:presLayoutVars>
      </dgm:prSet>
      <dgm:spPr/>
    </dgm:pt>
    <dgm:pt modelId="{1F4F5403-3DE5-4811-9B52-C0DB7C9F1D59}" type="pres">
      <dgm:prSet presAssocID="{38B0046E-C3F9-4C8F-A67E-A4C85B5BADF5}" presName="sp" presStyleCnt="0"/>
      <dgm:spPr/>
    </dgm:pt>
    <dgm:pt modelId="{900756A8-7BE9-4702-9C79-DCE0D6F815FD}" type="pres">
      <dgm:prSet presAssocID="{7F5A7920-98E0-474A-B1ED-017F088930C2}" presName="linNode" presStyleCnt="0"/>
      <dgm:spPr/>
    </dgm:pt>
    <dgm:pt modelId="{22ECE6BF-7DD3-4697-8E56-AAD0A447CA16}" type="pres">
      <dgm:prSet presAssocID="{7F5A7920-98E0-474A-B1ED-017F088930C2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9D160BB5-6DD0-4537-8A40-0E866D04E499}" type="pres">
      <dgm:prSet presAssocID="{7F5A7920-98E0-474A-B1ED-017F088930C2}" presName="descendantText" presStyleLbl="alignAccFollowNode1" presStyleIdx="3" presStyleCnt="5">
        <dgm:presLayoutVars>
          <dgm:bulletEnabled val="1"/>
        </dgm:presLayoutVars>
      </dgm:prSet>
      <dgm:spPr/>
    </dgm:pt>
    <dgm:pt modelId="{C853A040-280C-4A2E-90D7-A94AC4DA483E}" type="pres">
      <dgm:prSet presAssocID="{15E51909-1C4F-4858-9547-2E0CCB9E7BE4}" presName="sp" presStyleCnt="0"/>
      <dgm:spPr/>
    </dgm:pt>
    <dgm:pt modelId="{7B16665B-5DE4-45EF-90AC-AD0C762C4B40}" type="pres">
      <dgm:prSet presAssocID="{2D38657B-E3E1-40CD-8C3C-96DF982D73D8}" presName="linNode" presStyleCnt="0"/>
      <dgm:spPr/>
    </dgm:pt>
    <dgm:pt modelId="{1500F04C-EEAB-4132-8F52-EE37E220B152}" type="pres">
      <dgm:prSet presAssocID="{2D38657B-E3E1-40CD-8C3C-96DF982D73D8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CA90C17-B4B7-4FA9-886D-99DBE196ED23}" type="pres">
      <dgm:prSet presAssocID="{2D38657B-E3E1-40CD-8C3C-96DF982D73D8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BF834904-C12E-4860-BA86-786D9A57628B}" type="presOf" srcId="{DB56D1CB-DD4D-427B-A8FE-81D97FA74B5A}" destId="{5B09ADA9-E1E2-4931-9146-2D7F00FE1664}" srcOrd="0" destOrd="0" presId="urn:microsoft.com/office/officeart/2005/8/layout/vList5"/>
    <dgm:cxn modelId="{E1A2041A-E9FD-40A7-A646-8B5856260E76}" srcId="{77C3D1D0-F38C-4ED8-9E7E-DED4F039F75E}" destId="{6C889390-E5B3-42E7-815D-52B59E22A82D}" srcOrd="0" destOrd="0" parTransId="{2E38C49D-A92A-4D60-8B3F-D4ADE416AF9B}" sibTransId="{A06D3421-FCAA-4A7C-A585-483F2C53CADB}"/>
    <dgm:cxn modelId="{59C8A521-4C3D-48AD-BF78-A71C1CF9AB48}" srcId="{2D38657B-E3E1-40CD-8C3C-96DF982D73D8}" destId="{23D743F3-D1CA-44DC-9B65-A804D9CE9F06}" srcOrd="0" destOrd="0" parTransId="{F038480D-2A43-4BA9-8A41-76C2C2D0306F}" sibTransId="{41C46C1F-B9B5-42C8-9B67-E8147CF58E77}"/>
    <dgm:cxn modelId="{842B3B2A-CD65-4959-BFA3-491CDE165911}" type="presOf" srcId="{2D38657B-E3E1-40CD-8C3C-96DF982D73D8}" destId="{1500F04C-EEAB-4132-8F52-EE37E220B152}" srcOrd="0" destOrd="0" presId="urn:microsoft.com/office/officeart/2005/8/layout/vList5"/>
    <dgm:cxn modelId="{3CA35636-8D2C-4AD4-9101-CBEA28B8C74D}" srcId="{77C3D1D0-F38C-4ED8-9E7E-DED4F039F75E}" destId="{2D38657B-E3E1-40CD-8C3C-96DF982D73D8}" srcOrd="4" destOrd="0" parTransId="{DFA03AD6-768F-4EFF-8E56-FB4ACE10C503}" sibTransId="{EE222017-8FA0-4662-82D0-69FD473FF6E2}"/>
    <dgm:cxn modelId="{68879737-71A6-4692-B9DE-21CF0DD1994D}" srcId="{92618EFF-93DF-4F05-ABDA-E62B6C98698F}" destId="{99C3E549-0DA6-457A-AACD-24C42F7FD540}" srcOrd="0" destOrd="0" parTransId="{9FF3248F-CF30-4A6D-A29A-16956CD97F4B}" sibTransId="{F0FC83AE-C310-4B9C-A1D6-CE21DAB94F0D}"/>
    <dgm:cxn modelId="{037BEE39-5C8A-4B36-83D2-244BFC7FB03E}" srcId="{5A54535D-1447-4EA1-A3AA-32BCCEB2A70A}" destId="{89B282B2-51B4-474C-824D-DFF484B3D075}" srcOrd="0" destOrd="0" parTransId="{BD92BDA7-5694-4A64-AA35-01000C2F10C6}" sibTransId="{F519F194-6C4D-452C-94B5-7F3BABAC54AA}"/>
    <dgm:cxn modelId="{64936566-821F-4C71-AA10-E868829ADE6B}" srcId="{7F5A7920-98E0-474A-B1ED-017F088930C2}" destId="{334ECACF-0DA9-4781-ABE7-8A3C34C1B2D8}" srcOrd="0" destOrd="0" parTransId="{3BA1E178-C981-4117-A2F0-F21C345EBC63}" sibTransId="{7E9E85ED-2113-4976-A392-BBEBF50B746A}"/>
    <dgm:cxn modelId="{60B1916B-C315-4B53-845D-F22C05369535}" srcId="{77C3D1D0-F38C-4ED8-9E7E-DED4F039F75E}" destId="{5A54535D-1447-4EA1-A3AA-32BCCEB2A70A}" srcOrd="2" destOrd="0" parTransId="{6576B8F1-4EFD-46F6-9D39-CA5AB85DE484}" sibTransId="{38B0046E-C3F9-4C8F-A67E-A4C85B5BADF5}"/>
    <dgm:cxn modelId="{BE2D566F-69B2-4144-AA7E-11BF864BCB9D}" type="presOf" srcId="{99C3E549-0DA6-457A-AACD-24C42F7FD540}" destId="{9F38B553-7566-4814-9E12-EAB56BEC7592}" srcOrd="0" destOrd="0" presId="urn:microsoft.com/office/officeart/2005/8/layout/vList5"/>
    <dgm:cxn modelId="{0E9B2A52-D934-4DD6-B9F1-75F04654840A}" type="presOf" srcId="{7F5A7920-98E0-474A-B1ED-017F088930C2}" destId="{22ECE6BF-7DD3-4697-8E56-AAD0A447CA16}" srcOrd="0" destOrd="0" presId="urn:microsoft.com/office/officeart/2005/8/layout/vList5"/>
    <dgm:cxn modelId="{08D1399E-B368-4C94-AF61-27EFC8EACFA5}" srcId="{77C3D1D0-F38C-4ED8-9E7E-DED4F039F75E}" destId="{7F5A7920-98E0-474A-B1ED-017F088930C2}" srcOrd="3" destOrd="0" parTransId="{B1683B1A-5F12-43C0-9A4C-D5AC4D381F9D}" sibTransId="{15E51909-1C4F-4858-9547-2E0CCB9E7BE4}"/>
    <dgm:cxn modelId="{EA6D43A2-1F5B-42A0-B2A3-61CFF3A80D53}" type="presOf" srcId="{6C889390-E5B3-42E7-815D-52B59E22A82D}" destId="{CB169E30-A245-4D7D-8B5B-8C37065DC8C4}" srcOrd="0" destOrd="0" presId="urn:microsoft.com/office/officeart/2005/8/layout/vList5"/>
    <dgm:cxn modelId="{921AB0AA-9900-4325-BACA-4D9A055B9AE9}" srcId="{77C3D1D0-F38C-4ED8-9E7E-DED4F039F75E}" destId="{92618EFF-93DF-4F05-ABDA-E62B6C98698F}" srcOrd="1" destOrd="0" parTransId="{02862F20-0DD7-4A81-9E8A-0BC4212F9DF3}" sibTransId="{990E730B-EB69-4754-A1A0-24575B32305F}"/>
    <dgm:cxn modelId="{E9896FB9-AF5D-41CF-959D-4D86426F2698}" type="presOf" srcId="{5A54535D-1447-4EA1-A3AA-32BCCEB2A70A}" destId="{AC29290C-A4AC-494C-9987-337138D80082}" srcOrd="0" destOrd="0" presId="urn:microsoft.com/office/officeart/2005/8/layout/vList5"/>
    <dgm:cxn modelId="{5A8C91D7-E031-47C5-9C85-5E3193AA3ED0}" srcId="{6C889390-E5B3-42E7-815D-52B59E22A82D}" destId="{DB56D1CB-DD4D-427B-A8FE-81D97FA74B5A}" srcOrd="0" destOrd="0" parTransId="{7CD5054D-8D05-4B53-A1D2-677F6782B4AF}" sibTransId="{BDA0B6AA-C148-4776-97D4-70928D4118DA}"/>
    <dgm:cxn modelId="{AEB73ED9-D950-479E-A120-0C4CCAEDAEF3}" type="presOf" srcId="{23D743F3-D1CA-44DC-9B65-A804D9CE9F06}" destId="{7CA90C17-B4B7-4FA9-886D-99DBE196ED23}" srcOrd="0" destOrd="0" presId="urn:microsoft.com/office/officeart/2005/8/layout/vList5"/>
    <dgm:cxn modelId="{94D537E5-271D-4214-B3F3-7B28C67A1757}" type="presOf" srcId="{77C3D1D0-F38C-4ED8-9E7E-DED4F039F75E}" destId="{36516A89-BB32-461F-B92F-7427F8DCF0FA}" srcOrd="0" destOrd="0" presId="urn:microsoft.com/office/officeart/2005/8/layout/vList5"/>
    <dgm:cxn modelId="{4EFF3DFB-0CFF-45B9-9B18-0090DD1127B9}" type="presOf" srcId="{89B282B2-51B4-474C-824D-DFF484B3D075}" destId="{8A77F400-0CD7-4453-B51F-664AA7E31BE6}" srcOrd="0" destOrd="0" presId="urn:microsoft.com/office/officeart/2005/8/layout/vList5"/>
    <dgm:cxn modelId="{2D2EABFB-BBDC-4848-8914-EACFCEE3BF8D}" type="presOf" srcId="{92618EFF-93DF-4F05-ABDA-E62B6C98698F}" destId="{850A61EF-9EEA-489C-A114-389FD8668476}" srcOrd="0" destOrd="0" presId="urn:microsoft.com/office/officeart/2005/8/layout/vList5"/>
    <dgm:cxn modelId="{1E8982FD-A078-4519-8B92-E7F664E2971A}" type="presOf" srcId="{334ECACF-0DA9-4781-ABE7-8A3C34C1B2D8}" destId="{9D160BB5-6DD0-4537-8A40-0E866D04E499}" srcOrd="0" destOrd="0" presId="urn:microsoft.com/office/officeart/2005/8/layout/vList5"/>
    <dgm:cxn modelId="{0157CC2B-58D8-4D97-9C34-F1626F4A6819}" type="presParOf" srcId="{36516A89-BB32-461F-B92F-7427F8DCF0FA}" destId="{0B6A6A55-38E6-4E54-B36D-612597FCCB26}" srcOrd="0" destOrd="0" presId="urn:microsoft.com/office/officeart/2005/8/layout/vList5"/>
    <dgm:cxn modelId="{2292AB52-8A4A-4AA0-A168-1CC336BD67FA}" type="presParOf" srcId="{0B6A6A55-38E6-4E54-B36D-612597FCCB26}" destId="{CB169E30-A245-4D7D-8B5B-8C37065DC8C4}" srcOrd="0" destOrd="0" presId="urn:microsoft.com/office/officeart/2005/8/layout/vList5"/>
    <dgm:cxn modelId="{34B1FA45-895F-4118-BA7C-5E6F24A5C29E}" type="presParOf" srcId="{0B6A6A55-38E6-4E54-B36D-612597FCCB26}" destId="{5B09ADA9-E1E2-4931-9146-2D7F00FE1664}" srcOrd="1" destOrd="0" presId="urn:microsoft.com/office/officeart/2005/8/layout/vList5"/>
    <dgm:cxn modelId="{ACE4E2E0-BC7D-4755-A95D-64B8B205D7EA}" type="presParOf" srcId="{36516A89-BB32-461F-B92F-7427F8DCF0FA}" destId="{DDAF9A72-569C-4CF9-86D2-58831CCD5433}" srcOrd="1" destOrd="0" presId="urn:microsoft.com/office/officeart/2005/8/layout/vList5"/>
    <dgm:cxn modelId="{F6DECFFB-E415-47A4-8456-72A836F5C5FC}" type="presParOf" srcId="{36516A89-BB32-461F-B92F-7427F8DCF0FA}" destId="{9C11C8BF-34DC-40E9-90D7-E23A2B6C96FB}" srcOrd="2" destOrd="0" presId="urn:microsoft.com/office/officeart/2005/8/layout/vList5"/>
    <dgm:cxn modelId="{022B1A96-DE2D-4B09-B772-287D086EED1F}" type="presParOf" srcId="{9C11C8BF-34DC-40E9-90D7-E23A2B6C96FB}" destId="{850A61EF-9EEA-489C-A114-389FD8668476}" srcOrd="0" destOrd="0" presId="urn:microsoft.com/office/officeart/2005/8/layout/vList5"/>
    <dgm:cxn modelId="{4A5FD572-F9E3-461D-B6D7-FA31CAB9869D}" type="presParOf" srcId="{9C11C8BF-34DC-40E9-90D7-E23A2B6C96FB}" destId="{9F38B553-7566-4814-9E12-EAB56BEC7592}" srcOrd="1" destOrd="0" presId="urn:microsoft.com/office/officeart/2005/8/layout/vList5"/>
    <dgm:cxn modelId="{6BF77231-DB7F-4FE2-9AAD-DBC4C77AA07F}" type="presParOf" srcId="{36516A89-BB32-461F-B92F-7427F8DCF0FA}" destId="{1A10F6B9-86DA-4EF5-828E-F3FD419029FB}" srcOrd="3" destOrd="0" presId="urn:microsoft.com/office/officeart/2005/8/layout/vList5"/>
    <dgm:cxn modelId="{4114A7C4-628C-4C6D-88EF-265ECFA1AFEF}" type="presParOf" srcId="{36516A89-BB32-461F-B92F-7427F8DCF0FA}" destId="{4FABF0A3-AC0B-459E-93E1-78D95E4724D4}" srcOrd="4" destOrd="0" presId="urn:microsoft.com/office/officeart/2005/8/layout/vList5"/>
    <dgm:cxn modelId="{2098CF4B-E2C3-41C3-807F-A633D3300858}" type="presParOf" srcId="{4FABF0A3-AC0B-459E-93E1-78D95E4724D4}" destId="{AC29290C-A4AC-494C-9987-337138D80082}" srcOrd="0" destOrd="0" presId="urn:microsoft.com/office/officeart/2005/8/layout/vList5"/>
    <dgm:cxn modelId="{145B95F7-4909-4737-8AE9-CAB4EDBD00E1}" type="presParOf" srcId="{4FABF0A3-AC0B-459E-93E1-78D95E4724D4}" destId="{8A77F400-0CD7-4453-B51F-664AA7E31BE6}" srcOrd="1" destOrd="0" presId="urn:microsoft.com/office/officeart/2005/8/layout/vList5"/>
    <dgm:cxn modelId="{29A06FE0-ED7B-4147-AAB1-EAAA566DEF77}" type="presParOf" srcId="{36516A89-BB32-461F-B92F-7427F8DCF0FA}" destId="{1F4F5403-3DE5-4811-9B52-C0DB7C9F1D59}" srcOrd="5" destOrd="0" presId="urn:microsoft.com/office/officeart/2005/8/layout/vList5"/>
    <dgm:cxn modelId="{A3C536D5-A5DC-498E-AD00-06992B99CD23}" type="presParOf" srcId="{36516A89-BB32-461F-B92F-7427F8DCF0FA}" destId="{900756A8-7BE9-4702-9C79-DCE0D6F815FD}" srcOrd="6" destOrd="0" presId="urn:microsoft.com/office/officeart/2005/8/layout/vList5"/>
    <dgm:cxn modelId="{E5C56765-92E9-4060-913A-AB71C47D2455}" type="presParOf" srcId="{900756A8-7BE9-4702-9C79-DCE0D6F815FD}" destId="{22ECE6BF-7DD3-4697-8E56-AAD0A447CA16}" srcOrd="0" destOrd="0" presId="urn:microsoft.com/office/officeart/2005/8/layout/vList5"/>
    <dgm:cxn modelId="{4399DA01-F291-4E79-A582-E9120CC83B37}" type="presParOf" srcId="{900756A8-7BE9-4702-9C79-DCE0D6F815FD}" destId="{9D160BB5-6DD0-4537-8A40-0E866D04E499}" srcOrd="1" destOrd="0" presId="urn:microsoft.com/office/officeart/2005/8/layout/vList5"/>
    <dgm:cxn modelId="{9209834C-F47F-4193-8001-87CB4A548D68}" type="presParOf" srcId="{36516A89-BB32-461F-B92F-7427F8DCF0FA}" destId="{C853A040-280C-4A2E-90D7-A94AC4DA483E}" srcOrd="7" destOrd="0" presId="urn:microsoft.com/office/officeart/2005/8/layout/vList5"/>
    <dgm:cxn modelId="{024B8EF8-DEBF-4A72-B68F-9123172F7F1B}" type="presParOf" srcId="{36516A89-BB32-461F-B92F-7427F8DCF0FA}" destId="{7B16665B-5DE4-45EF-90AC-AD0C762C4B40}" srcOrd="8" destOrd="0" presId="urn:microsoft.com/office/officeart/2005/8/layout/vList5"/>
    <dgm:cxn modelId="{F3F9F722-5C96-4306-AD98-D5542ED77F9F}" type="presParOf" srcId="{7B16665B-5DE4-45EF-90AC-AD0C762C4B40}" destId="{1500F04C-EEAB-4132-8F52-EE37E220B152}" srcOrd="0" destOrd="0" presId="urn:microsoft.com/office/officeart/2005/8/layout/vList5"/>
    <dgm:cxn modelId="{68CA60F2-9C86-4645-B8AE-6D8F03DA92EF}" type="presParOf" srcId="{7B16665B-5DE4-45EF-90AC-AD0C762C4B40}" destId="{7CA90C17-B4B7-4FA9-886D-99DBE196ED2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A2F7CBC-19AE-49F2-BD12-468D11B05BE0}" type="doc">
      <dgm:prSet loTypeId="urn:microsoft.com/office/officeart/2005/8/layout/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1511680-CF75-4FD5-8EE4-0B6E3B6C98B3}">
      <dgm:prSet/>
      <dgm:spPr/>
      <dgm:t>
        <a:bodyPr/>
        <a:lstStyle/>
        <a:p>
          <a:r>
            <a:rPr lang="en-GB" b="1"/>
            <a:t>PIAGET THEORY </a:t>
          </a:r>
          <a:endParaRPr lang="en-US"/>
        </a:p>
      </dgm:t>
    </dgm:pt>
    <dgm:pt modelId="{FEC2BA78-B6D7-4E0B-881A-7A756B642D7D}" type="parTrans" cxnId="{909CC53F-EB10-4037-B07B-EE65906BFB74}">
      <dgm:prSet/>
      <dgm:spPr/>
      <dgm:t>
        <a:bodyPr/>
        <a:lstStyle/>
        <a:p>
          <a:endParaRPr lang="en-US"/>
        </a:p>
      </dgm:t>
    </dgm:pt>
    <dgm:pt modelId="{9036FD46-0605-497F-A80E-E954334C2955}" type="sibTrans" cxnId="{909CC53F-EB10-4037-B07B-EE65906BFB74}">
      <dgm:prSet/>
      <dgm:spPr/>
      <dgm:t>
        <a:bodyPr/>
        <a:lstStyle/>
        <a:p>
          <a:endParaRPr lang="en-US"/>
        </a:p>
      </dgm:t>
    </dgm:pt>
    <dgm:pt modelId="{729EB610-550A-40BA-A712-F54A5890FD4E}">
      <dgm:prSet/>
      <dgm:spPr/>
      <dgm:t>
        <a:bodyPr/>
        <a:lstStyle/>
        <a:p>
          <a:r>
            <a:rPr lang="en-GB"/>
            <a:t>sensorimotor intelligence</a:t>
          </a:r>
          <a:endParaRPr lang="en-US"/>
        </a:p>
      </dgm:t>
    </dgm:pt>
    <dgm:pt modelId="{7FB6B76C-7CF3-4803-9FF1-D4E6FB6FEB8C}" type="parTrans" cxnId="{70228AC1-40D0-4F6A-A9ED-EECC4069509B}">
      <dgm:prSet/>
      <dgm:spPr/>
      <dgm:t>
        <a:bodyPr/>
        <a:lstStyle/>
        <a:p>
          <a:endParaRPr lang="en-US"/>
        </a:p>
      </dgm:t>
    </dgm:pt>
    <dgm:pt modelId="{3E4E34C2-039B-4860-B415-FD49D07D425B}" type="sibTrans" cxnId="{70228AC1-40D0-4F6A-A9ED-EECC4069509B}">
      <dgm:prSet/>
      <dgm:spPr/>
      <dgm:t>
        <a:bodyPr/>
        <a:lstStyle/>
        <a:p>
          <a:endParaRPr lang="en-US"/>
        </a:p>
      </dgm:t>
    </dgm:pt>
    <dgm:pt modelId="{F3E3DD0A-ACFA-47B9-9A87-8BA71E95799C}">
      <dgm:prSet/>
      <dgm:spPr/>
      <dgm:t>
        <a:bodyPr/>
        <a:lstStyle/>
        <a:p>
          <a:r>
            <a:rPr lang="en-GB"/>
            <a:t>preoperational thinking</a:t>
          </a:r>
          <a:endParaRPr lang="en-US"/>
        </a:p>
      </dgm:t>
    </dgm:pt>
    <dgm:pt modelId="{E6CE6B39-8A1C-4340-9B1B-E74229EB07BA}" type="parTrans" cxnId="{C3DCB8DB-4648-4054-B3ED-BFC9E6C1FC05}">
      <dgm:prSet/>
      <dgm:spPr/>
      <dgm:t>
        <a:bodyPr/>
        <a:lstStyle/>
        <a:p>
          <a:endParaRPr lang="en-US"/>
        </a:p>
      </dgm:t>
    </dgm:pt>
    <dgm:pt modelId="{01C6BB0A-A7AD-4F12-9DF5-A8B10C0B685C}" type="sibTrans" cxnId="{C3DCB8DB-4648-4054-B3ED-BFC9E6C1FC05}">
      <dgm:prSet/>
      <dgm:spPr/>
      <dgm:t>
        <a:bodyPr/>
        <a:lstStyle/>
        <a:p>
          <a:endParaRPr lang="en-US"/>
        </a:p>
      </dgm:t>
    </dgm:pt>
    <dgm:pt modelId="{C1D07D57-AAED-4847-AF29-E68C6C03A477}">
      <dgm:prSet/>
      <dgm:spPr/>
      <dgm:t>
        <a:bodyPr/>
        <a:lstStyle/>
        <a:p>
          <a:r>
            <a:rPr lang="en-GB"/>
            <a:t>concrete operational thinking</a:t>
          </a:r>
          <a:endParaRPr lang="en-US"/>
        </a:p>
      </dgm:t>
    </dgm:pt>
    <dgm:pt modelId="{AA04B51F-A8CF-41D9-BB6B-6C6A03039D62}" type="parTrans" cxnId="{8580FB37-60A1-425D-90A7-920D9741D8CA}">
      <dgm:prSet/>
      <dgm:spPr/>
      <dgm:t>
        <a:bodyPr/>
        <a:lstStyle/>
        <a:p>
          <a:endParaRPr lang="en-US"/>
        </a:p>
      </dgm:t>
    </dgm:pt>
    <dgm:pt modelId="{7361EE5A-36D0-4F2A-A320-90D5AF0D3986}" type="sibTrans" cxnId="{8580FB37-60A1-425D-90A7-920D9741D8CA}">
      <dgm:prSet/>
      <dgm:spPr/>
      <dgm:t>
        <a:bodyPr/>
        <a:lstStyle/>
        <a:p>
          <a:endParaRPr lang="en-US"/>
        </a:p>
      </dgm:t>
    </dgm:pt>
    <dgm:pt modelId="{E8C574DD-27EB-46BD-B99B-8425E61F98D0}">
      <dgm:prSet/>
      <dgm:spPr/>
      <dgm:t>
        <a:bodyPr/>
        <a:lstStyle/>
        <a:p>
          <a:r>
            <a:rPr lang="en-GB"/>
            <a:t>formal operational thinking</a:t>
          </a:r>
          <a:endParaRPr lang="en-US"/>
        </a:p>
      </dgm:t>
    </dgm:pt>
    <dgm:pt modelId="{608B2AFE-7EC9-483E-AD92-F3E1F78B1BA9}" type="parTrans" cxnId="{BFC770BC-92A1-4031-B2EF-2E35E5CC4788}">
      <dgm:prSet/>
      <dgm:spPr/>
      <dgm:t>
        <a:bodyPr/>
        <a:lstStyle/>
        <a:p>
          <a:endParaRPr lang="en-US"/>
        </a:p>
      </dgm:t>
    </dgm:pt>
    <dgm:pt modelId="{FF65B6B5-BDC9-472C-BF29-E77267BE3C2B}" type="sibTrans" cxnId="{BFC770BC-92A1-4031-B2EF-2E35E5CC4788}">
      <dgm:prSet/>
      <dgm:spPr/>
      <dgm:t>
        <a:bodyPr/>
        <a:lstStyle/>
        <a:p>
          <a:endParaRPr lang="en-US"/>
        </a:p>
      </dgm:t>
    </dgm:pt>
    <dgm:pt modelId="{AD1AB6EF-BDF2-44E2-BCFF-0935AEFC88B5}" type="pres">
      <dgm:prSet presAssocID="{FA2F7CBC-19AE-49F2-BD12-468D11B05BE0}" presName="diagram" presStyleCnt="0">
        <dgm:presLayoutVars>
          <dgm:dir/>
          <dgm:resizeHandles val="exact"/>
        </dgm:presLayoutVars>
      </dgm:prSet>
      <dgm:spPr/>
    </dgm:pt>
    <dgm:pt modelId="{04673A70-E821-4E9D-A9DF-9C478E62E972}" type="pres">
      <dgm:prSet presAssocID="{81511680-CF75-4FD5-8EE4-0B6E3B6C98B3}" presName="node" presStyleLbl="node1" presStyleIdx="0" presStyleCnt="1">
        <dgm:presLayoutVars>
          <dgm:bulletEnabled val="1"/>
        </dgm:presLayoutVars>
      </dgm:prSet>
      <dgm:spPr/>
    </dgm:pt>
  </dgm:ptLst>
  <dgm:cxnLst>
    <dgm:cxn modelId="{8580FB37-60A1-425D-90A7-920D9741D8CA}" srcId="{81511680-CF75-4FD5-8EE4-0B6E3B6C98B3}" destId="{C1D07D57-AAED-4847-AF29-E68C6C03A477}" srcOrd="2" destOrd="0" parTransId="{AA04B51F-A8CF-41D9-BB6B-6C6A03039D62}" sibTransId="{7361EE5A-36D0-4F2A-A320-90D5AF0D3986}"/>
    <dgm:cxn modelId="{909CC53F-EB10-4037-B07B-EE65906BFB74}" srcId="{FA2F7CBC-19AE-49F2-BD12-468D11B05BE0}" destId="{81511680-CF75-4FD5-8EE4-0B6E3B6C98B3}" srcOrd="0" destOrd="0" parTransId="{FEC2BA78-B6D7-4E0B-881A-7A756B642D7D}" sibTransId="{9036FD46-0605-497F-A80E-E954334C2955}"/>
    <dgm:cxn modelId="{44DF8347-1E52-42B0-8BD9-5074761E8EC7}" type="presOf" srcId="{E8C574DD-27EB-46BD-B99B-8425E61F98D0}" destId="{04673A70-E821-4E9D-A9DF-9C478E62E972}" srcOrd="0" destOrd="4" presId="urn:microsoft.com/office/officeart/2005/8/layout/process5"/>
    <dgm:cxn modelId="{D6D3F353-A970-4E91-AEE4-262702F21012}" type="presOf" srcId="{FA2F7CBC-19AE-49F2-BD12-468D11B05BE0}" destId="{AD1AB6EF-BDF2-44E2-BCFF-0935AEFC88B5}" srcOrd="0" destOrd="0" presId="urn:microsoft.com/office/officeart/2005/8/layout/process5"/>
    <dgm:cxn modelId="{AD4E6685-AD07-48FF-91D7-E28F32599E13}" type="presOf" srcId="{F3E3DD0A-ACFA-47B9-9A87-8BA71E95799C}" destId="{04673A70-E821-4E9D-A9DF-9C478E62E972}" srcOrd="0" destOrd="2" presId="urn:microsoft.com/office/officeart/2005/8/layout/process5"/>
    <dgm:cxn modelId="{1B724CA3-3D44-4BB1-AF87-11CA79F65A8F}" type="presOf" srcId="{729EB610-550A-40BA-A712-F54A5890FD4E}" destId="{04673A70-E821-4E9D-A9DF-9C478E62E972}" srcOrd="0" destOrd="1" presId="urn:microsoft.com/office/officeart/2005/8/layout/process5"/>
    <dgm:cxn modelId="{BFC770BC-92A1-4031-B2EF-2E35E5CC4788}" srcId="{81511680-CF75-4FD5-8EE4-0B6E3B6C98B3}" destId="{E8C574DD-27EB-46BD-B99B-8425E61F98D0}" srcOrd="3" destOrd="0" parTransId="{608B2AFE-7EC9-483E-AD92-F3E1F78B1BA9}" sibTransId="{FF65B6B5-BDC9-472C-BF29-E77267BE3C2B}"/>
    <dgm:cxn modelId="{70228AC1-40D0-4F6A-A9ED-EECC4069509B}" srcId="{81511680-CF75-4FD5-8EE4-0B6E3B6C98B3}" destId="{729EB610-550A-40BA-A712-F54A5890FD4E}" srcOrd="0" destOrd="0" parTransId="{7FB6B76C-7CF3-4803-9FF1-D4E6FB6FEB8C}" sibTransId="{3E4E34C2-039B-4860-B415-FD49D07D425B}"/>
    <dgm:cxn modelId="{AB92F7CF-70EE-48E0-9AA4-1CAFB2F6BE5E}" type="presOf" srcId="{C1D07D57-AAED-4847-AF29-E68C6C03A477}" destId="{04673A70-E821-4E9D-A9DF-9C478E62E972}" srcOrd="0" destOrd="3" presId="urn:microsoft.com/office/officeart/2005/8/layout/process5"/>
    <dgm:cxn modelId="{C3DCB8DB-4648-4054-B3ED-BFC9E6C1FC05}" srcId="{81511680-CF75-4FD5-8EE4-0B6E3B6C98B3}" destId="{F3E3DD0A-ACFA-47B9-9A87-8BA71E95799C}" srcOrd="1" destOrd="0" parTransId="{E6CE6B39-8A1C-4340-9B1B-E74229EB07BA}" sibTransId="{01C6BB0A-A7AD-4F12-9DF5-A8B10C0B685C}"/>
    <dgm:cxn modelId="{8B91E0F1-2239-417A-AD1C-B478E33BBDB8}" type="presOf" srcId="{81511680-CF75-4FD5-8EE4-0B6E3B6C98B3}" destId="{04673A70-E821-4E9D-A9DF-9C478E62E972}" srcOrd="0" destOrd="0" presId="urn:microsoft.com/office/officeart/2005/8/layout/process5"/>
    <dgm:cxn modelId="{9E83D6A6-4001-421E-B623-9ACBB7AB8E13}" type="presParOf" srcId="{AD1AB6EF-BDF2-44E2-BCFF-0935AEFC88B5}" destId="{04673A70-E821-4E9D-A9DF-9C478E62E972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9ADA9-E1E2-4931-9146-2D7F00FE1664}">
      <dsp:nvSpPr>
        <dsp:cNvPr id="0" name=""/>
        <dsp:cNvSpPr/>
      </dsp:nvSpPr>
      <dsp:spPr>
        <a:xfrm rot="5400000">
          <a:off x="6816183" y="-2945049"/>
          <a:ext cx="668848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Improving the outcome of children and families in the early years</a:t>
          </a:r>
        </a:p>
      </dsp:txBody>
      <dsp:txXfrm rot="-5400000">
        <a:off x="3785615" y="118169"/>
        <a:ext cx="6697334" cy="603548"/>
      </dsp:txXfrm>
    </dsp:sp>
    <dsp:sp modelId="{CB169E30-A245-4D7D-8B5B-8C37065DC8C4}">
      <dsp:nvSpPr>
        <dsp:cNvPr id="0" name=""/>
        <dsp:cNvSpPr/>
      </dsp:nvSpPr>
      <dsp:spPr>
        <a:xfrm>
          <a:off x="0" y="1912"/>
          <a:ext cx="3785616" cy="836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Improving</a:t>
          </a:r>
        </a:p>
      </dsp:txBody>
      <dsp:txXfrm>
        <a:off x="40813" y="42725"/>
        <a:ext cx="3703990" cy="754434"/>
      </dsp:txXfrm>
    </dsp:sp>
    <dsp:sp modelId="{9F38B553-7566-4814-9E12-EAB56BEC7592}">
      <dsp:nvSpPr>
        <dsp:cNvPr id="0" name=""/>
        <dsp:cNvSpPr/>
      </dsp:nvSpPr>
      <dsp:spPr>
        <a:xfrm rot="5400000">
          <a:off x="6816183" y="-2067186"/>
          <a:ext cx="668848" cy="672998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Supporting families in the early years</a:t>
          </a:r>
        </a:p>
      </dsp:txBody>
      <dsp:txXfrm rot="-5400000">
        <a:off x="3785615" y="996032"/>
        <a:ext cx="6697334" cy="603548"/>
      </dsp:txXfrm>
    </dsp:sp>
    <dsp:sp modelId="{850A61EF-9EEA-489C-A114-389FD8668476}">
      <dsp:nvSpPr>
        <dsp:cNvPr id="0" name=""/>
        <dsp:cNvSpPr/>
      </dsp:nvSpPr>
      <dsp:spPr>
        <a:xfrm>
          <a:off x="0" y="879775"/>
          <a:ext cx="3785616" cy="83606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Supporting</a:t>
          </a:r>
        </a:p>
      </dsp:txBody>
      <dsp:txXfrm>
        <a:off x="40813" y="920588"/>
        <a:ext cx="3703990" cy="754434"/>
      </dsp:txXfrm>
    </dsp:sp>
    <dsp:sp modelId="{8A77F400-0CD7-4453-B51F-664AA7E31BE6}">
      <dsp:nvSpPr>
        <dsp:cNvPr id="0" name=""/>
        <dsp:cNvSpPr/>
      </dsp:nvSpPr>
      <dsp:spPr>
        <a:xfrm rot="5400000">
          <a:off x="6816183" y="-1189323"/>
          <a:ext cx="668848" cy="672998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Identifying those in need of extra help</a:t>
          </a:r>
        </a:p>
      </dsp:txBody>
      <dsp:txXfrm rot="-5400000">
        <a:off x="3785615" y="1873895"/>
        <a:ext cx="6697334" cy="603548"/>
      </dsp:txXfrm>
    </dsp:sp>
    <dsp:sp modelId="{AC29290C-A4AC-494C-9987-337138D80082}">
      <dsp:nvSpPr>
        <dsp:cNvPr id="0" name=""/>
        <dsp:cNvSpPr/>
      </dsp:nvSpPr>
      <dsp:spPr>
        <a:xfrm>
          <a:off x="0" y="1757638"/>
          <a:ext cx="3785616" cy="8360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Identifying</a:t>
          </a:r>
        </a:p>
      </dsp:txBody>
      <dsp:txXfrm>
        <a:off x="40813" y="1798451"/>
        <a:ext cx="3703990" cy="754434"/>
      </dsp:txXfrm>
    </dsp:sp>
    <dsp:sp modelId="{9D160BB5-6DD0-4537-8A40-0E866D04E499}">
      <dsp:nvSpPr>
        <dsp:cNvPr id="0" name=""/>
        <dsp:cNvSpPr/>
      </dsp:nvSpPr>
      <dsp:spPr>
        <a:xfrm rot="5400000">
          <a:off x="6816183" y="-311459"/>
          <a:ext cx="668848" cy="6729984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Assessing growth and development</a:t>
          </a:r>
        </a:p>
      </dsp:txBody>
      <dsp:txXfrm rot="-5400000">
        <a:off x="3785615" y="2751759"/>
        <a:ext cx="6697334" cy="603548"/>
      </dsp:txXfrm>
    </dsp:sp>
    <dsp:sp modelId="{22ECE6BF-7DD3-4697-8E56-AAD0A447CA16}">
      <dsp:nvSpPr>
        <dsp:cNvPr id="0" name=""/>
        <dsp:cNvSpPr/>
      </dsp:nvSpPr>
      <dsp:spPr>
        <a:xfrm>
          <a:off x="0" y="2635502"/>
          <a:ext cx="3785616" cy="8360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Assessing</a:t>
          </a:r>
        </a:p>
      </dsp:txBody>
      <dsp:txXfrm>
        <a:off x="40813" y="2676315"/>
        <a:ext cx="3703990" cy="754434"/>
      </dsp:txXfrm>
    </dsp:sp>
    <dsp:sp modelId="{7CA90C17-B4B7-4FA9-886D-99DBE196ED23}">
      <dsp:nvSpPr>
        <dsp:cNvPr id="0" name=""/>
        <dsp:cNvSpPr/>
      </dsp:nvSpPr>
      <dsp:spPr>
        <a:xfrm rot="5400000">
          <a:off x="6816183" y="566403"/>
          <a:ext cx="668848" cy="6729984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 dirty="0"/>
            <a:t>Teaching parents about the nutritional needs for infants and </a:t>
          </a:r>
          <a:r>
            <a:rPr lang="en-US" sz="1900" kern="1200" dirty="0">
              <a:latin typeface="Calibri Light" panose="020F0302020204030204"/>
            </a:rPr>
            <a:t>children</a:t>
          </a:r>
          <a:endParaRPr lang="en-US" sz="1900" kern="1200" dirty="0"/>
        </a:p>
      </dsp:txBody>
      <dsp:txXfrm rot="-5400000">
        <a:off x="3785615" y="3629621"/>
        <a:ext cx="6697334" cy="603548"/>
      </dsp:txXfrm>
    </dsp:sp>
    <dsp:sp modelId="{1500F04C-EEAB-4132-8F52-EE37E220B152}">
      <dsp:nvSpPr>
        <dsp:cNvPr id="0" name=""/>
        <dsp:cNvSpPr/>
      </dsp:nvSpPr>
      <dsp:spPr>
        <a:xfrm>
          <a:off x="0" y="3513365"/>
          <a:ext cx="3785616" cy="83606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Teaching</a:t>
          </a:r>
        </a:p>
      </dsp:txBody>
      <dsp:txXfrm>
        <a:off x="40813" y="3554178"/>
        <a:ext cx="3703990" cy="7544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673A70-E821-4E9D-A9DF-9C478E62E972}">
      <dsp:nvSpPr>
        <dsp:cNvPr id="0" name=""/>
        <dsp:cNvSpPr/>
      </dsp:nvSpPr>
      <dsp:spPr>
        <a:xfrm>
          <a:off x="1632793" y="665"/>
          <a:ext cx="7250013" cy="435000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t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b="1" kern="1200"/>
            <a:t>PIAGET THEORY </a:t>
          </a:r>
          <a:endParaRPr lang="en-US" sz="5300" kern="1200"/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/>
            <a:t>sensorimotor intelligence</a:t>
          </a:r>
          <a:endParaRPr lang="en-US" sz="4100" kern="1200"/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/>
            <a:t>preoperational thinking</a:t>
          </a:r>
          <a:endParaRPr lang="en-US" sz="4100" kern="1200"/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/>
            <a:t>concrete operational thinking</a:t>
          </a:r>
          <a:endParaRPr lang="en-US" sz="4100" kern="1200"/>
        </a:p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100" kern="1200"/>
            <a:t>formal operational thinking</a:t>
          </a:r>
          <a:endParaRPr lang="en-US" sz="4100" kern="1200"/>
        </a:p>
      </dsp:txBody>
      <dsp:txXfrm>
        <a:off x="1760200" y="128072"/>
        <a:ext cx="6995199" cy="4095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C7EB7C-7367-4E5B-8180-756B805DD528}" type="datetimeFigureOut">
              <a:t>2/27/2022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5191A-BCAA-46BA-BD81-43FE17B085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600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Psychology is important when working as a health visitor it ensures  the best care is provided and they are able to identify any mental health issues that </a:t>
            </a:r>
            <a:r>
              <a:rPr lang="en-US" dirty="0" err="1">
                <a:cs typeface="Calibri"/>
              </a:rPr>
              <a:t>patientsmay</a:t>
            </a:r>
            <a:r>
              <a:rPr lang="en-US" dirty="0">
                <a:cs typeface="Calibri"/>
              </a:rPr>
              <a:t> have</a:t>
            </a: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85191A-BCAA-46BA-BD81-43FE17B0859B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384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1B1045-04EB-4420-9EC8-882F6C1E8C16}"/>
              </a:ext>
            </a:extLst>
          </p:cNvPr>
          <p:cNvSpPr txBox="1"/>
          <p:nvPr/>
        </p:nvSpPr>
        <p:spPr>
          <a:xfrm>
            <a:off x="626853" y="655608"/>
            <a:ext cx="10722633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ea typeface="+mn-lt"/>
                <a:cs typeface="+mn-lt"/>
              </a:rPr>
              <a:t>Psychology for Health and Social Care</a:t>
            </a:r>
            <a:endParaRPr lang="en-US" sz="3600" b="1">
              <a:cs typeface="Calibri"/>
            </a:endParaRPr>
          </a:p>
          <a:p>
            <a:endParaRPr lang="en-GB" sz="3600" dirty="0">
              <a:latin typeface="Calibri"/>
              <a:cs typeface="Calibri"/>
            </a:endParaRPr>
          </a:p>
          <a:p>
            <a:r>
              <a:rPr lang="en-GB" sz="3600" b="1" dirty="0">
                <a:ea typeface="+mn-lt"/>
                <a:cs typeface="+mn-lt"/>
              </a:rPr>
              <a:t>Why is psychology important when working as a Health Visitor</a:t>
            </a:r>
            <a:endParaRPr lang="en-GB" sz="3600">
              <a:ea typeface="+mn-lt"/>
              <a:cs typeface="+mn-lt"/>
            </a:endParaRPr>
          </a:p>
          <a:p>
            <a:endParaRPr lang="en-GB" sz="3600" dirty="0">
              <a:latin typeface="Calibri"/>
              <a:cs typeface="Calibri"/>
            </a:endParaRPr>
          </a:p>
          <a:p>
            <a:endParaRPr lang="en-GB" sz="3600" dirty="0">
              <a:latin typeface="Calibri"/>
              <a:cs typeface="Calibri"/>
            </a:endParaRPr>
          </a:p>
          <a:p>
            <a:r>
              <a:rPr lang="en-GB" sz="3600" b="1" dirty="0">
                <a:latin typeface="Arial"/>
                <a:cs typeface="Calibri"/>
              </a:rPr>
              <a:t>Sabah Kauser</a:t>
            </a:r>
            <a:endParaRPr lang="en-GB" sz="3600">
              <a:cs typeface="Calibri"/>
            </a:endParaRPr>
          </a:p>
          <a:p>
            <a:r>
              <a:rPr lang="en-GB" sz="3600" b="1" dirty="0">
                <a:latin typeface="Arial"/>
                <a:cs typeface="Calibri"/>
              </a:rPr>
              <a:t>2026079</a:t>
            </a: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BMHP4003_BIRM</a:t>
            </a:r>
            <a:endParaRPr lang="en-GB" sz="3600" b="1" dirty="0">
              <a:latin typeface="Arial"/>
              <a:cs typeface="Calibri"/>
            </a:endParaRPr>
          </a:p>
          <a:p>
            <a:r>
              <a:rPr lang="en-GB" sz="3600" b="1" dirty="0">
                <a:latin typeface="Arial"/>
                <a:ea typeface="+mn-lt"/>
                <a:cs typeface="+mn-lt"/>
              </a:rPr>
              <a:t>Lecturer : Rebecca Kavanagh</a:t>
            </a:r>
            <a:endParaRPr lang="en-GB" sz="3600">
              <a:latin typeface="Arial"/>
              <a:ea typeface="+mn-lt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2174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idx="4294967295"/>
          </p:nvPr>
        </p:nvSpPr>
        <p:spPr>
          <a:xfrm>
            <a:off x="445834" y="1716406"/>
            <a:ext cx="3494341" cy="3793488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000" b="1" kern="1200" dirty="0">
                <a:latin typeface="+mj-lt"/>
                <a:ea typeface="+mj-ea"/>
                <a:cs typeface="+mj-cs"/>
              </a:rPr>
              <a:t>Why is psychology important when working as a Health Visitor</a:t>
            </a:r>
            <a:br>
              <a:rPr lang="en-US" sz="4000" b="1" kern="1200" dirty="0">
                <a:cs typeface="Calibri Light"/>
              </a:rPr>
            </a:br>
            <a:br>
              <a:rPr lang="en-US" sz="4000" b="1" kern="1200" dirty="0">
                <a:cs typeface="Calibri Light"/>
              </a:rPr>
            </a:br>
            <a:br>
              <a:rPr lang="en-US" sz="4000" b="1" dirty="0">
                <a:cs typeface="Calibri Light"/>
              </a:rPr>
            </a:br>
            <a:br>
              <a:rPr lang="en-US" sz="4000" b="1" dirty="0">
                <a:cs typeface="Calibri Light"/>
              </a:rPr>
            </a:br>
            <a:br>
              <a:rPr lang="en-US" sz="3600" b="1" dirty="0"/>
            </a:br>
            <a:r>
              <a:rPr lang="en-US" sz="1400" b="1" dirty="0">
                <a:cs typeface="Calibri Light"/>
              </a:rPr>
              <a:t>Image from </a:t>
            </a:r>
            <a:r>
              <a:rPr lang="en-US" sz="1400" dirty="0">
                <a:ea typeface="+mj-lt"/>
                <a:cs typeface="+mj-lt"/>
              </a:rPr>
              <a:t>www.courtthornsurgery.co.uk</a:t>
            </a:r>
            <a:br>
              <a:rPr lang="en-US" sz="1400" b="1" dirty="0"/>
            </a:br>
            <a:endParaRPr lang="en-US" sz="36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1FC7D98-7B8B-402A-90FC-F027482F2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5926" y="0"/>
            <a:ext cx="756607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ounded Rectangle 28">
            <a:extLst>
              <a:ext uri="{FF2B5EF4-FFF2-40B4-BE49-F238E27FC236}">
                <a16:creationId xmlns:a16="http://schemas.microsoft.com/office/drawing/2014/main" id="{AD7356EA-285B-4E5D-8FEC-104659A4F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5903" y="640091"/>
            <a:ext cx="6266120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6CFF5787-FB14-4F39-A24D-34BB528F08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9835" y="1433718"/>
            <a:ext cx="5934456" cy="4371564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BC41C3-F37A-4ABD-8ED0-01ECB4E35366}"/>
              </a:ext>
            </a:extLst>
          </p:cNvPr>
          <p:cNvSpPr txBox="1"/>
          <p:nvPr/>
        </p:nvSpPr>
        <p:spPr>
          <a:xfrm>
            <a:off x="4657725" y="26574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3" descr="Colourful carved figures of humans">
            <a:extLst>
              <a:ext uri="{FF2B5EF4-FFF2-40B4-BE49-F238E27FC236}">
                <a16:creationId xmlns:a16="http://schemas.microsoft.com/office/drawing/2014/main" id="{D88076C8-13FC-4DF1-8DE7-74CD1B45AC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0" r="18146" b="9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B96EE79-A236-4DB1-BC70-7EE67FE794C3}"/>
              </a:ext>
            </a:extLst>
          </p:cNvPr>
          <p:cNvSpPr txBox="1"/>
          <p:nvPr/>
        </p:nvSpPr>
        <p:spPr>
          <a:xfrm>
            <a:off x="47505" y="953972"/>
            <a:ext cx="3762495" cy="49713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Contents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>
              <a:cs typeface="Calibri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Why is psychology important When working as a health visitor?                     Slide 4 – 6</a:t>
            </a:r>
            <a:endParaRPr lang="en-US" sz="17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Psychological theory of life span development – Piaget Theory                       Slide 7 - 9</a:t>
            </a:r>
            <a:endParaRPr lang="en-US" sz="1700" b="1" dirty="0">
              <a:cs typeface="Calibri" panose="020F0502020204030204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83890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17F7C1-167F-4C23-8708-F2AE589E286F}"/>
              </a:ext>
            </a:extLst>
          </p:cNvPr>
          <p:cNvSpPr txBox="1"/>
          <p:nvPr/>
        </p:nvSpPr>
        <p:spPr>
          <a:xfrm>
            <a:off x="138023" y="109268"/>
            <a:ext cx="11743426" cy="72327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atin typeface="Arial"/>
                <a:cs typeface="Calibri"/>
              </a:rPr>
              <a:t>Why is psychology important When working as a health visitor?</a:t>
            </a:r>
            <a:endParaRPr lang="en-US" sz="4000" b="1">
              <a:latin typeface="Arial"/>
              <a:cs typeface="Arial"/>
            </a:endParaRPr>
          </a:p>
          <a:p>
            <a:pPr algn="ctr"/>
            <a:endParaRPr lang="en-GB" sz="3600" b="1" dirty="0">
              <a:latin typeface="Arial"/>
              <a:cs typeface="Calibri"/>
            </a:endParaRPr>
          </a:p>
          <a:p>
            <a:pPr algn="ctr"/>
            <a:endParaRPr lang="en-GB" sz="3600" b="1" dirty="0">
              <a:latin typeface="Arial"/>
              <a:cs typeface="Calibri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3600" dirty="0">
                <a:latin typeface="Arial"/>
                <a:cs typeface="Calibri"/>
              </a:rPr>
              <a:t>Valuable insight into the minds of Parents</a:t>
            </a:r>
          </a:p>
          <a:p>
            <a:pPr marL="342900" indent="-342900" algn="ctr">
              <a:buFont typeface="Arial"/>
              <a:buChar char="•"/>
            </a:pPr>
            <a:endParaRPr lang="en-GB" sz="3600" dirty="0">
              <a:latin typeface="Arial"/>
              <a:cs typeface="Calibri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3600" dirty="0">
                <a:latin typeface="Arial"/>
                <a:cs typeface="Calibri"/>
              </a:rPr>
              <a:t>Building a good and quick rapport</a:t>
            </a:r>
          </a:p>
          <a:p>
            <a:pPr marL="342900" indent="-342900" algn="ctr">
              <a:buFont typeface="Arial"/>
              <a:buChar char="•"/>
            </a:pPr>
            <a:endParaRPr lang="en-GB" sz="3600" dirty="0">
              <a:latin typeface="Arial"/>
              <a:cs typeface="Calibri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3600" dirty="0">
                <a:latin typeface="Arial"/>
                <a:cs typeface="Calibri"/>
              </a:rPr>
              <a:t>Providing emotional and mental support</a:t>
            </a:r>
          </a:p>
          <a:p>
            <a:pPr marL="342900" indent="-342900" algn="ctr">
              <a:buFont typeface="Arial"/>
              <a:buChar char="•"/>
            </a:pPr>
            <a:endParaRPr lang="en-GB" sz="3600" dirty="0">
              <a:latin typeface="Arial"/>
              <a:cs typeface="Calibri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3600" dirty="0">
                <a:latin typeface="Arial"/>
                <a:cs typeface="Calibri"/>
              </a:rPr>
              <a:t>Identifying needs and determining risks</a:t>
            </a:r>
          </a:p>
          <a:p>
            <a:pPr marL="342900" indent="-342900" algn="ctr">
              <a:buFont typeface="Arial"/>
              <a:buChar char="•"/>
            </a:pPr>
            <a:endParaRPr lang="en-GB" sz="2400" b="1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9790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>
            <a:extLst>
              <a:ext uri="{FF2B5EF4-FFF2-40B4-BE49-F238E27FC236}">
                <a16:creationId xmlns:a16="http://schemas.microsoft.com/office/drawing/2014/main" id="{422A02E1-7596-456F-B724-CE65D28B3AC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2499" r="7251" b="93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2" name="Rectangle 17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TextBox 1">
            <a:extLst>
              <a:ext uri="{FF2B5EF4-FFF2-40B4-BE49-F238E27FC236}">
                <a16:creationId xmlns:a16="http://schemas.microsoft.com/office/drawing/2014/main" id="{B43407A7-7FB8-4F7D-A87E-600BCA3989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8448205"/>
              </p:ext>
            </p:extLst>
          </p:nvPr>
        </p:nvGraphicFramePr>
        <p:xfrm>
          <a:off x="579407" y="125053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38485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4B3BEBB-ED0E-4112-A581-76B50E014B17}"/>
              </a:ext>
            </a:extLst>
          </p:cNvPr>
          <p:cNvSpPr txBox="1"/>
          <p:nvPr/>
        </p:nvSpPr>
        <p:spPr>
          <a:xfrm>
            <a:off x="-5750" y="209909"/>
            <a:ext cx="12217878" cy="64325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latin typeface="Arial"/>
                <a:ea typeface="Arial"/>
                <a:cs typeface="Arial"/>
              </a:rPr>
              <a:t>How a health visitor can use their understanding of psychology to support a service user</a:t>
            </a:r>
            <a:endParaRPr lang="en-GB" sz="4000" b="1" dirty="0">
              <a:latin typeface="Calibri" panose="020F0502020204030204"/>
              <a:ea typeface="Arial"/>
              <a:cs typeface="Calibri" panose="020F0502020204030204"/>
            </a:endParaRPr>
          </a:p>
          <a:p>
            <a:pPr algn="ctr"/>
            <a:endParaRPr lang="en-GB" sz="3600" dirty="0">
              <a:latin typeface="Arial"/>
              <a:cs typeface="Arial"/>
            </a:endParaRPr>
          </a:p>
          <a:p>
            <a:pPr algn="ctr"/>
            <a:endParaRPr lang="en-GB" sz="3600" dirty="0">
              <a:latin typeface="Arial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200" dirty="0">
                <a:latin typeface="Arial"/>
                <a:cs typeface="Arial"/>
              </a:rPr>
              <a:t>Supporting children aged between 0 – 5 years</a:t>
            </a:r>
          </a:p>
          <a:p>
            <a:pPr marL="571500" indent="-571500">
              <a:buFont typeface="Arial"/>
              <a:buChar char="•"/>
            </a:pPr>
            <a:endParaRPr lang="en-GB" sz="3200" dirty="0">
              <a:latin typeface="Arial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200" dirty="0">
                <a:latin typeface="Arial"/>
                <a:cs typeface="Arial"/>
              </a:rPr>
              <a:t>Providing antenatal and postnatal support</a:t>
            </a:r>
          </a:p>
          <a:p>
            <a:pPr marL="571500" indent="-571500">
              <a:buFont typeface="Arial"/>
              <a:buChar char="•"/>
            </a:pPr>
            <a:endParaRPr lang="en-GB" sz="3200" dirty="0">
              <a:latin typeface="Arial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200" dirty="0">
                <a:latin typeface="Arial"/>
                <a:cs typeface="Arial"/>
              </a:rPr>
              <a:t>Assessing development and needs</a:t>
            </a:r>
          </a:p>
          <a:p>
            <a:pPr marL="571500" indent="-571500">
              <a:buFont typeface="Arial"/>
              <a:buChar char="•"/>
            </a:pPr>
            <a:endParaRPr lang="en-GB" sz="3200" dirty="0">
              <a:latin typeface="Arial"/>
              <a:cs typeface="Arial"/>
            </a:endParaRPr>
          </a:p>
          <a:p>
            <a:pPr marL="571500" indent="-571500">
              <a:buFont typeface="Arial"/>
              <a:buChar char="•"/>
            </a:pPr>
            <a:r>
              <a:rPr lang="en-GB" sz="3200" dirty="0">
                <a:latin typeface="Arial"/>
                <a:cs typeface="Arial"/>
              </a:rPr>
              <a:t>Supporting and improving parenting</a:t>
            </a:r>
          </a:p>
          <a:p>
            <a:pPr marL="571500" indent="-571500" algn="ctr">
              <a:buFont typeface="Arial"/>
              <a:buChar char="•"/>
            </a:pPr>
            <a:endParaRPr lang="en-GB" sz="3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1441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A70F4F6-8761-4016-931A-4535464E4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BBC94F-82FC-40FB-B7AE-5D6B22991919}"/>
              </a:ext>
            </a:extLst>
          </p:cNvPr>
          <p:cNvSpPr txBox="1"/>
          <p:nvPr/>
        </p:nvSpPr>
        <p:spPr>
          <a:xfrm>
            <a:off x="1033272" y="954284"/>
            <a:ext cx="10513106" cy="29434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Psychological theory of life span development – Piaget Theory</a:t>
            </a:r>
            <a:endParaRPr lang="en-US" sz="6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4C49FD3-CD95-4BA4-8BD3-B4A4C6844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5422392" y="64008"/>
            <a:chExt cx="1178966" cy="232963"/>
          </a:xfrm>
        </p:grpSpPr>
        <p:sp>
          <p:nvSpPr>
            <p:cNvPr id="12" name="Rectangle 64">
              <a:extLst>
                <a:ext uri="{FF2B5EF4-FFF2-40B4-BE49-F238E27FC236}">
                  <a16:creationId xmlns:a16="http://schemas.microsoft.com/office/drawing/2014/main" id="{194125EE-68A0-44AF-9565-81EF0F311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22213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66">
              <a:extLst>
                <a:ext uri="{FF2B5EF4-FFF2-40B4-BE49-F238E27FC236}">
                  <a16:creationId xmlns:a16="http://schemas.microsoft.com/office/drawing/2014/main" id="{47D98E13-5DFC-4FC3-B217-18D7503F2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22213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64">
              <a:extLst>
                <a:ext uri="{FF2B5EF4-FFF2-40B4-BE49-F238E27FC236}">
                  <a16:creationId xmlns:a16="http://schemas.microsoft.com/office/drawing/2014/main" id="{1208B249-52C1-45B2-94CA-7FCF767BD5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8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66">
              <a:extLst>
                <a:ext uri="{FF2B5EF4-FFF2-40B4-BE49-F238E27FC236}">
                  <a16:creationId xmlns:a16="http://schemas.microsoft.com/office/drawing/2014/main" id="{8E8EC538-BB99-4192-A555-FD23D92C5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7258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64">
              <a:extLst>
                <a:ext uri="{FF2B5EF4-FFF2-40B4-BE49-F238E27FC236}">
                  <a16:creationId xmlns:a16="http://schemas.microsoft.com/office/drawing/2014/main" id="{C818F7CD-D8C3-4B0E-8332-5F5D23675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2303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6">
              <a:extLst>
                <a:ext uri="{FF2B5EF4-FFF2-40B4-BE49-F238E27FC236}">
                  <a16:creationId xmlns:a16="http://schemas.microsoft.com/office/drawing/2014/main" id="{BA3A1026-C945-44C7-95BC-3BF4551EF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672303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4">
              <a:extLst>
                <a:ext uri="{FF2B5EF4-FFF2-40B4-BE49-F238E27FC236}">
                  <a16:creationId xmlns:a16="http://schemas.microsoft.com/office/drawing/2014/main" id="{E7A2271E-1BF0-4DBF-BDC5-8205DFE2B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47347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6">
              <a:extLst>
                <a:ext uri="{FF2B5EF4-FFF2-40B4-BE49-F238E27FC236}">
                  <a16:creationId xmlns:a16="http://schemas.microsoft.com/office/drawing/2014/main" id="{FC359C9B-D7DB-4D67-BC20-0ED526C67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47347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4">
              <a:extLst>
                <a:ext uri="{FF2B5EF4-FFF2-40B4-BE49-F238E27FC236}">
                  <a16:creationId xmlns:a16="http://schemas.microsoft.com/office/drawing/2014/main" id="{5DA7CDCF-326D-40F3-9FA1-F6B696E8F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22392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6">
              <a:extLst>
                <a:ext uri="{FF2B5EF4-FFF2-40B4-BE49-F238E27FC236}">
                  <a16:creationId xmlns:a16="http://schemas.microsoft.com/office/drawing/2014/main" id="{42EAB6A2-C79F-4E11-BA2B-823945037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22392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4">
              <a:extLst>
                <a:ext uri="{FF2B5EF4-FFF2-40B4-BE49-F238E27FC236}">
                  <a16:creationId xmlns:a16="http://schemas.microsoft.com/office/drawing/2014/main" id="{0409AE1C-32E7-42F0-8174-D8EC28D1D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46990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6">
              <a:extLst>
                <a:ext uri="{FF2B5EF4-FFF2-40B4-BE49-F238E27FC236}">
                  <a16:creationId xmlns:a16="http://schemas.microsoft.com/office/drawing/2014/main" id="{6D094018-4CC4-4507-BD21-223B12217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46990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4">
              <a:extLst>
                <a:ext uri="{FF2B5EF4-FFF2-40B4-BE49-F238E27FC236}">
                  <a16:creationId xmlns:a16="http://schemas.microsoft.com/office/drawing/2014/main" id="{4971B5B3-87D2-49C1-9AD0-984AF7579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22035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6">
              <a:extLst>
                <a:ext uri="{FF2B5EF4-FFF2-40B4-BE49-F238E27FC236}">
                  <a16:creationId xmlns:a16="http://schemas.microsoft.com/office/drawing/2014/main" id="{7F8CC77F-5D16-46D1-9E76-844D3D54B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22035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4">
              <a:extLst>
                <a:ext uri="{FF2B5EF4-FFF2-40B4-BE49-F238E27FC236}">
                  <a16:creationId xmlns:a16="http://schemas.microsoft.com/office/drawing/2014/main" id="{3136B198-9314-404B-9B2A-B12F1C81E8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7080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6">
              <a:extLst>
                <a:ext uri="{FF2B5EF4-FFF2-40B4-BE49-F238E27FC236}">
                  <a16:creationId xmlns:a16="http://schemas.microsoft.com/office/drawing/2014/main" id="{3AD2B785-CD5F-4846-8278-FD202F836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7080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4">
              <a:extLst>
                <a:ext uri="{FF2B5EF4-FFF2-40B4-BE49-F238E27FC236}">
                  <a16:creationId xmlns:a16="http://schemas.microsoft.com/office/drawing/2014/main" id="{3C6BD3BE-D8A5-4561-9641-5F579267C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124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6">
              <a:extLst>
                <a:ext uri="{FF2B5EF4-FFF2-40B4-BE49-F238E27FC236}">
                  <a16:creationId xmlns:a16="http://schemas.microsoft.com/office/drawing/2014/main" id="{883722C6-0687-4FBC-924C-022C334B35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72124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4">
              <a:extLst>
                <a:ext uri="{FF2B5EF4-FFF2-40B4-BE49-F238E27FC236}">
                  <a16:creationId xmlns:a16="http://schemas.microsoft.com/office/drawing/2014/main" id="{50E3342E-EFDF-4EE7-A275-A46FE15FD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47169" y="6400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6">
              <a:extLst>
                <a:ext uri="{FF2B5EF4-FFF2-40B4-BE49-F238E27FC236}">
                  <a16:creationId xmlns:a16="http://schemas.microsoft.com/office/drawing/2014/main" id="{02A591D3-77C5-427A-84E7-5040F9C17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47169" y="237744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98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">
            <a:extLst>
              <a:ext uri="{FF2B5EF4-FFF2-40B4-BE49-F238E27FC236}">
                <a16:creationId xmlns:a16="http://schemas.microsoft.com/office/drawing/2014/main" id="{C06DF1FE-C18E-4238-9B38-85E9377532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5500" r="-2" b="1331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aphicFrame>
        <p:nvGraphicFramePr>
          <p:cNvPr id="50" name="TextBox 1">
            <a:extLst>
              <a:ext uri="{FF2B5EF4-FFF2-40B4-BE49-F238E27FC236}">
                <a16:creationId xmlns:a16="http://schemas.microsoft.com/office/drawing/2014/main" id="{97C5AAE2-71A6-40F5-B18C-91C669228CD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293660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17979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1AD55790-BD80-4781-93BB-E9CBAE2CF9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7092"/>
            <a:ext cx="11277600" cy="4623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816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Why is psychology important when working as a Health Visitor     Image from www.courtthornsurgery.co.uk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380</cp:revision>
  <dcterms:created xsi:type="dcterms:W3CDTF">2022-02-21T19:00:42Z</dcterms:created>
  <dcterms:modified xsi:type="dcterms:W3CDTF">2022-02-27T14:00:07Z</dcterms:modified>
</cp:coreProperties>
</file>