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9" r:id="rId1"/>
  </p:sldMasterIdLst>
  <p:sldIdLst>
    <p:sldId id="256" r:id="rId2"/>
    <p:sldId id="257" r:id="rId3"/>
    <p:sldId id="267" r:id="rId4"/>
    <p:sldId id="258" r:id="rId5"/>
    <p:sldId id="259" r:id="rId6"/>
    <p:sldId id="261" r:id="rId7"/>
    <p:sldId id="263" r:id="rId8"/>
    <p:sldId id="264" r:id="rId9"/>
    <p:sldId id="268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334AEA1-D59F-4495-A602-534AA45028C9}" v="9" dt="2024-03-12T09:46:50.43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1" d="100"/>
          <a:sy n="81" d="100"/>
        </p:scale>
        <p:origin x="91" y="9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rmen grigore" userId="860b83742f106ef7" providerId="LiveId" clId="{F334AEA1-D59F-4495-A602-534AA45028C9}"/>
    <pc:docChg chg="undo custSel addSld delSld modSld">
      <pc:chgData name="Carmen grigore" userId="860b83742f106ef7" providerId="LiveId" clId="{F334AEA1-D59F-4495-A602-534AA45028C9}" dt="2024-03-12T09:48:10.559" v="4803" actId="5793"/>
      <pc:docMkLst>
        <pc:docMk/>
      </pc:docMkLst>
      <pc:sldChg chg="modSp mod">
        <pc:chgData name="Carmen grigore" userId="860b83742f106ef7" providerId="LiveId" clId="{F334AEA1-D59F-4495-A602-534AA45028C9}" dt="2024-03-12T08:18:24.802" v="1813" actId="255"/>
        <pc:sldMkLst>
          <pc:docMk/>
          <pc:sldMk cId="1679244352" sldId="257"/>
        </pc:sldMkLst>
        <pc:spChg chg="mod">
          <ac:chgData name="Carmen grigore" userId="860b83742f106ef7" providerId="LiveId" clId="{F334AEA1-D59F-4495-A602-534AA45028C9}" dt="2024-03-12T08:18:24.802" v="1813" actId="255"/>
          <ac:spMkLst>
            <pc:docMk/>
            <pc:sldMk cId="1679244352" sldId="257"/>
            <ac:spMk id="3" creationId="{FB97B97B-D6B3-13B1-B232-3EBB58421335}"/>
          </ac:spMkLst>
        </pc:spChg>
      </pc:sldChg>
      <pc:sldChg chg="addSp delSp modSp new mod setBg">
        <pc:chgData name="Carmen grigore" userId="860b83742f106ef7" providerId="LiveId" clId="{F334AEA1-D59F-4495-A602-534AA45028C9}" dt="2024-03-12T08:17:50.785" v="1787" actId="20577"/>
        <pc:sldMkLst>
          <pc:docMk/>
          <pc:sldMk cId="963269" sldId="258"/>
        </pc:sldMkLst>
        <pc:spChg chg="mod">
          <ac:chgData name="Carmen grigore" userId="860b83742f106ef7" providerId="LiveId" clId="{F334AEA1-D59F-4495-A602-534AA45028C9}" dt="2024-03-12T08:17:50.785" v="1787" actId="20577"/>
          <ac:spMkLst>
            <pc:docMk/>
            <pc:sldMk cId="963269" sldId="258"/>
            <ac:spMk id="2" creationId="{4AE88CE5-4882-3045-739A-FD0BB82C2A76}"/>
          </ac:spMkLst>
        </pc:spChg>
        <pc:spChg chg="mod">
          <ac:chgData name="Carmen grigore" userId="860b83742f106ef7" providerId="LiveId" clId="{F334AEA1-D59F-4495-A602-534AA45028C9}" dt="2024-03-12T07:44:16.213" v="1745" actId="255"/>
          <ac:spMkLst>
            <pc:docMk/>
            <pc:sldMk cId="963269" sldId="258"/>
            <ac:spMk id="3" creationId="{34774D3B-C326-A59C-7C28-B7D7A6CF4020}"/>
          </ac:spMkLst>
        </pc:spChg>
        <pc:spChg chg="add del">
          <ac:chgData name="Carmen grigore" userId="860b83742f106ef7" providerId="LiveId" clId="{F334AEA1-D59F-4495-A602-534AA45028C9}" dt="2024-03-11T21:43:04.065" v="328" actId="26606"/>
          <ac:spMkLst>
            <pc:docMk/>
            <pc:sldMk cId="963269" sldId="258"/>
            <ac:spMk id="9" creationId="{2C61293E-6EBE-43EF-A52C-9BEBFD7679D4}"/>
          </ac:spMkLst>
        </pc:spChg>
        <pc:spChg chg="add del">
          <ac:chgData name="Carmen grigore" userId="860b83742f106ef7" providerId="LiveId" clId="{F334AEA1-D59F-4495-A602-534AA45028C9}" dt="2024-03-11T21:43:04.065" v="328" actId="26606"/>
          <ac:spMkLst>
            <pc:docMk/>
            <pc:sldMk cId="963269" sldId="258"/>
            <ac:spMk id="11" creationId="{3FCFB1DE-0B7E-48CC-BA90-B2AB0889F9D6}"/>
          </ac:spMkLst>
        </pc:spChg>
        <pc:spChg chg="add del">
          <ac:chgData name="Carmen grigore" userId="860b83742f106ef7" providerId="LiveId" clId="{F334AEA1-D59F-4495-A602-534AA45028C9}" dt="2024-03-11T21:43:00.958" v="325" actId="26606"/>
          <ac:spMkLst>
            <pc:docMk/>
            <pc:sldMk cId="963269" sldId="258"/>
            <ac:spMk id="16" creationId="{F13C74B1-5B17-4795-BED0-7140497B445A}"/>
          </ac:spMkLst>
        </pc:spChg>
        <pc:spChg chg="add del">
          <ac:chgData name="Carmen grigore" userId="860b83742f106ef7" providerId="LiveId" clId="{F334AEA1-D59F-4495-A602-534AA45028C9}" dt="2024-03-11T21:43:00.958" v="325" actId="26606"/>
          <ac:spMkLst>
            <pc:docMk/>
            <pc:sldMk cId="963269" sldId="258"/>
            <ac:spMk id="18" creationId="{3FCFB1DE-0B7E-48CC-BA90-B2AB0889F9D6}"/>
          </ac:spMkLst>
        </pc:spChg>
        <pc:spChg chg="add del">
          <ac:chgData name="Carmen grigore" userId="860b83742f106ef7" providerId="LiveId" clId="{F334AEA1-D59F-4495-A602-534AA45028C9}" dt="2024-03-11T21:43:04.065" v="327" actId="26606"/>
          <ac:spMkLst>
            <pc:docMk/>
            <pc:sldMk cId="963269" sldId="258"/>
            <ac:spMk id="20" creationId="{45D37F4E-DDB4-456B-97E0-9937730A039F}"/>
          </ac:spMkLst>
        </pc:spChg>
        <pc:spChg chg="add del">
          <ac:chgData name="Carmen grigore" userId="860b83742f106ef7" providerId="LiveId" clId="{F334AEA1-D59F-4495-A602-534AA45028C9}" dt="2024-03-11T21:43:04.065" v="327" actId="26606"/>
          <ac:spMkLst>
            <pc:docMk/>
            <pc:sldMk cId="963269" sldId="258"/>
            <ac:spMk id="21" creationId="{3CE8AF5E-D374-4CF1-90CC-35CF73B81C3E}"/>
          </ac:spMkLst>
        </pc:spChg>
        <pc:spChg chg="add">
          <ac:chgData name="Carmen grigore" userId="860b83742f106ef7" providerId="LiveId" clId="{F334AEA1-D59F-4495-A602-534AA45028C9}" dt="2024-03-11T21:43:04.065" v="328" actId="26606"/>
          <ac:spMkLst>
            <pc:docMk/>
            <pc:sldMk cId="963269" sldId="258"/>
            <ac:spMk id="23" creationId="{2C61293E-6EBE-43EF-A52C-9BEBFD7679D4}"/>
          </ac:spMkLst>
        </pc:spChg>
        <pc:spChg chg="add">
          <ac:chgData name="Carmen grigore" userId="860b83742f106ef7" providerId="LiveId" clId="{F334AEA1-D59F-4495-A602-534AA45028C9}" dt="2024-03-11T21:43:04.065" v="328" actId="26606"/>
          <ac:spMkLst>
            <pc:docMk/>
            <pc:sldMk cId="963269" sldId="258"/>
            <ac:spMk id="24" creationId="{3FCFB1DE-0B7E-48CC-BA90-B2AB0889F9D6}"/>
          </ac:spMkLst>
        </pc:spChg>
        <pc:picChg chg="add mod">
          <ac:chgData name="Carmen grigore" userId="860b83742f106ef7" providerId="LiveId" clId="{F334AEA1-D59F-4495-A602-534AA45028C9}" dt="2024-03-11T21:43:04.065" v="328" actId="26606"/>
          <ac:picMkLst>
            <pc:docMk/>
            <pc:sldMk cId="963269" sldId="258"/>
            <ac:picMk id="5" creationId="{6B2C4FA2-560B-49C3-7A30-4EA189CA823D}"/>
          </ac:picMkLst>
        </pc:picChg>
      </pc:sldChg>
      <pc:sldChg chg="addSp delSp modSp new mod setBg setClrOvrMap">
        <pc:chgData name="Carmen grigore" userId="860b83742f106ef7" providerId="LiveId" clId="{F334AEA1-D59F-4495-A602-534AA45028C9}" dt="2024-03-11T22:40:56.415" v="1715" actId="20577"/>
        <pc:sldMkLst>
          <pc:docMk/>
          <pc:sldMk cId="2964888505" sldId="259"/>
        </pc:sldMkLst>
        <pc:spChg chg="mod">
          <ac:chgData name="Carmen grigore" userId="860b83742f106ef7" providerId="LiveId" clId="{F334AEA1-D59F-4495-A602-534AA45028C9}" dt="2024-03-11T22:23:30.449" v="1165" actId="26606"/>
          <ac:spMkLst>
            <pc:docMk/>
            <pc:sldMk cId="2964888505" sldId="259"/>
            <ac:spMk id="2" creationId="{B409CC9E-A967-6F34-300C-95371DDA7236}"/>
          </ac:spMkLst>
        </pc:spChg>
        <pc:spChg chg="del">
          <ac:chgData name="Carmen grigore" userId="860b83742f106ef7" providerId="LiveId" clId="{F334AEA1-D59F-4495-A602-534AA45028C9}" dt="2024-03-11T22:13:31.638" v="622" actId="931"/>
          <ac:spMkLst>
            <pc:docMk/>
            <pc:sldMk cId="2964888505" sldId="259"/>
            <ac:spMk id="3" creationId="{4533BB3F-3D82-5F35-7232-CF51716DEEA9}"/>
          </ac:spMkLst>
        </pc:spChg>
        <pc:spChg chg="add del">
          <ac:chgData name="Carmen grigore" userId="860b83742f106ef7" providerId="LiveId" clId="{F334AEA1-D59F-4495-A602-534AA45028C9}" dt="2024-03-11T22:23:30.434" v="1164" actId="26606"/>
          <ac:spMkLst>
            <pc:docMk/>
            <pc:sldMk cId="2964888505" sldId="259"/>
            <ac:spMk id="17" creationId="{58F9702F-1BA9-3EE2-EA49-01F7DBD2929E}"/>
          </ac:spMkLst>
        </pc:spChg>
        <pc:spChg chg="add del">
          <ac:chgData name="Carmen grigore" userId="860b83742f106ef7" providerId="LiveId" clId="{F334AEA1-D59F-4495-A602-534AA45028C9}" dt="2024-03-11T22:23:22.300" v="1160" actId="26606"/>
          <ac:spMkLst>
            <pc:docMk/>
            <pc:sldMk cId="2964888505" sldId="259"/>
            <ac:spMk id="18" creationId="{DA381740-063A-41A4-836D-85D14980EEF0}"/>
          </ac:spMkLst>
        </pc:spChg>
        <pc:spChg chg="add del">
          <ac:chgData name="Carmen grigore" userId="860b83742f106ef7" providerId="LiveId" clId="{F334AEA1-D59F-4495-A602-534AA45028C9}" dt="2024-03-11T22:23:22.300" v="1160" actId="26606"/>
          <ac:spMkLst>
            <pc:docMk/>
            <pc:sldMk cId="2964888505" sldId="259"/>
            <ac:spMk id="20" creationId="{DA21A4AC-5300-4176-B2FB-67830A380702}"/>
          </ac:spMkLst>
        </pc:spChg>
        <pc:spChg chg="add del">
          <ac:chgData name="Carmen grigore" userId="860b83742f106ef7" providerId="LiveId" clId="{F334AEA1-D59F-4495-A602-534AA45028C9}" dt="2024-03-11T22:23:23.552" v="1162" actId="26606"/>
          <ac:spMkLst>
            <pc:docMk/>
            <pc:sldMk cId="2964888505" sldId="259"/>
            <ac:spMk id="22" creationId="{D6A9C53F-5F90-40A5-8C85-5412D39C8C68}"/>
          </ac:spMkLst>
        </pc:spChg>
        <pc:spChg chg="add del">
          <ac:chgData name="Carmen grigore" userId="860b83742f106ef7" providerId="LiveId" clId="{F334AEA1-D59F-4495-A602-534AA45028C9}" dt="2024-03-11T22:23:23.552" v="1162" actId="26606"/>
          <ac:spMkLst>
            <pc:docMk/>
            <pc:sldMk cId="2964888505" sldId="259"/>
            <ac:spMk id="23" creationId="{DA381740-063A-41A4-836D-85D14980EEF0}"/>
          </ac:spMkLst>
        </pc:spChg>
        <pc:spChg chg="add del">
          <ac:chgData name="Carmen grigore" userId="860b83742f106ef7" providerId="LiveId" clId="{F334AEA1-D59F-4495-A602-534AA45028C9}" dt="2024-03-11T22:23:23.552" v="1162" actId="26606"/>
          <ac:spMkLst>
            <pc:docMk/>
            <pc:sldMk cId="2964888505" sldId="259"/>
            <ac:spMk id="24" creationId="{C4879EFC-8E62-4E00-973C-C45EE9EC676D}"/>
          </ac:spMkLst>
        </pc:spChg>
        <pc:spChg chg="add del">
          <ac:chgData name="Carmen grigore" userId="860b83742f106ef7" providerId="LiveId" clId="{F334AEA1-D59F-4495-A602-534AA45028C9}" dt="2024-03-11T22:23:30.434" v="1164" actId="26606"/>
          <ac:spMkLst>
            <pc:docMk/>
            <pc:sldMk cId="2964888505" sldId="259"/>
            <ac:spMk id="26" creationId="{F3C820FA-599D-472F-92AF-FE30D7E4693C}"/>
          </ac:spMkLst>
        </pc:spChg>
        <pc:spChg chg="add del">
          <ac:chgData name="Carmen grigore" userId="860b83742f106ef7" providerId="LiveId" clId="{F334AEA1-D59F-4495-A602-534AA45028C9}" dt="2024-03-11T22:23:30.434" v="1164" actId="26606"/>
          <ac:spMkLst>
            <pc:docMk/>
            <pc:sldMk cId="2964888505" sldId="259"/>
            <ac:spMk id="27" creationId="{7D557DA3-3A28-4C24-8B46-4FA097CABFFE}"/>
          </ac:spMkLst>
        </pc:spChg>
        <pc:spChg chg="add del">
          <ac:chgData name="Carmen grigore" userId="860b83742f106ef7" providerId="LiveId" clId="{F334AEA1-D59F-4495-A602-534AA45028C9}" dt="2024-03-11T22:23:30.434" v="1164" actId="26606"/>
          <ac:spMkLst>
            <pc:docMk/>
            <pc:sldMk cId="2964888505" sldId="259"/>
            <ac:spMk id="28" creationId="{535742DD-1B16-4E9D-B715-0D74B4574A68}"/>
          </ac:spMkLst>
        </pc:spChg>
        <pc:spChg chg="add">
          <ac:chgData name="Carmen grigore" userId="860b83742f106ef7" providerId="LiveId" clId="{F334AEA1-D59F-4495-A602-534AA45028C9}" dt="2024-03-11T22:23:30.449" v="1165" actId="26606"/>
          <ac:spMkLst>
            <pc:docMk/>
            <pc:sldMk cId="2964888505" sldId="259"/>
            <ac:spMk id="30" creationId="{EAE48C4B-3A90-42C3-BA00-6092B477179E}"/>
          </ac:spMkLst>
        </pc:spChg>
        <pc:spChg chg="add">
          <ac:chgData name="Carmen grigore" userId="860b83742f106ef7" providerId="LiveId" clId="{F334AEA1-D59F-4495-A602-534AA45028C9}" dt="2024-03-11T22:23:30.449" v="1165" actId="26606"/>
          <ac:spMkLst>
            <pc:docMk/>
            <pc:sldMk cId="2964888505" sldId="259"/>
            <ac:spMk id="31" creationId="{3FCFB1DE-0B7E-48CC-BA90-B2AB0889F9D6}"/>
          </ac:spMkLst>
        </pc:spChg>
        <pc:spChg chg="add mod">
          <ac:chgData name="Carmen grigore" userId="860b83742f106ef7" providerId="LiveId" clId="{F334AEA1-D59F-4495-A602-534AA45028C9}" dt="2024-03-11T22:40:56.415" v="1715" actId="20577"/>
          <ac:spMkLst>
            <pc:docMk/>
            <pc:sldMk cId="2964888505" sldId="259"/>
            <ac:spMk id="32" creationId="{1A0FE732-BE55-4D04-D866-78AF4117EE91}"/>
          </ac:spMkLst>
        </pc:spChg>
        <pc:picChg chg="add mod ord">
          <ac:chgData name="Carmen grigore" userId="860b83742f106ef7" providerId="LiveId" clId="{F334AEA1-D59F-4495-A602-534AA45028C9}" dt="2024-03-11T22:23:30.449" v="1165" actId="26606"/>
          <ac:picMkLst>
            <pc:docMk/>
            <pc:sldMk cId="2964888505" sldId="259"/>
            <ac:picMk id="5" creationId="{50483E95-85E5-3204-980E-A9FBA928D4AE}"/>
          </ac:picMkLst>
        </pc:picChg>
        <pc:picChg chg="add del mod">
          <ac:chgData name="Carmen grigore" userId="860b83742f106ef7" providerId="LiveId" clId="{F334AEA1-D59F-4495-A602-534AA45028C9}" dt="2024-03-11T22:15:53.694" v="803" actId="478"/>
          <ac:picMkLst>
            <pc:docMk/>
            <pc:sldMk cId="2964888505" sldId="259"/>
            <ac:picMk id="7" creationId="{98898321-2F16-ED9D-318E-B2D92C7C1F9B}"/>
          </ac:picMkLst>
        </pc:picChg>
        <pc:picChg chg="add del mod">
          <ac:chgData name="Carmen grigore" userId="860b83742f106ef7" providerId="LiveId" clId="{F334AEA1-D59F-4495-A602-534AA45028C9}" dt="2024-03-11T22:16:46.115" v="807" actId="478"/>
          <ac:picMkLst>
            <pc:docMk/>
            <pc:sldMk cId="2964888505" sldId="259"/>
            <ac:picMk id="9" creationId="{06A2FD7F-CC4C-08E8-E342-731AFF43DF96}"/>
          </ac:picMkLst>
        </pc:picChg>
        <pc:picChg chg="add del mod">
          <ac:chgData name="Carmen grigore" userId="860b83742f106ef7" providerId="LiveId" clId="{F334AEA1-D59F-4495-A602-534AA45028C9}" dt="2024-03-11T22:19:41.958" v="820" actId="21"/>
          <ac:picMkLst>
            <pc:docMk/>
            <pc:sldMk cId="2964888505" sldId="259"/>
            <ac:picMk id="11" creationId="{58984BAD-62C8-5E9F-8698-72E142128E82}"/>
          </ac:picMkLst>
        </pc:picChg>
        <pc:picChg chg="add mod">
          <ac:chgData name="Carmen grigore" userId="860b83742f106ef7" providerId="LiveId" clId="{F334AEA1-D59F-4495-A602-534AA45028C9}" dt="2024-03-11T22:23:30.449" v="1165" actId="26606"/>
          <ac:picMkLst>
            <pc:docMk/>
            <pc:sldMk cId="2964888505" sldId="259"/>
            <ac:picMk id="13" creationId="{CA7EE5FD-0BE5-35D8-CDA5-3EAA2014E1D3}"/>
          </ac:picMkLst>
        </pc:picChg>
      </pc:sldChg>
      <pc:sldChg chg="new del">
        <pc:chgData name="Carmen grigore" userId="860b83742f106ef7" providerId="LiveId" clId="{F334AEA1-D59F-4495-A602-534AA45028C9}" dt="2024-03-11T22:43:29.218" v="1720" actId="47"/>
        <pc:sldMkLst>
          <pc:docMk/>
          <pc:sldMk cId="2275667838" sldId="260"/>
        </pc:sldMkLst>
      </pc:sldChg>
      <pc:sldChg chg="addSp delSp modSp new mod setBg">
        <pc:chgData name="Carmen grigore" userId="860b83742f106ef7" providerId="LiveId" clId="{F334AEA1-D59F-4495-A602-534AA45028C9}" dt="2024-03-12T09:38:37.557" v="4248" actId="26606"/>
        <pc:sldMkLst>
          <pc:docMk/>
          <pc:sldMk cId="809172166" sldId="261"/>
        </pc:sldMkLst>
        <pc:spChg chg="mod">
          <ac:chgData name="Carmen grigore" userId="860b83742f106ef7" providerId="LiveId" clId="{F334AEA1-D59F-4495-A602-534AA45028C9}" dt="2024-03-12T09:38:37.557" v="4248" actId="26606"/>
          <ac:spMkLst>
            <pc:docMk/>
            <pc:sldMk cId="809172166" sldId="261"/>
            <ac:spMk id="2" creationId="{FA1C4255-D4D8-37F4-25BE-4AFCFF8B6B9A}"/>
          </ac:spMkLst>
        </pc:spChg>
        <pc:spChg chg="mod">
          <ac:chgData name="Carmen grigore" userId="860b83742f106ef7" providerId="LiveId" clId="{F334AEA1-D59F-4495-A602-534AA45028C9}" dt="2024-03-12T09:38:37.557" v="4248" actId="26606"/>
          <ac:spMkLst>
            <pc:docMk/>
            <pc:sldMk cId="809172166" sldId="261"/>
            <ac:spMk id="3" creationId="{84427727-365B-BC13-C3FA-09B74BFF5661}"/>
          </ac:spMkLst>
        </pc:spChg>
        <pc:spChg chg="add">
          <ac:chgData name="Carmen grigore" userId="860b83742f106ef7" providerId="LiveId" clId="{F334AEA1-D59F-4495-A602-534AA45028C9}" dt="2024-03-12T09:38:37.557" v="4248" actId="26606"/>
          <ac:spMkLst>
            <pc:docMk/>
            <pc:sldMk cId="809172166" sldId="261"/>
            <ac:spMk id="9" creationId="{2C61293E-6EBE-43EF-A52C-9BEBFD7679D4}"/>
          </ac:spMkLst>
        </pc:spChg>
        <pc:spChg chg="add del">
          <ac:chgData name="Carmen grigore" userId="860b83742f106ef7" providerId="LiveId" clId="{F334AEA1-D59F-4495-A602-534AA45028C9}" dt="2024-03-12T09:38:37.541" v="4247" actId="26606"/>
          <ac:spMkLst>
            <pc:docMk/>
            <pc:sldMk cId="809172166" sldId="261"/>
            <ac:spMk id="10" creationId="{2B97F24A-32CE-4C1C-A50D-3016B394DCFB}"/>
          </ac:spMkLst>
        </pc:spChg>
        <pc:spChg chg="add">
          <ac:chgData name="Carmen grigore" userId="860b83742f106ef7" providerId="LiveId" clId="{F334AEA1-D59F-4495-A602-534AA45028C9}" dt="2024-03-12T09:38:37.557" v="4248" actId="26606"/>
          <ac:spMkLst>
            <pc:docMk/>
            <pc:sldMk cId="809172166" sldId="261"/>
            <ac:spMk id="11" creationId="{3FCFB1DE-0B7E-48CC-BA90-B2AB0889F9D6}"/>
          </ac:spMkLst>
        </pc:spChg>
        <pc:spChg chg="add del">
          <ac:chgData name="Carmen grigore" userId="860b83742f106ef7" providerId="LiveId" clId="{F334AEA1-D59F-4495-A602-534AA45028C9}" dt="2024-03-12T09:38:37.541" v="4247" actId="26606"/>
          <ac:spMkLst>
            <pc:docMk/>
            <pc:sldMk cId="809172166" sldId="261"/>
            <ac:spMk id="12" creationId="{3CE8AF5E-D374-4CF1-90CC-35CF73B81C3E}"/>
          </ac:spMkLst>
        </pc:spChg>
        <pc:picChg chg="add">
          <ac:chgData name="Carmen grigore" userId="860b83742f106ef7" providerId="LiveId" clId="{F334AEA1-D59F-4495-A602-534AA45028C9}" dt="2024-03-12T09:38:37.557" v="4248" actId="26606"/>
          <ac:picMkLst>
            <pc:docMk/>
            <pc:sldMk cId="809172166" sldId="261"/>
            <ac:picMk id="5" creationId="{CB1EAC99-3463-4CD4-B004-4C9C92F8C88A}"/>
          </ac:picMkLst>
        </pc:picChg>
        <pc:picChg chg="add del">
          <ac:chgData name="Carmen grigore" userId="860b83742f106ef7" providerId="LiveId" clId="{F334AEA1-D59F-4495-A602-534AA45028C9}" dt="2024-03-12T09:38:37.541" v="4247" actId="26606"/>
          <ac:picMkLst>
            <pc:docMk/>
            <pc:sldMk cId="809172166" sldId="261"/>
            <ac:picMk id="7" creationId="{793AB11D-21CF-060F-ED9D-FA9E0B7EE27C}"/>
          </ac:picMkLst>
        </pc:picChg>
        <pc:inkChg chg="add del">
          <ac:chgData name="Carmen grigore" userId="860b83742f106ef7" providerId="LiveId" clId="{F334AEA1-D59F-4495-A602-534AA45028C9}" dt="2024-03-12T09:38:37.541" v="4247" actId="26606"/>
          <ac:inkMkLst>
            <pc:docMk/>
            <pc:sldMk cId="809172166" sldId="261"/>
            <ac:inkMk id="14" creationId="{070477C5-0410-4E4F-97A1-F84C2465C187}"/>
          </ac:inkMkLst>
        </pc:inkChg>
      </pc:sldChg>
      <pc:sldChg chg="new del">
        <pc:chgData name="Carmen grigore" userId="860b83742f106ef7" providerId="LiveId" clId="{F334AEA1-D59F-4495-A602-534AA45028C9}" dt="2024-03-12T09:29:01.177" v="4212" actId="47"/>
        <pc:sldMkLst>
          <pc:docMk/>
          <pc:sldMk cId="170477361" sldId="262"/>
        </pc:sldMkLst>
      </pc:sldChg>
      <pc:sldChg chg="addSp delSp modSp new mod setBg">
        <pc:chgData name="Carmen grigore" userId="860b83742f106ef7" providerId="LiveId" clId="{F334AEA1-D59F-4495-A602-534AA45028C9}" dt="2024-03-12T09:46:22.565" v="4769" actId="26606"/>
        <pc:sldMkLst>
          <pc:docMk/>
          <pc:sldMk cId="790951859" sldId="263"/>
        </pc:sldMkLst>
        <pc:spChg chg="mod">
          <ac:chgData name="Carmen grigore" userId="860b83742f106ef7" providerId="LiveId" clId="{F334AEA1-D59F-4495-A602-534AA45028C9}" dt="2024-03-12T09:46:22.565" v="4769" actId="26606"/>
          <ac:spMkLst>
            <pc:docMk/>
            <pc:sldMk cId="790951859" sldId="263"/>
            <ac:spMk id="2" creationId="{C498E7B4-12DE-5665-2662-5146A388C312}"/>
          </ac:spMkLst>
        </pc:spChg>
        <pc:spChg chg="mod">
          <ac:chgData name="Carmen grigore" userId="860b83742f106ef7" providerId="LiveId" clId="{F334AEA1-D59F-4495-A602-534AA45028C9}" dt="2024-03-12T09:46:22.565" v="4769" actId="26606"/>
          <ac:spMkLst>
            <pc:docMk/>
            <pc:sldMk cId="790951859" sldId="263"/>
            <ac:spMk id="3" creationId="{B7B9AAEC-2126-E839-0A36-B04813400B84}"/>
          </ac:spMkLst>
        </pc:spChg>
        <pc:spChg chg="add del">
          <ac:chgData name="Carmen grigore" userId="860b83742f106ef7" providerId="LiveId" clId="{F334AEA1-D59F-4495-A602-534AA45028C9}" dt="2024-03-12T09:46:22.565" v="4768" actId="26606"/>
          <ac:spMkLst>
            <pc:docMk/>
            <pc:sldMk cId="790951859" sldId="263"/>
            <ac:spMk id="9" creationId="{F13C74B1-5B17-4795-BED0-7140497B445A}"/>
          </ac:spMkLst>
        </pc:spChg>
        <pc:spChg chg="add del">
          <ac:chgData name="Carmen grigore" userId="860b83742f106ef7" providerId="LiveId" clId="{F334AEA1-D59F-4495-A602-534AA45028C9}" dt="2024-03-12T09:46:22.565" v="4768" actId="26606"/>
          <ac:spMkLst>
            <pc:docMk/>
            <pc:sldMk cId="790951859" sldId="263"/>
            <ac:spMk id="11" creationId="{3FCFB1DE-0B7E-48CC-BA90-B2AB0889F9D6}"/>
          </ac:spMkLst>
        </pc:spChg>
        <pc:spChg chg="add">
          <ac:chgData name="Carmen grigore" userId="860b83742f106ef7" providerId="LiveId" clId="{F334AEA1-D59F-4495-A602-534AA45028C9}" dt="2024-03-12T09:46:22.565" v="4769" actId="26606"/>
          <ac:spMkLst>
            <pc:docMk/>
            <pc:sldMk cId="790951859" sldId="263"/>
            <ac:spMk id="13" creationId="{F13C74B1-5B17-4795-BED0-7140497B445A}"/>
          </ac:spMkLst>
        </pc:spChg>
        <pc:spChg chg="add">
          <ac:chgData name="Carmen grigore" userId="860b83742f106ef7" providerId="LiveId" clId="{F334AEA1-D59F-4495-A602-534AA45028C9}" dt="2024-03-12T09:46:22.565" v="4769" actId="26606"/>
          <ac:spMkLst>
            <pc:docMk/>
            <pc:sldMk cId="790951859" sldId="263"/>
            <ac:spMk id="14" creationId="{3FCFB1DE-0B7E-48CC-BA90-B2AB0889F9D6}"/>
          </ac:spMkLst>
        </pc:spChg>
        <pc:picChg chg="add del">
          <ac:chgData name="Carmen grigore" userId="860b83742f106ef7" providerId="LiveId" clId="{F334AEA1-D59F-4495-A602-534AA45028C9}" dt="2024-03-12T09:46:22.565" v="4768" actId="26606"/>
          <ac:picMkLst>
            <pc:docMk/>
            <pc:sldMk cId="790951859" sldId="263"/>
            <ac:picMk id="5" creationId="{2118E6D7-7B8A-9946-9ED0-6916BF24BBA3}"/>
          </ac:picMkLst>
        </pc:picChg>
        <pc:picChg chg="add">
          <ac:chgData name="Carmen grigore" userId="860b83742f106ef7" providerId="LiveId" clId="{F334AEA1-D59F-4495-A602-534AA45028C9}" dt="2024-03-12T09:46:22.565" v="4769" actId="26606"/>
          <ac:picMkLst>
            <pc:docMk/>
            <pc:sldMk cId="790951859" sldId="263"/>
            <ac:picMk id="15" creationId="{0A5A3D9C-23D5-EE3F-1565-427DE385C68D}"/>
          </ac:picMkLst>
        </pc:picChg>
      </pc:sldChg>
      <pc:sldChg chg="modSp new mod">
        <pc:chgData name="Carmen grigore" userId="860b83742f106ef7" providerId="LiveId" clId="{F334AEA1-D59F-4495-A602-534AA45028C9}" dt="2024-03-12T09:36:52.471" v="4234" actId="20577"/>
        <pc:sldMkLst>
          <pc:docMk/>
          <pc:sldMk cId="4069575600" sldId="264"/>
        </pc:sldMkLst>
        <pc:spChg chg="mod">
          <ac:chgData name="Carmen grigore" userId="860b83742f106ef7" providerId="LiveId" clId="{F334AEA1-D59F-4495-A602-534AA45028C9}" dt="2024-03-11T22:43:50.280" v="1730" actId="20577"/>
          <ac:spMkLst>
            <pc:docMk/>
            <pc:sldMk cId="4069575600" sldId="264"/>
            <ac:spMk id="2" creationId="{F2BE9E5C-D214-309A-A845-427D45BF8D6D}"/>
          </ac:spMkLst>
        </pc:spChg>
        <pc:spChg chg="mod">
          <ac:chgData name="Carmen grigore" userId="860b83742f106ef7" providerId="LiveId" clId="{F334AEA1-D59F-4495-A602-534AA45028C9}" dt="2024-03-12T09:36:52.471" v="4234" actId="20577"/>
          <ac:spMkLst>
            <pc:docMk/>
            <pc:sldMk cId="4069575600" sldId="264"/>
            <ac:spMk id="3" creationId="{90BB0248-44C1-BE10-6B37-F7338F45A705}"/>
          </ac:spMkLst>
        </pc:spChg>
      </pc:sldChg>
      <pc:sldChg chg="new del">
        <pc:chgData name="Carmen grigore" userId="860b83742f106ef7" providerId="LiveId" clId="{F334AEA1-D59F-4495-A602-534AA45028C9}" dt="2024-03-12T09:38:43.807" v="4249" actId="47"/>
        <pc:sldMkLst>
          <pc:docMk/>
          <pc:sldMk cId="249513986" sldId="265"/>
        </pc:sldMkLst>
      </pc:sldChg>
      <pc:sldChg chg="addSp delSp modSp new del mod setBg">
        <pc:chgData name="Carmen grigore" userId="860b83742f106ef7" providerId="LiveId" clId="{F334AEA1-D59F-4495-A602-534AA45028C9}" dt="2024-03-12T08:29:09.492" v="2365" actId="47"/>
        <pc:sldMkLst>
          <pc:docMk/>
          <pc:sldMk cId="125303187" sldId="266"/>
        </pc:sldMkLst>
        <pc:spChg chg="mod">
          <ac:chgData name="Carmen grigore" userId="860b83742f106ef7" providerId="LiveId" clId="{F334AEA1-D59F-4495-A602-534AA45028C9}" dt="2024-03-12T08:27:35.458" v="2256" actId="26606"/>
          <ac:spMkLst>
            <pc:docMk/>
            <pc:sldMk cId="125303187" sldId="266"/>
            <ac:spMk id="2" creationId="{D79209C0-8A72-8628-17C2-A50309B3E3A6}"/>
          </ac:spMkLst>
        </pc:spChg>
        <pc:spChg chg="del">
          <ac:chgData name="Carmen grigore" userId="860b83742f106ef7" providerId="LiveId" clId="{F334AEA1-D59F-4495-A602-534AA45028C9}" dt="2024-03-12T08:20:45.398" v="1814" actId="931"/>
          <ac:spMkLst>
            <pc:docMk/>
            <pc:sldMk cId="125303187" sldId="266"/>
            <ac:spMk id="3" creationId="{DE904D5A-23C2-3D64-0AEC-A2B11D6C5CF6}"/>
          </ac:spMkLst>
        </pc:spChg>
        <pc:spChg chg="add del">
          <ac:chgData name="Carmen grigore" userId="860b83742f106ef7" providerId="LiveId" clId="{F334AEA1-D59F-4495-A602-534AA45028C9}" dt="2024-03-12T08:27:32.265" v="2253" actId="26606"/>
          <ac:spMkLst>
            <pc:docMk/>
            <pc:sldMk cId="125303187" sldId="266"/>
            <ac:spMk id="9" creationId="{3B7AB536-4A2B-8472-607C-68E8A1B38436}"/>
          </ac:spMkLst>
        </pc:spChg>
        <pc:spChg chg="add del">
          <ac:chgData name="Carmen grigore" userId="860b83742f106ef7" providerId="LiveId" clId="{F334AEA1-D59F-4495-A602-534AA45028C9}" dt="2024-03-12T08:27:32.265" v="2253" actId="26606"/>
          <ac:spMkLst>
            <pc:docMk/>
            <pc:sldMk cId="125303187" sldId="266"/>
            <ac:spMk id="12" creationId="{2B97F24A-32CE-4C1C-A50D-3016B394DCFB}"/>
          </ac:spMkLst>
        </pc:spChg>
        <pc:spChg chg="add del">
          <ac:chgData name="Carmen grigore" userId="860b83742f106ef7" providerId="LiveId" clId="{F334AEA1-D59F-4495-A602-534AA45028C9}" dt="2024-03-12T08:27:32.265" v="2253" actId="26606"/>
          <ac:spMkLst>
            <pc:docMk/>
            <pc:sldMk cId="125303187" sldId="266"/>
            <ac:spMk id="14" creationId="{3CE8AF5E-D374-4CF1-90CC-35CF73B81C3E}"/>
          </ac:spMkLst>
        </pc:spChg>
        <pc:spChg chg="add del">
          <ac:chgData name="Carmen grigore" userId="860b83742f106ef7" providerId="LiveId" clId="{F334AEA1-D59F-4495-A602-534AA45028C9}" dt="2024-03-12T08:27:35.458" v="2255" actId="26606"/>
          <ac:spMkLst>
            <pc:docMk/>
            <pc:sldMk cId="125303187" sldId="266"/>
            <ac:spMk id="18" creationId="{A6D37EE4-EA1B-46EE-A54B-5233C63C9695}"/>
          </ac:spMkLst>
        </pc:spChg>
        <pc:spChg chg="add del">
          <ac:chgData name="Carmen grigore" userId="860b83742f106ef7" providerId="LiveId" clId="{F334AEA1-D59F-4495-A602-534AA45028C9}" dt="2024-03-12T08:27:35.458" v="2255" actId="26606"/>
          <ac:spMkLst>
            <pc:docMk/>
            <pc:sldMk cId="125303187" sldId="266"/>
            <ac:spMk id="19" creationId="{3EB27620-B0B1-4232-A055-99D3476060CF}"/>
          </ac:spMkLst>
        </pc:spChg>
        <pc:spChg chg="add del">
          <ac:chgData name="Carmen grigore" userId="860b83742f106ef7" providerId="LiveId" clId="{F334AEA1-D59F-4495-A602-534AA45028C9}" dt="2024-03-12T08:27:35.458" v="2255" actId="26606"/>
          <ac:spMkLst>
            <pc:docMk/>
            <pc:sldMk cId="125303187" sldId="266"/>
            <ac:spMk id="20" creationId="{11DFCDC8-65DD-553A-8006-C568819FE8CC}"/>
          </ac:spMkLst>
        </pc:spChg>
        <pc:spChg chg="add">
          <ac:chgData name="Carmen grigore" userId="860b83742f106ef7" providerId="LiveId" clId="{F334AEA1-D59F-4495-A602-534AA45028C9}" dt="2024-03-12T08:27:35.458" v="2256" actId="26606"/>
          <ac:spMkLst>
            <pc:docMk/>
            <pc:sldMk cId="125303187" sldId="266"/>
            <ac:spMk id="22" creationId="{2B97F24A-32CE-4C1C-A50D-3016B394DCFB}"/>
          </ac:spMkLst>
        </pc:spChg>
        <pc:spChg chg="add">
          <ac:chgData name="Carmen grigore" userId="860b83742f106ef7" providerId="LiveId" clId="{F334AEA1-D59F-4495-A602-534AA45028C9}" dt="2024-03-12T08:27:35.458" v="2256" actId="26606"/>
          <ac:spMkLst>
            <pc:docMk/>
            <pc:sldMk cId="125303187" sldId="266"/>
            <ac:spMk id="23" creationId="{3CE8AF5E-D374-4CF1-90CC-35CF73B81C3E}"/>
          </ac:spMkLst>
        </pc:spChg>
        <pc:spChg chg="add">
          <ac:chgData name="Carmen grigore" userId="860b83742f106ef7" providerId="LiveId" clId="{F334AEA1-D59F-4495-A602-534AA45028C9}" dt="2024-03-12T08:27:35.458" v="2256" actId="26606"/>
          <ac:spMkLst>
            <pc:docMk/>
            <pc:sldMk cId="125303187" sldId="266"/>
            <ac:spMk id="24" creationId="{3B7AB536-4A2B-8472-607C-68E8A1B38436}"/>
          </ac:spMkLst>
        </pc:spChg>
        <pc:picChg chg="add del mod">
          <ac:chgData name="Carmen grigore" userId="860b83742f106ef7" providerId="LiveId" clId="{F334AEA1-D59F-4495-A602-534AA45028C9}" dt="2024-03-12T08:28:44.810" v="2363" actId="478"/>
          <ac:picMkLst>
            <pc:docMk/>
            <pc:sldMk cId="125303187" sldId="266"/>
            <ac:picMk id="5" creationId="{F485CE14-0A0C-DA90-A9D7-38661ED825D0}"/>
          </ac:picMkLst>
        </pc:picChg>
        <pc:inkChg chg="add del">
          <ac:chgData name="Carmen grigore" userId="860b83742f106ef7" providerId="LiveId" clId="{F334AEA1-D59F-4495-A602-534AA45028C9}" dt="2024-03-12T08:27:32.265" v="2253" actId="26606"/>
          <ac:inkMkLst>
            <pc:docMk/>
            <pc:sldMk cId="125303187" sldId="266"/>
            <ac:inkMk id="16" creationId="{070477C5-0410-4E4F-97A1-F84C2465C187}"/>
          </ac:inkMkLst>
        </pc:inkChg>
        <pc:inkChg chg="add">
          <ac:chgData name="Carmen grigore" userId="860b83742f106ef7" providerId="LiveId" clId="{F334AEA1-D59F-4495-A602-534AA45028C9}" dt="2024-03-12T08:27:35.458" v="2256" actId="26606"/>
          <ac:inkMkLst>
            <pc:docMk/>
            <pc:sldMk cId="125303187" sldId="266"/>
            <ac:inkMk id="25" creationId="{070477C5-0410-4E4F-97A1-F84C2465C187}"/>
          </ac:inkMkLst>
        </pc:inkChg>
      </pc:sldChg>
      <pc:sldChg chg="modSp new del mod">
        <pc:chgData name="Carmen grigore" userId="860b83742f106ef7" providerId="LiveId" clId="{F334AEA1-D59F-4495-A602-534AA45028C9}" dt="2024-03-12T08:17:17.906" v="1759" actId="47"/>
        <pc:sldMkLst>
          <pc:docMk/>
          <pc:sldMk cId="3358298580" sldId="266"/>
        </pc:sldMkLst>
        <pc:spChg chg="mod">
          <ac:chgData name="Carmen grigore" userId="860b83742f106ef7" providerId="LiveId" clId="{F334AEA1-D59F-4495-A602-534AA45028C9}" dt="2024-03-12T08:17:12.114" v="1758" actId="20577"/>
          <ac:spMkLst>
            <pc:docMk/>
            <pc:sldMk cId="3358298580" sldId="266"/>
            <ac:spMk id="2" creationId="{9A58ED52-B6CF-AA6D-8CC2-9DDF5411BDC2}"/>
          </ac:spMkLst>
        </pc:spChg>
      </pc:sldChg>
      <pc:sldChg chg="addSp delSp modSp new mod setBg">
        <pc:chgData name="Carmen grigore" userId="860b83742f106ef7" providerId="LiveId" clId="{F334AEA1-D59F-4495-A602-534AA45028C9}" dt="2024-03-12T08:44:26.290" v="3436" actId="20577"/>
        <pc:sldMkLst>
          <pc:docMk/>
          <pc:sldMk cId="93868601" sldId="267"/>
        </pc:sldMkLst>
        <pc:spChg chg="mod">
          <ac:chgData name="Carmen grigore" userId="860b83742f106ef7" providerId="LiveId" clId="{F334AEA1-D59F-4495-A602-534AA45028C9}" dt="2024-03-12T08:35:31.193" v="2985" actId="20577"/>
          <ac:spMkLst>
            <pc:docMk/>
            <pc:sldMk cId="93868601" sldId="267"/>
            <ac:spMk id="2" creationId="{3CC134E8-B01C-922F-49EE-887E9FBD7C11}"/>
          </ac:spMkLst>
        </pc:spChg>
        <pc:spChg chg="del">
          <ac:chgData name="Carmen grigore" userId="860b83742f106ef7" providerId="LiveId" clId="{F334AEA1-D59F-4495-A602-534AA45028C9}" dt="2024-03-12T08:30:02.453" v="2374" actId="931"/>
          <ac:spMkLst>
            <pc:docMk/>
            <pc:sldMk cId="93868601" sldId="267"/>
            <ac:spMk id="3" creationId="{1425E46E-0363-2F6D-6B00-B69C4BD187EC}"/>
          </ac:spMkLst>
        </pc:spChg>
        <pc:spChg chg="add del">
          <ac:chgData name="Carmen grigore" userId="860b83742f106ef7" providerId="LiveId" clId="{F334AEA1-D59F-4495-A602-534AA45028C9}" dt="2024-03-12T08:33:25.591" v="2935" actId="26606"/>
          <ac:spMkLst>
            <pc:docMk/>
            <pc:sldMk cId="93868601" sldId="267"/>
            <ac:spMk id="11" creationId="{4EC55A12-F386-BE1C-2E0A-54B262AB5916}"/>
          </ac:spMkLst>
        </pc:spChg>
        <pc:spChg chg="add del">
          <ac:chgData name="Carmen grigore" userId="860b83742f106ef7" providerId="LiveId" clId="{F334AEA1-D59F-4495-A602-534AA45028C9}" dt="2024-03-12T08:33:25.591" v="2935" actId="26606"/>
          <ac:spMkLst>
            <pc:docMk/>
            <pc:sldMk cId="93868601" sldId="267"/>
            <ac:spMk id="14" creationId="{EAE48C4B-3A90-42C3-BA00-6092B477179E}"/>
          </ac:spMkLst>
        </pc:spChg>
        <pc:spChg chg="add del">
          <ac:chgData name="Carmen grigore" userId="860b83742f106ef7" providerId="LiveId" clId="{F334AEA1-D59F-4495-A602-534AA45028C9}" dt="2024-03-12T08:33:25.591" v="2935" actId="26606"/>
          <ac:spMkLst>
            <pc:docMk/>
            <pc:sldMk cId="93868601" sldId="267"/>
            <ac:spMk id="16" creationId="{3FCFB1DE-0B7E-48CC-BA90-B2AB0889F9D6}"/>
          </ac:spMkLst>
        </pc:spChg>
        <pc:spChg chg="add">
          <ac:chgData name="Carmen grigore" userId="860b83742f106ef7" providerId="LiveId" clId="{F334AEA1-D59F-4495-A602-534AA45028C9}" dt="2024-03-12T08:33:25.607" v="2936" actId="26606"/>
          <ac:spMkLst>
            <pc:docMk/>
            <pc:sldMk cId="93868601" sldId="267"/>
            <ac:spMk id="18" creationId="{5AC1364A-3E3D-4F0D-8776-78AF3A270DD6}"/>
          </ac:spMkLst>
        </pc:spChg>
        <pc:spChg chg="add">
          <ac:chgData name="Carmen grigore" userId="860b83742f106ef7" providerId="LiveId" clId="{F334AEA1-D59F-4495-A602-534AA45028C9}" dt="2024-03-12T08:33:25.607" v="2936" actId="26606"/>
          <ac:spMkLst>
            <pc:docMk/>
            <pc:sldMk cId="93868601" sldId="267"/>
            <ac:spMk id="19" creationId="{3FCFB1DE-0B7E-48CC-BA90-B2AB0889F9D6}"/>
          </ac:spMkLst>
        </pc:spChg>
        <pc:spChg chg="add mod">
          <ac:chgData name="Carmen grigore" userId="860b83742f106ef7" providerId="LiveId" clId="{F334AEA1-D59F-4495-A602-534AA45028C9}" dt="2024-03-12T08:44:26.290" v="3436" actId="20577"/>
          <ac:spMkLst>
            <pc:docMk/>
            <pc:sldMk cId="93868601" sldId="267"/>
            <ac:spMk id="20" creationId="{1017C7DB-E90C-3E27-6132-49999C844ACD}"/>
          </ac:spMkLst>
        </pc:spChg>
        <pc:picChg chg="add mod ord">
          <ac:chgData name="Carmen grigore" userId="860b83742f106ef7" providerId="LiveId" clId="{F334AEA1-D59F-4495-A602-534AA45028C9}" dt="2024-03-12T08:33:25.607" v="2936" actId="26606"/>
          <ac:picMkLst>
            <pc:docMk/>
            <pc:sldMk cId="93868601" sldId="267"/>
            <ac:picMk id="5" creationId="{FBA945F0-01E8-0F1A-A41D-D2417DFBDA79}"/>
          </ac:picMkLst>
        </pc:picChg>
        <pc:picChg chg="add mod">
          <ac:chgData name="Carmen grigore" userId="860b83742f106ef7" providerId="LiveId" clId="{F334AEA1-D59F-4495-A602-534AA45028C9}" dt="2024-03-12T08:33:25.607" v="2936" actId="26606"/>
          <ac:picMkLst>
            <pc:docMk/>
            <pc:sldMk cId="93868601" sldId="267"/>
            <ac:picMk id="7" creationId="{154AAFDF-3C58-A535-D262-7952B3880EFA}"/>
          </ac:picMkLst>
        </pc:picChg>
      </pc:sldChg>
      <pc:sldChg chg="addSp delSp modSp new mod setBg">
        <pc:chgData name="Carmen grigore" userId="860b83742f106ef7" providerId="LiveId" clId="{F334AEA1-D59F-4495-A602-534AA45028C9}" dt="2024-03-12T09:48:10.559" v="4803" actId="5793"/>
        <pc:sldMkLst>
          <pc:docMk/>
          <pc:sldMk cId="775991289" sldId="268"/>
        </pc:sldMkLst>
        <pc:spChg chg="mod ord">
          <ac:chgData name="Carmen grigore" userId="860b83742f106ef7" providerId="LiveId" clId="{F334AEA1-D59F-4495-A602-534AA45028C9}" dt="2024-03-12T09:48:10.559" v="4803" actId="5793"/>
          <ac:spMkLst>
            <pc:docMk/>
            <pc:sldMk cId="775991289" sldId="268"/>
            <ac:spMk id="2" creationId="{7A9E62AA-453D-E7F0-6E7A-89963E9A7862}"/>
          </ac:spMkLst>
        </pc:spChg>
        <pc:spChg chg="del">
          <ac:chgData name="Carmen grigore" userId="860b83742f106ef7" providerId="LiveId" clId="{F334AEA1-D59F-4495-A602-534AA45028C9}" dt="2024-03-12T09:46:50.431" v="4771" actId="931"/>
          <ac:spMkLst>
            <pc:docMk/>
            <pc:sldMk cId="775991289" sldId="268"/>
            <ac:spMk id="3" creationId="{F1825515-BC6D-1DA8-A53A-C87CEBB87002}"/>
          </ac:spMkLst>
        </pc:spChg>
        <pc:spChg chg="add del">
          <ac:chgData name="Carmen grigore" userId="860b83742f106ef7" providerId="LiveId" clId="{F334AEA1-D59F-4495-A602-534AA45028C9}" dt="2024-03-12T09:47:25.529" v="4792" actId="26606"/>
          <ac:spMkLst>
            <pc:docMk/>
            <pc:sldMk cId="775991289" sldId="268"/>
            <ac:spMk id="9" creationId="{CB920EE7-9A28-67BC-F783-12642102CD5C}"/>
          </ac:spMkLst>
        </pc:spChg>
        <pc:spChg chg="add del">
          <ac:chgData name="Carmen grigore" userId="860b83742f106ef7" providerId="LiveId" clId="{F334AEA1-D59F-4495-A602-534AA45028C9}" dt="2024-03-12T09:47:12.663" v="4788" actId="26606"/>
          <ac:spMkLst>
            <pc:docMk/>
            <pc:sldMk cId="775991289" sldId="268"/>
            <ac:spMk id="10" creationId="{DA381740-063A-41A4-836D-85D14980EEF0}"/>
          </ac:spMkLst>
        </pc:spChg>
        <pc:spChg chg="add del">
          <ac:chgData name="Carmen grigore" userId="860b83742f106ef7" providerId="LiveId" clId="{F334AEA1-D59F-4495-A602-534AA45028C9}" dt="2024-03-12T09:47:12.663" v="4788" actId="26606"/>
          <ac:spMkLst>
            <pc:docMk/>
            <pc:sldMk cId="775991289" sldId="268"/>
            <ac:spMk id="12" creationId="{0671A8AE-40A1-4631-A6B8-581AFF065482}"/>
          </ac:spMkLst>
        </pc:spChg>
        <pc:spChg chg="add del">
          <ac:chgData name="Carmen grigore" userId="860b83742f106ef7" providerId="LiveId" clId="{F334AEA1-D59F-4495-A602-534AA45028C9}" dt="2024-03-12T09:47:12.663" v="4788" actId="26606"/>
          <ac:spMkLst>
            <pc:docMk/>
            <pc:sldMk cId="775991289" sldId="268"/>
            <ac:spMk id="14" creationId="{A44CD100-6267-4E62-AA64-2182A3A6A1C0}"/>
          </ac:spMkLst>
        </pc:spChg>
        <pc:spChg chg="add del">
          <ac:chgData name="Carmen grigore" userId="860b83742f106ef7" providerId="LiveId" clId="{F334AEA1-D59F-4495-A602-534AA45028C9}" dt="2024-03-12T09:47:14.937" v="4790" actId="26606"/>
          <ac:spMkLst>
            <pc:docMk/>
            <pc:sldMk cId="775991289" sldId="268"/>
            <ac:spMk id="16" creationId="{DA381740-063A-41A4-836D-85D14980EEF0}"/>
          </ac:spMkLst>
        </pc:spChg>
        <pc:spChg chg="add del">
          <ac:chgData name="Carmen grigore" userId="860b83742f106ef7" providerId="LiveId" clId="{F334AEA1-D59F-4495-A602-534AA45028C9}" dt="2024-03-12T09:47:14.937" v="4790" actId="26606"/>
          <ac:spMkLst>
            <pc:docMk/>
            <pc:sldMk cId="775991289" sldId="268"/>
            <ac:spMk id="17" creationId="{678CC48C-9275-4EFA-9B84-8E818500B9C1}"/>
          </ac:spMkLst>
        </pc:spChg>
        <pc:spChg chg="add del">
          <ac:chgData name="Carmen grigore" userId="860b83742f106ef7" providerId="LiveId" clId="{F334AEA1-D59F-4495-A602-534AA45028C9}" dt="2024-03-12T09:47:14.937" v="4790" actId="26606"/>
          <ac:spMkLst>
            <pc:docMk/>
            <pc:sldMk cId="775991289" sldId="268"/>
            <ac:spMk id="18" creationId="{0A324144-E9CF-4B12-A53E-FAC0D281D8B0}"/>
          </ac:spMkLst>
        </pc:spChg>
        <pc:spChg chg="add del">
          <ac:chgData name="Carmen grigore" userId="860b83742f106ef7" providerId="LiveId" clId="{F334AEA1-D59F-4495-A602-534AA45028C9}" dt="2024-03-12T09:47:25.529" v="4792" actId="26606"/>
          <ac:spMkLst>
            <pc:docMk/>
            <pc:sldMk cId="775991289" sldId="268"/>
            <ac:spMk id="20" creationId="{F13C74B1-5B17-4795-BED0-7140497B445A}"/>
          </ac:spMkLst>
        </pc:spChg>
        <pc:spChg chg="add del">
          <ac:chgData name="Carmen grigore" userId="860b83742f106ef7" providerId="LiveId" clId="{F334AEA1-D59F-4495-A602-534AA45028C9}" dt="2024-03-12T09:47:25.529" v="4792" actId="26606"/>
          <ac:spMkLst>
            <pc:docMk/>
            <pc:sldMk cId="775991289" sldId="268"/>
            <ac:spMk id="21" creationId="{3FCFB1DE-0B7E-48CC-BA90-B2AB0889F9D6}"/>
          </ac:spMkLst>
        </pc:spChg>
        <pc:spChg chg="add del">
          <ac:chgData name="Carmen grigore" userId="860b83742f106ef7" providerId="LiveId" clId="{F334AEA1-D59F-4495-A602-534AA45028C9}" dt="2024-03-12T09:47:46.260" v="4800" actId="26606"/>
          <ac:spMkLst>
            <pc:docMk/>
            <pc:sldMk cId="775991289" sldId="268"/>
            <ac:spMk id="23" creationId="{2C61293E-6EBE-43EF-A52C-9BEBFD7679D4}"/>
          </ac:spMkLst>
        </pc:spChg>
        <pc:spChg chg="add del">
          <ac:chgData name="Carmen grigore" userId="860b83742f106ef7" providerId="LiveId" clId="{F334AEA1-D59F-4495-A602-534AA45028C9}" dt="2024-03-12T09:47:46.260" v="4800" actId="26606"/>
          <ac:spMkLst>
            <pc:docMk/>
            <pc:sldMk cId="775991289" sldId="268"/>
            <ac:spMk id="24" creationId="{8D5AAC53-3624-41C3-A6B5-1DA97F2901B1}"/>
          </ac:spMkLst>
        </pc:spChg>
        <pc:spChg chg="add del">
          <ac:chgData name="Carmen grigore" userId="860b83742f106ef7" providerId="LiveId" clId="{F334AEA1-D59F-4495-A602-534AA45028C9}" dt="2024-03-12T09:47:46.260" v="4800" actId="26606"/>
          <ac:spMkLst>
            <pc:docMk/>
            <pc:sldMk cId="775991289" sldId="268"/>
            <ac:spMk id="25" creationId="{3FCFB1DE-0B7E-48CC-BA90-B2AB0889F9D6}"/>
          </ac:spMkLst>
        </pc:spChg>
        <pc:spChg chg="add del">
          <ac:chgData name="Carmen grigore" userId="860b83742f106ef7" providerId="LiveId" clId="{F334AEA1-D59F-4495-A602-534AA45028C9}" dt="2024-03-12T09:47:46.260" v="4800" actId="26606"/>
          <ac:spMkLst>
            <pc:docMk/>
            <pc:sldMk cId="775991289" sldId="268"/>
            <ac:spMk id="26" creationId="{990FC3DB-C632-AE0C-22D5-3DB9E298ADF8}"/>
          </ac:spMkLst>
        </pc:spChg>
        <pc:spChg chg="add">
          <ac:chgData name="Carmen grigore" userId="860b83742f106ef7" providerId="LiveId" clId="{F334AEA1-D59F-4495-A602-534AA45028C9}" dt="2024-03-12T09:47:46.260" v="4800" actId="26606"/>
          <ac:spMkLst>
            <pc:docMk/>
            <pc:sldMk cId="775991289" sldId="268"/>
            <ac:spMk id="31" creationId="{DA381740-063A-41A4-836D-85D14980EEF0}"/>
          </ac:spMkLst>
        </pc:spChg>
        <pc:spChg chg="add">
          <ac:chgData name="Carmen grigore" userId="860b83742f106ef7" providerId="LiveId" clId="{F334AEA1-D59F-4495-A602-534AA45028C9}" dt="2024-03-12T09:47:46.260" v="4800" actId="26606"/>
          <ac:spMkLst>
            <pc:docMk/>
            <pc:sldMk cId="775991289" sldId="268"/>
            <ac:spMk id="33" creationId="{678CC48C-9275-4EFA-9B84-8E818500B9C1}"/>
          </ac:spMkLst>
        </pc:spChg>
        <pc:spChg chg="add">
          <ac:chgData name="Carmen grigore" userId="860b83742f106ef7" providerId="LiveId" clId="{F334AEA1-D59F-4495-A602-534AA45028C9}" dt="2024-03-12T09:47:46.260" v="4800" actId="26606"/>
          <ac:spMkLst>
            <pc:docMk/>
            <pc:sldMk cId="775991289" sldId="268"/>
            <ac:spMk id="35" creationId="{0A324144-E9CF-4B12-A53E-FAC0D281D8B0}"/>
          </ac:spMkLst>
        </pc:spChg>
        <pc:picChg chg="add mod">
          <ac:chgData name="Carmen grigore" userId="860b83742f106ef7" providerId="LiveId" clId="{F334AEA1-D59F-4495-A602-534AA45028C9}" dt="2024-03-12T09:47:46.260" v="4800" actId="26606"/>
          <ac:picMkLst>
            <pc:docMk/>
            <pc:sldMk cId="775991289" sldId="268"/>
            <ac:picMk id="5" creationId="{C65351CB-E15D-836B-0E31-A6CC5334C8D1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3/11/2024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81776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05362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95149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82087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3/11/2024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87785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3/11/2024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1599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90203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82972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0151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4488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71863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3/11/2024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5905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4" r:id="rId1"/>
    <p:sldLayoutId id="2147483745" r:id="rId2"/>
    <p:sldLayoutId id="2147483746" r:id="rId3"/>
    <p:sldLayoutId id="2147483747" r:id="rId4"/>
    <p:sldLayoutId id="2147483748" r:id="rId5"/>
    <p:sldLayoutId id="2147483742" r:id="rId6"/>
    <p:sldLayoutId id="2147483738" r:id="rId7"/>
    <p:sldLayoutId id="2147483739" r:id="rId8"/>
    <p:sldLayoutId id="2147483740" r:id="rId9"/>
    <p:sldLayoutId id="2147483741" r:id="rId10"/>
    <p:sldLayoutId id="2147483743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Rectangle 61">
            <a:extLst>
              <a:ext uri="{FF2B5EF4-FFF2-40B4-BE49-F238E27FC236}">
                <a16:creationId xmlns:a16="http://schemas.microsoft.com/office/drawing/2014/main" id="{EBDD1931-9E86-4402-9A68-33A2D9EF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63" name="Rectangle 62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4D871A-F654-57D1-04BE-E51F01D5E05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325369"/>
            <a:ext cx="4368602" cy="1956841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100"/>
              <a:t>Introduction to health and social care</a:t>
            </a:r>
          </a:p>
        </p:txBody>
      </p:sp>
      <p:sp>
        <p:nvSpPr>
          <p:cNvPr id="64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093" y="2563839"/>
            <a:ext cx="3931920" cy="27432"/>
          </a:xfrm>
          <a:custGeom>
            <a:avLst/>
            <a:gdLst>
              <a:gd name="connsiteX0" fmla="*/ 0 w 3931920"/>
              <a:gd name="connsiteY0" fmla="*/ 0 h 27432"/>
              <a:gd name="connsiteX1" fmla="*/ 733958 w 3931920"/>
              <a:gd name="connsiteY1" fmla="*/ 0 h 27432"/>
              <a:gd name="connsiteX2" fmla="*/ 1428598 w 3931920"/>
              <a:gd name="connsiteY2" fmla="*/ 0 h 27432"/>
              <a:gd name="connsiteX3" fmla="*/ 2123237 w 3931920"/>
              <a:gd name="connsiteY3" fmla="*/ 0 h 27432"/>
              <a:gd name="connsiteX4" fmla="*/ 2660599 w 3931920"/>
              <a:gd name="connsiteY4" fmla="*/ 0 h 27432"/>
              <a:gd name="connsiteX5" fmla="*/ 3237281 w 3931920"/>
              <a:gd name="connsiteY5" fmla="*/ 0 h 27432"/>
              <a:gd name="connsiteX6" fmla="*/ 3931920 w 3931920"/>
              <a:gd name="connsiteY6" fmla="*/ 0 h 27432"/>
              <a:gd name="connsiteX7" fmla="*/ 3931920 w 3931920"/>
              <a:gd name="connsiteY7" fmla="*/ 27432 h 27432"/>
              <a:gd name="connsiteX8" fmla="*/ 3276600 w 3931920"/>
              <a:gd name="connsiteY8" fmla="*/ 27432 h 27432"/>
              <a:gd name="connsiteX9" fmla="*/ 2739238 w 3931920"/>
              <a:gd name="connsiteY9" fmla="*/ 27432 h 27432"/>
              <a:gd name="connsiteX10" fmla="*/ 2201875 w 3931920"/>
              <a:gd name="connsiteY10" fmla="*/ 27432 h 27432"/>
              <a:gd name="connsiteX11" fmla="*/ 1507236 w 3931920"/>
              <a:gd name="connsiteY11" fmla="*/ 27432 h 27432"/>
              <a:gd name="connsiteX12" fmla="*/ 930554 w 3931920"/>
              <a:gd name="connsiteY12" fmla="*/ 27432 h 27432"/>
              <a:gd name="connsiteX13" fmla="*/ 0 w 3931920"/>
              <a:gd name="connsiteY13" fmla="*/ 27432 h 27432"/>
              <a:gd name="connsiteX14" fmla="*/ 0 w 3931920"/>
              <a:gd name="connsiteY14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931920" h="27432" fill="none" extrusionOk="0">
                <a:moveTo>
                  <a:pt x="0" y="0"/>
                </a:moveTo>
                <a:cubicBezTo>
                  <a:pt x="245351" y="16874"/>
                  <a:pt x="509174" y="13736"/>
                  <a:pt x="733958" y="0"/>
                </a:cubicBezTo>
                <a:cubicBezTo>
                  <a:pt x="958742" y="-13736"/>
                  <a:pt x="1245406" y="-17215"/>
                  <a:pt x="1428598" y="0"/>
                </a:cubicBezTo>
                <a:cubicBezTo>
                  <a:pt x="1611790" y="17215"/>
                  <a:pt x="1930525" y="20562"/>
                  <a:pt x="2123237" y="0"/>
                </a:cubicBezTo>
                <a:cubicBezTo>
                  <a:pt x="2315949" y="-20562"/>
                  <a:pt x="2485508" y="11332"/>
                  <a:pt x="2660599" y="0"/>
                </a:cubicBezTo>
                <a:cubicBezTo>
                  <a:pt x="2835690" y="-11332"/>
                  <a:pt x="3075198" y="-14809"/>
                  <a:pt x="3237281" y="0"/>
                </a:cubicBezTo>
                <a:cubicBezTo>
                  <a:pt x="3399364" y="14809"/>
                  <a:pt x="3745084" y="-4992"/>
                  <a:pt x="3931920" y="0"/>
                </a:cubicBezTo>
                <a:cubicBezTo>
                  <a:pt x="3930963" y="8431"/>
                  <a:pt x="3931571" y="14612"/>
                  <a:pt x="3931920" y="27432"/>
                </a:cubicBezTo>
                <a:cubicBezTo>
                  <a:pt x="3765435" y="40792"/>
                  <a:pt x="3452398" y="38703"/>
                  <a:pt x="3276600" y="27432"/>
                </a:cubicBezTo>
                <a:cubicBezTo>
                  <a:pt x="3100802" y="16161"/>
                  <a:pt x="2914889" y="26998"/>
                  <a:pt x="2739238" y="27432"/>
                </a:cubicBezTo>
                <a:cubicBezTo>
                  <a:pt x="2563587" y="27866"/>
                  <a:pt x="2395484" y="39154"/>
                  <a:pt x="2201875" y="27432"/>
                </a:cubicBezTo>
                <a:cubicBezTo>
                  <a:pt x="2008266" y="15710"/>
                  <a:pt x="1781367" y="4899"/>
                  <a:pt x="1507236" y="27432"/>
                </a:cubicBezTo>
                <a:cubicBezTo>
                  <a:pt x="1233105" y="49965"/>
                  <a:pt x="1075495" y="47542"/>
                  <a:pt x="930554" y="27432"/>
                </a:cubicBezTo>
                <a:cubicBezTo>
                  <a:pt x="785613" y="7322"/>
                  <a:pt x="268930" y="30433"/>
                  <a:pt x="0" y="27432"/>
                </a:cubicBezTo>
                <a:cubicBezTo>
                  <a:pt x="226" y="18208"/>
                  <a:pt x="-648" y="12891"/>
                  <a:pt x="0" y="0"/>
                </a:cubicBezTo>
                <a:close/>
              </a:path>
              <a:path w="3931920" h="27432" stroke="0" extrusionOk="0">
                <a:moveTo>
                  <a:pt x="0" y="0"/>
                </a:moveTo>
                <a:cubicBezTo>
                  <a:pt x="278269" y="4786"/>
                  <a:pt x="349028" y="-10422"/>
                  <a:pt x="616001" y="0"/>
                </a:cubicBezTo>
                <a:cubicBezTo>
                  <a:pt x="882974" y="10422"/>
                  <a:pt x="931617" y="-15515"/>
                  <a:pt x="1153363" y="0"/>
                </a:cubicBezTo>
                <a:cubicBezTo>
                  <a:pt x="1375109" y="15515"/>
                  <a:pt x="1704089" y="-3631"/>
                  <a:pt x="1887322" y="0"/>
                </a:cubicBezTo>
                <a:cubicBezTo>
                  <a:pt x="2070555" y="3631"/>
                  <a:pt x="2344155" y="2213"/>
                  <a:pt x="2503322" y="0"/>
                </a:cubicBezTo>
                <a:cubicBezTo>
                  <a:pt x="2662489" y="-2213"/>
                  <a:pt x="2976859" y="26691"/>
                  <a:pt x="3119323" y="0"/>
                </a:cubicBezTo>
                <a:cubicBezTo>
                  <a:pt x="3261787" y="-26691"/>
                  <a:pt x="3588171" y="-28651"/>
                  <a:pt x="3931920" y="0"/>
                </a:cubicBezTo>
                <a:cubicBezTo>
                  <a:pt x="3930565" y="9524"/>
                  <a:pt x="3930718" y="13975"/>
                  <a:pt x="3931920" y="27432"/>
                </a:cubicBezTo>
                <a:cubicBezTo>
                  <a:pt x="3664329" y="4021"/>
                  <a:pt x="3437686" y="14511"/>
                  <a:pt x="3276600" y="27432"/>
                </a:cubicBezTo>
                <a:cubicBezTo>
                  <a:pt x="3115514" y="40353"/>
                  <a:pt x="2913592" y="48967"/>
                  <a:pt x="2739238" y="27432"/>
                </a:cubicBezTo>
                <a:cubicBezTo>
                  <a:pt x="2564884" y="5897"/>
                  <a:pt x="2294049" y="39820"/>
                  <a:pt x="2083918" y="27432"/>
                </a:cubicBezTo>
                <a:cubicBezTo>
                  <a:pt x="1873787" y="15044"/>
                  <a:pt x="1718903" y="21388"/>
                  <a:pt x="1428598" y="27432"/>
                </a:cubicBezTo>
                <a:cubicBezTo>
                  <a:pt x="1138293" y="33476"/>
                  <a:pt x="952209" y="50441"/>
                  <a:pt x="812597" y="27432"/>
                </a:cubicBezTo>
                <a:cubicBezTo>
                  <a:pt x="672985" y="4423"/>
                  <a:pt x="305800" y="28240"/>
                  <a:pt x="0" y="27432"/>
                </a:cubicBezTo>
                <a:cubicBezTo>
                  <a:pt x="-800" y="16780"/>
                  <a:pt x="-583" y="12910"/>
                  <a:pt x="0" y="0"/>
                </a:cubicBezTo>
                <a:close/>
              </a:path>
            </a:pathLst>
          </a:custGeom>
          <a:solidFill>
            <a:srgbClr val="C79F60"/>
          </a:solidFill>
          <a:ln w="38100" cap="rnd">
            <a:solidFill>
              <a:srgbClr val="C79F60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E8A84CB-1355-CE00-F74A-8840492D460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dirty="0" err="1"/>
              <a:t>Name:Carmen</a:t>
            </a:r>
            <a:r>
              <a:rPr lang="en-US" dirty="0"/>
              <a:t> Xenia Grigore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Module Code:LCHS4003_LON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Student ID:2317788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 err="1"/>
              <a:t>Lecturer:Petronella</a:t>
            </a:r>
            <a:r>
              <a:rPr lang="en-US" dirty="0"/>
              <a:t> </a:t>
            </a:r>
            <a:r>
              <a:rPr lang="en-US" dirty="0" err="1"/>
              <a:t>Ganza</a:t>
            </a:r>
            <a:endParaRPr lang="en-US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4" name="Picture 3" descr="Top view of wood desk with the plant, white keyboard, coffee in a white mug, notebook, and pen">
            <a:extLst>
              <a:ext uri="{FF2B5EF4-FFF2-40B4-BE49-F238E27FC236}">
                <a16:creationId xmlns:a16="http://schemas.microsoft.com/office/drawing/2014/main" id="{4F4A750F-360B-32A9-9CCD-ED1A17DD2C2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007" r="16037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6819437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39C5F6-0DD0-DED1-FB24-FDF9672058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7200"/>
              <a:t>overview</a:t>
            </a:r>
          </a:p>
        </p:txBody>
      </p:sp>
      <p:sp>
        <p:nvSpPr>
          <p:cNvPr id="14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2862" y="2395728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8100" cap="rnd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97B97B-D6B3-13B1-B232-3EBB584213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EYE CARE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MOORTFIELDS EYE CENTER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pic>
        <p:nvPicPr>
          <p:cNvPr id="15" name="Picture 14" descr="Coin-operated binoculars above Central Park Manhatten">
            <a:extLst>
              <a:ext uri="{FF2B5EF4-FFF2-40B4-BE49-F238E27FC236}">
                <a16:creationId xmlns:a16="http://schemas.microsoft.com/office/drawing/2014/main" id="{CDF8BA6A-193D-60E2-7153-BD3450928AD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759" r="43080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6792443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5AC1364A-3E3D-4F0D-8776-78AF3A270D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C134E8-B01C-922F-49EE-887E9FBD7C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7494" y="470916"/>
            <a:ext cx="6755626" cy="1783080"/>
          </a:xfrm>
        </p:spPr>
        <p:txBody>
          <a:bodyPr anchor="b">
            <a:normAutofit/>
          </a:bodyPr>
          <a:lstStyle/>
          <a:p>
            <a:r>
              <a:rPr lang="en-GB" sz="7200" dirty="0"/>
              <a:t>1948- NHS was born</a:t>
            </a:r>
          </a:p>
        </p:txBody>
      </p:sp>
      <p:sp>
        <p:nvSpPr>
          <p:cNvPr id="19" name="sketchy rul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7494" y="2395728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8100" cap="rnd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Content Placeholder 10">
            <a:extLst>
              <a:ext uri="{FF2B5EF4-FFF2-40B4-BE49-F238E27FC236}">
                <a16:creationId xmlns:a16="http://schemas.microsoft.com/office/drawing/2014/main" id="{1017C7DB-E90C-3E27-6132-49999C844A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97494" y="2706624"/>
            <a:ext cx="6755626" cy="3483864"/>
          </a:xfrm>
        </p:spPr>
        <p:txBody>
          <a:bodyPr>
            <a:norm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Aneurin Bevan (photo left), the then minister of health in Attlee’s post war administration, officially open the National Health services, or NHS , at Manchester’s Park Hospital.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Years of hard struggle and the inspiration of many individuals who believed that the existing healthcare system was insufficient and needed to be transformed led to the NHS in 1948.</a:t>
            </a:r>
          </a:p>
        </p:txBody>
      </p:sp>
      <p:pic>
        <p:nvPicPr>
          <p:cNvPr id="7" name="Picture 6" descr="Aneurin Bevan, Minister of Health, on the first day of the National Health Service, 5 July 1948 at Park Hospital, Davyhulme, near Manchester&#10;">
            <a:extLst>
              <a:ext uri="{FF2B5EF4-FFF2-40B4-BE49-F238E27FC236}">
                <a16:creationId xmlns:a16="http://schemas.microsoft.com/office/drawing/2014/main" id="{154AAFDF-3C58-A535-D262-7952B3880E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" y="681079"/>
            <a:ext cx="4014216" cy="2679489"/>
          </a:xfrm>
          <a:prstGeom prst="rect">
            <a:avLst/>
          </a:prstGeom>
        </p:spPr>
      </p:pic>
      <p:pic>
        <p:nvPicPr>
          <p:cNvPr id="5" name="Content Placeholder 4" descr="A newspaper with text on it&#10;&#10;Description automatically generated">
            <a:extLst>
              <a:ext uri="{FF2B5EF4-FFF2-40B4-BE49-F238E27FC236}">
                <a16:creationId xmlns:a16="http://schemas.microsoft.com/office/drawing/2014/main" id="{FBA945F0-01E8-0F1A-A41D-D2417DFBDA7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" y="4450842"/>
            <a:ext cx="3995928" cy="19979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8686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E88CE5-4882-3045-739A-FD0BB82C2A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7200" dirty="0"/>
              <a:t>eye care </a:t>
            </a:r>
          </a:p>
        </p:txBody>
      </p:sp>
      <p:sp>
        <p:nvSpPr>
          <p:cNvPr id="24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2862" y="2395728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AE9068"/>
          </a:solidFill>
          <a:ln w="38100" cap="rnd">
            <a:solidFill>
              <a:srgbClr val="AE9068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774D3B-C326-A59C-7C28-B7D7A6CF40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 fontScale="77500" lnSpcReduction="20000"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National Health Service (NHS) sight test has been the main method of providing eyecare since NHS was founded in 1948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Eye problems are a little common in the UK, two million people, and this number is rising, live with some kind of sight loss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Currently optometrists, general practitioners and ophthalmic medical practitioners provide primary eyecare</a:t>
            </a:r>
          </a:p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Ryan(2014)</a:t>
            </a:r>
          </a:p>
          <a:p>
            <a:endParaRPr lang="en-GB" dirty="0"/>
          </a:p>
        </p:txBody>
      </p:sp>
      <p:pic>
        <p:nvPicPr>
          <p:cNvPr id="5" name="Picture 4" descr="Child with brown eyes">
            <a:extLst>
              <a:ext uri="{FF2B5EF4-FFF2-40B4-BE49-F238E27FC236}">
                <a16:creationId xmlns:a16="http://schemas.microsoft.com/office/drawing/2014/main" id="{6B2C4FA2-560B-49C3-7A30-4EA189CA823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5379" r="19290" b="-1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9632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EAE48C4B-3A90-42C3-BA00-6092B4771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09CC9E-A967-6F34-300C-95371DDA72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4296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GB" sz="7200"/>
              <a:t>Moorfields eye hospital</a:t>
            </a:r>
          </a:p>
        </p:txBody>
      </p:sp>
      <p:pic>
        <p:nvPicPr>
          <p:cNvPr id="13" name="Picture 12" descr="A building with a sign on the front&#10;&#10;Description automatically generated">
            <a:extLst>
              <a:ext uri="{FF2B5EF4-FFF2-40B4-BE49-F238E27FC236}">
                <a16:creationId xmlns:a16="http://schemas.microsoft.com/office/drawing/2014/main" id="{CA7EE5FD-0BE5-35D8-CDA5-3EAA2014E1D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546" r="16131"/>
          <a:stretch/>
        </p:blipFill>
        <p:spPr>
          <a:xfrm>
            <a:off x="20" y="10"/>
            <a:ext cx="4041316" cy="4193753"/>
          </a:xfrm>
          <a:custGeom>
            <a:avLst/>
            <a:gdLst/>
            <a:ahLst/>
            <a:cxnLst/>
            <a:rect l="l" t="t" r="r" b="b"/>
            <a:pathLst>
              <a:path w="4041336" h="4193763">
                <a:moveTo>
                  <a:pt x="0" y="0"/>
                </a:moveTo>
                <a:lnTo>
                  <a:pt x="4019848" y="0"/>
                </a:lnTo>
                <a:lnTo>
                  <a:pt x="4021195" y="11419"/>
                </a:lnTo>
                <a:cubicBezTo>
                  <a:pt x="4036145" y="95184"/>
                  <a:pt x="4033611" y="180091"/>
                  <a:pt x="4037665" y="264364"/>
                </a:cubicBezTo>
                <a:cubicBezTo>
                  <a:pt x="4042480" y="367421"/>
                  <a:pt x="4036399" y="470858"/>
                  <a:pt x="4034118" y="574168"/>
                </a:cubicBezTo>
                <a:cubicBezTo>
                  <a:pt x="4032344" y="662121"/>
                  <a:pt x="4023602" y="749948"/>
                  <a:pt x="4026263" y="838028"/>
                </a:cubicBezTo>
                <a:cubicBezTo>
                  <a:pt x="4026453" y="841074"/>
                  <a:pt x="4026453" y="844120"/>
                  <a:pt x="4026263" y="847166"/>
                </a:cubicBezTo>
                <a:cubicBezTo>
                  <a:pt x="4018154" y="944003"/>
                  <a:pt x="4018154" y="1041348"/>
                  <a:pt x="4026263" y="1138186"/>
                </a:cubicBezTo>
                <a:cubicBezTo>
                  <a:pt x="4028835" y="1178494"/>
                  <a:pt x="4028113" y="1218943"/>
                  <a:pt x="4024109" y="1259137"/>
                </a:cubicBezTo>
                <a:cubicBezTo>
                  <a:pt x="4020308" y="1310285"/>
                  <a:pt x="4008145" y="1362194"/>
                  <a:pt x="4016887" y="1412960"/>
                </a:cubicBezTo>
                <a:cubicBezTo>
                  <a:pt x="4022576" y="1454780"/>
                  <a:pt x="4025705" y="1496916"/>
                  <a:pt x="4026263" y="1539116"/>
                </a:cubicBezTo>
                <a:cubicBezTo>
                  <a:pt x="4030697" y="1633542"/>
                  <a:pt x="4026516" y="1728475"/>
                  <a:pt x="4024869" y="1823155"/>
                </a:cubicBezTo>
                <a:cubicBezTo>
                  <a:pt x="4023095" y="1933446"/>
                  <a:pt x="4025883" y="2043737"/>
                  <a:pt x="4017014" y="2154154"/>
                </a:cubicBezTo>
                <a:cubicBezTo>
                  <a:pt x="4012136" y="2243351"/>
                  <a:pt x="4012136" y="2332751"/>
                  <a:pt x="4017014" y="2421948"/>
                </a:cubicBezTo>
                <a:cubicBezTo>
                  <a:pt x="4019421" y="2503683"/>
                  <a:pt x="4031711" y="2584656"/>
                  <a:pt x="4029684" y="2667279"/>
                </a:cubicBezTo>
                <a:cubicBezTo>
                  <a:pt x="4027276" y="2763608"/>
                  <a:pt x="4015874" y="2859684"/>
                  <a:pt x="4019421" y="2956268"/>
                </a:cubicBezTo>
                <a:cubicBezTo>
                  <a:pt x="4021068" y="3002339"/>
                  <a:pt x="4021195" y="3048410"/>
                  <a:pt x="4022082" y="3094480"/>
                </a:cubicBezTo>
                <a:cubicBezTo>
                  <a:pt x="4023222" y="3149943"/>
                  <a:pt x="4033231" y="3205278"/>
                  <a:pt x="4027656" y="3260614"/>
                </a:cubicBezTo>
                <a:cubicBezTo>
                  <a:pt x="4018408" y="3352883"/>
                  <a:pt x="3994462" y="3443628"/>
                  <a:pt x="4009412" y="3538181"/>
                </a:cubicBezTo>
                <a:cubicBezTo>
                  <a:pt x="4017647" y="3590217"/>
                  <a:pt x="4026896" y="3642380"/>
                  <a:pt x="4031711" y="3694923"/>
                </a:cubicBezTo>
                <a:cubicBezTo>
                  <a:pt x="4035892" y="3741882"/>
                  <a:pt x="4046407" y="3789603"/>
                  <a:pt x="4038425" y="3836308"/>
                </a:cubicBezTo>
                <a:cubicBezTo>
                  <a:pt x="4031584" y="3876287"/>
                  <a:pt x="4035131" y="3916266"/>
                  <a:pt x="4029810" y="3956245"/>
                </a:cubicBezTo>
                <a:cubicBezTo>
                  <a:pt x="4022842" y="4008661"/>
                  <a:pt x="4019168" y="4061966"/>
                  <a:pt x="4013847" y="4114764"/>
                </a:cubicBezTo>
                <a:lnTo>
                  <a:pt x="4010970" y="4161894"/>
                </a:lnTo>
                <a:lnTo>
                  <a:pt x="4002764" y="4161042"/>
                </a:lnTo>
                <a:cubicBezTo>
                  <a:pt x="3957904" y="4159210"/>
                  <a:pt x="3912934" y="4160186"/>
                  <a:pt x="3868108" y="4163980"/>
                </a:cubicBezTo>
                <a:cubicBezTo>
                  <a:pt x="3637072" y="4178737"/>
                  <a:pt x="3405779" y="4172076"/>
                  <a:pt x="3174741" y="4175341"/>
                </a:cubicBezTo>
                <a:cubicBezTo>
                  <a:pt x="2865668" y="4179782"/>
                  <a:pt x="2556851" y="4168420"/>
                  <a:pt x="2247906" y="4167376"/>
                </a:cubicBezTo>
                <a:cubicBezTo>
                  <a:pt x="2184582" y="4167115"/>
                  <a:pt x="2121002" y="4170510"/>
                  <a:pt x="2057934" y="4175733"/>
                </a:cubicBezTo>
                <a:cubicBezTo>
                  <a:pt x="1970560" y="4182786"/>
                  <a:pt x="1884336" y="4173905"/>
                  <a:pt x="1797729" y="4165547"/>
                </a:cubicBezTo>
                <a:cubicBezTo>
                  <a:pt x="1693340" y="4155492"/>
                  <a:pt x="1589207" y="4164372"/>
                  <a:pt x="1485458" y="4175995"/>
                </a:cubicBezTo>
                <a:cubicBezTo>
                  <a:pt x="1307344" y="4195571"/>
                  <a:pt x="1127888" y="4198979"/>
                  <a:pt x="949185" y="4186181"/>
                </a:cubicBezTo>
                <a:cubicBezTo>
                  <a:pt x="751793" y="4172468"/>
                  <a:pt x="554529" y="4174950"/>
                  <a:pt x="357136" y="4175995"/>
                </a:cubicBezTo>
                <a:lnTo>
                  <a:pt x="0" y="4175060"/>
                </a:lnTo>
                <a:close/>
              </a:path>
            </a:pathLst>
          </a:custGeom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1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2395728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70B0F8"/>
          </a:solidFill>
          <a:ln w="38100" cap="rnd">
            <a:solidFill>
              <a:srgbClr val="70B0F8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n old building with a sign on the front">
            <a:extLst>
              <a:ext uri="{FF2B5EF4-FFF2-40B4-BE49-F238E27FC236}">
                <a16:creationId xmlns:a16="http://schemas.microsoft.com/office/drawing/2014/main" id="{50483E95-85E5-3204-980E-A9FBA928D4AE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43" r="-4" b="-4"/>
          <a:stretch/>
        </p:blipFill>
        <p:spPr>
          <a:xfrm>
            <a:off x="1" y="4361970"/>
            <a:ext cx="4051081" cy="2496030"/>
          </a:xfrm>
          <a:custGeom>
            <a:avLst/>
            <a:gdLst/>
            <a:ahLst/>
            <a:cxnLst/>
            <a:rect l="l" t="t" r="r" b="b"/>
            <a:pathLst>
              <a:path w="4051081" h="2496030">
                <a:moveTo>
                  <a:pt x="2464753" y="4"/>
                </a:moveTo>
                <a:cubicBezTo>
                  <a:pt x="2509518" y="-78"/>
                  <a:pt x="2554292" y="1163"/>
                  <a:pt x="2599067" y="4428"/>
                </a:cubicBezTo>
                <a:cubicBezTo>
                  <a:pt x="2749817" y="17813"/>
                  <a:pt x="2901270" y="21079"/>
                  <a:pt x="3052443" y="14222"/>
                </a:cubicBezTo>
                <a:cubicBezTo>
                  <a:pt x="3173923" y="5694"/>
                  <a:pt x="3295774" y="4206"/>
                  <a:pt x="3417420" y="9782"/>
                </a:cubicBezTo>
                <a:cubicBezTo>
                  <a:pt x="3530764" y="16442"/>
                  <a:pt x="3644108" y="23233"/>
                  <a:pt x="3757835" y="19315"/>
                </a:cubicBezTo>
                <a:cubicBezTo>
                  <a:pt x="3803121" y="17748"/>
                  <a:pt x="3847768" y="15789"/>
                  <a:pt x="3892671" y="13177"/>
                </a:cubicBezTo>
                <a:cubicBezTo>
                  <a:pt x="3933972" y="9619"/>
                  <a:pt x="3975386" y="7938"/>
                  <a:pt x="4016790" y="8134"/>
                </a:cubicBezTo>
                <a:lnTo>
                  <a:pt x="4034037" y="8999"/>
                </a:lnTo>
                <a:lnTo>
                  <a:pt x="4035370" y="62503"/>
                </a:lnTo>
                <a:cubicBezTo>
                  <a:pt x="4033549" y="118790"/>
                  <a:pt x="4026390" y="174983"/>
                  <a:pt x="4020562" y="231143"/>
                </a:cubicBezTo>
                <a:cubicBezTo>
                  <a:pt x="4014860" y="285717"/>
                  <a:pt x="4006498" y="343464"/>
                  <a:pt x="4019168" y="393470"/>
                </a:cubicBezTo>
                <a:cubicBezTo>
                  <a:pt x="4042480" y="482184"/>
                  <a:pt x="4024236" y="566457"/>
                  <a:pt x="4014100" y="651618"/>
                </a:cubicBezTo>
                <a:cubicBezTo>
                  <a:pt x="4001874" y="734926"/>
                  <a:pt x="4003635" y="819681"/>
                  <a:pt x="4019295" y="902406"/>
                </a:cubicBezTo>
                <a:cubicBezTo>
                  <a:pt x="4031711" y="960787"/>
                  <a:pt x="4031711" y="1020184"/>
                  <a:pt x="4033231" y="1078946"/>
                </a:cubicBezTo>
                <a:cubicBezTo>
                  <a:pt x="4034118" y="1115753"/>
                  <a:pt x="4020562" y="1153193"/>
                  <a:pt x="4011566" y="1189872"/>
                </a:cubicBezTo>
                <a:cubicBezTo>
                  <a:pt x="3995476" y="1256123"/>
                  <a:pt x="3989648" y="1323388"/>
                  <a:pt x="4011566" y="1387989"/>
                </a:cubicBezTo>
                <a:cubicBezTo>
                  <a:pt x="4042100" y="1477465"/>
                  <a:pt x="4059584" y="1566941"/>
                  <a:pt x="4046914" y="1661622"/>
                </a:cubicBezTo>
                <a:cubicBezTo>
                  <a:pt x="4039566" y="1720003"/>
                  <a:pt x="4037919" y="1779654"/>
                  <a:pt x="4026896" y="1837274"/>
                </a:cubicBezTo>
                <a:cubicBezTo>
                  <a:pt x="4008779" y="1932843"/>
                  <a:pt x="4015240" y="2027776"/>
                  <a:pt x="4029684" y="2121948"/>
                </a:cubicBezTo>
                <a:cubicBezTo>
                  <a:pt x="4039832" y="2200637"/>
                  <a:pt x="4040934" y="2280226"/>
                  <a:pt x="4032978" y="2359155"/>
                </a:cubicBezTo>
                <a:lnTo>
                  <a:pt x="4023519" y="2496030"/>
                </a:lnTo>
                <a:lnTo>
                  <a:pt x="0" y="2496030"/>
                </a:lnTo>
                <a:lnTo>
                  <a:pt x="0" y="12459"/>
                </a:lnTo>
                <a:lnTo>
                  <a:pt x="17104" y="15006"/>
                </a:lnTo>
                <a:cubicBezTo>
                  <a:pt x="83627" y="15006"/>
                  <a:pt x="150022" y="12263"/>
                  <a:pt x="216416" y="7824"/>
                </a:cubicBezTo>
                <a:cubicBezTo>
                  <a:pt x="361434" y="-156"/>
                  <a:pt x="506837" y="3162"/>
                  <a:pt x="651370" y="17748"/>
                </a:cubicBezTo>
                <a:cubicBezTo>
                  <a:pt x="753623" y="25440"/>
                  <a:pt x="856335" y="24213"/>
                  <a:pt x="958396" y="14092"/>
                </a:cubicBezTo>
                <a:cubicBezTo>
                  <a:pt x="1145682" y="-1710"/>
                  <a:pt x="1332584" y="10958"/>
                  <a:pt x="1519486" y="21666"/>
                </a:cubicBezTo>
                <a:cubicBezTo>
                  <a:pt x="1700504" y="32113"/>
                  <a:pt x="1881394" y="24408"/>
                  <a:pt x="2062411" y="17487"/>
                </a:cubicBezTo>
                <a:cubicBezTo>
                  <a:pt x="2196255" y="12394"/>
                  <a:pt x="2330459" y="249"/>
                  <a:pt x="2464753" y="4"/>
                </a:cubicBezTo>
                <a:close/>
              </a:path>
            </a:pathLst>
          </a:custGeom>
          <a:solidFill>
            <a:srgbClr val="FFFFFF">
              <a:shade val="85000"/>
            </a:srgbClr>
          </a:solidFill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32" name="Content Placeholder 16">
            <a:extLst>
              <a:ext uri="{FF2B5EF4-FFF2-40B4-BE49-F238E27FC236}">
                <a16:creationId xmlns:a16="http://schemas.microsoft.com/office/drawing/2014/main" id="{1A0FE732-BE55-4D04-D866-78AF4117EE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6" y="2706624"/>
            <a:ext cx="6894576" cy="3483864"/>
          </a:xfrm>
        </p:spPr>
        <p:txBody>
          <a:bodyPr>
            <a:norm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Is one of the largest and oldest facility for ophthalmic treatment, education and research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Was founded by John Cunningham Saunders in 1804, and given the name of “London dispensary for curing diseases of the eye and year”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In 1948 became part of the NHS 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In 1956 is given the name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Moorfields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Eye Hospital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Moorfields.nhs.uk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648885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1C4255-D4D8-37F4-25BE-4AFCFF8B6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4296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GB" sz="7200"/>
              <a:t>Eye care specialists</a:t>
            </a:r>
          </a:p>
        </p:txBody>
      </p:sp>
      <p:pic>
        <p:nvPicPr>
          <p:cNvPr id="5" name="Picture 4" descr="Phoroptor">
            <a:extLst>
              <a:ext uri="{FF2B5EF4-FFF2-40B4-BE49-F238E27FC236}">
                <a16:creationId xmlns:a16="http://schemas.microsoft.com/office/drawing/2014/main" id="{CB1EAC99-3463-4CD4-B004-4C9C92F8C88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3290" r="17265" b="-2"/>
          <a:stretch/>
        </p:blipFill>
        <p:spPr>
          <a:xfrm>
            <a:off x="20" y="1"/>
            <a:ext cx="4052522" cy="6858000"/>
          </a:xfrm>
          <a:custGeom>
            <a:avLst/>
            <a:gdLst/>
            <a:ahLst/>
            <a:cxnLst/>
            <a:rect l="l" t="t" r="r" b="b"/>
            <a:pathLst>
              <a:path w="4052542" h="6858000">
                <a:moveTo>
                  <a:pt x="0" y="0"/>
                </a:moveTo>
                <a:lnTo>
                  <a:pt x="4020923" y="0"/>
                </a:lnTo>
                <a:lnTo>
                  <a:pt x="4022656" y="14697"/>
                </a:lnTo>
                <a:cubicBezTo>
                  <a:pt x="4037606" y="98462"/>
                  <a:pt x="4035072" y="183369"/>
                  <a:pt x="4039126" y="267642"/>
                </a:cubicBezTo>
                <a:cubicBezTo>
                  <a:pt x="4043941" y="370699"/>
                  <a:pt x="4037860" y="474136"/>
                  <a:pt x="4035579" y="577446"/>
                </a:cubicBezTo>
                <a:cubicBezTo>
                  <a:pt x="4033805" y="665399"/>
                  <a:pt x="4025063" y="753226"/>
                  <a:pt x="4027724" y="841306"/>
                </a:cubicBezTo>
                <a:cubicBezTo>
                  <a:pt x="4027914" y="844352"/>
                  <a:pt x="4027914" y="847398"/>
                  <a:pt x="4027724" y="850444"/>
                </a:cubicBezTo>
                <a:cubicBezTo>
                  <a:pt x="4019615" y="947281"/>
                  <a:pt x="4019615" y="1044626"/>
                  <a:pt x="4027724" y="1141464"/>
                </a:cubicBezTo>
                <a:cubicBezTo>
                  <a:pt x="4030296" y="1181772"/>
                  <a:pt x="4029574" y="1222221"/>
                  <a:pt x="4025570" y="1262415"/>
                </a:cubicBezTo>
                <a:cubicBezTo>
                  <a:pt x="4021769" y="1313563"/>
                  <a:pt x="4009606" y="1365472"/>
                  <a:pt x="4018348" y="1416238"/>
                </a:cubicBezTo>
                <a:cubicBezTo>
                  <a:pt x="4024037" y="1458058"/>
                  <a:pt x="4027166" y="1500194"/>
                  <a:pt x="4027724" y="1542394"/>
                </a:cubicBezTo>
                <a:cubicBezTo>
                  <a:pt x="4032158" y="1636820"/>
                  <a:pt x="4027977" y="1731753"/>
                  <a:pt x="4026330" y="1826433"/>
                </a:cubicBezTo>
                <a:cubicBezTo>
                  <a:pt x="4024556" y="1936724"/>
                  <a:pt x="4027344" y="2047015"/>
                  <a:pt x="4018475" y="2157432"/>
                </a:cubicBezTo>
                <a:cubicBezTo>
                  <a:pt x="4013597" y="2246629"/>
                  <a:pt x="4013597" y="2336029"/>
                  <a:pt x="4018475" y="2425226"/>
                </a:cubicBezTo>
                <a:cubicBezTo>
                  <a:pt x="4020882" y="2506961"/>
                  <a:pt x="4033172" y="2587934"/>
                  <a:pt x="4031145" y="2670557"/>
                </a:cubicBezTo>
                <a:cubicBezTo>
                  <a:pt x="4028737" y="2766886"/>
                  <a:pt x="4017335" y="2862962"/>
                  <a:pt x="4020882" y="2959546"/>
                </a:cubicBezTo>
                <a:cubicBezTo>
                  <a:pt x="4022529" y="3005617"/>
                  <a:pt x="4022656" y="3051688"/>
                  <a:pt x="4023543" y="3097758"/>
                </a:cubicBezTo>
                <a:cubicBezTo>
                  <a:pt x="4024683" y="3153221"/>
                  <a:pt x="4034692" y="3208556"/>
                  <a:pt x="4029117" y="3263892"/>
                </a:cubicBezTo>
                <a:cubicBezTo>
                  <a:pt x="4019869" y="3356161"/>
                  <a:pt x="3995923" y="3446906"/>
                  <a:pt x="4010873" y="3541459"/>
                </a:cubicBezTo>
                <a:cubicBezTo>
                  <a:pt x="4019108" y="3593495"/>
                  <a:pt x="4028357" y="3645658"/>
                  <a:pt x="4033172" y="3698201"/>
                </a:cubicBezTo>
                <a:cubicBezTo>
                  <a:pt x="4037353" y="3745160"/>
                  <a:pt x="4047868" y="3792881"/>
                  <a:pt x="4039886" y="3839586"/>
                </a:cubicBezTo>
                <a:cubicBezTo>
                  <a:pt x="4033045" y="3879565"/>
                  <a:pt x="4036592" y="3919544"/>
                  <a:pt x="4031271" y="3959523"/>
                </a:cubicBezTo>
                <a:cubicBezTo>
                  <a:pt x="4024303" y="4011939"/>
                  <a:pt x="4020629" y="4065244"/>
                  <a:pt x="4015308" y="4118042"/>
                </a:cubicBezTo>
                <a:cubicBezTo>
                  <a:pt x="4010620" y="4165889"/>
                  <a:pt x="4006946" y="4213610"/>
                  <a:pt x="4019615" y="4258539"/>
                </a:cubicBezTo>
                <a:cubicBezTo>
                  <a:pt x="4050656" y="4371622"/>
                  <a:pt x="4033679" y="4484070"/>
                  <a:pt x="4022023" y="4596391"/>
                </a:cubicBezTo>
                <a:cubicBezTo>
                  <a:pt x="4016321" y="4650965"/>
                  <a:pt x="4007959" y="4708712"/>
                  <a:pt x="4020629" y="4758718"/>
                </a:cubicBezTo>
                <a:cubicBezTo>
                  <a:pt x="4043941" y="4847432"/>
                  <a:pt x="4025697" y="4931705"/>
                  <a:pt x="4015561" y="5016866"/>
                </a:cubicBezTo>
                <a:cubicBezTo>
                  <a:pt x="4003335" y="5100174"/>
                  <a:pt x="4005096" y="5184929"/>
                  <a:pt x="4020756" y="5267654"/>
                </a:cubicBezTo>
                <a:cubicBezTo>
                  <a:pt x="4033172" y="5326035"/>
                  <a:pt x="4033172" y="5385432"/>
                  <a:pt x="4034692" y="5444194"/>
                </a:cubicBezTo>
                <a:cubicBezTo>
                  <a:pt x="4035579" y="5481001"/>
                  <a:pt x="4022023" y="5518441"/>
                  <a:pt x="4013027" y="5555120"/>
                </a:cubicBezTo>
                <a:cubicBezTo>
                  <a:pt x="3996937" y="5621371"/>
                  <a:pt x="3991109" y="5688636"/>
                  <a:pt x="4013027" y="5753237"/>
                </a:cubicBezTo>
                <a:cubicBezTo>
                  <a:pt x="4043561" y="5842713"/>
                  <a:pt x="4061045" y="5932189"/>
                  <a:pt x="4048375" y="6026870"/>
                </a:cubicBezTo>
                <a:cubicBezTo>
                  <a:pt x="4041027" y="6085251"/>
                  <a:pt x="4039380" y="6144902"/>
                  <a:pt x="4028357" y="6202522"/>
                </a:cubicBezTo>
                <a:cubicBezTo>
                  <a:pt x="4010240" y="6298091"/>
                  <a:pt x="4016701" y="6393024"/>
                  <a:pt x="4031145" y="6487196"/>
                </a:cubicBezTo>
                <a:cubicBezTo>
                  <a:pt x="4041293" y="6565885"/>
                  <a:pt x="4042395" y="6645474"/>
                  <a:pt x="4034439" y="6724403"/>
                </a:cubicBezTo>
                <a:lnTo>
                  <a:pt x="402520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2395728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8100" cap="rnd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27727-365B-BC13-C3FA-09B74BFF56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6" y="2706624"/>
            <a:ext cx="6894576" cy="3483864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A certified optometrist must complete at least four years of training in order to became a General Optical Council(GOC) member.</a:t>
            </a:r>
          </a:p>
          <a:p>
            <a:pPr>
              <a:lnSpc>
                <a:spcPct val="100000"/>
              </a:lnSpc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With more clinical training, they can became specialists in the treatment of particular eye disorder</a:t>
            </a:r>
          </a:p>
          <a:p>
            <a:pPr>
              <a:lnSpc>
                <a:spcPct val="100000"/>
              </a:lnSpc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Taking care of your eyes is also </a:t>
            </a:r>
            <a:r>
              <a:rPr lang="en-GB" sz="1800" err="1">
                <a:latin typeface="Arial" panose="020B0604020202020204" pitchFamily="34" charset="0"/>
                <a:cs typeface="Arial" panose="020B0604020202020204" pitchFamily="34" charset="0"/>
              </a:rPr>
              <a:t>highley</a:t>
            </a: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 important since, in </a:t>
            </a:r>
            <a:r>
              <a:rPr lang="en-GB" sz="1800" err="1">
                <a:latin typeface="Arial" panose="020B0604020202020204" pitchFamily="34" charset="0"/>
                <a:cs typeface="Arial" panose="020B0604020202020204" pitchFamily="34" charset="0"/>
              </a:rPr>
              <a:t>additionto</a:t>
            </a: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 being vital to our physical health, vision is essential to our mental health</a:t>
            </a:r>
          </a:p>
          <a:p>
            <a:pPr>
              <a:lnSpc>
                <a:spcPct val="100000"/>
              </a:lnSpc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Loss of vision has been associated with social isolation, fear, worry and loneliness</a:t>
            </a:r>
          </a:p>
          <a:p>
            <a:pPr>
              <a:lnSpc>
                <a:spcPct val="100000"/>
              </a:lnSpc>
            </a:pPr>
            <a:endParaRPr lang="en-GB" sz="1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91721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98E7B4-12DE-5665-2662-5146A388C3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70"/>
            <a:ext cx="6894576" cy="1784538"/>
          </a:xfrm>
        </p:spPr>
        <p:txBody>
          <a:bodyPr anchor="b">
            <a:normAutofit/>
          </a:bodyPr>
          <a:lstStyle/>
          <a:p>
            <a:r>
              <a:rPr lang="en-GB" sz="7200"/>
              <a:t>conclusion</a:t>
            </a:r>
          </a:p>
        </p:txBody>
      </p:sp>
      <p:sp>
        <p:nvSpPr>
          <p:cNvPr id="14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093" y="2395391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F6AC35"/>
          </a:solidFill>
          <a:ln w="38100" cap="rnd">
            <a:solidFill>
              <a:srgbClr val="F6AC35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B9AAEC-2126-E839-0A36-B04813400B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708307"/>
            <a:ext cx="6894576" cy="3485260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 monument to the incredible journey of biological and medical discoveries is the evolution of eye care</a:t>
            </a:r>
          </a:p>
          <a:p>
            <a:pPr>
              <a:lnSpc>
                <a:spcPct val="10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 story of ovulation has placed a great deal of emphasis on the evolution of vision from the light- sensitive cells to the sophisticated human eye</a:t>
            </a:r>
          </a:p>
          <a:p>
            <a:pPr>
              <a:lnSpc>
                <a:spcPct val="10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 development of eye care remains promising as we look to the future</a:t>
            </a:r>
          </a:p>
          <a:p>
            <a:pPr>
              <a:lnSpc>
                <a:spcPct val="10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We are on the verge of even more ground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bracking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treatments that could improve our vision abilities and fight eye diseases further thanks to ongoing research</a:t>
            </a:r>
          </a:p>
          <a:p>
            <a:pPr>
              <a:lnSpc>
                <a:spcPct val="100000"/>
              </a:lnSpc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5" name="Picture 14" descr="Glowing blue bubbles">
            <a:extLst>
              <a:ext uri="{FF2B5EF4-FFF2-40B4-BE49-F238E27FC236}">
                <a16:creationId xmlns:a16="http://schemas.microsoft.com/office/drawing/2014/main" id="{0A5A3D9C-23D5-EE3F-1565-427DE385C68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6514" r="20263"/>
          <a:stretch/>
        </p:blipFill>
        <p:spPr>
          <a:xfrm>
            <a:off x="8141399" y="10"/>
            <a:ext cx="4050601" cy="6857990"/>
          </a:xfrm>
          <a:custGeom>
            <a:avLst/>
            <a:gdLst/>
            <a:ahLst/>
            <a:cxnLst/>
            <a:rect l="l" t="t" r="r" b="b"/>
            <a:pathLst>
              <a:path w="4050601" h="6858000">
                <a:moveTo>
                  <a:pt x="26697" y="0"/>
                </a:moveTo>
                <a:lnTo>
                  <a:pt x="4050601" y="0"/>
                </a:lnTo>
                <a:lnTo>
                  <a:pt x="4050601" y="6858000"/>
                </a:lnTo>
                <a:lnTo>
                  <a:pt x="28376" y="6858000"/>
                </a:lnTo>
                <a:lnTo>
                  <a:pt x="28782" y="6851321"/>
                </a:lnTo>
                <a:cubicBezTo>
                  <a:pt x="31911" y="6730915"/>
                  <a:pt x="35027" y="6610471"/>
                  <a:pt x="38157" y="6489990"/>
                </a:cubicBezTo>
                <a:cubicBezTo>
                  <a:pt x="38284" y="6484913"/>
                  <a:pt x="39171" y="6479963"/>
                  <a:pt x="39171" y="6474886"/>
                </a:cubicBezTo>
                <a:cubicBezTo>
                  <a:pt x="48166" y="6361042"/>
                  <a:pt x="53107" y="6247198"/>
                  <a:pt x="18899" y="6136019"/>
                </a:cubicBezTo>
                <a:cubicBezTo>
                  <a:pt x="15871" y="6125573"/>
                  <a:pt x="14262" y="6114773"/>
                  <a:pt x="14084" y="6103909"/>
                </a:cubicBezTo>
                <a:cubicBezTo>
                  <a:pt x="12413" y="6006983"/>
                  <a:pt x="16644" y="5910056"/>
                  <a:pt x="26754" y="5813650"/>
                </a:cubicBezTo>
                <a:cubicBezTo>
                  <a:pt x="31949" y="5754507"/>
                  <a:pt x="26754" y="5694475"/>
                  <a:pt x="43478" y="5635967"/>
                </a:cubicBezTo>
                <a:cubicBezTo>
                  <a:pt x="50864" y="5606890"/>
                  <a:pt x="55109" y="5577103"/>
                  <a:pt x="56147" y="5547125"/>
                </a:cubicBezTo>
                <a:cubicBezTo>
                  <a:pt x="59948" y="5474529"/>
                  <a:pt x="38537" y="5406248"/>
                  <a:pt x="18139" y="5337713"/>
                </a:cubicBezTo>
                <a:cubicBezTo>
                  <a:pt x="7370" y="5301414"/>
                  <a:pt x="-5426" y="5264355"/>
                  <a:pt x="2429" y="5226280"/>
                </a:cubicBezTo>
                <a:cubicBezTo>
                  <a:pt x="16707" y="5167720"/>
                  <a:pt x="24854" y="5107828"/>
                  <a:pt x="26754" y="5047581"/>
                </a:cubicBezTo>
                <a:cubicBezTo>
                  <a:pt x="26754" y="5004937"/>
                  <a:pt x="16365" y="4963181"/>
                  <a:pt x="20039" y="4920664"/>
                </a:cubicBezTo>
                <a:cubicBezTo>
                  <a:pt x="28211" y="4838181"/>
                  <a:pt x="30238" y="4755203"/>
                  <a:pt x="26121" y="4672415"/>
                </a:cubicBezTo>
                <a:cubicBezTo>
                  <a:pt x="26095" y="4639315"/>
                  <a:pt x="29846" y="4606317"/>
                  <a:pt x="37270" y="4574054"/>
                </a:cubicBezTo>
                <a:cubicBezTo>
                  <a:pt x="46506" y="4517120"/>
                  <a:pt x="48419" y="4459246"/>
                  <a:pt x="42971" y="4401829"/>
                </a:cubicBezTo>
                <a:cubicBezTo>
                  <a:pt x="37016" y="4335324"/>
                  <a:pt x="19279" y="4269835"/>
                  <a:pt x="14845" y="4203331"/>
                </a:cubicBezTo>
                <a:cubicBezTo>
                  <a:pt x="7876" y="4093167"/>
                  <a:pt x="17759" y="3983003"/>
                  <a:pt x="27514" y="3873347"/>
                </a:cubicBezTo>
                <a:cubicBezTo>
                  <a:pt x="35116" y="3803010"/>
                  <a:pt x="37143" y="3732178"/>
                  <a:pt x="33596" y="3661523"/>
                </a:cubicBezTo>
                <a:cubicBezTo>
                  <a:pt x="29161" y="3605426"/>
                  <a:pt x="22193" y="3549329"/>
                  <a:pt x="20926" y="3493232"/>
                </a:cubicBezTo>
                <a:cubicBezTo>
                  <a:pt x="18646" y="3392967"/>
                  <a:pt x="19532" y="3292703"/>
                  <a:pt x="25360" y="3192439"/>
                </a:cubicBezTo>
                <a:cubicBezTo>
                  <a:pt x="28274" y="3142180"/>
                  <a:pt x="32962" y="3092429"/>
                  <a:pt x="34989" y="3041789"/>
                </a:cubicBezTo>
                <a:cubicBezTo>
                  <a:pt x="37016" y="2991149"/>
                  <a:pt x="41071" y="2940002"/>
                  <a:pt x="29542" y="2890377"/>
                </a:cubicBezTo>
                <a:cubicBezTo>
                  <a:pt x="10030" y="2805978"/>
                  <a:pt x="24347" y="2721959"/>
                  <a:pt x="28528" y="2637813"/>
                </a:cubicBezTo>
                <a:cubicBezTo>
                  <a:pt x="31062" y="2585523"/>
                  <a:pt x="46266" y="2531964"/>
                  <a:pt x="32836" y="2481198"/>
                </a:cubicBezTo>
                <a:cubicBezTo>
                  <a:pt x="11677" y="2401621"/>
                  <a:pt x="25487" y="2323694"/>
                  <a:pt x="32836" y="2245386"/>
                </a:cubicBezTo>
                <a:cubicBezTo>
                  <a:pt x="41311" y="2171280"/>
                  <a:pt x="39816" y="2096361"/>
                  <a:pt x="28401" y="2022648"/>
                </a:cubicBezTo>
                <a:cubicBezTo>
                  <a:pt x="14084" y="1949518"/>
                  <a:pt x="14084" y="1874307"/>
                  <a:pt x="28401" y="1801178"/>
                </a:cubicBezTo>
                <a:cubicBezTo>
                  <a:pt x="40260" y="1740816"/>
                  <a:pt x="41628" y="1678868"/>
                  <a:pt x="32455" y="1618037"/>
                </a:cubicBezTo>
                <a:cubicBezTo>
                  <a:pt x="26247" y="1574505"/>
                  <a:pt x="15098" y="1531226"/>
                  <a:pt x="13578" y="1487694"/>
                </a:cubicBezTo>
                <a:cubicBezTo>
                  <a:pt x="10436" y="1396656"/>
                  <a:pt x="12298" y="1305517"/>
                  <a:pt x="19153" y="1214696"/>
                </a:cubicBezTo>
                <a:cubicBezTo>
                  <a:pt x="27134" y="1111259"/>
                  <a:pt x="42464" y="1008202"/>
                  <a:pt x="31822" y="904004"/>
                </a:cubicBezTo>
                <a:cubicBezTo>
                  <a:pt x="28148" y="868213"/>
                  <a:pt x="20673" y="832549"/>
                  <a:pt x="19913" y="796632"/>
                </a:cubicBezTo>
                <a:cubicBezTo>
                  <a:pt x="18266" y="729366"/>
                  <a:pt x="17505" y="662989"/>
                  <a:pt x="21306" y="593565"/>
                </a:cubicBezTo>
                <a:cubicBezTo>
                  <a:pt x="25107" y="524142"/>
                  <a:pt x="39550" y="453703"/>
                  <a:pt x="29795" y="385549"/>
                </a:cubicBezTo>
                <a:cubicBezTo>
                  <a:pt x="20039" y="317394"/>
                  <a:pt x="26374" y="250382"/>
                  <a:pt x="32709" y="183497"/>
                </a:cubicBezTo>
                <a:cubicBezTo>
                  <a:pt x="35750" y="151705"/>
                  <a:pt x="37809" y="120261"/>
                  <a:pt x="37254" y="8894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7909518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BE9E5C-D214-309A-A845-427D45BF8D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BB0248-44C1-BE10-6B37-F7338F45A7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r>
              <a:rPr lang="en-GB" sz="20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Hingorani</a:t>
            </a:r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M. (n.d.). </a:t>
            </a:r>
            <a:r>
              <a:rPr lang="en-GB" sz="20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Moorfield Eye Hospital-who we are and supporting others </a:t>
            </a:r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Moorfield Eye Hospital NHS foundation trust. https://www.moorfields.nhs.uk/sites/default/files/Moorfields%20consultancy.pdf </a:t>
            </a:r>
            <a:endParaRPr lang="en-GB" dirty="0"/>
          </a:p>
          <a:p>
            <a:r>
              <a:rPr lang="en-GB" sz="20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Birth of the NHS</a:t>
            </a:r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(2021) </a:t>
            </a:r>
            <a:r>
              <a:rPr lang="en-GB" sz="20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Historic UK</a:t>
            </a:r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https://www.historic-uk.com/HistoryUK/HistoryofBritain/Birth-of-the-NHS/ (Accessed: 10 March 2024). 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state of the UK’s Eye Health 2022</a:t>
            </a:r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https://www.abdo.org.uk/wp-content/uploads/2022/10/DIGITAL_UK_The-state-of-the-UKs-Eye-Health-2022.pdf (Accessed: 12 March 2024). </a:t>
            </a:r>
          </a:p>
          <a:p>
            <a:endParaRPr lang="en-GB" sz="20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95756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678CC48C-9275-4EFA-9B84-8E818500B9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Different coloured question marks">
            <a:extLst>
              <a:ext uri="{FF2B5EF4-FFF2-40B4-BE49-F238E27FC236}">
                <a16:creationId xmlns:a16="http://schemas.microsoft.com/office/drawing/2014/main" id="{C65351CB-E15D-836B-0E31-A6CC5334C8D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"/>
          <a:stretch/>
        </p:blipFill>
        <p:spPr>
          <a:xfrm>
            <a:off x="-1" y="-1"/>
            <a:ext cx="12188952" cy="6858000"/>
          </a:xfrm>
          <a:prstGeom prst="rect">
            <a:avLst/>
          </a:prstGeom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0A324144-E9CF-4B12-A53E-FAC0D281D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" y="4530071"/>
            <a:ext cx="12191999" cy="2327926"/>
          </a:xfrm>
          <a:prstGeom prst="rect">
            <a:avLst/>
          </a:prstGeom>
          <a:gradFill flip="none" rotWithShape="1">
            <a:gsLst>
              <a:gs pos="45000">
                <a:schemeClr val="tx1">
                  <a:alpha val="40000"/>
                </a:schemeClr>
              </a:gs>
              <a:gs pos="100000">
                <a:schemeClr val="tx1">
                  <a:alpha val="80000"/>
                </a:scheme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9E62AA-453D-E7F0-6E7A-89963E9A78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604" y="4553712"/>
            <a:ext cx="10908792" cy="106984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000"/>
              <a:t>Questions?</a:t>
            </a:r>
            <a:endParaRPr lang="en-US" sz="6000" dirty="0"/>
          </a:p>
        </p:txBody>
      </p:sp>
    </p:spTree>
    <p:extLst>
      <p:ext uri="{BB962C8B-B14F-4D97-AF65-F5344CB8AC3E}">
        <p14:creationId xmlns:p14="http://schemas.microsoft.com/office/powerpoint/2010/main" val="775991289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yVTI">
  <a:themeElements>
    <a:clrScheme name="SketchyVTI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E4650E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Custom 2">
      <a:majorFont>
        <a:latin typeface="The Serif Hand Black"/>
        <a:ea typeface=""/>
        <a:cs typeface=""/>
      </a:majorFont>
      <a:minorFont>
        <a:latin typeface="The Hand Bol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942</TotalTime>
  <Words>531</Words>
  <Application>Microsoft Office PowerPoint</Application>
  <PresentationFormat>Widescreen</PresentationFormat>
  <Paragraphs>42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The Hand Bold</vt:lpstr>
      <vt:lpstr>The Serif Hand Black</vt:lpstr>
      <vt:lpstr>SketchyVTI</vt:lpstr>
      <vt:lpstr>Introduction to health and social care</vt:lpstr>
      <vt:lpstr>overview</vt:lpstr>
      <vt:lpstr>1948- NHS was born</vt:lpstr>
      <vt:lpstr>eye care </vt:lpstr>
      <vt:lpstr>Moorfields eye hospital</vt:lpstr>
      <vt:lpstr>Eye care specialists</vt:lpstr>
      <vt:lpstr>conclusion</vt:lpstr>
      <vt:lpstr>references</vt:lpstr>
      <vt:lpstr>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health and social care</dc:title>
  <dc:creator>Carmen grigore</dc:creator>
  <cp:lastModifiedBy>Carmen grigore</cp:lastModifiedBy>
  <cp:revision>1</cp:revision>
  <dcterms:created xsi:type="dcterms:W3CDTF">2024-03-10T20:22:02Z</dcterms:created>
  <dcterms:modified xsi:type="dcterms:W3CDTF">2024-03-12T09:48:18Z</dcterms:modified>
</cp:coreProperties>
</file>