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071" r:id="rId2"/>
    <p:sldId id="2065" r:id="rId3"/>
    <p:sldId id="2067" r:id="rId4"/>
    <p:sldId id="2069" r:id="rId5"/>
    <p:sldId id="2070" r:id="rId6"/>
    <p:sldId id="2068" r:id="rId7"/>
    <p:sldId id="2072" r:id="rId8"/>
    <p:sldId id="2073" r:id="rId9"/>
    <p:sldId id="2066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37B3060-18EB-89E6-7722-BFF510954C63}" v="3648" dt="2025-05-10T22:34:04.686"/>
    <p1510:client id="{36727A5A-A28E-9935-6004-A23AA3D9FB3C}" v="29" dt="2025-05-10T22:37:03.822"/>
    <p1510:client id="{722769A6-44C2-45C0-DCCF-92BD5885C97A}" v="759" dt="2025-05-12T16:39:44.96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loe Clarke (2401126)" userId="S::2401126@student.uwtsd.ac.uk::e8da4846-93bf-4fdc-9f21-5b847a5e98d0" providerId="AD" clId="Web-{36727A5A-A28E-9935-6004-A23AA3D9FB3C}"/>
    <pc:docChg chg="modSld">
      <pc:chgData name="Chloe Clarke (2401126)" userId="S::2401126@student.uwtsd.ac.uk::e8da4846-93bf-4fdc-9f21-5b847a5e98d0" providerId="AD" clId="Web-{36727A5A-A28E-9935-6004-A23AA3D9FB3C}" dt="2025-05-10T22:37:03.822" v="21" actId="1076"/>
      <pc:docMkLst>
        <pc:docMk/>
      </pc:docMkLst>
      <pc:sldChg chg="modSp">
        <pc:chgData name="Chloe Clarke (2401126)" userId="S::2401126@student.uwtsd.ac.uk::e8da4846-93bf-4fdc-9f21-5b847a5e98d0" providerId="AD" clId="Web-{36727A5A-A28E-9935-6004-A23AA3D9FB3C}" dt="2025-05-10T22:37:03.822" v="21" actId="1076"/>
        <pc:sldMkLst>
          <pc:docMk/>
          <pc:sldMk cId="2023811516" sldId="2065"/>
        </pc:sldMkLst>
        <pc:spChg chg="mod">
          <ac:chgData name="Chloe Clarke (2401126)" userId="S::2401126@student.uwtsd.ac.uk::e8da4846-93bf-4fdc-9f21-5b847a5e98d0" providerId="AD" clId="Web-{36727A5A-A28E-9935-6004-A23AA3D9FB3C}" dt="2025-05-10T22:36:47.744" v="19" actId="1076"/>
          <ac:spMkLst>
            <pc:docMk/>
            <pc:sldMk cId="2023811516" sldId="2065"/>
            <ac:spMk id="3" creationId="{6BFDD017-C159-BC70-424F-CCA49C84C1F5}"/>
          </ac:spMkLst>
        </pc:spChg>
        <pc:graphicFrameChg chg="mod modGraphic">
          <ac:chgData name="Chloe Clarke (2401126)" userId="S::2401126@student.uwtsd.ac.uk::e8da4846-93bf-4fdc-9f21-5b847a5e98d0" providerId="AD" clId="Web-{36727A5A-A28E-9935-6004-A23AA3D9FB3C}" dt="2025-05-10T22:36:40.540" v="18"/>
          <ac:graphicFrameMkLst>
            <pc:docMk/>
            <pc:sldMk cId="2023811516" sldId="2065"/>
            <ac:graphicFrameMk id="5" creationId="{EDB12038-6563-21DB-660A-EAD68AFDB22C}"/>
          </ac:graphicFrameMkLst>
        </pc:graphicFrameChg>
        <pc:picChg chg="mod">
          <ac:chgData name="Chloe Clarke (2401126)" userId="S::2401126@student.uwtsd.ac.uk::e8da4846-93bf-4fdc-9f21-5b847a5e98d0" providerId="AD" clId="Web-{36727A5A-A28E-9935-6004-A23AA3D9FB3C}" dt="2025-05-10T22:37:03.822" v="21" actId="1076"/>
          <ac:picMkLst>
            <pc:docMk/>
            <pc:sldMk cId="2023811516" sldId="2065"/>
            <ac:picMk id="10" creationId="{5C04D737-E822-B8A2-8939-955875F5852F}"/>
          </ac:picMkLst>
        </pc:picChg>
      </pc:sldChg>
    </pc:docChg>
  </pc:docChgLst>
  <pc:docChgLst>
    <pc:chgData name="Chloe Clarke (2401126)" userId="S::2401126@student.uwtsd.ac.uk::e8da4846-93bf-4fdc-9f21-5b847a5e98d0" providerId="AD" clId="Web-{A0C33306-598E-1C7A-008E-0200BDC53CA2}"/>
    <pc:docChg chg="modSld">
      <pc:chgData name="Chloe Clarke (2401126)" userId="S::2401126@student.uwtsd.ac.uk::e8da4846-93bf-4fdc-9f21-5b847a5e98d0" providerId="AD" clId="Web-{A0C33306-598E-1C7A-008E-0200BDC53CA2}" dt="2025-04-29T07:45:45.967" v="329"/>
      <pc:docMkLst>
        <pc:docMk/>
      </pc:docMkLst>
      <pc:sldChg chg="modSp">
        <pc:chgData name="Chloe Clarke (2401126)" userId="S::2401126@student.uwtsd.ac.uk::e8da4846-93bf-4fdc-9f21-5b847a5e98d0" providerId="AD" clId="Web-{A0C33306-598E-1C7A-008E-0200BDC53CA2}" dt="2025-04-29T07:45:45.967" v="329"/>
        <pc:sldMkLst>
          <pc:docMk/>
          <pc:sldMk cId="2023811516" sldId="2065"/>
        </pc:sldMkLst>
        <pc:graphicFrameChg chg="mod modGraphic">
          <ac:chgData name="Chloe Clarke (2401126)" userId="S::2401126@student.uwtsd.ac.uk::e8da4846-93bf-4fdc-9f21-5b847a5e98d0" providerId="AD" clId="Web-{A0C33306-598E-1C7A-008E-0200BDC53CA2}" dt="2025-04-29T07:45:45.967" v="329"/>
          <ac:graphicFrameMkLst>
            <pc:docMk/>
            <pc:sldMk cId="2023811516" sldId="2065"/>
            <ac:graphicFrameMk id="5" creationId="{EDB12038-6563-21DB-660A-EAD68AFDB22C}"/>
          </ac:graphicFrameMkLst>
        </pc:graphicFrameChg>
      </pc:sldChg>
    </pc:docChg>
  </pc:docChgLst>
  <pc:docChgLst>
    <pc:chgData name="Chloe Clarke (2401126)" userId="S::2401126@student.uwtsd.ac.uk::e8da4846-93bf-4fdc-9f21-5b847a5e98d0" providerId="AD" clId="Web-{722769A6-44C2-45C0-DCCF-92BD5885C97A}"/>
    <pc:docChg chg="addSld modSld sldOrd">
      <pc:chgData name="Chloe Clarke (2401126)" userId="S::2401126@student.uwtsd.ac.uk::e8da4846-93bf-4fdc-9f21-5b847a5e98d0" providerId="AD" clId="Web-{722769A6-44C2-45C0-DCCF-92BD5885C97A}" dt="2025-05-12T16:38:29.319" v="673"/>
      <pc:docMkLst>
        <pc:docMk/>
      </pc:docMkLst>
      <pc:sldChg chg="modSp ord">
        <pc:chgData name="Chloe Clarke (2401126)" userId="S::2401126@student.uwtsd.ac.uk::e8da4846-93bf-4fdc-9f21-5b847a5e98d0" providerId="AD" clId="Web-{722769A6-44C2-45C0-DCCF-92BD5885C97A}" dt="2025-05-12T16:38:29.319" v="673"/>
        <pc:sldMkLst>
          <pc:docMk/>
          <pc:sldMk cId="2023811516" sldId="2065"/>
        </pc:sldMkLst>
        <pc:graphicFrameChg chg="mod modGraphic">
          <ac:chgData name="Chloe Clarke (2401126)" userId="S::2401126@student.uwtsd.ac.uk::e8da4846-93bf-4fdc-9f21-5b847a5e98d0" providerId="AD" clId="Web-{722769A6-44C2-45C0-DCCF-92BD5885C97A}" dt="2025-05-12T16:38:29.319" v="673"/>
          <ac:graphicFrameMkLst>
            <pc:docMk/>
            <pc:sldMk cId="2023811516" sldId="2065"/>
            <ac:graphicFrameMk id="5" creationId="{EDB12038-6563-21DB-660A-EAD68AFDB22C}"/>
          </ac:graphicFrameMkLst>
        </pc:graphicFrameChg>
        <pc:picChg chg="mod">
          <ac:chgData name="Chloe Clarke (2401126)" userId="S::2401126@student.uwtsd.ac.uk::e8da4846-93bf-4fdc-9f21-5b847a5e98d0" providerId="AD" clId="Web-{722769A6-44C2-45C0-DCCF-92BD5885C97A}" dt="2025-05-11T16:28:29.446" v="405" actId="1076"/>
          <ac:picMkLst>
            <pc:docMk/>
            <pc:sldMk cId="2023811516" sldId="2065"/>
            <ac:picMk id="10" creationId="{5C04D737-E822-B8A2-8939-955875F5852F}"/>
          </ac:picMkLst>
        </pc:picChg>
      </pc:sldChg>
      <pc:sldChg chg="addSp modSp new">
        <pc:chgData name="Chloe Clarke (2401126)" userId="S::2401126@student.uwtsd.ac.uk::e8da4846-93bf-4fdc-9f21-5b847a5e98d0" providerId="AD" clId="Web-{722769A6-44C2-45C0-DCCF-92BD5885C97A}" dt="2025-05-11T15:21:53.348" v="95" actId="20577"/>
        <pc:sldMkLst>
          <pc:docMk/>
          <pc:sldMk cId="3988068829" sldId="2066"/>
        </pc:sldMkLst>
        <pc:spChg chg="mod">
          <ac:chgData name="Chloe Clarke (2401126)" userId="S::2401126@student.uwtsd.ac.uk::e8da4846-93bf-4fdc-9f21-5b847a5e98d0" providerId="AD" clId="Web-{722769A6-44C2-45C0-DCCF-92BD5885C97A}" dt="2025-05-11T15:21:41.753" v="92" actId="20577"/>
          <ac:spMkLst>
            <pc:docMk/>
            <pc:sldMk cId="3988068829" sldId="2066"/>
            <ac:spMk id="2" creationId="{D92FC987-74BE-8C47-3FF3-B70EFD346A30}"/>
          </ac:spMkLst>
        </pc:spChg>
        <pc:spChg chg="add mod">
          <ac:chgData name="Chloe Clarke (2401126)" userId="S::2401126@student.uwtsd.ac.uk::e8da4846-93bf-4fdc-9f21-5b847a5e98d0" providerId="AD" clId="Web-{722769A6-44C2-45C0-DCCF-92BD5885C97A}" dt="2025-05-11T15:21:53.348" v="95" actId="20577"/>
          <ac:spMkLst>
            <pc:docMk/>
            <pc:sldMk cId="3988068829" sldId="2066"/>
            <ac:spMk id="3" creationId="{BAA66158-BF1B-2A61-7FFA-806471FA6C5D}"/>
          </ac:spMkLst>
        </pc:spChg>
      </pc:sldChg>
      <pc:sldChg chg="addSp delSp modSp new ord">
        <pc:chgData name="Chloe Clarke (2401126)" userId="S::2401126@student.uwtsd.ac.uk::e8da4846-93bf-4fdc-9f21-5b847a5e98d0" providerId="AD" clId="Web-{722769A6-44C2-45C0-DCCF-92BD5885C97A}" dt="2025-05-11T15:33:20.189" v="164"/>
        <pc:sldMkLst>
          <pc:docMk/>
          <pc:sldMk cId="3097906230" sldId="2067"/>
        </pc:sldMkLst>
        <pc:spChg chg="add del">
          <ac:chgData name="Chloe Clarke (2401126)" userId="S::2401126@student.uwtsd.ac.uk::e8da4846-93bf-4fdc-9f21-5b847a5e98d0" providerId="AD" clId="Web-{722769A6-44C2-45C0-DCCF-92BD5885C97A}" dt="2025-05-11T15:27:00.204" v="125"/>
          <ac:spMkLst>
            <pc:docMk/>
            <pc:sldMk cId="3097906230" sldId="2067"/>
            <ac:spMk id="3" creationId="{E973F440-CEA0-C5D4-B5E7-EDFDDD5ADE4B}"/>
          </ac:spMkLst>
        </pc:spChg>
        <pc:spChg chg="add mod">
          <ac:chgData name="Chloe Clarke (2401126)" userId="S::2401126@student.uwtsd.ac.uk::e8da4846-93bf-4fdc-9f21-5b847a5e98d0" providerId="AD" clId="Web-{722769A6-44C2-45C0-DCCF-92BD5885C97A}" dt="2025-05-11T15:29:41.226" v="149" actId="20577"/>
          <ac:spMkLst>
            <pc:docMk/>
            <pc:sldMk cId="3097906230" sldId="2067"/>
            <ac:spMk id="4" creationId="{23C18444-2032-FFD1-674D-D5064216F860}"/>
          </ac:spMkLst>
        </pc:spChg>
        <pc:picChg chg="add mod">
          <ac:chgData name="Chloe Clarke (2401126)" userId="S::2401126@student.uwtsd.ac.uk::e8da4846-93bf-4fdc-9f21-5b847a5e98d0" providerId="AD" clId="Web-{722769A6-44C2-45C0-DCCF-92BD5885C97A}" dt="2025-05-11T15:24:59.746" v="119" actId="1076"/>
          <ac:picMkLst>
            <pc:docMk/>
            <pc:sldMk cId="3097906230" sldId="2067"/>
            <ac:picMk id="2" creationId="{BC516548-92A8-6FD5-5F39-1D4FBC03143B}"/>
          </ac:picMkLst>
        </pc:picChg>
      </pc:sldChg>
      <pc:sldChg chg="addSp modSp new">
        <pc:chgData name="Chloe Clarke (2401126)" userId="S::2401126@student.uwtsd.ac.uk::e8da4846-93bf-4fdc-9f21-5b847a5e98d0" providerId="AD" clId="Web-{722769A6-44C2-45C0-DCCF-92BD5885C97A}" dt="2025-05-11T15:27:43.784" v="135" actId="14100"/>
        <pc:sldMkLst>
          <pc:docMk/>
          <pc:sldMk cId="503751318" sldId="2068"/>
        </pc:sldMkLst>
        <pc:spChg chg="add mod">
          <ac:chgData name="Chloe Clarke (2401126)" userId="S::2401126@student.uwtsd.ac.uk::e8da4846-93bf-4fdc-9f21-5b847a5e98d0" providerId="AD" clId="Web-{722769A6-44C2-45C0-DCCF-92BD5885C97A}" dt="2025-05-11T15:27:43.784" v="135" actId="14100"/>
          <ac:spMkLst>
            <pc:docMk/>
            <pc:sldMk cId="503751318" sldId="2068"/>
            <ac:spMk id="3" creationId="{3F96C823-B6AA-8A1E-1ACD-917C3F13C6FF}"/>
          </ac:spMkLst>
        </pc:spChg>
        <pc:picChg chg="add mod">
          <ac:chgData name="Chloe Clarke (2401126)" userId="S::2401126@student.uwtsd.ac.uk::e8da4846-93bf-4fdc-9f21-5b847a5e98d0" providerId="AD" clId="Web-{722769A6-44C2-45C0-DCCF-92BD5885C97A}" dt="2025-05-11T15:26:43.828" v="123" actId="14100"/>
          <ac:picMkLst>
            <pc:docMk/>
            <pc:sldMk cId="503751318" sldId="2068"/>
            <ac:picMk id="2" creationId="{9B1BCBF0-B9D2-F765-379F-245D7A93D2DA}"/>
          </ac:picMkLst>
        </pc:picChg>
      </pc:sldChg>
      <pc:sldChg chg="addSp modSp new mod setBg">
        <pc:chgData name="Chloe Clarke (2401126)" userId="S::2401126@student.uwtsd.ac.uk::e8da4846-93bf-4fdc-9f21-5b847a5e98d0" providerId="AD" clId="Web-{722769A6-44C2-45C0-DCCF-92BD5885C97A}" dt="2025-05-11T15:29:30.476" v="145" actId="20577"/>
        <pc:sldMkLst>
          <pc:docMk/>
          <pc:sldMk cId="979223655" sldId="2069"/>
        </pc:sldMkLst>
        <pc:spChg chg="add mod">
          <ac:chgData name="Chloe Clarke (2401126)" userId="S::2401126@student.uwtsd.ac.uk::e8da4846-93bf-4fdc-9f21-5b847a5e98d0" providerId="AD" clId="Web-{722769A6-44C2-45C0-DCCF-92BD5885C97A}" dt="2025-05-11T15:29:30.476" v="145" actId="20577"/>
          <ac:spMkLst>
            <pc:docMk/>
            <pc:sldMk cId="979223655" sldId="2069"/>
            <ac:spMk id="3" creationId="{E117947C-D499-C04F-B8D3-B2C584DAB406}"/>
          </ac:spMkLst>
        </pc:spChg>
        <pc:picChg chg="add mod">
          <ac:chgData name="Chloe Clarke (2401126)" userId="S::2401126@student.uwtsd.ac.uk::e8da4846-93bf-4fdc-9f21-5b847a5e98d0" providerId="AD" clId="Web-{722769A6-44C2-45C0-DCCF-92BD5885C97A}" dt="2025-05-11T15:28:51.193" v="138"/>
          <ac:picMkLst>
            <pc:docMk/>
            <pc:sldMk cId="979223655" sldId="2069"/>
            <ac:picMk id="2" creationId="{A31DF67E-5942-D8BE-4DDF-2B5C39FFFCC9}"/>
          </ac:picMkLst>
        </pc:picChg>
      </pc:sldChg>
      <pc:sldChg chg="addSp delSp modSp new">
        <pc:chgData name="Chloe Clarke (2401126)" userId="S::2401126@student.uwtsd.ac.uk::e8da4846-93bf-4fdc-9f21-5b847a5e98d0" providerId="AD" clId="Web-{722769A6-44C2-45C0-DCCF-92BD5885C97A}" dt="2025-05-11T15:31:06.011" v="161" actId="20577"/>
        <pc:sldMkLst>
          <pc:docMk/>
          <pc:sldMk cId="3313165505" sldId="2070"/>
        </pc:sldMkLst>
        <pc:spChg chg="add mod">
          <ac:chgData name="Chloe Clarke (2401126)" userId="S::2401126@student.uwtsd.ac.uk::e8da4846-93bf-4fdc-9f21-5b847a5e98d0" providerId="AD" clId="Web-{722769A6-44C2-45C0-DCCF-92BD5885C97A}" dt="2025-05-11T15:31:06.011" v="161" actId="20577"/>
          <ac:spMkLst>
            <pc:docMk/>
            <pc:sldMk cId="3313165505" sldId="2070"/>
            <ac:spMk id="3" creationId="{E594884F-C85E-2C8E-84F1-D4F72FFC019E}"/>
          </ac:spMkLst>
        </pc:spChg>
        <pc:picChg chg="add mod">
          <ac:chgData name="Chloe Clarke (2401126)" userId="S::2401126@student.uwtsd.ac.uk::e8da4846-93bf-4fdc-9f21-5b847a5e98d0" providerId="AD" clId="Web-{722769A6-44C2-45C0-DCCF-92BD5885C97A}" dt="2025-05-11T15:30:37.604" v="152" actId="1076"/>
          <ac:picMkLst>
            <pc:docMk/>
            <pc:sldMk cId="3313165505" sldId="2070"/>
            <ac:picMk id="2" creationId="{42CABE2A-9328-0565-2AD9-877AE86C829F}"/>
          </ac:picMkLst>
        </pc:picChg>
        <pc:picChg chg="add del mod">
          <ac:chgData name="Chloe Clarke (2401126)" userId="S::2401126@student.uwtsd.ac.uk::e8da4846-93bf-4fdc-9f21-5b847a5e98d0" providerId="AD" clId="Web-{722769A6-44C2-45C0-DCCF-92BD5885C97A}" dt="2025-05-11T15:30:50.323" v="155"/>
          <ac:picMkLst>
            <pc:docMk/>
            <pc:sldMk cId="3313165505" sldId="2070"/>
            <ac:picMk id="4" creationId="{CD693488-7D0E-387A-D29C-4629C33E8D64}"/>
          </ac:picMkLst>
        </pc:picChg>
      </pc:sldChg>
      <pc:sldChg chg="addSp delSp modSp new">
        <pc:chgData name="Chloe Clarke (2401126)" userId="S::2401126@student.uwtsd.ac.uk::e8da4846-93bf-4fdc-9f21-5b847a5e98d0" providerId="AD" clId="Web-{722769A6-44C2-45C0-DCCF-92BD5885C97A}" dt="2025-05-11T15:33:56.034" v="170" actId="1076"/>
        <pc:sldMkLst>
          <pc:docMk/>
          <pc:sldMk cId="342389814" sldId="2071"/>
        </pc:sldMkLst>
        <pc:spChg chg="del">
          <ac:chgData name="Chloe Clarke (2401126)" userId="S::2401126@student.uwtsd.ac.uk::e8da4846-93bf-4fdc-9f21-5b847a5e98d0" providerId="AD" clId="Web-{722769A6-44C2-45C0-DCCF-92BD5885C97A}" dt="2025-05-11T15:33:29.017" v="165"/>
          <ac:spMkLst>
            <pc:docMk/>
            <pc:sldMk cId="342389814" sldId="2071"/>
            <ac:spMk id="2" creationId="{20A0C580-A879-532B-B80E-8DB079A9BB8F}"/>
          </ac:spMkLst>
        </pc:spChg>
        <pc:spChg chg="del">
          <ac:chgData name="Chloe Clarke (2401126)" userId="S::2401126@student.uwtsd.ac.uk::e8da4846-93bf-4fdc-9f21-5b847a5e98d0" providerId="AD" clId="Web-{722769A6-44C2-45C0-DCCF-92BD5885C97A}" dt="2025-05-11T15:33:32.970" v="166"/>
          <ac:spMkLst>
            <pc:docMk/>
            <pc:sldMk cId="342389814" sldId="2071"/>
            <ac:spMk id="3" creationId="{A6F81BFC-C42C-03D0-59BF-DC113372D082}"/>
          </ac:spMkLst>
        </pc:spChg>
        <pc:picChg chg="add mod">
          <ac:chgData name="Chloe Clarke (2401126)" userId="S::2401126@student.uwtsd.ac.uk::e8da4846-93bf-4fdc-9f21-5b847a5e98d0" providerId="AD" clId="Web-{722769A6-44C2-45C0-DCCF-92BD5885C97A}" dt="2025-05-11T15:33:56.034" v="170" actId="1076"/>
          <ac:picMkLst>
            <pc:docMk/>
            <pc:sldMk cId="342389814" sldId="2071"/>
            <ac:picMk id="4" creationId="{E842255B-0EB1-9B4F-6E0C-BD78305FBAC4}"/>
          </ac:picMkLst>
        </pc:picChg>
      </pc:sldChg>
      <pc:sldChg chg="addSp modSp new">
        <pc:chgData name="Chloe Clarke (2401126)" userId="S::2401126@student.uwtsd.ac.uk::e8da4846-93bf-4fdc-9f21-5b847a5e98d0" providerId="AD" clId="Web-{722769A6-44C2-45C0-DCCF-92BD5885C97A}" dt="2025-05-11T16:26:24.145" v="361" actId="14100"/>
        <pc:sldMkLst>
          <pc:docMk/>
          <pc:sldMk cId="3500726989" sldId="2072"/>
        </pc:sldMkLst>
        <pc:picChg chg="add mod">
          <ac:chgData name="Chloe Clarke (2401126)" userId="S::2401126@student.uwtsd.ac.uk::e8da4846-93bf-4fdc-9f21-5b847a5e98d0" providerId="AD" clId="Web-{722769A6-44C2-45C0-DCCF-92BD5885C97A}" dt="2025-05-11T16:26:24.145" v="361" actId="14100"/>
          <ac:picMkLst>
            <pc:docMk/>
            <pc:sldMk cId="3500726989" sldId="2072"/>
            <ac:picMk id="2" creationId="{BD68AAE2-1CED-A51B-4FA7-427FF426FE33}"/>
          </ac:picMkLst>
        </pc:picChg>
      </pc:sldChg>
      <pc:sldChg chg="addSp modSp new">
        <pc:chgData name="Chloe Clarke (2401126)" userId="S::2401126@student.uwtsd.ac.uk::e8da4846-93bf-4fdc-9f21-5b847a5e98d0" providerId="AD" clId="Web-{722769A6-44C2-45C0-DCCF-92BD5885C97A}" dt="2025-05-11T16:35:22.462" v="639" actId="1076"/>
        <pc:sldMkLst>
          <pc:docMk/>
          <pc:sldMk cId="3591973949" sldId="2073"/>
        </pc:sldMkLst>
        <pc:spChg chg="add mod">
          <ac:chgData name="Chloe Clarke (2401126)" userId="S::2401126@student.uwtsd.ac.uk::e8da4846-93bf-4fdc-9f21-5b847a5e98d0" providerId="AD" clId="Web-{722769A6-44C2-45C0-DCCF-92BD5885C97A}" dt="2025-05-11T16:31:44.034" v="577" actId="1076"/>
          <ac:spMkLst>
            <pc:docMk/>
            <pc:sldMk cId="3591973949" sldId="2073"/>
            <ac:spMk id="3" creationId="{9CF9E0E5-BF27-9289-1427-B6781BB42273}"/>
          </ac:spMkLst>
        </pc:spChg>
        <pc:spChg chg="add mod">
          <ac:chgData name="Chloe Clarke (2401126)" userId="S::2401126@student.uwtsd.ac.uk::e8da4846-93bf-4fdc-9f21-5b847a5e98d0" providerId="AD" clId="Web-{722769A6-44C2-45C0-DCCF-92BD5885C97A}" dt="2025-05-11T16:31:57.519" v="584" actId="1076"/>
          <ac:spMkLst>
            <pc:docMk/>
            <pc:sldMk cId="3591973949" sldId="2073"/>
            <ac:spMk id="4" creationId="{A65F66F1-9D22-9048-AC93-F10803796927}"/>
          </ac:spMkLst>
        </pc:spChg>
        <pc:spChg chg="add mod">
          <ac:chgData name="Chloe Clarke (2401126)" userId="S::2401126@student.uwtsd.ac.uk::e8da4846-93bf-4fdc-9f21-5b847a5e98d0" providerId="AD" clId="Web-{722769A6-44C2-45C0-DCCF-92BD5885C97A}" dt="2025-05-11T16:32:41.989" v="590" actId="1076"/>
          <ac:spMkLst>
            <pc:docMk/>
            <pc:sldMk cId="3591973949" sldId="2073"/>
            <ac:spMk id="5" creationId="{9FAF4006-C7BC-751D-B17E-FBC4599CE1A3}"/>
          </ac:spMkLst>
        </pc:spChg>
        <pc:spChg chg="add mod">
          <ac:chgData name="Chloe Clarke (2401126)" userId="S::2401126@student.uwtsd.ac.uk::e8da4846-93bf-4fdc-9f21-5b847a5e98d0" providerId="AD" clId="Web-{722769A6-44C2-45C0-DCCF-92BD5885C97A}" dt="2025-05-11T16:32:54.926" v="595" actId="1076"/>
          <ac:spMkLst>
            <pc:docMk/>
            <pc:sldMk cId="3591973949" sldId="2073"/>
            <ac:spMk id="6" creationId="{4E6DD73C-211B-8896-FAD6-CF22F110EDE4}"/>
          </ac:spMkLst>
        </pc:spChg>
        <pc:spChg chg="add mod">
          <ac:chgData name="Chloe Clarke (2401126)" userId="S::2401126@student.uwtsd.ac.uk::e8da4846-93bf-4fdc-9f21-5b847a5e98d0" providerId="AD" clId="Web-{722769A6-44C2-45C0-DCCF-92BD5885C97A}" dt="2025-05-11T16:33:07.880" v="600" actId="1076"/>
          <ac:spMkLst>
            <pc:docMk/>
            <pc:sldMk cId="3591973949" sldId="2073"/>
            <ac:spMk id="7" creationId="{C4A638CD-FB22-5C39-466E-621E0C3B6CAA}"/>
          </ac:spMkLst>
        </pc:spChg>
        <pc:spChg chg="add mod">
          <ac:chgData name="Chloe Clarke (2401126)" userId="S::2401126@student.uwtsd.ac.uk::e8da4846-93bf-4fdc-9f21-5b847a5e98d0" providerId="AD" clId="Web-{722769A6-44C2-45C0-DCCF-92BD5885C97A}" dt="2025-05-11T16:33:57.069" v="619" actId="688"/>
          <ac:spMkLst>
            <pc:docMk/>
            <pc:sldMk cId="3591973949" sldId="2073"/>
            <ac:spMk id="8" creationId="{066D809C-2A85-5C3C-7E72-2587BA6FFB15}"/>
          </ac:spMkLst>
        </pc:spChg>
        <pc:spChg chg="add mod">
          <ac:chgData name="Chloe Clarke (2401126)" userId="S::2401126@student.uwtsd.ac.uk::e8da4846-93bf-4fdc-9f21-5b847a5e98d0" providerId="AD" clId="Web-{722769A6-44C2-45C0-DCCF-92BD5885C97A}" dt="2025-05-11T16:34:24.038" v="624" actId="1076"/>
          <ac:spMkLst>
            <pc:docMk/>
            <pc:sldMk cId="3591973949" sldId="2073"/>
            <ac:spMk id="9" creationId="{D5C0F9CB-7215-F980-B4BE-2DD29C19E727}"/>
          </ac:spMkLst>
        </pc:spChg>
        <pc:spChg chg="add mod">
          <ac:chgData name="Chloe Clarke (2401126)" userId="S::2401126@student.uwtsd.ac.uk::e8da4846-93bf-4fdc-9f21-5b847a5e98d0" providerId="AD" clId="Web-{722769A6-44C2-45C0-DCCF-92BD5885C97A}" dt="2025-05-11T16:34:51.555" v="630" actId="1076"/>
          <ac:spMkLst>
            <pc:docMk/>
            <pc:sldMk cId="3591973949" sldId="2073"/>
            <ac:spMk id="10" creationId="{FEDFF567-EA0F-1D38-64B3-1758DECE9F1A}"/>
          </ac:spMkLst>
        </pc:spChg>
        <pc:spChg chg="add mod">
          <ac:chgData name="Chloe Clarke (2401126)" userId="S::2401126@student.uwtsd.ac.uk::e8da4846-93bf-4fdc-9f21-5b847a5e98d0" providerId="AD" clId="Web-{722769A6-44C2-45C0-DCCF-92BD5885C97A}" dt="2025-05-11T16:35:22.462" v="639" actId="1076"/>
          <ac:spMkLst>
            <pc:docMk/>
            <pc:sldMk cId="3591973949" sldId="2073"/>
            <ac:spMk id="11" creationId="{45D4221B-A34B-9D81-24E7-73A814B9C2C6}"/>
          </ac:spMkLst>
        </pc:spChg>
        <pc:picChg chg="add mod">
          <ac:chgData name="Chloe Clarke (2401126)" userId="S::2401126@student.uwtsd.ac.uk::e8da4846-93bf-4fdc-9f21-5b847a5e98d0" providerId="AD" clId="Web-{722769A6-44C2-45C0-DCCF-92BD5885C97A}" dt="2025-05-11T16:34:45.742" v="629" actId="1076"/>
          <ac:picMkLst>
            <pc:docMk/>
            <pc:sldMk cId="3591973949" sldId="2073"/>
            <ac:picMk id="2" creationId="{C784B394-FC05-CD9E-41D9-81B5C757379F}"/>
          </ac:picMkLst>
        </pc:picChg>
      </pc:sldChg>
    </pc:docChg>
  </pc:docChgLst>
  <pc:docChgLst>
    <pc:chgData name="Chloe Clarke (2401126)" userId="S::2401126@student.uwtsd.ac.uk::e8da4846-93bf-4fdc-9f21-5b847a5e98d0" providerId="AD" clId="Web-{644A2570-74FE-568F-8982-BA6E6CCB3632}"/>
    <pc:docChg chg="modSld">
      <pc:chgData name="Chloe Clarke (2401126)" userId="S::2401126@student.uwtsd.ac.uk::e8da4846-93bf-4fdc-9f21-5b847a5e98d0" providerId="AD" clId="Web-{644A2570-74FE-568F-8982-BA6E6CCB3632}" dt="2025-05-04T11:37:25.906" v="1511"/>
      <pc:docMkLst>
        <pc:docMk/>
      </pc:docMkLst>
      <pc:sldChg chg="modSp">
        <pc:chgData name="Chloe Clarke (2401126)" userId="S::2401126@student.uwtsd.ac.uk::e8da4846-93bf-4fdc-9f21-5b847a5e98d0" providerId="AD" clId="Web-{644A2570-74FE-568F-8982-BA6E6CCB3632}" dt="2025-05-04T11:37:25.906" v="1511"/>
        <pc:sldMkLst>
          <pc:docMk/>
          <pc:sldMk cId="2023811516" sldId="2065"/>
        </pc:sldMkLst>
        <pc:spChg chg="mod">
          <ac:chgData name="Chloe Clarke (2401126)" userId="S::2401126@student.uwtsd.ac.uk::e8da4846-93bf-4fdc-9f21-5b847a5e98d0" providerId="AD" clId="Web-{644A2570-74FE-568F-8982-BA6E6CCB3632}" dt="2025-05-04T11:34:57.883" v="1440" actId="20577"/>
          <ac:spMkLst>
            <pc:docMk/>
            <pc:sldMk cId="2023811516" sldId="2065"/>
            <ac:spMk id="3" creationId="{6BFDD017-C159-BC70-424F-CCA49C84C1F5}"/>
          </ac:spMkLst>
        </pc:spChg>
        <pc:graphicFrameChg chg="mod modGraphic">
          <ac:chgData name="Chloe Clarke (2401126)" userId="S::2401126@student.uwtsd.ac.uk::e8da4846-93bf-4fdc-9f21-5b847a5e98d0" providerId="AD" clId="Web-{644A2570-74FE-568F-8982-BA6E6CCB3632}" dt="2025-05-04T11:37:25.906" v="1511"/>
          <ac:graphicFrameMkLst>
            <pc:docMk/>
            <pc:sldMk cId="2023811516" sldId="2065"/>
            <ac:graphicFrameMk id="5" creationId="{EDB12038-6563-21DB-660A-EAD68AFDB22C}"/>
          </ac:graphicFrameMkLst>
        </pc:graphicFrameChg>
        <pc:picChg chg="mod">
          <ac:chgData name="Chloe Clarke (2401126)" userId="S::2401126@student.uwtsd.ac.uk::e8da4846-93bf-4fdc-9f21-5b847a5e98d0" providerId="AD" clId="Web-{644A2570-74FE-568F-8982-BA6E6CCB3632}" dt="2025-05-04T11:35:13.727" v="1442" actId="14100"/>
          <ac:picMkLst>
            <pc:docMk/>
            <pc:sldMk cId="2023811516" sldId="2065"/>
            <ac:picMk id="10" creationId="{5C04D737-E822-B8A2-8939-955875F5852F}"/>
          </ac:picMkLst>
        </pc:picChg>
      </pc:sldChg>
    </pc:docChg>
  </pc:docChgLst>
  <pc:docChgLst>
    <pc:chgData name="Chloe Clarke (2401126)" userId="S::2401126@student.uwtsd.ac.uk::e8da4846-93bf-4fdc-9f21-5b847a5e98d0" providerId="AD" clId="Web-{037B3060-18EB-89E6-7722-BFF510954C63}"/>
    <pc:docChg chg="modSld">
      <pc:chgData name="Chloe Clarke (2401126)" userId="S::2401126@student.uwtsd.ac.uk::e8da4846-93bf-4fdc-9f21-5b847a5e98d0" providerId="AD" clId="Web-{037B3060-18EB-89E6-7722-BFF510954C63}" dt="2025-05-10T22:34:04.686" v="3610"/>
      <pc:docMkLst>
        <pc:docMk/>
      </pc:docMkLst>
      <pc:sldChg chg="addSp delSp modSp">
        <pc:chgData name="Chloe Clarke (2401126)" userId="S::2401126@student.uwtsd.ac.uk::e8da4846-93bf-4fdc-9f21-5b847a5e98d0" providerId="AD" clId="Web-{037B3060-18EB-89E6-7722-BFF510954C63}" dt="2025-05-10T22:34:04.686" v="3610"/>
        <pc:sldMkLst>
          <pc:docMk/>
          <pc:sldMk cId="2023811516" sldId="2065"/>
        </pc:sldMkLst>
        <pc:spChg chg="mod">
          <ac:chgData name="Chloe Clarke (2401126)" userId="S::2401126@student.uwtsd.ac.uk::e8da4846-93bf-4fdc-9f21-5b847a5e98d0" providerId="AD" clId="Web-{037B3060-18EB-89E6-7722-BFF510954C63}" dt="2025-05-10T22:32:54.731" v="3598" actId="1076"/>
          <ac:spMkLst>
            <pc:docMk/>
            <pc:sldMk cId="2023811516" sldId="2065"/>
            <ac:spMk id="3" creationId="{6BFDD017-C159-BC70-424F-CCA49C84C1F5}"/>
          </ac:spMkLst>
        </pc:spChg>
        <pc:graphicFrameChg chg="mod modGraphic">
          <ac:chgData name="Chloe Clarke (2401126)" userId="S::2401126@student.uwtsd.ac.uk::e8da4846-93bf-4fdc-9f21-5b847a5e98d0" providerId="AD" clId="Web-{037B3060-18EB-89E6-7722-BFF510954C63}" dt="2025-05-10T22:34:04.686" v="3610"/>
          <ac:graphicFrameMkLst>
            <pc:docMk/>
            <pc:sldMk cId="2023811516" sldId="2065"/>
            <ac:graphicFrameMk id="5" creationId="{EDB12038-6563-21DB-660A-EAD68AFDB22C}"/>
          </ac:graphicFrameMkLst>
        </pc:graphicFrameChg>
        <pc:picChg chg="add del mod">
          <ac:chgData name="Chloe Clarke (2401126)" userId="S::2401126@student.uwtsd.ac.uk::e8da4846-93bf-4fdc-9f21-5b847a5e98d0" providerId="AD" clId="Web-{037B3060-18EB-89E6-7722-BFF510954C63}" dt="2025-05-10T18:52:31.723" v="2355"/>
          <ac:picMkLst>
            <pc:docMk/>
            <pc:sldMk cId="2023811516" sldId="2065"/>
            <ac:picMk id="2" creationId="{53DBB0D6-C41D-B423-450C-3E045FDC08CA}"/>
          </ac:picMkLst>
        </pc:picChg>
        <pc:picChg chg="mod">
          <ac:chgData name="Chloe Clarke (2401126)" userId="S::2401126@student.uwtsd.ac.uk::e8da4846-93bf-4fdc-9f21-5b847a5e98d0" providerId="AD" clId="Web-{037B3060-18EB-89E6-7722-BFF510954C63}" dt="2025-05-10T22:28:43.568" v="3555" actId="1076"/>
          <ac:picMkLst>
            <pc:docMk/>
            <pc:sldMk cId="2023811516" sldId="2065"/>
            <ac:picMk id="10" creationId="{5C04D737-E822-B8A2-8939-955875F5852F}"/>
          </ac:picMkLst>
        </pc:picChg>
      </pc:sldChg>
    </pc:docChg>
  </pc:docChgLst>
  <pc:docChgLst>
    <pc:chgData name="Mari Powell" userId="S::mari.powell@uwtsd.ac.uk::a1b98dd7-29dc-4131-8e37-1423e6a9ecca" providerId="AD" clId="Web-{6C0F6221-A360-95C3-CAA6-2154D2A145F2}"/>
    <pc:docChg chg="addSld delSld">
      <pc:chgData name="Mari Powell" userId="S::mari.powell@uwtsd.ac.uk::a1b98dd7-29dc-4131-8e37-1423e6a9ecca" providerId="AD" clId="Web-{6C0F6221-A360-95C3-CAA6-2154D2A145F2}" dt="2024-11-07T12:04:13.864" v="1"/>
      <pc:docMkLst>
        <pc:docMk/>
      </pc:docMkLst>
      <pc:sldChg chg="del">
        <pc:chgData name="Mari Powell" userId="S::mari.powell@uwtsd.ac.uk::a1b98dd7-29dc-4131-8e37-1423e6a9ecca" providerId="AD" clId="Web-{6C0F6221-A360-95C3-CAA6-2154D2A145F2}" dt="2024-11-07T12:04:13.864" v="1"/>
        <pc:sldMkLst>
          <pc:docMk/>
          <pc:sldMk cId="109857222" sldId="256"/>
        </pc:sldMkLst>
      </pc:sldChg>
      <pc:sldChg chg="add">
        <pc:chgData name="Mari Powell" userId="S::mari.powell@uwtsd.ac.uk::a1b98dd7-29dc-4131-8e37-1423e6a9ecca" providerId="AD" clId="Web-{6C0F6221-A360-95C3-CAA6-2154D2A145F2}" dt="2024-11-07T12:04:11.427" v="0"/>
        <pc:sldMkLst>
          <pc:docMk/>
          <pc:sldMk cId="2023811516" sldId="2065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BDA32BF-5339-471A-9071-27ACFB4726EA}" type="datetimeFigureOut">
              <a:t>5/12/2025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6F3598-5E57-4584-9685-2192A9882759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98150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2057717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5/12/2025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5/12/2025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5/12/2025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5/12/2025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5/12/2025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EMzAoxjEonc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EMzAoxjEonc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EMzAoxjEonc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ordwall.net/resource/32171292/welsh/dillad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EMzAoxjEonc" TargetMode="External"/><Relationship Id="rId2" Type="http://schemas.openxmlformats.org/officeDocument/2006/relationships/hyperlink" Target="https://wordwall.net/resource/32171292/welsh/dillad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and white business card&#10;&#10;AI-generated content may be incorrect.">
            <a:extLst>
              <a:ext uri="{FF2B5EF4-FFF2-40B4-BE49-F238E27FC236}">
                <a16:creationId xmlns:a16="http://schemas.microsoft.com/office/drawing/2014/main" id="{E842255B-0EB1-9B4F-6E0C-BD78305FBA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" y="-3629"/>
            <a:ext cx="12262883" cy="6865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3898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5C04D737-E822-B8A2-8939-955875F5852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60" t="3941" r="196" b="13460"/>
          <a:stretch/>
        </p:blipFill>
        <p:spPr>
          <a:xfrm>
            <a:off x="-6580" y="6568296"/>
            <a:ext cx="7875968" cy="289744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BFDD017-C159-BC70-424F-CCA49C84C1F5}"/>
              </a:ext>
            </a:extLst>
          </p:cNvPr>
          <p:cNvSpPr txBox="1"/>
          <p:nvPr/>
        </p:nvSpPr>
        <p:spPr>
          <a:xfrm>
            <a:off x="1888557" y="82140"/>
            <a:ext cx="1974395" cy="510778"/>
          </a:xfrm>
          <a:prstGeom prst="roundRect">
            <a:avLst/>
          </a:prstGeom>
          <a:solidFill>
            <a:schemeClr val="tx2">
              <a:lumMod val="90000"/>
              <a:lumOff val="10000"/>
            </a:schemeClr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1200" b="1" err="1">
                <a:solidFill>
                  <a:schemeClr val="bg1"/>
                </a:solidFill>
                <a:latin typeface="Aptos"/>
                <a:cs typeface="Arial"/>
              </a:rPr>
              <a:t>Cynllun</a:t>
            </a:r>
            <a:r>
              <a:rPr lang="en-US" sz="1200" b="1">
                <a:solidFill>
                  <a:schemeClr val="bg1"/>
                </a:solidFill>
                <a:latin typeface="Aptos"/>
                <a:cs typeface="Arial"/>
              </a:rPr>
              <a:t> </a:t>
            </a:r>
            <a:r>
              <a:rPr lang="en-US" sz="1200" b="1" err="1">
                <a:solidFill>
                  <a:schemeClr val="bg1"/>
                </a:solidFill>
                <a:latin typeface="Aptos"/>
                <a:cs typeface="Arial"/>
              </a:rPr>
              <a:t>Gwers</a:t>
            </a:r>
            <a:r>
              <a:rPr lang="en-US" sz="1200" b="1">
                <a:solidFill>
                  <a:schemeClr val="bg1"/>
                </a:solidFill>
                <a:latin typeface="Aptos"/>
                <a:cs typeface="Arial"/>
              </a:rPr>
              <a:t>   </a:t>
            </a:r>
            <a:r>
              <a:rPr lang="en-US" sz="1200" i="1">
                <a:solidFill>
                  <a:schemeClr val="bg1"/>
                </a:solidFill>
                <a:latin typeface="Aptos"/>
                <a:cs typeface="Arial"/>
              </a:rPr>
              <a:t>Lesson Plan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EDB12038-6563-21DB-660A-EAD68AFDB22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5863843"/>
              </p:ext>
            </p:extLst>
          </p:nvPr>
        </p:nvGraphicFramePr>
        <p:xfrm>
          <a:off x="-8860" y="0"/>
          <a:ext cx="12198544" cy="6939916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379641">
                  <a:extLst>
                    <a:ext uri="{9D8B030D-6E8A-4147-A177-3AD203B41FA5}">
                      <a16:colId xmlns:a16="http://schemas.microsoft.com/office/drawing/2014/main" val="1590422023"/>
                    </a:ext>
                  </a:extLst>
                </a:gridCol>
                <a:gridCol w="3324716">
                  <a:extLst>
                    <a:ext uri="{9D8B030D-6E8A-4147-A177-3AD203B41FA5}">
                      <a16:colId xmlns:a16="http://schemas.microsoft.com/office/drawing/2014/main" val="1519707528"/>
                    </a:ext>
                  </a:extLst>
                </a:gridCol>
                <a:gridCol w="4494187">
                  <a:extLst>
                    <a:ext uri="{9D8B030D-6E8A-4147-A177-3AD203B41FA5}">
                      <a16:colId xmlns:a16="http://schemas.microsoft.com/office/drawing/2014/main" val="2916761981"/>
                    </a:ext>
                  </a:extLst>
                </a:gridCol>
              </a:tblGrid>
              <a:tr h="1487986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</a:pPr>
                      <a:r>
                        <a:rPr lang="cy-GB" sz="1000" b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Blwyddyn: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Year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: 2 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and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3 </a:t>
                      </a:r>
                    </a:p>
                    <a:p>
                      <a:pPr lvl="0">
                        <a:lnSpc>
                          <a:spcPts val="2175"/>
                        </a:lnSpc>
                        <a:buNone/>
                      </a:pP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2401126 (Chloe Clarke).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1950"/>
                        </a:lnSpc>
                      </a:pPr>
                      <a:r>
                        <a:rPr lang="cy-GB" sz="1000" b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Maes Dysgu a Phrofiad: 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Area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 of 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Learning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 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and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Experience:Welsh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skills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shown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through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exploring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different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Welsh 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vocabulary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for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items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for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clothes.Learners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developmental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pathways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will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focus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on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, 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understanding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and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recognising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Welsh 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words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and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questions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.</a:t>
                      </a:r>
                      <a:endParaRPr lang="en-US" dirty="0">
                        <a:latin typeface="Arial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1950"/>
                        </a:lnSpc>
                      </a:pPr>
                      <a:r>
                        <a:rPr lang="cy-GB" sz="1100" b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Amcan y wers: </a:t>
                      </a:r>
                      <a:r>
                        <a:rPr lang="cy-GB" sz="11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Aims</a:t>
                      </a:r>
                      <a:r>
                        <a:rPr lang="cy-GB" sz="11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 of the </a:t>
                      </a:r>
                      <a:r>
                        <a:rPr lang="cy-GB" sz="11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lesson</a:t>
                      </a:r>
                      <a:r>
                        <a:rPr lang="cy-GB" sz="11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: The </a:t>
                      </a:r>
                      <a:r>
                        <a:rPr lang="cy-GB" sz="11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aim</a:t>
                      </a:r>
                      <a:r>
                        <a:rPr lang="cy-GB" sz="11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1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for</a:t>
                      </a:r>
                      <a:r>
                        <a:rPr lang="cy-GB" sz="11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1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this</a:t>
                      </a:r>
                      <a:r>
                        <a:rPr lang="cy-GB" sz="11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1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lesson</a:t>
                      </a:r>
                      <a:r>
                        <a:rPr lang="cy-GB" sz="11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is </a:t>
                      </a:r>
                      <a:r>
                        <a:rPr lang="cy-GB" sz="11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for</a:t>
                      </a:r>
                      <a:r>
                        <a:rPr lang="cy-GB" sz="11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1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pupils</a:t>
                      </a:r>
                      <a:r>
                        <a:rPr lang="cy-GB" sz="11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to </a:t>
                      </a:r>
                      <a:r>
                        <a:rPr lang="cy-GB" sz="11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confidently</a:t>
                      </a:r>
                      <a:r>
                        <a:rPr lang="cy-GB" sz="11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1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identify</a:t>
                      </a:r>
                      <a:r>
                        <a:rPr lang="cy-GB" sz="11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1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and</a:t>
                      </a:r>
                      <a:r>
                        <a:rPr lang="cy-GB" sz="11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1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understand</a:t>
                      </a:r>
                      <a:r>
                        <a:rPr lang="cy-GB" sz="11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1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what</a:t>
                      </a:r>
                      <a:r>
                        <a:rPr lang="cy-GB" sz="11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1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different</a:t>
                      </a:r>
                      <a:r>
                        <a:rPr lang="cy-GB" sz="11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1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items</a:t>
                      </a:r>
                      <a:r>
                        <a:rPr lang="cy-GB" sz="11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of </a:t>
                      </a:r>
                      <a:r>
                        <a:rPr lang="cy-GB" sz="11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clothes</a:t>
                      </a:r>
                      <a:r>
                        <a:rPr lang="cy-GB" sz="11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1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are</a:t>
                      </a:r>
                      <a:r>
                        <a:rPr lang="cy-GB" sz="11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1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in</a:t>
                      </a:r>
                      <a:r>
                        <a:rPr lang="cy-GB" sz="11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Welsh. </a:t>
                      </a: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31562860"/>
                  </a:ext>
                </a:extLst>
              </a:tr>
              <a:tr h="2688679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</a:pPr>
                      <a:r>
                        <a:rPr lang="cy-GB" sz="900" dirty="0">
                          <a:latin typeface="Arial"/>
                        </a:rPr>
                        <a:t>Gwybodaeth flaenorol: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Previous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knowledge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: prior to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this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lesson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,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learners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will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already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have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an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understanding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,of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items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of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clothing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in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Welsh. The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week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leading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up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to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this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lesson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,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learners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will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be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watching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"Dillad Tedi twt", to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familiarise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themselves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with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the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different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items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of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clothing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.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Learners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will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be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focusing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on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simularities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,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between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English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and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Welsh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vocabulary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, to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determine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different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clothes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.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For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example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"crys-t"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looks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and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sounds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simular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to the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English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vocabulary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"T-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shirt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".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Learners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will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also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adapt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their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prior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knowledge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of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different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weather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conditions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and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apply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that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to the tedi twt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video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book.For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example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, 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when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the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story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says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"mae hi'n heulog" the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learners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will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know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the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items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of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clothing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will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match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what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would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be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worn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in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that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9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weather</a:t>
                      </a:r>
                      <a:r>
                        <a:rPr lang="cy-GB" sz="9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condition.</a:t>
                      </a:r>
                      <a:endParaRPr lang="en-US" sz="900"/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</a:pPr>
                      <a:r>
                        <a:rPr lang="cy-GB" sz="1000" b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Geirfa allweddol / Ffocws </a:t>
                      </a:r>
                      <a:r>
                        <a:rPr lang="cy-GB" sz="1000" b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iaith: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Key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vocabulary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/ 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Language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focus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: The 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language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focus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 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and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key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vocabulary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for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this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lesson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will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be 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different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types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of 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clothing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. 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Key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vocabulary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includes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, sbectol hael (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sunglasses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),crys or crys-t (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shirt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or T-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shirt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), cot law (rain 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coat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), het (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hat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),cap (cap). 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Learners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also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need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to be 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able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to 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recognise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the 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welsh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questions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"Beth wyt ti'n wisgo?" (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what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are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you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wearing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?)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And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"dw I'n gwisgo" (i am 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wearing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). </a:t>
                      </a:r>
                      <a:endParaRPr lang="cy-GB" sz="1000" dirty="0">
                        <a:solidFill>
                          <a:srgbClr val="002060"/>
                        </a:solidFill>
                        <a:effectLst/>
                        <a:latin typeface="Arial"/>
                      </a:endParaRPr>
                    </a:p>
                    <a:p>
                      <a:pPr lvl="0">
                        <a:lnSpc>
                          <a:spcPts val="2175"/>
                        </a:lnSpc>
                        <a:buNone/>
                      </a:pP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Learners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 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language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intention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is to 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recognise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the Welsh 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word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for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clothing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items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and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be 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able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to 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match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it 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with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the 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correct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picture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. </a:t>
                      </a:r>
                    </a:p>
                    <a:p>
                      <a:pPr lvl="0">
                        <a:lnSpc>
                          <a:spcPts val="2175"/>
                        </a:lnSpc>
                        <a:buNone/>
                      </a:pPr>
                      <a:endParaRPr lang="cy-GB" sz="1000" b="0" i="1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</a:pPr>
                      <a:r>
                        <a:rPr lang="cy-GB" sz="900" b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Gweithgareddau Addysgu a Dysgu: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Teaching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 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and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Learning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Activities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: The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teacher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will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begin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by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showing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the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learners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the Dillad Tedi twt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story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.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Next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the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teacher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will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play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the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video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and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pause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on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each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page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and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ask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learners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if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they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can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tell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her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what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clothing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tedi twt is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wearing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for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example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the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teacher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will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ask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"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who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can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tell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me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what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a cot law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might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be" The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learners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will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then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answer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what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item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of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clothes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a cot law is.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This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will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be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continued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 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throughout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the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story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.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Half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way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through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the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story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the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teacher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will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ask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if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any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of the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learners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know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what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"beth wyt ti'n wisgo?"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Could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mean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. The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teacher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will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give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hints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to the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learners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so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they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are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able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to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recognise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that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the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question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is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asking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"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what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are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you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wearing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tedi twt?"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After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going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through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Tedi twt the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teacher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will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then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test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learners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knowledge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by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getting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them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to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participate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in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a dillad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matching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game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1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from</a:t>
                      </a:r>
                      <a:r>
                        <a:rPr lang="cy-GB" sz="10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Andrews, (2022). The </a:t>
                      </a:r>
                      <a:r>
                        <a:rPr lang="cy-GB" sz="10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teacher</a:t>
                      </a:r>
                      <a:r>
                        <a:rPr lang="cy-GB" sz="10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will</a:t>
                      </a:r>
                      <a:r>
                        <a:rPr lang="cy-GB" sz="10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support</a:t>
                      </a:r>
                      <a:r>
                        <a:rPr lang="cy-GB" sz="10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learners</a:t>
                      </a:r>
                      <a:r>
                        <a:rPr lang="cy-GB" sz="10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through</a:t>
                      </a:r>
                      <a:r>
                        <a:rPr lang="cy-GB" sz="10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this</a:t>
                      </a:r>
                      <a:r>
                        <a:rPr lang="cy-GB" sz="10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task</a:t>
                      </a:r>
                      <a:r>
                        <a:rPr lang="cy-GB" sz="10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to </a:t>
                      </a:r>
                      <a:r>
                        <a:rPr lang="cy-GB" sz="10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ensure</a:t>
                      </a:r>
                      <a:r>
                        <a:rPr lang="cy-GB" sz="10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learners</a:t>
                      </a:r>
                      <a:r>
                        <a:rPr lang="cy-GB" sz="10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understand</a:t>
                      </a:r>
                      <a:r>
                        <a:rPr lang="cy-GB" sz="10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the </a:t>
                      </a:r>
                      <a:r>
                        <a:rPr lang="cy-GB" sz="10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intention</a:t>
                      </a:r>
                      <a:r>
                        <a:rPr lang="cy-GB" sz="10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of </a:t>
                      </a:r>
                      <a:r>
                        <a:rPr lang="cy-GB" sz="10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this</a:t>
                      </a:r>
                      <a:r>
                        <a:rPr lang="cy-GB" sz="10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part</a:t>
                      </a:r>
                      <a:r>
                        <a:rPr lang="cy-GB" sz="10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of the </a:t>
                      </a:r>
                      <a:r>
                        <a:rPr lang="cy-GB" sz="10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lesson.The</a:t>
                      </a:r>
                      <a:r>
                        <a:rPr lang="cy-GB" sz="10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intention</a:t>
                      </a:r>
                      <a:r>
                        <a:rPr lang="cy-GB" sz="10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for</a:t>
                      </a:r>
                      <a:r>
                        <a:rPr lang="cy-GB" sz="10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this</a:t>
                      </a:r>
                      <a:r>
                        <a:rPr lang="cy-GB" sz="10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lesson</a:t>
                      </a:r>
                      <a:r>
                        <a:rPr lang="cy-GB" sz="10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is </a:t>
                      </a:r>
                      <a:r>
                        <a:rPr lang="cy-GB" sz="10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for</a:t>
                      </a:r>
                      <a:r>
                        <a:rPr lang="cy-GB" sz="10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learners</a:t>
                      </a:r>
                      <a:r>
                        <a:rPr lang="cy-GB" sz="10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to </a:t>
                      </a:r>
                      <a:r>
                        <a:rPr lang="cy-GB" sz="10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feel</a:t>
                      </a:r>
                      <a:r>
                        <a:rPr lang="cy-GB" sz="10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confident</a:t>
                      </a:r>
                      <a:r>
                        <a:rPr lang="cy-GB" sz="10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with</a:t>
                      </a:r>
                      <a:r>
                        <a:rPr lang="cy-GB" sz="10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understanding</a:t>
                      </a:r>
                      <a:r>
                        <a:rPr lang="cy-GB" sz="10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what</a:t>
                      </a:r>
                      <a:r>
                        <a:rPr lang="cy-GB" sz="10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clothes</a:t>
                      </a:r>
                      <a:r>
                        <a:rPr lang="cy-GB" sz="10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are</a:t>
                      </a:r>
                      <a:r>
                        <a:rPr lang="cy-GB" sz="10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using</a:t>
                      </a:r>
                      <a:r>
                        <a:rPr lang="cy-GB" sz="10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Welsh </a:t>
                      </a:r>
                      <a:r>
                        <a:rPr lang="cy-GB" sz="10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vocabulary</a:t>
                      </a:r>
                      <a:r>
                        <a:rPr lang="cy-GB" sz="10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, </a:t>
                      </a:r>
                      <a:r>
                        <a:rPr lang="cy-GB" sz="10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before</a:t>
                      </a:r>
                      <a:r>
                        <a:rPr lang="cy-GB" sz="10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going</a:t>
                      </a:r>
                      <a:r>
                        <a:rPr lang="cy-GB" sz="10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in</a:t>
                      </a:r>
                      <a:r>
                        <a:rPr lang="cy-GB" sz="10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focus</a:t>
                      </a:r>
                      <a:r>
                        <a:rPr lang="cy-GB" sz="10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task</a:t>
                      </a:r>
                      <a:r>
                        <a:rPr lang="cy-GB" sz="10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groups</a:t>
                      </a:r>
                      <a:r>
                        <a:rPr lang="cy-GB" sz="10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to </a:t>
                      </a:r>
                      <a:r>
                        <a:rPr lang="cy-GB" sz="10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compete</a:t>
                      </a:r>
                      <a:r>
                        <a:rPr lang="cy-GB" sz="10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a </a:t>
                      </a:r>
                      <a:r>
                        <a:rPr lang="cy-GB" sz="10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worksheet</a:t>
                      </a:r>
                      <a:r>
                        <a:rPr lang="cy-GB" sz="10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task</a:t>
                      </a:r>
                      <a:r>
                        <a:rPr lang="cy-GB" sz="10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where</a:t>
                      </a:r>
                      <a:r>
                        <a:rPr lang="cy-GB" sz="10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learners</a:t>
                      </a:r>
                      <a:r>
                        <a:rPr lang="cy-GB" sz="10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will</a:t>
                      </a:r>
                      <a:r>
                        <a:rPr lang="cy-GB" sz="10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 </a:t>
                      </a:r>
                      <a:r>
                        <a:rPr lang="cy-GB" sz="10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with</a:t>
                      </a:r>
                      <a:r>
                        <a:rPr lang="cy-GB" sz="10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support</a:t>
                      </a:r>
                      <a:r>
                        <a:rPr lang="cy-GB" sz="10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from</a:t>
                      </a:r>
                      <a:r>
                        <a:rPr lang="cy-GB" sz="10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teacher</a:t>
                      </a:r>
                      <a:r>
                        <a:rPr lang="cy-GB" sz="10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write</a:t>
                      </a:r>
                      <a:r>
                        <a:rPr lang="cy-GB" sz="10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the </a:t>
                      </a:r>
                      <a:r>
                        <a:rPr lang="cy-GB" sz="10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words</a:t>
                      </a:r>
                      <a:r>
                        <a:rPr lang="cy-GB" sz="10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in</a:t>
                      </a:r>
                      <a:r>
                        <a:rPr lang="cy-GB" sz="10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Welsh </a:t>
                      </a:r>
                      <a:r>
                        <a:rPr lang="cy-GB" sz="10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for</a:t>
                      </a:r>
                      <a:r>
                        <a:rPr lang="cy-GB" sz="10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different</a:t>
                      </a:r>
                      <a:r>
                        <a:rPr lang="cy-GB" sz="10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clothes</a:t>
                      </a:r>
                      <a:r>
                        <a:rPr lang="cy-GB" sz="10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. The </a:t>
                      </a:r>
                      <a:r>
                        <a:rPr lang="cy-GB" sz="10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teacher</a:t>
                      </a:r>
                      <a:r>
                        <a:rPr lang="cy-GB" sz="10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will</a:t>
                      </a:r>
                      <a:r>
                        <a:rPr lang="cy-GB" sz="10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support</a:t>
                      </a:r>
                      <a:r>
                        <a:rPr lang="cy-GB" sz="10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by </a:t>
                      </a:r>
                      <a:r>
                        <a:rPr lang="cy-GB" sz="10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writing</a:t>
                      </a:r>
                      <a:r>
                        <a:rPr lang="cy-GB" sz="10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the Welsh </a:t>
                      </a:r>
                      <a:r>
                        <a:rPr lang="cy-GB" sz="10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words</a:t>
                      </a:r>
                      <a:r>
                        <a:rPr lang="cy-GB" sz="10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on</a:t>
                      </a:r>
                      <a:r>
                        <a:rPr lang="cy-GB" sz="10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a </a:t>
                      </a:r>
                      <a:r>
                        <a:rPr lang="cy-GB" sz="10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white</a:t>
                      </a:r>
                      <a:r>
                        <a:rPr lang="cy-GB" sz="10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board</a:t>
                      </a:r>
                      <a:r>
                        <a:rPr lang="cy-GB" sz="10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    </a:t>
                      </a:r>
                      <a:r>
                        <a:rPr lang="cy-GB" sz="10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then</a:t>
                      </a:r>
                      <a:r>
                        <a:rPr lang="cy-GB" sz="10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 </a:t>
                      </a:r>
                      <a:r>
                        <a:rPr lang="cy-GB" sz="10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learners</a:t>
                      </a:r>
                      <a:r>
                        <a:rPr lang="cy-GB" sz="10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will</a:t>
                      </a:r>
                      <a:r>
                        <a:rPr lang="cy-GB" sz="10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match</a:t>
                      </a:r>
                      <a:r>
                        <a:rPr lang="cy-GB" sz="10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them</a:t>
                      </a:r>
                      <a:r>
                        <a:rPr lang="cy-GB" sz="10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to the </a:t>
                      </a:r>
                      <a:r>
                        <a:rPr lang="cy-GB" sz="10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correct</a:t>
                      </a:r>
                      <a:r>
                        <a:rPr lang="cy-GB" sz="10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1000" b="0" i="0" u="none" strike="noStrike" noProof="0" dirty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clothes</a:t>
                      </a:r>
                      <a:r>
                        <a:rPr lang="cy-GB" sz="10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.</a:t>
                      </a:r>
                      <a:endParaRPr lang="cy-GB" sz="1000">
                        <a:latin typeface="Arial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10573747"/>
                  </a:ext>
                </a:extLst>
              </a:tr>
              <a:tr h="2357198">
                <a:tc>
                  <a:txBody>
                    <a:bodyPr/>
                    <a:lstStyle/>
                    <a:p>
                      <a:pPr fontAlgn="base">
                        <a:lnSpc>
                          <a:spcPts val="2175"/>
                        </a:lnSpc>
                      </a:pPr>
                      <a:r>
                        <a:rPr lang="cy-GB" sz="800" b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Adnoddau:</a:t>
                      </a:r>
                      <a:r>
                        <a:rPr lang="cy-GB" sz="800" b="0" i="1" err="1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Resources</a:t>
                      </a:r>
                      <a:r>
                        <a:rPr lang="cy-GB" sz="800" b="0" i="1" dirty="0">
                          <a:solidFill>
                            <a:srgbClr val="002060"/>
                          </a:solidFill>
                          <a:effectLst/>
                          <a:latin typeface="Aptos"/>
                        </a:rPr>
                        <a:t>:</a:t>
                      </a:r>
                      <a:r>
                        <a:rPr lang="cy-GB" sz="800" b="0" i="1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(Mrs Richards, 2020) </a:t>
                      </a:r>
                      <a:r>
                        <a:rPr lang="cy-GB" sz="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Learners</a:t>
                      </a:r>
                      <a:r>
                        <a:rPr lang="cy-GB" sz="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will</a:t>
                      </a:r>
                      <a:r>
                        <a:rPr lang="cy-GB" sz="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be </a:t>
                      </a:r>
                      <a:r>
                        <a:rPr lang="cy-GB" sz="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introduced</a:t>
                      </a:r>
                      <a:r>
                        <a:rPr lang="cy-GB" sz="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to </a:t>
                      </a:r>
                      <a:r>
                        <a:rPr lang="cy-GB" sz="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different</a:t>
                      </a:r>
                      <a:r>
                        <a:rPr lang="cy-GB" sz="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items</a:t>
                      </a:r>
                      <a:r>
                        <a:rPr lang="cy-GB" sz="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of </a:t>
                      </a:r>
                      <a:r>
                        <a:rPr lang="cy-GB" sz="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clothing</a:t>
                      </a:r>
                      <a:r>
                        <a:rPr lang="cy-GB" sz="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through</a:t>
                      </a:r>
                      <a:r>
                        <a:rPr lang="cy-GB" sz="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the </a:t>
                      </a:r>
                      <a:r>
                        <a:rPr lang="cy-GB" sz="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story</a:t>
                      </a:r>
                      <a:r>
                        <a:rPr lang="cy-GB" sz="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"Dillad Tedi twt" </a:t>
                      </a:r>
                      <a:r>
                        <a:rPr lang="cy-GB" sz="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This</a:t>
                      </a:r>
                      <a:r>
                        <a:rPr lang="cy-GB" sz="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book</a:t>
                      </a:r>
                      <a:r>
                        <a:rPr lang="cy-GB" sz="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will</a:t>
                      </a:r>
                      <a:r>
                        <a:rPr lang="cy-GB" sz="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aid</a:t>
                      </a:r>
                      <a:r>
                        <a:rPr lang="cy-GB" sz="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 </a:t>
                      </a:r>
                      <a:r>
                        <a:rPr lang="cy-GB" sz="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children</a:t>
                      </a:r>
                      <a:r>
                        <a:rPr lang="cy-GB" sz="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understanding</a:t>
                      </a:r>
                      <a:r>
                        <a:rPr lang="cy-GB" sz="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, to the </a:t>
                      </a:r>
                      <a:r>
                        <a:rPr lang="cy-GB" sz="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question</a:t>
                      </a:r>
                      <a:r>
                        <a:rPr lang="cy-GB" sz="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"Beth mae'n ei wisgo?". The </a:t>
                      </a:r>
                      <a:r>
                        <a:rPr lang="cy-GB" sz="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book</a:t>
                      </a:r>
                      <a:r>
                        <a:rPr lang="cy-GB" sz="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highlights</a:t>
                      </a:r>
                      <a:r>
                        <a:rPr lang="cy-GB" sz="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, Welsh </a:t>
                      </a:r>
                      <a:r>
                        <a:rPr lang="cy-GB" sz="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weather</a:t>
                      </a:r>
                      <a:r>
                        <a:rPr lang="cy-GB" sz="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in</a:t>
                      </a:r>
                      <a:r>
                        <a:rPr lang="cy-GB" sz="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addition</a:t>
                      </a:r>
                      <a:r>
                        <a:rPr lang="cy-GB" sz="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to </a:t>
                      </a:r>
                      <a:r>
                        <a:rPr lang="cy-GB" sz="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clothes</a:t>
                      </a:r>
                      <a:r>
                        <a:rPr lang="cy-GB" sz="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. </a:t>
                      </a:r>
                      <a:r>
                        <a:rPr lang="cy-GB" sz="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So</a:t>
                      </a:r>
                      <a:r>
                        <a:rPr lang="cy-GB" sz="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this</a:t>
                      </a:r>
                      <a:r>
                        <a:rPr lang="cy-GB" sz="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will</a:t>
                      </a:r>
                      <a:r>
                        <a:rPr lang="cy-GB" sz="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support</a:t>
                      </a:r>
                      <a:r>
                        <a:rPr lang="cy-GB" sz="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learners</a:t>
                      </a:r>
                      <a:r>
                        <a:rPr lang="cy-GB" sz="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to </a:t>
                      </a:r>
                      <a:r>
                        <a:rPr lang="cy-GB" sz="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identify</a:t>
                      </a:r>
                      <a:r>
                        <a:rPr lang="cy-GB" sz="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what</a:t>
                      </a:r>
                      <a:r>
                        <a:rPr lang="cy-GB" sz="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kinds</a:t>
                      </a:r>
                      <a:r>
                        <a:rPr lang="cy-GB" sz="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of </a:t>
                      </a:r>
                      <a:r>
                        <a:rPr lang="cy-GB" sz="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clothes</a:t>
                      </a:r>
                      <a:r>
                        <a:rPr lang="cy-GB" sz="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would</a:t>
                      </a:r>
                      <a:r>
                        <a:rPr lang="cy-GB" sz="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be </a:t>
                      </a:r>
                      <a:r>
                        <a:rPr lang="cy-GB" sz="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worn</a:t>
                      </a:r>
                      <a:r>
                        <a:rPr lang="cy-GB" sz="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in</a:t>
                      </a:r>
                      <a:r>
                        <a:rPr lang="cy-GB" sz="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certain</a:t>
                      </a:r>
                      <a:r>
                        <a:rPr lang="cy-GB" sz="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weather</a:t>
                      </a:r>
                      <a:r>
                        <a:rPr lang="cy-GB" sz="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contitions</a:t>
                      </a:r>
                      <a:r>
                        <a:rPr lang="cy-GB" sz="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. </a:t>
                      </a:r>
                      <a:r>
                        <a:rPr lang="cy-GB" sz="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Another</a:t>
                      </a:r>
                      <a:r>
                        <a:rPr lang="cy-GB" sz="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resource</a:t>
                      </a:r>
                      <a:r>
                        <a:rPr lang="cy-GB" sz="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that</a:t>
                      </a:r>
                      <a:r>
                        <a:rPr lang="cy-GB" sz="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will</a:t>
                      </a:r>
                      <a:r>
                        <a:rPr lang="cy-GB" sz="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be </a:t>
                      </a:r>
                      <a:r>
                        <a:rPr lang="cy-GB" sz="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used</a:t>
                      </a:r>
                      <a:r>
                        <a:rPr lang="cy-GB" sz="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is Andrews, (2022)The </a:t>
                      </a:r>
                      <a:r>
                        <a:rPr lang="cy-GB" sz="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use</a:t>
                      </a:r>
                      <a:r>
                        <a:rPr lang="cy-GB" sz="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of </a:t>
                      </a:r>
                      <a:r>
                        <a:rPr lang="cy-GB" sz="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this</a:t>
                      </a:r>
                      <a:r>
                        <a:rPr lang="cy-GB" sz="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game</a:t>
                      </a:r>
                      <a:r>
                        <a:rPr lang="cy-GB" sz="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will</a:t>
                      </a:r>
                      <a:r>
                        <a:rPr lang="cy-GB" sz="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test</a:t>
                      </a:r>
                      <a:r>
                        <a:rPr lang="cy-GB" sz="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the </a:t>
                      </a:r>
                      <a:r>
                        <a:rPr lang="cy-GB" sz="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learners</a:t>
                      </a:r>
                      <a:r>
                        <a:rPr lang="cy-GB" sz="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knowledge</a:t>
                      </a:r>
                      <a:r>
                        <a:rPr lang="cy-GB" sz="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and</a:t>
                      </a:r>
                      <a:r>
                        <a:rPr lang="cy-GB" sz="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memory</a:t>
                      </a:r>
                      <a:r>
                        <a:rPr lang="cy-GB" sz="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to </a:t>
                      </a:r>
                      <a:r>
                        <a:rPr lang="cy-GB" sz="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see</a:t>
                      </a:r>
                      <a:r>
                        <a:rPr lang="cy-GB" sz="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what</a:t>
                      </a:r>
                      <a:r>
                        <a:rPr lang="cy-GB" sz="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they</a:t>
                      </a:r>
                      <a:r>
                        <a:rPr lang="cy-GB" sz="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can </a:t>
                      </a:r>
                      <a:r>
                        <a:rPr lang="cy-GB" sz="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remember</a:t>
                      </a:r>
                      <a:r>
                        <a:rPr lang="cy-GB" sz="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. </a:t>
                      </a:r>
                      <a:r>
                        <a:rPr lang="cy-GB" sz="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This</a:t>
                      </a:r>
                      <a:r>
                        <a:rPr lang="cy-GB" sz="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game</a:t>
                      </a:r>
                      <a:r>
                        <a:rPr lang="cy-GB" sz="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also</a:t>
                      </a:r>
                      <a:r>
                        <a:rPr lang="cy-GB" sz="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allows</a:t>
                      </a:r>
                      <a:r>
                        <a:rPr lang="cy-GB" sz="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learners</a:t>
                      </a:r>
                      <a:r>
                        <a:rPr lang="cy-GB" sz="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to </a:t>
                      </a:r>
                      <a:r>
                        <a:rPr lang="cy-GB" sz="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become</a:t>
                      </a:r>
                      <a:r>
                        <a:rPr lang="cy-GB" sz="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familliar</a:t>
                      </a:r>
                      <a:r>
                        <a:rPr lang="cy-GB" sz="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with</a:t>
                      </a:r>
                      <a:r>
                        <a:rPr lang="cy-GB" sz="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Welsh </a:t>
                      </a:r>
                      <a:r>
                        <a:rPr lang="cy-GB" sz="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words</a:t>
                      </a:r>
                      <a:r>
                        <a:rPr lang="cy-GB" sz="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for</a:t>
                      </a:r>
                      <a:r>
                        <a:rPr lang="cy-GB" sz="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different</a:t>
                      </a:r>
                      <a:r>
                        <a:rPr lang="cy-GB" sz="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</a:t>
                      </a:r>
                      <a:r>
                        <a:rPr lang="cy-GB" sz="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items</a:t>
                      </a:r>
                      <a:r>
                        <a:rPr lang="cy-GB" sz="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 of </a:t>
                      </a:r>
                      <a:r>
                        <a:rPr lang="cy-GB" sz="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clothes</a:t>
                      </a:r>
                      <a:r>
                        <a:rPr lang="cy-GB" sz="800" b="0" i="0" u="none" strike="noStrike" noProof="0" dirty="0">
                          <a:solidFill>
                            <a:srgbClr val="002060"/>
                          </a:solidFill>
                          <a:effectLst/>
                          <a:latin typeface="Arial"/>
                        </a:rPr>
                        <a:t>.</a:t>
                      </a:r>
                      <a:endParaRPr lang="cy-GB" sz="800" dirty="0">
                        <a:solidFill>
                          <a:srgbClr val="002060"/>
                        </a:solidFill>
                        <a:effectLst/>
                        <a:latin typeface="Aptos"/>
                      </a:endParaRPr>
                    </a:p>
                  </a:txBody>
                  <a:tcPr>
                    <a:lnL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7878178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238115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artoon of a teddy bear wearing a hat and coat&#10;&#10;AI-generated content may be incorrect.">
            <a:extLst>
              <a:ext uri="{FF2B5EF4-FFF2-40B4-BE49-F238E27FC236}">
                <a16:creationId xmlns:a16="http://schemas.microsoft.com/office/drawing/2014/main" id="{BC516548-92A8-6FD5-5F39-1D4FBC0314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60326" y="0"/>
            <a:ext cx="5220697" cy="6858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3C18444-2032-FFD1-674D-D5064216F860}"/>
              </a:ext>
            </a:extLst>
          </p:cNvPr>
          <p:cNvSpPr txBox="1"/>
          <p:nvPr/>
        </p:nvSpPr>
        <p:spPr>
          <a:xfrm>
            <a:off x="637227" y="4673918"/>
            <a:ext cx="1946030" cy="11079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dirty="0">
                <a:latin typeface="Arial"/>
                <a:cs typeface="Arial"/>
              </a:rPr>
              <a:t>Mrs Richards (2020). </a:t>
            </a:r>
            <a:r>
              <a:rPr lang="en-GB" sz="1100" i="1" dirty="0" err="1">
                <a:latin typeface="Arial"/>
                <a:cs typeface="Arial"/>
              </a:rPr>
              <a:t>Dillad</a:t>
            </a:r>
            <a:r>
              <a:rPr lang="en-GB" sz="1100" i="1" dirty="0">
                <a:latin typeface="Arial"/>
                <a:cs typeface="Arial"/>
              </a:rPr>
              <a:t> Tedi </a:t>
            </a:r>
            <a:r>
              <a:rPr lang="en-GB" sz="1100" i="1" dirty="0" err="1">
                <a:latin typeface="Arial"/>
                <a:cs typeface="Arial"/>
              </a:rPr>
              <a:t>Twt</a:t>
            </a:r>
            <a:r>
              <a:rPr lang="en-GB" sz="1100" dirty="0">
                <a:latin typeface="Arial"/>
                <a:cs typeface="Arial"/>
              </a:rPr>
              <a:t>. [online] YouTube. Available at: </a:t>
            </a:r>
            <a:r>
              <a:rPr lang="en-GB" sz="1100" dirty="0">
                <a:latin typeface="Arial"/>
                <a:cs typeface="Arial"/>
                <a:hlinkClick r:id="rId3"/>
              </a:rPr>
              <a:t>https://www.youtube.com/watch?v=EMzAoxjEonc</a:t>
            </a:r>
            <a:r>
              <a:rPr lang="en-GB" sz="1100" dirty="0">
                <a:latin typeface="Arial"/>
                <a:cs typeface="Arial"/>
              </a:rPr>
              <a:t> [Accessed 4 May 2025].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79062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artoon of a teddy bear wearing a raincoat&#10;&#10;AI-generated content may be incorrect.">
            <a:extLst>
              <a:ext uri="{FF2B5EF4-FFF2-40B4-BE49-F238E27FC236}">
                <a16:creationId xmlns:a16="http://schemas.microsoft.com/office/drawing/2014/main" id="{A31DF67E-5942-D8BE-4DDF-2B5C39FFFC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7741" y="643466"/>
            <a:ext cx="4136517" cy="557106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117947C-D499-C04F-B8D3-B2C584DAB406}"/>
              </a:ext>
            </a:extLst>
          </p:cNvPr>
          <p:cNvSpPr txBox="1"/>
          <p:nvPr/>
        </p:nvSpPr>
        <p:spPr>
          <a:xfrm>
            <a:off x="398584" y="656492"/>
            <a:ext cx="2164861" cy="11079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dirty="0">
                <a:latin typeface="Arial"/>
                <a:cs typeface="Arial"/>
              </a:rPr>
              <a:t>Mrs Richards (2020). </a:t>
            </a:r>
            <a:r>
              <a:rPr lang="en-GB" sz="1100" i="1" dirty="0" err="1">
                <a:latin typeface="Arial"/>
                <a:cs typeface="Arial"/>
              </a:rPr>
              <a:t>Dillad</a:t>
            </a:r>
            <a:r>
              <a:rPr lang="en-GB" sz="1100" i="1" dirty="0">
                <a:latin typeface="Arial"/>
                <a:cs typeface="Arial"/>
              </a:rPr>
              <a:t> Tedi </a:t>
            </a:r>
            <a:r>
              <a:rPr lang="en-GB" sz="1100" i="1" dirty="0" err="1">
                <a:latin typeface="Arial"/>
                <a:cs typeface="Arial"/>
              </a:rPr>
              <a:t>Twt</a:t>
            </a:r>
            <a:r>
              <a:rPr lang="en-GB" sz="1100" dirty="0">
                <a:latin typeface="Arial"/>
                <a:cs typeface="Arial"/>
              </a:rPr>
              <a:t>. [online] YouTube. Available at: </a:t>
            </a:r>
            <a:r>
              <a:rPr lang="en-GB" sz="1100" dirty="0">
                <a:latin typeface="Arial"/>
                <a:cs typeface="Arial"/>
                <a:hlinkClick r:id="rId3"/>
              </a:rPr>
              <a:t>https://www.youtube.com/watch?v=EMzAoxjEonc</a:t>
            </a:r>
            <a:r>
              <a:rPr lang="en-GB" sz="1100" dirty="0">
                <a:latin typeface="Arial"/>
                <a:cs typeface="Arial"/>
              </a:rPr>
              <a:t> [Accessed 8 May 2025].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92236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artoon bear wearing a hat and sunglasses&#10;&#10;AI-generated content may be incorrect.">
            <a:extLst>
              <a:ext uri="{FF2B5EF4-FFF2-40B4-BE49-F238E27FC236}">
                <a16:creationId xmlns:a16="http://schemas.microsoft.com/office/drawing/2014/main" id="{42CABE2A-9328-0565-2AD9-877AE86C82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7533" y="347663"/>
            <a:ext cx="4972050" cy="616267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594884F-C85E-2C8E-84F1-D4F72FFC019E}"/>
              </a:ext>
            </a:extLst>
          </p:cNvPr>
          <p:cNvSpPr txBox="1"/>
          <p:nvPr/>
        </p:nvSpPr>
        <p:spPr>
          <a:xfrm>
            <a:off x="1117600" y="1148862"/>
            <a:ext cx="2227384" cy="11079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dirty="0">
                <a:latin typeface="Arial"/>
                <a:cs typeface="Arial"/>
              </a:rPr>
              <a:t>Mrs Richards (2020). </a:t>
            </a:r>
            <a:r>
              <a:rPr lang="en-GB" sz="1100" i="1" dirty="0" err="1">
                <a:latin typeface="Arial"/>
                <a:cs typeface="Arial"/>
              </a:rPr>
              <a:t>Dillad</a:t>
            </a:r>
            <a:r>
              <a:rPr lang="en-GB" sz="1100" i="1" dirty="0">
                <a:latin typeface="Arial"/>
                <a:cs typeface="Arial"/>
              </a:rPr>
              <a:t> Tedi </a:t>
            </a:r>
            <a:r>
              <a:rPr lang="en-GB" sz="1100" i="1" dirty="0" err="1">
                <a:latin typeface="Arial"/>
                <a:cs typeface="Arial"/>
              </a:rPr>
              <a:t>Twt</a:t>
            </a:r>
            <a:r>
              <a:rPr lang="en-GB" sz="1100" dirty="0">
                <a:latin typeface="Arial"/>
                <a:cs typeface="Arial"/>
              </a:rPr>
              <a:t>. [online] YouTube. Available at: </a:t>
            </a:r>
            <a:r>
              <a:rPr lang="en-GB" sz="1100" dirty="0">
                <a:latin typeface="Arial"/>
                <a:cs typeface="Arial"/>
                <a:hlinkClick r:id="rId3"/>
              </a:rPr>
              <a:t>https://www.youtube.com/watch?v=EMzAoxjEonc</a:t>
            </a:r>
            <a:r>
              <a:rPr lang="en-GB" sz="1100" dirty="0">
                <a:latin typeface="Arial"/>
                <a:cs typeface="Arial"/>
              </a:rPr>
              <a:t> [Accessed 8 May 2025].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31655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computer game&#10;&#10;AI-generated content may be incorrect.">
            <a:extLst>
              <a:ext uri="{FF2B5EF4-FFF2-40B4-BE49-F238E27FC236}">
                <a16:creationId xmlns:a16="http://schemas.microsoft.com/office/drawing/2014/main" id="{9B1BCBF0-B9D2-F765-379F-245D7A93D2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196"/>
            <a:ext cx="12192000" cy="542021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F96C823-B6AA-8A1E-1ACD-917C3F13C6FF}"/>
              </a:ext>
            </a:extLst>
          </p:cNvPr>
          <p:cNvSpPr txBox="1"/>
          <p:nvPr/>
        </p:nvSpPr>
        <p:spPr>
          <a:xfrm>
            <a:off x="773723" y="5634892"/>
            <a:ext cx="3921096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dirty="0">
                <a:latin typeface="Arial"/>
                <a:cs typeface="Arial"/>
              </a:rPr>
              <a:t>Andrewsd23 (2022). </a:t>
            </a:r>
            <a:r>
              <a:rPr lang="en-GB" sz="1100" i="1" dirty="0" err="1">
                <a:latin typeface="Arial"/>
                <a:cs typeface="Arial"/>
              </a:rPr>
              <a:t>Dillad</a:t>
            </a:r>
            <a:r>
              <a:rPr lang="en-GB" sz="1100" dirty="0">
                <a:latin typeface="Arial"/>
                <a:cs typeface="Arial"/>
              </a:rPr>
              <a:t>. [online] </a:t>
            </a:r>
            <a:r>
              <a:rPr lang="en-GB" sz="1100" dirty="0" err="1">
                <a:latin typeface="Arial"/>
                <a:cs typeface="Arial"/>
              </a:rPr>
              <a:t>Wordwall</a:t>
            </a:r>
            <a:r>
              <a:rPr lang="en-GB" sz="1100" dirty="0">
                <a:latin typeface="Arial"/>
                <a:cs typeface="Arial"/>
              </a:rPr>
              <a:t> - Create better lessons quicker. Available at: </a:t>
            </a:r>
            <a:r>
              <a:rPr lang="en-GB" sz="1100" dirty="0">
                <a:latin typeface="Arial"/>
                <a:cs typeface="Arial"/>
                <a:hlinkClick r:id="rId3"/>
              </a:rPr>
              <a:t>https://wordwall.net/resource/32171292/welsh/dillad</a:t>
            </a:r>
            <a:r>
              <a:rPr lang="en-GB" sz="1100" dirty="0">
                <a:latin typeface="Arial"/>
                <a:cs typeface="Arial"/>
              </a:rPr>
              <a:t> [Accessed 8 May 2025].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37513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game&#10;&#10;AI-generated content may be incorrect.">
            <a:extLst>
              <a:ext uri="{FF2B5EF4-FFF2-40B4-BE49-F238E27FC236}">
                <a16:creationId xmlns:a16="http://schemas.microsoft.com/office/drawing/2014/main" id="{BD68AAE2-1CED-A51B-4FA7-427FF426FE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065" y="83510"/>
            <a:ext cx="11979569" cy="66466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07269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game&#10;&#10;AI-generated content may be incorrect.">
            <a:extLst>
              <a:ext uri="{FF2B5EF4-FFF2-40B4-BE49-F238E27FC236}">
                <a16:creationId xmlns:a16="http://schemas.microsoft.com/office/drawing/2014/main" id="{C784B394-FC05-CD9E-41D9-81B5C75737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948" y="101231"/>
            <a:ext cx="11687175" cy="649605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CF9E0E5-BF27-9289-1427-B6781BB42273}"/>
              </a:ext>
            </a:extLst>
          </p:cNvPr>
          <p:cNvSpPr txBox="1"/>
          <p:nvPr/>
        </p:nvSpPr>
        <p:spPr>
          <a:xfrm rot="5400000">
            <a:off x="7628360" y="1302124"/>
            <a:ext cx="96910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/>
              <a:t>Crys-t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65F66F1-9D22-9048-AC93-F10803796927}"/>
              </a:ext>
            </a:extLst>
          </p:cNvPr>
          <p:cNvSpPr txBox="1"/>
          <p:nvPr/>
        </p:nvSpPr>
        <p:spPr>
          <a:xfrm rot="5400000">
            <a:off x="6677609" y="4125841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 err="1"/>
              <a:t>Ffrog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FAF4006-C7BC-751D-B17E-FBC4599CE1A3}"/>
              </a:ext>
            </a:extLst>
          </p:cNvPr>
          <p:cNvSpPr txBox="1"/>
          <p:nvPr/>
        </p:nvSpPr>
        <p:spPr>
          <a:xfrm rot="5400000">
            <a:off x="1410086" y="1168082"/>
            <a:ext cx="123483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 err="1"/>
              <a:t>Sgert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E6DD73C-211B-8896-FAD6-CF22F110EDE4}"/>
              </a:ext>
            </a:extLst>
          </p:cNvPr>
          <p:cNvSpPr txBox="1"/>
          <p:nvPr/>
        </p:nvSpPr>
        <p:spPr>
          <a:xfrm rot="5400000">
            <a:off x="1525635" y="3238023"/>
            <a:ext cx="10160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/>
              <a:t>Crys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4A638CD-FB22-5C39-466E-621E0C3B6CAA}"/>
              </a:ext>
            </a:extLst>
          </p:cNvPr>
          <p:cNvSpPr txBox="1"/>
          <p:nvPr/>
        </p:nvSpPr>
        <p:spPr>
          <a:xfrm rot="5400000">
            <a:off x="1530134" y="5216041"/>
            <a:ext cx="99255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/>
              <a:t>Het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66D809C-2A85-5C3C-7E72-2587BA6FFB15}"/>
              </a:ext>
            </a:extLst>
          </p:cNvPr>
          <p:cNvSpPr txBox="1"/>
          <p:nvPr/>
        </p:nvSpPr>
        <p:spPr>
          <a:xfrm rot="5400000">
            <a:off x="4463129" y="5081681"/>
            <a:ext cx="120356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 err="1"/>
              <a:t>Sbectol</a:t>
            </a:r>
            <a:r>
              <a:rPr lang="en-GB" dirty="0"/>
              <a:t> haul 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5C0F9CB-7215-F980-B4BE-2DD29C19E727}"/>
              </a:ext>
            </a:extLst>
          </p:cNvPr>
          <p:cNvSpPr txBox="1"/>
          <p:nvPr/>
        </p:nvSpPr>
        <p:spPr>
          <a:xfrm rot="5400000">
            <a:off x="4482668" y="3322582"/>
            <a:ext cx="114886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/>
              <a:t>Cap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EDFF567-EA0F-1D38-64B3-1758DECE9F1A}"/>
              </a:ext>
            </a:extLst>
          </p:cNvPr>
          <p:cNvSpPr txBox="1"/>
          <p:nvPr/>
        </p:nvSpPr>
        <p:spPr>
          <a:xfrm rot="5400000">
            <a:off x="4383612" y="1165718"/>
            <a:ext cx="122701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 err="1"/>
              <a:t>Siorts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5D4221B-A34B-9D81-24E7-73A814B9C2C6}"/>
              </a:ext>
            </a:extLst>
          </p:cNvPr>
          <p:cNvSpPr txBox="1"/>
          <p:nvPr/>
        </p:nvSpPr>
        <p:spPr>
          <a:xfrm rot="5400000">
            <a:off x="7551570" y="4935597"/>
            <a:ext cx="984738" cy="6924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br>
              <a:rPr lang="en-US" dirty="0"/>
            </a:br>
            <a:r>
              <a:rPr lang="en-GB" sz="2100" dirty="0" err="1">
                <a:solidFill>
                  <a:srgbClr val="1F1F1F"/>
                </a:solidFill>
                <a:latin typeface="Arial"/>
                <a:cs typeface="Arial"/>
              </a:rPr>
              <a:t>jîns</a:t>
            </a:r>
            <a:endParaRPr lang="en-US" dirty="0" err="1"/>
          </a:p>
        </p:txBody>
      </p:sp>
    </p:spTree>
    <p:extLst>
      <p:ext uri="{BB962C8B-B14F-4D97-AF65-F5344CB8AC3E}">
        <p14:creationId xmlns:p14="http://schemas.microsoft.com/office/powerpoint/2010/main" val="359197394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2FC987-74BE-8C47-3FF3-B70EFD346A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1200" dirty="0">
                <a:latin typeface="Arial"/>
                <a:ea typeface="+mj-lt"/>
                <a:cs typeface="+mj-lt"/>
              </a:rPr>
              <a:t>Reference list </a:t>
            </a:r>
            <a:r>
              <a:rPr lang="en-GB" dirty="0">
                <a:ea typeface="+mj-lt"/>
                <a:cs typeface="+mj-lt"/>
              </a:rPr>
              <a:t> </a:t>
            </a:r>
            <a:endParaRPr lang="cy-GB" sz="900" dirty="0">
              <a:solidFill>
                <a:srgbClr val="002060"/>
              </a:solidFill>
              <a:latin typeface="Arial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AA66158-BF1B-2A61-7FFA-806471FA6C5D}"/>
              </a:ext>
            </a:extLst>
          </p:cNvPr>
          <p:cNvSpPr txBox="1"/>
          <p:nvPr/>
        </p:nvSpPr>
        <p:spPr>
          <a:xfrm>
            <a:off x="836200" y="1332524"/>
            <a:ext cx="5991763" cy="104644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dirty="0">
                <a:latin typeface="Arial"/>
                <a:cs typeface="Times New Roman"/>
              </a:rPr>
              <a:t>Andrewsd23 (2022). </a:t>
            </a:r>
            <a:r>
              <a:rPr lang="en-GB" sz="1100" i="1" dirty="0" err="1">
                <a:latin typeface="Arial"/>
                <a:cs typeface="Times New Roman"/>
              </a:rPr>
              <a:t>Dillad</a:t>
            </a:r>
            <a:r>
              <a:rPr lang="en-GB" sz="1100" dirty="0">
                <a:latin typeface="Arial"/>
                <a:cs typeface="Times New Roman"/>
              </a:rPr>
              <a:t>. [online] </a:t>
            </a:r>
            <a:r>
              <a:rPr lang="en-GB" sz="1100" dirty="0" err="1">
                <a:latin typeface="Arial"/>
                <a:cs typeface="Times New Roman"/>
              </a:rPr>
              <a:t>Wordwall</a:t>
            </a:r>
            <a:r>
              <a:rPr lang="en-GB" sz="1100" dirty="0">
                <a:latin typeface="Arial"/>
                <a:cs typeface="Times New Roman"/>
              </a:rPr>
              <a:t> - Create better lessons quicker. Available at: </a:t>
            </a:r>
            <a:r>
              <a:rPr lang="en-GB" sz="1100" dirty="0">
                <a:latin typeface="Arial"/>
                <a:cs typeface="Times New Roman"/>
                <a:hlinkClick r:id="rId2"/>
              </a:rPr>
              <a:t>https://wordwall.net/resource/32171292/welsh/dillad</a:t>
            </a:r>
            <a:r>
              <a:rPr lang="en-GB" sz="1100" dirty="0">
                <a:latin typeface="Arial"/>
                <a:cs typeface="Times New Roman"/>
              </a:rPr>
              <a:t> [Accessed 8 May 2025].</a:t>
            </a:r>
            <a:endParaRPr lang="en-US" sz="1100">
              <a:latin typeface="Arial"/>
              <a:cs typeface="Arial"/>
            </a:endParaRPr>
          </a:p>
          <a:p>
            <a:r>
              <a:rPr lang="en-GB" sz="1100" dirty="0">
                <a:latin typeface="Arial"/>
                <a:cs typeface="Times New Roman"/>
              </a:rPr>
              <a:t>Mrs Richards (2020). </a:t>
            </a:r>
            <a:r>
              <a:rPr lang="en-GB" sz="1100" i="1" err="1">
                <a:latin typeface="Arial"/>
                <a:cs typeface="Times New Roman"/>
              </a:rPr>
              <a:t>Dillad</a:t>
            </a:r>
            <a:r>
              <a:rPr lang="en-GB" sz="1100" i="1" dirty="0">
                <a:latin typeface="Arial"/>
                <a:cs typeface="Times New Roman"/>
              </a:rPr>
              <a:t> Tedi </a:t>
            </a:r>
            <a:r>
              <a:rPr lang="en-GB" sz="1100" i="1" err="1">
                <a:latin typeface="Arial"/>
                <a:cs typeface="Times New Roman"/>
              </a:rPr>
              <a:t>Twt</a:t>
            </a:r>
            <a:r>
              <a:rPr lang="en-GB" sz="1100" dirty="0">
                <a:latin typeface="Arial"/>
                <a:cs typeface="Times New Roman"/>
              </a:rPr>
              <a:t>. [online] YouTube. Available at: </a:t>
            </a:r>
            <a:r>
              <a:rPr lang="en-GB" sz="1100" dirty="0">
                <a:latin typeface="Arial"/>
                <a:cs typeface="Times New Roman"/>
                <a:hlinkClick r:id="rId3"/>
              </a:rPr>
              <a:t>https://www.youtube.com/watch?v=EMzAoxjEonc</a:t>
            </a:r>
            <a:r>
              <a:rPr lang="en-GB" sz="1100" dirty="0">
                <a:latin typeface="Arial"/>
                <a:cs typeface="Times New Roman"/>
              </a:rPr>
              <a:t> [Accessed 4 May 2025].</a:t>
            </a:r>
            <a:endParaRPr lang="en-GB" sz="1100">
              <a:latin typeface="Arial"/>
              <a:cs typeface="Arial"/>
            </a:endParaRP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80688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9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 list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137</cp:revision>
  <dcterms:created xsi:type="dcterms:W3CDTF">2013-07-15T20:26:40Z</dcterms:created>
  <dcterms:modified xsi:type="dcterms:W3CDTF">2025-05-12T16:39:45Z</dcterms:modified>
</cp:coreProperties>
</file>