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385" r:id="rId3"/>
    <p:sldId id="381" r:id="rId4"/>
    <p:sldId id="393" r:id="rId5"/>
    <p:sldId id="382" r:id="rId6"/>
    <p:sldId id="384" r:id="rId7"/>
    <p:sldId id="395" r:id="rId8"/>
    <p:sldId id="387" r:id="rId9"/>
    <p:sldId id="388" r:id="rId10"/>
    <p:sldId id="391" r:id="rId11"/>
    <p:sldId id="396" r:id="rId12"/>
    <p:sldId id="397" r:id="rId13"/>
    <p:sldId id="398" r:id="rId14"/>
    <p:sldId id="39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43" d="100"/>
          <a:sy n="43" d="100"/>
        </p:scale>
        <p:origin x="34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B1ED94-3E06-4B7A-BE84-D1E75BA3156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BA1E92F-910E-4BBD-B044-85044A1F3FE6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Important evidence against the suspect, which you would otherwise be unable to obtain</a:t>
          </a:r>
        </a:p>
      </dgm:t>
    </dgm:pt>
    <dgm:pt modelId="{17A088D1-61A9-4FEA-9E4D-2F2E3234047A}" type="parTrans" cxnId="{EF899ECC-1B33-44E4-9CFE-AD250778B3A8}">
      <dgm:prSet/>
      <dgm:spPr/>
      <dgm:t>
        <a:bodyPr/>
        <a:lstStyle/>
        <a:p>
          <a:endParaRPr lang="en-US"/>
        </a:p>
      </dgm:t>
    </dgm:pt>
    <dgm:pt modelId="{D0BF9CD0-87E4-457E-8579-CA8CC0A7C69A}" type="sibTrans" cxnId="{EF899ECC-1B33-44E4-9CFE-AD250778B3A8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82F5042B-D1F9-4038-BFC8-16907207EC49}">
      <dgm:prSet phldrT="[Text]" custT="1"/>
      <dgm:spPr>
        <a:solidFill>
          <a:schemeClr val="accent2">
            <a:lumMod val="60000"/>
            <a:lumOff val="4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Important information revealing further lines of inquiry</a:t>
          </a:r>
        </a:p>
      </dgm:t>
    </dgm:pt>
    <dgm:pt modelId="{37D4A519-CDFB-4578-ACF4-F3E1770B1C06}" type="parTrans" cxnId="{CE186D9B-F6A8-4EC9-B572-8B432F59DE43}">
      <dgm:prSet/>
      <dgm:spPr/>
      <dgm:t>
        <a:bodyPr/>
        <a:lstStyle/>
        <a:p>
          <a:endParaRPr lang="en-US"/>
        </a:p>
      </dgm:t>
    </dgm:pt>
    <dgm:pt modelId="{1AFF4A9E-7052-42E7-B218-CB075A562450}" type="sibTrans" cxnId="{CE186D9B-F6A8-4EC9-B572-8B432F59DE43}">
      <dgm:prSet/>
      <dgm:spPr>
        <a:solidFill>
          <a:schemeClr val="accent2">
            <a:lumMod val="75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009F20C8-5E8C-4A65-ABA7-D5577D139883}">
      <dgm:prSet phldrT="[Text]" custT="1"/>
      <dgm:spPr>
        <a:solidFill>
          <a:schemeClr val="accent2">
            <a:lumMod val="40000"/>
            <a:lumOff val="60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en-US" sz="2400" dirty="0">
              <a:solidFill>
                <a:schemeClr val="tx1"/>
              </a:solidFill>
            </a:rPr>
            <a:t>Relevant information to be considered in the prosecution decision</a:t>
          </a:r>
        </a:p>
      </dgm:t>
    </dgm:pt>
    <dgm:pt modelId="{E372C21E-0092-4EDC-8E71-67DB0B7DA7C4}" type="parTrans" cxnId="{10927B7B-E435-487A-9008-7E38AEB7D8E0}">
      <dgm:prSet/>
      <dgm:spPr/>
      <dgm:t>
        <a:bodyPr/>
        <a:lstStyle/>
        <a:p>
          <a:endParaRPr lang="en-US"/>
        </a:p>
      </dgm:t>
    </dgm:pt>
    <dgm:pt modelId="{BD58B056-83CC-44C0-B850-673C94199C9E}" type="sibTrans" cxnId="{10927B7B-E435-487A-9008-7E38AEB7D8E0}">
      <dgm:prSet/>
      <dgm:spPr/>
      <dgm:t>
        <a:bodyPr/>
        <a:lstStyle/>
        <a:p>
          <a:endParaRPr lang="en-US"/>
        </a:p>
      </dgm:t>
    </dgm:pt>
    <dgm:pt modelId="{779373AA-66C8-4871-BDDB-CA3D81A78046}" type="pres">
      <dgm:prSet presAssocID="{CAB1ED94-3E06-4B7A-BE84-D1E75BA31560}" presName="Name0" presStyleCnt="0">
        <dgm:presLayoutVars>
          <dgm:dir/>
          <dgm:resizeHandles val="exact"/>
        </dgm:presLayoutVars>
      </dgm:prSet>
      <dgm:spPr/>
    </dgm:pt>
    <dgm:pt modelId="{C47B679E-8469-41F7-B691-CF90BD46A52F}" type="pres">
      <dgm:prSet presAssocID="{8BA1E92F-910E-4BBD-B044-85044A1F3FE6}" presName="node" presStyleLbl="node1" presStyleIdx="0" presStyleCnt="3">
        <dgm:presLayoutVars>
          <dgm:bulletEnabled val="1"/>
        </dgm:presLayoutVars>
      </dgm:prSet>
      <dgm:spPr/>
    </dgm:pt>
    <dgm:pt modelId="{261E20D6-0600-4DD6-B740-AC9D626FE345}" type="pres">
      <dgm:prSet presAssocID="{D0BF9CD0-87E4-457E-8579-CA8CC0A7C69A}" presName="sibTrans" presStyleLbl="sibTrans2D1" presStyleIdx="0" presStyleCnt="2"/>
      <dgm:spPr/>
    </dgm:pt>
    <dgm:pt modelId="{1D67C727-FA88-40F8-BDE2-302637A61C2A}" type="pres">
      <dgm:prSet presAssocID="{D0BF9CD0-87E4-457E-8579-CA8CC0A7C69A}" presName="connectorText" presStyleLbl="sibTrans2D1" presStyleIdx="0" presStyleCnt="2"/>
      <dgm:spPr/>
    </dgm:pt>
    <dgm:pt modelId="{FF15559A-CAA8-454C-BD37-38CEC1DE7743}" type="pres">
      <dgm:prSet presAssocID="{82F5042B-D1F9-4038-BFC8-16907207EC49}" presName="node" presStyleLbl="node1" presStyleIdx="1" presStyleCnt="3">
        <dgm:presLayoutVars>
          <dgm:bulletEnabled val="1"/>
        </dgm:presLayoutVars>
      </dgm:prSet>
      <dgm:spPr/>
    </dgm:pt>
    <dgm:pt modelId="{46E6F455-0033-4536-843B-1430DBBF875F}" type="pres">
      <dgm:prSet presAssocID="{1AFF4A9E-7052-42E7-B218-CB075A562450}" presName="sibTrans" presStyleLbl="sibTrans2D1" presStyleIdx="1" presStyleCnt="2"/>
      <dgm:spPr/>
    </dgm:pt>
    <dgm:pt modelId="{3A26B5A9-81CD-44D3-8B7C-7C8A2C0A9EA8}" type="pres">
      <dgm:prSet presAssocID="{1AFF4A9E-7052-42E7-B218-CB075A562450}" presName="connectorText" presStyleLbl="sibTrans2D1" presStyleIdx="1" presStyleCnt="2"/>
      <dgm:spPr/>
    </dgm:pt>
    <dgm:pt modelId="{3B1FB046-ED01-42BD-803D-88716B9197C6}" type="pres">
      <dgm:prSet presAssocID="{009F20C8-5E8C-4A65-ABA7-D5577D139883}" presName="node" presStyleLbl="node1" presStyleIdx="2" presStyleCnt="3">
        <dgm:presLayoutVars>
          <dgm:bulletEnabled val="1"/>
        </dgm:presLayoutVars>
      </dgm:prSet>
      <dgm:spPr/>
    </dgm:pt>
  </dgm:ptLst>
  <dgm:cxnLst>
    <dgm:cxn modelId="{BA1D5C3C-00C5-40AE-B9FC-1DD8181AABFE}" type="presOf" srcId="{82F5042B-D1F9-4038-BFC8-16907207EC49}" destId="{FF15559A-CAA8-454C-BD37-38CEC1DE7743}" srcOrd="0" destOrd="0" presId="urn:microsoft.com/office/officeart/2005/8/layout/process1"/>
    <dgm:cxn modelId="{36665550-5859-4CD5-8DD4-47E8AB7E5A23}" type="presOf" srcId="{D0BF9CD0-87E4-457E-8579-CA8CC0A7C69A}" destId="{261E20D6-0600-4DD6-B740-AC9D626FE345}" srcOrd="0" destOrd="0" presId="urn:microsoft.com/office/officeart/2005/8/layout/process1"/>
    <dgm:cxn modelId="{10927B7B-E435-487A-9008-7E38AEB7D8E0}" srcId="{CAB1ED94-3E06-4B7A-BE84-D1E75BA31560}" destId="{009F20C8-5E8C-4A65-ABA7-D5577D139883}" srcOrd="2" destOrd="0" parTransId="{E372C21E-0092-4EDC-8E71-67DB0B7DA7C4}" sibTransId="{BD58B056-83CC-44C0-B850-673C94199C9E}"/>
    <dgm:cxn modelId="{13A55D8F-96B6-4CE7-B90F-5CD3D6F21E5C}" type="presOf" srcId="{1AFF4A9E-7052-42E7-B218-CB075A562450}" destId="{46E6F455-0033-4536-843B-1430DBBF875F}" srcOrd="0" destOrd="0" presId="urn:microsoft.com/office/officeart/2005/8/layout/process1"/>
    <dgm:cxn modelId="{CE186D9B-F6A8-4EC9-B572-8B432F59DE43}" srcId="{CAB1ED94-3E06-4B7A-BE84-D1E75BA31560}" destId="{82F5042B-D1F9-4038-BFC8-16907207EC49}" srcOrd="1" destOrd="0" parTransId="{37D4A519-CDFB-4578-ACF4-F3E1770B1C06}" sibTransId="{1AFF4A9E-7052-42E7-B218-CB075A562450}"/>
    <dgm:cxn modelId="{B73B32AB-B0E7-4258-8B07-3B3854B6D84D}" type="presOf" srcId="{8BA1E92F-910E-4BBD-B044-85044A1F3FE6}" destId="{C47B679E-8469-41F7-B691-CF90BD46A52F}" srcOrd="0" destOrd="0" presId="urn:microsoft.com/office/officeart/2005/8/layout/process1"/>
    <dgm:cxn modelId="{697EBAB1-C9DB-4AEA-8A12-413506703011}" type="presOf" srcId="{009F20C8-5E8C-4A65-ABA7-D5577D139883}" destId="{3B1FB046-ED01-42BD-803D-88716B9197C6}" srcOrd="0" destOrd="0" presId="urn:microsoft.com/office/officeart/2005/8/layout/process1"/>
    <dgm:cxn modelId="{0E884AC5-0448-429E-B958-E912FCA0E67E}" type="presOf" srcId="{D0BF9CD0-87E4-457E-8579-CA8CC0A7C69A}" destId="{1D67C727-FA88-40F8-BDE2-302637A61C2A}" srcOrd="1" destOrd="0" presId="urn:microsoft.com/office/officeart/2005/8/layout/process1"/>
    <dgm:cxn modelId="{EF899ECC-1B33-44E4-9CFE-AD250778B3A8}" srcId="{CAB1ED94-3E06-4B7A-BE84-D1E75BA31560}" destId="{8BA1E92F-910E-4BBD-B044-85044A1F3FE6}" srcOrd="0" destOrd="0" parTransId="{17A088D1-61A9-4FEA-9E4D-2F2E3234047A}" sibTransId="{D0BF9CD0-87E4-457E-8579-CA8CC0A7C69A}"/>
    <dgm:cxn modelId="{8A8180DF-A3FD-4293-AF19-9D0C529ED7EA}" type="presOf" srcId="{1AFF4A9E-7052-42E7-B218-CB075A562450}" destId="{3A26B5A9-81CD-44D3-8B7C-7C8A2C0A9EA8}" srcOrd="1" destOrd="0" presId="urn:microsoft.com/office/officeart/2005/8/layout/process1"/>
    <dgm:cxn modelId="{7AF642F8-18FF-4C2D-BD33-3F6AD015CD89}" type="presOf" srcId="{CAB1ED94-3E06-4B7A-BE84-D1E75BA31560}" destId="{779373AA-66C8-4871-BDDB-CA3D81A78046}" srcOrd="0" destOrd="0" presId="urn:microsoft.com/office/officeart/2005/8/layout/process1"/>
    <dgm:cxn modelId="{09209D6E-1D04-46EB-9587-2478D7EBEEB3}" type="presParOf" srcId="{779373AA-66C8-4871-BDDB-CA3D81A78046}" destId="{C47B679E-8469-41F7-B691-CF90BD46A52F}" srcOrd="0" destOrd="0" presId="urn:microsoft.com/office/officeart/2005/8/layout/process1"/>
    <dgm:cxn modelId="{AFE13945-690C-4271-B4B9-3F478661D4E1}" type="presParOf" srcId="{779373AA-66C8-4871-BDDB-CA3D81A78046}" destId="{261E20D6-0600-4DD6-B740-AC9D626FE345}" srcOrd="1" destOrd="0" presId="urn:microsoft.com/office/officeart/2005/8/layout/process1"/>
    <dgm:cxn modelId="{F1A8258C-780E-4F72-96DF-13B488079498}" type="presParOf" srcId="{261E20D6-0600-4DD6-B740-AC9D626FE345}" destId="{1D67C727-FA88-40F8-BDE2-302637A61C2A}" srcOrd="0" destOrd="0" presId="urn:microsoft.com/office/officeart/2005/8/layout/process1"/>
    <dgm:cxn modelId="{BCF47008-9DB7-490C-8825-D9D461CA286B}" type="presParOf" srcId="{779373AA-66C8-4871-BDDB-CA3D81A78046}" destId="{FF15559A-CAA8-454C-BD37-38CEC1DE7743}" srcOrd="2" destOrd="0" presId="urn:microsoft.com/office/officeart/2005/8/layout/process1"/>
    <dgm:cxn modelId="{27C39B24-034A-498D-A036-1A86BAD32E43}" type="presParOf" srcId="{779373AA-66C8-4871-BDDB-CA3D81A78046}" destId="{46E6F455-0033-4536-843B-1430DBBF875F}" srcOrd="3" destOrd="0" presId="urn:microsoft.com/office/officeart/2005/8/layout/process1"/>
    <dgm:cxn modelId="{D431C582-15DA-4074-91E4-1717C09CC570}" type="presParOf" srcId="{46E6F455-0033-4536-843B-1430DBBF875F}" destId="{3A26B5A9-81CD-44D3-8B7C-7C8A2C0A9EA8}" srcOrd="0" destOrd="0" presId="urn:microsoft.com/office/officeart/2005/8/layout/process1"/>
    <dgm:cxn modelId="{BE94AF77-2C2C-4868-BFB1-F90B6593A6FF}" type="presParOf" srcId="{779373AA-66C8-4871-BDDB-CA3D81A78046}" destId="{3B1FB046-ED01-42BD-803D-88716B9197C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0C72B5-9817-4783-9898-E1DA0A960CB7}" type="doc">
      <dgm:prSet loTypeId="urn:microsoft.com/office/officeart/2005/8/layout/matrix2" loCatId="matrix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E1E64B6-B275-4727-A753-8465A81BB7B9}">
      <dgm:prSet/>
      <dgm:spPr/>
      <dgm:t>
        <a:bodyPr/>
        <a:lstStyle/>
        <a:p>
          <a:r>
            <a:rPr lang="en-GB" dirty="0"/>
            <a:t>It is essential that all suspect interviews comply with Code E PACE 1984, </a:t>
          </a:r>
          <a:endParaRPr lang="en-US" dirty="0"/>
        </a:p>
      </dgm:t>
    </dgm:pt>
    <dgm:pt modelId="{B8968B60-BC48-4231-87B1-09AE5D385E3F}" type="parTrans" cxnId="{5F4888FF-AAE3-4FE3-8A85-0F20A01B745C}">
      <dgm:prSet/>
      <dgm:spPr/>
      <dgm:t>
        <a:bodyPr/>
        <a:lstStyle/>
        <a:p>
          <a:endParaRPr lang="en-US"/>
        </a:p>
      </dgm:t>
    </dgm:pt>
    <dgm:pt modelId="{C1FDF73D-8B52-4A16-87F2-0E2D93F23478}" type="sibTrans" cxnId="{5F4888FF-AAE3-4FE3-8A85-0F20A01B745C}">
      <dgm:prSet/>
      <dgm:spPr/>
      <dgm:t>
        <a:bodyPr/>
        <a:lstStyle/>
        <a:p>
          <a:endParaRPr lang="en-US"/>
        </a:p>
      </dgm:t>
    </dgm:pt>
    <dgm:pt modelId="{2A9B83C6-A4E6-4657-943E-B92BFE5BD57B}">
      <dgm:prSet/>
      <dgm:spPr/>
      <dgm:t>
        <a:bodyPr/>
        <a:lstStyle/>
        <a:p>
          <a:r>
            <a:rPr lang="en-GB" dirty="0"/>
            <a:t>That the suspect is Provided with their rights,</a:t>
          </a:r>
          <a:endParaRPr lang="en-US" dirty="0"/>
        </a:p>
      </dgm:t>
    </dgm:pt>
    <dgm:pt modelId="{35E99862-9EEF-444E-BDA9-25FE2B7B6E93}" type="parTrans" cxnId="{4E496881-DEEF-490C-A710-61C17E7F58CA}">
      <dgm:prSet/>
      <dgm:spPr/>
      <dgm:t>
        <a:bodyPr/>
        <a:lstStyle/>
        <a:p>
          <a:endParaRPr lang="en-US"/>
        </a:p>
      </dgm:t>
    </dgm:pt>
    <dgm:pt modelId="{04E5F96A-1D01-41E8-81B3-3ADC66B5BA13}" type="sibTrans" cxnId="{4E496881-DEEF-490C-A710-61C17E7F58CA}">
      <dgm:prSet/>
      <dgm:spPr/>
      <dgm:t>
        <a:bodyPr/>
        <a:lstStyle/>
        <a:p>
          <a:endParaRPr lang="en-US"/>
        </a:p>
      </dgm:t>
    </dgm:pt>
    <dgm:pt modelId="{31A018C4-90D3-4141-A261-8C1A3C3921BB}">
      <dgm:prSet/>
      <dgm:spPr/>
      <dgm:t>
        <a:bodyPr/>
        <a:lstStyle/>
        <a:p>
          <a:r>
            <a:rPr lang="en-GB"/>
            <a:t>They are cautioned appropriately and,</a:t>
          </a:r>
          <a:endParaRPr lang="en-US"/>
        </a:p>
      </dgm:t>
    </dgm:pt>
    <dgm:pt modelId="{C3FEBB92-17D2-4F68-AE6B-6F05C03EABDD}" type="parTrans" cxnId="{CA57ED08-BA1E-43E3-B969-18D5C43EAD42}">
      <dgm:prSet/>
      <dgm:spPr/>
      <dgm:t>
        <a:bodyPr/>
        <a:lstStyle/>
        <a:p>
          <a:endParaRPr lang="en-US"/>
        </a:p>
      </dgm:t>
    </dgm:pt>
    <dgm:pt modelId="{7A4B20C9-5992-4DFE-902D-B8BF4207DD87}" type="sibTrans" cxnId="{CA57ED08-BA1E-43E3-B969-18D5C43EAD42}">
      <dgm:prSet/>
      <dgm:spPr/>
      <dgm:t>
        <a:bodyPr/>
        <a:lstStyle/>
        <a:p>
          <a:endParaRPr lang="en-US"/>
        </a:p>
      </dgm:t>
    </dgm:pt>
    <dgm:pt modelId="{F9D5B343-C69F-4D41-A7B2-3A233E2387C5}">
      <dgm:prSet/>
      <dgm:spPr/>
      <dgm:t>
        <a:bodyPr/>
        <a:lstStyle/>
        <a:p>
          <a:r>
            <a:rPr lang="en-GB"/>
            <a:t>That the interview is properly recorded.</a:t>
          </a:r>
          <a:endParaRPr lang="en-US"/>
        </a:p>
      </dgm:t>
    </dgm:pt>
    <dgm:pt modelId="{C664D96C-1D3B-4953-8C9E-D8C2D8957814}" type="parTrans" cxnId="{BFF92F4E-0CF5-4B33-B216-7D82DF85CC9E}">
      <dgm:prSet/>
      <dgm:spPr/>
      <dgm:t>
        <a:bodyPr/>
        <a:lstStyle/>
        <a:p>
          <a:endParaRPr lang="en-US"/>
        </a:p>
      </dgm:t>
    </dgm:pt>
    <dgm:pt modelId="{1C5C75A9-66DE-4861-A552-BB57B35F460B}" type="sibTrans" cxnId="{BFF92F4E-0CF5-4B33-B216-7D82DF85CC9E}">
      <dgm:prSet/>
      <dgm:spPr/>
      <dgm:t>
        <a:bodyPr/>
        <a:lstStyle/>
        <a:p>
          <a:endParaRPr lang="en-US"/>
        </a:p>
      </dgm:t>
    </dgm:pt>
    <dgm:pt modelId="{5F1B7242-412F-44A1-9EA0-3FF2F8969768}" type="pres">
      <dgm:prSet presAssocID="{C70C72B5-9817-4783-9898-E1DA0A960CB7}" presName="matrix" presStyleCnt="0">
        <dgm:presLayoutVars>
          <dgm:chMax val="1"/>
          <dgm:dir/>
          <dgm:resizeHandles val="exact"/>
        </dgm:presLayoutVars>
      </dgm:prSet>
      <dgm:spPr/>
    </dgm:pt>
    <dgm:pt modelId="{3451294A-4D62-422C-A5BA-71D31365CEEC}" type="pres">
      <dgm:prSet presAssocID="{C70C72B5-9817-4783-9898-E1DA0A960CB7}" presName="axisShape" presStyleLbl="bgShp" presStyleIdx="0" presStyleCnt="1"/>
      <dgm:spPr/>
    </dgm:pt>
    <dgm:pt modelId="{DA450080-F28E-44F5-B78B-359E7CD223C7}" type="pres">
      <dgm:prSet presAssocID="{C70C72B5-9817-4783-9898-E1DA0A960CB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D769F10-0134-4323-96C6-D8AB8534EB35}" type="pres">
      <dgm:prSet presAssocID="{C70C72B5-9817-4783-9898-E1DA0A960CB7}" presName="rect2" presStyleLbl="node1" presStyleIdx="1" presStyleCnt="4" custScaleX="118897">
        <dgm:presLayoutVars>
          <dgm:chMax val="0"/>
          <dgm:chPref val="0"/>
          <dgm:bulletEnabled val="1"/>
        </dgm:presLayoutVars>
      </dgm:prSet>
      <dgm:spPr/>
    </dgm:pt>
    <dgm:pt modelId="{06188150-F37C-4B41-B4FC-F5AB13A11CE7}" type="pres">
      <dgm:prSet presAssocID="{C70C72B5-9817-4783-9898-E1DA0A960CB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C5522B3-E0BD-4FDB-87CA-BFA4D3C5C1BC}" type="pres">
      <dgm:prSet presAssocID="{C70C72B5-9817-4783-9898-E1DA0A960CB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A57ED08-BA1E-43E3-B969-18D5C43EAD42}" srcId="{C70C72B5-9817-4783-9898-E1DA0A960CB7}" destId="{31A018C4-90D3-4141-A261-8C1A3C3921BB}" srcOrd="2" destOrd="0" parTransId="{C3FEBB92-17D2-4F68-AE6B-6F05C03EABDD}" sibTransId="{7A4B20C9-5992-4DFE-902D-B8BF4207DD87}"/>
    <dgm:cxn modelId="{4EF4EE15-076C-47CA-AC77-75C4A3B57043}" type="presOf" srcId="{2A9B83C6-A4E6-4657-943E-B92BFE5BD57B}" destId="{AD769F10-0134-4323-96C6-D8AB8534EB35}" srcOrd="0" destOrd="0" presId="urn:microsoft.com/office/officeart/2005/8/layout/matrix2"/>
    <dgm:cxn modelId="{F554D320-0F9E-4EF7-8778-B51CBA771D45}" type="presOf" srcId="{C70C72B5-9817-4783-9898-E1DA0A960CB7}" destId="{5F1B7242-412F-44A1-9EA0-3FF2F8969768}" srcOrd="0" destOrd="0" presId="urn:microsoft.com/office/officeart/2005/8/layout/matrix2"/>
    <dgm:cxn modelId="{49BC603E-17EB-4988-BA2D-B06D1E7D31BF}" type="presOf" srcId="{31A018C4-90D3-4141-A261-8C1A3C3921BB}" destId="{06188150-F37C-4B41-B4FC-F5AB13A11CE7}" srcOrd="0" destOrd="0" presId="urn:microsoft.com/office/officeart/2005/8/layout/matrix2"/>
    <dgm:cxn modelId="{BFF92F4E-0CF5-4B33-B216-7D82DF85CC9E}" srcId="{C70C72B5-9817-4783-9898-E1DA0A960CB7}" destId="{F9D5B343-C69F-4D41-A7B2-3A233E2387C5}" srcOrd="3" destOrd="0" parTransId="{C664D96C-1D3B-4953-8C9E-D8C2D8957814}" sibTransId="{1C5C75A9-66DE-4861-A552-BB57B35F460B}"/>
    <dgm:cxn modelId="{4E496881-DEEF-490C-A710-61C17E7F58CA}" srcId="{C70C72B5-9817-4783-9898-E1DA0A960CB7}" destId="{2A9B83C6-A4E6-4657-943E-B92BFE5BD57B}" srcOrd="1" destOrd="0" parTransId="{35E99862-9EEF-444E-BDA9-25FE2B7B6E93}" sibTransId="{04E5F96A-1D01-41E8-81B3-3ADC66B5BA13}"/>
    <dgm:cxn modelId="{270B86A8-6632-4A6C-A330-B810C8039EB5}" type="presOf" srcId="{F9D5B343-C69F-4D41-A7B2-3A233E2387C5}" destId="{BC5522B3-E0BD-4FDB-87CA-BFA4D3C5C1BC}" srcOrd="0" destOrd="0" presId="urn:microsoft.com/office/officeart/2005/8/layout/matrix2"/>
    <dgm:cxn modelId="{397C0CED-18D3-45F2-8700-7546978A09D8}" type="presOf" srcId="{FE1E64B6-B275-4727-A753-8465A81BB7B9}" destId="{DA450080-F28E-44F5-B78B-359E7CD223C7}" srcOrd="0" destOrd="0" presId="urn:microsoft.com/office/officeart/2005/8/layout/matrix2"/>
    <dgm:cxn modelId="{5F4888FF-AAE3-4FE3-8A85-0F20A01B745C}" srcId="{C70C72B5-9817-4783-9898-E1DA0A960CB7}" destId="{FE1E64B6-B275-4727-A753-8465A81BB7B9}" srcOrd="0" destOrd="0" parTransId="{B8968B60-BC48-4231-87B1-09AE5D385E3F}" sibTransId="{C1FDF73D-8B52-4A16-87F2-0E2D93F23478}"/>
    <dgm:cxn modelId="{539D402F-54B7-4735-B6ED-3770E63202C2}" type="presParOf" srcId="{5F1B7242-412F-44A1-9EA0-3FF2F8969768}" destId="{3451294A-4D62-422C-A5BA-71D31365CEEC}" srcOrd="0" destOrd="0" presId="urn:microsoft.com/office/officeart/2005/8/layout/matrix2"/>
    <dgm:cxn modelId="{5E6DDDDF-DD89-4E70-8F8F-4EB2FE8F4881}" type="presParOf" srcId="{5F1B7242-412F-44A1-9EA0-3FF2F8969768}" destId="{DA450080-F28E-44F5-B78B-359E7CD223C7}" srcOrd="1" destOrd="0" presId="urn:microsoft.com/office/officeart/2005/8/layout/matrix2"/>
    <dgm:cxn modelId="{31BAC915-C5B6-493B-8295-2B9F3133D5B5}" type="presParOf" srcId="{5F1B7242-412F-44A1-9EA0-3FF2F8969768}" destId="{AD769F10-0134-4323-96C6-D8AB8534EB35}" srcOrd="2" destOrd="0" presId="urn:microsoft.com/office/officeart/2005/8/layout/matrix2"/>
    <dgm:cxn modelId="{C6061861-09B3-4083-8F16-BDE72A18F449}" type="presParOf" srcId="{5F1B7242-412F-44A1-9EA0-3FF2F8969768}" destId="{06188150-F37C-4B41-B4FC-F5AB13A11CE7}" srcOrd="3" destOrd="0" presId="urn:microsoft.com/office/officeart/2005/8/layout/matrix2"/>
    <dgm:cxn modelId="{5D240794-F9F7-4B1F-B926-AF9FB036FDE2}" type="presParOf" srcId="{5F1B7242-412F-44A1-9EA0-3FF2F8969768}" destId="{BC5522B3-E0BD-4FDB-87CA-BFA4D3C5C1BC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F88F19-1B5C-4152-813F-2738402A0A68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B91F1A2-AF05-46C5-9745-F4F7411103D1}">
      <dgm:prSet custT="1"/>
      <dgm:spPr/>
      <dgm:t>
        <a:bodyPr/>
        <a:lstStyle/>
        <a:p>
          <a:r>
            <a:rPr lang="en-GB" sz="2000" dirty="0"/>
            <a:t>Ensure that Interviews were conducted in a fair and lawful manner</a:t>
          </a:r>
          <a:endParaRPr lang="en-US" sz="2000" dirty="0"/>
        </a:p>
      </dgm:t>
    </dgm:pt>
    <dgm:pt modelId="{FCDB9A0C-1D8D-4EFD-8A31-401211DBF4C0}" type="parTrans" cxnId="{E9B46CF1-43B0-4BAC-B625-7E92F981ABCF}">
      <dgm:prSet/>
      <dgm:spPr/>
      <dgm:t>
        <a:bodyPr/>
        <a:lstStyle/>
        <a:p>
          <a:endParaRPr lang="en-US"/>
        </a:p>
      </dgm:t>
    </dgm:pt>
    <dgm:pt modelId="{5C0E103F-8C41-4126-90DE-679B8024DC09}" type="sibTrans" cxnId="{E9B46CF1-43B0-4BAC-B625-7E92F981ABCF}">
      <dgm:prSet/>
      <dgm:spPr/>
      <dgm:t>
        <a:bodyPr/>
        <a:lstStyle/>
        <a:p>
          <a:endParaRPr lang="en-US"/>
        </a:p>
      </dgm:t>
    </dgm:pt>
    <dgm:pt modelId="{35F5B9FE-CAE5-4E43-8DAB-2ACA449616E3}">
      <dgm:prSet custT="1"/>
      <dgm:spPr/>
      <dgm:t>
        <a:bodyPr/>
        <a:lstStyle/>
        <a:p>
          <a:r>
            <a:rPr lang="en-GB" sz="2000" dirty="0"/>
            <a:t>That they had the opportunity to receive legal advice, and this was free and independent of the police</a:t>
          </a:r>
          <a:endParaRPr lang="en-US" sz="2000" dirty="0"/>
        </a:p>
      </dgm:t>
    </dgm:pt>
    <dgm:pt modelId="{03806D64-8670-4991-A5C7-2E181DF8FEDE}" type="parTrans" cxnId="{C826626D-27FD-4193-83FD-9E1BFD2761EF}">
      <dgm:prSet/>
      <dgm:spPr/>
      <dgm:t>
        <a:bodyPr/>
        <a:lstStyle/>
        <a:p>
          <a:endParaRPr lang="en-US"/>
        </a:p>
      </dgm:t>
    </dgm:pt>
    <dgm:pt modelId="{9A31F553-D0EF-451C-BB83-97539345A1E3}" type="sibTrans" cxnId="{C826626D-27FD-4193-83FD-9E1BFD2761EF}">
      <dgm:prSet/>
      <dgm:spPr/>
      <dgm:t>
        <a:bodyPr/>
        <a:lstStyle/>
        <a:p>
          <a:endParaRPr lang="en-US"/>
        </a:p>
      </dgm:t>
    </dgm:pt>
    <dgm:pt modelId="{20F90997-3D0E-48D2-A6C5-64BB32691ADD}">
      <dgm:prSet custT="1"/>
      <dgm:spPr/>
      <dgm:t>
        <a:bodyPr/>
        <a:lstStyle/>
        <a:p>
          <a:r>
            <a:rPr lang="en-GB" sz="2000" dirty="0"/>
            <a:t>That Children and vulnerable persons had an appropriate adult independent of the police to explain things to them.</a:t>
          </a:r>
          <a:endParaRPr lang="en-US" sz="2000" dirty="0"/>
        </a:p>
      </dgm:t>
    </dgm:pt>
    <dgm:pt modelId="{CCD135CD-D6D5-4729-A34A-7FC9940CC3A1}" type="parTrans" cxnId="{EBC1B902-C8A0-4D7B-9981-7B8086E4EDE4}">
      <dgm:prSet/>
      <dgm:spPr/>
      <dgm:t>
        <a:bodyPr/>
        <a:lstStyle/>
        <a:p>
          <a:endParaRPr lang="en-US"/>
        </a:p>
      </dgm:t>
    </dgm:pt>
    <dgm:pt modelId="{1292A297-E45C-4FF8-A3F4-F0B843EAD232}" type="sibTrans" cxnId="{EBC1B902-C8A0-4D7B-9981-7B8086E4EDE4}">
      <dgm:prSet/>
      <dgm:spPr/>
      <dgm:t>
        <a:bodyPr/>
        <a:lstStyle/>
        <a:p>
          <a:endParaRPr lang="en-US"/>
        </a:p>
      </dgm:t>
    </dgm:pt>
    <dgm:pt modelId="{7C064106-80C8-4D1E-B5CB-9660F765F8CA}" type="pres">
      <dgm:prSet presAssocID="{37F88F19-1B5C-4152-813F-2738402A0A6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9E28D11-C9D4-4FD8-9BD5-53A3310D5701}" type="pres">
      <dgm:prSet presAssocID="{9B91F1A2-AF05-46C5-9745-F4F7411103D1}" presName="hierRoot1" presStyleCnt="0"/>
      <dgm:spPr/>
    </dgm:pt>
    <dgm:pt modelId="{460F8D62-323D-42D5-87ED-ED1B432BA39E}" type="pres">
      <dgm:prSet presAssocID="{9B91F1A2-AF05-46C5-9745-F4F7411103D1}" presName="composite" presStyleCnt="0"/>
      <dgm:spPr/>
    </dgm:pt>
    <dgm:pt modelId="{3221C707-9750-485A-803F-C16E465F288D}" type="pres">
      <dgm:prSet presAssocID="{9B91F1A2-AF05-46C5-9745-F4F7411103D1}" presName="background" presStyleLbl="node0" presStyleIdx="0" presStyleCnt="3"/>
      <dgm:spPr/>
    </dgm:pt>
    <dgm:pt modelId="{C9347A92-6D07-493A-8B82-5B437E2F53BA}" type="pres">
      <dgm:prSet presAssocID="{9B91F1A2-AF05-46C5-9745-F4F7411103D1}" presName="text" presStyleLbl="fgAcc0" presStyleIdx="0" presStyleCnt="3">
        <dgm:presLayoutVars>
          <dgm:chPref val="3"/>
        </dgm:presLayoutVars>
      </dgm:prSet>
      <dgm:spPr/>
    </dgm:pt>
    <dgm:pt modelId="{FD043F22-C96A-44EB-9DE2-4DC5AF0EFED1}" type="pres">
      <dgm:prSet presAssocID="{9B91F1A2-AF05-46C5-9745-F4F7411103D1}" presName="hierChild2" presStyleCnt="0"/>
      <dgm:spPr/>
    </dgm:pt>
    <dgm:pt modelId="{8F9DF51E-B872-46A4-BFEA-C0D212641518}" type="pres">
      <dgm:prSet presAssocID="{35F5B9FE-CAE5-4E43-8DAB-2ACA449616E3}" presName="hierRoot1" presStyleCnt="0"/>
      <dgm:spPr/>
    </dgm:pt>
    <dgm:pt modelId="{8F9F859C-F893-45EC-8E54-F34DA22BC757}" type="pres">
      <dgm:prSet presAssocID="{35F5B9FE-CAE5-4E43-8DAB-2ACA449616E3}" presName="composite" presStyleCnt="0"/>
      <dgm:spPr/>
    </dgm:pt>
    <dgm:pt modelId="{B20A00CC-9305-4E03-B8C9-B08EEEB7AA84}" type="pres">
      <dgm:prSet presAssocID="{35F5B9FE-CAE5-4E43-8DAB-2ACA449616E3}" presName="background" presStyleLbl="node0" presStyleIdx="1" presStyleCnt="3"/>
      <dgm:spPr/>
    </dgm:pt>
    <dgm:pt modelId="{A4A81734-65ED-4469-9A70-3623B6A58629}" type="pres">
      <dgm:prSet presAssocID="{35F5B9FE-CAE5-4E43-8DAB-2ACA449616E3}" presName="text" presStyleLbl="fgAcc0" presStyleIdx="1" presStyleCnt="3">
        <dgm:presLayoutVars>
          <dgm:chPref val="3"/>
        </dgm:presLayoutVars>
      </dgm:prSet>
      <dgm:spPr/>
    </dgm:pt>
    <dgm:pt modelId="{ABC94B48-AC05-4FC5-B3F0-500DC0D722B3}" type="pres">
      <dgm:prSet presAssocID="{35F5B9FE-CAE5-4E43-8DAB-2ACA449616E3}" presName="hierChild2" presStyleCnt="0"/>
      <dgm:spPr/>
    </dgm:pt>
    <dgm:pt modelId="{BA6FB5E2-D1D4-4C99-ACFC-CA38158849BC}" type="pres">
      <dgm:prSet presAssocID="{20F90997-3D0E-48D2-A6C5-64BB32691ADD}" presName="hierRoot1" presStyleCnt="0"/>
      <dgm:spPr/>
    </dgm:pt>
    <dgm:pt modelId="{344598EF-D0BF-493C-8A19-50832D1332F9}" type="pres">
      <dgm:prSet presAssocID="{20F90997-3D0E-48D2-A6C5-64BB32691ADD}" presName="composite" presStyleCnt="0"/>
      <dgm:spPr/>
    </dgm:pt>
    <dgm:pt modelId="{8541EBCC-37C7-46A7-9FD2-0A01EA6B98FE}" type="pres">
      <dgm:prSet presAssocID="{20F90997-3D0E-48D2-A6C5-64BB32691ADD}" presName="background" presStyleLbl="node0" presStyleIdx="2" presStyleCnt="3"/>
      <dgm:spPr/>
    </dgm:pt>
    <dgm:pt modelId="{EA14F2B3-9E37-4891-ACCC-0226920C2672}" type="pres">
      <dgm:prSet presAssocID="{20F90997-3D0E-48D2-A6C5-64BB32691ADD}" presName="text" presStyleLbl="fgAcc0" presStyleIdx="2" presStyleCnt="3">
        <dgm:presLayoutVars>
          <dgm:chPref val="3"/>
        </dgm:presLayoutVars>
      </dgm:prSet>
      <dgm:spPr/>
    </dgm:pt>
    <dgm:pt modelId="{3ABA480A-E60E-4757-BB70-F51E8697F134}" type="pres">
      <dgm:prSet presAssocID="{20F90997-3D0E-48D2-A6C5-64BB32691ADD}" presName="hierChild2" presStyleCnt="0"/>
      <dgm:spPr/>
    </dgm:pt>
  </dgm:ptLst>
  <dgm:cxnLst>
    <dgm:cxn modelId="{EBC1B902-C8A0-4D7B-9981-7B8086E4EDE4}" srcId="{37F88F19-1B5C-4152-813F-2738402A0A68}" destId="{20F90997-3D0E-48D2-A6C5-64BB32691ADD}" srcOrd="2" destOrd="0" parTransId="{CCD135CD-D6D5-4729-A34A-7FC9940CC3A1}" sibTransId="{1292A297-E45C-4FF8-A3F4-F0B843EAD232}"/>
    <dgm:cxn modelId="{C801C016-AA85-4148-87E9-4132DF15F893}" type="presOf" srcId="{9B91F1A2-AF05-46C5-9745-F4F7411103D1}" destId="{C9347A92-6D07-493A-8B82-5B437E2F53BA}" srcOrd="0" destOrd="0" presId="urn:microsoft.com/office/officeart/2005/8/layout/hierarchy1"/>
    <dgm:cxn modelId="{C826626D-27FD-4193-83FD-9E1BFD2761EF}" srcId="{37F88F19-1B5C-4152-813F-2738402A0A68}" destId="{35F5B9FE-CAE5-4E43-8DAB-2ACA449616E3}" srcOrd="1" destOrd="0" parTransId="{03806D64-8670-4991-A5C7-2E181DF8FEDE}" sibTransId="{9A31F553-D0EF-451C-BB83-97539345A1E3}"/>
    <dgm:cxn modelId="{171BA057-E9F1-400D-BE13-E3ADA57FA3D7}" type="presOf" srcId="{35F5B9FE-CAE5-4E43-8DAB-2ACA449616E3}" destId="{A4A81734-65ED-4469-9A70-3623B6A58629}" srcOrd="0" destOrd="0" presId="urn:microsoft.com/office/officeart/2005/8/layout/hierarchy1"/>
    <dgm:cxn modelId="{D38E0499-7D98-4748-BD26-139FEC4EB112}" type="presOf" srcId="{37F88F19-1B5C-4152-813F-2738402A0A68}" destId="{7C064106-80C8-4D1E-B5CB-9660F765F8CA}" srcOrd="0" destOrd="0" presId="urn:microsoft.com/office/officeart/2005/8/layout/hierarchy1"/>
    <dgm:cxn modelId="{F8C3BEE7-5ABB-4361-AD9B-3A9354FE732D}" type="presOf" srcId="{20F90997-3D0E-48D2-A6C5-64BB32691ADD}" destId="{EA14F2B3-9E37-4891-ACCC-0226920C2672}" srcOrd="0" destOrd="0" presId="urn:microsoft.com/office/officeart/2005/8/layout/hierarchy1"/>
    <dgm:cxn modelId="{E9B46CF1-43B0-4BAC-B625-7E92F981ABCF}" srcId="{37F88F19-1B5C-4152-813F-2738402A0A68}" destId="{9B91F1A2-AF05-46C5-9745-F4F7411103D1}" srcOrd="0" destOrd="0" parTransId="{FCDB9A0C-1D8D-4EFD-8A31-401211DBF4C0}" sibTransId="{5C0E103F-8C41-4126-90DE-679B8024DC09}"/>
    <dgm:cxn modelId="{F513A900-A099-46D3-971D-A480A03B8F8F}" type="presParOf" srcId="{7C064106-80C8-4D1E-B5CB-9660F765F8CA}" destId="{69E28D11-C9D4-4FD8-9BD5-53A3310D5701}" srcOrd="0" destOrd="0" presId="urn:microsoft.com/office/officeart/2005/8/layout/hierarchy1"/>
    <dgm:cxn modelId="{BA484CEE-2DD4-4ED0-AB21-23F94C4DD6BA}" type="presParOf" srcId="{69E28D11-C9D4-4FD8-9BD5-53A3310D5701}" destId="{460F8D62-323D-42D5-87ED-ED1B432BA39E}" srcOrd="0" destOrd="0" presId="urn:microsoft.com/office/officeart/2005/8/layout/hierarchy1"/>
    <dgm:cxn modelId="{C943CB94-0A98-4CCF-AE56-D6AD6BD44319}" type="presParOf" srcId="{460F8D62-323D-42D5-87ED-ED1B432BA39E}" destId="{3221C707-9750-485A-803F-C16E465F288D}" srcOrd="0" destOrd="0" presId="urn:microsoft.com/office/officeart/2005/8/layout/hierarchy1"/>
    <dgm:cxn modelId="{74F1F0B9-4E4F-4DB3-BAC9-A660F4861438}" type="presParOf" srcId="{460F8D62-323D-42D5-87ED-ED1B432BA39E}" destId="{C9347A92-6D07-493A-8B82-5B437E2F53BA}" srcOrd="1" destOrd="0" presId="urn:microsoft.com/office/officeart/2005/8/layout/hierarchy1"/>
    <dgm:cxn modelId="{4B5CB378-D969-43AC-B147-2096758720E2}" type="presParOf" srcId="{69E28D11-C9D4-4FD8-9BD5-53A3310D5701}" destId="{FD043F22-C96A-44EB-9DE2-4DC5AF0EFED1}" srcOrd="1" destOrd="0" presId="urn:microsoft.com/office/officeart/2005/8/layout/hierarchy1"/>
    <dgm:cxn modelId="{D63537ED-2CE6-445E-9061-E362F765A0E4}" type="presParOf" srcId="{7C064106-80C8-4D1E-B5CB-9660F765F8CA}" destId="{8F9DF51E-B872-46A4-BFEA-C0D212641518}" srcOrd="1" destOrd="0" presId="urn:microsoft.com/office/officeart/2005/8/layout/hierarchy1"/>
    <dgm:cxn modelId="{AFCED4E3-8789-41CC-92EB-8A657E88F548}" type="presParOf" srcId="{8F9DF51E-B872-46A4-BFEA-C0D212641518}" destId="{8F9F859C-F893-45EC-8E54-F34DA22BC757}" srcOrd="0" destOrd="0" presId="urn:microsoft.com/office/officeart/2005/8/layout/hierarchy1"/>
    <dgm:cxn modelId="{34EA29C4-57F8-4A0C-ACF1-48D59FAD805A}" type="presParOf" srcId="{8F9F859C-F893-45EC-8E54-F34DA22BC757}" destId="{B20A00CC-9305-4E03-B8C9-B08EEEB7AA84}" srcOrd="0" destOrd="0" presId="urn:microsoft.com/office/officeart/2005/8/layout/hierarchy1"/>
    <dgm:cxn modelId="{E12C6C0F-8570-4B30-9E18-B77653235D9F}" type="presParOf" srcId="{8F9F859C-F893-45EC-8E54-F34DA22BC757}" destId="{A4A81734-65ED-4469-9A70-3623B6A58629}" srcOrd="1" destOrd="0" presId="urn:microsoft.com/office/officeart/2005/8/layout/hierarchy1"/>
    <dgm:cxn modelId="{FC01F2BC-4FEC-410F-BA8B-7FB7A9E7BB3E}" type="presParOf" srcId="{8F9DF51E-B872-46A4-BFEA-C0D212641518}" destId="{ABC94B48-AC05-4FC5-B3F0-500DC0D722B3}" srcOrd="1" destOrd="0" presId="urn:microsoft.com/office/officeart/2005/8/layout/hierarchy1"/>
    <dgm:cxn modelId="{7B433C98-40FA-4BB8-95AA-520D9D574F0E}" type="presParOf" srcId="{7C064106-80C8-4D1E-B5CB-9660F765F8CA}" destId="{BA6FB5E2-D1D4-4C99-ACFC-CA38158849BC}" srcOrd="2" destOrd="0" presId="urn:microsoft.com/office/officeart/2005/8/layout/hierarchy1"/>
    <dgm:cxn modelId="{F285274F-6B50-4A78-97B1-FA28BC24720D}" type="presParOf" srcId="{BA6FB5E2-D1D4-4C99-ACFC-CA38158849BC}" destId="{344598EF-D0BF-493C-8A19-50832D1332F9}" srcOrd="0" destOrd="0" presId="urn:microsoft.com/office/officeart/2005/8/layout/hierarchy1"/>
    <dgm:cxn modelId="{2F244563-B11B-400B-91CE-726AD055664B}" type="presParOf" srcId="{344598EF-D0BF-493C-8A19-50832D1332F9}" destId="{8541EBCC-37C7-46A7-9FD2-0A01EA6B98FE}" srcOrd="0" destOrd="0" presId="urn:microsoft.com/office/officeart/2005/8/layout/hierarchy1"/>
    <dgm:cxn modelId="{57F2F962-F98B-4D80-9E98-158C797247E7}" type="presParOf" srcId="{344598EF-D0BF-493C-8A19-50832D1332F9}" destId="{EA14F2B3-9E37-4891-ACCC-0226920C2672}" srcOrd="1" destOrd="0" presId="urn:microsoft.com/office/officeart/2005/8/layout/hierarchy1"/>
    <dgm:cxn modelId="{49AAACE8-FEBE-40B7-A464-13DB3621A105}" type="presParOf" srcId="{BA6FB5E2-D1D4-4C99-ACFC-CA38158849BC}" destId="{3ABA480A-E60E-4757-BB70-F51E8697F13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36BEBA-5096-4867-A333-E8B4B5DA2E5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5EE2D5-8CC5-47DA-9966-3F1ADCA72013}">
      <dgm:prSet/>
      <dgm:spPr/>
      <dgm:t>
        <a:bodyPr/>
        <a:lstStyle/>
        <a:p>
          <a:r>
            <a:rPr lang="en-GB"/>
            <a:t>That interviewees were not subject to oppressive practices</a:t>
          </a:r>
          <a:endParaRPr lang="en-US"/>
        </a:p>
      </dgm:t>
    </dgm:pt>
    <dgm:pt modelId="{BDD44D38-21C4-490C-A917-07D2AAF0A28F}" type="parTrans" cxnId="{116B8A53-A766-43FE-8C01-EFEAEBC623CF}">
      <dgm:prSet/>
      <dgm:spPr/>
      <dgm:t>
        <a:bodyPr/>
        <a:lstStyle/>
        <a:p>
          <a:endParaRPr lang="en-US"/>
        </a:p>
      </dgm:t>
    </dgm:pt>
    <dgm:pt modelId="{7B6964A5-8A86-4670-8658-A65E95C60972}" type="sibTrans" cxnId="{116B8A53-A766-43FE-8C01-EFEAEBC623CF}">
      <dgm:prSet/>
      <dgm:spPr/>
      <dgm:t>
        <a:bodyPr/>
        <a:lstStyle/>
        <a:p>
          <a:endParaRPr lang="en-US"/>
        </a:p>
      </dgm:t>
    </dgm:pt>
    <dgm:pt modelId="{7D333A5D-A08C-48FD-AA20-6520EC67A183}">
      <dgm:prSet/>
      <dgm:spPr/>
      <dgm:t>
        <a:bodyPr/>
        <a:lstStyle/>
        <a:p>
          <a:r>
            <a:rPr lang="en-GB"/>
            <a:t>That they were allowed rest periods</a:t>
          </a:r>
          <a:endParaRPr lang="en-US"/>
        </a:p>
      </dgm:t>
    </dgm:pt>
    <dgm:pt modelId="{7EC99737-816E-49FE-8844-3FCC2A60A2C0}" type="parTrans" cxnId="{DE0D42C8-6A99-4C77-9D75-5F262B556E87}">
      <dgm:prSet/>
      <dgm:spPr/>
      <dgm:t>
        <a:bodyPr/>
        <a:lstStyle/>
        <a:p>
          <a:endParaRPr lang="en-US"/>
        </a:p>
      </dgm:t>
    </dgm:pt>
    <dgm:pt modelId="{11DB6F53-277E-4D7D-8CAF-0E17D4D52376}" type="sibTrans" cxnId="{DE0D42C8-6A99-4C77-9D75-5F262B556E87}">
      <dgm:prSet/>
      <dgm:spPr/>
      <dgm:t>
        <a:bodyPr/>
        <a:lstStyle/>
        <a:p>
          <a:endParaRPr lang="en-US"/>
        </a:p>
      </dgm:t>
    </dgm:pt>
    <dgm:pt modelId="{0EE9AAD8-2708-4FCA-AE18-5FF8C8E4DA84}">
      <dgm:prSet/>
      <dgm:spPr/>
      <dgm:t>
        <a:bodyPr/>
        <a:lstStyle/>
        <a:p>
          <a:r>
            <a:rPr lang="en-GB"/>
            <a:t>That the interviews themselves would be recorded in order that the court could be provided with a fit and proper account of the content of the interview.</a:t>
          </a:r>
          <a:endParaRPr lang="en-US"/>
        </a:p>
      </dgm:t>
    </dgm:pt>
    <dgm:pt modelId="{10D71668-02A0-4531-8D6D-CEC7398AE699}" type="parTrans" cxnId="{DCE843F0-AAA9-49B0-AEB4-3B132AF645A4}">
      <dgm:prSet/>
      <dgm:spPr/>
      <dgm:t>
        <a:bodyPr/>
        <a:lstStyle/>
        <a:p>
          <a:endParaRPr lang="en-US"/>
        </a:p>
      </dgm:t>
    </dgm:pt>
    <dgm:pt modelId="{6344EEA0-2CE7-4796-A2FC-F65891543890}" type="sibTrans" cxnId="{DCE843F0-AAA9-49B0-AEB4-3B132AF645A4}">
      <dgm:prSet/>
      <dgm:spPr/>
      <dgm:t>
        <a:bodyPr/>
        <a:lstStyle/>
        <a:p>
          <a:endParaRPr lang="en-US"/>
        </a:p>
      </dgm:t>
    </dgm:pt>
    <dgm:pt modelId="{77EF3F20-2C8F-42F9-8620-2C1FE2FF94FC}" type="pres">
      <dgm:prSet presAssocID="{B336BEBA-5096-4867-A333-E8B4B5DA2E50}" presName="vert0" presStyleCnt="0">
        <dgm:presLayoutVars>
          <dgm:dir/>
          <dgm:animOne val="branch"/>
          <dgm:animLvl val="lvl"/>
        </dgm:presLayoutVars>
      </dgm:prSet>
      <dgm:spPr/>
    </dgm:pt>
    <dgm:pt modelId="{CF035AAF-3192-4DBB-9D56-E6458EF5C7A5}" type="pres">
      <dgm:prSet presAssocID="{0F5EE2D5-8CC5-47DA-9966-3F1ADCA72013}" presName="thickLine" presStyleLbl="alignNode1" presStyleIdx="0" presStyleCnt="3"/>
      <dgm:spPr/>
    </dgm:pt>
    <dgm:pt modelId="{8FF45B10-6456-49CB-8CB0-0664119216BD}" type="pres">
      <dgm:prSet presAssocID="{0F5EE2D5-8CC5-47DA-9966-3F1ADCA72013}" presName="horz1" presStyleCnt="0"/>
      <dgm:spPr/>
    </dgm:pt>
    <dgm:pt modelId="{25A41E0B-30CC-447B-B34E-F6E26C9998D2}" type="pres">
      <dgm:prSet presAssocID="{0F5EE2D5-8CC5-47DA-9966-3F1ADCA72013}" presName="tx1" presStyleLbl="revTx" presStyleIdx="0" presStyleCnt="3"/>
      <dgm:spPr/>
    </dgm:pt>
    <dgm:pt modelId="{D285389F-8757-4917-82F1-91C0CB9A6FF8}" type="pres">
      <dgm:prSet presAssocID="{0F5EE2D5-8CC5-47DA-9966-3F1ADCA72013}" presName="vert1" presStyleCnt="0"/>
      <dgm:spPr/>
    </dgm:pt>
    <dgm:pt modelId="{591287CC-1673-47E2-A4EF-FF4A85FE9FB1}" type="pres">
      <dgm:prSet presAssocID="{7D333A5D-A08C-48FD-AA20-6520EC67A183}" presName="thickLine" presStyleLbl="alignNode1" presStyleIdx="1" presStyleCnt="3"/>
      <dgm:spPr/>
    </dgm:pt>
    <dgm:pt modelId="{CC0F8D7F-5851-433A-AEEA-0B0D234A1C1F}" type="pres">
      <dgm:prSet presAssocID="{7D333A5D-A08C-48FD-AA20-6520EC67A183}" presName="horz1" presStyleCnt="0"/>
      <dgm:spPr/>
    </dgm:pt>
    <dgm:pt modelId="{D3B33B4B-DA30-41A1-865A-D38F8A7A98C2}" type="pres">
      <dgm:prSet presAssocID="{7D333A5D-A08C-48FD-AA20-6520EC67A183}" presName="tx1" presStyleLbl="revTx" presStyleIdx="1" presStyleCnt="3"/>
      <dgm:spPr/>
    </dgm:pt>
    <dgm:pt modelId="{AB15A1B2-7A02-41D8-818A-DE2AF9E6D5B9}" type="pres">
      <dgm:prSet presAssocID="{7D333A5D-A08C-48FD-AA20-6520EC67A183}" presName="vert1" presStyleCnt="0"/>
      <dgm:spPr/>
    </dgm:pt>
    <dgm:pt modelId="{915DF52B-9EC5-4255-BBC8-1465546258BB}" type="pres">
      <dgm:prSet presAssocID="{0EE9AAD8-2708-4FCA-AE18-5FF8C8E4DA84}" presName="thickLine" presStyleLbl="alignNode1" presStyleIdx="2" presStyleCnt="3"/>
      <dgm:spPr/>
    </dgm:pt>
    <dgm:pt modelId="{9240F01F-2FA4-4DEE-9ECC-5B3AC1ABB8A6}" type="pres">
      <dgm:prSet presAssocID="{0EE9AAD8-2708-4FCA-AE18-5FF8C8E4DA84}" presName="horz1" presStyleCnt="0"/>
      <dgm:spPr/>
    </dgm:pt>
    <dgm:pt modelId="{FACBCB1C-F03B-4FED-9592-709977CA26FF}" type="pres">
      <dgm:prSet presAssocID="{0EE9AAD8-2708-4FCA-AE18-5FF8C8E4DA84}" presName="tx1" presStyleLbl="revTx" presStyleIdx="2" presStyleCnt="3"/>
      <dgm:spPr/>
    </dgm:pt>
    <dgm:pt modelId="{FED529F0-E9ED-4B71-ACC3-1217AC464987}" type="pres">
      <dgm:prSet presAssocID="{0EE9AAD8-2708-4FCA-AE18-5FF8C8E4DA84}" presName="vert1" presStyleCnt="0"/>
      <dgm:spPr/>
    </dgm:pt>
  </dgm:ptLst>
  <dgm:cxnLst>
    <dgm:cxn modelId="{2732A439-02E2-415B-815B-750E23FC4469}" type="presOf" srcId="{B336BEBA-5096-4867-A333-E8B4B5DA2E50}" destId="{77EF3F20-2C8F-42F9-8620-2C1FE2FF94FC}" srcOrd="0" destOrd="0" presId="urn:microsoft.com/office/officeart/2008/layout/LinedList"/>
    <dgm:cxn modelId="{D3EF543A-0505-4255-83BE-A2FD76F7B638}" type="presOf" srcId="{0F5EE2D5-8CC5-47DA-9966-3F1ADCA72013}" destId="{25A41E0B-30CC-447B-B34E-F6E26C9998D2}" srcOrd="0" destOrd="0" presId="urn:microsoft.com/office/officeart/2008/layout/LinedList"/>
    <dgm:cxn modelId="{116B8A53-A766-43FE-8C01-EFEAEBC623CF}" srcId="{B336BEBA-5096-4867-A333-E8B4B5DA2E50}" destId="{0F5EE2D5-8CC5-47DA-9966-3F1ADCA72013}" srcOrd="0" destOrd="0" parTransId="{BDD44D38-21C4-490C-A917-07D2AAF0A28F}" sibTransId="{7B6964A5-8A86-4670-8658-A65E95C60972}"/>
    <dgm:cxn modelId="{3ECAF259-983D-4958-A31A-B0499CBA8586}" type="presOf" srcId="{7D333A5D-A08C-48FD-AA20-6520EC67A183}" destId="{D3B33B4B-DA30-41A1-865A-D38F8A7A98C2}" srcOrd="0" destOrd="0" presId="urn:microsoft.com/office/officeart/2008/layout/LinedList"/>
    <dgm:cxn modelId="{C5FE90A9-D62A-46D6-A130-9EE34E11DE5A}" type="presOf" srcId="{0EE9AAD8-2708-4FCA-AE18-5FF8C8E4DA84}" destId="{FACBCB1C-F03B-4FED-9592-709977CA26FF}" srcOrd="0" destOrd="0" presId="urn:microsoft.com/office/officeart/2008/layout/LinedList"/>
    <dgm:cxn modelId="{DE0D42C8-6A99-4C77-9D75-5F262B556E87}" srcId="{B336BEBA-5096-4867-A333-E8B4B5DA2E50}" destId="{7D333A5D-A08C-48FD-AA20-6520EC67A183}" srcOrd="1" destOrd="0" parTransId="{7EC99737-816E-49FE-8844-3FCC2A60A2C0}" sibTransId="{11DB6F53-277E-4D7D-8CAF-0E17D4D52376}"/>
    <dgm:cxn modelId="{DCE843F0-AAA9-49B0-AEB4-3B132AF645A4}" srcId="{B336BEBA-5096-4867-A333-E8B4B5DA2E50}" destId="{0EE9AAD8-2708-4FCA-AE18-5FF8C8E4DA84}" srcOrd="2" destOrd="0" parTransId="{10D71668-02A0-4531-8D6D-CEC7398AE699}" sibTransId="{6344EEA0-2CE7-4796-A2FC-F65891543890}"/>
    <dgm:cxn modelId="{9E94E2DD-2814-4A34-9881-2AD0335006AF}" type="presParOf" srcId="{77EF3F20-2C8F-42F9-8620-2C1FE2FF94FC}" destId="{CF035AAF-3192-4DBB-9D56-E6458EF5C7A5}" srcOrd="0" destOrd="0" presId="urn:microsoft.com/office/officeart/2008/layout/LinedList"/>
    <dgm:cxn modelId="{A7126221-C7E2-4F59-9913-F9847F80E8BF}" type="presParOf" srcId="{77EF3F20-2C8F-42F9-8620-2C1FE2FF94FC}" destId="{8FF45B10-6456-49CB-8CB0-0664119216BD}" srcOrd="1" destOrd="0" presId="urn:microsoft.com/office/officeart/2008/layout/LinedList"/>
    <dgm:cxn modelId="{8B2B1833-9F6D-486E-86AD-9DA42C7CFDAC}" type="presParOf" srcId="{8FF45B10-6456-49CB-8CB0-0664119216BD}" destId="{25A41E0B-30CC-447B-B34E-F6E26C9998D2}" srcOrd="0" destOrd="0" presId="urn:microsoft.com/office/officeart/2008/layout/LinedList"/>
    <dgm:cxn modelId="{EBC81B5B-D5D4-422D-976F-A62E10CE6C7D}" type="presParOf" srcId="{8FF45B10-6456-49CB-8CB0-0664119216BD}" destId="{D285389F-8757-4917-82F1-91C0CB9A6FF8}" srcOrd="1" destOrd="0" presId="urn:microsoft.com/office/officeart/2008/layout/LinedList"/>
    <dgm:cxn modelId="{5375DA4C-A24E-4F3D-B32F-A19FBBAB653F}" type="presParOf" srcId="{77EF3F20-2C8F-42F9-8620-2C1FE2FF94FC}" destId="{591287CC-1673-47E2-A4EF-FF4A85FE9FB1}" srcOrd="2" destOrd="0" presId="urn:microsoft.com/office/officeart/2008/layout/LinedList"/>
    <dgm:cxn modelId="{F15D7021-78D6-4EE1-8065-B995CE64A2B9}" type="presParOf" srcId="{77EF3F20-2C8F-42F9-8620-2C1FE2FF94FC}" destId="{CC0F8D7F-5851-433A-AEEA-0B0D234A1C1F}" srcOrd="3" destOrd="0" presId="urn:microsoft.com/office/officeart/2008/layout/LinedList"/>
    <dgm:cxn modelId="{B5ED5D5F-767D-4DF6-BB35-A7B8D1A8274A}" type="presParOf" srcId="{CC0F8D7F-5851-433A-AEEA-0B0D234A1C1F}" destId="{D3B33B4B-DA30-41A1-865A-D38F8A7A98C2}" srcOrd="0" destOrd="0" presId="urn:microsoft.com/office/officeart/2008/layout/LinedList"/>
    <dgm:cxn modelId="{B4FEAD22-C8B3-4301-BF50-E6AD36DF4DFF}" type="presParOf" srcId="{CC0F8D7F-5851-433A-AEEA-0B0D234A1C1F}" destId="{AB15A1B2-7A02-41D8-818A-DE2AF9E6D5B9}" srcOrd="1" destOrd="0" presId="urn:microsoft.com/office/officeart/2008/layout/LinedList"/>
    <dgm:cxn modelId="{A72498BB-4751-48E9-B4B4-2CE1FED592DE}" type="presParOf" srcId="{77EF3F20-2C8F-42F9-8620-2C1FE2FF94FC}" destId="{915DF52B-9EC5-4255-BBC8-1465546258BB}" srcOrd="4" destOrd="0" presId="urn:microsoft.com/office/officeart/2008/layout/LinedList"/>
    <dgm:cxn modelId="{AA962A14-77C4-4219-8F15-A45E895EE34C}" type="presParOf" srcId="{77EF3F20-2C8F-42F9-8620-2C1FE2FF94FC}" destId="{9240F01F-2FA4-4DEE-9ECC-5B3AC1ABB8A6}" srcOrd="5" destOrd="0" presId="urn:microsoft.com/office/officeart/2008/layout/LinedList"/>
    <dgm:cxn modelId="{AB89EF0D-DC5E-478A-9873-2E7CFBB95FE1}" type="presParOf" srcId="{9240F01F-2FA4-4DEE-9ECC-5B3AC1ABB8A6}" destId="{FACBCB1C-F03B-4FED-9592-709977CA26FF}" srcOrd="0" destOrd="0" presId="urn:microsoft.com/office/officeart/2008/layout/LinedList"/>
    <dgm:cxn modelId="{38A58F8A-61B5-430D-94AA-65DEB0861861}" type="presParOf" srcId="{9240F01F-2FA4-4DEE-9ECC-5B3AC1ABB8A6}" destId="{FED529F0-E9ED-4B71-ACC3-1217AC46498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7B679E-8469-41F7-B691-CF90BD46A52F}">
      <dsp:nvSpPr>
        <dsp:cNvPr id="0" name=""/>
        <dsp:cNvSpPr/>
      </dsp:nvSpPr>
      <dsp:spPr>
        <a:xfrm>
          <a:off x="9202" y="1536104"/>
          <a:ext cx="2750427" cy="2346458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Important evidence against the suspect, which you would otherwise be unable to obtain</a:t>
          </a:r>
        </a:p>
      </dsp:txBody>
      <dsp:txXfrm>
        <a:off x="77927" y="1604829"/>
        <a:ext cx="2612977" cy="2209008"/>
      </dsp:txXfrm>
    </dsp:sp>
    <dsp:sp modelId="{261E20D6-0600-4DD6-B740-AC9D626FE345}">
      <dsp:nvSpPr>
        <dsp:cNvPr id="0" name=""/>
        <dsp:cNvSpPr/>
      </dsp:nvSpPr>
      <dsp:spPr>
        <a:xfrm>
          <a:off x="3034672" y="2368280"/>
          <a:ext cx="583090" cy="682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034672" y="2504701"/>
        <a:ext cx="408163" cy="409264"/>
      </dsp:txXfrm>
    </dsp:sp>
    <dsp:sp modelId="{FF15559A-CAA8-454C-BD37-38CEC1DE7743}">
      <dsp:nvSpPr>
        <dsp:cNvPr id="0" name=""/>
        <dsp:cNvSpPr/>
      </dsp:nvSpPr>
      <dsp:spPr>
        <a:xfrm>
          <a:off x="3859801" y="1536104"/>
          <a:ext cx="2750427" cy="2346458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Important information revealing further lines of inquiry</a:t>
          </a:r>
        </a:p>
      </dsp:txBody>
      <dsp:txXfrm>
        <a:off x="3928526" y="1604829"/>
        <a:ext cx="2612977" cy="2209008"/>
      </dsp:txXfrm>
    </dsp:sp>
    <dsp:sp modelId="{46E6F455-0033-4536-843B-1430DBBF875F}">
      <dsp:nvSpPr>
        <dsp:cNvPr id="0" name=""/>
        <dsp:cNvSpPr/>
      </dsp:nvSpPr>
      <dsp:spPr>
        <a:xfrm>
          <a:off x="6885271" y="2368280"/>
          <a:ext cx="583090" cy="682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lumMod val="75000"/>
          </a:schemeClr>
        </a:solidFill>
        <a:ln>
          <a:solidFill>
            <a:schemeClr val="tx1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885271" y="2504701"/>
        <a:ext cx="408163" cy="409264"/>
      </dsp:txXfrm>
    </dsp:sp>
    <dsp:sp modelId="{3B1FB046-ED01-42BD-803D-88716B9197C6}">
      <dsp:nvSpPr>
        <dsp:cNvPr id="0" name=""/>
        <dsp:cNvSpPr/>
      </dsp:nvSpPr>
      <dsp:spPr>
        <a:xfrm>
          <a:off x="7710400" y="1536104"/>
          <a:ext cx="2750427" cy="2346458"/>
        </a:xfrm>
        <a:prstGeom prst="roundRect">
          <a:avLst>
            <a:gd name="adj" fmla="val 10000"/>
          </a:avLst>
        </a:prstGeom>
        <a:solidFill>
          <a:schemeClr val="accent2">
            <a:lumMod val="40000"/>
            <a:lumOff val="60000"/>
          </a:schemeClr>
        </a:solidFill>
        <a:ln w="1905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Relevant information to be considered in the prosecution decision</a:t>
          </a:r>
        </a:p>
      </dsp:txBody>
      <dsp:txXfrm>
        <a:off x="7779125" y="1604829"/>
        <a:ext cx="2612977" cy="22090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51294A-4D62-422C-A5BA-71D31365CEEC}">
      <dsp:nvSpPr>
        <dsp:cNvPr id="0" name=""/>
        <dsp:cNvSpPr/>
      </dsp:nvSpPr>
      <dsp:spPr>
        <a:xfrm>
          <a:off x="2617550" y="0"/>
          <a:ext cx="5280499" cy="5280499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50080-F28E-44F5-B78B-359E7CD223C7}">
      <dsp:nvSpPr>
        <dsp:cNvPr id="0" name=""/>
        <dsp:cNvSpPr/>
      </dsp:nvSpPr>
      <dsp:spPr>
        <a:xfrm>
          <a:off x="2960782" y="343232"/>
          <a:ext cx="2112200" cy="2112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It is essential that all suspect interviews comply with Code E PACE 1984, </a:t>
          </a:r>
          <a:endParaRPr lang="en-US" sz="2000" kern="1200" dirty="0"/>
        </a:p>
      </dsp:txBody>
      <dsp:txXfrm>
        <a:off x="3063891" y="446341"/>
        <a:ext cx="1905982" cy="1905982"/>
      </dsp:txXfrm>
    </dsp:sp>
    <dsp:sp modelId="{AD769F10-0134-4323-96C6-D8AB8534EB35}">
      <dsp:nvSpPr>
        <dsp:cNvPr id="0" name=""/>
        <dsp:cNvSpPr/>
      </dsp:nvSpPr>
      <dsp:spPr>
        <a:xfrm>
          <a:off x="5243046" y="343232"/>
          <a:ext cx="2511342" cy="211220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That the suspect is Provided with their rights,</a:t>
          </a:r>
          <a:endParaRPr lang="en-US" sz="2000" kern="1200" dirty="0"/>
        </a:p>
      </dsp:txBody>
      <dsp:txXfrm>
        <a:off x="5346155" y="446341"/>
        <a:ext cx="2305124" cy="1905982"/>
      </dsp:txXfrm>
    </dsp:sp>
    <dsp:sp modelId="{06188150-F37C-4B41-B4FC-F5AB13A11CE7}">
      <dsp:nvSpPr>
        <dsp:cNvPr id="0" name=""/>
        <dsp:cNvSpPr/>
      </dsp:nvSpPr>
      <dsp:spPr>
        <a:xfrm>
          <a:off x="2960782" y="2825067"/>
          <a:ext cx="2112200" cy="211220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are cautioned appropriately and,</a:t>
          </a:r>
          <a:endParaRPr lang="en-US" sz="2000" kern="1200"/>
        </a:p>
      </dsp:txBody>
      <dsp:txXfrm>
        <a:off x="3063891" y="2928176"/>
        <a:ext cx="1905982" cy="1905982"/>
      </dsp:txXfrm>
    </dsp:sp>
    <dsp:sp modelId="{BC5522B3-E0BD-4FDB-87CA-BFA4D3C5C1BC}">
      <dsp:nvSpPr>
        <dsp:cNvPr id="0" name=""/>
        <dsp:cNvSpPr/>
      </dsp:nvSpPr>
      <dsp:spPr>
        <a:xfrm>
          <a:off x="5442617" y="2825067"/>
          <a:ext cx="2112200" cy="21122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That the interview is properly recorded.</a:t>
          </a:r>
          <a:endParaRPr lang="en-US" sz="2000" kern="1200"/>
        </a:p>
      </dsp:txBody>
      <dsp:txXfrm>
        <a:off x="5545726" y="2928176"/>
        <a:ext cx="1905982" cy="19059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21C707-9750-485A-803F-C16E465F288D}">
      <dsp:nvSpPr>
        <dsp:cNvPr id="0" name=""/>
        <dsp:cNvSpPr/>
      </dsp:nvSpPr>
      <dsp:spPr>
        <a:xfrm>
          <a:off x="0" y="1682985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47A92-6D07-493A-8B82-5B437E2F53BA}">
      <dsp:nvSpPr>
        <dsp:cNvPr id="0" name=""/>
        <dsp:cNvSpPr/>
      </dsp:nvSpPr>
      <dsp:spPr>
        <a:xfrm>
          <a:off x="328612" y="1995167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Ensure that Interviews were conducted in a fair and lawful manner</a:t>
          </a:r>
          <a:endParaRPr lang="en-US" sz="2000" kern="1200" dirty="0"/>
        </a:p>
      </dsp:txBody>
      <dsp:txXfrm>
        <a:off x="383617" y="2050172"/>
        <a:ext cx="2847502" cy="1768010"/>
      </dsp:txXfrm>
    </dsp:sp>
    <dsp:sp modelId="{B20A00CC-9305-4E03-B8C9-B08EEEB7AA84}">
      <dsp:nvSpPr>
        <dsp:cNvPr id="0" name=""/>
        <dsp:cNvSpPr/>
      </dsp:nvSpPr>
      <dsp:spPr>
        <a:xfrm>
          <a:off x="3614737" y="1682985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A81734-65ED-4469-9A70-3623B6A58629}">
      <dsp:nvSpPr>
        <dsp:cNvPr id="0" name=""/>
        <dsp:cNvSpPr/>
      </dsp:nvSpPr>
      <dsp:spPr>
        <a:xfrm>
          <a:off x="3943350" y="1995167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That they had the opportunity to receive legal advice, and this was free and independent of the police</a:t>
          </a:r>
          <a:endParaRPr lang="en-US" sz="2000" kern="1200" dirty="0"/>
        </a:p>
      </dsp:txBody>
      <dsp:txXfrm>
        <a:off x="3998355" y="2050172"/>
        <a:ext cx="2847502" cy="1768010"/>
      </dsp:txXfrm>
    </dsp:sp>
    <dsp:sp modelId="{8541EBCC-37C7-46A7-9FD2-0A01EA6B98FE}">
      <dsp:nvSpPr>
        <dsp:cNvPr id="0" name=""/>
        <dsp:cNvSpPr/>
      </dsp:nvSpPr>
      <dsp:spPr>
        <a:xfrm>
          <a:off x="7229475" y="1682985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4F2B3-9E37-4891-ACCC-0226920C2672}">
      <dsp:nvSpPr>
        <dsp:cNvPr id="0" name=""/>
        <dsp:cNvSpPr/>
      </dsp:nvSpPr>
      <dsp:spPr>
        <a:xfrm>
          <a:off x="7558087" y="1995167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That Children and vulnerable persons had an appropriate adult independent of the police to explain things to them.</a:t>
          </a:r>
          <a:endParaRPr lang="en-US" sz="2000" kern="1200" dirty="0"/>
        </a:p>
      </dsp:txBody>
      <dsp:txXfrm>
        <a:off x="7613092" y="2050172"/>
        <a:ext cx="2847502" cy="1768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035AAF-3192-4DBB-9D56-E6458EF5C7A5}">
      <dsp:nvSpPr>
        <dsp:cNvPr id="0" name=""/>
        <dsp:cNvSpPr/>
      </dsp:nvSpPr>
      <dsp:spPr>
        <a:xfrm>
          <a:off x="0" y="2682"/>
          <a:ext cx="10744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41E0B-30CC-447B-B34E-F6E26C9998D2}">
      <dsp:nvSpPr>
        <dsp:cNvPr id="0" name=""/>
        <dsp:cNvSpPr/>
      </dsp:nvSpPr>
      <dsp:spPr>
        <a:xfrm>
          <a:off x="0" y="2682"/>
          <a:ext cx="10744200" cy="1829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That interviewees were not subject to oppressive practices</a:t>
          </a:r>
          <a:endParaRPr lang="en-US" sz="3600" kern="1200"/>
        </a:p>
      </dsp:txBody>
      <dsp:txXfrm>
        <a:off x="0" y="2682"/>
        <a:ext cx="10744200" cy="1829615"/>
      </dsp:txXfrm>
    </dsp:sp>
    <dsp:sp modelId="{591287CC-1673-47E2-A4EF-FF4A85FE9FB1}">
      <dsp:nvSpPr>
        <dsp:cNvPr id="0" name=""/>
        <dsp:cNvSpPr/>
      </dsp:nvSpPr>
      <dsp:spPr>
        <a:xfrm>
          <a:off x="0" y="1832297"/>
          <a:ext cx="10744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33B4B-DA30-41A1-865A-D38F8A7A98C2}">
      <dsp:nvSpPr>
        <dsp:cNvPr id="0" name=""/>
        <dsp:cNvSpPr/>
      </dsp:nvSpPr>
      <dsp:spPr>
        <a:xfrm>
          <a:off x="0" y="1832297"/>
          <a:ext cx="10744200" cy="1829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That they were allowed rest periods</a:t>
          </a:r>
          <a:endParaRPr lang="en-US" sz="3600" kern="1200"/>
        </a:p>
      </dsp:txBody>
      <dsp:txXfrm>
        <a:off x="0" y="1832297"/>
        <a:ext cx="10744200" cy="1829615"/>
      </dsp:txXfrm>
    </dsp:sp>
    <dsp:sp modelId="{915DF52B-9EC5-4255-BBC8-1465546258BB}">
      <dsp:nvSpPr>
        <dsp:cNvPr id="0" name=""/>
        <dsp:cNvSpPr/>
      </dsp:nvSpPr>
      <dsp:spPr>
        <a:xfrm>
          <a:off x="0" y="3661913"/>
          <a:ext cx="10744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BCB1C-F03B-4FED-9592-709977CA26FF}">
      <dsp:nvSpPr>
        <dsp:cNvPr id="0" name=""/>
        <dsp:cNvSpPr/>
      </dsp:nvSpPr>
      <dsp:spPr>
        <a:xfrm>
          <a:off x="0" y="3661913"/>
          <a:ext cx="10744200" cy="1829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That the interviews themselves would be recorded in order that the court could be provided with a fit and proper account of the content of the interview.</a:t>
          </a:r>
          <a:endParaRPr lang="en-US" sz="3600" kern="1200"/>
        </a:p>
      </dsp:txBody>
      <dsp:txXfrm>
        <a:off x="0" y="3661913"/>
        <a:ext cx="10744200" cy="1829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31F7C5-C25E-4903-974A-485FFF81D046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BF67A-F9CA-44B4-8A7F-CD2F8BBC1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541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6D4B66-53D9-4441-980D-888F0C5EDD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3713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3BF67A-F9CA-44B4-8A7F-CD2F8BBC1C4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01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D68AD-D95B-E694-EBA5-A24A522AB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5C1706-2E54-B94A-ED66-3FF3335113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749DF-5A04-A65C-F1D9-59ADD0409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2A788-49B5-A4A6-4EDC-5C909AA6E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94495-CAE2-A51D-F5D7-7E4A1542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008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B145-7A67-C361-0473-5438423A5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8282A-A67C-4BFE-C8AF-4CDDA9081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40A248-DA5A-B3B0-BF33-EDB880E51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D545D-F451-9143-3AAE-B0E2589D1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AFA9C-474C-B6AA-FE50-B068C3E23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929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526EC-8384-836B-C37E-B97DC927F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7EF12-89EE-1E5B-E650-35F79B6F98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BF290-6208-3C19-5F2E-36CCCBD4A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6F5B9E-6456-F76B-F5AA-DC297C666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8F43DA-3C36-62AB-0E7E-79696862C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226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2EEF5-655E-DD5D-9B7D-24C383941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936D6-9E0D-B62B-8FD3-17AF505D6F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475214-8FA5-E8B5-68F7-0C25499028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B0F6A6-EC42-1944-D72D-7E961B82F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90876-57CC-6E07-F1AE-2820CCCCE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E5D92B-DBC1-01F1-F989-30F00D87E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321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7F89F-D092-939B-ABBC-4E0F619EA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D97B1-3881-A1EE-984C-9352EC8D65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B8D31F-3573-7704-62B6-89A67889D3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2D4405-3371-3965-363D-479639B299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3B7462-C331-F9AB-7EC8-ED9B672BF8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640C69-6C21-0C70-19FC-94F1CD8C8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31FFCD-696C-DC9A-D031-78E91E4DA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74D313-7B38-A69C-1A93-253225D66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731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FF595-E2B3-0E68-8813-362A5BF19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A2B931-330A-352C-0E89-0DE1DA4F5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437FED-6FEA-876C-9C08-9601D28A1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553085-1644-35C4-B7E0-B2DD0A807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677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0E5AC-EDA5-D9F3-C2CD-16E4DF829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15BC5D-7F57-F2E0-CFE7-30814C53F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20D94-882E-0CF3-F836-17F6F6300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362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69BF6-B440-ACAC-1D6A-4729B13C8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8386A-5064-937B-DACD-AED574D69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B31F62-A196-0277-0D5A-AC9EF972FF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D3013-6C59-57C1-15F8-0FAE16D4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6D78EB-89A1-50AD-3639-21355403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BC4D05-F3D8-7312-C641-47D0DAC4F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816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2801B-2E81-EB9D-9051-9F204C0F3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5BC936-F11D-C8BA-5513-46DE0BA6BE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E408D7-7ABB-152B-37DE-3C6C6BE04A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D91F64-B170-C4E1-CBA8-1889C4952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C4F44E-9121-F9B7-4682-0D9844D3B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70AAA8-0905-CD1F-02F5-C801863C2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061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FCCAD-17AF-9AFE-123D-37BC96C53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1D07AC-D137-D7B5-C831-F5E5469C3E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62DC6-8456-A670-1511-6E527B84A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619902-ED22-3D47-C79B-0150738CF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7E4DD-09EB-277E-9178-944DCE221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289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9DA3C0-EBC2-A609-56D3-4219C7E534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61581E-4A15-3AA6-F458-0BB5CE4E18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3C253-3F42-FF54-D935-41E0AB824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6D498A-5FC9-D642-E420-B0497595E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32C91-F0F8-D18F-BBF2-25DA9F493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143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0BB18B-17C6-F11D-BF5D-335B47D4B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69811D-AA28-5635-6C49-748F90D305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C225B-53F6-F64D-24BB-A8EA4D1380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111341-E1A8-4FC2-97C4-73C558A85512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E110C-6E0F-AAC9-FACF-B812090C48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569E8-B235-019E-DB51-CAB20320DB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909030-16A0-41F0-B082-AC51D4E92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092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3C48B49-6135-48B6-AC0F-97E5D8D1F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498D9-633E-DD2D-0624-389C518F99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9766" y="1146412"/>
            <a:ext cx="9014348" cy="2402006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/>
              <a:t>Suspect interviews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8" y="4374554"/>
            <a:ext cx="12192007" cy="248344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40655" y="4374554"/>
            <a:ext cx="4051344" cy="2483446"/>
          </a:xfrm>
          <a:prstGeom prst="rect">
            <a:avLst/>
          </a:prstGeom>
          <a:gradFill>
            <a:gsLst>
              <a:gs pos="4000">
                <a:schemeClr val="accent1">
                  <a:alpha val="21000"/>
                </a:schemeClr>
              </a:gs>
              <a:gs pos="83000">
                <a:schemeClr val="accent1">
                  <a:lumMod val="50000"/>
                  <a:alpha val="61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256AC18-FB41-4977-8B0C-F5082335A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379429"/>
            <a:ext cx="12191984" cy="1953928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alpha val="5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4380927"/>
            <a:ext cx="12192000" cy="2019443"/>
          </a:xfrm>
          <a:prstGeom prst="rect">
            <a:avLst/>
          </a:prstGeom>
          <a:gradFill>
            <a:gsLst>
              <a:gs pos="32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45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C60E12-2B73-4EE3-A50D-F5BD6EB189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9765" y="4892722"/>
            <a:ext cx="6387155" cy="1078173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Code E PACE 1984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Wynne Jones</a:t>
            </a:r>
          </a:p>
        </p:txBody>
      </p:sp>
    </p:spTree>
    <p:extLst>
      <p:ext uri="{BB962C8B-B14F-4D97-AF65-F5344CB8AC3E}">
        <p14:creationId xmlns:p14="http://schemas.microsoft.com/office/powerpoint/2010/main" val="217329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D225F-BBED-3CF7-7E8F-65DCEE1DB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is there a need to interview if the police have evidence of an offence?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65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95082" y="270279"/>
            <a:ext cx="10343478" cy="769441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Why</a:t>
            </a:r>
            <a:r>
              <a:rPr kumimoji="0" lang="en-GB" sz="4400" b="1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do we interview suspects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?</a:t>
            </a:r>
          </a:p>
        </p:txBody>
      </p:sp>
      <p:sp>
        <p:nvSpPr>
          <p:cNvPr id="4" name="Down Arrow Callout 3"/>
          <p:cNvSpPr/>
          <p:nvPr/>
        </p:nvSpPr>
        <p:spPr>
          <a:xfrm>
            <a:off x="995082" y="1058926"/>
            <a:ext cx="10343478" cy="2259106"/>
          </a:xfrm>
          <a:prstGeom prst="downArrow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Investigators have a duty to allow a suspect the opportunity to answer the allegations against them &amp; give their own account before a decision on prosecution is made. An interview under caution may provide:-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931806" y="1747842"/>
          <a:ext cx="1047003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100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7B679E-8469-41F7-B691-CF90BD46A5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C47B679E-8469-41F7-B691-CF90BD46A5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1E20D6-0600-4DD6-B740-AC9D626FE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261E20D6-0600-4DD6-B740-AC9D626FE3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F15559A-CAA8-454C-BD37-38CEC1DE77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FF15559A-CAA8-454C-BD37-38CEC1DE77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E6F455-0033-4536-843B-1430DBBF8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46E6F455-0033-4536-843B-1430DBBF87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B1FB046-ED01-42BD-803D-88716B919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3B1FB046-ED01-42BD-803D-88716B9197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4AD68FD-16DE-B4F2-41A6-E89515EA9D9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859" b="118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E84DB-AC81-7B82-3EFC-B5CF629D7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solidFill>
            <a:schemeClr val="tx2">
              <a:lumMod val="90000"/>
              <a:lumOff val="1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What safeguarding is in place for the interviewee?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65CAFC-9F5C-D036-4228-C5E6E6C6B7E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88288729"/>
              </p:ext>
            </p:extLst>
          </p:nvPr>
        </p:nvGraphicFramePr>
        <p:xfrm>
          <a:off x="838200" y="1387929"/>
          <a:ext cx="10515600" cy="5280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50628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F0B8D1A-DBEA-E88E-481C-D62CFE29D6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2329" y="326571"/>
            <a:ext cx="7723414" cy="5850392"/>
          </a:xfrm>
        </p:spPr>
      </p:pic>
    </p:spTree>
    <p:extLst>
      <p:ext uri="{BB962C8B-B14F-4D97-AF65-F5344CB8AC3E}">
        <p14:creationId xmlns:p14="http://schemas.microsoft.com/office/powerpoint/2010/main" val="1421934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FE9ACB5-3D04-0D26-8530-E266943C53B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552" b="101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FE5A8-6C2F-2E16-68B8-7EDDD12CA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Code E PACE 1984,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8CF6B2-CCC0-94EF-4155-FFC1B9C9DD9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1067301"/>
              </p:ext>
            </p:extLst>
          </p:nvPr>
        </p:nvGraphicFramePr>
        <p:xfrm>
          <a:off x="838200" y="936702"/>
          <a:ext cx="10515600" cy="5556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1253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4B68BA7-D095-EA0C-B4B6-4A4798F06B47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682752"/>
          <a:ext cx="10744200" cy="5494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1966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689F0B-B7C8-5A44-5A01-BE843478B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422" y="1801976"/>
            <a:ext cx="5323715" cy="164297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Human Rights Act 1998 </a:t>
            </a: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Article 6  Right to a fair trial.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9D120-C1F7-9DD9-9CE2-AE551FB51C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4923" y="3824937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The suspect must be informed of the offence for which they are being investigated.</a:t>
            </a:r>
          </a:p>
          <a:p>
            <a:r>
              <a:rPr lang="en-US" sz="2400" dirty="0"/>
              <a:t>They must have the opportunity to be able to give an account / defend themselves against any allegation / charge made against them.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A438C0-8940-9361-7F1F-65CFCE931B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21" r="1" b="1"/>
          <a:stretch/>
        </p:blipFill>
        <p:spPr>
          <a:xfrm>
            <a:off x="7075967" y="1378919"/>
            <a:ext cx="4170530" cy="4132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027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06CA19-ED6B-73F9-6E1B-93A7850F5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 you think, should be covered in a suspect interview?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E6A6-330A-36E1-1BA8-0184D60D33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Who the suspect is that is being interviewed?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Where is the interview taking place?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Time and date?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Who is in the interview room?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The purpose of the interview?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The offence that is being investigated?</a:t>
            </a:r>
          </a:p>
        </p:txBody>
      </p:sp>
    </p:spTree>
    <p:extLst>
      <p:ext uri="{BB962C8B-B14F-4D97-AF65-F5344CB8AC3E}">
        <p14:creationId xmlns:p14="http://schemas.microsoft.com/office/powerpoint/2010/main" val="3304329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6708FAB-3898-47A9-B05A-AB9ECBD9E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898BAF-B579-AB9F-95FC-09A6F9BF3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8" y="457201"/>
            <a:ext cx="10117810" cy="1150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D7F28-178C-2145-E441-D7D200884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0286" y="1980775"/>
            <a:ext cx="6496552" cy="363282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dirty="0"/>
              <a:t>You are dealing with a 14-year-old youth who has been found inside a dwelling whilst the occupants are away on holiday they were arrested, cautioned and provided with a special warning due to their presence within the flat and being in possession of a necklace believed to be stolen from the flat.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76D3F98-3E18-BF2A-FAF1-42971895114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0732" r="13997"/>
          <a:stretch>
            <a:fillRect/>
          </a:stretch>
        </p:blipFill>
        <p:spPr>
          <a:xfrm>
            <a:off x="7646838" y="1980775"/>
            <a:ext cx="3748858" cy="363282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2E438CA0-CB4D-4C94-8C39-9C7FC9BB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B2C05E3-84E7-4957-95EF-B471CBF71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1962"/>
            <a:ext cx="4076698" cy="464399"/>
          </a:xfrm>
          <a:prstGeom prst="rect">
            <a:avLst/>
          </a:prstGeom>
          <a:gradFill>
            <a:gsLst>
              <a:gs pos="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536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09895A3-41A2-24DD-FBF7-A303068E1D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6465" r="1010" b="-2"/>
          <a:stretch/>
        </p:blipFill>
        <p:spPr>
          <a:xfrm>
            <a:off x="1068130" y="1198613"/>
            <a:ext cx="3876165" cy="40290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64DF-9482-40FE-5B51-47463FB8BD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96502" y="2405894"/>
            <a:ext cx="5754896" cy="31974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The youth has been booked into custody.</a:t>
            </a:r>
          </a:p>
          <a:p>
            <a:endParaRPr lang="en-US" sz="2400" dirty="0"/>
          </a:p>
          <a:p>
            <a:r>
              <a:rPr lang="en-US" sz="2400" dirty="0"/>
              <a:t>They have an appropriate adult and a solicitor.</a:t>
            </a:r>
          </a:p>
          <a:p>
            <a:endParaRPr lang="en-US" sz="2400" dirty="0"/>
          </a:p>
          <a:p>
            <a:r>
              <a:rPr lang="en-US" sz="2400" dirty="0"/>
              <a:t>They have been given their rights and are in the cell awaiting interview for burglary.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549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25802D-7BFE-5783-54BB-4258AE906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Your task now is to plan for the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E7322-1B1A-B944-AAE7-B7A52CD0DC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Matters you may wish to consider are: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The alleged offence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Points to prove of the offence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Significant statements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Special Warnings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Caution replies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How you are going to interview</a:t>
            </a:r>
          </a:p>
        </p:txBody>
      </p:sp>
    </p:spTree>
    <p:extLst>
      <p:ext uri="{BB962C8B-B14F-4D97-AF65-F5344CB8AC3E}">
        <p14:creationId xmlns:p14="http://schemas.microsoft.com/office/powerpoint/2010/main" val="2197978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A287D-A54D-86BC-5775-24B19C46E29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90000"/>
              <a:lumOff val="1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 may wish to consider the following interview model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41376E-C55A-4A65-EF4C-6AA4AAC079B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733517" y="2002147"/>
            <a:ext cx="4724966" cy="449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87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835BD-DFBE-50D7-1FAF-37A481E70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Debrief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81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482</Words>
  <Application>Microsoft Office PowerPoint</Application>
  <PresentationFormat>Widescreen</PresentationFormat>
  <Paragraphs>50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Suspect interviews </vt:lpstr>
      <vt:lpstr>Why is there a need to interview if the police have evidence of an offence?</vt:lpstr>
      <vt:lpstr>PowerPoint Presentation</vt:lpstr>
      <vt:lpstr>What safeguarding is in place for the interviewee?</vt:lpstr>
      <vt:lpstr>PowerPoint Presentation</vt:lpstr>
      <vt:lpstr>Code E PACE 1984, </vt:lpstr>
      <vt:lpstr>PowerPoint Presentation</vt:lpstr>
      <vt:lpstr>The Human Rights Act 1998   Article 6  Right to a fair trial.</vt:lpstr>
      <vt:lpstr>What do you think, should be covered in a suspect interview?</vt:lpstr>
      <vt:lpstr>Task</vt:lpstr>
      <vt:lpstr>PowerPoint Presentation</vt:lpstr>
      <vt:lpstr>Your task now is to plan for the interview</vt:lpstr>
      <vt:lpstr>You may wish to consider the following interview model</vt:lpstr>
      <vt:lpstr>Debrief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wynne jones</cp:lastModifiedBy>
  <cp:revision>15</cp:revision>
  <dcterms:created xsi:type="dcterms:W3CDTF">2025-02-19T15:47:26Z</dcterms:created>
  <dcterms:modified xsi:type="dcterms:W3CDTF">2026-02-23T13:27:01Z</dcterms:modified>
</cp:coreProperties>
</file>