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0" r:id="rId1"/>
  </p:sldMasterIdLst>
  <p:notesMasterIdLst>
    <p:notesMasterId r:id="rId9"/>
  </p:notesMasterIdLst>
  <p:sldIdLst>
    <p:sldId id="256" r:id="rId2"/>
    <p:sldId id="257" r:id="rId3"/>
    <p:sldId id="260" r:id="rId4"/>
    <p:sldId id="261" r:id="rId5"/>
    <p:sldId id="262" r:id="rId6"/>
    <p:sldId id="258" r:id="rId7"/>
    <p:sldId id="259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B1E20EF4-CD28-A2CE-307A-E8E8E3B6D011}" name="Fay Sellick" initials="FS" userId="S::f.sellick@uwtsd.ac.uk::33e49df2-1a5e-4b6f-a058-8ffa37441678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BB5430D-3956-45BD-879A-1A7DC315BAE4}" v="16" dt="2026-02-02T18:50:58.68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159" autoAdjust="0"/>
    <p:restoredTop sz="87974" autoAdjust="0"/>
  </p:normalViewPr>
  <p:slideViewPr>
    <p:cSldViewPr snapToGrid="0">
      <p:cViewPr>
        <p:scale>
          <a:sx n="66" d="100"/>
          <a:sy n="66" d="100"/>
        </p:scale>
        <p:origin x="1368" y="278"/>
      </p:cViewPr>
      <p:guideLst/>
    </p:cSldViewPr>
  </p:slideViewPr>
  <p:notesTextViewPr>
    <p:cViewPr>
      <p:scale>
        <a:sx n="125" d="100"/>
        <a:sy n="125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microsoft.com/office/2018/10/relationships/authors" Target="author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itlin Jones" userId="c18855a9e4dc27eb" providerId="LiveId" clId="{256ED2F0-D9D5-4716-A552-137F8F201EE9}"/>
    <pc:docChg chg="custSel modSld">
      <pc:chgData name="Caitlin Jones" userId="c18855a9e4dc27eb" providerId="LiveId" clId="{256ED2F0-D9D5-4716-A552-137F8F201EE9}" dt="2026-02-02T18:50:58.674" v="385"/>
      <pc:docMkLst>
        <pc:docMk/>
      </pc:docMkLst>
      <pc:sldChg chg="addSp delSp modSp mod">
        <pc:chgData name="Caitlin Jones" userId="c18855a9e4dc27eb" providerId="LiveId" clId="{256ED2F0-D9D5-4716-A552-137F8F201EE9}" dt="2026-02-02T18:45:39.924" v="28" actId="478"/>
        <pc:sldMkLst>
          <pc:docMk/>
          <pc:sldMk cId="622384302" sldId="256"/>
        </pc:sldMkLst>
        <pc:picChg chg="add del mod">
          <ac:chgData name="Caitlin Jones" userId="c18855a9e4dc27eb" providerId="LiveId" clId="{256ED2F0-D9D5-4716-A552-137F8F201EE9}" dt="2026-02-02T18:45:39.924" v="28" actId="478"/>
          <ac:picMkLst>
            <pc:docMk/>
            <pc:sldMk cId="622384302" sldId="256"/>
            <ac:picMk id="4" creationId="{0026312A-1945-7ED8-75C8-FCE9E1EF0706}"/>
          </ac:picMkLst>
        </pc:picChg>
      </pc:sldChg>
      <pc:sldChg chg="addSp delSp modSp mod">
        <pc:chgData name="Caitlin Jones" userId="c18855a9e4dc27eb" providerId="LiveId" clId="{256ED2F0-D9D5-4716-A552-137F8F201EE9}" dt="2026-02-02T18:45:11.544" v="22" actId="1076"/>
        <pc:sldMkLst>
          <pc:docMk/>
          <pc:sldMk cId="1188527099" sldId="257"/>
        </pc:sldMkLst>
        <pc:picChg chg="add del mod">
          <ac:chgData name="Caitlin Jones" userId="c18855a9e4dc27eb" providerId="LiveId" clId="{256ED2F0-D9D5-4716-A552-137F8F201EE9}" dt="2026-02-02T18:38:02.693" v="7"/>
          <ac:picMkLst>
            <pc:docMk/>
            <pc:sldMk cId="1188527099" sldId="257"/>
            <ac:picMk id="2" creationId="{5533C229-16CA-0F5A-3B6E-FE83FEC16207}"/>
          </ac:picMkLst>
        </pc:picChg>
        <pc:picChg chg="add mod">
          <ac:chgData name="Caitlin Jones" userId="c18855a9e4dc27eb" providerId="LiveId" clId="{256ED2F0-D9D5-4716-A552-137F8F201EE9}" dt="2026-02-02T18:45:11.544" v="22" actId="1076"/>
          <ac:picMkLst>
            <pc:docMk/>
            <pc:sldMk cId="1188527099" sldId="257"/>
            <ac:picMk id="8" creationId="{43F4C633-BBB0-FDF1-8B1A-0357300B6AD8}"/>
          </ac:picMkLst>
        </pc:picChg>
      </pc:sldChg>
      <pc:sldChg chg="addSp delSp modSp mod modTransition modAnim">
        <pc:chgData name="Caitlin Jones" userId="c18855a9e4dc27eb" providerId="LiveId" clId="{256ED2F0-D9D5-4716-A552-137F8F201EE9}" dt="2026-02-02T18:45:30.788" v="27" actId="1076"/>
        <pc:sldMkLst>
          <pc:docMk/>
          <pc:sldMk cId="4180435123" sldId="258"/>
        </pc:sldMkLst>
        <pc:picChg chg="add del mod">
          <ac:chgData name="Caitlin Jones" userId="c18855a9e4dc27eb" providerId="LiveId" clId="{256ED2F0-D9D5-4716-A552-137F8F201EE9}" dt="2026-02-02T18:43:57.173" v="17"/>
          <ac:picMkLst>
            <pc:docMk/>
            <pc:sldMk cId="4180435123" sldId="258"/>
            <ac:picMk id="5" creationId="{9677BCDB-3535-C376-857D-B0EFB1848AF4}"/>
          </ac:picMkLst>
        </pc:picChg>
        <pc:picChg chg="add del mod">
          <ac:chgData name="Caitlin Jones" userId="c18855a9e4dc27eb" providerId="LiveId" clId="{256ED2F0-D9D5-4716-A552-137F8F201EE9}" dt="2026-02-02T18:44:00.217" v="19"/>
          <ac:picMkLst>
            <pc:docMk/>
            <pc:sldMk cId="4180435123" sldId="258"/>
            <ac:picMk id="8" creationId="{9D19990A-D68D-F4A0-4896-700F871B9251}"/>
          </ac:picMkLst>
        </pc:picChg>
        <pc:picChg chg="add del mod ord">
          <ac:chgData name="Caitlin Jones" userId="c18855a9e4dc27eb" providerId="LiveId" clId="{256ED2F0-D9D5-4716-A552-137F8F201EE9}" dt="2026-02-02T18:44:57.845" v="20"/>
          <ac:picMkLst>
            <pc:docMk/>
            <pc:sldMk cId="4180435123" sldId="258"/>
            <ac:picMk id="12" creationId="{03212343-0EF2-F994-AA2F-23B088D2BB32}"/>
          </ac:picMkLst>
        </pc:picChg>
        <pc:picChg chg="add mod">
          <ac:chgData name="Caitlin Jones" userId="c18855a9e4dc27eb" providerId="LiveId" clId="{256ED2F0-D9D5-4716-A552-137F8F201EE9}" dt="2026-02-02T18:45:30.788" v="27" actId="1076"/>
          <ac:picMkLst>
            <pc:docMk/>
            <pc:sldMk cId="4180435123" sldId="258"/>
            <ac:picMk id="13" creationId="{D2562685-6B76-A6EB-18DF-1DC012C1F61C}"/>
          </ac:picMkLst>
        </pc:picChg>
      </pc:sldChg>
      <pc:sldChg chg="addSp delSp modSp mod">
        <pc:chgData name="Caitlin Jones" userId="c18855a9e4dc27eb" providerId="LiveId" clId="{256ED2F0-D9D5-4716-A552-137F8F201EE9}" dt="2026-02-02T18:45:44.064" v="29" actId="478"/>
        <pc:sldMkLst>
          <pc:docMk/>
          <pc:sldMk cId="4020509292" sldId="259"/>
        </pc:sldMkLst>
        <pc:spChg chg="mod">
          <ac:chgData name="Caitlin Jones" userId="c18855a9e4dc27eb" providerId="LiveId" clId="{256ED2F0-D9D5-4716-A552-137F8F201EE9}" dt="2026-02-02T18:36:05.904" v="5" actId="1076"/>
          <ac:spMkLst>
            <pc:docMk/>
            <pc:sldMk cId="4020509292" sldId="259"/>
            <ac:spMk id="3" creationId="{4744C7FD-CFFF-F824-1426-B98F0AC66C93}"/>
          </ac:spMkLst>
        </pc:spChg>
        <pc:picChg chg="add del mod">
          <ac:chgData name="Caitlin Jones" userId="c18855a9e4dc27eb" providerId="LiveId" clId="{256ED2F0-D9D5-4716-A552-137F8F201EE9}" dt="2026-02-02T18:45:44.064" v="29" actId="478"/>
          <ac:picMkLst>
            <pc:docMk/>
            <pc:sldMk cId="4020509292" sldId="259"/>
            <ac:picMk id="4" creationId="{53C036BC-CF33-2047-044D-035C86984D89}"/>
          </ac:picMkLst>
        </pc:picChg>
      </pc:sldChg>
      <pc:sldChg chg="addSp delSp modSp mod modTransition modAnim modNotesTx">
        <pc:chgData name="Caitlin Jones" userId="c18855a9e4dc27eb" providerId="LiveId" clId="{256ED2F0-D9D5-4716-A552-137F8F201EE9}" dt="2026-02-02T18:45:15.551" v="23" actId="1076"/>
        <pc:sldMkLst>
          <pc:docMk/>
          <pc:sldMk cId="1623043555" sldId="260"/>
        </pc:sldMkLst>
        <pc:picChg chg="add del mod">
          <ac:chgData name="Caitlin Jones" userId="c18855a9e4dc27eb" providerId="LiveId" clId="{256ED2F0-D9D5-4716-A552-137F8F201EE9}" dt="2026-02-02T18:38:49.175" v="8"/>
          <ac:picMkLst>
            <pc:docMk/>
            <pc:sldMk cId="1623043555" sldId="260"/>
            <ac:picMk id="2" creationId="{C70C70D2-A5E0-91FF-9B32-C7CAA711D4B2}"/>
          </ac:picMkLst>
        </pc:picChg>
        <pc:picChg chg="add del mod">
          <ac:chgData name="Caitlin Jones" userId="c18855a9e4dc27eb" providerId="LiveId" clId="{256ED2F0-D9D5-4716-A552-137F8F201EE9}" dt="2026-02-02T18:38:54.212" v="10"/>
          <ac:picMkLst>
            <pc:docMk/>
            <pc:sldMk cId="1623043555" sldId="260"/>
            <ac:picMk id="3" creationId="{AB0A4EF5-5C79-8B78-649F-ED52876F4617}"/>
          </ac:picMkLst>
        </pc:picChg>
        <pc:picChg chg="add del mod ord">
          <ac:chgData name="Caitlin Jones" userId="c18855a9e4dc27eb" providerId="LiveId" clId="{256ED2F0-D9D5-4716-A552-137F8F201EE9}" dt="2026-02-02T18:39:17.984" v="11"/>
          <ac:picMkLst>
            <pc:docMk/>
            <pc:sldMk cId="1623043555" sldId="260"/>
            <ac:picMk id="8" creationId="{308FE343-C08C-F571-0A37-6EB5DEA4A534}"/>
          </ac:picMkLst>
        </pc:picChg>
        <pc:picChg chg="add mod">
          <ac:chgData name="Caitlin Jones" userId="c18855a9e4dc27eb" providerId="LiveId" clId="{256ED2F0-D9D5-4716-A552-137F8F201EE9}" dt="2026-02-02T18:45:15.551" v="23" actId="1076"/>
          <ac:picMkLst>
            <pc:docMk/>
            <pc:sldMk cId="1623043555" sldId="260"/>
            <ac:picMk id="11" creationId="{02820436-2B0B-A27C-6537-62919AAE111A}"/>
          </ac:picMkLst>
        </pc:picChg>
      </pc:sldChg>
      <pc:sldChg chg="addSp delSp modSp mod modNotesTx">
        <pc:chgData name="Caitlin Jones" userId="c18855a9e4dc27eb" providerId="LiveId" clId="{256ED2F0-D9D5-4716-A552-137F8F201EE9}" dt="2026-02-02T18:40:09.035" v="12"/>
        <pc:sldMkLst>
          <pc:docMk/>
          <pc:sldMk cId="1970665480" sldId="261"/>
        </pc:sldMkLst>
        <pc:picChg chg="add del mod">
          <ac:chgData name="Caitlin Jones" userId="c18855a9e4dc27eb" providerId="LiveId" clId="{256ED2F0-D9D5-4716-A552-137F8F201EE9}" dt="2026-02-02T18:40:09.035" v="12"/>
          <ac:picMkLst>
            <pc:docMk/>
            <pc:sldMk cId="1970665480" sldId="261"/>
            <ac:picMk id="3" creationId="{6CBE9742-8B5F-1317-D230-C4AD3ABE8034}"/>
          </ac:picMkLst>
        </pc:picChg>
        <pc:picChg chg="add mod">
          <ac:chgData name="Caitlin Jones" userId="c18855a9e4dc27eb" providerId="LiveId" clId="{256ED2F0-D9D5-4716-A552-137F8F201EE9}" dt="2026-02-02T18:40:09.035" v="12"/>
          <ac:picMkLst>
            <pc:docMk/>
            <pc:sldMk cId="1970665480" sldId="261"/>
            <ac:picMk id="4" creationId="{7716B13C-4A71-E0D9-41F2-D54478B7506F}"/>
          </ac:picMkLst>
        </pc:picChg>
      </pc:sldChg>
      <pc:sldChg chg="addSp delSp modSp mod modTransition modAnim modNotesTx">
        <pc:chgData name="Caitlin Jones" userId="c18855a9e4dc27eb" providerId="LiveId" clId="{256ED2F0-D9D5-4716-A552-137F8F201EE9}" dt="2026-02-02T18:50:58.674" v="385"/>
        <pc:sldMkLst>
          <pc:docMk/>
          <pc:sldMk cId="1435268244" sldId="262"/>
        </pc:sldMkLst>
        <pc:picChg chg="add del mod">
          <ac:chgData name="Caitlin Jones" userId="c18855a9e4dc27eb" providerId="LiveId" clId="{256ED2F0-D9D5-4716-A552-137F8F201EE9}" dt="2026-02-02T18:40:28.747" v="13"/>
          <ac:picMkLst>
            <pc:docMk/>
            <pc:sldMk cId="1435268244" sldId="262"/>
            <ac:picMk id="3" creationId="{04F1AFF7-0174-2F63-6FE3-DFE394EBE4F4}"/>
          </ac:picMkLst>
        </pc:picChg>
        <pc:picChg chg="add del mod">
          <ac:chgData name="Caitlin Jones" userId="c18855a9e4dc27eb" providerId="LiveId" clId="{256ED2F0-D9D5-4716-A552-137F8F201EE9}" dt="2026-02-02T18:41:58.358" v="15"/>
          <ac:picMkLst>
            <pc:docMk/>
            <pc:sldMk cId="1435268244" sldId="262"/>
            <ac:picMk id="4" creationId="{797BBCBF-0CB9-CD15-FBB5-EFEB8BAF26CA}"/>
          </ac:picMkLst>
        </pc:picChg>
        <pc:picChg chg="add del mod ord">
          <ac:chgData name="Caitlin Jones" userId="c18855a9e4dc27eb" providerId="LiveId" clId="{256ED2F0-D9D5-4716-A552-137F8F201EE9}" dt="2026-02-02T18:42:30.202" v="16"/>
          <ac:picMkLst>
            <pc:docMk/>
            <pc:sldMk cId="1435268244" sldId="262"/>
            <ac:picMk id="8" creationId="{1F4A8338-2071-FB95-80AC-1F6E0F11B7D3}"/>
          </ac:picMkLst>
        </pc:picChg>
        <pc:picChg chg="add del mod">
          <ac:chgData name="Caitlin Jones" userId="c18855a9e4dc27eb" providerId="LiveId" clId="{256ED2F0-D9D5-4716-A552-137F8F201EE9}" dt="2026-02-02T18:49:59.362" v="384"/>
          <ac:picMkLst>
            <pc:docMk/>
            <pc:sldMk cId="1435268244" sldId="262"/>
            <ac:picMk id="9" creationId="{CD9C3944-866D-9523-D181-6B449AB023FF}"/>
          </ac:picMkLst>
        </pc:picChg>
        <pc:picChg chg="add del mod ord">
          <ac:chgData name="Caitlin Jones" userId="c18855a9e4dc27eb" providerId="LiveId" clId="{256ED2F0-D9D5-4716-A552-137F8F201EE9}" dt="2026-02-02T18:50:58.674" v="385"/>
          <ac:picMkLst>
            <pc:docMk/>
            <pc:sldMk cId="1435268244" sldId="262"/>
            <ac:picMk id="23" creationId="{C9F20F77-AAB6-3289-98B0-9CB2A7D457AF}"/>
          </ac:picMkLst>
        </pc:picChg>
        <pc:picChg chg="add mod">
          <ac:chgData name="Caitlin Jones" userId="c18855a9e4dc27eb" providerId="LiveId" clId="{256ED2F0-D9D5-4716-A552-137F8F201EE9}" dt="2026-02-02T18:50:58.674" v="385"/>
          <ac:picMkLst>
            <pc:docMk/>
            <pc:sldMk cId="1435268244" sldId="262"/>
            <ac:picMk id="24" creationId="{A7CBC3A9-EDF0-BC03-D6FF-CB9C2D517578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2F036E5-A5ED-493B-BABF-4DE8B30522D7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accent1_2" csCatId="accent1" phldr="1"/>
      <dgm:spPr/>
      <dgm:t>
        <a:bodyPr/>
        <a:lstStyle/>
        <a:p>
          <a:endParaRPr lang="en-US"/>
        </a:p>
      </dgm:t>
    </dgm:pt>
    <dgm:pt modelId="{8833676D-F0AE-46D3-9EF1-BA55CF9A1845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Personal conduct </a:t>
          </a:r>
          <a:endParaRPr lang="en-US"/>
        </a:p>
      </dgm:t>
    </dgm:pt>
    <dgm:pt modelId="{90DC2960-D79A-431B-B240-BE4A715A7C6F}" type="parTrans" cxnId="{9B44301E-23F3-4074-816B-22EEEAF26E5C}">
      <dgm:prSet/>
      <dgm:spPr/>
      <dgm:t>
        <a:bodyPr/>
        <a:lstStyle/>
        <a:p>
          <a:endParaRPr lang="en-US"/>
        </a:p>
      </dgm:t>
    </dgm:pt>
    <dgm:pt modelId="{BACE6BC4-004D-4726-A6FC-58C75067B413}" type="sibTrans" cxnId="{9B44301E-23F3-4074-816B-22EEEAF26E5C}">
      <dgm:prSet/>
      <dgm:spPr/>
      <dgm:t>
        <a:bodyPr/>
        <a:lstStyle/>
        <a:p>
          <a:endParaRPr lang="en-US"/>
        </a:p>
      </dgm:t>
    </dgm:pt>
    <dgm:pt modelId="{8A21C797-626F-4698-BD4F-DCB3E7953B9F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Responsibility for behaviour </a:t>
          </a:r>
          <a:endParaRPr lang="en-US"/>
        </a:p>
      </dgm:t>
    </dgm:pt>
    <dgm:pt modelId="{41738BFA-0C92-422B-A5A6-622356BCC100}" type="parTrans" cxnId="{ED8237A9-1064-4BB8-B139-53CF3436F58C}">
      <dgm:prSet/>
      <dgm:spPr/>
      <dgm:t>
        <a:bodyPr/>
        <a:lstStyle/>
        <a:p>
          <a:endParaRPr lang="en-US"/>
        </a:p>
      </dgm:t>
    </dgm:pt>
    <dgm:pt modelId="{32B2D4E1-D4B1-4DDD-A9F5-0B26DDB85905}" type="sibTrans" cxnId="{ED8237A9-1064-4BB8-B139-53CF3436F58C}">
      <dgm:prSet/>
      <dgm:spPr/>
      <dgm:t>
        <a:bodyPr/>
        <a:lstStyle/>
        <a:p>
          <a:endParaRPr lang="en-US"/>
        </a:p>
      </dgm:t>
    </dgm:pt>
    <dgm:pt modelId="{E3924862-0844-41E7-9C2C-0FA23252A2C6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Inspire good behaviour.</a:t>
          </a:r>
          <a:endParaRPr lang="en-US"/>
        </a:p>
      </dgm:t>
    </dgm:pt>
    <dgm:pt modelId="{5B617782-9BA5-449F-A3F6-52204A2530E7}" type="parTrans" cxnId="{0ED9ED9B-6E75-4420-AC5E-D350CA6426F8}">
      <dgm:prSet/>
      <dgm:spPr/>
      <dgm:t>
        <a:bodyPr/>
        <a:lstStyle/>
        <a:p>
          <a:endParaRPr lang="en-US"/>
        </a:p>
      </dgm:t>
    </dgm:pt>
    <dgm:pt modelId="{DB0A0BB8-5EA1-4F03-BFA7-D926DEA046ED}" type="sibTrans" cxnId="{0ED9ED9B-6E75-4420-AC5E-D350CA6426F8}">
      <dgm:prSet/>
      <dgm:spPr/>
      <dgm:t>
        <a:bodyPr/>
        <a:lstStyle/>
        <a:p>
          <a:endParaRPr lang="en-US"/>
        </a:p>
      </dgm:t>
    </dgm:pt>
    <dgm:pt modelId="{8370430D-46CF-48D4-B32B-FFF050E69AD5}" type="pres">
      <dgm:prSet presAssocID="{82F036E5-A5ED-493B-BABF-4DE8B30522D7}" presName="root" presStyleCnt="0">
        <dgm:presLayoutVars>
          <dgm:dir/>
          <dgm:resizeHandles val="exact"/>
        </dgm:presLayoutVars>
      </dgm:prSet>
      <dgm:spPr/>
    </dgm:pt>
    <dgm:pt modelId="{F0D4C5B5-2F64-4D55-8614-C264B85C0891}" type="pres">
      <dgm:prSet presAssocID="{8833676D-F0AE-46D3-9EF1-BA55CF9A1845}" presName="compNode" presStyleCnt="0"/>
      <dgm:spPr/>
    </dgm:pt>
    <dgm:pt modelId="{2438152D-4F18-4923-A908-6E4B4FCB49A0}" type="pres">
      <dgm:prSet presAssocID="{8833676D-F0AE-46D3-9EF1-BA55CF9A1845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91459B75-02DA-4836-976A-15F22165CDC9}" type="pres">
      <dgm:prSet presAssocID="{8833676D-F0AE-46D3-9EF1-BA55CF9A184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FD4196A0-F0A9-4E09-B60F-CC23ED5E0B20}" type="pres">
      <dgm:prSet presAssocID="{8833676D-F0AE-46D3-9EF1-BA55CF9A1845}" presName="spaceRect" presStyleCnt="0"/>
      <dgm:spPr/>
    </dgm:pt>
    <dgm:pt modelId="{9EF72A74-4F11-465C-ACFB-4A0EB4B56DD2}" type="pres">
      <dgm:prSet presAssocID="{8833676D-F0AE-46D3-9EF1-BA55CF9A1845}" presName="textRect" presStyleLbl="revTx" presStyleIdx="0" presStyleCnt="3">
        <dgm:presLayoutVars>
          <dgm:chMax val="1"/>
          <dgm:chPref val="1"/>
        </dgm:presLayoutVars>
      </dgm:prSet>
      <dgm:spPr/>
    </dgm:pt>
    <dgm:pt modelId="{D75C868D-B984-4C65-BFBD-6AC1E2802E39}" type="pres">
      <dgm:prSet presAssocID="{BACE6BC4-004D-4726-A6FC-58C75067B413}" presName="sibTrans" presStyleCnt="0"/>
      <dgm:spPr/>
    </dgm:pt>
    <dgm:pt modelId="{335F5DB4-BC39-4100-9A6E-5323B2CDB09E}" type="pres">
      <dgm:prSet presAssocID="{8A21C797-626F-4698-BD4F-DCB3E7953B9F}" presName="compNode" presStyleCnt="0"/>
      <dgm:spPr/>
    </dgm:pt>
    <dgm:pt modelId="{3A5216DD-7CAE-4EAB-84DA-ABF229456949}" type="pres">
      <dgm:prSet presAssocID="{8A21C797-626F-4698-BD4F-DCB3E7953B9F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FE3F300A-159F-4CD2-9D17-193211E82AB2}" type="pres">
      <dgm:prSet presAssocID="{8A21C797-626F-4698-BD4F-DCB3E7953B9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58802CDD-9795-4DED-A95B-6C27EA17ABD0}" type="pres">
      <dgm:prSet presAssocID="{8A21C797-626F-4698-BD4F-DCB3E7953B9F}" presName="spaceRect" presStyleCnt="0"/>
      <dgm:spPr/>
    </dgm:pt>
    <dgm:pt modelId="{35C8EE3A-A6FF-4F43-B110-1B5248B84DE5}" type="pres">
      <dgm:prSet presAssocID="{8A21C797-626F-4698-BD4F-DCB3E7953B9F}" presName="textRect" presStyleLbl="revTx" presStyleIdx="1" presStyleCnt="3">
        <dgm:presLayoutVars>
          <dgm:chMax val="1"/>
          <dgm:chPref val="1"/>
        </dgm:presLayoutVars>
      </dgm:prSet>
      <dgm:spPr/>
    </dgm:pt>
    <dgm:pt modelId="{419F0663-4BCB-4677-A48F-7BF58ECA515B}" type="pres">
      <dgm:prSet presAssocID="{32B2D4E1-D4B1-4DDD-A9F5-0B26DDB85905}" presName="sibTrans" presStyleCnt="0"/>
      <dgm:spPr/>
    </dgm:pt>
    <dgm:pt modelId="{A60ABFB6-F83E-4F42-B40F-E9EB30DB8A1E}" type="pres">
      <dgm:prSet presAssocID="{E3924862-0844-41E7-9C2C-0FA23252A2C6}" presName="compNode" presStyleCnt="0"/>
      <dgm:spPr/>
    </dgm:pt>
    <dgm:pt modelId="{C00D8C4B-3102-4641-8B2C-097F9145F5C5}" type="pres">
      <dgm:prSet presAssocID="{E3924862-0844-41E7-9C2C-0FA23252A2C6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C03D499E-B850-4A44-B127-26D334D9AE10}" type="pres">
      <dgm:prSet presAssocID="{E3924862-0844-41E7-9C2C-0FA23252A2C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nce"/>
        </a:ext>
      </dgm:extLst>
    </dgm:pt>
    <dgm:pt modelId="{E93FC55E-D432-46E8-89E8-82231AED3904}" type="pres">
      <dgm:prSet presAssocID="{E3924862-0844-41E7-9C2C-0FA23252A2C6}" presName="spaceRect" presStyleCnt="0"/>
      <dgm:spPr/>
    </dgm:pt>
    <dgm:pt modelId="{74C6EC8A-8E50-43ED-801B-74D842F07F74}" type="pres">
      <dgm:prSet presAssocID="{E3924862-0844-41E7-9C2C-0FA23252A2C6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9B44301E-23F3-4074-816B-22EEEAF26E5C}" srcId="{82F036E5-A5ED-493B-BABF-4DE8B30522D7}" destId="{8833676D-F0AE-46D3-9EF1-BA55CF9A1845}" srcOrd="0" destOrd="0" parTransId="{90DC2960-D79A-431B-B240-BE4A715A7C6F}" sibTransId="{BACE6BC4-004D-4726-A6FC-58C75067B413}"/>
    <dgm:cxn modelId="{F620D126-5164-4284-9663-DF8B9CED53C4}" type="presOf" srcId="{8A21C797-626F-4698-BD4F-DCB3E7953B9F}" destId="{35C8EE3A-A6FF-4F43-B110-1B5248B84DE5}" srcOrd="0" destOrd="0" presId="urn:microsoft.com/office/officeart/2018/5/layout/IconLeafLabelList"/>
    <dgm:cxn modelId="{3D95E22E-B1AE-4E46-83AA-68D065837498}" type="presOf" srcId="{8833676D-F0AE-46D3-9EF1-BA55CF9A1845}" destId="{9EF72A74-4F11-465C-ACFB-4A0EB4B56DD2}" srcOrd="0" destOrd="0" presId="urn:microsoft.com/office/officeart/2018/5/layout/IconLeafLabelList"/>
    <dgm:cxn modelId="{E7CAFF30-CFB7-4FA1-B774-D0707DFC96BB}" type="presOf" srcId="{82F036E5-A5ED-493B-BABF-4DE8B30522D7}" destId="{8370430D-46CF-48D4-B32B-FFF050E69AD5}" srcOrd="0" destOrd="0" presId="urn:microsoft.com/office/officeart/2018/5/layout/IconLeafLabelList"/>
    <dgm:cxn modelId="{0C23A047-7B1F-4788-B86F-4E95E13C4200}" type="presOf" srcId="{E3924862-0844-41E7-9C2C-0FA23252A2C6}" destId="{74C6EC8A-8E50-43ED-801B-74D842F07F74}" srcOrd="0" destOrd="0" presId="urn:microsoft.com/office/officeart/2018/5/layout/IconLeafLabelList"/>
    <dgm:cxn modelId="{0ED9ED9B-6E75-4420-AC5E-D350CA6426F8}" srcId="{82F036E5-A5ED-493B-BABF-4DE8B30522D7}" destId="{E3924862-0844-41E7-9C2C-0FA23252A2C6}" srcOrd="2" destOrd="0" parTransId="{5B617782-9BA5-449F-A3F6-52204A2530E7}" sibTransId="{DB0A0BB8-5EA1-4F03-BFA7-D926DEA046ED}"/>
    <dgm:cxn modelId="{ED8237A9-1064-4BB8-B139-53CF3436F58C}" srcId="{82F036E5-A5ED-493B-BABF-4DE8B30522D7}" destId="{8A21C797-626F-4698-BD4F-DCB3E7953B9F}" srcOrd="1" destOrd="0" parTransId="{41738BFA-0C92-422B-A5A6-622356BCC100}" sibTransId="{32B2D4E1-D4B1-4DDD-A9F5-0B26DDB85905}"/>
    <dgm:cxn modelId="{55297439-F901-4345-B59A-FDEF2954DC63}" type="presParOf" srcId="{8370430D-46CF-48D4-B32B-FFF050E69AD5}" destId="{F0D4C5B5-2F64-4D55-8614-C264B85C0891}" srcOrd="0" destOrd="0" presId="urn:microsoft.com/office/officeart/2018/5/layout/IconLeafLabelList"/>
    <dgm:cxn modelId="{134083AF-92A3-4D36-95E6-EEEB066D95F3}" type="presParOf" srcId="{F0D4C5B5-2F64-4D55-8614-C264B85C0891}" destId="{2438152D-4F18-4923-A908-6E4B4FCB49A0}" srcOrd="0" destOrd="0" presId="urn:microsoft.com/office/officeart/2018/5/layout/IconLeafLabelList"/>
    <dgm:cxn modelId="{4EF64A57-039B-4420-882B-25EEF23EFCB5}" type="presParOf" srcId="{F0D4C5B5-2F64-4D55-8614-C264B85C0891}" destId="{91459B75-02DA-4836-976A-15F22165CDC9}" srcOrd="1" destOrd="0" presId="urn:microsoft.com/office/officeart/2018/5/layout/IconLeafLabelList"/>
    <dgm:cxn modelId="{61055B11-FCDE-4095-A094-34657890BBD3}" type="presParOf" srcId="{F0D4C5B5-2F64-4D55-8614-C264B85C0891}" destId="{FD4196A0-F0A9-4E09-B60F-CC23ED5E0B20}" srcOrd="2" destOrd="0" presId="urn:microsoft.com/office/officeart/2018/5/layout/IconLeafLabelList"/>
    <dgm:cxn modelId="{E27A40F7-1F6F-43D5-B927-23648DD831DD}" type="presParOf" srcId="{F0D4C5B5-2F64-4D55-8614-C264B85C0891}" destId="{9EF72A74-4F11-465C-ACFB-4A0EB4B56DD2}" srcOrd="3" destOrd="0" presId="urn:microsoft.com/office/officeart/2018/5/layout/IconLeafLabelList"/>
    <dgm:cxn modelId="{7AD03AAF-E4B6-4D74-A6AA-1C707355420E}" type="presParOf" srcId="{8370430D-46CF-48D4-B32B-FFF050E69AD5}" destId="{D75C868D-B984-4C65-BFBD-6AC1E2802E39}" srcOrd="1" destOrd="0" presId="urn:microsoft.com/office/officeart/2018/5/layout/IconLeafLabelList"/>
    <dgm:cxn modelId="{F4A31579-5BA6-4E0B-BFDF-28029D128010}" type="presParOf" srcId="{8370430D-46CF-48D4-B32B-FFF050E69AD5}" destId="{335F5DB4-BC39-4100-9A6E-5323B2CDB09E}" srcOrd="2" destOrd="0" presId="urn:microsoft.com/office/officeart/2018/5/layout/IconLeafLabelList"/>
    <dgm:cxn modelId="{F05F7F4F-6867-4608-BEA7-923EB86B12D1}" type="presParOf" srcId="{335F5DB4-BC39-4100-9A6E-5323B2CDB09E}" destId="{3A5216DD-7CAE-4EAB-84DA-ABF229456949}" srcOrd="0" destOrd="0" presId="urn:microsoft.com/office/officeart/2018/5/layout/IconLeafLabelList"/>
    <dgm:cxn modelId="{7A4343C4-7824-44DA-B864-B2989578DDEF}" type="presParOf" srcId="{335F5DB4-BC39-4100-9A6E-5323B2CDB09E}" destId="{FE3F300A-159F-4CD2-9D17-193211E82AB2}" srcOrd="1" destOrd="0" presId="urn:microsoft.com/office/officeart/2018/5/layout/IconLeafLabelList"/>
    <dgm:cxn modelId="{3F9AC7EE-722D-45F4-8D8A-F77E9309E489}" type="presParOf" srcId="{335F5DB4-BC39-4100-9A6E-5323B2CDB09E}" destId="{58802CDD-9795-4DED-A95B-6C27EA17ABD0}" srcOrd="2" destOrd="0" presId="urn:microsoft.com/office/officeart/2018/5/layout/IconLeafLabelList"/>
    <dgm:cxn modelId="{673387BE-B730-4D88-B4FF-5C3B8A73D7B6}" type="presParOf" srcId="{335F5DB4-BC39-4100-9A6E-5323B2CDB09E}" destId="{35C8EE3A-A6FF-4F43-B110-1B5248B84DE5}" srcOrd="3" destOrd="0" presId="urn:microsoft.com/office/officeart/2018/5/layout/IconLeafLabelList"/>
    <dgm:cxn modelId="{0ABC9EF4-2B7A-48EC-9554-7717EAF5CFCC}" type="presParOf" srcId="{8370430D-46CF-48D4-B32B-FFF050E69AD5}" destId="{419F0663-4BCB-4677-A48F-7BF58ECA515B}" srcOrd="3" destOrd="0" presId="urn:microsoft.com/office/officeart/2018/5/layout/IconLeafLabelList"/>
    <dgm:cxn modelId="{AF9E4131-D338-4CB4-9278-86341FBA5BD0}" type="presParOf" srcId="{8370430D-46CF-48D4-B32B-FFF050E69AD5}" destId="{A60ABFB6-F83E-4F42-B40F-E9EB30DB8A1E}" srcOrd="4" destOrd="0" presId="urn:microsoft.com/office/officeart/2018/5/layout/IconLeafLabelList"/>
    <dgm:cxn modelId="{61E63A39-8969-4041-ABC6-EF3355AD8CFE}" type="presParOf" srcId="{A60ABFB6-F83E-4F42-B40F-E9EB30DB8A1E}" destId="{C00D8C4B-3102-4641-8B2C-097F9145F5C5}" srcOrd="0" destOrd="0" presId="urn:microsoft.com/office/officeart/2018/5/layout/IconLeafLabelList"/>
    <dgm:cxn modelId="{5250C8E6-2271-4DB0-BDEA-BB37143195B0}" type="presParOf" srcId="{A60ABFB6-F83E-4F42-B40F-E9EB30DB8A1E}" destId="{C03D499E-B850-4A44-B127-26D334D9AE10}" srcOrd="1" destOrd="0" presId="urn:microsoft.com/office/officeart/2018/5/layout/IconLeafLabelList"/>
    <dgm:cxn modelId="{098358F1-F07D-49AA-A552-FE1ED1D42B1C}" type="presParOf" srcId="{A60ABFB6-F83E-4F42-B40F-E9EB30DB8A1E}" destId="{E93FC55E-D432-46E8-89E8-82231AED3904}" srcOrd="2" destOrd="0" presId="urn:microsoft.com/office/officeart/2018/5/layout/IconLeafLabelList"/>
    <dgm:cxn modelId="{46FC5463-3E1F-47AC-AE08-60835D16D283}" type="presParOf" srcId="{A60ABFB6-F83E-4F42-B40F-E9EB30DB8A1E}" destId="{74C6EC8A-8E50-43ED-801B-74D842F07F74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9A899B5-DE51-49B0-AE67-18A8F4B88708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7C6074F-1450-47C5-B822-E971B8A21DF4}">
      <dgm:prSet/>
      <dgm:spPr/>
      <dgm:t>
        <a:bodyPr/>
        <a:lstStyle/>
        <a:p>
          <a:r>
            <a:rPr lang="en-US"/>
            <a:t>* Self discipline</a:t>
          </a:r>
        </a:p>
      </dgm:t>
    </dgm:pt>
    <dgm:pt modelId="{A043B1C1-50C1-4D8D-B101-0C921AAC22EC}" type="parTrans" cxnId="{B4C6944A-6C9B-4983-805E-6C907F39B8BA}">
      <dgm:prSet/>
      <dgm:spPr/>
      <dgm:t>
        <a:bodyPr/>
        <a:lstStyle/>
        <a:p>
          <a:endParaRPr lang="en-US"/>
        </a:p>
      </dgm:t>
    </dgm:pt>
    <dgm:pt modelId="{F0C8AEAA-75E9-4CFF-8EBC-6207A7DD79F3}" type="sibTrans" cxnId="{B4C6944A-6C9B-4983-805E-6C907F39B8BA}">
      <dgm:prSet/>
      <dgm:spPr/>
      <dgm:t>
        <a:bodyPr/>
        <a:lstStyle/>
        <a:p>
          <a:endParaRPr lang="en-US"/>
        </a:p>
      </dgm:t>
    </dgm:pt>
    <dgm:pt modelId="{4BDC9CB7-6C99-447F-9111-7AB75817E553}">
      <dgm:prSet/>
      <dgm:spPr/>
      <dgm:t>
        <a:bodyPr/>
        <a:lstStyle/>
        <a:p>
          <a:r>
            <a:rPr lang="en-US"/>
            <a:t>* Respect</a:t>
          </a:r>
        </a:p>
      </dgm:t>
    </dgm:pt>
    <dgm:pt modelId="{C5E67BA2-5FE5-41DC-85F1-8707286CF6F3}" type="parTrans" cxnId="{87C44810-46D8-41CB-A68A-E84C89CBF805}">
      <dgm:prSet/>
      <dgm:spPr/>
      <dgm:t>
        <a:bodyPr/>
        <a:lstStyle/>
        <a:p>
          <a:endParaRPr lang="en-US"/>
        </a:p>
      </dgm:t>
    </dgm:pt>
    <dgm:pt modelId="{AC379D67-3767-4D90-A533-ECB736A85506}" type="sibTrans" cxnId="{87C44810-46D8-41CB-A68A-E84C89CBF805}">
      <dgm:prSet/>
      <dgm:spPr/>
      <dgm:t>
        <a:bodyPr/>
        <a:lstStyle/>
        <a:p>
          <a:endParaRPr lang="en-US"/>
        </a:p>
      </dgm:t>
    </dgm:pt>
    <dgm:pt modelId="{3339EB80-3C92-4956-82E0-C39B779E6D21}">
      <dgm:prSet/>
      <dgm:spPr/>
      <dgm:t>
        <a:bodyPr/>
        <a:lstStyle/>
        <a:p>
          <a:r>
            <a:rPr lang="en-US"/>
            <a:t>* Care and courtesy </a:t>
          </a:r>
        </a:p>
      </dgm:t>
    </dgm:pt>
    <dgm:pt modelId="{3E36054D-36B0-4AB6-B2D2-32E7A588B742}" type="parTrans" cxnId="{B567AF5D-E1C3-4A88-AA5E-B32E7558B2C5}">
      <dgm:prSet/>
      <dgm:spPr/>
      <dgm:t>
        <a:bodyPr/>
        <a:lstStyle/>
        <a:p>
          <a:endParaRPr lang="en-US"/>
        </a:p>
      </dgm:t>
    </dgm:pt>
    <dgm:pt modelId="{CB434145-4C31-46FA-8B0A-E2F36E54374A}" type="sibTrans" cxnId="{B567AF5D-E1C3-4A88-AA5E-B32E7558B2C5}">
      <dgm:prSet/>
      <dgm:spPr/>
      <dgm:t>
        <a:bodyPr/>
        <a:lstStyle/>
        <a:p>
          <a:endParaRPr lang="en-US"/>
        </a:p>
      </dgm:t>
    </dgm:pt>
    <dgm:pt modelId="{EB9462A6-5EA3-4DF1-8938-8D9BFF323910}">
      <dgm:prSet/>
      <dgm:spPr/>
      <dgm:t>
        <a:bodyPr/>
        <a:lstStyle/>
        <a:p>
          <a:r>
            <a:rPr lang="en-US"/>
            <a:t>* Partnership</a:t>
          </a:r>
        </a:p>
      </dgm:t>
    </dgm:pt>
    <dgm:pt modelId="{9584D5DB-70A0-46DF-93A7-B76D2E2D3CE2}" type="parTrans" cxnId="{949FA24C-79A3-4CF3-A2FC-3128BA63893A}">
      <dgm:prSet/>
      <dgm:spPr/>
      <dgm:t>
        <a:bodyPr/>
        <a:lstStyle/>
        <a:p>
          <a:endParaRPr lang="en-US"/>
        </a:p>
      </dgm:t>
    </dgm:pt>
    <dgm:pt modelId="{E1B4440B-EFDA-4AD3-B6AF-ABB37D6C8343}" type="sibTrans" cxnId="{949FA24C-79A3-4CF3-A2FC-3128BA63893A}">
      <dgm:prSet/>
      <dgm:spPr/>
      <dgm:t>
        <a:bodyPr/>
        <a:lstStyle/>
        <a:p>
          <a:endParaRPr lang="en-US"/>
        </a:p>
      </dgm:t>
    </dgm:pt>
    <dgm:pt modelId="{FC1365D5-B064-44BA-8924-BDF4F850A99B}">
      <dgm:prSet/>
      <dgm:spPr/>
      <dgm:t>
        <a:bodyPr/>
        <a:lstStyle/>
        <a:p>
          <a:r>
            <a:rPr lang="en-US"/>
            <a:t>*Management * Support</a:t>
          </a:r>
        </a:p>
      </dgm:t>
    </dgm:pt>
    <dgm:pt modelId="{70FBB12C-27BA-4D0E-B556-DD194FD4CFED}" type="parTrans" cxnId="{77269163-BB68-42D7-8A39-DC9D3F05AE4F}">
      <dgm:prSet/>
      <dgm:spPr/>
      <dgm:t>
        <a:bodyPr/>
        <a:lstStyle/>
        <a:p>
          <a:endParaRPr lang="en-US"/>
        </a:p>
      </dgm:t>
    </dgm:pt>
    <dgm:pt modelId="{33B4F40F-F7DA-4C43-9263-CFA2556B8C99}" type="sibTrans" cxnId="{77269163-BB68-42D7-8A39-DC9D3F05AE4F}">
      <dgm:prSet/>
      <dgm:spPr/>
      <dgm:t>
        <a:bodyPr/>
        <a:lstStyle/>
        <a:p>
          <a:endParaRPr lang="en-US"/>
        </a:p>
      </dgm:t>
    </dgm:pt>
    <dgm:pt modelId="{3C06E057-7E6F-41BD-B380-2DE546D696FD}" type="pres">
      <dgm:prSet presAssocID="{09A899B5-DE51-49B0-AE67-18A8F4B88708}" presName="vert0" presStyleCnt="0">
        <dgm:presLayoutVars>
          <dgm:dir/>
          <dgm:animOne val="branch"/>
          <dgm:animLvl val="lvl"/>
        </dgm:presLayoutVars>
      </dgm:prSet>
      <dgm:spPr/>
    </dgm:pt>
    <dgm:pt modelId="{EC8339F4-9762-4468-9D75-F36328CA3DB8}" type="pres">
      <dgm:prSet presAssocID="{97C6074F-1450-47C5-B822-E971B8A21DF4}" presName="thickLine" presStyleLbl="alignNode1" presStyleIdx="0" presStyleCnt="5"/>
      <dgm:spPr/>
    </dgm:pt>
    <dgm:pt modelId="{6BF98BCC-A40C-4491-B839-FE7193F46DD3}" type="pres">
      <dgm:prSet presAssocID="{97C6074F-1450-47C5-B822-E971B8A21DF4}" presName="horz1" presStyleCnt="0"/>
      <dgm:spPr/>
    </dgm:pt>
    <dgm:pt modelId="{ABD3A64E-C87B-4F10-A867-4A909DBABEF7}" type="pres">
      <dgm:prSet presAssocID="{97C6074F-1450-47C5-B822-E971B8A21DF4}" presName="tx1" presStyleLbl="revTx" presStyleIdx="0" presStyleCnt="5"/>
      <dgm:spPr/>
    </dgm:pt>
    <dgm:pt modelId="{A9033AEB-2681-450F-AB65-8AD971F23B5F}" type="pres">
      <dgm:prSet presAssocID="{97C6074F-1450-47C5-B822-E971B8A21DF4}" presName="vert1" presStyleCnt="0"/>
      <dgm:spPr/>
    </dgm:pt>
    <dgm:pt modelId="{1FEACD78-ABD0-4481-8F6C-F601AB0D92F5}" type="pres">
      <dgm:prSet presAssocID="{4BDC9CB7-6C99-447F-9111-7AB75817E553}" presName="thickLine" presStyleLbl="alignNode1" presStyleIdx="1" presStyleCnt="5"/>
      <dgm:spPr/>
    </dgm:pt>
    <dgm:pt modelId="{234960EF-BF71-4F8B-9EB7-D715340589C2}" type="pres">
      <dgm:prSet presAssocID="{4BDC9CB7-6C99-447F-9111-7AB75817E553}" presName="horz1" presStyleCnt="0"/>
      <dgm:spPr/>
    </dgm:pt>
    <dgm:pt modelId="{7D3446A3-9A19-40FD-A1D1-735A63A7E11E}" type="pres">
      <dgm:prSet presAssocID="{4BDC9CB7-6C99-447F-9111-7AB75817E553}" presName="tx1" presStyleLbl="revTx" presStyleIdx="1" presStyleCnt="5"/>
      <dgm:spPr/>
    </dgm:pt>
    <dgm:pt modelId="{4E51202B-91F0-40AE-B03C-7A8C4CFCBFC7}" type="pres">
      <dgm:prSet presAssocID="{4BDC9CB7-6C99-447F-9111-7AB75817E553}" presName="vert1" presStyleCnt="0"/>
      <dgm:spPr/>
    </dgm:pt>
    <dgm:pt modelId="{74EC07C9-195C-4A24-98DD-F42F3289AA01}" type="pres">
      <dgm:prSet presAssocID="{3339EB80-3C92-4956-82E0-C39B779E6D21}" presName="thickLine" presStyleLbl="alignNode1" presStyleIdx="2" presStyleCnt="5"/>
      <dgm:spPr/>
    </dgm:pt>
    <dgm:pt modelId="{D601B444-15E7-40DF-A322-8DB4C5FF52C3}" type="pres">
      <dgm:prSet presAssocID="{3339EB80-3C92-4956-82E0-C39B779E6D21}" presName="horz1" presStyleCnt="0"/>
      <dgm:spPr/>
    </dgm:pt>
    <dgm:pt modelId="{CAF50CE2-0352-4CC4-B603-B3155A9C9EBF}" type="pres">
      <dgm:prSet presAssocID="{3339EB80-3C92-4956-82E0-C39B779E6D21}" presName="tx1" presStyleLbl="revTx" presStyleIdx="2" presStyleCnt="5"/>
      <dgm:spPr/>
    </dgm:pt>
    <dgm:pt modelId="{0DC53263-98A8-478F-9360-452E6B8DDA34}" type="pres">
      <dgm:prSet presAssocID="{3339EB80-3C92-4956-82E0-C39B779E6D21}" presName="vert1" presStyleCnt="0"/>
      <dgm:spPr/>
    </dgm:pt>
    <dgm:pt modelId="{740A3785-EB61-4DED-B842-DC814391753A}" type="pres">
      <dgm:prSet presAssocID="{EB9462A6-5EA3-4DF1-8938-8D9BFF323910}" presName="thickLine" presStyleLbl="alignNode1" presStyleIdx="3" presStyleCnt="5"/>
      <dgm:spPr/>
    </dgm:pt>
    <dgm:pt modelId="{7D40DA3D-7A1D-4222-8757-1BD8E7EC4483}" type="pres">
      <dgm:prSet presAssocID="{EB9462A6-5EA3-4DF1-8938-8D9BFF323910}" presName="horz1" presStyleCnt="0"/>
      <dgm:spPr/>
    </dgm:pt>
    <dgm:pt modelId="{4E564945-BE24-4CAC-B51E-26E39134A41B}" type="pres">
      <dgm:prSet presAssocID="{EB9462A6-5EA3-4DF1-8938-8D9BFF323910}" presName="tx1" presStyleLbl="revTx" presStyleIdx="3" presStyleCnt="5"/>
      <dgm:spPr/>
    </dgm:pt>
    <dgm:pt modelId="{E2060428-5A0C-46BD-91F7-CBC11AC8E805}" type="pres">
      <dgm:prSet presAssocID="{EB9462A6-5EA3-4DF1-8938-8D9BFF323910}" presName="vert1" presStyleCnt="0"/>
      <dgm:spPr/>
    </dgm:pt>
    <dgm:pt modelId="{EFB1A513-6BAE-4598-B8D6-0FA9A350472E}" type="pres">
      <dgm:prSet presAssocID="{FC1365D5-B064-44BA-8924-BDF4F850A99B}" presName="thickLine" presStyleLbl="alignNode1" presStyleIdx="4" presStyleCnt="5"/>
      <dgm:spPr/>
    </dgm:pt>
    <dgm:pt modelId="{72C99459-E9BF-461D-A000-5920900A438A}" type="pres">
      <dgm:prSet presAssocID="{FC1365D5-B064-44BA-8924-BDF4F850A99B}" presName="horz1" presStyleCnt="0"/>
      <dgm:spPr/>
    </dgm:pt>
    <dgm:pt modelId="{39B0322F-2B73-4E9A-92C0-A5DE2A01077A}" type="pres">
      <dgm:prSet presAssocID="{FC1365D5-B064-44BA-8924-BDF4F850A99B}" presName="tx1" presStyleLbl="revTx" presStyleIdx="4" presStyleCnt="5"/>
      <dgm:spPr/>
    </dgm:pt>
    <dgm:pt modelId="{BE5BBBD7-0EF5-499F-B0D5-2C1E55AF3FD7}" type="pres">
      <dgm:prSet presAssocID="{FC1365D5-B064-44BA-8924-BDF4F850A99B}" presName="vert1" presStyleCnt="0"/>
      <dgm:spPr/>
    </dgm:pt>
  </dgm:ptLst>
  <dgm:cxnLst>
    <dgm:cxn modelId="{87C44810-46D8-41CB-A68A-E84C89CBF805}" srcId="{09A899B5-DE51-49B0-AE67-18A8F4B88708}" destId="{4BDC9CB7-6C99-447F-9111-7AB75817E553}" srcOrd="1" destOrd="0" parTransId="{C5E67BA2-5FE5-41DC-85F1-8707286CF6F3}" sibTransId="{AC379D67-3767-4D90-A533-ECB736A85506}"/>
    <dgm:cxn modelId="{A6725B3C-52BA-4F8B-A7A8-D4F87E06B3B0}" type="presOf" srcId="{09A899B5-DE51-49B0-AE67-18A8F4B88708}" destId="{3C06E057-7E6F-41BD-B380-2DE546D696FD}" srcOrd="0" destOrd="0" presId="urn:microsoft.com/office/officeart/2008/layout/LinedList"/>
    <dgm:cxn modelId="{B567AF5D-E1C3-4A88-AA5E-B32E7558B2C5}" srcId="{09A899B5-DE51-49B0-AE67-18A8F4B88708}" destId="{3339EB80-3C92-4956-82E0-C39B779E6D21}" srcOrd="2" destOrd="0" parTransId="{3E36054D-36B0-4AB6-B2D2-32E7A588B742}" sibTransId="{CB434145-4C31-46FA-8B0A-E2F36E54374A}"/>
    <dgm:cxn modelId="{77269163-BB68-42D7-8A39-DC9D3F05AE4F}" srcId="{09A899B5-DE51-49B0-AE67-18A8F4B88708}" destId="{FC1365D5-B064-44BA-8924-BDF4F850A99B}" srcOrd="4" destOrd="0" parTransId="{70FBB12C-27BA-4D0E-B556-DD194FD4CFED}" sibTransId="{33B4F40F-F7DA-4C43-9263-CFA2556B8C99}"/>
    <dgm:cxn modelId="{AEE23065-35A6-4B42-84B7-A80048133C1B}" type="presOf" srcId="{97C6074F-1450-47C5-B822-E971B8A21DF4}" destId="{ABD3A64E-C87B-4F10-A867-4A909DBABEF7}" srcOrd="0" destOrd="0" presId="urn:microsoft.com/office/officeart/2008/layout/LinedList"/>
    <dgm:cxn modelId="{B4C6944A-6C9B-4983-805E-6C907F39B8BA}" srcId="{09A899B5-DE51-49B0-AE67-18A8F4B88708}" destId="{97C6074F-1450-47C5-B822-E971B8A21DF4}" srcOrd="0" destOrd="0" parTransId="{A043B1C1-50C1-4D8D-B101-0C921AAC22EC}" sibTransId="{F0C8AEAA-75E9-4CFF-8EBC-6207A7DD79F3}"/>
    <dgm:cxn modelId="{949FA24C-79A3-4CF3-A2FC-3128BA63893A}" srcId="{09A899B5-DE51-49B0-AE67-18A8F4B88708}" destId="{EB9462A6-5EA3-4DF1-8938-8D9BFF323910}" srcOrd="3" destOrd="0" parTransId="{9584D5DB-70A0-46DF-93A7-B76D2E2D3CE2}" sibTransId="{E1B4440B-EFDA-4AD3-B6AF-ABB37D6C8343}"/>
    <dgm:cxn modelId="{B8C13076-7748-4CAB-823F-DAAC055A13FC}" type="presOf" srcId="{EB9462A6-5EA3-4DF1-8938-8D9BFF323910}" destId="{4E564945-BE24-4CAC-B51E-26E39134A41B}" srcOrd="0" destOrd="0" presId="urn:microsoft.com/office/officeart/2008/layout/LinedList"/>
    <dgm:cxn modelId="{E69DA3AB-589D-4729-855C-CAC23E204B34}" type="presOf" srcId="{4BDC9CB7-6C99-447F-9111-7AB75817E553}" destId="{7D3446A3-9A19-40FD-A1D1-735A63A7E11E}" srcOrd="0" destOrd="0" presId="urn:microsoft.com/office/officeart/2008/layout/LinedList"/>
    <dgm:cxn modelId="{E0FBDBB5-8898-4BC7-924E-B7EB688340D0}" type="presOf" srcId="{FC1365D5-B064-44BA-8924-BDF4F850A99B}" destId="{39B0322F-2B73-4E9A-92C0-A5DE2A01077A}" srcOrd="0" destOrd="0" presId="urn:microsoft.com/office/officeart/2008/layout/LinedList"/>
    <dgm:cxn modelId="{2B4A83FB-C846-4CAA-84A4-B5FAAA675A65}" type="presOf" srcId="{3339EB80-3C92-4956-82E0-C39B779E6D21}" destId="{CAF50CE2-0352-4CC4-B603-B3155A9C9EBF}" srcOrd="0" destOrd="0" presId="urn:microsoft.com/office/officeart/2008/layout/LinedList"/>
    <dgm:cxn modelId="{4136DE4D-B40E-474E-AE93-A7EBB60AB463}" type="presParOf" srcId="{3C06E057-7E6F-41BD-B380-2DE546D696FD}" destId="{EC8339F4-9762-4468-9D75-F36328CA3DB8}" srcOrd="0" destOrd="0" presId="urn:microsoft.com/office/officeart/2008/layout/LinedList"/>
    <dgm:cxn modelId="{01414761-A4FD-4780-B58F-6495B9243B96}" type="presParOf" srcId="{3C06E057-7E6F-41BD-B380-2DE546D696FD}" destId="{6BF98BCC-A40C-4491-B839-FE7193F46DD3}" srcOrd="1" destOrd="0" presId="urn:microsoft.com/office/officeart/2008/layout/LinedList"/>
    <dgm:cxn modelId="{CF1ADA8F-8220-4950-B3E3-B03F4183148F}" type="presParOf" srcId="{6BF98BCC-A40C-4491-B839-FE7193F46DD3}" destId="{ABD3A64E-C87B-4F10-A867-4A909DBABEF7}" srcOrd="0" destOrd="0" presId="urn:microsoft.com/office/officeart/2008/layout/LinedList"/>
    <dgm:cxn modelId="{3D1B3865-70CB-40B2-8DFD-F883D5064F04}" type="presParOf" srcId="{6BF98BCC-A40C-4491-B839-FE7193F46DD3}" destId="{A9033AEB-2681-450F-AB65-8AD971F23B5F}" srcOrd="1" destOrd="0" presId="urn:microsoft.com/office/officeart/2008/layout/LinedList"/>
    <dgm:cxn modelId="{EC9F52AB-82E1-411F-B3F5-3FF29417681B}" type="presParOf" srcId="{3C06E057-7E6F-41BD-B380-2DE546D696FD}" destId="{1FEACD78-ABD0-4481-8F6C-F601AB0D92F5}" srcOrd="2" destOrd="0" presId="urn:microsoft.com/office/officeart/2008/layout/LinedList"/>
    <dgm:cxn modelId="{6E7C1308-C142-4B62-8DFA-1EDE5637D6F1}" type="presParOf" srcId="{3C06E057-7E6F-41BD-B380-2DE546D696FD}" destId="{234960EF-BF71-4F8B-9EB7-D715340589C2}" srcOrd="3" destOrd="0" presId="urn:microsoft.com/office/officeart/2008/layout/LinedList"/>
    <dgm:cxn modelId="{E11C65D6-8C92-4F08-8D12-08E1DAC92A53}" type="presParOf" srcId="{234960EF-BF71-4F8B-9EB7-D715340589C2}" destId="{7D3446A3-9A19-40FD-A1D1-735A63A7E11E}" srcOrd="0" destOrd="0" presId="urn:microsoft.com/office/officeart/2008/layout/LinedList"/>
    <dgm:cxn modelId="{D7A4E22D-7C38-41AD-991B-FDF57F20FCFB}" type="presParOf" srcId="{234960EF-BF71-4F8B-9EB7-D715340589C2}" destId="{4E51202B-91F0-40AE-B03C-7A8C4CFCBFC7}" srcOrd="1" destOrd="0" presId="urn:microsoft.com/office/officeart/2008/layout/LinedList"/>
    <dgm:cxn modelId="{FA6542ED-F879-4516-8760-DB1189EB31A4}" type="presParOf" srcId="{3C06E057-7E6F-41BD-B380-2DE546D696FD}" destId="{74EC07C9-195C-4A24-98DD-F42F3289AA01}" srcOrd="4" destOrd="0" presId="urn:microsoft.com/office/officeart/2008/layout/LinedList"/>
    <dgm:cxn modelId="{4E1064BE-4E01-4B6C-A7D5-9441C4738AAD}" type="presParOf" srcId="{3C06E057-7E6F-41BD-B380-2DE546D696FD}" destId="{D601B444-15E7-40DF-A322-8DB4C5FF52C3}" srcOrd="5" destOrd="0" presId="urn:microsoft.com/office/officeart/2008/layout/LinedList"/>
    <dgm:cxn modelId="{1353A419-3EF0-4DBD-974D-C07AF3CF36B9}" type="presParOf" srcId="{D601B444-15E7-40DF-A322-8DB4C5FF52C3}" destId="{CAF50CE2-0352-4CC4-B603-B3155A9C9EBF}" srcOrd="0" destOrd="0" presId="urn:microsoft.com/office/officeart/2008/layout/LinedList"/>
    <dgm:cxn modelId="{28B4386E-55A9-4A38-B077-5FE0ACD23562}" type="presParOf" srcId="{D601B444-15E7-40DF-A322-8DB4C5FF52C3}" destId="{0DC53263-98A8-478F-9360-452E6B8DDA34}" srcOrd="1" destOrd="0" presId="urn:microsoft.com/office/officeart/2008/layout/LinedList"/>
    <dgm:cxn modelId="{A657F6B7-90CA-438A-8C91-1E6DC0D5EB08}" type="presParOf" srcId="{3C06E057-7E6F-41BD-B380-2DE546D696FD}" destId="{740A3785-EB61-4DED-B842-DC814391753A}" srcOrd="6" destOrd="0" presId="urn:microsoft.com/office/officeart/2008/layout/LinedList"/>
    <dgm:cxn modelId="{AD2DA6C0-C09D-4DB3-9469-A45082D79383}" type="presParOf" srcId="{3C06E057-7E6F-41BD-B380-2DE546D696FD}" destId="{7D40DA3D-7A1D-4222-8757-1BD8E7EC4483}" srcOrd="7" destOrd="0" presId="urn:microsoft.com/office/officeart/2008/layout/LinedList"/>
    <dgm:cxn modelId="{7849531B-5DDD-498A-BE3B-A26270907DB0}" type="presParOf" srcId="{7D40DA3D-7A1D-4222-8757-1BD8E7EC4483}" destId="{4E564945-BE24-4CAC-B51E-26E39134A41B}" srcOrd="0" destOrd="0" presId="urn:microsoft.com/office/officeart/2008/layout/LinedList"/>
    <dgm:cxn modelId="{837099FB-FE64-44F2-BC5C-27E2367337CF}" type="presParOf" srcId="{7D40DA3D-7A1D-4222-8757-1BD8E7EC4483}" destId="{E2060428-5A0C-46BD-91F7-CBC11AC8E805}" srcOrd="1" destOrd="0" presId="urn:microsoft.com/office/officeart/2008/layout/LinedList"/>
    <dgm:cxn modelId="{FBB7FFE9-7F2A-4534-9469-5B92F7382712}" type="presParOf" srcId="{3C06E057-7E6F-41BD-B380-2DE546D696FD}" destId="{EFB1A513-6BAE-4598-B8D6-0FA9A350472E}" srcOrd="8" destOrd="0" presId="urn:microsoft.com/office/officeart/2008/layout/LinedList"/>
    <dgm:cxn modelId="{F05317DC-5BB7-4FE7-8894-2D7D776289EA}" type="presParOf" srcId="{3C06E057-7E6F-41BD-B380-2DE546D696FD}" destId="{72C99459-E9BF-461D-A000-5920900A438A}" srcOrd="9" destOrd="0" presId="urn:microsoft.com/office/officeart/2008/layout/LinedList"/>
    <dgm:cxn modelId="{9E9F9329-CB17-44D9-A459-268AE11B2276}" type="presParOf" srcId="{72C99459-E9BF-461D-A000-5920900A438A}" destId="{39B0322F-2B73-4E9A-92C0-A5DE2A01077A}" srcOrd="0" destOrd="0" presId="urn:microsoft.com/office/officeart/2008/layout/LinedList"/>
    <dgm:cxn modelId="{FC3A9DC3-675C-4BA8-83A8-26F5276DAA98}" type="presParOf" srcId="{72C99459-E9BF-461D-A000-5920900A438A}" destId="{BE5BBBD7-0EF5-499F-B0D5-2C1E55AF3FD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38152D-4F18-4923-A908-6E4B4FCB49A0}">
      <dsp:nvSpPr>
        <dsp:cNvPr id="0" name=""/>
        <dsp:cNvSpPr/>
      </dsp:nvSpPr>
      <dsp:spPr>
        <a:xfrm>
          <a:off x="1489328" y="11606"/>
          <a:ext cx="1200937" cy="1200937"/>
        </a:xfrm>
        <a:prstGeom prst="round2DiagRect">
          <a:avLst>
            <a:gd name="adj1" fmla="val 29727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459B75-02DA-4836-976A-15F22165CDC9}">
      <dsp:nvSpPr>
        <dsp:cNvPr id="0" name=""/>
        <dsp:cNvSpPr/>
      </dsp:nvSpPr>
      <dsp:spPr>
        <a:xfrm>
          <a:off x="1745265" y="267543"/>
          <a:ext cx="689062" cy="6890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F72A74-4F11-465C-ACFB-4A0EB4B56DD2}">
      <dsp:nvSpPr>
        <dsp:cNvPr id="0" name=""/>
        <dsp:cNvSpPr/>
      </dsp:nvSpPr>
      <dsp:spPr>
        <a:xfrm>
          <a:off x="1105421" y="1586606"/>
          <a:ext cx="196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100" kern="1200"/>
            <a:t>Personal conduct </a:t>
          </a:r>
          <a:endParaRPr lang="en-US" sz="2100" kern="1200"/>
        </a:p>
      </dsp:txBody>
      <dsp:txXfrm>
        <a:off x="1105421" y="1586606"/>
        <a:ext cx="1968750" cy="720000"/>
      </dsp:txXfrm>
    </dsp:sp>
    <dsp:sp modelId="{3A5216DD-7CAE-4EAB-84DA-ABF229456949}">
      <dsp:nvSpPr>
        <dsp:cNvPr id="0" name=""/>
        <dsp:cNvSpPr/>
      </dsp:nvSpPr>
      <dsp:spPr>
        <a:xfrm>
          <a:off x="3802609" y="11606"/>
          <a:ext cx="1200937" cy="1200937"/>
        </a:xfrm>
        <a:prstGeom prst="round2DiagRect">
          <a:avLst>
            <a:gd name="adj1" fmla="val 29727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3F300A-159F-4CD2-9D17-193211E82AB2}">
      <dsp:nvSpPr>
        <dsp:cNvPr id="0" name=""/>
        <dsp:cNvSpPr/>
      </dsp:nvSpPr>
      <dsp:spPr>
        <a:xfrm>
          <a:off x="4058546" y="267543"/>
          <a:ext cx="689062" cy="6890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C8EE3A-A6FF-4F43-B110-1B5248B84DE5}">
      <dsp:nvSpPr>
        <dsp:cNvPr id="0" name=""/>
        <dsp:cNvSpPr/>
      </dsp:nvSpPr>
      <dsp:spPr>
        <a:xfrm>
          <a:off x="3418703" y="1586606"/>
          <a:ext cx="196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100" kern="1200"/>
            <a:t>Responsibility for behaviour </a:t>
          </a:r>
          <a:endParaRPr lang="en-US" sz="2100" kern="1200"/>
        </a:p>
      </dsp:txBody>
      <dsp:txXfrm>
        <a:off x="3418703" y="1586606"/>
        <a:ext cx="1968750" cy="720000"/>
      </dsp:txXfrm>
    </dsp:sp>
    <dsp:sp modelId="{C00D8C4B-3102-4641-8B2C-097F9145F5C5}">
      <dsp:nvSpPr>
        <dsp:cNvPr id="0" name=""/>
        <dsp:cNvSpPr/>
      </dsp:nvSpPr>
      <dsp:spPr>
        <a:xfrm>
          <a:off x="2645968" y="2798793"/>
          <a:ext cx="1200937" cy="1200937"/>
        </a:xfrm>
        <a:prstGeom prst="round2DiagRect">
          <a:avLst>
            <a:gd name="adj1" fmla="val 29727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3D499E-B850-4A44-B127-26D334D9AE10}">
      <dsp:nvSpPr>
        <dsp:cNvPr id="0" name=""/>
        <dsp:cNvSpPr/>
      </dsp:nvSpPr>
      <dsp:spPr>
        <a:xfrm>
          <a:off x="2901906" y="3054731"/>
          <a:ext cx="689062" cy="68906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C6EC8A-8E50-43ED-801B-74D842F07F74}">
      <dsp:nvSpPr>
        <dsp:cNvPr id="0" name=""/>
        <dsp:cNvSpPr/>
      </dsp:nvSpPr>
      <dsp:spPr>
        <a:xfrm>
          <a:off x="2262062" y="4373793"/>
          <a:ext cx="196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100" kern="1200"/>
            <a:t>Inspire good behaviour.</a:t>
          </a:r>
          <a:endParaRPr lang="en-US" sz="2100" kern="1200"/>
        </a:p>
      </dsp:txBody>
      <dsp:txXfrm>
        <a:off x="2262062" y="4373793"/>
        <a:ext cx="196875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C8339F4-9762-4468-9D75-F36328CA3DB8}">
      <dsp:nvSpPr>
        <dsp:cNvPr id="0" name=""/>
        <dsp:cNvSpPr/>
      </dsp:nvSpPr>
      <dsp:spPr>
        <a:xfrm>
          <a:off x="0" y="623"/>
          <a:ext cx="649287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D3A64E-C87B-4F10-A867-4A909DBABEF7}">
      <dsp:nvSpPr>
        <dsp:cNvPr id="0" name=""/>
        <dsp:cNvSpPr/>
      </dsp:nvSpPr>
      <dsp:spPr>
        <a:xfrm>
          <a:off x="0" y="623"/>
          <a:ext cx="6492875" cy="10208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260" tIns="175260" rIns="175260" bIns="175260" numCol="1" spcCol="1270" anchor="t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/>
            <a:t>* Self discipline</a:t>
          </a:r>
        </a:p>
      </dsp:txBody>
      <dsp:txXfrm>
        <a:off x="0" y="623"/>
        <a:ext cx="6492875" cy="1020830"/>
      </dsp:txXfrm>
    </dsp:sp>
    <dsp:sp modelId="{1FEACD78-ABD0-4481-8F6C-F601AB0D92F5}">
      <dsp:nvSpPr>
        <dsp:cNvPr id="0" name=""/>
        <dsp:cNvSpPr/>
      </dsp:nvSpPr>
      <dsp:spPr>
        <a:xfrm>
          <a:off x="0" y="1021453"/>
          <a:ext cx="6492875" cy="0"/>
        </a:xfrm>
        <a:prstGeom prst="line">
          <a:avLst/>
        </a:prstGeom>
        <a:solidFill>
          <a:schemeClr val="accent2">
            <a:hueOff val="-1434668"/>
            <a:satOff val="1269"/>
            <a:lumOff val="2255"/>
            <a:alphaOff val="0"/>
          </a:schemeClr>
        </a:solidFill>
        <a:ln w="15875" cap="rnd" cmpd="sng" algn="ctr">
          <a:solidFill>
            <a:schemeClr val="accent2">
              <a:hueOff val="-1434668"/>
              <a:satOff val="1269"/>
              <a:lumOff val="225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3446A3-9A19-40FD-A1D1-735A63A7E11E}">
      <dsp:nvSpPr>
        <dsp:cNvPr id="0" name=""/>
        <dsp:cNvSpPr/>
      </dsp:nvSpPr>
      <dsp:spPr>
        <a:xfrm>
          <a:off x="0" y="1021453"/>
          <a:ext cx="6492875" cy="10208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260" tIns="175260" rIns="175260" bIns="175260" numCol="1" spcCol="1270" anchor="t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/>
            <a:t>* Respect</a:t>
          </a:r>
        </a:p>
      </dsp:txBody>
      <dsp:txXfrm>
        <a:off x="0" y="1021453"/>
        <a:ext cx="6492875" cy="1020830"/>
      </dsp:txXfrm>
    </dsp:sp>
    <dsp:sp modelId="{74EC07C9-195C-4A24-98DD-F42F3289AA01}">
      <dsp:nvSpPr>
        <dsp:cNvPr id="0" name=""/>
        <dsp:cNvSpPr/>
      </dsp:nvSpPr>
      <dsp:spPr>
        <a:xfrm>
          <a:off x="0" y="2042284"/>
          <a:ext cx="6492875" cy="0"/>
        </a:xfrm>
        <a:prstGeom prst="line">
          <a:avLst/>
        </a:prstGeom>
        <a:solidFill>
          <a:schemeClr val="accent2">
            <a:hueOff val="-2869335"/>
            <a:satOff val="2538"/>
            <a:lumOff val="4510"/>
            <a:alphaOff val="0"/>
          </a:schemeClr>
        </a:solidFill>
        <a:ln w="15875" cap="rnd" cmpd="sng" algn="ctr">
          <a:solidFill>
            <a:schemeClr val="accent2">
              <a:hueOff val="-2869335"/>
              <a:satOff val="2538"/>
              <a:lumOff val="451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F50CE2-0352-4CC4-B603-B3155A9C9EBF}">
      <dsp:nvSpPr>
        <dsp:cNvPr id="0" name=""/>
        <dsp:cNvSpPr/>
      </dsp:nvSpPr>
      <dsp:spPr>
        <a:xfrm>
          <a:off x="0" y="2042284"/>
          <a:ext cx="6492875" cy="10208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260" tIns="175260" rIns="175260" bIns="175260" numCol="1" spcCol="1270" anchor="t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/>
            <a:t>* Care and courtesy </a:t>
          </a:r>
        </a:p>
      </dsp:txBody>
      <dsp:txXfrm>
        <a:off x="0" y="2042284"/>
        <a:ext cx="6492875" cy="1020830"/>
      </dsp:txXfrm>
    </dsp:sp>
    <dsp:sp modelId="{740A3785-EB61-4DED-B842-DC814391753A}">
      <dsp:nvSpPr>
        <dsp:cNvPr id="0" name=""/>
        <dsp:cNvSpPr/>
      </dsp:nvSpPr>
      <dsp:spPr>
        <a:xfrm>
          <a:off x="0" y="3063115"/>
          <a:ext cx="6492875" cy="0"/>
        </a:xfrm>
        <a:prstGeom prst="line">
          <a:avLst/>
        </a:prstGeom>
        <a:solidFill>
          <a:schemeClr val="accent2">
            <a:hueOff val="-4304003"/>
            <a:satOff val="3808"/>
            <a:lumOff val="6765"/>
            <a:alphaOff val="0"/>
          </a:schemeClr>
        </a:solidFill>
        <a:ln w="15875" cap="rnd" cmpd="sng" algn="ctr">
          <a:solidFill>
            <a:schemeClr val="accent2">
              <a:hueOff val="-4304003"/>
              <a:satOff val="3808"/>
              <a:lumOff val="676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564945-BE24-4CAC-B51E-26E39134A41B}">
      <dsp:nvSpPr>
        <dsp:cNvPr id="0" name=""/>
        <dsp:cNvSpPr/>
      </dsp:nvSpPr>
      <dsp:spPr>
        <a:xfrm>
          <a:off x="0" y="3063115"/>
          <a:ext cx="6492875" cy="10208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260" tIns="175260" rIns="175260" bIns="175260" numCol="1" spcCol="1270" anchor="t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/>
            <a:t>* Partnership</a:t>
          </a:r>
        </a:p>
      </dsp:txBody>
      <dsp:txXfrm>
        <a:off x="0" y="3063115"/>
        <a:ext cx="6492875" cy="1020830"/>
      </dsp:txXfrm>
    </dsp:sp>
    <dsp:sp modelId="{EFB1A513-6BAE-4598-B8D6-0FA9A350472E}">
      <dsp:nvSpPr>
        <dsp:cNvPr id="0" name=""/>
        <dsp:cNvSpPr/>
      </dsp:nvSpPr>
      <dsp:spPr>
        <a:xfrm>
          <a:off x="0" y="4083946"/>
          <a:ext cx="6492875" cy="0"/>
        </a:xfrm>
        <a:prstGeom prst="line">
          <a:avLst/>
        </a:prstGeom>
        <a:solidFill>
          <a:schemeClr val="accent2">
            <a:hueOff val="-5738671"/>
            <a:satOff val="5077"/>
            <a:lumOff val="9020"/>
            <a:alphaOff val="0"/>
          </a:schemeClr>
        </a:solidFill>
        <a:ln w="15875" cap="rnd" cmpd="sng" algn="ctr">
          <a:solidFill>
            <a:schemeClr val="accent2">
              <a:hueOff val="-5738671"/>
              <a:satOff val="5077"/>
              <a:lumOff val="902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B0322F-2B73-4E9A-92C0-A5DE2A01077A}">
      <dsp:nvSpPr>
        <dsp:cNvPr id="0" name=""/>
        <dsp:cNvSpPr/>
      </dsp:nvSpPr>
      <dsp:spPr>
        <a:xfrm>
          <a:off x="0" y="4083946"/>
          <a:ext cx="6492875" cy="10208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260" tIns="175260" rIns="175260" bIns="175260" numCol="1" spcCol="1270" anchor="t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/>
            <a:t>*Management * Support</a:t>
          </a:r>
        </a:p>
      </dsp:txBody>
      <dsp:txXfrm>
        <a:off x="0" y="4083946"/>
        <a:ext cx="6492875" cy="102083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6A5DB37-C66B-4779-B06E-50922AB827CD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490DCD-B491-4F32-8C61-ACD79E4367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99300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altLang="en-US" sz="1200" dirty="0">
                <a:latin typeface="Aptos" panose="020B0004020202020204" pitchFamily="34" charset="0"/>
              </a:rPr>
              <a:t>Positive </a:t>
            </a:r>
            <a:r>
              <a:rPr lang="en-US" altLang="en-US" sz="1200" dirty="0" err="1">
                <a:latin typeface="Aptos" panose="020B0004020202020204" pitchFamily="34" charset="0"/>
              </a:rPr>
              <a:t>behaviour</a:t>
            </a:r>
            <a:r>
              <a:rPr lang="en-US" altLang="en-US" sz="1200" dirty="0">
                <a:latin typeface="Aptos" panose="020B0004020202020204" pitchFamily="34" charset="0"/>
              </a:rPr>
              <a:t>, which is defined by a mixture of  respect, self-control, empathy, and active engagement, is defined as acts that are socially acceptable and promote harmony.</a:t>
            </a:r>
          </a:p>
          <a:p>
            <a:pPr marL="0" indent="0">
              <a:buNone/>
            </a:pPr>
            <a:endParaRPr lang="en-GB" sz="1200" dirty="0">
              <a:latin typeface="Aptos" panose="020B00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490DCD-B491-4F32-8C61-ACD79E43672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6877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>
                <a:latin typeface="Aptos" panose="020B0004020202020204" pitchFamily="34" charset="0"/>
              </a:rPr>
              <a:t>Everyone is expected to uphold the highest standards of personal conduct, take responsibility for their </a:t>
            </a:r>
            <a:r>
              <a:rPr lang="en-US" sz="1200" dirty="0" err="1">
                <a:latin typeface="Aptos" panose="020B0004020202020204" pitchFamily="34" charset="0"/>
              </a:rPr>
              <a:t>behaviour</a:t>
            </a:r>
            <a:r>
              <a:rPr lang="en-US" sz="1200" dirty="0">
                <a:latin typeface="Aptos" panose="020B0004020202020204" pitchFamily="34" charset="0"/>
              </a:rPr>
              <a:t> and inspire others to do the same. Our behavior policy encourages pupils to learn self-discipline. It reflects our core values of respect, care and courtesy with a strong emphasis on praising excellent </a:t>
            </a:r>
            <a:r>
              <a:rPr lang="en-US" sz="1200" dirty="0" err="1">
                <a:latin typeface="Aptos" panose="020B0004020202020204" pitchFamily="34" charset="0"/>
              </a:rPr>
              <a:t>behaviour</a:t>
            </a:r>
            <a:r>
              <a:rPr lang="en-US" sz="1200" dirty="0">
                <a:latin typeface="Aptos" panose="020B0004020202020204" pitchFamily="34" charset="0"/>
              </a:rPr>
              <a:t>, a partnership approach to </a:t>
            </a:r>
            <a:r>
              <a:rPr lang="en-US" sz="1200" dirty="0" err="1">
                <a:latin typeface="Aptos" panose="020B0004020202020204" pitchFamily="34" charset="0"/>
              </a:rPr>
              <a:t>behaviour</a:t>
            </a:r>
            <a:r>
              <a:rPr lang="en-US" sz="1200" dirty="0">
                <a:latin typeface="Aptos" panose="020B0004020202020204" pitchFamily="34" charset="0"/>
              </a:rPr>
              <a:t> management and dynamic intervention that supports staff and pupils(Ysgol X, 2024).</a:t>
            </a:r>
          </a:p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490DCD-B491-4F32-8C61-ACD79E436727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030144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 slide outlines the key values of the Ysgol X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Behaviour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Policy.</a:t>
            </a:r>
          </a:p>
          <a:p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At the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centre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of the policy is self-discipline, encouraging pupils to take responsibility for their own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behaviour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and choices.</a:t>
            </a:r>
          </a:p>
          <a:p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Respect is about valuing others, including staff, pupils, and the school environment.</a:t>
            </a:r>
          </a:p>
          <a:p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Care and courtesy focus on kindness, good manners, and positive relationships throughout the school.</a:t>
            </a:r>
          </a:p>
          <a:p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Partnership highlights the importance of working together — between staff, pupils, parents, and the wider community.</a:t>
            </a:r>
          </a:p>
          <a:p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Finally, management and support ensure that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behaviour</a:t>
            </a:r>
            <a:r>
              <a:rPr lang="en-US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is handled consistently, fairly, and with the right support in place to help pupils succeed.”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490DCD-B491-4F32-8C61-ACD79E43672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92108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latin typeface="+mn-lt"/>
              </a:rPr>
              <a:t>When I was working in the primary school setting this is what I found as a positive behaviour rewarding system.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>
              <a:latin typeface="+mn-lt"/>
            </a:endParaRPr>
          </a:p>
          <a:p>
            <a:pPr marL="0" indent="0">
              <a:spcBef>
                <a:spcPts val="2500"/>
              </a:spcBef>
              <a:buNone/>
            </a:pPr>
            <a:r>
              <a:rPr lang="en-GB" sz="1200" dirty="0">
                <a:latin typeface="+mn-lt"/>
              </a:rPr>
              <a:t>Top </a:t>
            </a:r>
            <a:r>
              <a:rPr lang="en-GB" sz="1200" dirty="0" err="1">
                <a:latin typeface="+mn-lt"/>
              </a:rPr>
              <a:t>yn</a:t>
            </a:r>
            <a:r>
              <a:rPr lang="en-GB" sz="1200" dirty="0">
                <a:latin typeface="+mn-lt"/>
              </a:rPr>
              <a:t> y pot is a plastic pot with recycled milk top bottle lids. When a child did something which was worth a reward such as being well-behaved in circle time or even being independent with their work, they were given a milk bottle top to put in the jar</a:t>
            </a:r>
            <a:endParaRPr lang="en-US" sz="1200" dirty="0">
              <a:solidFill>
                <a:srgbClr val="E32D91"/>
              </a:solidFill>
              <a:latin typeface="Century Gothic"/>
            </a:endParaRPr>
          </a:p>
          <a:p>
            <a:pPr marL="0" indent="0">
              <a:spcBef>
                <a:spcPts val="2500"/>
              </a:spcBef>
              <a:buNone/>
            </a:pPr>
            <a:endParaRPr lang="en-GB" sz="1200" dirty="0">
              <a:latin typeface="+mn-lt"/>
            </a:endParaRPr>
          </a:p>
          <a:p>
            <a:pPr marL="0" indent="0">
              <a:spcBef>
                <a:spcPts val="2500"/>
              </a:spcBef>
              <a:buNone/>
            </a:pPr>
            <a:r>
              <a:rPr lang="en-GB" sz="1200" dirty="0">
                <a:latin typeface="+mn-lt"/>
              </a:rPr>
              <a:t>Once the jar was full the whole class had their choice of reward for example: extra play time, a sweet treat, a party/picnic or even a film if it was a Friday.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>
              <a:latin typeface="+mn-lt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>
              <a:latin typeface="+mn-lt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>
              <a:latin typeface="+mn-lt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490DCD-B491-4F32-8C61-ACD79E43672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111193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490DCD-B491-4F32-8C61-ACD79E43672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98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3E9A1-EDCC-4CC5-B2AC-808A816E2A66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EC5ED8-443D-4CCE-B5E6-44B8042EE2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97411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3E9A1-EDCC-4CC5-B2AC-808A816E2A66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BAEC5ED8-443D-4CCE-B5E6-44B8042EE2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62834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3E9A1-EDCC-4CC5-B2AC-808A816E2A66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EC5ED8-443D-4CCE-B5E6-44B8042EE2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84479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3E9A1-EDCC-4CC5-B2AC-808A816E2A66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EC5ED8-443D-4CCE-B5E6-44B8042EE2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63348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3E9A1-EDCC-4CC5-B2AC-808A816E2A66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EC5ED8-443D-4CCE-B5E6-44B8042EE2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63475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3E9A1-EDCC-4CC5-B2AC-808A816E2A66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EC5ED8-443D-4CCE-B5E6-44B8042EE2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51470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3E9A1-EDCC-4CC5-B2AC-808A816E2A66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EC5ED8-443D-4CCE-B5E6-44B8042EE2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69960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3E9A1-EDCC-4CC5-B2AC-808A816E2A66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EC5ED8-443D-4CCE-B5E6-44B8042EE2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64208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3E9A1-EDCC-4CC5-B2AC-808A816E2A66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EC5ED8-443D-4CCE-B5E6-44B8042EE2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89743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3E9A1-EDCC-4CC5-B2AC-808A816E2A66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EC5ED8-443D-4CCE-B5E6-44B8042EE2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70769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3E9A1-EDCC-4CC5-B2AC-808A816E2A66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EC5ED8-443D-4CCE-B5E6-44B8042EE2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40319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3E9A1-EDCC-4CC5-B2AC-808A816E2A66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EC5ED8-443D-4CCE-B5E6-44B8042EE2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229147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3E9A1-EDCC-4CC5-B2AC-808A816E2A66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EC5ED8-443D-4CCE-B5E6-44B8042EE2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12157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3E9A1-EDCC-4CC5-B2AC-808A816E2A66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EC5ED8-443D-4CCE-B5E6-44B8042EE2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437287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3E9A1-EDCC-4CC5-B2AC-808A816E2A66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EC5ED8-443D-4CCE-B5E6-44B8042EE2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759574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3E9A1-EDCC-4CC5-B2AC-808A816E2A66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EC5ED8-443D-4CCE-B5E6-44B8042EE2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100746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3E9A1-EDCC-4CC5-B2AC-808A816E2A66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EC5ED8-443D-4CCE-B5E6-44B8042EE2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67276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46000">
              <a:schemeClr val="accent1">
                <a:lumMod val="20000"/>
                <a:lumOff val="80000"/>
              </a:schemeClr>
            </a:gs>
            <a:gs pos="83000">
              <a:schemeClr val="accent1">
                <a:lumMod val="40000"/>
                <a:lumOff val="60000"/>
              </a:schemeClr>
            </a:gs>
            <a:gs pos="100000">
              <a:schemeClr val="accent1">
                <a:lumMod val="60000"/>
                <a:lumOff val="4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C753E9A1-EDCC-4CC5-B2AC-808A816E2A66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AEC5ED8-443D-4CCE-B5E6-44B8042EE2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0801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1" r:id="rId1"/>
    <p:sldLayoutId id="2147483752" r:id="rId2"/>
    <p:sldLayoutId id="2147483753" r:id="rId3"/>
    <p:sldLayoutId id="2147483754" r:id="rId4"/>
    <p:sldLayoutId id="2147483755" r:id="rId5"/>
    <p:sldLayoutId id="2147483756" r:id="rId6"/>
    <p:sldLayoutId id="2147483757" r:id="rId7"/>
    <p:sldLayoutId id="2147483758" r:id="rId8"/>
    <p:sldLayoutId id="2147483759" r:id="rId9"/>
    <p:sldLayoutId id="2147483760" r:id="rId10"/>
    <p:sldLayoutId id="2147483761" r:id="rId11"/>
    <p:sldLayoutId id="2147483762" r:id="rId12"/>
    <p:sldLayoutId id="2147483763" r:id="rId13"/>
    <p:sldLayoutId id="2147483764" r:id="rId14"/>
    <p:sldLayoutId id="2147483765" r:id="rId15"/>
    <p:sldLayoutId id="2147483766" r:id="rId16"/>
    <p:sldLayoutId id="214748376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5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8.png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7.png"/><Relationship Id="rId5" Type="http://schemas.openxmlformats.org/officeDocument/2006/relationships/image" Target="../media/image1.jpeg"/><Relationship Id="rId10" Type="http://schemas.openxmlformats.org/officeDocument/2006/relationships/image" Target="../media/image11.png"/><Relationship Id="rId4" Type="http://schemas.openxmlformats.org/officeDocument/2006/relationships/notesSlide" Target="../notesSlides/notesSlide1.xml"/><Relationship Id="rId9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18.png"/><Relationship Id="rId4" Type="http://schemas.openxmlformats.org/officeDocument/2006/relationships/notesSlide" Target="../notesSlides/notesSlide2.xml"/><Relationship Id="rId9" Type="http://schemas.microsoft.com/office/2007/relationships/diagramDrawing" Target="../diagrams/drawing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10" Type="http://schemas.openxmlformats.org/officeDocument/2006/relationships/image" Target="../media/image19.png"/><Relationship Id="rId4" Type="http://schemas.openxmlformats.org/officeDocument/2006/relationships/notesSlide" Target="../notesSlides/notesSlide3.xml"/><Relationship Id="rId9" Type="http://schemas.microsoft.com/office/2007/relationships/diagramDrawing" Target="../diagrams/drawing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2.png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notesSlide" Target="../notesSlides/notesSlide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AE21C7-9308-2C94-2D7B-2BFDD26A6B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61707" y="838200"/>
            <a:ext cx="9068586" cy="2590800"/>
          </a:xfrm>
        </p:spPr>
        <p:txBody>
          <a:bodyPr/>
          <a:lstStyle/>
          <a:p>
            <a:r>
              <a:rPr lang="en-GB" sz="3600" b="1" u="sng" dirty="0">
                <a:solidFill>
                  <a:schemeClr val="tx1"/>
                </a:solidFill>
                <a:latin typeface="Bradley Hand ITC" panose="03070402050302030203" pitchFamily="66" charset="0"/>
              </a:rPr>
              <a:t>ECIE4011 - Exploring behaviours and interventions in the learning environment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088507-29CC-E0F8-CFFD-6BAF3FEB359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62100" y="3657600"/>
            <a:ext cx="9070848" cy="1696966"/>
          </a:xfrm>
        </p:spPr>
        <p:txBody>
          <a:bodyPr>
            <a:normAutofit fontScale="92500" lnSpcReduction="20000"/>
          </a:bodyPr>
          <a:lstStyle/>
          <a:p>
            <a:r>
              <a:rPr lang="en-GB" sz="3200" dirty="0">
                <a:latin typeface="Bradley Hand ITC" panose="03070402050302030203" pitchFamily="66" charset="0"/>
              </a:rPr>
              <a:t>Student number – 2514549</a:t>
            </a:r>
          </a:p>
          <a:p>
            <a:r>
              <a:rPr lang="en-GB" sz="3200" dirty="0">
                <a:latin typeface="Bradley Hand ITC" panose="03070402050302030203" pitchFamily="66" charset="0"/>
              </a:rPr>
              <a:t>Caitlin Jones</a:t>
            </a:r>
          </a:p>
          <a:p>
            <a:r>
              <a:rPr lang="en-GB" sz="3200" dirty="0" err="1">
                <a:latin typeface="Bradley Hand ITC" panose="03070402050302030203" pitchFamily="66" charset="0"/>
              </a:rPr>
              <a:t>Prif</a:t>
            </a:r>
            <a:r>
              <a:rPr lang="en-GB" sz="3200" dirty="0">
                <a:latin typeface="Bradley Hand ITC" panose="03070402050302030203" pitchFamily="66" charset="0"/>
              </a:rPr>
              <a:t> Ysgol Cymru Y Drindod Dewi Sant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23843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0551FB-5C01-74EC-5028-B15D5A916107}"/>
              </a:ext>
            </a:extLst>
          </p:cNvPr>
          <p:cNvSpPr>
            <a:spLocks noGrp="1"/>
          </p:cNvSpPr>
          <p:nvPr>
            <p:ph idx="1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BulletedText"/>
                  </p202:designTagLst>
                </p202:designPr>
              </p:ext>
            </p:extLst>
          </p:nvPr>
        </p:nvSpPr>
        <p:spPr>
          <a:xfrm>
            <a:off x="3367418" y="527304"/>
            <a:ext cx="4124990" cy="509451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200" dirty="0">
                <a:latin typeface="Aptos"/>
              </a:rPr>
              <a:t>My name is Caitlin. I am a Level 3 teaching assistant. In this PowerPoint I am  going to identify what shows and promotes positive behaviour. I have worked in a primary school setting for 3 years and now I am working in a secondary school setting.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28B45AA-9D9D-73A4-1942-801A313D1E1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41394" y="452212"/>
            <a:ext cx="3548743" cy="354874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979BF20-E875-A34B-BDF8-A0CA48D2DD41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16508" b="15873"/>
          <a:stretch>
            <a:fillRect/>
          </a:stretch>
        </p:blipFill>
        <p:spPr>
          <a:xfrm>
            <a:off x="3583855" y="3783439"/>
            <a:ext cx="2571750" cy="231865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57B5CDF-3035-BB49-3442-822C1B07FE8F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5291" t="21587" r="29894" b="27301"/>
          <a:stretch>
            <a:fillRect/>
          </a:stretch>
        </p:blipFill>
        <p:spPr>
          <a:xfrm>
            <a:off x="6294596" y="3778399"/>
            <a:ext cx="1867035" cy="232117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BAAF784-5E66-6FA0-9A41-EB75E70A25C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00622" y="3778399"/>
            <a:ext cx="3124200" cy="147748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9627863-33B8-5403-C410-8C92C1E01D09}"/>
              </a:ext>
            </a:extLst>
          </p:cNvPr>
          <p:cNvSpPr txBox="1"/>
          <p:nvPr/>
        </p:nvSpPr>
        <p:spPr>
          <a:xfrm>
            <a:off x="8300622" y="5410200"/>
            <a:ext cx="337823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i="1" u="sng" dirty="0">
                <a:solidFill>
                  <a:schemeClr val="bg1"/>
                </a:solidFill>
                <a:latin typeface="Bradley Hand ITC" panose="03070402050302030203" pitchFamily="66" charset="0"/>
              </a:rPr>
              <a:t>“Miss Caitlin makes me happy”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6CB130B7-A331-B36B-806D-4F070D4AF29C}"/>
              </a:ext>
            </a:extLst>
          </p:cNvPr>
          <p:cNvCxnSpPr>
            <a:cxnSpLocks/>
          </p:cNvCxnSpPr>
          <p:nvPr/>
        </p:nvCxnSpPr>
        <p:spPr>
          <a:xfrm flipH="1" flipV="1">
            <a:off x="11423345" y="5406722"/>
            <a:ext cx="348108" cy="450068"/>
          </a:xfrm>
          <a:prstGeom prst="straightConnector1">
            <a:avLst/>
          </a:prstGeom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pic>
        <p:nvPicPr>
          <p:cNvPr id="8" name="Video 7">
            <a:hlinkClick r:id="" action="ppaction://media"/>
            <a:extLst>
              <a:ext uri="{FF2B5EF4-FFF2-40B4-BE49-F238E27FC236}">
                <a16:creationId xmlns:a16="http://schemas.microsoft.com/office/drawing/2014/main" id="{43F4C633-BBB0-FDF1-8B1A-0357300B6AD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8"/>
          <a:srcRect l="21875" r="21875"/>
          <a:stretch>
            <a:fillRect/>
          </a:stretch>
        </p:blipFill>
        <p:spPr>
          <a:xfrm>
            <a:off x="1091566" y="3367648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1885270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8425"/>
    </mc:Choice>
    <mc:Fallback>
      <p:transition spd="slow" advTm="184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5428F22-76B3-4107-AADE-3F9EC95FD3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346FBCF-5353-4172-96F5-4B7EB07777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290265" y="-12875"/>
            <a:ext cx="2604396" cy="6890194"/>
            <a:chOff x="2199787" y="-12875"/>
            <a:chExt cx="2679011" cy="6890194"/>
          </a:xfrm>
        </p:grpSpPr>
        <p:sp useBgFill="1">
          <p:nvSpPr>
            <p:cNvPr id="25" name="Rectangle 19">
              <a:extLst>
                <a:ext uri="{FF2B5EF4-FFF2-40B4-BE49-F238E27FC236}">
                  <a16:creationId xmlns:a16="http://schemas.microsoft.com/office/drawing/2014/main" id="{343F3E6D-808D-43AD-9485-AD0014BEAE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2199787" y="-12875"/>
              <a:ext cx="2679011" cy="5301468"/>
            </a:xfrm>
            <a:custGeom>
              <a:avLst/>
              <a:gdLst>
                <a:gd name="connsiteX0" fmla="*/ 0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0 w 2570017"/>
                <a:gd name="connsiteY4" fmla="*/ 0 h 2554287"/>
                <a:gd name="connsiteX0" fmla="*/ 904009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904009 w 2570017"/>
                <a:gd name="connsiteY4" fmla="*/ 0 h 2554287"/>
                <a:gd name="connsiteX0" fmla="*/ 644236 w 2570017"/>
                <a:gd name="connsiteY0" fmla="*/ 10391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44236 w 2570017"/>
                <a:gd name="connsiteY4" fmla="*/ 10391 h 2554287"/>
                <a:gd name="connsiteX0" fmla="*/ 633845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33845 w 2570017"/>
                <a:gd name="connsiteY4" fmla="*/ 0 h 2554287"/>
                <a:gd name="connsiteX0" fmla="*/ 675409 w 2611581"/>
                <a:gd name="connsiteY0" fmla="*/ 0 h 2554287"/>
                <a:gd name="connsiteX1" fmla="*/ 2611581 w 2611581"/>
                <a:gd name="connsiteY1" fmla="*/ 0 h 2554287"/>
                <a:gd name="connsiteX2" fmla="*/ 2611581 w 2611581"/>
                <a:gd name="connsiteY2" fmla="*/ 2554287 h 2554287"/>
                <a:gd name="connsiteX3" fmla="*/ 0 w 2611581"/>
                <a:gd name="connsiteY3" fmla="*/ 2554287 h 2554287"/>
                <a:gd name="connsiteX4" fmla="*/ 675409 w 2611581"/>
                <a:gd name="connsiteY4" fmla="*/ 0 h 2554287"/>
                <a:gd name="connsiteX0" fmla="*/ 650979 w 2587151"/>
                <a:gd name="connsiteY0" fmla="*/ 0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650979 w 2587151"/>
                <a:gd name="connsiteY4" fmla="*/ 0 h 2554287"/>
                <a:gd name="connsiteX0" fmla="*/ 730379 w 2587151"/>
                <a:gd name="connsiteY0" fmla="*/ 5692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730379 w 2587151"/>
                <a:gd name="connsiteY4" fmla="*/ 5692 h 2554287"/>
                <a:gd name="connsiteX0" fmla="*/ 864750 w 2587151"/>
                <a:gd name="connsiteY0" fmla="*/ 2847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864750 w 2587151"/>
                <a:gd name="connsiteY4" fmla="*/ 2847 h 2554287"/>
                <a:gd name="connsiteX0" fmla="*/ 883073 w 2587151"/>
                <a:gd name="connsiteY0" fmla="*/ 1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883073 w 2587151"/>
                <a:gd name="connsiteY4" fmla="*/ 1 h 2554287"/>
                <a:gd name="connsiteX0" fmla="*/ 895288 w 2599366"/>
                <a:gd name="connsiteY0" fmla="*/ 1 h 2554287"/>
                <a:gd name="connsiteX1" fmla="*/ 2599366 w 2599366"/>
                <a:gd name="connsiteY1" fmla="*/ 0 h 2554287"/>
                <a:gd name="connsiteX2" fmla="*/ 2599366 w 2599366"/>
                <a:gd name="connsiteY2" fmla="*/ 2554287 h 2554287"/>
                <a:gd name="connsiteX3" fmla="*/ 0 w 2599366"/>
                <a:gd name="connsiteY3" fmla="*/ 2542904 h 2554287"/>
                <a:gd name="connsiteX4" fmla="*/ 895288 w 2599366"/>
                <a:gd name="connsiteY4" fmla="*/ 1 h 2554287"/>
                <a:gd name="connsiteX0" fmla="*/ 895288 w 2599366"/>
                <a:gd name="connsiteY0" fmla="*/ 1 h 2554287"/>
                <a:gd name="connsiteX1" fmla="*/ 2599366 w 2599366"/>
                <a:gd name="connsiteY1" fmla="*/ 0 h 2554287"/>
                <a:gd name="connsiteX2" fmla="*/ 2599366 w 2599366"/>
                <a:gd name="connsiteY2" fmla="*/ 2554287 h 2554287"/>
                <a:gd name="connsiteX3" fmla="*/ 0 w 2599366"/>
                <a:gd name="connsiteY3" fmla="*/ 2542904 h 2554287"/>
                <a:gd name="connsiteX4" fmla="*/ 895288 w 2599366"/>
                <a:gd name="connsiteY4" fmla="*/ 1 h 2554287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2904 h 2565670"/>
                <a:gd name="connsiteX4" fmla="*/ 895288 w 2611581"/>
                <a:gd name="connsiteY4" fmla="*/ 1 h 2565670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2904 h 2565670"/>
                <a:gd name="connsiteX4" fmla="*/ 895288 w 2611581"/>
                <a:gd name="connsiteY4" fmla="*/ 1 h 2565670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5750 h 2565670"/>
                <a:gd name="connsiteX4" fmla="*/ 895288 w 2611581"/>
                <a:gd name="connsiteY4" fmla="*/ 1 h 2565670"/>
                <a:gd name="connsiteX0" fmla="*/ 1544433 w 3260726"/>
                <a:gd name="connsiteY0" fmla="*/ 1 h 2565670"/>
                <a:gd name="connsiteX1" fmla="*/ 3248511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1544433 w 3260726"/>
                <a:gd name="connsiteY4" fmla="*/ 1 h 2565670"/>
                <a:gd name="connsiteX0" fmla="*/ 921784 w 3260726"/>
                <a:gd name="connsiteY0" fmla="*/ 12347 h 2565670"/>
                <a:gd name="connsiteX1" fmla="*/ 3248511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921784 w 3260726"/>
                <a:gd name="connsiteY4" fmla="*/ 12347 h 2565670"/>
                <a:gd name="connsiteX0" fmla="*/ 921784 w 3260726"/>
                <a:gd name="connsiteY0" fmla="*/ 12347 h 2565670"/>
                <a:gd name="connsiteX1" fmla="*/ 2321160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921784 w 3260726"/>
                <a:gd name="connsiteY4" fmla="*/ 12347 h 2565670"/>
                <a:gd name="connsiteX0" fmla="*/ 921784 w 2322228"/>
                <a:gd name="connsiteY0" fmla="*/ 12347 h 2565670"/>
                <a:gd name="connsiteX1" fmla="*/ 2321160 w 2322228"/>
                <a:gd name="connsiteY1" fmla="*/ 0 h 2565670"/>
                <a:gd name="connsiteX2" fmla="*/ 2320129 w 2322228"/>
                <a:gd name="connsiteY2" fmla="*/ 2565670 h 2565670"/>
                <a:gd name="connsiteX3" fmla="*/ 0 w 2322228"/>
                <a:gd name="connsiteY3" fmla="*/ 2521058 h 2565670"/>
                <a:gd name="connsiteX4" fmla="*/ 921784 w 2322228"/>
                <a:gd name="connsiteY4" fmla="*/ 12347 h 2565670"/>
                <a:gd name="connsiteX0" fmla="*/ 921784 w 2322228"/>
                <a:gd name="connsiteY0" fmla="*/ 0 h 2571841"/>
                <a:gd name="connsiteX1" fmla="*/ 2321160 w 2322228"/>
                <a:gd name="connsiteY1" fmla="*/ 6171 h 2571841"/>
                <a:gd name="connsiteX2" fmla="*/ 2320129 w 2322228"/>
                <a:gd name="connsiteY2" fmla="*/ 2571841 h 2571841"/>
                <a:gd name="connsiteX3" fmla="*/ 0 w 2322228"/>
                <a:gd name="connsiteY3" fmla="*/ 2527229 h 2571841"/>
                <a:gd name="connsiteX4" fmla="*/ 921784 w 2322228"/>
                <a:gd name="connsiteY4" fmla="*/ 0 h 2571841"/>
                <a:gd name="connsiteX0" fmla="*/ 921784 w 2611583"/>
                <a:gd name="connsiteY0" fmla="*/ 0 h 2540977"/>
                <a:gd name="connsiteX1" fmla="*/ 2321160 w 2611583"/>
                <a:gd name="connsiteY1" fmla="*/ 6171 h 2540977"/>
                <a:gd name="connsiteX2" fmla="*/ 2611583 w 2611583"/>
                <a:gd name="connsiteY2" fmla="*/ 2540977 h 2540977"/>
                <a:gd name="connsiteX3" fmla="*/ 0 w 2611583"/>
                <a:gd name="connsiteY3" fmla="*/ 2527229 h 2540977"/>
                <a:gd name="connsiteX4" fmla="*/ 921784 w 2611583"/>
                <a:gd name="connsiteY4" fmla="*/ 0 h 2540977"/>
                <a:gd name="connsiteX0" fmla="*/ 921784 w 2611583"/>
                <a:gd name="connsiteY0" fmla="*/ 2 h 2540979"/>
                <a:gd name="connsiteX1" fmla="*/ 2572870 w 2611583"/>
                <a:gd name="connsiteY1" fmla="*/ 0 h 2540979"/>
                <a:gd name="connsiteX2" fmla="*/ 2611583 w 2611583"/>
                <a:gd name="connsiteY2" fmla="*/ 2540979 h 2540979"/>
                <a:gd name="connsiteX3" fmla="*/ 0 w 2611583"/>
                <a:gd name="connsiteY3" fmla="*/ 2527231 h 2540979"/>
                <a:gd name="connsiteX4" fmla="*/ 921784 w 2611583"/>
                <a:gd name="connsiteY4" fmla="*/ 2 h 2540979"/>
                <a:gd name="connsiteX0" fmla="*/ 921784 w 2705467"/>
                <a:gd name="connsiteY0" fmla="*/ 0 h 2540977"/>
                <a:gd name="connsiteX1" fmla="*/ 2705349 w 2705467"/>
                <a:gd name="connsiteY1" fmla="*/ 6171 h 2540977"/>
                <a:gd name="connsiteX2" fmla="*/ 2611583 w 2705467"/>
                <a:gd name="connsiteY2" fmla="*/ 2540977 h 2540977"/>
                <a:gd name="connsiteX3" fmla="*/ 0 w 2705467"/>
                <a:gd name="connsiteY3" fmla="*/ 2527229 h 2540977"/>
                <a:gd name="connsiteX4" fmla="*/ 921784 w 2705467"/>
                <a:gd name="connsiteY4" fmla="*/ 0 h 2540977"/>
                <a:gd name="connsiteX0" fmla="*/ 921784 w 2718702"/>
                <a:gd name="connsiteY0" fmla="*/ 2 h 2540979"/>
                <a:gd name="connsiteX1" fmla="*/ 2718597 w 2718702"/>
                <a:gd name="connsiteY1" fmla="*/ 0 h 2540979"/>
                <a:gd name="connsiteX2" fmla="*/ 2611583 w 2718702"/>
                <a:gd name="connsiteY2" fmla="*/ 2540979 h 2540979"/>
                <a:gd name="connsiteX3" fmla="*/ 0 w 2718702"/>
                <a:gd name="connsiteY3" fmla="*/ 2527231 h 2540979"/>
                <a:gd name="connsiteX4" fmla="*/ 921784 w 2718702"/>
                <a:gd name="connsiteY4" fmla="*/ 2 h 2540979"/>
                <a:gd name="connsiteX0" fmla="*/ 921784 w 2679012"/>
                <a:gd name="connsiteY0" fmla="*/ 0 h 2540977"/>
                <a:gd name="connsiteX1" fmla="*/ 2678853 w 2679012"/>
                <a:gd name="connsiteY1" fmla="*/ 6171 h 2540977"/>
                <a:gd name="connsiteX2" fmla="*/ 2611583 w 2679012"/>
                <a:gd name="connsiteY2" fmla="*/ 2540977 h 2540977"/>
                <a:gd name="connsiteX3" fmla="*/ 0 w 2679012"/>
                <a:gd name="connsiteY3" fmla="*/ 2527229 h 2540977"/>
                <a:gd name="connsiteX4" fmla="*/ 921784 w 2679012"/>
                <a:gd name="connsiteY4" fmla="*/ 0 h 25409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012" h="2540977">
                  <a:moveTo>
                    <a:pt x="921784" y="0"/>
                  </a:moveTo>
                  <a:lnTo>
                    <a:pt x="2678853" y="6171"/>
                  </a:lnTo>
                  <a:cubicBezTo>
                    <a:pt x="2682925" y="861394"/>
                    <a:pt x="2607511" y="1685754"/>
                    <a:pt x="2611583" y="2540977"/>
                  </a:cubicBezTo>
                  <a:lnTo>
                    <a:pt x="0" y="2527229"/>
                  </a:lnTo>
                  <a:lnTo>
                    <a:pt x="921784" y="0"/>
                  </a:lnTo>
                  <a:close/>
                </a:path>
              </a:pathLst>
            </a:custGeom>
            <a:blipFill rotWithShape="0">
              <a:blip r:embed="rId5">
                <a:duotone>
                  <a:schemeClr val="bg2">
                    <a:shade val="76000"/>
                    <a:satMod val="180000"/>
                  </a:schemeClr>
                  <a:schemeClr val="bg2">
                    <a:tint val="80000"/>
                    <a:satMod val="120000"/>
                    <a:lumMod val="180000"/>
                  </a:schemeClr>
                </a:duotone>
              </a:blip>
              <a:stretch>
                <a:fillRect l="-114598" r="-265621" b="-28686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 useBgFill="1">
          <p:nvSpPr>
            <p:cNvPr id="16" name="Rectangle 20">
              <a:extLst>
                <a:ext uri="{FF2B5EF4-FFF2-40B4-BE49-F238E27FC236}">
                  <a16:creationId xmlns:a16="http://schemas.microsoft.com/office/drawing/2014/main" id="{03DB1AC6-5430-4CD3-BD83-86E675A11A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2211875" y="5257482"/>
              <a:ext cx="2586931" cy="1619837"/>
            </a:xfrm>
            <a:custGeom>
              <a:avLst/>
              <a:gdLst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0 w 2611581"/>
                <a:gd name="connsiteY3" fmla="*/ 4303713 h 4303713"/>
                <a:gd name="connsiteX4" fmla="*/ 0 w 2611581"/>
                <a:gd name="connsiteY4" fmla="*/ 0 h 4303713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693718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963882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213264 w 2611581"/>
                <a:gd name="connsiteY3" fmla="*/ 4293322 h 4303713"/>
                <a:gd name="connsiteX4" fmla="*/ 0 w 2611581"/>
                <a:gd name="connsiteY4" fmla="*/ 0 h 4303713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171701 w 2611581"/>
                <a:gd name="connsiteY3" fmla="*/ 3638695 h 4303713"/>
                <a:gd name="connsiteX4" fmla="*/ 0 w 2611581"/>
                <a:gd name="connsiteY4" fmla="*/ 0 h 4303713"/>
                <a:gd name="connsiteX0" fmla="*/ 0 w 2720934"/>
                <a:gd name="connsiteY0" fmla="*/ 268283 h 4303713"/>
                <a:gd name="connsiteX1" fmla="*/ 2720934 w 2720934"/>
                <a:gd name="connsiteY1" fmla="*/ 0 h 4303713"/>
                <a:gd name="connsiteX2" fmla="*/ 2720934 w 2720934"/>
                <a:gd name="connsiteY2" fmla="*/ 4303713 h 4303713"/>
                <a:gd name="connsiteX3" fmla="*/ 2281054 w 2720934"/>
                <a:gd name="connsiteY3" fmla="*/ 3638695 h 4303713"/>
                <a:gd name="connsiteX4" fmla="*/ 0 w 2720934"/>
                <a:gd name="connsiteY4" fmla="*/ 268283 h 4303713"/>
                <a:gd name="connsiteX0" fmla="*/ 0 w 2720934"/>
                <a:gd name="connsiteY0" fmla="*/ 268283 h 4303713"/>
                <a:gd name="connsiteX1" fmla="*/ 2720934 w 2720934"/>
                <a:gd name="connsiteY1" fmla="*/ 0 h 4303713"/>
                <a:gd name="connsiteX2" fmla="*/ 2720934 w 2720934"/>
                <a:gd name="connsiteY2" fmla="*/ 4303713 h 4303713"/>
                <a:gd name="connsiteX3" fmla="*/ 2264231 w 2720934"/>
                <a:gd name="connsiteY3" fmla="*/ 3717600 h 4303713"/>
                <a:gd name="connsiteX4" fmla="*/ 0 w 2720934"/>
                <a:gd name="connsiteY4" fmla="*/ 268283 h 4303713"/>
                <a:gd name="connsiteX0" fmla="*/ 0 w 2720934"/>
                <a:gd name="connsiteY0" fmla="*/ 268283 h 4335275"/>
                <a:gd name="connsiteX1" fmla="*/ 2720934 w 2720934"/>
                <a:gd name="connsiteY1" fmla="*/ 0 h 4335275"/>
                <a:gd name="connsiteX2" fmla="*/ 2653639 w 2720934"/>
                <a:gd name="connsiteY2" fmla="*/ 4335275 h 4335275"/>
                <a:gd name="connsiteX3" fmla="*/ 2264231 w 2720934"/>
                <a:gd name="connsiteY3" fmla="*/ 3717600 h 4335275"/>
                <a:gd name="connsiteX4" fmla="*/ 0 w 2720934"/>
                <a:gd name="connsiteY4" fmla="*/ 268283 h 4335275"/>
                <a:gd name="connsiteX0" fmla="*/ 0 w 2737757"/>
                <a:gd name="connsiteY0" fmla="*/ 236721 h 4335275"/>
                <a:gd name="connsiteX1" fmla="*/ 2737757 w 2737757"/>
                <a:gd name="connsiteY1" fmla="*/ 0 h 4335275"/>
                <a:gd name="connsiteX2" fmla="*/ 2670462 w 2737757"/>
                <a:gd name="connsiteY2" fmla="*/ 4335275 h 4335275"/>
                <a:gd name="connsiteX3" fmla="*/ 2281054 w 2737757"/>
                <a:gd name="connsiteY3" fmla="*/ 3717600 h 4335275"/>
                <a:gd name="connsiteX4" fmla="*/ 0 w 2737757"/>
                <a:gd name="connsiteY4" fmla="*/ 236721 h 4335275"/>
                <a:gd name="connsiteX0" fmla="*/ 0 w 2729346"/>
                <a:gd name="connsiteY0" fmla="*/ 0 h 4098554"/>
                <a:gd name="connsiteX1" fmla="*/ 2729346 w 2729346"/>
                <a:gd name="connsiteY1" fmla="*/ 126250 h 4098554"/>
                <a:gd name="connsiteX2" fmla="*/ 2670462 w 2729346"/>
                <a:gd name="connsiteY2" fmla="*/ 4098554 h 4098554"/>
                <a:gd name="connsiteX3" fmla="*/ 2281054 w 2729346"/>
                <a:gd name="connsiteY3" fmla="*/ 3480879 h 4098554"/>
                <a:gd name="connsiteX4" fmla="*/ 0 w 2729346"/>
                <a:gd name="connsiteY4" fmla="*/ 0 h 4098554"/>
                <a:gd name="connsiteX0" fmla="*/ 0 w 2720934"/>
                <a:gd name="connsiteY0" fmla="*/ 0 h 4098554"/>
                <a:gd name="connsiteX1" fmla="*/ 2720934 w 2720934"/>
                <a:gd name="connsiteY1" fmla="*/ 31562 h 4098554"/>
                <a:gd name="connsiteX2" fmla="*/ 2670462 w 2720934"/>
                <a:gd name="connsiteY2" fmla="*/ 4098554 h 4098554"/>
                <a:gd name="connsiteX3" fmla="*/ 2281054 w 2720934"/>
                <a:gd name="connsiteY3" fmla="*/ 3480879 h 4098554"/>
                <a:gd name="connsiteX4" fmla="*/ 0 w 2720934"/>
                <a:gd name="connsiteY4" fmla="*/ 0 h 4098554"/>
                <a:gd name="connsiteX0" fmla="*/ 0 w 2720934"/>
                <a:gd name="connsiteY0" fmla="*/ 15782 h 4114336"/>
                <a:gd name="connsiteX1" fmla="*/ 2720934 w 2720934"/>
                <a:gd name="connsiteY1" fmla="*/ 0 h 4114336"/>
                <a:gd name="connsiteX2" fmla="*/ 2670462 w 2720934"/>
                <a:gd name="connsiteY2" fmla="*/ 4114336 h 4114336"/>
                <a:gd name="connsiteX3" fmla="*/ 2281054 w 2720934"/>
                <a:gd name="connsiteY3" fmla="*/ 3496661 h 4114336"/>
                <a:gd name="connsiteX4" fmla="*/ 0 w 2720934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9817 w 2820289"/>
                <a:gd name="connsiteY2" fmla="*/ 4114336 h 4114336"/>
                <a:gd name="connsiteX3" fmla="*/ 2380409 w 2820289"/>
                <a:gd name="connsiteY3" fmla="*/ 3496661 h 4114336"/>
                <a:gd name="connsiteX4" fmla="*/ 0 w 2820289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9817 w 2820289"/>
                <a:gd name="connsiteY2" fmla="*/ 4114336 h 4114336"/>
                <a:gd name="connsiteX3" fmla="*/ 2362876 w 2820289"/>
                <a:gd name="connsiteY3" fmla="*/ 3517980 h 4114336"/>
                <a:gd name="connsiteX4" fmla="*/ 0 w 2820289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3972 w 2820289"/>
                <a:gd name="connsiteY2" fmla="*/ 4114336 h 4114336"/>
                <a:gd name="connsiteX3" fmla="*/ 2362876 w 2820289"/>
                <a:gd name="connsiteY3" fmla="*/ 3517980 h 4114336"/>
                <a:gd name="connsiteX4" fmla="*/ 0 w 2820289"/>
                <a:gd name="connsiteY4" fmla="*/ 15782 h 4114336"/>
                <a:gd name="connsiteX0" fmla="*/ 0 w 3721149"/>
                <a:gd name="connsiteY0" fmla="*/ 0 h 4269703"/>
                <a:gd name="connsiteX1" fmla="*/ 3721149 w 3721149"/>
                <a:gd name="connsiteY1" fmla="*/ 155367 h 4269703"/>
                <a:gd name="connsiteX2" fmla="*/ 3664832 w 3721149"/>
                <a:gd name="connsiteY2" fmla="*/ 4269703 h 4269703"/>
                <a:gd name="connsiteX3" fmla="*/ 3263736 w 3721149"/>
                <a:gd name="connsiteY3" fmla="*/ 3673347 h 4269703"/>
                <a:gd name="connsiteX4" fmla="*/ 0 w 3721149"/>
                <a:gd name="connsiteY4" fmla="*/ 0 h 4269703"/>
                <a:gd name="connsiteX0" fmla="*/ 0 w 3721149"/>
                <a:gd name="connsiteY0" fmla="*/ 0 h 4289488"/>
                <a:gd name="connsiteX1" fmla="*/ 3721149 w 3721149"/>
                <a:gd name="connsiteY1" fmla="*/ 155367 h 4289488"/>
                <a:gd name="connsiteX2" fmla="*/ 3664832 w 3721149"/>
                <a:gd name="connsiteY2" fmla="*/ 4269703 h 4289488"/>
                <a:gd name="connsiteX3" fmla="*/ 1705997 w 3721149"/>
                <a:gd name="connsiteY3" fmla="*/ 4289488 h 4289488"/>
                <a:gd name="connsiteX4" fmla="*/ 0 w 3721149"/>
                <a:gd name="connsiteY4" fmla="*/ 0 h 4289488"/>
                <a:gd name="connsiteX0" fmla="*/ 0 w 3664846"/>
                <a:gd name="connsiteY0" fmla="*/ 15785 h 4305273"/>
                <a:gd name="connsiteX1" fmla="*/ 3664846 w 3664846"/>
                <a:gd name="connsiteY1" fmla="*/ 0 h 4305273"/>
                <a:gd name="connsiteX2" fmla="*/ 3664832 w 3664846"/>
                <a:gd name="connsiteY2" fmla="*/ 4285488 h 4305273"/>
                <a:gd name="connsiteX3" fmla="*/ 1705997 w 3664846"/>
                <a:gd name="connsiteY3" fmla="*/ 4305273 h 4305273"/>
                <a:gd name="connsiteX4" fmla="*/ 0 w 3664846"/>
                <a:gd name="connsiteY4" fmla="*/ 15785 h 43052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64846" h="4305273">
                  <a:moveTo>
                    <a:pt x="0" y="15785"/>
                  </a:moveTo>
                  <a:lnTo>
                    <a:pt x="3664846" y="0"/>
                  </a:lnTo>
                  <a:cubicBezTo>
                    <a:pt x="3664841" y="1428496"/>
                    <a:pt x="3664837" y="2856992"/>
                    <a:pt x="3664832" y="4285488"/>
                  </a:cubicBezTo>
                  <a:lnTo>
                    <a:pt x="1705997" y="4305273"/>
                  </a:lnTo>
                  <a:lnTo>
                    <a:pt x="0" y="15785"/>
                  </a:lnTo>
                  <a:close/>
                </a:path>
              </a:pathLst>
            </a:custGeom>
            <a:blipFill rotWithShape="0">
              <a:blip r:embed="rId5">
                <a:duotone>
                  <a:schemeClr val="bg2">
                    <a:shade val="76000"/>
                    <a:satMod val="180000"/>
                  </a:schemeClr>
                  <a:schemeClr val="bg2">
                    <a:tint val="80000"/>
                    <a:satMod val="120000"/>
                    <a:lumMod val="180000"/>
                  </a:schemeClr>
                </a:duotone>
              </a:blip>
              <a:stretch>
                <a:fillRect l="-163116" t="-323529" r="-398251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78326E10-C8CB-487F-A110-F861268DE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360612" y="0"/>
            <a:ext cx="2436813" cy="6858001"/>
            <a:chOff x="1320800" y="0"/>
            <a:chExt cx="2436813" cy="6858001"/>
          </a:xfrm>
        </p:grpSpPr>
        <p:sp>
          <p:nvSpPr>
            <p:cNvPr id="26" name="Freeform 6">
              <a:extLst>
                <a:ext uri="{FF2B5EF4-FFF2-40B4-BE49-F238E27FC236}">
                  <a16:creationId xmlns:a16="http://schemas.microsoft.com/office/drawing/2014/main" id="{3279962B-46D2-4E19-B632-39B80D1E8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7">
              <a:extLst>
                <a:ext uri="{FF2B5EF4-FFF2-40B4-BE49-F238E27FC236}">
                  <a16:creationId xmlns:a16="http://schemas.microsoft.com/office/drawing/2014/main" id="{321A335A-53CB-4C17-AB51-5D9C2DCB45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8">
              <a:extLst>
                <a:ext uri="{FF2B5EF4-FFF2-40B4-BE49-F238E27FC236}">
                  <a16:creationId xmlns:a16="http://schemas.microsoft.com/office/drawing/2014/main" id="{A0E0D557-405B-469F-AEDE-4E3404AA41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9">
              <a:extLst>
                <a:ext uri="{FF2B5EF4-FFF2-40B4-BE49-F238E27FC236}">
                  <a16:creationId xmlns:a16="http://schemas.microsoft.com/office/drawing/2014/main" id="{D8D4E62F-9393-40A6-9E85-9F3B59C46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0">
              <a:extLst>
                <a:ext uri="{FF2B5EF4-FFF2-40B4-BE49-F238E27FC236}">
                  <a16:creationId xmlns:a16="http://schemas.microsoft.com/office/drawing/2014/main" id="{FABD11B1-DE89-45BC-8204-968C88AADC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11">
              <a:extLst>
                <a:ext uri="{FF2B5EF4-FFF2-40B4-BE49-F238E27FC236}">
                  <a16:creationId xmlns:a16="http://schemas.microsoft.com/office/drawing/2014/main" id="{AFA4965A-1FBC-44B8-B96A-3F5275C3AE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8E2CC67-8A66-F426-8E4E-987B2B0964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8903" y="1018786"/>
            <a:ext cx="5190909" cy="3742267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3200" spc="80" dirty="0"/>
              <a:t>Mixture of:</a:t>
            </a:r>
            <a:br>
              <a:rPr lang="en-US" sz="3200" spc="80" dirty="0"/>
            </a:br>
            <a:r>
              <a:rPr lang="en-US" sz="3200" spc="80" dirty="0"/>
              <a:t>* Respect</a:t>
            </a:r>
            <a:br>
              <a:rPr lang="en-US" sz="3200" spc="80" dirty="0"/>
            </a:br>
            <a:r>
              <a:rPr lang="en-US" sz="3200" spc="80" dirty="0"/>
              <a:t>* Self-control</a:t>
            </a:r>
            <a:br>
              <a:rPr lang="en-US" sz="3200" spc="80" dirty="0"/>
            </a:br>
            <a:r>
              <a:rPr lang="en-US" sz="3200" spc="80" dirty="0"/>
              <a:t>* Empathy</a:t>
            </a:r>
            <a:br>
              <a:rPr lang="en-US" sz="3200" spc="80" dirty="0"/>
            </a:br>
            <a:r>
              <a:rPr lang="en-US" sz="3200" spc="80" dirty="0"/>
              <a:t>* Active engagement (Ysgol X, 2024).</a:t>
            </a:r>
            <a:br>
              <a:rPr lang="en-US" spc="80" dirty="0"/>
            </a:br>
            <a:endParaRPr lang="en-US" spc="8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6FE9CA0-865D-0C8D-08E7-A39AC9131A77}"/>
              </a:ext>
            </a:extLst>
          </p:cNvPr>
          <p:cNvSpPr txBox="1"/>
          <p:nvPr/>
        </p:nvSpPr>
        <p:spPr>
          <a:xfrm>
            <a:off x="367677" y="6319313"/>
            <a:ext cx="609407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(</a:t>
            </a:r>
            <a:r>
              <a:rPr lang="en-GB" b="0" i="0" dirty="0" err="1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brookereagantpt</a:t>
            </a:r>
            <a:r>
              <a:rPr lang="en-GB" b="0" i="0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, 2023)</a:t>
            </a:r>
            <a:endParaRPr lang="en-GB" dirty="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8A484184-C0F8-5BDD-8E48-62FE853DB1D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7677" y="4039975"/>
            <a:ext cx="2591162" cy="2276793"/>
          </a:xfrm>
          <a:prstGeom prst="rect">
            <a:avLst/>
          </a:prstGeom>
        </p:spPr>
      </p:pic>
      <p:pic>
        <p:nvPicPr>
          <p:cNvPr id="1026" name="Picture 2" descr="Promote Positive Affirmations Between Students in your Classroom">
            <a:extLst>
              <a:ext uri="{FF2B5EF4-FFF2-40B4-BE49-F238E27FC236}">
                <a16:creationId xmlns:a16="http://schemas.microsoft.com/office/drawing/2014/main" id="{34FDFDEC-39BC-BB67-5905-164EECA566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22381" y="4501255"/>
            <a:ext cx="3001942" cy="2002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6EAF7B71-9799-B0E6-325E-ADA9C7FC64B4}"/>
              </a:ext>
            </a:extLst>
          </p:cNvPr>
          <p:cNvSpPr txBox="1"/>
          <p:nvPr/>
        </p:nvSpPr>
        <p:spPr>
          <a:xfrm>
            <a:off x="9404652" y="4125486"/>
            <a:ext cx="609407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(</a:t>
            </a:r>
            <a:r>
              <a:rPr lang="en-GB" b="0" i="0" dirty="0" err="1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ModelTeaching</a:t>
            </a:r>
            <a:r>
              <a:rPr lang="en-GB" b="0" i="0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, 2022)</a:t>
            </a:r>
            <a:endParaRPr lang="en-GB" dirty="0"/>
          </a:p>
        </p:txBody>
      </p:sp>
      <p:pic>
        <p:nvPicPr>
          <p:cNvPr id="34" name="Picture 33">
            <a:extLst>
              <a:ext uri="{FF2B5EF4-FFF2-40B4-BE49-F238E27FC236}">
                <a16:creationId xmlns:a16="http://schemas.microsoft.com/office/drawing/2014/main" id="{68310D2B-FEE1-BAC9-C086-8EE752204EB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7677" y="233882"/>
            <a:ext cx="2129102" cy="2694536"/>
          </a:xfrm>
          <a:prstGeom prst="rect">
            <a:avLst/>
          </a:prstGeom>
        </p:spPr>
      </p:pic>
      <p:sp>
        <p:nvSpPr>
          <p:cNvPr id="35" name="TextBox 34">
            <a:extLst>
              <a:ext uri="{FF2B5EF4-FFF2-40B4-BE49-F238E27FC236}">
                <a16:creationId xmlns:a16="http://schemas.microsoft.com/office/drawing/2014/main" id="{56E19458-FBB1-9A38-0B30-198763D30723}"/>
              </a:ext>
            </a:extLst>
          </p:cNvPr>
          <p:cNvSpPr txBox="1"/>
          <p:nvPr/>
        </p:nvSpPr>
        <p:spPr>
          <a:xfrm>
            <a:off x="625033" y="2453833"/>
            <a:ext cx="15653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highlight>
                  <a:srgbClr val="000000"/>
                </a:highlight>
              </a:rPr>
              <a:t>EMPATHY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9AD5855C-A3D4-1CCA-DED0-18A077CA93D8}"/>
              </a:ext>
            </a:extLst>
          </p:cNvPr>
          <p:cNvSpPr txBox="1"/>
          <p:nvPr/>
        </p:nvSpPr>
        <p:spPr>
          <a:xfrm>
            <a:off x="9699585" y="6041985"/>
            <a:ext cx="15625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highlight>
                  <a:srgbClr val="000000"/>
                </a:highlight>
              </a:rPr>
              <a:t>RESPECT 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485253EF-EDB7-B8DA-7813-698A55C953B9}"/>
              </a:ext>
            </a:extLst>
          </p:cNvPr>
          <p:cNvSpPr txBox="1"/>
          <p:nvPr/>
        </p:nvSpPr>
        <p:spPr>
          <a:xfrm>
            <a:off x="625033" y="2959065"/>
            <a:ext cx="774925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(Sobel, 2016)</a:t>
            </a:r>
            <a:endParaRPr lang="en-GB" dirty="0"/>
          </a:p>
        </p:txBody>
      </p:sp>
      <p:pic>
        <p:nvPicPr>
          <p:cNvPr id="39" name="Picture 38">
            <a:extLst>
              <a:ext uri="{FF2B5EF4-FFF2-40B4-BE49-F238E27FC236}">
                <a16:creationId xmlns:a16="http://schemas.microsoft.com/office/drawing/2014/main" id="{05D7DBC3-C5B6-43A7-8FCC-B1CB4C9758DC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l="6566" r="15209" b="20443"/>
          <a:stretch>
            <a:fillRect/>
          </a:stretch>
        </p:blipFill>
        <p:spPr>
          <a:xfrm>
            <a:off x="5061335" y="4356572"/>
            <a:ext cx="2973374" cy="2002254"/>
          </a:xfrm>
          <a:prstGeom prst="rect">
            <a:avLst/>
          </a:prstGeom>
        </p:spPr>
      </p:pic>
      <p:sp>
        <p:nvSpPr>
          <p:cNvPr id="40" name="TextBox 39">
            <a:extLst>
              <a:ext uri="{FF2B5EF4-FFF2-40B4-BE49-F238E27FC236}">
                <a16:creationId xmlns:a16="http://schemas.microsoft.com/office/drawing/2014/main" id="{E8DA511A-84F9-3A67-3E6F-499C04FAC8DB}"/>
              </a:ext>
            </a:extLst>
          </p:cNvPr>
          <p:cNvSpPr txBox="1"/>
          <p:nvPr/>
        </p:nvSpPr>
        <p:spPr>
          <a:xfrm>
            <a:off x="5415959" y="5887352"/>
            <a:ext cx="267055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spc="80" dirty="0">
                <a:solidFill>
                  <a:schemeClr val="bg1"/>
                </a:solidFill>
                <a:highlight>
                  <a:srgbClr val="000000"/>
                </a:highlight>
              </a:rPr>
              <a:t>Active engagement</a:t>
            </a:r>
            <a:endParaRPr lang="en-GB" sz="2000" dirty="0">
              <a:solidFill>
                <a:schemeClr val="bg1"/>
              </a:solidFill>
              <a:highlight>
                <a:srgbClr val="000000"/>
              </a:highlight>
            </a:endParaRP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3049EC65-4530-9881-7EFE-99F10A2D0902}"/>
              </a:ext>
            </a:extLst>
          </p:cNvPr>
          <p:cNvSpPr txBox="1"/>
          <p:nvPr/>
        </p:nvSpPr>
        <p:spPr>
          <a:xfrm>
            <a:off x="5481732" y="6370179"/>
            <a:ext cx="24267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(Astutehoot.com, 2013)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A8AEA0AB-ECCE-1836-91FA-A38FCD8D0579}"/>
              </a:ext>
            </a:extLst>
          </p:cNvPr>
          <p:cNvSpPr txBox="1"/>
          <p:nvPr/>
        </p:nvSpPr>
        <p:spPr>
          <a:xfrm>
            <a:off x="5317938" y="187460"/>
            <a:ext cx="678583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800" u="sng" spc="-100" dirty="0"/>
              <a:t>What is positive </a:t>
            </a:r>
            <a:r>
              <a:rPr lang="en-US" sz="4800" u="sng" spc="-100" dirty="0" err="1"/>
              <a:t>behaviour</a:t>
            </a:r>
            <a:r>
              <a:rPr lang="en-US" sz="4800" u="sng" spc="-100" dirty="0"/>
              <a:t>?</a:t>
            </a:r>
            <a:endParaRPr lang="en-GB" sz="4800" dirty="0"/>
          </a:p>
        </p:txBody>
      </p:sp>
      <p:pic>
        <p:nvPicPr>
          <p:cNvPr id="11" name="Video 10">
            <a:hlinkClick r:id="" action="ppaction://media"/>
            <a:extLst>
              <a:ext uri="{FF2B5EF4-FFF2-40B4-BE49-F238E27FC236}">
                <a16:creationId xmlns:a16="http://schemas.microsoft.com/office/drawing/2014/main" id="{02820436-2B0B-A27C-6537-62919AAE111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10"/>
          <a:srcRect l="21875" r="21875"/>
          <a:stretch>
            <a:fillRect/>
          </a:stretch>
        </p:blipFill>
        <p:spPr>
          <a:xfrm>
            <a:off x="9901735" y="1086331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6230435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0931"/>
    </mc:Choice>
    <mc:Fallback>
      <p:transition spd="slow" advTm="209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4C52C56-BEF2-4E22-8C8E-A7AC96B03A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B9E7B4-E616-5FD7-A16F-073C89D752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021" y="685800"/>
            <a:ext cx="2639962" cy="5105400"/>
          </a:xfrm>
        </p:spPr>
        <p:txBody>
          <a:bodyPr>
            <a:normAutofit/>
          </a:bodyPr>
          <a:lstStyle/>
          <a:p>
            <a:r>
              <a:rPr lang="en-GB" sz="3400" u="sng" dirty="0">
                <a:solidFill>
                  <a:srgbClr val="FFFFFF"/>
                </a:solidFill>
              </a:rPr>
              <a:t>Ysgol X Expectations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5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EDA1A60-8631-82D6-16C6-BFDE593F6B0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46731644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4" name="Video 3">
            <a:hlinkClick r:id="" action="ppaction://media"/>
            <a:extLst>
              <a:ext uri="{FF2B5EF4-FFF2-40B4-BE49-F238E27FC236}">
                <a16:creationId xmlns:a16="http://schemas.microsoft.com/office/drawing/2014/main" id="{7716B13C-4A71-E0D9-41F2-D54478B7506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10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9706654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1764"/>
    </mc:Choice>
    <mc:Fallback>
      <p:transition spd="slow" advTm="4176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4C52C56-BEF2-4E22-8C8E-A7AC96B03A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AFB107-68D6-6DD6-B6DA-5278FD376E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021" y="685800"/>
            <a:ext cx="2639962" cy="5105400"/>
          </a:xfrm>
        </p:spPr>
        <p:txBody>
          <a:bodyPr>
            <a:normAutofit/>
          </a:bodyPr>
          <a:lstStyle/>
          <a:p>
            <a:r>
              <a:rPr lang="en-GB" u="sng">
                <a:solidFill>
                  <a:srgbClr val="FFFFFF"/>
                </a:solidFill>
              </a:rPr>
              <a:t>Ysgol X Behaviour policy 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5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D56C326-1ABB-2459-DC28-14835071745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28267426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24" name="Video 23">
            <a:hlinkClick r:id="" action="ppaction://media"/>
            <a:extLst>
              <a:ext uri="{FF2B5EF4-FFF2-40B4-BE49-F238E27FC236}">
                <a16:creationId xmlns:a16="http://schemas.microsoft.com/office/drawing/2014/main" id="{A7CBC3A9-EDF0-BC03-D6FF-CB9C2D51757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10"/>
          <a:srcRect l="21875" r="21875"/>
          <a:stretch>
            <a:fillRect/>
          </a:stretch>
        </p:blipFill>
        <p:spPr>
          <a:xfrm>
            <a:off x="875305" y="4762500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4352682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5348"/>
    </mc:Choice>
    <mc:Fallback>
      <p:transition spd="slow" advTm="553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A2E8B97A-7E73-E5F9-3924-5451834D07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742091" y="731373"/>
            <a:ext cx="9601196" cy="1303867"/>
          </a:xfrm>
        </p:spPr>
        <p:txBody>
          <a:bodyPr>
            <a:normAutofit/>
          </a:bodyPr>
          <a:lstStyle/>
          <a:p>
            <a:r>
              <a:rPr lang="en-GB" sz="6600" b="1" u="sng" dirty="0">
                <a:latin typeface="Bradley Hand ITC" panose="03070402050302030203" pitchFamily="66" charset="0"/>
              </a:rPr>
              <a:t>‘Top yn y pot’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7E58EA-8653-29AF-B1F3-52832CC73CB7}"/>
              </a:ext>
            </a:extLst>
          </p:cNvPr>
          <p:cNvSpPr>
            <a:spLocks noGrp="1"/>
          </p:cNvSpPr>
          <p:nvPr>
            <p:ph idx="1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VSVAR" val="TitledTextBox"/>
                    <p202:designTag name="ARCH:1:CLS" val="InformationBlock"/>
                  </p202:designTagLst>
                </p202:designPr>
              </p:ext>
            </p:extLst>
          </p:nvPr>
        </p:nvSpPr>
        <p:spPr>
          <a:xfrm>
            <a:off x="1456344" y="1971716"/>
            <a:ext cx="6176601" cy="413396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sz="3200" dirty="0">
                <a:latin typeface="Aptos"/>
              </a:rPr>
              <a:t>Positive behaviour rewarding system. 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sz="3200" dirty="0">
                <a:latin typeface="Aptos"/>
              </a:rPr>
              <a:t>Something worth rewarding – reading, well behaved in circle time, independent working skills.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sz="3200" dirty="0">
                <a:latin typeface="Aptos"/>
              </a:rPr>
              <a:t>REWARD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endParaRPr lang="en-GB" sz="2000" dirty="0">
              <a:latin typeface="Apto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CA02276-E86C-AF6B-F8A2-83F03DFABA03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16667" b="18254"/>
          <a:stretch>
            <a:fillRect/>
          </a:stretch>
        </p:blipFill>
        <p:spPr>
          <a:xfrm>
            <a:off x="7328995" y="954336"/>
            <a:ext cx="1901769" cy="268255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56DA0D3-9B7F-F60C-513D-51C1F44E52D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253926" y="2035240"/>
            <a:ext cx="1871274" cy="254290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4D0CA67-DFED-A2B3-F9EF-1840559C106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98679" y="3711639"/>
            <a:ext cx="1732085" cy="239403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36EAFB4-ED00-B8A3-981B-471C21D1C5A3}"/>
              </a:ext>
            </a:extLst>
          </p:cNvPr>
          <p:cNvSpPr txBox="1"/>
          <p:nvPr/>
        </p:nvSpPr>
        <p:spPr>
          <a:xfrm>
            <a:off x="9416143" y="4691743"/>
            <a:ext cx="154577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ChatGBT</a:t>
            </a:r>
            <a:r>
              <a:rPr lang="en-US" dirty="0"/>
              <a:t> (15 January 2026)</a:t>
            </a:r>
            <a:endParaRPr lang="en-GB" dirty="0"/>
          </a:p>
        </p:txBody>
      </p:sp>
      <p:pic>
        <p:nvPicPr>
          <p:cNvPr id="13" name="Video 12">
            <a:hlinkClick r:id="" action="ppaction://media"/>
            <a:extLst>
              <a:ext uri="{FF2B5EF4-FFF2-40B4-BE49-F238E27FC236}">
                <a16:creationId xmlns:a16="http://schemas.microsoft.com/office/drawing/2014/main" id="{D2562685-6B76-A6EB-18DF-1DC012C1F61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8"/>
          <a:srcRect l="21875" r="21875"/>
          <a:stretch>
            <a:fillRect/>
          </a:stretch>
        </p:blipFill>
        <p:spPr>
          <a:xfrm>
            <a:off x="4528143" y="4997733"/>
            <a:ext cx="1715584" cy="1715584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1804351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4506"/>
    </mc:Choice>
    <mc:Fallback>
      <p:transition spd="slow" advTm="545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DE8C2C-E0F1-95BC-2FAD-D6BC1CB821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03598" y="-114213"/>
            <a:ext cx="7417925" cy="1517035"/>
          </a:xfrm>
        </p:spPr>
        <p:txBody>
          <a:bodyPr>
            <a:normAutofit/>
          </a:bodyPr>
          <a:lstStyle/>
          <a:p>
            <a:r>
              <a:rPr lang="en-US" b="1" u="sng" dirty="0">
                <a:solidFill>
                  <a:schemeClr val="tx1">
                    <a:lumMod val="75000"/>
                    <a:lumOff val="25000"/>
                  </a:schemeClr>
                </a:solidFill>
                <a:latin typeface="Bradley Hand ITC" panose="03070402050302030203" pitchFamily="66" charset="0"/>
              </a:rPr>
              <a:t>Reference list </a:t>
            </a:r>
            <a:endParaRPr lang="en-GB" b="1" u="sng" dirty="0">
              <a:solidFill>
                <a:schemeClr val="tx1">
                  <a:lumMod val="75000"/>
                  <a:lumOff val="25000"/>
                </a:schemeClr>
              </a:solidFill>
              <a:latin typeface="Bradley Hand ITC" panose="03070402050302030203" pitchFamily="66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44C7FD-CFFF-F824-1426-B98F0AC66C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98246" y="436732"/>
            <a:ext cx="9699959" cy="57788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brookereagantpt</a:t>
            </a: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 (2023). Self Control: What it Really Means to Kids - Brooke Reagan’s Class. [online] Brooke Reagan’s Class. Available at: https://brookereagansclass.com/self-control-what-it-really-means-to-kids/  [Accessed 20 Jan. 2026]. </a:t>
            </a:r>
          </a:p>
          <a:p>
            <a:pPr marL="0" indent="0">
              <a:buNone/>
            </a:pPr>
            <a:endParaRPr lang="en-GB" sz="1600" dirty="0">
              <a:solidFill>
                <a:schemeClr val="tx1">
                  <a:lumMod val="75000"/>
                  <a:lumOff val="25000"/>
                </a:schemeClr>
              </a:solidFill>
              <a:latin typeface="+mj-lt"/>
            </a:endParaRPr>
          </a:p>
          <a:p>
            <a:pPr marL="0" indent="0">
              <a:buNone/>
            </a:pPr>
            <a:r>
              <a:rPr lang="en-GB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ModelTeaching</a:t>
            </a: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 (2022). Promote Positive Affirmations Between Students in your Classroom. [online] Model Teaching. Available at: https://www.modelteaching.com/education-articles/gifted-talented/promote-positive-affirmations-between-students-in-your-classroom.</a:t>
            </a:r>
          </a:p>
          <a:p>
            <a:pPr marL="0" indent="0">
              <a:buNone/>
            </a:pPr>
            <a:endParaRPr lang="en-GB" sz="1600" dirty="0">
              <a:solidFill>
                <a:schemeClr val="tx1">
                  <a:lumMod val="75000"/>
                  <a:lumOff val="25000"/>
                </a:schemeClr>
              </a:solidFill>
              <a:latin typeface="+mj-lt"/>
            </a:endParaRPr>
          </a:p>
          <a:p>
            <a:pPr marL="0" indent="0">
              <a:buNone/>
            </a:pP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Sobel, A. (2016). Eight Ways to Improve Your Empathy. [online] Andrew Sobel. Available at: https://andrewsobel.com/article/eight-ways-to-improve-your-empathy/. Astutehoot.com. (2013).</a:t>
            </a:r>
          </a:p>
          <a:p>
            <a:pPr marL="0" indent="0">
              <a:buNone/>
            </a:pPr>
            <a:endParaRPr lang="en-GB" sz="1600" dirty="0">
              <a:solidFill>
                <a:schemeClr val="tx1">
                  <a:lumMod val="75000"/>
                  <a:lumOff val="25000"/>
                </a:schemeClr>
              </a:solidFill>
              <a:latin typeface="+mj-lt"/>
            </a:endParaRPr>
          </a:p>
          <a:p>
            <a:pPr marL="0" indent="0">
              <a:buNone/>
            </a:pP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Ysgol X (2024) School policy. Carmarthenshire: Ysgol X.</a:t>
            </a:r>
          </a:p>
          <a:p>
            <a:pPr marL="0" indent="0">
              <a:buNone/>
            </a:pPr>
            <a:endParaRPr lang="en-GB" sz="1600" dirty="0">
              <a:solidFill>
                <a:schemeClr val="tx1">
                  <a:lumMod val="75000"/>
                  <a:lumOff val="25000"/>
                </a:schemeClr>
              </a:solidFill>
              <a:latin typeface="+mj-lt"/>
            </a:endParaRPr>
          </a:p>
          <a:p>
            <a:pPr marL="0" indent="0">
              <a:buNone/>
            </a:pP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 Top 12 Active Engagement Strategies – Astute Hoot. [online] Available at: https://www.astutehoot.com/top-12-active-engagement-strategies/ [Accessed 20 Jan. 2026]. </a:t>
            </a:r>
          </a:p>
        </p:txBody>
      </p:sp>
    </p:spTree>
    <p:extLst>
      <p:ext uri="{BB962C8B-B14F-4D97-AF65-F5344CB8AC3E}">
        <p14:creationId xmlns:p14="http://schemas.microsoft.com/office/powerpoint/2010/main" val="40205092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Red Violet">
      <a:dk1>
        <a:sysClr val="windowText" lastClr="000000"/>
      </a:dk1>
      <a:lt1>
        <a:sysClr val="window" lastClr="FFFFFF"/>
      </a:lt1>
      <a:dk2>
        <a:srgbClr val="454551"/>
      </a:dk2>
      <a:lt2>
        <a:srgbClr val="D8D9DC"/>
      </a:lt2>
      <a:accent1>
        <a:srgbClr val="E32D91"/>
      </a:accent1>
      <a:accent2>
        <a:srgbClr val="C830CC"/>
      </a:accent2>
      <a:accent3>
        <a:srgbClr val="4EA6DC"/>
      </a:accent3>
      <a:accent4>
        <a:srgbClr val="4775E7"/>
      </a:accent4>
      <a:accent5>
        <a:srgbClr val="8971E1"/>
      </a:accent5>
      <a:accent6>
        <a:srgbClr val="D54773"/>
      </a:accent6>
      <a:hlink>
        <a:srgbClr val="6B9F25"/>
      </a:hlink>
      <a:folHlink>
        <a:srgbClr val="8C8C8C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Parallax</Template>
  <TotalTime>201</TotalTime>
  <Words>702</Words>
  <Application>Microsoft Office PowerPoint</Application>
  <PresentationFormat>Widescreen</PresentationFormat>
  <Paragraphs>61</Paragraphs>
  <Slides>7</Slides>
  <Notes>5</Notes>
  <HiddenSlides>0</HiddenSlides>
  <MMClips>5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4" baseType="lpstr">
      <vt:lpstr>Aptos</vt:lpstr>
      <vt:lpstr>Arial</vt:lpstr>
      <vt:lpstr>Bradley Hand ITC</vt:lpstr>
      <vt:lpstr>Century Gothic</vt:lpstr>
      <vt:lpstr>Corbel</vt:lpstr>
      <vt:lpstr>Roboto</vt:lpstr>
      <vt:lpstr>Parallax</vt:lpstr>
      <vt:lpstr>ECIE4011 - Exploring behaviours and interventions in the learning environment</vt:lpstr>
      <vt:lpstr>PowerPoint Presentation</vt:lpstr>
      <vt:lpstr>PowerPoint Presentation</vt:lpstr>
      <vt:lpstr>Ysgol X Expectations</vt:lpstr>
      <vt:lpstr>Ysgol X Behaviour policy </vt:lpstr>
      <vt:lpstr>‘Top yn y pot’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Caitlin Jones</dc:creator>
  <cp:lastModifiedBy>Caitlin Jones</cp:lastModifiedBy>
  <cp:revision>41</cp:revision>
  <dcterms:created xsi:type="dcterms:W3CDTF">2026-01-16T20:29:15Z</dcterms:created>
  <dcterms:modified xsi:type="dcterms:W3CDTF">2026-02-02T18:51:08Z</dcterms:modified>
</cp:coreProperties>
</file>