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0" r:id="rId2"/>
    <p:sldId id="262" r:id="rId3"/>
    <p:sldId id="257" r:id="rId4"/>
    <p:sldId id="258" r:id="rId5"/>
    <p:sldId id="259" r:id="rId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0" d="100"/>
          <a:sy n="80" d="100"/>
        </p:scale>
        <p:origin x="58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328B46-5D3B-49DB-9D63-B04667863B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479457F-2E00-4B32-8C01-00B09D36AD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0894BD-7DF2-4D0D-863A-2E718E0703C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D046DB8-5FD5-4A22-997A-870A50565C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DEE76FF-A625-4909-AD47-CF1835C7C10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239017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D2D110-E021-4681-ADAC-B7F444DD22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71BFE5-7624-498C-93D2-A8D39DEE916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68978D-64B7-42D8-B15A-54E7360727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F71DAF4-FA7F-4D59-8A92-02549A197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0504E87-845B-4A27-8749-7B85F3EAD9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3732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990BEA-48AC-43DA-8FA0-6CBFF2F6C1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FCA6BEA-80FD-46AF-B507-09510F752F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D1797A-9D0A-46DB-8FC1-5FC77761AC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B76050-8575-4CF0-9F43-B1DF35D0F0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FFB3157-C018-466F-A8D8-72CB66954D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56636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9A6AD3-D3DC-4A32-B423-17D0B6F8DF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4C0FAE-79F5-4147-8C4D-66C4901399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FE8E3CA-8F4B-4C11-8375-D79AF5CD19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781B32-080A-47A9-98F4-871AEC689B7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856C1FE-C2D2-49BA-9196-18E4143ECE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A942DEE-D2F3-40A2-9E28-B94B13660B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5016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FB2390-A58F-4D82-84D4-C5DEAA44FA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EFDB573-2E06-41B7-8A5D-313349DE437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DEE69A8-39A0-4C86-A999-6E05DD54A58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D41BE7E-44A3-449A-A99C-BC433DE9CB4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8BBFA11-7CF8-4CD3-B4E0-835E155FF676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4E27462-97E4-48E2-96A9-782C7ECA96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BB5A5BE-CC7F-4889-B495-A5CFF2C2D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B05AD2-29E8-40E7-8D2D-CB473FCE85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29107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468EA3-BF28-46B6-B968-402FBCA275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9BE5F7D-E4C3-4B8A-9B8F-505EA255A3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736BED-AEB5-4FE8-96D6-A67542B374B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E289CDC-DF1F-45EE-B61A-A4B1BF4CED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206349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710BF-BD6E-4248-9082-A711908E90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A39B4043-8A08-4764-9535-525E48E2AA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F024B11-F569-40B7-B514-E4519EDB47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495418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34F3D06-DF3F-4385-8C3F-E9E75C653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AE033F5-4512-4D4E-ACF3-AB3F97068FF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2C7756-67F2-4D25-A1AC-6B00B9617FB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BF691FD-4B29-4ACE-B105-527EE8A43B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70F5DBE-721D-40F3-81E3-2E9A4778A0F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98BC6F1-0452-4C23-8182-CEE381FC03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41200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BDE162-5F87-42E7-91FC-0D1B5B77E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DAEC728-A9E1-45FD-A547-7B3BFBD3E7A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7BE54C1-6E24-4201-89B2-4FFF660FEC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8267A9-D281-47A7-A3E2-EEEF603DE0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B82BB1-048A-4A64-8F8D-8A2C4EF8B6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5B40294-D587-4DD8-8C5D-CCB5A02E6B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4292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3E6B20-59A9-4139-8AFE-BDB41929C05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0614731A-51C3-484D-92C5-C97ED8A963E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03B1D6-2E69-47B8-9C73-297B7A00222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5556AB-2DEB-495A-97FB-8552FEACB8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B0208A-939C-46F8-B8F2-4D4DA83820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76378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71A85D8-DECD-4769-94E4-BB6A6FB0A9D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E9EB37-D870-485E-BCD2-6DFDC2B623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354F0E8-9891-4614-8FDE-695CC94E3E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0594307-643C-483D-962C-D8AC310849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343BB0-C563-415E-88E4-BB787153DB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70312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40FBD60-8E0F-4200-90D8-EE103C3CCB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0E94FBD-E650-4A19-8BF7-AF59919824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12D31D7-6401-4294-BC9E-3AFBC0FBA4E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98CFF8-FDA6-470C-8E0D-D8537AD9F52E}" type="datetimeFigureOut">
              <a:rPr lang="en-GB" smtClean="0"/>
              <a:t>25/02/2020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94AA6C5-F48E-4218-8BA9-AA94EE7E288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DEBEC-51ED-44B7-88F2-23989BC3A14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9D4CE-DF6D-4F4E-8206-68D3E533A6A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60327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png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welsh flag">
            <a:extLst>
              <a:ext uri="{FF2B5EF4-FFF2-40B4-BE49-F238E27FC236}">
                <a16:creationId xmlns:a16="http://schemas.microsoft.com/office/drawing/2014/main" id="{44CABF58-EE71-4604-A3CE-1BF1A30CBBB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2" t="6680" r="8151" b="16701"/>
          <a:stretch/>
        </p:blipFill>
        <p:spPr bwMode="auto">
          <a:xfrm>
            <a:off x="4108959" y="3684244"/>
            <a:ext cx="3529207" cy="2214879"/>
          </a:xfrm>
          <a:prstGeom prst="rect">
            <a:avLst/>
          </a:prstGeom>
          <a:noFill/>
          <a:ln w="254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Image result for scottish flag">
            <a:extLst>
              <a:ext uri="{FF2B5EF4-FFF2-40B4-BE49-F238E27FC236}">
                <a16:creationId xmlns:a16="http://schemas.microsoft.com/office/drawing/2014/main" id="{3AA908B9-5A55-4A91-A733-089188A54B1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88" y="3840917"/>
            <a:ext cx="3390265" cy="203454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6" name="Picture 5" descr="Image result for english flag">
            <a:extLst>
              <a:ext uri="{FF2B5EF4-FFF2-40B4-BE49-F238E27FC236}">
                <a16:creationId xmlns:a16="http://schemas.microsoft.com/office/drawing/2014/main" id="{FC47BCAF-28AF-4DB2-B606-88F16F58BFCD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947" y="356476"/>
            <a:ext cx="3665220" cy="228600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7" name="Picture 6" descr="Image result for irish flag">
            <a:extLst>
              <a:ext uri="{FF2B5EF4-FFF2-40B4-BE49-F238E27FC236}">
                <a16:creationId xmlns:a16="http://schemas.microsoft.com/office/drawing/2014/main" id="{27DA99D7-38DF-4D31-8C1E-3B590693C1BB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492" y="3758366"/>
            <a:ext cx="3665220" cy="2049780"/>
          </a:xfrm>
          <a:prstGeom prst="rect">
            <a:avLst/>
          </a:prstGeom>
          <a:noFill/>
          <a:ln w="22225">
            <a:solidFill>
              <a:schemeClr val="tx1"/>
            </a:solidFill>
          </a:ln>
        </p:spPr>
      </p:pic>
      <p:pic>
        <p:nvPicPr>
          <p:cNvPr id="8" name="Picture 7" descr="Image result for italian flag">
            <a:extLst>
              <a:ext uri="{FF2B5EF4-FFF2-40B4-BE49-F238E27FC236}">
                <a16:creationId xmlns:a16="http://schemas.microsoft.com/office/drawing/2014/main" id="{969C7643-25F3-43FE-9746-FED08416F3BC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40" y="420198"/>
            <a:ext cx="2883855" cy="2098262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9" name="Picture 8" descr="Image result for french flag">
            <a:extLst>
              <a:ext uri="{FF2B5EF4-FFF2-40B4-BE49-F238E27FC236}">
                <a16:creationId xmlns:a16="http://schemas.microsoft.com/office/drawing/2014/main" id="{D437808C-420D-4805-A9A8-5B26826E2517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530563" y="203052"/>
            <a:ext cx="3322320" cy="2214880"/>
          </a:xfrm>
          <a:prstGeom prst="rect">
            <a:avLst/>
          </a:prstGeom>
          <a:solidFill>
            <a:schemeClr val="tx1">
              <a:alpha val="99000"/>
            </a:schemeClr>
          </a:solidFill>
          <a:ln w="254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B1DF883-A58A-4495-B125-F7AA47C08878}"/>
              </a:ext>
            </a:extLst>
          </p:cNvPr>
          <p:cNvSpPr txBox="1"/>
          <p:nvPr/>
        </p:nvSpPr>
        <p:spPr>
          <a:xfrm>
            <a:off x="426128" y="2749323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Italy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3AB13E-0015-4FA4-BC95-64A69A69579D}"/>
              </a:ext>
            </a:extLst>
          </p:cNvPr>
          <p:cNvSpPr txBox="1"/>
          <p:nvPr/>
        </p:nvSpPr>
        <p:spPr>
          <a:xfrm>
            <a:off x="9340788" y="6063349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Ireland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D1053A-DAD7-4D5A-B4C5-12DFCC4BC244}"/>
              </a:ext>
            </a:extLst>
          </p:cNvPr>
          <p:cNvSpPr txBox="1"/>
          <p:nvPr/>
        </p:nvSpPr>
        <p:spPr>
          <a:xfrm>
            <a:off x="5240784" y="6126728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54987B-AB4E-46BD-92A3-395DE213EB64}"/>
              </a:ext>
            </a:extLst>
          </p:cNvPr>
          <p:cNvSpPr txBox="1"/>
          <p:nvPr/>
        </p:nvSpPr>
        <p:spPr>
          <a:xfrm>
            <a:off x="5028132" y="2727130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England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2DC8FC-33BE-4E96-AAFD-A1D776217430}"/>
              </a:ext>
            </a:extLst>
          </p:cNvPr>
          <p:cNvSpPr txBox="1"/>
          <p:nvPr/>
        </p:nvSpPr>
        <p:spPr>
          <a:xfrm>
            <a:off x="9155837" y="2548461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02C516-86E8-4F63-8AE1-56B465540076}"/>
              </a:ext>
            </a:extLst>
          </p:cNvPr>
          <p:cNvSpPr txBox="1"/>
          <p:nvPr/>
        </p:nvSpPr>
        <p:spPr>
          <a:xfrm>
            <a:off x="730928" y="5963456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Scotland</a:t>
            </a:r>
          </a:p>
        </p:txBody>
      </p:sp>
    </p:spTree>
    <p:extLst>
      <p:ext uri="{BB962C8B-B14F-4D97-AF65-F5344CB8AC3E}">
        <p14:creationId xmlns:p14="http://schemas.microsoft.com/office/powerpoint/2010/main" val="37126497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" grpId="0"/>
      <p:bldP spid="12" grpId="0"/>
      <p:bldP spid="13" grpId="0"/>
      <p:bldP spid="14" grpId="0"/>
      <p:bldP spid="15" grpId="0"/>
      <p:bldP spid="1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welsh flag">
            <a:extLst>
              <a:ext uri="{FF2B5EF4-FFF2-40B4-BE49-F238E27FC236}">
                <a16:creationId xmlns:a16="http://schemas.microsoft.com/office/drawing/2014/main" id="{44CABF58-EE71-4604-A3CE-1BF1A30CBBB9}"/>
              </a:ext>
            </a:extLst>
          </p:cNvPr>
          <p:cNvPicPr/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0502" t="6680" r="8151" b="16701"/>
          <a:stretch/>
        </p:blipFill>
        <p:spPr bwMode="auto">
          <a:xfrm>
            <a:off x="4204210" y="3505200"/>
            <a:ext cx="2528435" cy="1584522"/>
          </a:xfrm>
          <a:prstGeom prst="rect">
            <a:avLst/>
          </a:prstGeom>
          <a:noFill/>
          <a:ln w="25400">
            <a:solidFill>
              <a:schemeClr val="tx1"/>
            </a:solidFill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  <p:pic>
        <p:nvPicPr>
          <p:cNvPr id="5" name="Picture 4" descr="Image result for scottish flag">
            <a:extLst>
              <a:ext uri="{FF2B5EF4-FFF2-40B4-BE49-F238E27FC236}">
                <a16:creationId xmlns:a16="http://schemas.microsoft.com/office/drawing/2014/main" id="{3AA908B9-5A55-4A91-A733-089188A54B13}"/>
              </a:ext>
            </a:extLst>
          </p:cNvPr>
          <p:cNvPicPr/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3288" y="3638550"/>
            <a:ext cx="2316061" cy="1470221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6" name="Picture 5" descr="Image result for english flag">
            <a:extLst>
              <a:ext uri="{FF2B5EF4-FFF2-40B4-BE49-F238E27FC236}">
                <a16:creationId xmlns:a16="http://schemas.microsoft.com/office/drawing/2014/main" id="{FC47BCAF-28AF-4DB2-B606-88F16F58BFCD}"/>
              </a:ext>
            </a:extLst>
          </p:cNvPr>
          <p:cNvPicPr/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72947" y="356476"/>
            <a:ext cx="2610035" cy="1409402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7" name="Picture 6" descr="Image result for irish flag">
            <a:extLst>
              <a:ext uri="{FF2B5EF4-FFF2-40B4-BE49-F238E27FC236}">
                <a16:creationId xmlns:a16="http://schemas.microsoft.com/office/drawing/2014/main" id="{27DA99D7-38DF-4D31-8C1E-3B590693C1BB}"/>
              </a:ext>
            </a:extLst>
          </p:cNvPr>
          <p:cNvPicPr/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69905" y="3421723"/>
            <a:ext cx="2610035" cy="1584522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pic>
        <p:nvPicPr>
          <p:cNvPr id="8" name="Picture 7" descr="Image result for italian flag">
            <a:extLst>
              <a:ext uri="{FF2B5EF4-FFF2-40B4-BE49-F238E27FC236}">
                <a16:creationId xmlns:a16="http://schemas.microsoft.com/office/drawing/2014/main" id="{969C7643-25F3-43FE-9746-FED08416F3BC}"/>
              </a:ext>
            </a:extLst>
          </p:cNvPr>
          <p:cNvPicPr/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8840" y="402442"/>
            <a:ext cx="2084865" cy="1248804"/>
          </a:xfrm>
          <a:prstGeom prst="rect">
            <a:avLst/>
          </a:prstGeom>
          <a:noFill/>
          <a:ln w="28575">
            <a:solidFill>
              <a:schemeClr val="tx1"/>
            </a:solidFill>
          </a:ln>
        </p:spPr>
      </p:pic>
      <p:pic>
        <p:nvPicPr>
          <p:cNvPr id="9" name="Picture 8" descr="Image result for french flag">
            <a:extLst>
              <a:ext uri="{FF2B5EF4-FFF2-40B4-BE49-F238E27FC236}">
                <a16:creationId xmlns:a16="http://schemas.microsoft.com/office/drawing/2014/main" id="{D437808C-420D-4805-A9A8-5B26826E2517}"/>
              </a:ext>
            </a:extLst>
          </p:cNvPr>
          <p:cNvPicPr/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85693" y="211283"/>
            <a:ext cx="2123124" cy="1531740"/>
          </a:xfrm>
          <a:prstGeom prst="rect">
            <a:avLst/>
          </a:prstGeom>
          <a:noFill/>
          <a:ln w="25400">
            <a:solidFill>
              <a:schemeClr val="tx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8B1DF883-A58A-4495-B125-F7AA47C08878}"/>
              </a:ext>
            </a:extLst>
          </p:cNvPr>
          <p:cNvSpPr txBox="1"/>
          <p:nvPr/>
        </p:nvSpPr>
        <p:spPr>
          <a:xfrm>
            <a:off x="258840" y="1765878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Italy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33AB13E-0015-4FA4-BC95-64A69A69579D}"/>
              </a:ext>
            </a:extLst>
          </p:cNvPr>
          <p:cNvSpPr txBox="1"/>
          <p:nvPr/>
        </p:nvSpPr>
        <p:spPr>
          <a:xfrm>
            <a:off x="8408420" y="5089721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Ireland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7D1053A-DAD7-4D5A-B4C5-12DFCC4BC244}"/>
              </a:ext>
            </a:extLst>
          </p:cNvPr>
          <p:cNvSpPr txBox="1"/>
          <p:nvPr/>
        </p:nvSpPr>
        <p:spPr>
          <a:xfrm>
            <a:off x="4204210" y="5089721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Wales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B854987B-AB4E-46BD-92A3-395DE213EB64}"/>
              </a:ext>
            </a:extLst>
          </p:cNvPr>
          <p:cNvSpPr txBox="1"/>
          <p:nvPr/>
        </p:nvSpPr>
        <p:spPr>
          <a:xfrm>
            <a:off x="4122610" y="1836810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England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A82DC8FC-33BE-4E96-AAFD-A1D776217430}"/>
              </a:ext>
            </a:extLst>
          </p:cNvPr>
          <p:cNvSpPr txBox="1"/>
          <p:nvPr/>
        </p:nvSpPr>
        <p:spPr>
          <a:xfrm>
            <a:off x="8635355" y="1743023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France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102C516-86E8-4F63-8AE1-56B465540076}"/>
              </a:ext>
            </a:extLst>
          </p:cNvPr>
          <p:cNvSpPr txBox="1"/>
          <p:nvPr/>
        </p:nvSpPr>
        <p:spPr>
          <a:xfrm>
            <a:off x="5045052" y="5763853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/>
              <a:t>Cymru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FFA8B41-EA25-40BB-BC1D-B0822C1559B7}"/>
              </a:ext>
            </a:extLst>
          </p:cNvPr>
          <p:cNvSpPr txBox="1"/>
          <p:nvPr/>
        </p:nvSpPr>
        <p:spPr>
          <a:xfrm>
            <a:off x="9305833" y="5689796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Iwerddon</a:t>
            </a:r>
            <a:endParaRPr lang="en-GB" sz="2800" b="1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5619F70C-9D7E-479E-8557-B77349819897}"/>
              </a:ext>
            </a:extLst>
          </p:cNvPr>
          <p:cNvSpPr txBox="1"/>
          <p:nvPr/>
        </p:nvSpPr>
        <p:spPr>
          <a:xfrm>
            <a:off x="5152064" y="2206142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Lloegr</a:t>
            </a:r>
            <a:endParaRPr lang="en-GB" sz="28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AE387E07-6B04-40CA-AFF1-69982C984460}"/>
              </a:ext>
            </a:extLst>
          </p:cNvPr>
          <p:cNvSpPr txBox="1"/>
          <p:nvPr/>
        </p:nvSpPr>
        <p:spPr>
          <a:xfrm>
            <a:off x="9492235" y="2171665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Ffrainc</a:t>
            </a:r>
            <a:endParaRPr lang="en-GB" sz="2800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9A9968A8-8389-4CAC-88F0-FEDC10CE1082}"/>
              </a:ext>
            </a:extLst>
          </p:cNvPr>
          <p:cNvSpPr txBox="1"/>
          <p:nvPr/>
        </p:nvSpPr>
        <p:spPr>
          <a:xfrm>
            <a:off x="714375" y="2311645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Yr</a:t>
            </a:r>
            <a:r>
              <a:rPr lang="en-GB" sz="2800" b="1" dirty="0"/>
              <a:t> </a:t>
            </a:r>
            <a:r>
              <a:rPr lang="en-GB" sz="2800" b="1" dirty="0" err="1"/>
              <a:t>Eidal</a:t>
            </a:r>
            <a:endParaRPr lang="en-GB" sz="2800" b="1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B46EC6E9-08E7-460E-9A45-617C6A40A6FF}"/>
              </a:ext>
            </a:extLst>
          </p:cNvPr>
          <p:cNvSpPr txBox="1"/>
          <p:nvPr/>
        </p:nvSpPr>
        <p:spPr>
          <a:xfrm>
            <a:off x="0" y="5089721"/>
            <a:ext cx="261003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Scotland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0F26A1E-2D03-4618-A168-0A23D850806D}"/>
              </a:ext>
            </a:extLst>
          </p:cNvPr>
          <p:cNvSpPr txBox="1"/>
          <p:nvPr/>
        </p:nvSpPr>
        <p:spPr>
          <a:xfrm>
            <a:off x="714375" y="5875630"/>
            <a:ext cx="261003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b="1" dirty="0" err="1"/>
              <a:t>Yr</a:t>
            </a:r>
            <a:r>
              <a:rPr lang="en-GB" sz="2800" b="1" dirty="0"/>
              <a:t> Alban</a:t>
            </a:r>
          </a:p>
        </p:txBody>
      </p:sp>
    </p:spTree>
    <p:extLst>
      <p:ext uri="{BB962C8B-B14F-4D97-AF65-F5344CB8AC3E}">
        <p14:creationId xmlns:p14="http://schemas.microsoft.com/office/powerpoint/2010/main" val="24653847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23" grpId="0"/>
      <p:bldP spid="25" grpId="0"/>
      <p:bldP spid="26" grpId="0"/>
      <p:bldP spid="2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B95156-90D1-4F14-9A73-918314FE1C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88775" y="1952471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 err="1"/>
              <a:t>Unrhyw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gyffredin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y 6 </a:t>
            </a:r>
            <a:r>
              <a:rPr lang="en-GB" dirty="0" err="1"/>
              <a:t>gwlad</a:t>
            </a:r>
            <a:r>
              <a:rPr lang="en-GB" dirty="0"/>
              <a:t>?</a:t>
            </a:r>
            <a:endParaRPr lang="en-GB" sz="6000" dirty="0"/>
          </a:p>
        </p:txBody>
      </p:sp>
      <p:pic>
        <p:nvPicPr>
          <p:cNvPr id="1026" name="Picture 2" descr="Image result for think emoji">
            <a:extLst>
              <a:ext uri="{FF2B5EF4-FFF2-40B4-BE49-F238E27FC236}">
                <a16:creationId xmlns:a16="http://schemas.microsoft.com/office/drawing/2014/main" id="{2539EE0C-0B9E-49F9-ADC5-D2A0BAE397B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6787" y="3697641"/>
            <a:ext cx="2638425" cy="2638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1650188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E419FD-3F7C-421B-B665-DEB4B873FD8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b="1" u="sng" dirty="0" err="1"/>
              <a:t>Pencampwriaeth</a:t>
            </a:r>
            <a:r>
              <a:rPr lang="en-GB" b="1" u="sng" dirty="0"/>
              <a:t> y </a:t>
            </a:r>
            <a:r>
              <a:rPr lang="en-GB" b="1" u="sng" dirty="0" err="1"/>
              <a:t>Chwe</a:t>
            </a:r>
            <a:r>
              <a:rPr lang="en-GB" b="1" u="sng" dirty="0"/>
              <a:t> </a:t>
            </a:r>
            <a:r>
              <a:rPr lang="en-GB" b="1" u="sng" dirty="0" err="1"/>
              <a:t>Gwlad</a:t>
            </a:r>
            <a:endParaRPr lang="en-GB" b="1" u="sng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165DEC0-7D39-4EF8-B642-599CFF9C51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Cystadleuaeth</a:t>
            </a:r>
            <a:r>
              <a:rPr lang="en-GB" dirty="0"/>
              <a:t> </a:t>
            </a:r>
            <a:r>
              <a:rPr lang="en-GB" dirty="0" err="1"/>
              <a:t>rygbi</a:t>
            </a:r>
            <a:r>
              <a:rPr lang="en-GB" dirty="0"/>
              <a:t> </a:t>
            </a:r>
            <a:r>
              <a:rPr lang="en-GB" dirty="0" err="1"/>
              <a:t>rhwng</a:t>
            </a:r>
            <a:r>
              <a:rPr lang="en-GB" dirty="0"/>
              <a:t> </a:t>
            </a:r>
            <a:r>
              <a:rPr lang="en-GB" dirty="0" err="1"/>
              <a:t>chwe</a:t>
            </a:r>
            <a:r>
              <a:rPr lang="en-GB" dirty="0"/>
              <a:t> </a:t>
            </a:r>
            <a:r>
              <a:rPr lang="en-GB" dirty="0" err="1"/>
              <a:t>gwlad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Pob</a:t>
            </a:r>
            <a:r>
              <a:rPr lang="en-GB" dirty="0"/>
              <a:t> </a:t>
            </a:r>
            <a:r>
              <a:rPr lang="en-GB" dirty="0" err="1"/>
              <a:t>blwyddyn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ystod</a:t>
            </a:r>
            <a:r>
              <a:rPr lang="en-GB" dirty="0"/>
              <a:t> </a:t>
            </a:r>
            <a:r>
              <a:rPr lang="en-GB" dirty="0" err="1"/>
              <a:t>Chwefror</a:t>
            </a:r>
            <a:r>
              <a:rPr lang="en-GB" dirty="0"/>
              <a:t> a </a:t>
            </a:r>
            <a:r>
              <a:rPr lang="en-GB" dirty="0" err="1"/>
              <a:t>Mawrth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Pum</a:t>
            </a:r>
            <a:r>
              <a:rPr lang="en-GB" dirty="0"/>
              <a:t> </a:t>
            </a:r>
            <a:r>
              <a:rPr lang="en-GB" dirty="0" err="1"/>
              <a:t>gêm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bob </a:t>
            </a:r>
            <a:r>
              <a:rPr lang="en-GB" dirty="0" err="1"/>
              <a:t>tîm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 err="1"/>
              <a:t>Chwech</a:t>
            </a:r>
            <a:r>
              <a:rPr lang="en-GB" dirty="0"/>
              <a:t> </a:t>
            </a:r>
            <a:r>
              <a:rPr lang="en-GB" dirty="0" err="1"/>
              <a:t>tîm</a:t>
            </a:r>
            <a:r>
              <a:rPr lang="en-GB" dirty="0"/>
              <a:t>:</a:t>
            </a:r>
          </a:p>
          <a:p>
            <a:pPr marL="0" indent="0">
              <a:buNone/>
            </a:pPr>
            <a:r>
              <a:rPr lang="en-GB" dirty="0"/>
              <a:t>Cymru, </a:t>
            </a:r>
            <a:r>
              <a:rPr lang="en-GB" dirty="0" err="1"/>
              <a:t>Lloegr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Alban, </a:t>
            </a:r>
            <a:r>
              <a:rPr lang="en-GB" dirty="0" err="1"/>
              <a:t>Iwerddon</a:t>
            </a:r>
            <a:r>
              <a:rPr lang="en-GB" dirty="0"/>
              <a:t>,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Eidal</a:t>
            </a:r>
            <a:r>
              <a:rPr lang="en-GB" dirty="0"/>
              <a:t>, </a:t>
            </a:r>
            <a:r>
              <a:rPr lang="en-GB" dirty="0" err="1"/>
              <a:t>Ffrainc</a:t>
            </a:r>
            <a:r>
              <a:rPr lang="en-GB" dirty="0"/>
              <a:t>.</a:t>
            </a:r>
          </a:p>
          <a:p>
            <a:endParaRPr lang="en-GB" dirty="0"/>
          </a:p>
          <a:p>
            <a:endParaRPr lang="en-GB" dirty="0"/>
          </a:p>
        </p:txBody>
      </p:sp>
      <p:pic>
        <p:nvPicPr>
          <p:cNvPr id="2050" name="Picture 2" descr="Image result for 6 nations captains">
            <a:extLst>
              <a:ext uri="{FF2B5EF4-FFF2-40B4-BE49-F238E27FC236}">
                <a16:creationId xmlns:a16="http://schemas.microsoft.com/office/drawing/2014/main" id="{9283BE00-3F02-482A-B015-CC5F42165B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83981" y="3429000"/>
            <a:ext cx="3369819" cy="18951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7181113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009D2F-88B9-452E-9601-31DBDCAFFB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5922" y="50753"/>
            <a:ext cx="10515600" cy="1325563"/>
          </a:xfrm>
        </p:spPr>
        <p:txBody>
          <a:bodyPr/>
          <a:lstStyle/>
          <a:p>
            <a:pPr algn="ctr"/>
            <a:r>
              <a:rPr lang="en-GB" u="sng" dirty="0" err="1"/>
              <a:t>Creu</a:t>
            </a:r>
            <a:r>
              <a:rPr lang="en-GB" u="sng" dirty="0"/>
              <a:t> ‘fact file’ </a:t>
            </a:r>
            <a:r>
              <a:rPr lang="en-GB" u="sng" dirty="0" err="1"/>
              <a:t>amdano</a:t>
            </a:r>
            <a:r>
              <a:rPr lang="en-GB" u="sng" dirty="0"/>
              <a:t> Cymru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D0B058B-0ACC-4642-8DFA-D052F88B6F7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7492" y="1118864"/>
            <a:ext cx="4006103" cy="54816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3992036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109</TotalTime>
  <Words>75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9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Unrhyw beth yn gyffredin rhwng y 6 gwlad?</vt:lpstr>
      <vt:lpstr>Pencampwriaeth y Chwe Gwlad</vt:lpstr>
      <vt:lpstr>Creu ‘fact file’ amdano Cymru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Par y enw saesneg gyda’r baner/flag.  2. Ymuno y map.  3. Ceisiwch paru y enw cymraeg.</dc:title>
  <dc:creator>Jack Conway (1100345)</dc:creator>
  <cp:lastModifiedBy>Jack Conway (1100345)</cp:lastModifiedBy>
  <cp:revision>8</cp:revision>
  <dcterms:created xsi:type="dcterms:W3CDTF">2020-02-23T18:00:47Z</dcterms:created>
  <dcterms:modified xsi:type="dcterms:W3CDTF">2020-02-25T11:23:44Z</dcterms:modified>
</cp:coreProperties>
</file>