
<file path=[Content_Types].xml><?xml version="1.0" encoding="utf-8"?>
<Types xmlns="http://schemas.openxmlformats.org/package/2006/content-types">
  <Default Extension="fntdata" ContentType="application/x-fontdata"/>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p:sldMasterIdLst>
    <p:sldMasterId id="2147483660" r:id="rId1"/>
  </p:sldMasterIdLst>
  <p:notesMasterIdLst>
    <p:notesMasterId r:id="rId3"/>
  </p:notesMasterIdLst>
  <p:handoutMasterIdLst>
    <p:handoutMasterId r:id="rId4"/>
  </p:handoutMasterIdLst>
  <p:sldIdLst>
    <p:sldId id="263" r:id="rId2"/>
  </p:sldIdLst>
  <p:sldSz cx="32918400" cy="21945600"/>
  <p:notesSz cx="31954788" cy="50149125"/>
  <p:embeddedFontLst>
    <p:embeddedFont>
      <p:font typeface="Libre Baskerville" panose="02000000000000000000" pitchFamily="2" charset="0"/>
      <p:regular r:id="rId5"/>
      <p:bold r:id="rId6"/>
      <p:italic r:id="rId7"/>
    </p:embeddedFont>
    <p:embeddedFont>
      <p:font typeface="Montserrat Light" panose="00000400000000000000" pitchFamily="2" charset="0"/>
      <p:regular r:id="rId8"/>
      <p:italic r:id="rId9"/>
    </p:embeddedFont>
  </p:embeddedFontLst>
  <p:custDataLst>
    <p:tags r:id="rId10"/>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3312" userDrawn="1">
          <p15:clr>
            <a:srgbClr val="A4A3A4"/>
          </p15:clr>
        </p15:guide>
        <p15:guide id="2" orient="horz" pos="3755" userDrawn="1">
          <p15:clr>
            <a:srgbClr val="A4A3A4"/>
          </p15:clr>
        </p15:guide>
        <p15:guide id="3" orient="horz" pos="2355" userDrawn="1">
          <p15:clr>
            <a:srgbClr val="A4A3A4"/>
          </p15:clr>
        </p15:guide>
        <p15:guide id="4" orient="horz" pos="4164" userDrawn="1">
          <p15:clr>
            <a:srgbClr val="A4A3A4"/>
          </p15:clr>
        </p15:guide>
        <p15:guide id="5" pos="540" userDrawn="1">
          <p15:clr>
            <a:srgbClr val="A4A3A4"/>
          </p15:clr>
        </p15:guide>
        <p15:guide id="6" pos="5184" userDrawn="1">
          <p15:clr>
            <a:srgbClr val="A4A3A4"/>
          </p15:clr>
        </p15:guide>
        <p15:guide id="7" pos="5544" userDrawn="1">
          <p15:clr>
            <a:srgbClr val="A4A3A4"/>
          </p15:clr>
        </p15:guide>
        <p15:guide id="8" pos="10188" userDrawn="1">
          <p15:clr>
            <a:srgbClr val="A4A3A4"/>
          </p15:clr>
        </p15:guide>
        <p15:guide id="9" pos="10548" userDrawn="1">
          <p15:clr>
            <a:srgbClr val="A4A3A4"/>
          </p15:clr>
        </p15:guide>
        <p15:guide id="10" pos="15192" userDrawn="1">
          <p15:clr>
            <a:srgbClr val="A4A3A4"/>
          </p15:clr>
        </p15:guide>
        <p15:guide id="11" pos="15552" userDrawn="1">
          <p15:clr>
            <a:srgbClr val="A4A3A4"/>
          </p15:clr>
        </p15:guide>
        <p15:guide id="12" pos="20196" userDrawn="1">
          <p15:clr>
            <a:srgbClr val="A4A3A4"/>
          </p15:clr>
        </p15:guide>
      </p15:sldGuideLst>
    </p:ext>
    <p:ext uri="{2D200454-40CA-4A62-9FC3-DE9A4176ACB9}">
      <p15:notesGuideLst xmlns:p15="http://schemas.microsoft.com/office/powerpoint/2012/main">
        <p15:guide id="1" orient="horz" pos="15795">
          <p15:clr>
            <a:srgbClr val="A4A3A4"/>
          </p15:clr>
        </p15:guide>
        <p15:guide id="2" pos="10065">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4830CED-81E4-46DB-84B9-1A327CA35041}" v="9" dt="2026-02-14T09:43:28.42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15620" autoAdjust="0"/>
    <p:restoredTop sz="94660" autoAdjust="0"/>
  </p:normalViewPr>
  <p:slideViewPr>
    <p:cSldViewPr>
      <p:cViewPr>
        <p:scale>
          <a:sx n="30" d="100"/>
          <a:sy n="30" d="100"/>
        </p:scale>
        <p:origin x="380" y="16"/>
      </p:cViewPr>
      <p:guideLst>
        <p:guide orient="horz" pos="13312"/>
        <p:guide orient="horz" pos="3755"/>
        <p:guide orient="horz" pos="2355"/>
        <p:guide orient="horz" pos="4164"/>
        <p:guide pos="540"/>
        <p:guide pos="5184"/>
        <p:guide pos="5544"/>
        <p:guide pos="10188"/>
        <p:guide pos="10548"/>
        <p:guide pos="15192"/>
        <p:guide pos="15552"/>
        <p:guide pos="20196"/>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33" d="100"/>
        <a:sy n="33" d="100"/>
      </p:scale>
      <p:origin x="0" y="0"/>
    </p:cViewPr>
  </p:sorterViewPr>
  <p:notesViewPr>
    <p:cSldViewPr>
      <p:cViewPr varScale="1">
        <p:scale>
          <a:sx n="17" d="100"/>
          <a:sy n="17" d="100"/>
        </p:scale>
        <p:origin x="4416" y="178"/>
      </p:cViewPr>
      <p:guideLst>
        <p:guide orient="horz" pos="15795"/>
        <p:guide pos="10065"/>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font" Target="fonts/font4.fntdata"/><Relationship Id="rId13" Type="http://schemas.openxmlformats.org/officeDocument/2006/relationships/theme" Target="theme/theme1.xml"/><Relationship Id="rId3" Type="http://schemas.openxmlformats.org/officeDocument/2006/relationships/notesMaster" Target="notesMasters/notesMaster1.xml"/><Relationship Id="rId7" Type="http://schemas.openxmlformats.org/officeDocument/2006/relationships/font" Target="fonts/font3.fntdata"/><Relationship Id="rId12" Type="http://schemas.openxmlformats.org/officeDocument/2006/relationships/viewProps" Target="viewProps.xml"/><Relationship Id="rId2" Type="http://schemas.openxmlformats.org/officeDocument/2006/relationships/slide" Target="slides/slide1.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font" Target="fonts/font2.fntdata"/><Relationship Id="rId11" Type="http://schemas.openxmlformats.org/officeDocument/2006/relationships/presProps" Target="presProps.xml"/><Relationship Id="rId5" Type="http://schemas.openxmlformats.org/officeDocument/2006/relationships/font" Target="fonts/font1.fntdata"/><Relationship Id="rId15" Type="http://schemas.microsoft.com/office/2016/11/relationships/changesInfo" Target="changesInfos/changesInfo1.xml"/><Relationship Id="rId10" Type="http://schemas.openxmlformats.org/officeDocument/2006/relationships/tags" Target="tags/tag1.xml"/><Relationship Id="rId4" Type="http://schemas.openxmlformats.org/officeDocument/2006/relationships/handoutMaster" Target="handoutMasters/handoutMaster1.xml"/><Relationship Id="rId9" Type="http://schemas.openxmlformats.org/officeDocument/2006/relationships/font" Target="fonts/font5.fntdata"/><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ozalia Dragan" userId="bc50592958e76424" providerId="LiveId" clId="{D7361EC6-B26D-456B-BD71-72904A69F4FA}"/>
    <pc:docChg chg="modSld">
      <pc:chgData name="Rozalia Dragan" userId="bc50592958e76424" providerId="LiveId" clId="{D7361EC6-B26D-456B-BD71-72904A69F4FA}" dt="2026-02-14T12:00:40.455" v="166" actId="20577"/>
      <pc:docMkLst>
        <pc:docMk/>
      </pc:docMkLst>
      <pc:sldChg chg="modSp mod modTransition">
        <pc:chgData name="Rozalia Dragan" userId="bc50592958e76424" providerId="LiveId" clId="{D7361EC6-B26D-456B-BD71-72904A69F4FA}" dt="2026-02-14T12:00:40.455" v="166" actId="20577"/>
        <pc:sldMkLst>
          <pc:docMk/>
          <pc:sldMk cId="0" sldId="263"/>
        </pc:sldMkLst>
        <pc:spChg chg="mod">
          <ac:chgData name="Rozalia Dragan" userId="bc50592958e76424" providerId="LiveId" clId="{D7361EC6-B26D-456B-BD71-72904A69F4FA}" dt="2026-02-14T09:42:08.730" v="56" actId="14100"/>
          <ac:spMkLst>
            <pc:docMk/>
            <pc:sldMk cId="0" sldId="263"/>
            <ac:spMk id="2" creationId="{167224E3-1A47-91D3-83C0-A10F5B14C8CB}"/>
          </ac:spMkLst>
        </pc:spChg>
        <pc:spChg chg="mod">
          <ac:chgData name="Rozalia Dragan" userId="bc50592958e76424" providerId="LiveId" clId="{D7361EC6-B26D-456B-BD71-72904A69F4FA}" dt="2026-02-14T09:42:17.112" v="57" actId="1076"/>
          <ac:spMkLst>
            <pc:docMk/>
            <pc:sldMk cId="0" sldId="263"/>
            <ac:spMk id="3" creationId="{AF603502-EA39-B89E-74C2-71DFF8ACD46E}"/>
          </ac:spMkLst>
        </pc:spChg>
        <pc:spChg chg="mod">
          <ac:chgData name="Rozalia Dragan" userId="bc50592958e76424" providerId="LiveId" clId="{D7361EC6-B26D-456B-BD71-72904A69F4FA}" dt="2026-02-14T12:00:40.455" v="166" actId="20577"/>
          <ac:spMkLst>
            <pc:docMk/>
            <pc:sldMk cId="0" sldId="263"/>
            <ac:spMk id="41" creationId="{8785E597-B0C8-4CA8-9A56-A0F3996D088D}"/>
          </ac:spMkLst>
        </pc:spChg>
        <pc:spChg chg="mod">
          <ac:chgData name="Rozalia Dragan" userId="bc50592958e76424" providerId="LiveId" clId="{D7361EC6-B26D-456B-BD71-72904A69F4FA}" dt="2026-02-14T09:44:20.050" v="76" actId="1076"/>
          <ac:spMkLst>
            <pc:docMk/>
            <pc:sldMk cId="0" sldId="263"/>
            <ac:spMk id="46" creationId="{2C718E78-BDD8-4BAD-851F-D423AE935B0D}"/>
          </ac:spMkLst>
        </pc:spChg>
        <pc:spChg chg="mod">
          <ac:chgData name="Rozalia Dragan" userId="bc50592958e76424" providerId="LiveId" clId="{D7361EC6-B26D-456B-BD71-72904A69F4FA}" dt="2026-02-14T09:43:42.122" v="70" actId="14100"/>
          <ac:spMkLst>
            <pc:docMk/>
            <pc:sldMk cId="0" sldId="263"/>
            <ac:spMk id="47" creationId="{B9C39BF6-8B9A-45D3-A730-4CDDF5EAA7F1}"/>
          </ac:spMkLst>
        </pc:spChg>
        <pc:spChg chg="mod">
          <ac:chgData name="Rozalia Dragan" userId="bc50592958e76424" providerId="LiveId" clId="{D7361EC6-B26D-456B-BD71-72904A69F4FA}" dt="2026-02-14T09:42:27.424" v="58" actId="1076"/>
          <ac:spMkLst>
            <pc:docMk/>
            <pc:sldMk cId="0" sldId="263"/>
            <ac:spMk id="48" creationId="{3E6D1C9C-2516-4738-BC80-673A19ECE5BD}"/>
          </ac:spMkLst>
        </pc:spChg>
        <pc:spChg chg="mod">
          <ac:chgData name="Rozalia Dragan" userId="bc50592958e76424" providerId="LiveId" clId="{D7361EC6-B26D-456B-BD71-72904A69F4FA}" dt="2026-02-14T09:43:53.677" v="72" actId="14100"/>
          <ac:spMkLst>
            <pc:docMk/>
            <pc:sldMk cId="0" sldId="263"/>
            <ac:spMk id="49" creationId="{8F25EFAD-7AAF-4CAF-BA69-869B3D423F7F}"/>
          </ac:spMkLst>
        </pc:spChg>
        <pc:spChg chg="mod">
          <ac:chgData name="Rozalia Dragan" userId="bc50592958e76424" providerId="LiveId" clId="{D7361EC6-B26D-456B-BD71-72904A69F4FA}" dt="2026-02-14T09:41:31.856" v="52" actId="1076"/>
          <ac:spMkLst>
            <pc:docMk/>
            <pc:sldMk cId="0" sldId="263"/>
            <ac:spMk id="50" creationId="{2EC9A64B-144F-4668-B416-097C0312FF96}"/>
          </ac:spMkLst>
        </pc:spChg>
        <pc:spChg chg="mod">
          <ac:chgData name="Rozalia Dragan" userId="bc50592958e76424" providerId="LiveId" clId="{D7361EC6-B26D-456B-BD71-72904A69F4FA}" dt="2026-02-14T09:44:25.481" v="77" actId="1076"/>
          <ac:spMkLst>
            <pc:docMk/>
            <pc:sldMk cId="0" sldId="263"/>
            <ac:spMk id="54" creationId="{E4864E4E-50A2-403F-84B8-E4F7E820612B}"/>
          </ac:spMkLst>
        </pc:spChg>
        <pc:spChg chg="mod">
          <ac:chgData name="Rozalia Dragan" userId="bc50592958e76424" providerId="LiveId" clId="{D7361EC6-B26D-456B-BD71-72904A69F4FA}" dt="2026-02-14T09:42:32.982" v="59" actId="1076"/>
          <ac:spMkLst>
            <pc:docMk/>
            <pc:sldMk cId="0" sldId="263"/>
            <ac:spMk id="59" creationId="{D07EEF88-ACF9-4467-B180-074FC642245A}"/>
          </ac:spMkLst>
        </pc:spChg>
        <pc:spChg chg="mod">
          <ac:chgData name="Rozalia Dragan" userId="bc50592958e76424" providerId="LiveId" clId="{D7361EC6-B26D-456B-BD71-72904A69F4FA}" dt="2026-02-14T09:44:01.688" v="73" actId="1076"/>
          <ac:spMkLst>
            <pc:docMk/>
            <pc:sldMk cId="0" sldId="263"/>
            <ac:spMk id="63" creationId="{92D5F59B-F8CA-463C-871F-D1042309DE00}"/>
          </ac:spMkLst>
        </pc:spChg>
        <pc:spChg chg="mod">
          <ac:chgData name="Rozalia Dragan" userId="bc50592958e76424" providerId="LiveId" clId="{D7361EC6-B26D-456B-BD71-72904A69F4FA}" dt="2026-02-14T09:41:38.696" v="53" actId="1076"/>
          <ac:spMkLst>
            <pc:docMk/>
            <pc:sldMk cId="0" sldId="263"/>
            <ac:spMk id="67" creationId="{716F17B6-B5C7-4922-B9E2-CD14BD16A568}"/>
          </ac:spMkLst>
        </pc:spChg>
        <pc:spChg chg="mod">
          <ac:chgData name="Rozalia Dragan" userId="bc50592958e76424" providerId="LiveId" clId="{D7361EC6-B26D-456B-BD71-72904A69F4FA}" dt="2026-02-14T09:43:46.900" v="71" actId="1076"/>
          <ac:spMkLst>
            <pc:docMk/>
            <pc:sldMk cId="0" sldId="263"/>
            <ac:spMk id="69" creationId="{27A0BB3C-427E-42CA-963C-DA612C8F2B9C}"/>
          </ac:spMkLst>
        </pc:spChg>
        <pc:picChg chg="mod">
          <ac:chgData name="Rozalia Dragan" userId="bc50592958e76424" providerId="LiveId" clId="{D7361EC6-B26D-456B-BD71-72904A69F4FA}" dt="2026-02-14T09:42:45.259" v="62" actId="1076"/>
          <ac:picMkLst>
            <pc:docMk/>
            <pc:sldMk cId="0" sldId="263"/>
            <ac:picMk id="4" creationId="{950E6EEE-08BE-005C-1015-047340EDECCC}"/>
          </ac:picMkLst>
        </pc:picChg>
        <pc:picChg chg="mod">
          <ac:chgData name="Rozalia Dragan" userId="bc50592958e76424" providerId="LiveId" clId="{D7361EC6-B26D-456B-BD71-72904A69F4FA}" dt="2026-02-14T09:43:28.419" v="68" actId="1076"/>
          <ac:picMkLst>
            <pc:docMk/>
            <pc:sldMk cId="0" sldId="263"/>
            <ac:picMk id="1026" creationId="{7A6BC537-1C45-4E0A-6004-78343531FAFD}"/>
          </ac:picMkLst>
        </pc:picChg>
        <pc:picChg chg="mod">
          <ac:chgData name="Rozalia Dragan" userId="bc50592958e76424" providerId="LiveId" clId="{D7361EC6-B26D-456B-BD71-72904A69F4FA}" dt="2026-02-14T09:42:36.523" v="60" actId="14100"/>
          <ac:picMkLst>
            <pc:docMk/>
            <pc:sldMk cId="0" sldId="263"/>
            <ac:picMk id="1028" creationId="{6BCA508B-4E5D-4F01-0344-0EEC7EB2A07A}"/>
          </ac:picMkLst>
        </pc:picChg>
        <pc:picChg chg="mod">
          <ac:chgData name="Rozalia Dragan" userId="bc50592958e76424" providerId="LiveId" clId="{D7361EC6-B26D-456B-BD71-72904A69F4FA}" dt="2026-02-14T09:43:25.282" v="67" actId="1076"/>
          <ac:picMkLst>
            <pc:docMk/>
            <pc:sldMk cId="0" sldId="263"/>
            <ac:picMk id="1030" creationId="{0C8BF0CD-1BC9-7D53-80A6-2CD446B5B1CD}"/>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13804900" cy="26289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50028" tIns="225014" rIns="450028" bIns="225014" anchor="t" anchorCtr="0" compatLnSpc="1">
            <a:prstTxWarp prst="textNoShape">
              <a:avLst/>
            </a:prstTxWarp>
          </a:bodyPr>
          <a:lstStyle>
            <a:defPPr>
              <a:defRPr kern="1200"/>
            </a:defPPr>
            <a:lvl1pPr defTabSz="4508500">
              <a:defRPr sz="6000"/>
            </a:lvl1pPr>
          </a:lstStyle>
          <a:p>
            <a:pPr>
              <a:defRPr/>
            </a:pPr>
            <a:endParaRPr lang="en-AU"/>
          </a:p>
        </p:txBody>
      </p:sp>
      <p:sp>
        <p:nvSpPr>
          <p:cNvPr id="4099" name="Rectangle 3"/>
          <p:cNvSpPr>
            <a:spLocks noGrp="1" noChangeArrowheads="1"/>
          </p:cNvSpPr>
          <p:nvPr>
            <p:ph type="dt" sz="quarter" idx="1"/>
          </p:nvPr>
        </p:nvSpPr>
        <p:spPr bwMode="auto">
          <a:xfrm>
            <a:off x="17941925" y="0"/>
            <a:ext cx="14135100" cy="26289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50028" tIns="225014" rIns="450028" bIns="225014" anchor="t" anchorCtr="0" compatLnSpc="1">
            <a:prstTxWarp prst="textNoShape">
              <a:avLst/>
            </a:prstTxWarp>
          </a:bodyPr>
          <a:lstStyle>
            <a:defPPr>
              <a:defRPr kern="1200"/>
            </a:defPPr>
            <a:lvl1pPr algn="r" defTabSz="4508500">
              <a:defRPr sz="6000"/>
            </a:lvl1pPr>
          </a:lstStyle>
          <a:p>
            <a:pPr>
              <a:defRPr/>
            </a:pPr>
            <a:endParaRPr lang="en-AU"/>
          </a:p>
        </p:txBody>
      </p:sp>
      <p:sp>
        <p:nvSpPr>
          <p:cNvPr id="4100" name="Rectangle 4"/>
          <p:cNvSpPr>
            <a:spLocks noGrp="1" noChangeArrowheads="1"/>
          </p:cNvSpPr>
          <p:nvPr>
            <p:ph type="ftr" sz="quarter" idx="2"/>
          </p:nvPr>
        </p:nvSpPr>
        <p:spPr bwMode="auto">
          <a:xfrm>
            <a:off x="0" y="47639288"/>
            <a:ext cx="13804900" cy="26289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50028" tIns="225014" rIns="450028" bIns="225014" anchor="b" anchorCtr="0" compatLnSpc="1">
            <a:prstTxWarp prst="textNoShape">
              <a:avLst/>
            </a:prstTxWarp>
          </a:bodyPr>
          <a:lstStyle>
            <a:defPPr>
              <a:defRPr kern="1200"/>
            </a:defPPr>
            <a:lvl1pPr defTabSz="4508500">
              <a:defRPr sz="6000"/>
            </a:lvl1pPr>
          </a:lstStyle>
          <a:p>
            <a:pPr>
              <a:defRPr/>
            </a:pPr>
            <a:endParaRPr lang="en-AU"/>
          </a:p>
        </p:txBody>
      </p:sp>
      <p:sp>
        <p:nvSpPr>
          <p:cNvPr id="4101" name="Rectangle 5"/>
          <p:cNvSpPr>
            <a:spLocks noGrp="1" noChangeArrowheads="1"/>
          </p:cNvSpPr>
          <p:nvPr>
            <p:ph type="sldNum" sz="quarter" idx="3"/>
          </p:nvPr>
        </p:nvSpPr>
        <p:spPr bwMode="auto">
          <a:xfrm>
            <a:off x="17941925" y="47639288"/>
            <a:ext cx="14135100" cy="26289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50028" tIns="225014" rIns="450028" bIns="225014" anchor="b" anchorCtr="0" compatLnSpc="1">
            <a:prstTxWarp prst="textNoShape">
              <a:avLst/>
            </a:prstTxWarp>
          </a:bodyPr>
          <a:lstStyle>
            <a:defPPr>
              <a:defRPr kern="1200"/>
            </a:defPPr>
            <a:lvl1pPr algn="r" defTabSz="4508500">
              <a:defRPr sz="6000"/>
            </a:lvl1pPr>
          </a:lstStyle>
          <a:p>
            <a:pPr>
              <a:defRPr/>
            </a:pPr>
            <a:fld id="{440C443C-8022-4F5D-8F2E-5133654FC91D}" type="slidenum">
              <a:rPr lang="en-AU"/>
              <a:pPr>
                <a:defRPr/>
              </a:pPr>
              <a:t>‹#›</a:t>
            </a:fld>
            <a:endParaRPr lang="en-AU"/>
          </a:p>
        </p:txBody>
      </p:sp>
    </p:spTree>
    <p:extLst>
      <p:ext uri="{BB962C8B-B14F-4D97-AF65-F5344CB8AC3E}">
        <p14:creationId xmlns:p14="http://schemas.microsoft.com/office/powerpoint/2010/main" val="39979288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13804900" cy="26289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50028" tIns="225014" rIns="450028" bIns="225014" anchor="t" anchorCtr="0" compatLnSpc="1">
            <a:prstTxWarp prst="textNoShape">
              <a:avLst/>
            </a:prstTxWarp>
          </a:bodyPr>
          <a:lstStyle>
            <a:defPPr>
              <a:defRPr kern="1200"/>
            </a:defPPr>
            <a:lvl1pPr defTabSz="4508500">
              <a:defRPr sz="6000"/>
            </a:lvl1pPr>
          </a:lstStyle>
          <a:p>
            <a:pPr>
              <a:defRPr/>
            </a:pPr>
            <a:endParaRPr lang="en-AU"/>
          </a:p>
        </p:txBody>
      </p:sp>
      <p:sp>
        <p:nvSpPr>
          <p:cNvPr id="3075" name="Rectangle 3"/>
          <p:cNvSpPr>
            <a:spLocks noGrp="1" noChangeArrowheads="1"/>
          </p:cNvSpPr>
          <p:nvPr>
            <p:ph type="dt" idx="1"/>
          </p:nvPr>
        </p:nvSpPr>
        <p:spPr bwMode="auto">
          <a:xfrm>
            <a:off x="17941925" y="0"/>
            <a:ext cx="14135100" cy="26289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50028" tIns="225014" rIns="450028" bIns="225014" anchor="t" anchorCtr="0" compatLnSpc="1">
            <a:prstTxWarp prst="textNoShape">
              <a:avLst/>
            </a:prstTxWarp>
          </a:bodyPr>
          <a:lstStyle>
            <a:defPPr>
              <a:defRPr kern="1200"/>
            </a:defPPr>
            <a:lvl1pPr algn="r" defTabSz="4508500">
              <a:defRPr sz="6000"/>
            </a:lvl1pPr>
          </a:lstStyle>
          <a:p>
            <a:pPr>
              <a:defRPr/>
            </a:pPr>
            <a:endParaRPr lang="en-AU"/>
          </a:p>
        </p:txBody>
      </p:sp>
      <p:sp>
        <p:nvSpPr>
          <p:cNvPr id="3076" name="Rectangle 4"/>
          <p:cNvSpPr>
            <a:spLocks noGrp="1" noRot="1" noChangeAspect="1" noChangeArrowheads="1" noTextEdit="1"/>
          </p:cNvSpPr>
          <p:nvPr>
            <p:ph type="sldImg" idx="2"/>
          </p:nvPr>
        </p:nvSpPr>
        <p:spPr bwMode="auto">
          <a:xfrm>
            <a:off x="1816100" y="3757613"/>
            <a:ext cx="28120975" cy="18748375"/>
          </a:xfrm>
          <a:prstGeom prst="rect">
            <a:avLst/>
          </a:prstGeom>
          <a:noFill/>
          <a:ln w="9525">
            <a:solidFill>
              <a:srgbClr val="000000"/>
            </a:solidFill>
            <a:miter lim="800000"/>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3077" name="Rectangle 5"/>
          <p:cNvSpPr>
            <a:spLocks noGrp="1" noChangeArrowheads="1"/>
          </p:cNvSpPr>
          <p:nvPr>
            <p:ph type="body" sz="quarter" idx="3"/>
          </p:nvPr>
        </p:nvSpPr>
        <p:spPr bwMode="auto">
          <a:xfrm>
            <a:off x="4137025" y="24004588"/>
            <a:ext cx="23456900" cy="225123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50028" tIns="225014" rIns="450028" bIns="225014" anchor="t" anchorCtr="0" compatLnSpc="1">
            <a:prstTxWarp prst="textNoShape">
              <a:avLst/>
            </a:prstTxWarp>
          </a:bodyPr>
          <a:lstStyle>
            <a:defPPr>
              <a:defRPr kern="1200"/>
            </a:defPPr>
          </a:lstStyle>
          <a:p>
            <a:pPr lvl="0"/>
            <a:r>
              <a:rPr lang="en-AU" noProof="0"/>
              <a:t>Click to edit Master text styles</a:t>
            </a:r>
          </a:p>
          <a:p>
            <a:pPr lvl="1"/>
            <a:r>
              <a:rPr lang="en-AU" noProof="0"/>
              <a:t>Second level</a:t>
            </a:r>
          </a:p>
          <a:p>
            <a:pPr lvl="2"/>
            <a:r>
              <a:rPr lang="en-AU" noProof="0"/>
              <a:t>Third level</a:t>
            </a:r>
          </a:p>
          <a:p>
            <a:pPr lvl="3"/>
            <a:r>
              <a:rPr lang="en-AU" noProof="0"/>
              <a:t>Fourth level</a:t>
            </a:r>
          </a:p>
          <a:p>
            <a:pPr lvl="4"/>
            <a:r>
              <a:rPr lang="en-AU" noProof="0"/>
              <a:t>Fifth level</a:t>
            </a:r>
          </a:p>
        </p:txBody>
      </p:sp>
      <p:sp>
        <p:nvSpPr>
          <p:cNvPr id="3078" name="Rectangle 6"/>
          <p:cNvSpPr>
            <a:spLocks noGrp="1" noChangeArrowheads="1"/>
          </p:cNvSpPr>
          <p:nvPr>
            <p:ph type="ftr" sz="quarter" idx="4"/>
          </p:nvPr>
        </p:nvSpPr>
        <p:spPr bwMode="auto">
          <a:xfrm>
            <a:off x="0" y="47639288"/>
            <a:ext cx="13804900" cy="26289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50028" tIns="225014" rIns="450028" bIns="225014" anchor="b" anchorCtr="0" compatLnSpc="1">
            <a:prstTxWarp prst="textNoShape">
              <a:avLst/>
            </a:prstTxWarp>
          </a:bodyPr>
          <a:lstStyle>
            <a:defPPr>
              <a:defRPr kern="1200"/>
            </a:defPPr>
            <a:lvl1pPr defTabSz="4508500">
              <a:defRPr sz="6000"/>
            </a:lvl1pPr>
          </a:lstStyle>
          <a:p>
            <a:pPr>
              <a:defRPr/>
            </a:pPr>
            <a:endParaRPr lang="en-AU"/>
          </a:p>
        </p:txBody>
      </p:sp>
      <p:sp>
        <p:nvSpPr>
          <p:cNvPr id="3079" name="Rectangle 7"/>
          <p:cNvSpPr>
            <a:spLocks noGrp="1" noChangeArrowheads="1"/>
          </p:cNvSpPr>
          <p:nvPr>
            <p:ph type="sldNum" sz="quarter" idx="5"/>
          </p:nvPr>
        </p:nvSpPr>
        <p:spPr bwMode="auto">
          <a:xfrm>
            <a:off x="17941925" y="47639288"/>
            <a:ext cx="14135100" cy="26289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50028" tIns="225014" rIns="450028" bIns="225014" anchor="b" anchorCtr="0" compatLnSpc="1">
            <a:prstTxWarp prst="textNoShape">
              <a:avLst/>
            </a:prstTxWarp>
          </a:bodyPr>
          <a:lstStyle>
            <a:defPPr>
              <a:defRPr kern="1200"/>
            </a:defPPr>
            <a:lvl1pPr algn="r" defTabSz="4508500">
              <a:defRPr sz="6000"/>
            </a:lvl1pPr>
          </a:lstStyle>
          <a:p>
            <a:pPr>
              <a:defRPr/>
            </a:pPr>
            <a:fld id="{42207482-9F38-4AF6-9B91-768DCEDA59AC}" type="slidenum">
              <a:rPr lang="en-AU"/>
              <a:pPr>
                <a:defRPr/>
              </a:pPr>
              <a:t>‹#›</a:t>
            </a:fld>
            <a:endParaRPr lang="en-AU"/>
          </a:p>
        </p:txBody>
      </p:sp>
    </p:spTree>
    <p:extLst>
      <p:ext uri="{BB962C8B-B14F-4D97-AF65-F5344CB8AC3E}">
        <p14:creationId xmlns:p14="http://schemas.microsoft.com/office/powerpoint/2010/main" val="409079937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857" kern="1200">
        <a:solidFill>
          <a:schemeClr val="tx1"/>
        </a:solidFill>
        <a:latin typeface="Times New Roman" pitchFamily="18" charset="0"/>
        <a:ea typeface="+mn-ea"/>
        <a:cs typeface="+mn-cs"/>
      </a:defRPr>
    </a:lvl1pPr>
    <a:lvl2pPr marL="326532" algn="l" rtl="0" eaLnBrk="0" fontAlgn="base" hangingPunct="0">
      <a:spcBef>
        <a:spcPct val="30000"/>
      </a:spcBef>
      <a:spcAft>
        <a:spcPct val="0"/>
      </a:spcAft>
      <a:defRPr sz="857" kern="1200">
        <a:solidFill>
          <a:schemeClr val="tx1"/>
        </a:solidFill>
        <a:latin typeface="Times New Roman" pitchFamily="18" charset="0"/>
        <a:ea typeface="+mn-ea"/>
        <a:cs typeface="+mn-cs"/>
      </a:defRPr>
    </a:lvl2pPr>
    <a:lvl3pPr marL="653064" algn="l" rtl="0" eaLnBrk="0" fontAlgn="base" hangingPunct="0">
      <a:spcBef>
        <a:spcPct val="30000"/>
      </a:spcBef>
      <a:spcAft>
        <a:spcPct val="0"/>
      </a:spcAft>
      <a:defRPr sz="857" kern="1200">
        <a:solidFill>
          <a:schemeClr val="tx1"/>
        </a:solidFill>
        <a:latin typeface="Times New Roman" pitchFamily="18" charset="0"/>
        <a:ea typeface="+mn-ea"/>
        <a:cs typeface="+mn-cs"/>
      </a:defRPr>
    </a:lvl3pPr>
    <a:lvl4pPr marL="979597" algn="l" rtl="0" eaLnBrk="0" fontAlgn="base" hangingPunct="0">
      <a:spcBef>
        <a:spcPct val="30000"/>
      </a:spcBef>
      <a:spcAft>
        <a:spcPct val="0"/>
      </a:spcAft>
      <a:defRPr sz="857" kern="1200">
        <a:solidFill>
          <a:schemeClr val="tx1"/>
        </a:solidFill>
        <a:latin typeface="Times New Roman" pitchFamily="18" charset="0"/>
        <a:ea typeface="+mn-ea"/>
        <a:cs typeface="+mn-cs"/>
      </a:defRPr>
    </a:lvl4pPr>
    <a:lvl5pPr marL="1306129" algn="l" rtl="0" eaLnBrk="0" fontAlgn="base" hangingPunct="0">
      <a:spcBef>
        <a:spcPct val="30000"/>
      </a:spcBef>
      <a:spcAft>
        <a:spcPct val="0"/>
      </a:spcAft>
      <a:defRPr sz="857" kern="1200">
        <a:solidFill>
          <a:schemeClr val="tx1"/>
        </a:solidFill>
        <a:latin typeface="Times New Roman" pitchFamily="18" charset="0"/>
        <a:ea typeface="+mn-ea"/>
        <a:cs typeface="+mn-cs"/>
      </a:defRPr>
    </a:lvl5pPr>
    <a:lvl6pPr marL="1632661" algn="l" defTabSz="653064" rtl="0" eaLnBrk="1" latinLnBrk="0" hangingPunct="1">
      <a:defRPr sz="857" kern="1200">
        <a:solidFill>
          <a:schemeClr val="tx1"/>
        </a:solidFill>
        <a:latin typeface="+mn-lt"/>
        <a:ea typeface="+mn-ea"/>
        <a:cs typeface="+mn-cs"/>
      </a:defRPr>
    </a:lvl6pPr>
    <a:lvl7pPr marL="1959193" algn="l" defTabSz="653064" rtl="0" eaLnBrk="1" latinLnBrk="0" hangingPunct="1">
      <a:defRPr sz="857" kern="1200">
        <a:solidFill>
          <a:schemeClr val="tx1"/>
        </a:solidFill>
        <a:latin typeface="+mn-lt"/>
        <a:ea typeface="+mn-ea"/>
        <a:cs typeface="+mn-cs"/>
      </a:defRPr>
    </a:lvl7pPr>
    <a:lvl8pPr marL="2285726" algn="l" defTabSz="653064" rtl="0" eaLnBrk="1" latinLnBrk="0" hangingPunct="1">
      <a:defRPr sz="857" kern="1200">
        <a:solidFill>
          <a:schemeClr val="tx1"/>
        </a:solidFill>
        <a:latin typeface="+mn-lt"/>
        <a:ea typeface="+mn-ea"/>
        <a:cs typeface="+mn-cs"/>
      </a:defRPr>
    </a:lvl8pPr>
    <a:lvl9pPr marL="2612258" algn="l" defTabSz="653064" rtl="0" eaLnBrk="1" latinLnBrk="0" hangingPunct="1">
      <a:defRPr sz="857"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sldNum" sz="quarter" idx="5"/>
          </p:nvPr>
        </p:nvSpPr>
        <p:spPr>
          <a:noFill/>
        </p:spPr>
        <p:txBody>
          <a:bodyPr/>
          <a:lstStyle>
            <a:defPPr>
              <a:defRPr kern="1200"/>
            </a:defPPr>
            <a:lvl1pPr defTabSz="4508500">
              <a:defRPr sz="2400">
                <a:solidFill>
                  <a:schemeClr val="tx1"/>
                </a:solidFill>
                <a:latin typeface="Times New Roman" pitchFamily="18" charset="0"/>
              </a:defRPr>
            </a:lvl1pPr>
            <a:lvl2pPr marL="742950" indent="-285750" defTabSz="4508500">
              <a:defRPr sz="2400">
                <a:solidFill>
                  <a:schemeClr val="tx1"/>
                </a:solidFill>
                <a:latin typeface="Times New Roman" pitchFamily="18" charset="0"/>
              </a:defRPr>
            </a:lvl2pPr>
            <a:lvl3pPr marL="1143000" indent="-228600" defTabSz="4508500">
              <a:defRPr sz="2400">
                <a:solidFill>
                  <a:schemeClr val="tx1"/>
                </a:solidFill>
                <a:latin typeface="Times New Roman" pitchFamily="18" charset="0"/>
              </a:defRPr>
            </a:lvl3pPr>
            <a:lvl4pPr marL="1600200" indent="-228600" defTabSz="4508500">
              <a:defRPr sz="2400">
                <a:solidFill>
                  <a:schemeClr val="tx1"/>
                </a:solidFill>
                <a:latin typeface="Times New Roman" pitchFamily="18" charset="0"/>
              </a:defRPr>
            </a:lvl4pPr>
            <a:lvl5pPr marL="2057400" indent="-228600" defTabSz="4508500">
              <a:defRPr sz="2400">
                <a:solidFill>
                  <a:schemeClr val="tx1"/>
                </a:solidFill>
                <a:latin typeface="Times New Roman" pitchFamily="18" charset="0"/>
              </a:defRPr>
            </a:lvl5pPr>
            <a:lvl6pPr marL="2514600" indent="-228600" defTabSz="4508500" eaLnBrk="0" fontAlgn="base" hangingPunct="0">
              <a:spcBef>
                <a:spcPct val="0"/>
              </a:spcBef>
              <a:spcAft>
                <a:spcPct val="0"/>
              </a:spcAft>
              <a:defRPr sz="2400">
                <a:solidFill>
                  <a:schemeClr val="tx1"/>
                </a:solidFill>
                <a:latin typeface="Times New Roman" pitchFamily="18" charset="0"/>
              </a:defRPr>
            </a:lvl6pPr>
            <a:lvl7pPr marL="2971800" indent="-228600" defTabSz="4508500" eaLnBrk="0" fontAlgn="base" hangingPunct="0">
              <a:spcBef>
                <a:spcPct val="0"/>
              </a:spcBef>
              <a:spcAft>
                <a:spcPct val="0"/>
              </a:spcAft>
              <a:defRPr sz="2400">
                <a:solidFill>
                  <a:schemeClr val="tx1"/>
                </a:solidFill>
                <a:latin typeface="Times New Roman" pitchFamily="18" charset="0"/>
              </a:defRPr>
            </a:lvl7pPr>
            <a:lvl8pPr marL="3429000" indent="-228600" defTabSz="4508500" eaLnBrk="0" fontAlgn="base" hangingPunct="0">
              <a:spcBef>
                <a:spcPct val="0"/>
              </a:spcBef>
              <a:spcAft>
                <a:spcPct val="0"/>
              </a:spcAft>
              <a:defRPr sz="2400">
                <a:solidFill>
                  <a:schemeClr val="tx1"/>
                </a:solidFill>
                <a:latin typeface="Times New Roman" pitchFamily="18" charset="0"/>
              </a:defRPr>
            </a:lvl8pPr>
            <a:lvl9pPr marL="3886200" indent="-228600" defTabSz="4508500" eaLnBrk="0" fontAlgn="base" hangingPunct="0">
              <a:spcBef>
                <a:spcPct val="0"/>
              </a:spcBef>
              <a:spcAft>
                <a:spcPct val="0"/>
              </a:spcAft>
              <a:defRPr sz="2400">
                <a:solidFill>
                  <a:schemeClr val="tx1"/>
                </a:solidFill>
                <a:latin typeface="Times New Roman" pitchFamily="18" charset="0"/>
              </a:defRPr>
            </a:lvl9pPr>
          </a:lstStyle>
          <a:p>
            <a:fld id="{842B0325-ACC9-488E-8876-C4E9E3B68AD8}" type="slidenum">
              <a:rPr lang="en-AU" sz="6000" smtClean="0"/>
              <a:t>1</a:t>
            </a:fld>
            <a:endParaRPr lang="en-AU" sz="6000"/>
          </a:p>
        </p:txBody>
      </p:sp>
      <p:sp>
        <p:nvSpPr>
          <p:cNvPr id="4099" name="Rectangle 2"/>
          <p:cNvSpPr>
            <a:spLocks noGrp="1" noRot="1" noChangeAspect="1" noChangeArrowheads="1" noTextEdit="1"/>
          </p:cNvSpPr>
          <p:nvPr>
            <p:ph type="sldImg"/>
          </p:nvPr>
        </p:nvSpPr>
        <p:spPr>
          <a:xfrm>
            <a:off x="1816100" y="3757613"/>
            <a:ext cx="28120975" cy="18748375"/>
          </a:xfrm>
        </p:spPr>
      </p:sp>
      <p:sp>
        <p:nvSpPr>
          <p:cNvPr id="4100" name="Rectangle 3"/>
          <p:cNvSpPr>
            <a:spLocks noGrp="1" noChangeArrowheads="1"/>
          </p:cNvSpPr>
          <p:nvPr>
            <p:ph type="body" idx="1"/>
          </p:nvPr>
        </p:nvSpPr>
        <p:spPr>
          <a:noFill/>
        </p:spPr>
        <p:txBody>
          <a:bodyPr/>
          <a:lstStyle>
            <a:defPPr>
              <a:defRPr kern="1200"/>
            </a:defPPr>
          </a:lstStyle>
          <a:p>
            <a:r>
              <a:rPr lang="en-GB" dirty="0"/>
              <a:t>Goleman, D. (1995). </a:t>
            </a:r>
            <a:r>
              <a:rPr lang="en-GB" i="1" dirty="0"/>
              <a:t>Emotional Intelligence</a:t>
            </a:r>
            <a:r>
              <a:rPr lang="en-GB" dirty="0"/>
              <a:t>. Bantam Books.</a:t>
            </a:r>
          </a:p>
          <a:p>
            <a:r>
              <a:rPr lang="en-GB" dirty="0"/>
              <a:t>Kabat-Zinn, J. (2003). </a:t>
            </a:r>
            <a:r>
              <a:rPr lang="en-GB" i="1" dirty="0"/>
              <a:t>Clinical Psychology</a:t>
            </a:r>
            <a:r>
              <a:rPr lang="en-GB" dirty="0"/>
              <a:t>, 10(2), pp.144–156.</a:t>
            </a:r>
          </a:p>
          <a:p>
            <a:r>
              <a:rPr lang="en-GB" dirty="0"/>
              <a:t>Mayer, J.D., Salovey, P. &amp; Caruso, D.R. (2004). </a:t>
            </a:r>
            <a:r>
              <a:rPr lang="en-GB" i="1" dirty="0"/>
              <a:t>Psychological Inquiry</a:t>
            </a:r>
            <a:r>
              <a:rPr lang="en-GB" dirty="0"/>
              <a:t>, 15(3), pp.197–215.</a:t>
            </a:r>
          </a:p>
          <a:p>
            <a:r>
              <a:rPr lang="en-GB" dirty="0"/>
              <a:t>Schutte, N.S. et al. (2007). </a:t>
            </a:r>
            <a:r>
              <a:rPr lang="en-GB" i="1" dirty="0"/>
              <a:t>Personality and Individual Differences</a:t>
            </a:r>
            <a:r>
              <a:rPr lang="en-GB" dirty="0"/>
              <a:t>, 42(6), pp.921–932.</a:t>
            </a:r>
          </a:p>
          <a:p>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5E8535-F867-D30C-4129-1336CFDDBEDD}"/>
              </a:ext>
            </a:extLst>
          </p:cNvPr>
          <p:cNvSpPr>
            <a:spLocks noGrp="1"/>
          </p:cNvSpPr>
          <p:nvPr>
            <p:ph type="ctrTitle"/>
          </p:nvPr>
        </p:nvSpPr>
        <p:spPr>
          <a:xfrm>
            <a:off x="4114800" y="3591562"/>
            <a:ext cx="24688800" cy="7640320"/>
          </a:xfrm>
        </p:spPr>
        <p:txBody>
          <a:bodyPr anchor="b"/>
          <a:lstStyle>
            <a:lvl1pPr algn="ctr">
              <a:defRPr sz="16200"/>
            </a:lvl1pPr>
          </a:lstStyle>
          <a:p>
            <a:r>
              <a:rPr lang="en-US"/>
              <a:t>Click to edit Master title style</a:t>
            </a:r>
            <a:endParaRPr lang="en-GB"/>
          </a:p>
        </p:txBody>
      </p:sp>
      <p:sp>
        <p:nvSpPr>
          <p:cNvPr id="3" name="Subtitle 2">
            <a:extLst>
              <a:ext uri="{FF2B5EF4-FFF2-40B4-BE49-F238E27FC236}">
                <a16:creationId xmlns:a16="http://schemas.microsoft.com/office/drawing/2014/main" id="{AFCECE67-33C5-6DAD-7D42-CF0902BDB9D2}"/>
              </a:ext>
            </a:extLst>
          </p:cNvPr>
          <p:cNvSpPr>
            <a:spLocks noGrp="1"/>
          </p:cNvSpPr>
          <p:nvPr>
            <p:ph type="subTitle" idx="1"/>
          </p:nvPr>
        </p:nvSpPr>
        <p:spPr>
          <a:xfrm>
            <a:off x="4114800" y="11526522"/>
            <a:ext cx="24688800" cy="5298438"/>
          </a:xfrm>
        </p:spPr>
        <p:txBody>
          <a:bodyPr/>
          <a:lstStyle>
            <a:lvl1pPr marL="0" indent="0" algn="ctr">
              <a:buNone/>
              <a:defRPr sz="6480"/>
            </a:lvl1pPr>
            <a:lvl2pPr marL="1234440" indent="0" algn="ctr">
              <a:buNone/>
              <a:defRPr sz="5400"/>
            </a:lvl2pPr>
            <a:lvl3pPr marL="2468880" indent="0" algn="ctr">
              <a:buNone/>
              <a:defRPr sz="4860"/>
            </a:lvl3pPr>
            <a:lvl4pPr marL="3703320" indent="0" algn="ctr">
              <a:buNone/>
              <a:defRPr sz="4320"/>
            </a:lvl4pPr>
            <a:lvl5pPr marL="4937760" indent="0" algn="ctr">
              <a:buNone/>
              <a:defRPr sz="4320"/>
            </a:lvl5pPr>
            <a:lvl6pPr marL="6172200" indent="0" algn="ctr">
              <a:buNone/>
              <a:defRPr sz="4320"/>
            </a:lvl6pPr>
            <a:lvl7pPr marL="7406640" indent="0" algn="ctr">
              <a:buNone/>
              <a:defRPr sz="4320"/>
            </a:lvl7pPr>
            <a:lvl8pPr marL="8641080" indent="0" algn="ctr">
              <a:buNone/>
              <a:defRPr sz="4320"/>
            </a:lvl8pPr>
            <a:lvl9pPr marL="9875520" indent="0" algn="ctr">
              <a:buNone/>
              <a:defRPr sz="432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1F7C594-7A94-5F52-E057-202914225F3A}"/>
              </a:ext>
            </a:extLst>
          </p:cNvPr>
          <p:cNvSpPr>
            <a:spLocks noGrp="1"/>
          </p:cNvSpPr>
          <p:nvPr>
            <p:ph type="dt" sz="half" idx="10"/>
          </p:nvPr>
        </p:nvSpPr>
        <p:spPr/>
        <p:txBody>
          <a:bodyPr/>
          <a:lstStyle/>
          <a:p>
            <a:pPr>
              <a:defRPr/>
            </a:pPr>
            <a:endParaRPr lang="en-US"/>
          </a:p>
        </p:txBody>
      </p:sp>
      <p:sp>
        <p:nvSpPr>
          <p:cNvPr id="5" name="Footer Placeholder 4">
            <a:extLst>
              <a:ext uri="{FF2B5EF4-FFF2-40B4-BE49-F238E27FC236}">
                <a16:creationId xmlns:a16="http://schemas.microsoft.com/office/drawing/2014/main" id="{9A3BEDF7-9E7A-6548-E6E5-21D2F02F2024}"/>
              </a:ext>
            </a:extLst>
          </p:cNvPr>
          <p:cNvSpPr>
            <a:spLocks noGrp="1"/>
          </p:cNvSpPr>
          <p:nvPr>
            <p:ph type="ftr" sz="quarter" idx="11"/>
          </p:nvPr>
        </p:nvSpPr>
        <p:spPr/>
        <p:txBody>
          <a:bodyPr/>
          <a:lstStyle/>
          <a:p>
            <a:pPr>
              <a:defRPr/>
            </a:pPr>
            <a:endParaRPr lang="en-US"/>
          </a:p>
        </p:txBody>
      </p:sp>
      <p:sp>
        <p:nvSpPr>
          <p:cNvPr id="6" name="Slide Number Placeholder 5">
            <a:extLst>
              <a:ext uri="{FF2B5EF4-FFF2-40B4-BE49-F238E27FC236}">
                <a16:creationId xmlns:a16="http://schemas.microsoft.com/office/drawing/2014/main" id="{81173214-F5B3-B27F-B530-BAEB2FF658FA}"/>
              </a:ext>
            </a:extLst>
          </p:cNvPr>
          <p:cNvSpPr>
            <a:spLocks noGrp="1"/>
          </p:cNvSpPr>
          <p:nvPr>
            <p:ph type="sldNum" sz="quarter" idx="12"/>
          </p:nvPr>
        </p:nvSpPr>
        <p:spPr/>
        <p:txBody>
          <a:bodyPr/>
          <a:lstStyle/>
          <a:p>
            <a:pPr>
              <a:defRPr/>
            </a:pPr>
            <a:fld id="{0DA66E67-F948-4693-96A5-27BC239C04A3}" type="slidenum">
              <a:rPr lang="en-US" smtClean="0"/>
              <a:pPr>
                <a:defRPr/>
              </a:pPr>
              <a:t>‹#›</a:t>
            </a:fld>
            <a:endParaRPr lang="en-US"/>
          </a:p>
        </p:txBody>
      </p:sp>
    </p:spTree>
    <p:extLst>
      <p:ext uri="{BB962C8B-B14F-4D97-AF65-F5344CB8AC3E}">
        <p14:creationId xmlns:p14="http://schemas.microsoft.com/office/powerpoint/2010/main" val="33807332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BCD842-DABB-4102-0C30-B08354DB599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CABBD8B-E40F-F824-9AEA-6DF087B564A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01575A5-197B-2B58-75AF-D993093082D1}"/>
              </a:ext>
            </a:extLst>
          </p:cNvPr>
          <p:cNvSpPr>
            <a:spLocks noGrp="1"/>
          </p:cNvSpPr>
          <p:nvPr>
            <p:ph type="dt" sz="half" idx="10"/>
          </p:nvPr>
        </p:nvSpPr>
        <p:spPr/>
        <p:txBody>
          <a:bodyPr/>
          <a:lstStyle/>
          <a:p>
            <a:pPr>
              <a:defRPr/>
            </a:pPr>
            <a:endParaRPr lang="en-US"/>
          </a:p>
        </p:txBody>
      </p:sp>
      <p:sp>
        <p:nvSpPr>
          <p:cNvPr id="5" name="Footer Placeholder 4">
            <a:extLst>
              <a:ext uri="{FF2B5EF4-FFF2-40B4-BE49-F238E27FC236}">
                <a16:creationId xmlns:a16="http://schemas.microsoft.com/office/drawing/2014/main" id="{DE70A577-D3F5-4F5E-8CCF-413C171330C0}"/>
              </a:ext>
            </a:extLst>
          </p:cNvPr>
          <p:cNvSpPr>
            <a:spLocks noGrp="1"/>
          </p:cNvSpPr>
          <p:nvPr>
            <p:ph type="ftr" sz="quarter" idx="11"/>
          </p:nvPr>
        </p:nvSpPr>
        <p:spPr/>
        <p:txBody>
          <a:bodyPr/>
          <a:lstStyle/>
          <a:p>
            <a:pPr>
              <a:defRPr/>
            </a:pPr>
            <a:endParaRPr lang="en-US"/>
          </a:p>
        </p:txBody>
      </p:sp>
      <p:sp>
        <p:nvSpPr>
          <p:cNvPr id="6" name="Slide Number Placeholder 5">
            <a:extLst>
              <a:ext uri="{FF2B5EF4-FFF2-40B4-BE49-F238E27FC236}">
                <a16:creationId xmlns:a16="http://schemas.microsoft.com/office/drawing/2014/main" id="{28E59D25-1669-CC40-0108-C311D9EEDFF4}"/>
              </a:ext>
            </a:extLst>
          </p:cNvPr>
          <p:cNvSpPr>
            <a:spLocks noGrp="1"/>
          </p:cNvSpPr>
          <p:nvPr>
            <p:ph type="sldNum" sz="quarter" idx="12"/>
          </p:nvPr>
        </p:nvSpPr>
        <p:spPr/>
        <p:txBody>
          <a:bodyPr/>
          <a:lstStyle/>
          <a:p>
            <a:pPr>
              <a:defRPr/>
            </a:pPr>
            <a:fld id="{0EC1B4D6-BEE2-4AF6-A92E-38CD68913D5A}" type="slidenum">
              <a:rPr lang="en-US" smtClean="0"/>
              <a:pPr>
                <a:defRPr/>
              </a:pPr>
              <a:t>‹#›</a:t>
            </a:fld>
            <a:endParaRPr lang="en-US"/>
          </a:p>
        </p:txBody>
      </p:sp>
    </p:spTree>
    <p:extLst>
      <p:ext uri="{BB962C8B-B14F-4D97-AF65-F5344CB8AC3E}">
        <p14:creationId xmlns:p14="http://schemas.microsoft.com/office/powerpoint/2010/main" val="10742332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D1015D-8F52-1717-1D7F-553F57208751}"/>
              </a:ext>
            </a:extLst>
          </p:cNvPr>
          <p:cNvSpPr>
            <a:spLocks noGrp="1"/>
          </p:cNvSpPr>
          <p:nvPr>
            <p:ph type="title"/>
          </p:nvPr>
        </p:nvSpPr>
        <p:spPr>
          <a:xfrm>
            <a:off x="2245995" y="5471163"/>
            <a:ext cx="28392120" cy="9128758"/>
          </a:xfrm>
        </p:spPr>
        <p:txBody>
          <a:bodyPr anchor="b"/>
          <a:lstStyle>
            <a:lvl1pPr>
              <a:defRPr sz="162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4BDF9B7-6A88-BD78-4844-7AAA263CD34B}"/>
              </a:ext>
            </a:extLst>
          </p:cNvPr>
          <p:cNvSpPr>
            <a:spLocks noGrp="1"/>
          </p:cNvSpPr>
          <p:nvPr>
            <p:ph type="body" idx="1"/>
          </p:nvPr>
        </p:nvSpPr>
        <p:spPr>
          <a:xfrm>
            <a:off x="2245995" y="14686283"/>
            <a:ext cx="28392120" cy="4800598"/>
          </a:xfrm>
        </p:spPr>
        <p:txBody>
          <a:bodyPr/>
          <a:lstStyle>
            <a:lvl1pPr marL="0" indent="0">
              <a:buNone/>
              <a:defRPr sz="6480">
                <a:solidFill>
                  <a:schemeClr val="tx1">
                    <a:tint val="82000"/>
                  </a:schemeClr>
                </a:solidFill>
              </a:defRPr>
            </a:lvl1pPr>
            <a:lvl2pPr marL="1234440" indent="0">
              <a:buNone/>
              <a:defRPr sz="5400">
                <a:solidFill>
                  <a:schemeClr val="tx1">
                    <a:tint val="82000"/>
                  </a:schemeClr>
                </a:solidFill>
              </a:defRPr>
            </a:lvl2pPr>
            <a:lvl3pPr marL="2468880" indent="0">
              <a:buNone/>
              <a:defRPr sz="4860">
                <a:solidFill>
                  <a:schemeClr val="tx1">
                    <a:tint val="82000"/>
                  </a:schemeClr>
                </a:solidFill>
              </a:defRPr>
            </a:lvl3pPr>
            <a:lvl4pPr marL="3703320" indent="0">
              <a:buNone/>
              <a:defRPr sz="4320">
                <a:solidFill>
                  <a:schemeClr val="tx1">
                    <a:tint val="82000"/>
                  </a:schemeClr>
                </a:solidFill>
              </a:defRPr>
            </a:lvl4pPr>
            <a:lvl5pPr marL="4937760" indent="0">
              <a:buNone/>
              <a:defRPr sz="4320">
                <a:solidFill>
                  <a:schemeClr val="tx1">
                    <a:tint val="82000"/>
                  </a:schemeClr>
                </a:solidFill>
              </a:defRPr>
            </a:lvl5pPr>
            <a:lvl6pPr marL="6172200" indent="0">
              <a:buNone/>
              <a:defRPr sz="4320">
                <a:solidFill>
                  <a:schemeClr val="tx1">
                    <a:tint val="82000"/>
                  </a:schemeClr>
                </a:solidFill>
              </a:defRPr>
            </a:lvl6pPr>
            <a:lvl7pPr marL="7406640" indent="0">
              <a:buNone/>
              <a:defRPr sz="4320">
                <a:solidFill>
                  <a:schemeClr val="tx1">
                    <a:tint val="82000"/>
                  </a:schemeClr>
                </a:solidFill>
              </a:defRPr>
            </a:lvl7pPr>
            <a:lvl8pPr marL="8641080" indent="0">
              <a:buNone/>
              <a:defRPr sz="4320">
                <a:solidFill>
                  <a:schemeClr val="tx1">
                    <a:tint val="82000"/>
                  </a:schemeClr>
                </a:solidFill>
              </a:defRPr>
            </a:lvl8pPr>
            <a:lvl9pPr marL="9875520" indent="0">
              <a:buNone/>
              <a:defRPr sz="432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F128DC4-31FB-CE4E-4193-30B871372BAE}"/>
              </a:ext>
            </a:extLst>
          </p:cNvPr>
          <p:cNvSpPr>
            <a:spLocks noGrp="1"/>
          </p:cNvSpPr>
          <p:nvPr>
            <p:ph type="dt" sz="half" idx="10"/>
          </p:nvPr>
        </p:nvSpPr>
        <p:spPr/>
        <p:txBody>
          <a:bodyPr/>
          <a:lstStyle/>
          <a:p>
            <a:pPr>
              <a:defRPr/>
            </a:pPr>
            <a:endParaRPr lang="en-US"/>
          </a:p>
        </p:txBody>
      </p:sp>
      <p:sp>
        <p:nvSpPr>
          <p:cNvPr id="5" name="Footer Placeholder 4">
            <a:extLst>
              <a:ext uri="{FF2B5EF4-FFF2-40B4-BE49-F238E27FC236}">
                <a16:creationId xmlns:a16="http://schemas.microsoft.com/office/drawing/2014/main" id="{8C176B22-F971-3F12-58AA-8F17BAEDB103}"/>
              </a:ext>
            </a:extLst>
          </p:cNvPr>
          <p:cNvSpPr>
            <a:spLocks noGrp="1"/>
          </p:cNvSpPr>
          <p:nvPr>
            <p:ph type="ftr" sz="quarter" idx="11"/>
          </p:nvPr>
        </p:nvSpPr>
        <p:spPr/>
        <p:txBody>
          <a:bodyPr/>
          <a:lstStyle/>
          <a:p>
            <a:pPr>
              <a:defRPr/>
            </a:pPr>
            <a:endParaRPr lang="en-US"/>
          </a:p>
        </p:txBody>
      </p:sp>
      <p:sp>
        <p:nvSpPr>
          <p:cNvPr id="6" name="Slide Number Placeholder 5">
            <a:extLst>
              <a:ext uri="{FF2B5EF4-FFF2-40B4-BE49-F238E27FC236}">
                <a16:creationId xmlns:a16="http://schemas.microsoft.com/office/drawing/2014/main" id="{B12CCC01-393A-D493-3E39-83B420F48252}"/>
              </a:ext>
            </a:extLst>
          </p:cNvPr>
          <p:cNvSpPr>
            <a:spLocks noGrp="1"/>
          </p:cNvSpPr>
          <p:nvPr>
            <p:ph type="sldNum" sz="quarter" idx="12"/>
          </p:nvPr>
        </p:nvSpPr>
        <p:spPr/>
        <p:txBody>
          <a:bodyPr/>
          <a:lstStyle/>
          <a:p>
            <a:pPr>
              <a:defRPr/>
            </a:pPr>
            <a:fld id="{D8650354-6837-43DB-843B-C6021BD2EF37}" type="slidenum">
              <a:rPr lang="en-US" smtClean="0"/>
              <a:pPr>
                <a:defRPr/>
              </a:pPr>
              <a:t>‹#›</a:t>
            </a:fld>
            <a:endParaRPr lang="en-US"/>
          </a:p>
        </p:txBody>
      </p:sp>
    </p:spTree>
    <p:extLst>
      <p:ext uri="{BB962C8B-B14F-4D97-AF65-F5344CB8AC3E}">
        <p14:creationId xmlns:p14="http://schemas.microsoft.com/office/powerpoint/2010/main" val="8611387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AC51AE-BC2C-B363-9353-A3D53CB5E05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30065A7-B43B-8EE5-EFE4-49DA393245EA}"/>
              </a:ext>
            </a:extLst>
          </p:cNvPr>
          <p:cNvSpPr>
            <a:spLocks noGrp="1"/>
          </p:cNvSpPr>
          <p:nvPr>
            <p:ph sz="half" idx="1"/>
          </p:nvPr>
        </p:nvSpPr>
        <p:spPr>
          <a:xfrm>
            <a:off x="2263140" y="5842000"/>
            <a:ext cx="13990320" cy="139242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B56C190-C3AB-B194-FEFA-8AA853650E8D}"/>
              </a:ext>
            </a:extLst>
          </p:cNvPr>
          <p:cNvSpPr>
            <a:spLocks noGrp="1"/>
          </p:cNvSpPr>
          <p:nvPr>
            <p:ph sz="half" idx="2"/>
          </p:nvPr>
        </p:nvSpPr>
        <p:spPr>
          <a:xfrm>
            <a:off x="16664940" y="5842000"/>
            <a:ext cx="13990320" cy="139242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9A5EF9C-4123-1992-7CE4-5501668B6DA8}"/>
              </a:ext>
            </a:extLst>
          </p:cNvPr>
          <p:cNvSpPr>
            <a:spLocks noGrp="1"/>
          </p:cNvSpPr>
          <p:nvPr>
            <p:ph type="dt" sz="half" idx="10"/>
          </p:nvPr>
        </p:nvSpPr>
        <p:spPr/>
        <p:txBody>
          <a:bodyPr/>
          <a:lstStyle/>
          <a:p>
            <a:pPr>
              <a:defRPr/>
            </a:pPr>
            <a:endParaRPr lang="en-US"/>
          </a:p>
        </p:txBody>
      </p:sp>
      <p:sp>
        <p:nvSpPr>
          <p:cNvPr id="6" name="Footer Placeholder 5">
            <a:extLst>
              <a:ext uri="{FF2B5EF4-FFF2-40B4-BE49-F238E27FC236}">
                <a16:creationId xmlns:a16="http://schemas.microsoft.com/office/drawing/2014/main" id="{C7C39CDD-B2E7-B9C1-DFEB-9A16D3546399}"/>
              </a:ext>
            </a:extLst>
          </p:cNvPr>
          <p:cNvSpPr>
            <a:spLocks noGrp="1"/>
          </p:cNvSpPr>
          <p:nvPr>
            <p:ph type="ftr" sz="quarter" idx="11"/>
          </p:nvPr>
        </p:nvSpPr>
        <p:spPr/>
        <p:txBody>
          <a:bodyPr/>
          <a:lstStyle/>
          <a:p>
            <a:pPr>
              <a:defRPr/>
            </a:pPr>
            <a:endParaRPr lang="en-US"/>
          </a:p>
        </p:txBody>
      </p:sp>
      <p:sp>
        <p:nvSpPr>
          <p:cNvPr id="7" name="Slide Number Placeholder 6">
            <a:extLst>
              <a:ext uri="{FF2B5EF4-FFF2-40B4-BE49-F238E27FC236}">
                <a16:creationId xmlns:a16="http://schemas.microsoft.com/office/drawing/2014/main" id="{010F44E3-6242-F75A-EFBC-1F0D7DD9EB81}"/>
              </a:ext>
            </a:extLst>
          </p:cNvPr>
          <p:cNvSpPr>
            <a:spLocks noGrp="1"/>
          </p:cNvSpPr>
          <p:nvPr>
            <p:ph type="sldNum" sz="quarter" idx="12"/>
          </p:nvPr>
        </p:nvSpPr>
        <p:spPr/>
        <p:txBody>
          <a:bodyPr/>
          <a:lstStyle/>
          <a:p>
            <a:pPr>
              <a:defRPr/>
            </a:pPr>
            <a:fld id="{4296FF25-ADB1-4315-9622-9852994CD1E5}" type="slidenum">
              <a:rPr lang="en-US" smtClean="0"/>
              <a:pPr>
                <a:defRPr/>
              </a:pPr>
              <a:t>‹#›</a:t>
            </a:fld>
            <a:endParaRPr lang="en-US"/>
          </a:p>
        </p:txBody>
      </p:sp>
    </p:spTree>
    <p:extLst>
      <p:ext uri="{BB962C8B-B14F-4D97-AF65-F5344CB8AC3E}">
        <p14:creationId xmlns:p14="http://schemas.microsoft.com/office/powerpoint/2010/main" val="20429356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A3F7C9-0F0A-BC68-F166-EBD7323E9A78}"/>
              </a:ext>
            </a:extLst>
          </p:cNvPr>
          <p:cNvSpPr>
            <a:spLocks noGrp="1"/>
          </p:cNvSpPr>
          <p:nvPr>
            <p:ph type="title"/>
          </p:nvPr>
        </p:nvSpPr>
        <p:spPr>
          <a:xfrm>
            <a:off x="2267428" y="1168401"/>
            <a:ext cx="28392120" cy="4241802"/>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A4E5752-2AAC-0352-0916-5163B283B2DA}"/>
              </a:ext>
            </a:extLst>
          </p:cNvPr>
          <p:cNvSpPr>
            <a:spLocks noGrp="1"/>
          </p:cNvSpPr>
          <p:nvPr>
            <p:ph type="body" idx="1"/>
          </p:nvPr>
        </p:nvSpPr>
        <p:spPr>
          <a:xfrm>
            <a:off x="2267429" y="5379722"/>
            <a:ext cx="13926025" cy="2636518"/>
          </a:xfrm>
        </p:spPr>
        <p:txBody>
          <a:bodyPr anchor="b"/>
          <a:lstStyle>
            <a:lvl1pPr marL="0" indent="0">
              <a:buNone/>
              <a:defRPr sz="6480" b="1"/>
            </a:lvl1pPr>
            <a:lvl2pPr marL="1234440" indent="0">
              <a:buNone/>
              <a:defRPr sz="5400" b="1"/>
            </a:lvl2pPr>
            <a:lvl3pPr marL="2468880" indent="0">
              <a:buNone/>
              <a:defRPr sz="4860" b="1"/>
            </a:lvl3pPr>
            <a:lvl4pPr marL="3703320" indent="0">
              <a:buNone/>
              <a:defRPr sz="4320" b="1"/>
            </a:lvl4pPr>
            <a:lvl5pPr marL="4937760" indent="0">
              <a:buNone/>
              <a:defRPr sz="4320" b="1"/>
            </a:lvl5pPr>
            <a:lvl6pPr marL="6172200" indent="0">
              <a:buNone/>
              <a:defRPr sz="4320" b="1"/>
            </a:lvl6pPr>
            <a:lvl7pPr marL="7406640" indent="0">
              <a:buNone/>
              <a:defRPr sz="4320" b="1"/>
            </a:lvl7pPr>
            <a:lvl8pPr marL="8641080" indent="0">
              <a:buNone/>
              <a:defRPr sz="4320" b="1"/>
            </a:lvl8pPr>
            <a:lvl9pPr marL="9875520" indent="0">
              <a:buNone/>
              <a:defRPr sz="4320" b="1"/>
            </a:lvl9pPr>
          </a:lstStyle>
          <a:p>
            <a:pPr lvl="0"/>
            <a:r>
              <a:rPr lang="en-US"/>
              <a:t>Click to edit Master text styles</a:t>
            </a:r>
          </a:p>
        </p:txBody>
      </p:sp>
      <p:sp>
        <p:nvSpPr>
          <p:cNvPr id="4" name="Content Placeholder 3">
            <a:extLst>
              <a:ext uri="{FF2B5EF4-FFF2-40B4-BE49-F238E27FC236}">
                <a16:creationId xmlns:a16="http://schemas.microsoft.com/office/drawing/2014/main" id="{079DF41B-ED1F-F9B2-40DE-89D2D3A252A4}"/>
              </a:ext>
            </a:extLst>
          </p:cNvPr>
          <p:cNvSpPr>
            <a:spLocks noGrp="1"/>
          </p:cNvSpPr>
          <p:nvPr>
            <p:ph sz="half" idx="2"/>
          </p:nvPr>
        </p:nvSpPr>
        <p:spPr>
          <a:xfrm>
            <a:off x="2267429" y="8016240"/>
            <a:ext cx="13926025" cy="117906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D736340-D5D1-94CB-E6AD-408F2B738295}"/>
              </a:ext>
            </a:extLst>
          </p:cNvPr>
          <p:cNvSpPr>
            <a:spLocks noGrp="1"/>
          </p:cNvSpPr>
          <p:nvPr>
            <p:ph type="body" sz="quarter" idx="3"/>
          </p:nvPr>
        </p:nvSpPr>
        <p:spPr>
          <a:xfrm>
            <a:off x="16664940" y="5379722"/>
            <a:ext cx="13994608" cy="2636518"/>
          </a:xfrm>
        </p:spPr>
        <p:txBody>
          <a:bodyPr anchor="b"/>
          <a:lstStyle>
            <a:lvl1pPr marL="0" indent="0">
              <a:buNone/>
              <a:defRPr sz="6480" b="1"/>
            </a:lvl1pPr>
            <a:lvl2pPr marL="1234440" indent="0">
              <a:buNone/>
              <a:defRPr sz="5400" b="1"/>
            </a:lvl2pPr>
            <a:lvl3pPr marL="2468880" indent="0">
              <a:buNone/>
              <a:defRPr sz="4860" b="1"/>
            </a:lvl3pPr>
            <a:lvl4pPr marL="3703320" indent="0">
              <a:buNone/>
              <a:defRPr sz="4320" b="1"/>
            </a:lvl4pPr>
            <a:lvl5pPr marL="4937760" indent="0">
              <a:buNone/>
              <a:defRPr sz="4320" b="1"/>
            </a:lvl5pPr>
            <a:lvl6pPr marL="6172200" indent="0">
              <a:buNone/>
              <a:defRPr sz="4320" b="1"/>
            </a:lvl6pPr>
            <a:lvl7pPr marL="7406640" indent="0">
              <a:buNone/>
              <a:defRPr sz="4320" b="1"/>
            </a:lvl7pPr>
            <a:lvl8pPr marL="8641080" indent="0">
              <a:buNone/>
              <a:defRPr sz="4320" b="1"/>
            </a:lvl8pPr>
            <a:lvl9pPr marL="9875520" indent="0">
              <a:buNone/>
              <a:defRPr sz="4320" b="1"/>
            </a:lvl9pPr>
          </a:lstStyle>
          <a:p>
            <a:pPr lvl="0"/>
            <a:r>
              <a:rPr lang="en-US"/>
              <a:t>Click to edit Master text styles</a:t>
            </a:r>
          </a:p>
        </p:txBody>
      </p:sp>
      <p:sp>
        <p:nvSpPr>
          <p:cNvPr id="6" name="Content Placeholder 5">
            <a:extLst>
              <a:ext uri="{FF2B5EF4-FFF2-40B4-BE49-F238E27FC236}">
                <a16:creationId xmlns:a16="http://schemas.microsoft.com/office/drawing/2014/main" id="{53EE5004-3DF9-B10F-F385-AD69C948E136}"/>
              </a:ext>
            </a:extLst>
          </p:cNvPr>
          <p:cNvSpPr>
            <a:spLocks noGrp="1"/>
          </p:cNvSpPr>
          <p:nvPr>
            <p:ph sz="quarter" idx="4"/>
          </p:nvPr>
        </p:nvSpPr>
        <p:spPr>
          <a:xfrm>
            <a:off x="16664940" y="8016240"/>
            <a:ext cx="13994608" cy="117906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8A3645B-F773-AA00-D7C5-551F40B820B3}"/>
              </a:ext>
            </a:extLst>
          </p:cNvPr>
          <p:cNvSpPr>
            <a:spLocks noGrp="1"/>
          </p:cNvSpPr>
          <p:nvPr>
            <p:ph type="dt" sz="half" idx="10"/>
          </p:nvPr>
        </p:nvSpPr>
        <p:spPr/>
        <p:txBody>
          <a:bodyPr/>
          <a:lstStyle/>
          <a:p>
            <a:pPr>
              <a:defRPr/>
            </a:pPr>
            <a:endParaRPr lang="en-US"/>
          </a:p>
        </p:txBody>
      </p:sp>
      <p:sp>
        <p:nvSpPr>
          <p:cNvPr id="8" name="Footer Placeholder 7">
            <a:extLst>
              <a:ext uri="{FF2B5EF4-FFF2-40B4-BE49-F238E27FC236}">
                <a16:creationId xmlns:a16="http://schemas.microsoft.com/office/drawing/2014/main" id="{31A446A7-51AA-2F03-B5E1-EB24FD5486DA}"/>
              </a:ext>
            </a:extLst>
          </p:cNvPr>
          <p:cNvSpPr>
            <a:spLocks noGrp="1"/>
          </p:cNvSpPr>
          <p:nvPr>
            <p:ph type="ftr" sz="quarter" idx="11"/>
          </p:nvPr>
        </p:nvSpPr>
        <p:spPr/>
        <p:txBody>
          <a:bodyPr/>
          <a:lstStyle/>
          <a:p>
            <a:pPr>
              <a:defRPr/>
            </a:pPr>
            <a:endParaRPr lang="en-US"/>
          </a:p>
        </p:txBody>
      </p:sp>
      <p:sp>
        <p:nvSpPr>
          <p:cNvPr id="9" name="Slide Number Placeholder 8">
            <a:extLst>
              <a:ext uri="{FF2B5EF4-FFF2-40B4-BE49-F238E27FC236}">
                <a16:creationId xmlns:a16="http://schemas.microsoft.com/office/drawing/2014/main" id="{C406730F-18C5-9984-202A-141F017186CE}"/>
              </a:ext>
            </a:extLst>
          </p:cNvPr>
          <p:cNvSpPr>
            <a:spLocks noGrp="1"/>
          </p:cNvSpPr>
          <p:nvPr>
            <p:ph type="sldNum" sz="quarter" idx="12"/>
          </p:nvPr>
        </p:nvSpPr>
        <p:spPr/>
        <p:txBody>
          <a:bodyPr/>
          <a:lstStyle/>
          <a:p>
            <a:pPr>
              <a:defRPr/>
            </a:pPr>
            <a:fld id="{72EF82B1-171C-4CAC-B9C4-22062286C8C4}" type="slidenum">
              <a:rPr lang="en-US" smtClean="0"/>
              <a:pPr>
                <a:defRPr/>
              </a:pPr>
              <a:t>‹#›</a:t>
            </a:fld>
            <a:endParaRPr lang="en-US"/>
          </a:p>
        </p:txBody>
      </p:sp>
    </p:spTree>
    <p:extLst>
      <p:ext uri="{BB962C8B-B14F-4D97-AF65-F5344CB8AC3E}">
        <p14:creationId xmlns:p14="http://schemas.microsoft.com/office/powerpoint/2010/main" val="34213379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3EC20C-5A77-4E21-A8A1-2F653E5530F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1625454-3CC9-49C9-9E74-2B7243C51E21}"/>
              </a:ext>
            </a:extLst>
          </p:cNvPr>
          <p:cNvSpPr>
            <a:spLocks noGrp="1"/>
          </p:cNvSpPr>
          <p:nvPr>
            <p:ph type="dt" sz="half" idx="10"/>
          </p:nvPr>
        </p:nvSpPr>
        <p:spPr/>
        <p:txBody>
          <a:bodyPr/>
          <a:lstStyle/>
          <a:p>
            <a:pPr>
              <a:defRPr/>
            </a:pPr>
            <a:endParaRPr lang="en-US"/>
          </a:p>
        </p:txBody>
      </p:sp>
      <p:sp>
        <p:nvSpPr>
          <p:cNvPr id="4" name="Footer Placeholder 3">
            <a:extLst>
              <a:ext uri="{FF2B5EF4-FFF2-40B4-BE49-F238E27FC236}">
                <a16:creationId xmlns:a16="http://schemas.microsoft.com/office/drawing/2014/main" id="{6134F4B7-496C-804A-6667-F91F13BE0D93}"/>
              </a:ext>
            </a:extLst>
          </p:cNvPr>
          <p:cNvSpPr>
            <a:spLocks noGrp="1"/>
          </p:cNvSpPr>
          <p:nvPr>
            <p:ph type="ftr" sz="quarter" idx="11"/>
          </p:nvPr>
        </p:nvSpPr>
        <p:spPr/>
        <p:txBody>
          <a:bodyPr/>
          <a:lstStyle/>
          <a:p>
            <a:pPr>
              <a:defRPr/>
            </a:pPr>
            <a:endParaRPr lang="en-US"/>
          </a:p>
        </p:txBody>
      </p:sp>
      <p:sp>
        <p:nvSpPr>
          <p:cNvPr id="5" name="Slide Number Placeholder 4">
            <a:extLst>
              <a:ext uri="{FF2B5EF4-FFF2-40B4-BE49-F238E27FC236}">
                <a16:creationId xmlns:a16="http://schemas.microsoft.com/office/drawing/2014/main" id="{14E53604-088E-DC4F-E8F4-E3843C154C62}"/>
              </a:ext>
            </a:extLst>
          </p:cNvPr>
          <p:cNvSpPr>
            <a:spLocks noGrp="1"/>
          </p:cNvSpPr>
          <p:nvPr>
            <p:ph type="sldNum" sz="quarter" idx="12"/>
          </p:nvPr>
        </p:nvSpPr>
        <p:spPr/>
        <p:txBody>
          <a:bodyPr/>
          <a:lstStyle/>
          <a:p>
            <a:pPr>
              <a:defRPr/>
            </a:pPr>
            <a:fld id="{678F620B-8934-45A0-BE2C-EF6C76032C45}" type="slidenum">
              <a:rPr lang="en-US" smtClean="0"/>
              <a:pPr>
                <a:defRPr/>
              </a:pPr>
              <a:t>‹#›</a:t>
            </a:fld>
            <a:endParaRPr lang="en-US"/>
          </a:p>
        </p:txBody>
      </p:sp>
    </p:spTree>
    <p:extLst>
      <p:ext uri="{BB962C8B-B14F-4D97-AF65-F5344CB8AC3E}">
        <p14:creationId xmlns:p14="http://schemas.microsoft.com/office/powerpoint/2010/main" val="3175931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6F1145B-48EC-F528-AD6C-51ED0F7BDEE8}"/>
              </a:ext>
            </a:extLst>
          </p:cNvPr>
          <p:cNvSpPr>
            <a:spLocks noGrp="1"/>
          </p:cNvSpPr>
          <p:nvPr>
            <p:ph type="dt" sz="half" idx="10"/>
          </p:nvPr>
        </p:nvSpPr>
        <p:spPr/>
        <p:txBody>
          <a:bodyPr/>
          <a:lstStyle/>
          <a:p>
            <a:pPr>
              <a:defRPr/>
            </a:pPr>
            <a:endParaRPr lang="en-US"/>
          </a:p>
        </p:txBody>
      </p:sp>
      <p:sp>
        <p:nvSpPr>
          <p:cNvPr id="3" name="Footer Placeholder 2">
            <a:extLst>
              <a:ext uri="{FF2B5EF4-FFF2-40B4-BE49-F238E27FC236}">
                <a16:creationId xmlns:a16="http://schemas.microsoft.com/office/drawing/2014/main" id="{646FCC96-C01B-59CD-C07F-5A3A63BD2627}"/>
              </a:ext>
            </a:extLst>
          </p:cNvPr>
          <p:cNvSpPr>
            <a:spLocks noGrp="1"/>
          </p:cNvSpPr>
          <p:nvPr>
            <p:ph type="ftr" sz="quarter" idx="11"/>
          </p:nvPr>
        </p:nvSpPr>
        <p:spPr/>
        <p:txBody>
          <a:bodyPr/>
          <a:lstStyle/>
          <a:p>
            <a:pPr>
              <a:defRPr/>
            </a:pPr>
            <a:endParaRPr lang="en-US"/>
          </a:p>
        </p:txBody>
      </p:sp>
      <p:sp>
        <p:nvSpPr>
          <p:cNvPr id="4" name="Slide Number Placeholder 3">
            <a:extLst>
              <a:ext uri="{FF2B5EF4-FFF2-40B4-BE49-F238E27FC236}">
                <a16:creationId xmlns:a16="http://schemas.microsoft.com/office/drawing/2014/main" id="{00577D93-8952-22F5-5239-8F03354C608B}"/>
              </a:ext>
            </a:extLst>
          </p:cNvPr>
          <p:cNvSpPr>
            <a:spLocks noGrp="1"/>
          </p:cNvSpPr>
          <p:nvPr>
            <p:ph type="sldNum" sz="quarter" idx="12"/>
          </p:nvPr>
        </p:nvSpPr>
        <p:spPr/>
        <p:txBody>
          <a:bodyPr/>
          <a:lstStyle/>
          <a:p>
            <a:pPr>
              <a:defRPr/>
            </a:pPr>
            <a:fld id="{A3ECE3F5-A3DD-46D3-8112-19EE7FD1DDFA}" type="slidenum">
              <a:rPr lang="en-US" smtClean="0"/>
              <a:pPr>
                <a:defRPr/>
              </a:pPr>
              <a:t>‹#›</a:t>
            </a:fld>
            <a:endParaRPr lang="en-US"/>
          </a:p>
        </p:txBody>
      </p:sp>
    </p:spTree>
    <p:extLst>
      <p:ext uri="{BB962C8B-B14F-4D97-AF65-F5344CB8AC3E}">
        <p14:creationId xmlns:p14="http://schemas.microsoft.com/office/powerpoint/2010/main" val="24642429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964775-86BE-285F-9D8E-BFCF4F33B56D}"/>
              </a:ext>
            </a:extLst>
          </p:cNvPr>
          <p:cNvSpPr>
            <a:spLocks noGrp="1"/>
          </p:cNvSpPr>
          <p:nvPr>
            <p:ph type="title"/>
          </p:nvPr>
        </p:nvSpPr>
        <p:spPr>
          <a:xfrm>
            <a:off x="2267429" y="1463040"/>
            <a:ext cx="10617040" cy="5120640"/>
          </a:xfrm>
        </p:spPr>
        <p:txBody>
          <a:bodyPr anchor="b"/>
          <a:lstStyle>
            <a:lvl1pPr>
              <a:defRPr sz="864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E46A1C2-AC56-8841-9F7F-4E36D077E20E}"/>
              </a:ext>
            </a:extLst>
          </p:cNvPr>
          <p:cNvSpPr>
            <a:spLocks noGrp="1"/>
          </p:cNvSpPr>
          <p:nvPr>
            <p:ph idx="1"/>
          </p:nvPr>
        </p:nvSpPr>
        <p:spPr>
          <a:xfrm>
            <a:off x="13994608" y="3159762"/>
            <a:ext cx="16664940" cy="15595600"/>
          </a:xfrm>
        </p:spPr>
        <p:txBody>
          <a:bodyPr/>
          <a:lstStyle>
            <a:lvl1pPr>
              <a:defRPr sz="8640"/>
            </a:lvl1pPr>
            <a:lvl2pPr>
              <a:defRPr sz="7560"/>
            </a:lvl2pPr>
            <a:lvl3pPr>
              <a:defRPr sz="6480"/>
            </a:lvl3pPr>
            <a:lvl4pPr>
              <a:defRPr sz="5400"/>
            </a:lvl4pPr>
            <a:lvl5pPr>
              <a:defRPr sz="5400"/>
            </a:lvl5pPr>
            <a:lvl6pPr>
              <a:defRPr sz="5400"/>
            </a:lvl6pPr>
            <a:lvl7pPr>
              <a:defRPr sz="5400"/>
            </a:lvl7pPr>
            <a:lvl8pPr>
              <a:defRPr sz="5400"/>
            </a:lvl8pPr>
            <a:lvl9pPr>
              <a:defRPr sz="5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4BE7EC3-890C-4987-8D0F-28A52D043BDB}"/>
              </a:ext>
            </a:extLst>
          </p:cNvPr>
          <p:cNvSpPr>
            <a:spLocks noGrp="1"/>
          </p:cNvSpPr>
          <p:nvPr>
            <p:ph type="body" sz="half" idx="2"/>
          </p:nvPr>
        </p:nvSpPr>
        <p:spPr>
          <a:xfrm>
            <a:off x="2267429" y="6583680"/>
            <a:ext cx="10617040" cy="12197082"/>
          </a:xfrm>
        </p:spPr>
        <p:txBody>
          <a:bodyPr/>
          <a:lstStyle>
            <a:lvl1pPr marL="0" indent="0">
              <a:buNone/>
              <a:defRPr sz="4320"/>
            </a:lvl1pPr>
            <a:lvl2pPr marL="1234440" indent="0">
              <a:buNone/>
              <a:defRPr sz="3780"/>
            </a:lvl2pPr>
            <a:lvl3pPr marL="2468880" indent="0">
              <a:buNone/>
              <a:defRPr sz="3240"/>
            </a:lvl3pPr>
            <a:lvl4pPr marL="3703320" indent="0">
              <a:buNone/>
              <a:defRPr sz="2700"/>
            </a:lvl4pPr>
            <a:lvl5pPr marL="4937760" indent="0">
              <a:buNone/>
              <a:defRPr sz="2700"/>
            </a:lvl5pPr>
            <a:lvl6pPr marL="6172200" indent="0">
              <a:buNone/>
              <a:defRPr sz="2700"/>
            </a:lvl6pPr>
            <a:lvl7pPr marL="7406640" indent="0">
              <a:buNone/>
              <a:defRPr sz="2700"/>
            </a:lvl7pPr>
            <a:lvl8pPr marL="8641080" indent="0">
              <a:buNone/>
              <a:defRPr sz="2700"/>
            </a:lvl8pPr>
            <a:lvl9pPr marL="9875520" indent="0">
              <a:buNone/>
              <a:defRPr sz="2700"/>
            </a:lvl9pPr>
          </a:lstStyle>
          <a:p>
            <a:pPr lvl="0"/>
            <a:r>
              <a:rPr lang="en-US"/>
              <a:t>Click to edit Master text styles</a:t>
            </a:r>
          </a:p>
        </p:txBody>
      </p:sp>
      <p:sp>
        <p:nvSpPr>
          <p:cNvPr id="5" name="Date Placeholder 4">
            <a:extLst>
              <a:ext uri="{FF2B5EF4-FFF2-40B4-BE49-F238E27FC236}">
                <a16:creationId xmlns:a16="http://schemas.microsoft.com/office/drawing/2014/main" id="{DEA07BF0-1A15-D4E0-7A5E-46DE744079B7}"/>
              </a:ext>
            </a:extLst>
          </p:cNvPr>
          <p:cNvSpPr>
            <a:spLocks noGrp="1"/>
          </p:cNvSpPr>
          <p:nvPr>
            <p:ph type="dt" sz="half" idx="10"/>
          </p:nvPr>
        </p:nvSpPr>
        <p:spPr/>
        <p:txBody>
          <a:bodyPr/>
          <a:lstStyle/>
          <a:p>
            <a:pPr>
              <a:defRPr/>
            </a:pPr>
            <a:endParaRPr lang="en-US"/>
          </a:p>
        </p:txBody>
      </p:sp>
      <p:sp>
        <p:nvSpPr>
          <p:cNvPr id="6" name="Footer Placeholder 5">
            <a:extLst>
              <a:ext uri="{FF2B5EF4-FFF2-40B4-BE49-F238E27FC236}">
                <a16:creationId xmlns:a16="http://schemas.microsoft.com/office/drawing/2014/main" id="{FA1E7733-74B3-673F-89EB-6BDBF40BA12C}"/>
              </a:ext>
            </a:extLst>
          </p:cNvPr>
          <p:cNvSpPr>
            <a:spLocks noGrp="1"/>
          </p:cNvSpPr>
          <p:nvPr>
            <p:ph type="ftr" sz="quarter" idx="11"/>
          </p:nvPr>
        </p:nvSpPr>
        <p:spPr/>
        <p:txBody>
          <a:bodyPr/>
          <a:lstStyle/>
          <a:p>
            <a:pPr>
              <a:defRPr/>
            </a:pPr>
            <a:endParaRPr lang="en-US"/>
          </a:p>
        </p:txBody>
      </p:sp>
      <p:sp>
        <p:nvSpPr>
          <p:cNvPr id="7" name="Slide Number Placeholder 6">
            <a:extLst>
              <a:ext uri="{FF2B5EF4-FFF2-40B4-BE49-F238E27FC236}">
                <a16:creationId xmlns:a16="http://schemas.microsoft.com/office/drawing/2014/main" id="{2D924AD7-C5C4-248D-7FBB-1F2EEC3BDD5F}"/>
              </a:ext>
            </a:extLst>
          </p:cNvPr>
          <p:cNvSpPr>
            <a:spLocks noGrp="1"/>
          </p:cNvSpPr>
          <p:nvPr>
            <p:ph type="sldNum" sz="quarter" idx="12"/>
          </p:nvPr>
        </p:nvSpPr>
        <p:spPr/>
        <p:txBody>
          <a:bodyPr/>
          <a:lstStyle/>
          <a:p>
            <a:pPr>
              <a:defRPr/>
            </a:pPr>
            <a:fld id="{96691E56-DA67-4BF5-BA67-706F30B37046}" type="slidenum">
              <a:rPr lang="en-US" smtClean="0"/>
              <a:pPr>
                <a:defRPr/>
              </a:pPr>
              <a:t>‹#›</a:t>
            </a:fld>
            <a:endParaRPr lang="en-US"/>
          </a:p>
        </p:txBody>
      </p:sp>
    </p:spTree>
    <p:extLst>
      <p:ext uri="{BB962C8B-B14F-4D97-AF65-F5344CB8AC3E}">
        <p14:creationId xmlns:p14="http://schemas.microsoft.com/office/powerpoint/2010/main" val="32508712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C79FDC-6102-C999-FF54-62106B38914C}"/>
              </a:ext>
            </a:extLst>
          </p:cNvPr>
          <p:cNvSpPr>
            <a:spLocks noGrp="1"/>
          </p:cNvSpPr>
          <p:nvPr>
            <p:ph type="title"/>
          </p:nvPr>
        </p:nvSpPr>
        <p:spPr>
          <a:xfrm>
            <a:off x="2267429" y="1463040"/>
            <a:ext cx="10617040" cy="5120640"/>
          </a:xfrm>
        </p:spPr>
        <p:txBody>
          <a:bodyPr anchor="b"/>
          <a:lstStyle>
            <a:lvl1pPr>
              <a:defRPr sz="864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21C2CE0-2E3F-2B07-4101-A9CC7F336524}"/>
              </a:ext>
            </a:extLst>
          </p:cNvPr>
          <p:cNvSpPr>
            <a:spLocks noGrp="1"/>
          </p:cNvSpPr>
          <p:nvPr>
            <p:ph type="pic" idx="1"/>
          </p:nvPr>
        </p:nvSpPr>
        <p:spPr>
          <a:xfrm>
            <a:off x="13994608" y="3159762"/>
            <a:ext cx="16664940" cy="15595600"/>
          </a:xfrm>
        </p:spPr>
        <p:txBody>
          <a:bodyPr/>
          <a:lstStyle>
            <a:lvl1pPr marL="0" indent="0">
              <a:buNone/>
              <a:defRPr sz="8640"/>
            </a:lvl1pPr>
            <a:lvl2pPr marL="1234440" indent="0">
              <a:buNone/>
              <a:defRPr sz="7560"/>
            </a:lvl2pPr>
            <a:lvl3pPr marL="2468880" indent="0">
              <a:buNone/>
              <a:defRPr sz="6480"/>
            </a:lvl3pPr>
            <a:lvl4pPr marL="3703320" indent="0">
              <a:buNone/>
              <a:defRPr sz="5400"/>
            </a:lvl4pPr>
            <a:lvl5pPr marL="4937760" indent="0">
              <a:buNone/>
              <a:defRPr sz="5400"/>
            </a:lvl5pPr>
            <a:lvl6pPr marL="6172200" indent="0">
              <a:buNone/>
              <a:defRPr sz="5400"/>
            </a:lvl6pPr>
            <a:lvl7pPr marL="7406640" indent="0">
              <a:buNone/>
              <a:defRPr sz="5400"/>
            </a:lvl7pPr>
            <a:lvl8pPr marL="8641080" indent="0">
              <a:buNone/>
              <a:defRPr sz="5400"/>
            </a:lvl8pPr>
            <a:lvl9pPr marL="9875520" indent="0">
              <a:buNone/>
              <a:defRPr sz="5400"/>
            </a:lvl9pPr>
          </a:lstStyle>
          <a:p>
            <a:endParaRPr lang="en-GB"/>
          </a:p>
        </p:txBody>
      </p:sp>
      <p:sp>
        <p:nvSpPr>
          <p:cNvPr id="4" name="Text Placeholder 3">
            <a:extLst>
              <a:ext uri="{FF2B5EF4-FFF2-40B4-BE49-F238E27FC236}">
                <a16:creationId xmlns:a16="http://schemas.microsoft.com/office/drawing/2014/main" id="{14B18BCB-EBB4-F311-BBA9-4BB675CDFAD2}"/>
              </a:ext>
            </a:extLst>
          </p:cNvPr>
          <p:cNvSpPr>
            <a:spLocks noGrp="1"/>
          </p:cNvSpPr>
          <p:nvPr>
            <p:ph type="body" sz="half" idx="2"/>
          </p:nvPr>
        </p:nvSpPr>
        <p:spPr>
          <a:xfrm>
            <a:off x="2267429" y="6583680"/>
            <a:ext cx="10617040" cy="12197082"/>
          </a:xfrm>
        </p:spPr>
        <p:txBody>
          <a:bodyPr/>
          <a:lstStyle>
            <a:lvl1pPr marL="0" indent="0">
              <a:buNone/>
              <a:defRPr sz="4320"/>
            </a:lvl1pPr>
            <a:lvl2pPr marL="1234440" indent="0">
              <a:buNone/>
              <a:defRPr sz="3780"/>
            </a:lvl2pPr>
            <a:lvl3pPr marL="2468880" indent="0">
              <a:buNone/>
              <a:defRPr sz="3240"/>
            </a:lvl3pPr>
            <a:lvl4pPr marL="3703320" indent="0">
              <a:buNone/>
              <a:defRPr sz="2700"/>
            </a:lvl4pPr>
            <a:lvl5pPr marL="4937760" indent="0">
              <a:buNone/>
              <a:defRPr sz="2700"/>
            </a:lvl5pPr>
            <a:lvl6pPr marL="6172200" indent="0">
              <a:buNone/>
              <a:defRPr sz="2700"/>
            </a:lvl6pPr>
            <a:lvl7pPr marL="7406640" indent="0">
              <a:buNone/>
              <a:defRPr sz="2700"/>
            </a:lvl7pPr>
            <a:lvl8pPr marL="8641080" indent="0">
              <a:buNone/>
              <a:defRPr sz="2700"/>
            </a:lvl8pPr>
            <a:lvl9pPr marL="9875520" indent="0">
              <a:buNone/>
              <a:defRPr sz="2700"/>
            </a:lvl9pPr>
          </a:lstStyle>
          <a:p>
            <a:pPr lvl="0"/>
            <a:r>
              <a:rPr lang="en-US"/>
              <a:t>Click to edit Master text styles</a:t>
            </a:r>
          </a:p>
        </p:txBody>
      </p:sp>
      <p:sp>
        <p:nvSpPr>
          <p:cNvPr id="5" name="Date Placeholder 4">
            <a:extLst>
              <a:ext uri="{FF2B5EF4-FFF2-40B4-BE49-F238E27FC236}">
                <a16:creationId xmlns:a16="http://schemas.microsoft.com/office/drawing/2014/main" id="{434B8DF8-F725-0823-09F5-BC9D2AE8D88C}"/>
              </a:ext>
            </a:extLst>
          </p:cNvPr>
          <p:cNvSpPr>
            <a:spLocks noGrp="1"/>
          </p:cNvSpPr>
          <p:nvPr>
            <p:ph type="dt" sz="half" idx="10"/>
          </p:nvPr>
        </p:nvSpPr>
        <p:spPr/>
        <p:txBody>
          <a:bodyPr/>
          <a:lstStyle/>
          <a:p>
            <a:pPr>
              <a:defRPr/>
            </a:pPr>
            <a:endParaRPr lang="en-US"/>
          </a:p>
        </p:txBody>
      </p:sp>
      <p:sp>
        <p:nvSpPr>
          <p:cNvPr id="6" name="Footer Placeholder 5">
            <a:extLst>
              <a:ext uri="{FF2B5EF4-FFF2-40B4-BE49-F238E27FC236}">
                <a16:creationId xmlns:a16="http://schemas.microsoft.com/office/drawing/2014/main" id="{E27DD789-D875-16F3-C45C-2505BEA69272}"/>
              </a:ext>
            </a:extLst>
          </p:cNvPr>
          <p:cNvSpPr>
            <a:spLocks noGrp="1"/>
          </p:cNvSpPr>
          <p:nvPr>
            <p:ph type="ftr" sz="quarter" idx="11"/>
          </p:nvPr>
        </p:nvSpPr>
        <p:spPr/>
        <p:txBody>
          <a:bodyPr/>
          <a:lstStyle/>
          <a:p>
            <a:pPr>
              <a:defRPr/>
            </a:pPr>
            <a:endParaRPr lang="en-US"/>
          </a:p>
        </p:txBody>
      </p:sp>
      <p:sp>
        <p:nvSpPr>
          <p:cNvPr id="7" name="Slide Number Placeholder 6">
            <a:extLst>
              <a:ext uri="{FF2B5EF4-FFF2-40B4-BE49-F238E27FC236}">
                <a16:creationId xmlns:a16="http://schemas.microsoft.com/office/drawing/2014/main" id="{C314E6C6-D878-8220-CB1D-8447DD15FCA9}"/>
              </a:ext>
            </a:extLst>
          </p:cNvPr>
          <p:cNvSpPr>
            <a:spLocks noGrp="1"/>
          </p:cNvSpPr>
          <p:nvPr>
            <p:ph type="sldNum" sz="quarter" idx="12"/>
          </p:nvPr>
        </p:nvSpPr>
        <p:spPr/>
        <p:txBody>
          <a:bodyPr/>
          <a:lstStyle/>
          <a:p>
            <a:pPr>
              <a:defRPr/>
            </a:pPr>
            <a:fld id="{87F51DAE-E528-43E1-8BE0-91521416EFB0}" type="slidenum">
              <a:rPr lang="en-US" smtClean="0"/>
              <a:pPr>
                <a:defRPr/>
              </a:pPr>
              <a:t>‹#›</a:t>
            </a:fld>
            <a:endParaRPr lang="en-US"/>
          </a:p>
        </p:txBody>
      </p:sp>
    </p:spTree>
    <p:extLst>
      <p:ext uri="{BB962C8B-B14F-4D97-AF65-F5344CB8AC3E}">
        <p14:creationId xmlns:p14="http://schemas.microsoft.com/office/powerpoint/2010/main" val="431195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AF4E49-639E-EC4F-3867-830EABB47B40}"/>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325240D-5C41-D162-16D9-96065337B40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194D7A8-1C59-6E9A-1392-080618F8321B}"/>
              </a:ext>
            </a:extLst>
          </p:cNvPr>
          <p:cNvSpPr>
            <a:spLocks noGrp="1"/>
          </p:cNvSpPr>
          <p:nvPr>
            <p:ph type="dt" sz="half" idx="10"/>
          </p:nvPr>
        </p:nvSpPr>
        <p:spPr/>
        <p:txBody>
          <a:bodyPr/>
          <a:lstStyle/>
          <a:p>
            <a:pPr>
              <a:defRPr/>
            </a:pPr>
            <a:endParaRPr lang="en-US"/>
          </a:p>
        </p:txBody>
      </p:sp>
      <p:sp>
        <p:nvSpPr>
          <p:cNvPr id="5" name="Footer Placeholder 4">
            <a:extLst>
              <a:ext uri="{FF2B5EF4-FFF2-40B4-BE49-F238E27FC236}">
                <a16:creationId xmlns:a16="http://schemas.microsoft.com/office/drawing/2014/main" id="{20A025B0-2ABC-B8C4-ACC8-5D4C0AE3FD7F}"/>
              </a:ext>
            </a:extLst>
          </p:cNvPr>
          <p:cNvSpPr>
            <a:spLocks noGrp="1"/>
          </p:cNvSpPr>
          <p:nvPr>
            <p:ph type="ftr" sz="quarter" idx="11"/>
          </p:nvPr>
        </p:nvSpPr>
        <p:spPr/>
        <p:txBody>
          <a:bodyPr/>
          <a:lstStyle/>
          <a:p>
            <a:pPr>
              <a:defRPr/>
            </a:pPr>
            <a:endParaRPr lang="en-US"/>
          </a:p>
        </p:txBody>
      </p:sp>
      <p:sp>
        <p:nvSpPr>
          <p:cNvPr id="6" name="Slide Number Placeholder 5">
            <a:extLst>
              <a:ext uri="{FF2B5EF4-FFF2-40B4-BE49-F238E27FC236}">
                <a16:creationId xmlns:a16="http://schemas.microsoft.com/office/drawing/2014/main" id="{33AB23C3-2AFF-BD7D-DE8B-557597928E3E}"/>
              </a:ext>
            </a:extLst>
          </p:cNvPr>
          <p:cNvSpPr>
            <a:spLocks noGrp="1"/>
          </p:cNvSpPr>
          <p:nvPr>
            <p:ph type="sldNum" sz="quarter" idx="12"/>
          </p:nvPr>
        </p:nvSpPr>
        <p:spPr/>
        <p:txBody>
          <a:bodyPr/>
          <a:lstStyle/>
          <a:p>
            <a:pPr>
              <a:defRPr/>
            </a:pPr>
            <a:fld id="{2DA27A25-0059-41B6-A6E5-54D93C10805F}" type="slidenum">
              <a:rPr lang="en-US" smtClean="0"/>
              <a:pPr>
                <a:defRPr/>
              </a:pPr>
              <a:t>‹#›</a:t>
            </a:fld>
            <a:endParaRPr lang="en-US"/>
          </a:p>
        </p:txBody>
      </p:sp>
    </p:spTree>
    <p:extLst>
      <p:ext uri="{BB962C8B-B14F-4D97-AF65-F5344CB8AC3E}">
        <p14:creationId xmlns:p14="http://schemas.microsoft.com/office/powerpoint/2010/main" val="17761456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F32E333-43F4-0547-8F7F-27AEDF5F6037}"/>
              </a:ext>
            </a:extLst>
          </p:cNvPr>
          <p:cNvSpPr>
            <a:spLocks noGrp="1"/>
          </p:cNvSpPr>
          <p:nvPr>
            <p:ph type="title" orient="vert"/>
          </p:nvPr>
        </p:nvSpPr>
        <p:spPr>
          <a:xfrm>
            <a:off x="23557230" y="1168400"/>
            <a:ext cx="7098030" cy="18597882"/>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1F07AA3-99E8-22C1-3E14-05B42106431F}"/>
              </a:ext>
            </a:extLst>
          </p:cNvPr>
          <p:cNvSpPr>
            <a:spLocks noGrp="1"/>
          </p:cNvSpPr>
          <p:nvPr>
            <p:ph type="body" orient="vert" idx="1"/>
          </p:nvPr>
        </p:nvSpPr>
        <p:spPr>
          <a:xfrm>
            <a:off x="2263140" y="1168400"/>
            <a:ext cx="20882610" cy="1859788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A4DAB0D-C97E-A5E5-6EC9-8EF087AD5C82}"/>
              </a:ext>
            </a:extLst>
          </p:cNvPr>
          <p:cNvSpPr>
            <a:spLocks noGrp="1"/>
          </p:cNvSpPr>
          <p:nvPr>
            <p:ph type="dt" sz="half" idx="10"/>
          </p:nvPr>
        </p:nvSpPr>
        <p:spPr/>
        <p:txBody>
          <a:bodyPr/>
          <a:lstStyle/>
          <a:p>
            <a:pPr>
              <a:defRPr/>
            </a:pPr>
            <a:endParaRPr lang="en-US"/>
          </a:p>
        </p:txBody>
      </p:sp>
      <p:sp>
        <p:nvSpPr>
          <p:cNvPr id="5" name="Footer Placeholder 4">
            <a:extLst>
              <a:ext uri="{FF2B5EF4-FFF2-40B4-BE49-F238E27FC236}">
                <a16:creationId xmlns:a16="http://schemas.microsoft.com/office/drawing/2014/main" id="{C9A7A538-E902-B8B8-1942-90F94775496C}"/>
              </a:ext>
            </a:extLst>
          </p:cNvPr>
          <p:cNvSpPr>
            <a:spLocks noGrp="1"/>
          </p:cNvSpPr>
          <p:nvPr>
            <p:ph type="ftr" sz="quarter" idx="11"/>
          </p:nvPr>
        </p:nvSpPr>
        <p:spPr/>
        <p:txBody>
          <a:bodyPr/>
          <a:lstStyle/>
          <a:p>
            <a:pPr>
              <a:defRPr/>
            </a:pPr>
            <a:endParaRPr lang="en-US"/>
          </a:p>
        </p:txBody>
      </p:sp>
      <p:sp>
        <p:nvSpPr>
          <p:cNvPr id="6" name="Slide Number Placeholder 5">
            <a:extLst>
              <a:ext uri="{FF2B5EF4-FFF2-40B4-BE49-F238E27FC236}">
                <a16:creationId xmlns:a16="http://schemas.microsoft.com/office/drawing/2014/main" id="{3803D9F5-D47A-A655-2781-7082B5271F26}"/>
              </a:ext>
            </a:extLst>
          </p:cNvPr>
          <p:cNvSpPr>
            <a:spLocks noGrp="1"/>
          </p:cNvSpPr>
          <p:nvPr>
            <p:ph type="sldNum" sz="quarter" idx="12"/>
          </p:nvPr>
        </p:nvSpPr>
        <p:spPr/>
        <p:txBody>
          <a:bodyPr/>
          <a:lstStyle/>
          <a:p>
            <a:pPr>
              <a:defRPr/>
            </a:pPr>
            <a:fld id="{043B26BC-A2E6-4CDA-9F76-12293F26600A}" type="slidenum">
              <a:rPr lang="en-US" smtClean="0"/>
              <a:pPr>
                <a:defRPr/>
              </a:pPr>
              <a:t>‹#›</a:t>
            </a:fld>
            <a:endParaRPr lang="en-US"/>
          </a:p>
        </p:txBody>
      </p:sp>
    </p:spTree>
    <p:extLst>
      <p:ext uri="{BB962C8B-B14F-4D97-AF65-F5344CB8AC3E}">
        <p14:creationId xmlns:p14="http://schemas.microsoft.com/office/powerpoint/2010/main" val="10586264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D9AF906-FFDA-BC5E-D6CA-8F551C0D47C6}"/>
              </a:ext>
            </a:extLst>
          </p:cNvPr>
          <p:cNvSpPr>
            <a:spLocks noGrp="1"/>
          </p:cNvSpPr>
          <p:nvPr>
            <p:ph type="title"/>
          </p:nvPr>
        </p:nvSpPr>
        <p:spPr>
          <a:xfrm>
            <a:off x="2263140" y="1168401"/>
            <a:ext cx="28392120" cy="4241802"/>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906B5B4-6104-815A-4255-18281AC4785B}"/>
              </a:ext>
            </a:extLst>
          </p:cNvPr>
          <p:cNvSpPr>
            <a:spLocks noGrp="1"/>
          </p:cNvSpPr>
          <p:nvPr>
            <p:ph type="body" idx="1"/>
          </p:nvPr>
        </p:nvSpPr>
        <p:spPr>
          <a:xfrm>
            <a:off x="2263140" y="5842000"/>
            <a:ext cx="28392120" cy="1392428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84403DB-7E5B-6675-811D-197FF43FCE9A}"/>
              </a:ext>
            </a:extLst>
          </p:cNvPr>
          <p:cNvSpPr>
            <a:spLocks noGrp="1"/>
          </p:cNvSpPr>
          <p:nvPr>
            <p:ph type="dt" sz="half" idx="2"/>
          </p:nvPr>
        </p:nvSpPr>
        <p:spPr>
          <a:xfrm>
            <a:off x="2263140" y="20340322"/>
            <a:ext cx="7406640" cy="1168400"/>
          </a:xfrm>
          <a:prstGeom prst="rect">
            <a:avLst/>
          </a:prstGeom>
        </p:spPr>
        <p:txBody>
          <a:bodyPr vert="horz" lIns="91440" tIns="45720" rIns="91440" bIns="45720" rtlCol="0" anchor="ctr"/>
          <a:lstStyle>
            <a:lvl1pPr algn="l">
              <a:defRPr sz="3240">
                <a:solidFill>
                  <a:schemeClr val="tx1">
                    <a:tint val="82000"/>
                  </a:schemeClr>
                </a:solidFill>
              </a:defRPr>
            </a:lvl1pPr>
          </a:lstStyle>
          <a:p>
            <a:pPr>
              <a:defRPr/>
            </a:pPr>
            <a:endParaRPr lang="en-US"/>
          </a:p>
        </p:txBody>
      </p:sp>
      <p:sp>
        <p:nvSpPr>
          <p:cNvPr id="5" name="Footer Placeholder 4">
            <a:extLst>
              <a:ext uri="{FF2B5EF4-FFF2-40B4-BE49-F238E27FC236}">
                <a16:creationId xmlns:a16="http://schemas.microsoft.com/office/drawing/2014/main" id="{9D83C057-038C-4AD7-F3FA-B2E217DA2BA4}"/>
              </a:ext>
            </a:extLst>
          </p:cNvPr>
          <p:cNvSpPr>
            <a:spLocks noGrp="1"/>
          </p:cNvSpPr>
          <p:nvPr>
            <p:ph type="ftr" sz="quarter" idx="3"/>
          </p:nvPr>
        </p:nvSpPr>
        <p:spPr>
          <a:xfrm>
            <a:off x="10904220" y="20340322"/>
            <a:ext cx="11109960" cy="1168400"/>
          </a:xfrm>
          <a:prstGeom prst="rect">
            <a:avLst/>
          </a:prstGeom>
        </p:spPr>
        <p:txBody>
          <a:bodyPr vert="horz" lIns="91440" tIns="45720" rIns="91440" bIns="45720" rtlCol="0" anchor="ctr"/>
          <a:lstStyle>
            <a:lvl1pPr algn="ctr">
              <a:defRPr sz="3240">
                <a:solidFill>
                  <a:schemeClr val="tx1">
                    <a:tint val="82000"/>
                  </a:schemeClr>
                </a:solidFill>
              </a:defRPr>
            </a:lvl1pPr>
          </a:lstStyle>
          <a:p>
            <a:pPr>
              <a:defRPr/>
            </a:pPr>
            <a:endParaRPr lang="en-US"/>
          </a:p>
        </p:txBody>
      </p:sp>
      <p:sp>
        <p:nvSpPr>
          <p:cNvPr id="6" name="Slide Number Placeholder 5">
            <a:extLst>
              <a:ext uri="{FF2B5EF4-FFF2-40B4-BE49-F238E27FC236}">
                <a16:creationId xmlns:a16="http://schemas.microsoft.com/office/drawing/2014/main" id="{8F18FB2E-263D-B247-C21D-2836113D4C27}"/>
              </a:ext>
            </a:extLst>
          </p:cNvPr>
          <p:cNvSpPr>
            <a:spLocks noGrp="1"/>
          </p:cNvSpPr>
          <p:nvPr>
            <p:ph type="sldNum" sz="quarter" idx="4"/>
          </p:nvPr>
        </p:nvSpPr>
        <p:spPr>
          <a:xfrm>
            <a:off x="23248620" y="20340322"/>
            <a:ext cx="7406640" cy="1168400"/>
          </a:xfrm>
          <a:prstGeom prst="rect">
            <a:avLst/>
          </a:prstGeom>
        </p:spPr>
        <p:txBody>
          <a:bodyPr vert="horz" lIns="91440" tIns="45720" rIns="91440" bIns="45720" rtlCol="0" anchor="ctr"/>
          <a:lstStyle>
            <a:lvl1pPr algn="r">
              <a:defRPr sz="3240">
                <a:solidFill>
                  <a:schemeClr val="tx1">
                    <a:tint val="82000"/>
                  </a:schemeClr>
                </a:solidFill>
              </a:defRPr>
            </a:lvl1pPr>
          </a:lstStyle>
          <a:p>
            <a:pPr>
              <a:defRPr/>
            </a:pPr>
            <a:fld id="{469A0CB4-D18D-4AEF-B324-9EDF067D136D}" type="slidenum">
              <a:rPr lang="en-US" smtClean="0"/>
              <a:pPr>
                <a:defRPr/>
              </a:pPr>
              <a:t>‹#›</a:t>
            </a:fld>
            <a:endParaRPr lang="en-US"/>
          </a:p>
        </p:txBody>
      </p:sp>
    </p:spTree>
    <p:extLst>
      <p:ext uri="{BB962C8B-B14F-4D97-AF65-F5344CB8AC3E}">
        <p14:creationId xmlns:p14="http://schemas.microsoft.com/office/powerpoint/2010/main" val="22377372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2468880" rtl="0" eaLnBrk="1" latinLnBrk="0" hangingPunct="1">
        <a:lnSpc>
          <a:spcPct val="90000"/>
        </a:lnSpc>
        <a:spcBef>
          <a:spcPct val="0"/>
        </a:spcBef>
        <a:buNone/>
        <a:defRPr sz="11880" kern="1200">
          <a:solidFill>
            <a:schemeClr val="tx1"/>
          </a:solidFill>
          <a:latin typeface="+mj-lt"/>
          <a:ea typeface="+mj-ea"/>
          <a:cs typeface="+mj-cs"/>
        </a:defRPr>
      </a:lvl1pPr>
    </p:titleStyle>
    <p:bodyStyle>
      <a:lvl1pPr marL="617220" indent="-617220" algn="l" defTabSz="2468880" rtl="0" eaLnBrk="1" latinLnBrk="0" hangingPunct="1">
        <a:lnSpc>
          <a:spcPct val="90000"/>
        </a:lnSpc>
        <a:spcBef>
          <a:spcPts val="2700"/>
        </a:spcBef>
        <a:buFont typeface="Arial" panose="020B0604020202020204" pitchFamily="34" charset="0"/>
        <a:buChar char="•"/>
        <a:defRPr sz="7560" kern="1200">
          <a:solidFill>
            <a:schemeClr val="tx1"/>
          </a:solidFill>
          <a:latin typeface="+mn-lt"/>
          <a:ea typeface="+mn-ea"/>
          <a:cs typeface="+mn-cs"/>
        </a:defRPr>
      </a:lvl1pPr>
      <a:lvl2pPr marL="1851660" indent="-617220" algn="l" defTabSz="2468880" rtl="0" eaLnBrk="1" latinLnBrk="0" hangingPunct="1">
        <a:lnSpc>
          <a:spcPct val="90000"/>
        </a:lnSpc>
        <a:spcBef>
          <a:spcPts val="1350"/>
        </a:spcBef>
        <a:buFont typeface="Arial" panose="020B0604020202020204" pitchFamily="34" charset="0"/>
        <a:buChar char="•"/>
        <a:defRPr sz="6480" kern="1200">
          <a:solidFill>
            <a:schemeClr val="tx1"/>
          </a:solidFill>
          <a:latin typeface="+mn-lt"/>
          <a:ea typeface="+mn-ea"/>
          <a:cs typeface="+mn-cs"/>
        </a:defRPr>
      </a:lvl2pPr>
      <a:lvl3pPr marL="3086100" indent="-617220" algn="l" defTabSz="2468880" rtl="0" eaLnBrk="1" latinLnBrk="0" hangingPunct="1">
        <a:lnSpc>
          <a:spcPct val="90000"/>
        </a:lnSpc>
        <a:spcBef>
          <a:spcPts val="1350"/>
        </a:spcBef>
        <a:buFont typeface="Arial" panose="020B0604020202020204" pitchFamily="34" charset="0"/>
        <a:buChar char="•"/>
        <a:defRPr sz="5400" kern="1200">
          <a:solidFill>
            <a:schemeClr val="tx1"/>
          </a:solidFill>
          <a:latin typeface="+mn-lt"/>
          <a:ea typeface="+mn-ea"/>
          <a:cs typeface="+mn-cs"/>
        </a:defRPr>
      </a:lvl3pPr>
      <a:lvl4pPr marL="4320540" indent="-617220" algn="l" defTabSz="2468880" rtl="0" eaLnBrk="1" latinLnBrk="0" hangingPunct="1">
        <a:lnSpc>
          <a:spcPct val="90000"/>
        </a:lnSpc>
        <a:spcBef>
          <a:spcPts val="1350"/>
        </a:spcBef>
        <a:buFont typeface="Arial" panose="020B0604020202020204" pitchFamily="34" charset="0"/>
        <a:buChar char="•"/>
        <a:defRPr sz="4860" kern="1200">
          <a:solidFill>
            <a:schemeClr val="tx1"/>
          </a:solidFill>
          <a:latin typeface="+mn-lt"/>
          <a:ea typeface="+mn-ea"/>
          <a:cs typeface="+mn-cs"/>
        </a:defRPr>
      </a:lvl4pPr>
      <a:lvl5pPr marL="5554980" indent="-617220" algn="l" defTabSz="2468880" rtl="0" eaLnBrk="1" latinLnBrk="0" hangingPunct="1">
        <a:lnSpc>
          <a:spcPct val="90000"/>
        </a:lnSpc>
        <a:spcBef>
          <a:spcPts val="1350"/>
        </a:spcBef>
        <a:buFont typeface="Arial" panose="020B0604020202020204" pitchFamily="34" charset="0"/>
        <a:buChar char="•"/>
        <a:defRPr sz="4860" kern="1200">
          <a:solidFill>
            <a:schemeClr val="tx1"/>
          </a:solidFill>
          <a:latin typeface="+mn-lt"/>
          <a:ea typeface="+mn-ea"/>
          <a:cs typeface="+mn-cs"/>
        </a:defRPr>
      </a:lvl5pPr>
      <a:lvl6pPr marL="6789420" indent="-617220" algn="l" defTabSz="2468880" rtl="0" eaLnBrk="1" latinLnBrk="0" hangingPunct="1">
        <a:lnSpc>
          <a:spcPct val="90000"/>
        </a:lnSpc>
        <a:spcBef>
          <a:spcPts val="1350"/>
        </a:spcBef>
        <a:buFont typeface="Arial" panose="020B0604020202020204" pitchFamily="34" charset="0"/>
        <a:buChar char="•"/>
        <a:defRPr sz="4860" kern="1200">
          <a:solidFill>
            <a:schemeClr val="tx1"/>
          </a:solidFill>
          <a:latin typeface="+mn-lt"/>
          <a:ea typeface="+mn-ea"/>
          <a:cs typeface="+mn-cs"/>
        </a:defRPr>
      </a:lvl6pPr>
      <a:lvl7pPr marL="8023860" indent="-617220" algn="l" defTabSz="2468880" rtl="0" eaLnBrk="1" latinLnBrk="0" hangingPunct="1">
        <a:lnSpc>
          <a:spcPct val="90000"/>
        </a:lnSpc>
        <a:spcBef>
          <a:spcPts val="1350"/>
        </a:spcBef>
        <a:buFont typeface="Arial" panose="020B0604020202020204" pitchFamily="34" charset="0"/>
        <a:buChar char="•"/>
        <a:defRPr sz="4860" kern="1200">
          <a:solidFill>
            <a:schemeClr val="tx1"/>
          </a:solidFill>
          <a:latin typeface="+mn-lt"/>
          <a:ea typeface="+mn-ea"/>
          <a:cs typeface="+mn-cs"/>
        </a:defRPr>
      </a:lvl7pPr>
      <a:lvl8pPr marL="9258300" indent="-617220" algn="l" defTabSz="2468880" rtl="0" eaLnBrk="1" latinLnBrk="0" hangingPunct="1">
        <a:lnSpc>
          <a:spcPct val="90000"/>
        </a:lnSpc>
        <a:spcBef>
          <a:spcPts val="1350"/>
        </a:spcBef>
        <a:buFont typeface="Arial" panose="020B0604020202020204" pitchFamily="34" charset="0"/>
        <a:buChar char="•"/>
        <a:defRPr sz="4860" kern="1200">
          <a:solidFill>
            <a:schemeClr val="tx1"/>
          </a:solidFill>
          <a:latin typeface="+mn-lt"/>
          <a:ea typeface="+mn-ea"/>
          <a:cs typeface="+mn-cs"/>
        </a:defRPr>
      </a:lvl8pPr>
      <a:lvl9pPr marL="10492740" indent="-617220" algn="l" defTabSz="2468880" rtl="0" eaLnBrk="1" latinLnBrk="0" hangingPunct="1">
        <a:lnSpc>
          <a:spcPct val="90000"/>
        </a:lnSpc>
        <a:spcBef>
          <a:spcPts val="1350"/>
        </a:spcBef>
        <a:buFont typeface="Arial" panose="020B0604020202020204" pitchFamily="34" charset="0"/>
        <a:buChar char="•"/>
        <a:defRPr sz="4860" kern="1200">
          <a:solidFill>
            <a:schemeClr val="tx1"/>
          </a:solidFill>
          <a:latin typeface="+mn-lt"/>
          <a:ea typeface="+mn-ea"/>
          <a:cs typeface="+mn-cs"/>
        </a:defRPr>
      </a:lvl9pPr>
    </p:bodyStyle>
    <p:otherStyle>
      <a:defPPr>
        <a:defRPr lang="en-US"/>
      </a:defPPr>
      <a:lvl1pPr marL="0" algn="l" defTabSz="2468880" rtl="0" eaLnBrk="1" latinLnBrk="0" hangingPunct="1">
        <a:defRPr sz="4860" kern="1200">
          <a:solidFill>
            <a:schemeClr val="tx1"/>
          </a:solidFill>
          <a:latin typeface="+mn-lt"/>
          <a:ea typeface="+mn-ea"/>
          <a:cs typeface="+mn-cs"/>
        </a:defRPr>
      </a:lvl1pPr>
      <a:lvl2pPr marL="1234440" algn="l" defTabSz="2468880" rtl="0" eaLnBrk="1" latinLnBrk="0" hangingPunct="1">
        <a:defRPr sz="4860" kern="1200">
          <a:solidFill>
            <a:schemeClr val="tx1"/>
          </a:solidFill>
          <a:latin typeface="+mn-lt"/>
          <a:ea typeface="+mn-ea"/>
          <a:cs typeface="+mn-cs"/>
        </a:defRPr>
      </a:lvl2pPr>
      <a:lvl3pPr marL="2468880" algn="l" defTabSz="2468880" rtl="0" eaLnBrk="1" latinLnBrk="0" hangingPunct="1">
        <a:defRPr sz="4860" kern="1200">
          <a:solidFill>
            <a:schemeClr val="tx1"/>
          </a:solidFill>
          <a:latin typeface="+mn-lt"/>
          <a:ea typeface="+mn-ea"/>
          <a:cs typeface="+mn-cs"/>
        </a:defRPr>
      </a:lvl3pPr>
      <a:lvl4pPr marL="3703320" algn="l" defTabSz="2468880" rtl="0" eaLnBrk="1" latinLnBrk="0" hangingPunct="1">
        <a:defRPr sz="4860" kern="1200">
          <a:solidFill>
            <a:schemeClr val="tx1"/>
          </a:solidFill>
          <a:latin typeface="+mn-lt"/>
          <a:ea typeface="+mn-ea"/>
          <a:cs typeface="+mn-cs"/>
        </a:defRPr>
      </a:lvl4pPr>
      <a:lvl5pPr marL="4937760" algn="l" defTabSz="2468880" rtl="0" eaLnBrk="1" latinLnBrk="0" hangingPunct="1">
        <a:defRPr sz="4860" kern="1200">
          <a:solidFill>
            <a:schemeClr val="tx1"/>
          </a:solidFill>
          <a:latin typeface="+mn-lt"/>
          <a:ea typeface="+mn-ea"/>
          <a:cs typeface="+mn-cs"/>
        </a:defRPr>
      </a:lvl5pPr>
      <a:lvl6pPr marL="6172200" algn="l" defTabSz="2468880" rtl="0" eaLnBrk="1" latinLnBrk="0" hangingPunct="1">
        <a:defRPr sz="4860" kern="1200">
          <a:solidFill>
            <a:schemeClr val="tx1"/>
          </a:solidFill>
          <a:latin typeface="+mn-lt"/>
          <a:ea typeface="+mn-ea"/>
          <a:cs typeface="+mn-cs"/>
        </a:defRPr>
      </a:lvl6pPr>
      <a:lvl7pPr marL="7406640" algn="l" defTabSz="2468880" rtl="0" eaLnBrk="1" latinLnBrk="0" hangingPunct="1">
        <a:defRPr sz="4860" kern="1200">
          <a:solidFill>
            <a:schemeClr val="tx1"/>
          </a:solidFill>
          <a:latin typeface="+mn-lt"/>
          <a:ea typeface="+mn-ea"/>
          <a:cs typeface="+mn-cs"/>
        </a:defRPr>
      </a:lvl7pPr>
      <a:lvl8pPr marL="8641080" algn="l" defTabSz="2468880" rtl="0" eaLnBrk="1" latinLnBrk="0" hangingPunct="1">
        <a:defRPr sz="4860" kern="1200">
          <a:solidFill>
            <a:schemeClr val="tx1"/>
          </a:solidFill>
          <a:latin typeface="+mn-lt"/>
          <a:ea typeface="+mn-ea"/>
          <a:cs typeface="+mn-cs"/>
        </a:defRPr>
      </a:lvl8pPr>
      <a:lvl9pPr marL="9875520" algn="l" defTabSz="2468880" rtl="0" eaLnBrk="1" latinLnBrk="0" hangingPunct="1">
        <a:defRPr sz="486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0">
          <a:gsLst>
            <a:gs pos="0">
              <a:srgbClr val="FFFFFF"/>
            </a:gs>
            <a:gs pos="100000">
              <a:srgbClr val="1482A5"/>
            </a:gs>
          </a:gsLst>
          <a:lin ang="5400000" scaled="1"/>
        </a:gradFill>
        <a:effectLst/>
      </p:bgPr>
    </p:bg>
    <p:spTree>
      <p:nvGrpSpPr>
        <p:cNvPr id="1" name=""/>
        <p:cNvGrpSpPr/>
        <p:nvPr/>
      </p:nvGrpSpPr>
      <p:grpSpPr>
        <a:xfrm>
          <a:off x="0" y="0"/>
          <a:ext cx="0" cy="0"/>
          <a:chOff x="0" y="0"/>
          <a:chExt cx="0" cy="0"/>
        </a:xfrm>
      </p:grpSpPr>
      <p:pic>
        <p:nvPicPr>
          <p:cNvPr id="1034" name="Picture 10" descr="Blue gradient 2024 background">
            <a:extLst>
              <a:ext uri="{FF2B5EF4-FFF2-40B4-BE49-F238E27FC236}">
                <a16:creationId xmlns:a16="http://schemas.microsoft.com/office/drawing/2014/main" id="{AB813E10-857B-5505-411A-16BAE72894B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958" r="5292"/>
          <a:stretch>
            <a:fillRect/>
          </a:stretch>
        </p:blipFill>
        <p:spPr bwMode="auto">
          <a:xfrm>
            <a:off x="-1" y="0"/>
            <a:ext cx="32918401" cy="21945600"/>
          </a:xfrm>
          <a:prstGeom prst="rect">
            <a:avLst/>
          </a:prstGeom>
          <a:noFill/>
          <a:extLst>
            <a:ext uri="{909E8E84-426E-40DD-AFC4-6F175D3DCCD1}">
              <a14:hiddenFill xmlns:a14="http://schemas.microsoft.com/office/drawing/2010/main">
                <a:solidFill>
                  <a:srgbClr val="FFFFFF"/>
                </a:solidFill>
              </a14:hiddenFill>
            </a:ext>
          </a:extLst>
        </p:spPr>
      </p:pic>
      <p:sp>
        <p:nvSpPr>
          <p:cNvPr id="41" name="Title 11">
            <a:extLst>
              <a:ext uri="{FF2B5EF4-FFF2-40B4-BE49-F238E27FC236}">
                <a16:creationId xmlns:a16="http://schemas.microsoft.com/office/drawing/2014/main" id="{8785E597-B0C8-4CA8-9A56-A0F3996D088D}"/>
              </a:ext>
            </a:extLst>
          </p:cNvPr>
          <p:cNvSpPr txBox="1"/>
          <p:nvPr/>
        </p:nvSpPr>
        <p:spPr>
          <a:xfrm>
            <a:off x="4267200" y="923679"/>
            <a:ext cx="24384000" cy="1831290"/>
          </a:xfrm>
          <a:prstGeom prst="rect">
            <a:avLst/>
          </a:prstGeom>
        </p:spPr>
        <p:txBody>
          <a:bodyPr lIns="85344" tIns="42672" rIns="85344" bIns="42672"/>
          <a:lstStyle>
            <a:defPPr>
              <a:defRPr kern="1200"/>
            </a:defPPr>
            <a:lvl1pPr algn="ctr" defTabSz="4389028" rtl="0" eaLnBrk="1" latinLnBrk="0" hangingPunct="1">
              <a:spcBef>
                <a:spcPct val="0"/>
              </a:spcBef>
              <a:buNone/>
              <a:defRPr sz="13400" kern="1200">
                <a:solidFill>
                  <a:schemeClr val="tx1"/>
                </a:solidFill>
                <a:latin typeface="+mj-lt"/>
                <a:ea typeface="+mj-ea"/>
                <a:cs typeface="+mj-cs"/>
              </a:defRPr>
            </a:lvl1pPr>
          </a:lstStyle>
          <a:p>
            <a:r>
              <a:rPr lang="en-US" sz="6000" b="1" dirty="0">
                <a:solidFill>
                  <a:schemeClr val="bg1"/>
                </a:solidFill>
                <a:latin typeface="Arial" panose="020B0604020202020204" pitchFamily="34" charset="0"/>
                <a:cs typeface="Arial" panose="020B0604020202020204" pitchFamily="34" charset="0"/>
              </a:rPr>
              <a:t>The impact of our emotions on </a:t>
            </a:r>
            <a:r>
              <a:rPr lang="en-US" sz="6000" b="1">
                <a:solidFill>
                  <a:schemeClr val="bg1"/>
                </a:solidFill>
                <a:latin typeface="Arial" panose="020B0604020202020204" pitchFamily="34" charset="0"/>
                <a:cs typeface="Arial" panose="020B0604020202020204" pitchFamily="34" charset="0"/>
              </a:rPr>
              <a:t>Emotional Intelligence </a:t>
            </a:r>
            <a:endParaRPr lang="en-US" sz="5700" b="1" dirty="0">
              <a:solidFill>
                <a:schemeClr val="bg1"/>
              </a:solidFill>
              <a:latin typeface="Libre Baskerville" panose="02000000000000000000" pitchFamily="2" charset="0"/>
            </a:endParaRPr>
          </a:p>
        </p:txBody>
      </p:sp>
      <p:sp>
        <p:nvSpPr>
          <p:cNvPr id="42" name="Text Placeholder 16">
            <a:extLst>
              <a:ext uri="{FF2B5EF4-FFF2-40B4-BE49-F238E27FC236}">
                <a16:creationId xmlns:a16="http://schemas.microsoft.com/office/drawing/2014/main" id="{EBC3B70E-A392-4069-A147-C1FCF37051AF}"/>
              </a:ext>
            </a:extLst>
          </p:cNvPr>
          <p:cNvSpPr txBox="1"/>
          <p:nvPr/>
        </p:nvSpPr>
        <p:spPr>
          <a:xfrm>
            <a:off x="4419600" y="2209800"/>
            <a:ext cx="24384000" cy="1932837"/>
          </a:xfrm>
          <a:prstGeom prst="rect">
            <a:avLst/>
          </a:prstGeom>
        </p:spPr>
        <p:txBody>
          <a:bodyPr lIns="85344" tIns="42672" rIns="85344" bIns="42672">
            <a:spAutoFit/>
          </a:bodyPr>
          <a:lstStyle>
            <a:defPPr>
              <a:defRPr kern="1200"/>
            </a:defPPr>
            <a:lvl1pPr marL="0" indent="0" algn="l" defTabSz="4389028" rtl="0" eaLnBrk="1" latinLnBrk="0" hangingPunct="1">
              <a:spcBef>
                <a:spcPct val="20000"/>
              </a:spcBef>
              <a:buFont typeface="Arial" pitchFamily="34" charset="0"/>
              <a:buNone/>
              <a:defRPr sz="13400" kern="1200" baseline="0">
                <a:solidFill>
                  <a:schemeClr val="tx1"/>
                </a:solidFill>
                <a:latin typeface="+mn-lt"/>
                <a:ea typeface="+mn-ea"/>
                <a:cs typeface="+mn-cs"/>
              </a:defRPr>
            </a:lvl1pPr>
            <a:lvl2pPr marL="3566086" indent="-1371572" algn="l" defTabSz="4389028" rtl="0" eaLnBrk="1" latinLnBrk="0" hangingPunct="1">
              <a:spcBef>
                <a:spcPct val="20000"/>
              </a:spcBef>
              <a:buFont typeface="Arial" pitchFamily="34" charset="0"/>
              <a:buChar char="–"/>
              <a:defRPr sz="13400" kern="1200">
                <a:solidFill>
                  <a:schemeClr val="tx1"/>
                </a:solidFill>
                <a:latin typeface="+mn-lt"/>
                <a:ea typeface="+mn-ea"/>
                <a:cs typeface="+mn-cs"/>
              </a:defRPr>
            </a:lvl2pPr>
            <a:lvl3pPr marL="5486286" indent="-1097257" algn="l" defTabSz="4389028" rtl="0" eaLnBrk="1" latinLnBrk="0" hangingPunct="1">
              <a:spcBef>
                <a:spcPct val="20000"/>
              </a:spcBef>
              <a:buFont typeface="Arial" pitchFamily="34" charset="0"/>
              <a:buChar char="•"/>
              <a:defRPr sz="11500" kern="1200">
                <a:solidFill>
                  <a:schemeClr val="tx1"/>
                </a:solidFill>
                <a:latin typeface="+mn-lt"/>
                <a:ea typeface="+mn-ea"/>
                <a:cs typeface="+mn-cs"/>
              </a:defRPr>
            </a:lvl3pPr>
            <a:lvl4pPr marL="7680800" indent="-1097257" algn="l" defTabSz="4389028" rtl="0" eaLnBrk="1" latinLnBrk="0" hangingPunct="1">
              <a:spcBef>
                <a:spcPct val="20000"/>
              </a:spcBef>
              <a:buFont typeface="Arial" pitchFamily="34" charset="0"/>
              <a:buChar char="–"/>
              <a:defRPr sz="9700" kern="1200">
                <a:solidFill>
                  <a:schemeClr val="tx1"/>
                </a:solidFill>
                <a:latin typeface="+mn-lt"/>
                <a:ea typeface="+mn-ea"/>
                <a:cs typeface="+mn-cs"/>
              </a:defRPr>
            </a:lvl4pPr>
            <a:lvl5pPr marL="9875314" indent="-1097257" algn="l" defTabSz="4389028" rtl="0" eaLnBrk="1" latinLnBrk="0" hangingPunct="1">
              <a:spcBef>
                <a:spcPct val="20000"/>
              </a:spcBef>
              <a:buFont typeface="Arial" pitchFamily="34" charset="0"/>
              <a:buChar char="»"/>
              <a:defRPr sz="9700" kern="1200">
                <a:solidFill>
                  <a:schemeClr val="tx1"/>
                </a:solidFill>
                <a:latin typeface="+mn-lt"/>
                <a:ea typeface="+mn-ea"/>
                <a:cs typeface="+mn-cs"/>
              </a:defRPr>
            </a:lvl5pPr>
            <a:lvl6pPr marL="12069828" indent="-1097257" algn="l" defTabSz="4389028" rtl="0" eaLnBrk="1" latinLnBrk="0" hangingPunct="1">
              <a:spcBef>
                <a:spcPct val="20000"/>
              </a:spcBef>
              <a:buFont typeface="Arial" pitchFamily="34" charset="0"/>
              <a:buChar char="•"/>
              <a:defRPr sz="9700" kern="1200">
                <a:solidFill>
                  <a:schemeClr val="tx1"/>
                </a:solidFill>
                <a:latin typeface="+mn-lt"/>
                <a:ea typeface="+mn-ea"/>
                <a:cs typeface="+mn-cs"/>
              </a:defRPr>
            </a:lvl6pPr>
            <a:lvl7pPr marL="14264342" indent="-1097257" algn="l" defTabSz="4389028" rtl="0" eaLnBrk="1" latinLnBrk="0" hangingPunct="1">
              <a:spcBef>
                <a:spcPct val="20000"/>
              </a:spcBef>
              <a:buFont typeface="Arial" pitchFamily="34" charset="0"/>
              <a:buChar char="•"/>
              <a:defRPr sz="9700" kern="1200">
                <a:solidFill>
                  <a:schemeClr val="tx1"/>
                </a:solidFill>
                <a:latin typeface="+mn-lt"/>
                <a:ea typeface="+mn-ea"/>
                <a:cs typeface="+mn-cs"/>
              </a:defRPr>
            </a:lvl7pPr>
            <a:lvl8pPr marL="16458857" indent="-1097257" algn="l" defTabSz="4389028" rtl="0" eaLnBrk="1" latinLnBrk="0" hangingPunct="1">
              <a:spcBef>
                <a:spcPct val="20000"/>
              </a:spcBef>
              <a:buFont typeface="Arial" pitchFamily="34" charset="0"/>
              <a:buChar char="•"/>
              <a:defRPr sz="9700" kern="1200">
                <a:solidFill>
                  <a:schemeClr val="tx1"/>
                </a:solidFill>
                <a:latin typeface="+mn-lt"/>
                <a:ea typeface="+mn-ea"/>
                <a:cs typeface="+mn-cs"/>
              </a:defRPr>
            </a:lvl8pPr>
            <a:lvl9pPr marL="18653371" indent="-1097257" algn="l" defTabSz="4389028" rtl="0" eaLnBrk="1" latinLnBrk="0" hangingPunct="1">
              <a:spcBef>
                <a:spcPct val="20000"/>
              </a:spcBef>
              <a:buFont typeface="Arial" pitchFamily="34" charset="0"/>
              <a:buChar char="•"/>
              <a:defRPr sz="9700" kern="1200">
                <a:solidFill>
                  <a:schemeClr val="tx1"/>
                </a:solidFill>
                <a:latin typeface="+mn-lt"/>
                <a:ea typeface="+mn-ea"/>
                <a:cs typeface="+mn-cs"/>
              </a:defRPr>
            </a:lvl9pPr>
          </a:lstStyle>
          <a:p>
            <a:pPr algn="ctr"/>
            <a:r>
              <a:rPr lang="en-US" sz="4000" b="1" dirty="0">
                <a:solidFill>
                  <a:schemeClr val="bg1"/>
                </a:solidFill>
                <a:latin typeface="Arial" panose="020B0604020202020204" pitchFamily="34" charset="0"/>
                <a:cs typeface="Arial" panose="020B0604020202020204" pitchFamily="34" charset="0"/>
              </a:rPr>
              <a:t>Rozalia-Mia Dragan</a:t>
            </a:r>
            <a:br>
              <a:rPr lang="en-US" sz="4000" b="1" dirty="0">
                <a:solidFill>
                  <a:schemeClr val="bg1"/>
                </a:solidFill>
                <a:latin typeface="Arial" panose="020B0604020202020204" pitchFamily="34" charset="0"/>
                <a:cs typeface="Arial" panose="020B0604020202020204" pitchFamily="34" charset="0"/>
              </a:rPr>
            </a:br>
            <a:r>
              <a:rPr lang="en-US" sz="4000" b="1" dirty="0">
                <a:solidFill>
                  <a:schemeClr val="bg1"/>
                </a:solidFill>
                <a:latin typeface="Arial" panose="020B0604020202020204" pitchFamily="34" charset="0"/>
                <a:cs typeface="Arial" panose="020B0604020202020204" pitchFamily="34" charset="0"/>
              </a:rPr>
              <a:t>Student ID: 2330749</a:t>
            </a:r>
            <a:br>
              <a:rPr lang="en-US" sz="4000" b="1" dirty="0">
                <a:solidFill>
                  <a:schemeClr val="bg1"/>
                </a:solidFill>
                <a:latin typeface="Arial" panose="020B0604020202020204" pitchFamily="34" charset="0"/>
                <a:cs typeface="Arial" panose="020B0604020202020204" pitchFamily="34" charset="0"/>
              </a:rPr>
            </a:br>
            <a:r>
              <a:rPr lang="en-US" sz="4000" b="1" dirty="0">
                <a:solidFill>
                  <a:schemeClr val="bg1"/>
                </a:solidFill>
                <a:latin typeface="Arial" panose="020B0604020202020204" pitchFamily="34" charset="0"/>
                <a:cs typeface="Arial" panose="020B0604020202020204" pitchFamily="34" charset="0"/>
              </a:rPr>
              <a:t>Module Title: LCLM 5006 Developing Emotional Intelligence Skills</a:t>
            </a:r>
            <a:endParaRPr lang="en-US" sz="3700" b="1" dirty="0">
              <a:solidFill>
                <a:schemeClr val="bg1"/>
              </a:solidFill>
              <a:latin typeface="Montserrat Light" panose="00000400000000000000" pitchFamily="50" charset="0"/>
            </a:endParaRPr>
          </a:p>
        </p:txBody>
      </p:sp>
      <p:sp>
        <p:nvSpPr>
          <p:cNvPr id="46" name="Rectangle 45">
            <a:extLst>
              <a:ext uri="{FF2B5EF4-FFF2-40B4-BE49-F238E27FC236}">
                <a16:creationId xmlns:a16="http://schemas.microsoft.com/office/drawing/2014/main" id="{2C718E78-BDD8-4BAD-851F-D423AE935B0D}"/>
              </a:ext>
            </a:extLst>
          </p:cNvPr>
          <p:cNvSpPr/>
          <p:nvPr/>
        </p:nvSpPr>
        <p:spPr>
          <a:xfrm>
            <a:off x="533400" y="5486400"/>
            <a:ext cx="7924800" cy="6248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kern="1200"/>
            </a:defPPr>
          </a:lstStyle>
          <a:p>
            <a:pPr algn="just"/>
            <a:endParaRPr lang="en-GB" sz="2500" dirty="0">
              <a:solidFill>
                <a:schemeClr val="tx1"/>
              </a:solidFill>
              <a:latin typeface="Arial" panose="020B0604020202020204" pitchFamily="34" charset="0"/>
              <a:cs typeface="Arial" panose="020B0604020202020204" pitchFamily="34" charset="0"/>
            </a:endParaRPr>
          </a:p>
          <a:p>
            <a:pPr algn="just"/>
            <a:endParaRPr lang="en-GB" sz="2500" dirty="0">
              <a:solidFill>
                <a:schemeClr val="tx1"/>
              </a:solidFill>
              <a:latin typeface="Arial" panose="020B0604020202020204" pitchFamily="34" charset="0"/>
              <a:cs typeface="Arial" panose="020B0604020202020204" pitchFamily="34" charset="0"/>
            </a:endParaRPr>
          </a:p>
          <a:p>
            <a:pPr algn="just"/>
            <a:r>
              <a:rPr lang="en-GB" sz="2500" dirty="0">
                <a:solidFill>
                  <a:schemeClr val="tx1"/>
                </a:solidFill>
                <a:latin typeface="Arial" panose="020B0604020202020204" pitchFamily="34" charset="0"/>
                <a:cs typeface="Arial" panose="020B0604020202020204" pitchFamily="34" charset="0"/>
              </a:rPr>
              <a:t>Emotional Intelligence (EI) is defined as the ability to recognise, understand, manage, and use emotions effectively in oneself and others (Mayer, Salovey &amp; Caruso, 2004). Goleman (1995) emphasises that self-awareness is the foundation of emotional intelligence, suggesting that individuals who are disconnected from their own emotions struggle to interpret emotions in others. Within higher education, emotional intelligence is closely linked to stress management, motivation, academic engagement, and performance (Schutte et al., 2007). This poster critically discusses how personal emotions influence emotional intelligence and how students can develop mindfulness to enhance academic success.</a:t>
            </a:r>
            <a:endParaRPr lang="en-US" sz="2500" dirty="0">
              <a:solidFill>
                <a:schemeClr val="tx1"/>
              </a:solidFill>
              <a:latin typeface="Arial" panose="020B0604020202020204" pitchFamily="34" charset="0"/>
              <a:ea typeface="Open Sans" panose="020B0606030504020204" pitchFamily="34" charset="0"/>
              <a:cs typeface="Arial" panose="020B0604020202020204" pitchFamily="34" charset="0"/>
            </a:endParaRPr>
          </a:p>
          <a:p>
            <a:pPr algn="ctr"/>
            <a:endParaRPr lang="en-US" sz="2500" dirty="0">
              <a:latin typeface="+mj-lt"/>
            </a:endParaRPr>
          </a:p>
        </p:txBody>
      </p:sp>
      <p:sp>
        <p:nvSpPr>
          <p:cNvPr id="47" name="Rectangle 46">
            <a:extLst>
              <a:ext uri="{FF2B5EF4-FFF2-40B4-BE49-F238E27FC236}">
                <a16:creationId xmlns:a16="http://schemas.microsoft.com/office/drawing/2014/main" id="{B9C39BF6-8B9A-45D3-A730-4CDDF5EAA7F1}"/>
              </a:ext>
            </a:extLst>
          </p:cNvPr>
          <p:cNvSpPr/>
          <p:nvPr/>
        </p:nvSpPr>
        <p:spPr>
          <a:xfrm>
            <a:off x="16383001" y="5334000"/>
            <a:ext cx="8229600" cy="7696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kern="1200"/>
            </a:defPPr>
          </a:lstStyle>
          <a:p>
            <a:pPr algn="just"/>
            <a:endParaRPr lang="en-GB" sz="2500" dirty="0">
              <a:solidFill>
                <a:schemeClr val="tx1"/>
              </a:solidFill>
              <a:latin typeface="Arial" panose="020B0604020202020204" pitchFamily="34" charset="0"/>
              <a:cs typeface="Arial" panose="020B0604020202020204" pitchFamily="34" charset="0"/>
            </a:endParaRPr>
          </a:p>
          <a:p>
            <a:pPr algn="just"/>
            <a:endParaRPr lang="en-GB" sz="2500" dirty="0">
              <a:solidFill>
                <a:schemeClr val="tx1"/>
              </a:solidFill>
              <a:latin typeface="Arial" panose="020B0604020202020204" pitchFamily="34" charset="0"/>
              <a:cs typeface="Arial" panose="020B0604020202020204" pitchFamily="34" charset="0"/>
            </a:endParaRPr>
          </a:p>
          <a:p>
            <a:pPr algn="just"/>
            <a:r>
              <a:rPr lang="en-GB" sz="2500" dirty="0">
                <a:solidFill>
                  <a:schemeClr val="tx1"/>
                </a:solidFill>
                <a:latin typeface="Arial" panose="020B0604020202020204" pitchFamily="34" charset="0"/>
                <a:cs typeface="Arial" panose="020B0604020202020204" pitchFamily="34" charset="0"/>
              </a:rPr>
              <a:t>Research indicates that emotional intelligence positively influences academic achievement by improving motivation, resilience, and stress tolerance (Schutte et al., 2007).</a:t>
            </a:r>
          </a:p>
          <a:p>
            <a:pPr algn="just"/>
            <a:r>
              <a:rPr lang="en-GB" sz="2500" b="1" dirty="0">
                <a:solidFill>
                  <a:schemeClr val="tx1"/>
                </a:solidFill>
                <a:latin typeface="Arial" panose="020B0604020202020204" pitchFamily="34" charset="0"/>
                <a:cs typeface="Arial" panose="020B0604020202020204" pitchFamily="34" charset="0"/>
              </a:rPr>
              <a:t>Key factors contributing to success:</a:t>
            </a:r>
            <a:endParaRPr lang="en-GB" sz="2500" dirty="0">
              <a:solidFill>
                <a:schemeClr val="tx1"/>
              </a:solidFill>
              <a:latin typeface="Arial" panose="020B0604020202020204" pitchFamily="34" charset="0"/>
              <a:cs typeface="Arial" panose="020B0604020202020204" pitchFamily="34" charset="0"/>
            </a:endParaRPr>
          </a:p>
          <a:p>
            <a:pPr algn="just"/>
            <a:r>
              <a:rPr lang="en-GB" sz="2500" dirty="0">
                <a:solidFill>
                  <a:schemeClr val="tx1"/>
                </a:solidFill>
                <a:latin typeface="Arial" panose="020B0604020202020204" pitchFamily="34" charset="0"/>
                <a:cs typeface="Arial" panose="020B0604020202020204" pitchFamily="34" charset="0"/>
              </a:rPr>
              <a:t>Emotional self-regulation</a:t>
            </a:r>
          </a:p>
          <a:p>
            <a:pPr algn="just"/>
            <a:r>
              <a:rPr lang="en-GB" sz="2500" dirty="0">
                <a:solidFill>
                  <a:schemeClr val="tx1"/>
                </a:solidFill>
                <a:latin typeface="Arial" panose="020B0604020202020204" pitchFamily="34" charset="0"/>
                <a:cs typeface="Arial" panose="020B0604020202020204" pitchFamily="34" charset="0"/>
              </a:rPr>
              <a:t>Motivation and persistence</a:t>
            </a:r>
          </a:p>
          <a:p>
            <a:pPr algn="just"/>
            <a:r>
              <a:rPr lang="en-GB" sz="2500" dirty="0">
                <a:solidFill>
                  <a:schemeClr val="tx1"/>
                </a:solidFill>
                <a:latin typeface="Arial" panose="020B0604020202020204" pitchFamily="34" charset="0"/>
                <a:cs typeface="Arial" panose="020B0604020202020204" pitchFamily="34" charset="0"/>
              </a:rPr>
              <a:t>Effective communication and collaboration</a:t>
            </a:r>
          </a:p>
          <a:p>
            <a:pPr algn="just"/>
            <a:r>
              <a:rPr lang="en-GB" sz="2500" dirty="0">
                <a:solidFill>
                  <a:schemeClr val="tx1"/>
                </a:solidFill>
                <a:latin typeface="Arial" panose="020B0604020202020204" pitchFamily="34" charset="0"/>
                <a:cs typeface="Arial" panose="020B0604020202020204" pitchFamily="34" charset="0"/>
              </a:rPr>
              <a:t>Adaptability to academic challenges</a:t>
            </a:r>
          </a:p>
          <a:p>
            <a:pPr algn="just"/>
            <a:r>
              <a:rPr lang="en-GB" sz="2500" b="1" dirty="0">
                <a:solidFill>
                  <a:schemeClr val="tx1"/>
                </a:solidFill>
                <a:latin typeface="Arial" panose="020B0604020202020204" pitchFamily="34" charset="0"/>
                <a:cs typeface="Arial" panose="020B0604020202020204" pitchFamily="34" charset="0"/>
              </a:rPr>
              <a:t>Actions to address EI challenges:</a:t>
            </a:r>
            <a:endParaRPr lang="en-GB" sz="2500" dirty="0">
              <a:solidFill>
                <a:schemeClr val="tx1"/>
              </a:solidFill>
              <a:latin typeface="Arial" panose="020B0604020202020204" pitchFamily="34" charset="0"/>
              <a:cs typeface="Arial" panose="020B0604020202020204" pitchFamily="34" charset="0"/>
            </a:endParaRPr>
          </a:p>
          <a:p>
            <a:pPr algn="just"/>
            <a:r>
              <a:rPr lang="en-GB" sz="2500" dirty="0">
                <a:solidFill>
                  <a:schemeClr val="tx1"/>
                </a:solidFill>
                <a:latin typeface="Arial" panose="020B0604020202020204" pitchFamily="34" charset="0"/>
                <a:cs typeface="Arial" panose="020B0604020202020204" pitchFamily="34" charset="0"/>
              </a:rPr>
              <a:t>Seeking academic and emotional support</a:t>
            </a:r>
          </a:p>
          <a:p>
            <a:pPr algn="just"/>
            <a:r>
              <a:rPr lang="en-GB" sz="2500" dirty="0">
                <a:solidFill>
                  <a:schemeClr val="tx1"/>
                </a:solidFill>
                <a:latin typeface="Arial" panose="020B0604020202020204" pitchFamily="34" charset="0"/>
                <a:cs typeface="Arial" panose="020B0604020202020204" pitchFamily="34" charset="0"/>
              </a:rPr>
              <a:t>Maintaining healthy routines</a:t>
            </a:r>
          </a:p>
          <a:p>
            <a:pPr algn="just"/>
            <a:r>
              <a:rPr lang="en-GB" sz="2500" dirty="0">
                <a:solidFill>
                  <a:schemeClr val="tx1"/>
                </a:solidFill>
                <a:latin typeface="Arial" panose="020B0604020202020204" pitchFamily="34" charset="0"/>
                <a:cs typeface="Arial" panose="020B0604020202020204" pitchFamily="34" charset="0"/>
              </a:rPr>
              <a:t>Engaging in reflective learning practices</a:t>
            </a:r>
          </a:p>
          <a:p>
            <a:pPr algn="just"/>
            <a:r>
              <a:rPr lang="en-GB" sz="2500" dirty="0">
                <a:solidFill>
                  <a:schemeClr val="tx1"/>
                </a:solidFill>
                <a:latin typeface="Arial" panose="020B0604020202020204" pitchFamily="34" charset="0"/>
                <a:cs typeface="Arial" panose="020B0604020202020204" pitchFamily="34" charset="0"/>
              </a:rPr>
              <a:t>Developing peer interaction skills</a:t>
            </a:r>
          </a:p>
          <a:p>
            <a:pPr algn="just"/>
            <a:r>
              <a:rPr lang="en-GB" sz="2500" dirty="0">
                <a:solidFill>
                  <a:schemeClr val="tx1"/>
                </a:solidFill>
                <a:latin typeface="Arial" panose="020B0604020202020204" pitchFamily="34" charset="0"/>
                <a:cs typeface="Arial" panose="020B0604020202020204" pitchFamily="34" charset="0"/>
              </a:rPr>
              <a:t>Students with higher emotional intelligence are better equipped to manage academic pressure and sustain long-term success (Goleman, 1995).</a:t>
            </a:r>
          </a:p>
          <a:p>
            <a:pPr algn="ctr"/>
            <a:endParaRPr lang="en-US" sz="2000" dirty="0"/>
          </a:p>
        </p:txBody>
      </p:sp>
      <p:sp>
        <p:nvSpPr>
          <p:cNvPr id="48" name="Rectangle 47">
            <a:extLst>
              <a:ext uri="{FF2B5EF4-FFF2-40B4-BE49-F238E27FC236}">
                <a16:creationId xmlns:a16="http://schemas.microsoft.com/office/drawing/2014/main" id="{3E6D1C9C-2516-4738-BC80-673A19ECE5BD}"/>
              </a:ext>
            </a:extLst>
          </p:cNvPr>
          <p:cNvSpPr/>
          <p:nvPr/>
        </p:nvSpPr>
        <p:spPr>
          <a:xfrm>
            <a:off x="24917400" y="12115800"/>
            <a:ext cx="7153787" cy="4876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kern="1200"/>
            </a:defPPr>
          </a:lstStyle>
          <a:p>
            <a:pPr algn="just"/>
            <a:endParaRPr lang="en-GB" sz="2500" dirty="0">
              <a:solidFill>
                <a:schemeClr val="tx1"/>
              </a:solidFill>
              <a:latin typeface="Arial" panose="020B0604020202020204" pitchFamily="34" charset="0"/>
              <a:cs typeface="Arial" panose="020B0604020202020204" pitchFamily="34" charset="0"/>
            </a:endParaRPr>
          </a:p>
          <a:p>
            <a:pPr algn="just"/>
            <a:endParaRPr lang="en-GB" sz="2500" dirty="0">
              <a:solidFill>
                <a:schemeClr val="tx1"/>
              </a:solidFill>
              <a:latin typeface="Arial" panose="020B0604020202020204" pitchFamily="34" charset="0"/>
              <a:cs typeface="Arial" panose="020B0604020202020204" pitchFamily="34" charset="0"/>
            </a:endParaRPr>
          </a:p>
          <a:p>
            <a:pPr algn="just"/>
            <a:r>
              <a:rPr lang="en-GB" sz="2500" dirty="0">
                <a:solidFill>
                  <a:schemeClr val="tx1"/>
                </a:solidFill>
                <a:latin typeface="Arial" panose="020B0604020202020204" pitchFamily="34" charset="0"/>
                <a:cs typeface="Arial" panose="020B0604020202020204" pitchFamily="34" charset="0"/>
              </a:rPr>
              <a:t>Emotional intelligence begins with self-awareness. As highlighted by Goleman (1995), understanding one’s own emotions is essential for understanding others and achieving academic success. By developing mindfulness and emotional regulation strategies, students can enhance emotional intelligence, improve well-being, and perform more effectively in their studies.</a:t>
            </a:r>
            <a:endParaRPr lang="en-US" sz="2500" dirty="0">
              <a:solidFill>
                <a:schemeClr val="tx1"/>
              </a:solidFill>
              <a:latin typeface="Arial" panose="020B0604020202020204" pitchFamily="34" charset="0"/>
              <a:cs typeface="Arial" panose="020B0604020202020204" pitchFamily="34" charset="0"/>
            </a:endParaRPr>
          </a:p>
        </p:txBody>
      </p:sp>
      <p:sp>
        <p:nvSpPr>
          <p:cNvPr id="49" name="Rectangle 48">
            <a:extLst>
              <a:ext uri="{FF2B5EF4-FFF2-40B4-BE49-F238E27FC236}">
                <a16:creationId xmlns:a16="http://schemas.microsoft.com/office/drawing/2014/main" id="{8F25EFAD-7AAF-4CAF-BA69-869B3D423F7F}"/>
              </a:ext>
            </a:extLst>
          </p:cNvPr>
          <p:cNvSpPr/>
          <p:nvPr/>
        </p:nvSpPr>
        <p:spPr>
          <a:xfrm>
            <a:off x="533400" y="11887200"/>
            <a:ext cx="7924800" cy="9753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kern="1200"/>
            </a:defPPr>
          </a:lstStyle>
          <a:p>
            <a:pPr algn="just"/>
            <a:endParaRPr lang="en-GB" sz="2500" dirty="0">
              <a:solidFill>
                <a:schemeClr val="tx1"/>
              </a:solidFill>
              <a:latin typeface="Arial" panose="020B0604020202020204" pitchFamily="34" charset="0"/>
              <a:cs typeface="Arial" panose="020B0604020202020204" pitchFamily="34" charset="0"/>
            </a:endParaRPr>
          </a:p>
          <a:p>
            <a:pPr algn="just"/>
            <a:endParaRPr lang="en-GB" sz="2500" dirty="0">
              <a:solidFill>
                <a:schemeClr val="tx1"/>
              </a:solidFill>
              <a:latin typeface="Arial" panose="020B0604020202020204" pitchFamily="34" charset="0"/>
              <a:cs typeface="Arial" panose="020B0604020202020204" pitchFamily="34" charset="0"/>
            </a:endParaRPr>
          </a:p>
          <a:p>
            <a:pPr algn="just"/>
            <a:endParaRPr lang="en-GB" sz="2500" dirty="0">
              <a:solidFill>
                <a:schemeClr val="tx1"/>
              </a:solidFill>
              <a:latin typeface="Arial" panose="020B0604020202020204" pitchFamily="34" charset="0"/>
              <a:cs typeface="Arial" panose="020B0604020202020204" pitchFamily="34" charset="0"/>
            </a:endParaRPr>
          </a:p>
          <a:p>
            <a:pPr algn="just"/>
            <a:r>
              <a:rPr lang="en-GB" sz="2500" dirty="0">
                <a:solidFill>
                  <a:schemeClr val="tx1"/>
                </a:solidFill>
                <a:latin typeface="Arial" panose="020B0604020202020204" pitchFamily="34" charset="0"/>
                <a:cs typeface="Arial" panose="020B0604020202020204" pitchFamily="34" charset="0"/>
              </a:rPr>
              <a:t>Emotional intelligence is not fixed and can be developed through intentional practice (Goleman, 1995).</a:t>
            </a:r>
          </a:p>
          <a:p>
            <a:pPr algn="just"/>
            <a:r>
              <a:rPr lang="en-GB" sz="2500" dirty="0">
                <a:solidFill>
                  <a:schemeClr val="tx1"/>
                </a:solidFill>
                <a:latin typeface="Arial" panose="020B0604020202020204" pitchFamily="34" charset="0"/>
                <a:cs typeface="Arial" panose="020B0604020202020204" pitchFamily="34" charset="0"/>
              </a:rPr>
              <a:t>Key development strategies include:</a:t>
            </a:r>
          </a:p>
          <a:p>
            <a:pPr algn="just"/>
            <a:r>
              <a:rPr lang="en-GB" sz="2500" b="1" dirty="0">
                <a:solidFill>
                  <a:schemeClr val="tx1"/>
                </a:solidFill>
                <a:latin typeface="Arial" panose="020B0604020202020204" pitchFamily="34" charset="0"/>
                <a:cs typeface="Arial" panose="020B0604020202020204" pitchFamily="34" charset="0"/>
              </a:rPr>
              <a:t>Self-awareness</a:t>
            </a:r>
            <a:r>
              <a:rPr lang="en-GB" sz="2500" dirty="0">
                <a:solidFill>
                  <a:schemeClr val="tx1"/>
                </a:solidFill>
                <a:latin typeface="Arial" panose="020B0604020202020204" pitchFamily="34" charset="0"/>
                <a:cs typeface="Arial" panose="020B0604020202020204" pitchFamily="34" charset="0"/>
              </a:rPr>
              <a:t>: Recognising emotions as they occur allows individuals to understand emotional triggers and behavioural responses (Mayer, Salovey &amp; Caruso, 2004).</a:t>
            </a:r>
          </a:p>
          <a:p>
            <a:pPr algn="just"/>
            <a:r>
              <a:rPr lang="en-GB" sz="2500" b="1" dirty="0">
                <a:solidFill>
                  <a:schemeClr val="tx1"/>
                </a:solidFill>
                <a:latin typeface="Arial" panose="020B0604020202020204" pitchFamily="34" charset="0"/>
                <a:cs typeface="Arial" panose="020B0604020202020204" pitchFamily="34" charset="0"/>
              </a:rPr>
              <a:t>Self-regulation</a:t>
            </a:r>
            <a:r>
              <a:rPr lang="en-GB" sz="2500" dirty="0">
                <a:solidFill>
                  <a:schemeClr val="tx1"/>
                </a:solidFill>
                <a:latin typeface="Arial" panose="020B0604020202020204" pitchFamily="34" charset="0"/>
                <a:cs typeface="Arial" panose="020B0604020202020204" pitchFamily="34" charset="0"/>
              </a:rPr>
              <a:t>: Managing emotional impulses supports rational decision-making and reduces stress (Goleman, 1995).</a:t>
            </a:r>
          </a:p>
          <a:p>
            <a:pPr algn="just"/>
            <a:r>
              <a:rPr lang="en-GB" sz="2500" b="1" dirty="0">
                <a:solidFill>
                  <a:schemeClr val="tx1"/>
                </a:solidFill>
                <a:latin typeface="Arial" panose="020B0604020202020204" pitchFamily="34" charset="0"/>
                <a:cs typeface="Arial" panose="020B0604020202020204" pitchFamily="34" charset="0"/>
              </a:rPr>
              <a:t>Empathy</a:t>
            </a:r>
            <a:r>
              <a:rPr lang="en-GB" sz="2500" dirty="0">
                <a:solidFill>
                  <a:schemeClr val="tx1"/>
                </a:solidFill>
                <a:latin typeface="Arial" panose="020B0604020202020204" pitchFamily="34" charset="0"/>
                <a:cs typeface="Arial" panose="020B0604020202020204" pitchFamily="34" charset="0"/>
              </a:rPr>
              <a:t>: Understanding others’ emotional perspectives strengthens interpersonal relationships and communication (Goleman, 1995).</a:t>
            </a:r>
          </a:p>
          <a:p>
            <a:pPr algn="just"/>
            <a:r>
              <a:rPr lang="en-GB" sz="2500" b="1" dirty="0">
                <a:solidFill>
                  <a:schemeClr val="tx1"/>
                </a:solidFill>
                <a:latin typeface="Arial" panose="020B0604020202020204" pitchFamily="34" charset="0"/>
                <a:cs typeface="Arial" panose="020B0604020202020204" pitchFamily="34" charset="0"/>
              </a:rPr>
              <a:t>Reflection and feedback</a:t>
            </a:r>
            <a:r>
              <a:rPr lang="en-GB" sz="2500" dirty="0">
                <a:solidFill>
                  <a:schemeClr val="tx1"/>
                </a:solidFill>
                <a:latin typeface="Arial" panose="020B0604020202020204" pitchFamily="34" charset="0"/>
                <a:cs typeface="Arial" panose="020B0604020202020204" pitchFamily="34" charset="0"/>
              </a:rPr>
              <a:t>: Reflective practices improve emotional insight and emotional growth over time (Schutte et al., 2007).</a:t>
            </a:r>
          </a:p>
          <a:p>
            <a:pPr algn="just"/>
            <a:r>
              <a:rPr lang="en-GB" sz="2500" b="1" dirty="0">
                <a:solidFill>
                  <a:schemeClr val="tx1"/>
                </a:solidFill>
                <a:latin typeface="Arial" panose="020B0604020202020204" pitchFamily="34" charset="0"/>
                <a:cs typeface="Arial" panose="020B0604020202020204" pitchFamily="34" charset="0"/>
              </a:rPr>
              <a:t>Mindfulness</a:t>
            </a:r>
            <a:r>
              <a:rPr lang="en-GB" sz="2500" dirty="0">
                <a:solidFill>
                  <a:schemeClr val="tx1"/>
                </a:solidFill>
                <a:latin typeface="Arial" panose="020B0604020202020204" pitchFamily="34" charset="0"/>
                <a:cs typeface="Arial" panose="020B0604020202020204" pitchFamily="34" charset="0"/>
              </a:rPr>
              <a:t>: Mindfulness practices enhance emotional control and attentional focus (Kabat-Zinn, 2003).</a:t>
            </a:r>
          </a:p>
          <a:p>
            <a:pPr algn="just"/>
            <a:r>
              <a:rPr lang="en-GB" sz="2500" dirty="0">
                <a:solidFill>
                  <a:schemeClr val="tx1"/>
                </a:solidFill>
                <a:latin typeface="Arial" panose="020B0604020202020204" pitchFamily="34" charset="0"/>
                <a:cs typeface="Arial" panose="020B0604020202020204" pitchFamily="34" charset="0"/>
              </a:rPr>
              <a:t>Developing emotional intelligence requires continuous reflection and emotional awareness.</a:t>
            </a:r>
          </a:p>
          <a:p>
            <a:pPr algn="ctr"/>
            <a:endParaRPr lang="en-US" sz="2000" dirty="0"/>
          </a:p>
        </p:txBody>
      </p:sp>
      <p:sp>
        <p:nvSpPr>
          <p:cNvPr id="50" name="Rectangle 49">
            <a:extLst>
              <a:ext uri="{FF2B5EF4-FFF2-40B4-BE49-F238E27FC236}">
                <a16:creationId xmlns:a16="http://schemas.microsoft.com/office/drawing/2014/main" id="{2EC9A64B-144F-4668-B416-097C0312FF96}"/>
              </a:ext>
            </a:extLst>
          </p:cNvPr>
          <p:cNvSpPr/>
          <p:nvPr/>
        </p:nvSpPr>
        <p:spPr>
          <a:xfrm>
            <a:off x="8686800" y="11506200"/>
            <a:ext cx="7534787" cy="10134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kern="1200"/>
            </a:defPPr>
          </a:lstStyle>
          <a:p>
            <a:pPr algn="just"/>
            <a:endParaRPr lang="en-GB" sz="2000" dirty="0">
              <a:solidFill>
                <a:schemeClr val="tx1"/>
              </a:solidFill>
              <a:latin typeface="Arial" panose="020B0604020202020204" pitchFamily="34" charset="0"/>
              <a:cs typeface="Arial" panose="020B0604020202020204" pitchFamily="34" charset="0"/>
            </a:endParaRPr>
          </a:p>
          <a:p>
            <a:pPr algn="just"/>
            <a:endParaRPr lang="en-GB" sz="2500" dirty="0">
              <a:solidFill>
                <a:schemeClr val="tx1"/>
              </a:solidFill>
              <a:latin typeface="Arial" panose="020B0604020202020204" pitchFamily="34" charset="0"/>
              <a:cs typeface="Arial" panose="020B0604020202020204" pitchFamily="34" charset="0"/>
            </a:endParaRPr>
          </a:p>
          <a:p>
            <a:pPr algn="just"/>
            <a:endParaRPr lang="en-GB" sz="2500" dirty="0">
              <a:solidFill>
                <a:schemeClr val="tx1"/>
              </a:solidFill>
              <a:latin typeface="Arial" panose="020B0604020202020204" pitchFamily="34" charset="0"/>
              <a:cs typeface="Arial" panose="020B0604020202020204" pitchFamily="34" charset="0"/>
            </a:endParaRPr>
          </a:p>
          <a:p>
            <a:pPr algn="just"/>
            <a:endParaRPr lang="en-GB" sz="2500" dirty="0">
              <a:solidFill>
                <a:schemeClr val="tx1"/>
              </a:solidFill>
              <a:latin typeface="Arial" panose="020B0604020202020204" pitchFamily="34" charset="0"/>
              <a:cs typeface="Arial" panose="020B0604020202020204" pitchFamily="34" charset="0"/>
            </a:endParaRPr>
          </a:p>
          <a:p>
            <a:pPr algn="just"/>
            <a:r>
              <a:rPr lang="en-GB" sz="2500" dirty="0">
                <a:solidFill>
                  <a:schemeClr val="tx1"/>
                </a:solidFill>
                <a:latin typeface="Arial" panose="020B0604020202020204" pitchFamily="34" charset="0"/>
                <a:cs typeface="Arial" panose="020B0604020202020204" pitchFamily="34" charset="0"/>
              </a:rPr>
              <a:t>Students frequently experience stress, anxiety, and self-doubt due to academic demands. Emotional control begins with acknowledging emotions rather than suppressing them (Kabat-Zinn, 2003).</a:t>
            </a:r>
          </a:p>
          <a:p>
            <a:pPr algn="just"/>
            <a:r>
              <a:rPr lang="en-GB" sz="2500" dirty="0">
                <a:solidFill>
                  <a:schemeClr val="tx1"/>
                </a:solidFill>
                <a:latin typeface="Arial" panose="020B0604020202020204" pitchFamily="34" charset="0"/>
                <a:cs typeface="Arial" panose="020B0604020202020204" pitchFamily="34" charset="0"/>
              </a:rPr>
              <a:t>Effective strategies include:</a:t>
            </a:r>
          </a:p>
          <a:p>
            <a:pPr algn="just"/>
            <a:r>
              <a:rPr lang="en-GB" sz="2500" b="1" dirty="0">
                <a:solidFill>
                  <a:schemeClr val="tx1"/>
                </a:solidFill>
                <a:latin typeface="Arial" panose="020B0604020202020204" pitchFamily="34" charset="0"/>
                <a:cs typeface="Arial" panose="020B0604020202020204" pitchFamily="34" charset="0"/>
              </a:rPr>
              <a:t>Mindful awareness</a:t>
            </a:r>
            <a:r>
              <a:rPr lang="en-GB" sz="2500" dirty="0">
                <a:solidFill>
                  <a:schemeClr val="tx1"/>
                </a:solidFill>
                <a:latin typeface="Arial" panose="020B0604020202020204" pitchFamily="34" charset="0"/>
                <a:cs typeface="Arial" panose="020B0604020202020204" pitchFamily="34" charset="0"/>
              </a:rPr>
              <a:t>: Observing emotions without judgement reduces emotional reactivity (Kabat-Zinn, 2003).</a:t>
            </a:r>
          </a:p>
          <a:p>
            <a:pPr algn="just"/>
            <a:r>
              <a:rPr lang="en-GB" sz="2500" b="1" dirty="0">
                <a:solidFill>
                  <a:schemeClr val="tx1"/>
                </a:solidFill>
                <a:latin typeface="Arial" panose="020B0604020202020204" pitchFamily="34" charset="0"/>
                <a:cs typeface="Arial" panose="020B0604020202020204" pitchFamily="34" charset="0"/>
              </a:rPr>
              <a:t>Time management</a:t>
            </a:r>
            <a:r>
              <a:rPr lang="en-GB" sz="2500" dirty="0">
                <a:solidFill>
                  <a:schemeClr val="tx1"/>
                </a:solidFill>
                <a:latin typeface="Arial" panose="020B0604020202020204" pitchFamily="34" charset="0"/>
                <a:cs typeface="Arial" panose="020B0604020202020204" pitchFamily="34" charset="0"/>
              </a:rPr>
              <a:t>: Structured planning reduces emotional overload and anxiety (Schutte et al., 2007).</a:t>
            </a:r>
          </a:p>
          <a:p>
            <a:pPr algn="just"/>
            <a:r>
              <a:rPr lang="en-GB" sz="2500" b="1" dirty="0">
                <a:solidFill>
                  <a:schemeClr val="tx1"/>
                </a:solidFill>
                <a:latin typeface="Arial" panose="020B0604020202020204" pitchFamily="34" charset="0"/>
                <a:cs typeface="Arial" panose="020B0604020202020204" pitchFamily="34" charset="0"/>
              </a:rPr>
              <a:t>Cognitive reframing</a:t>
            </a:r>
            <a:r>
              <a:rPr lang="en-GB" sz="2500" dirty="0">
                <a:solidFill>
                  <a:schemeClr val="tx1"/>
                </a:solidFill>
                <a:latin typeface="Arial" panose="020B0604020202020204" pitchFamily="34" charset="0"/>
                <a:cs typeface="Arial" panose="020B0604020202020204" pitchFamily="34" charset="0"/>
              </a:rPr>
              <a:t>: Viewing challenges as learning opportunities supports emotional resilience (Goleman, 1995).</a:t>
            </a:r>
          </a:p>
          <a:p>
            <a:pPr algn="just"/>
            <a:r>
              <a:rPr lang="en-GB" sz="2500" b="1" dirty="0">
                <a:solidFill>
                  <a:schemeClr val="tx1"/>
                </a:solidFill>
                <a:latin typeface="Arial" panose="020B0604020202020204" pitchFamily="34" charset="0"/>
                <a:cs typeface="Arial" panose="020B0604020202020204" pitchFamily="34" charset="0"/>
              </a:rPr>
              <a:t>Self-compassion</a:t>
            </a:r>
            <a:r>
              <a:rPr lang="en-GB" sz="2500" dirty="0">
                <a:solidFill>
                  <a:schemeClr val="tx1"/>
                </a:solidFill>
                <a:latin typeface="Arial" panose="020B0604020202020204" pitchFamily="34" charset="0"/>
                <a:cs typeface="Arial" panose="020B0604020202020204" pitchFamily="34" charset="0"/>
              </a:rPr>
              <a:t>: Accepting mistakes promotes emotional balance and persistence (Mayer, Salovey &amp; Caruso, 2004).</a:t>
            </a:r>
          </a:p>
          <a:p>
            <a:pPr algn="just"/>
            <a:r>
              <a:rPr lang="en-GB" sz="2500" b="1" dirty="0">
                <a:solidFill>
                  <a:schemeClr val="tx1"/>
                </a:solidFill>
                <a:latin typeface="Arial" panose="020B0604020202020204" pitchFamily="34" charset="0"/>
                <a:cs typeface="Arial" panose="020B0604020202020204" pitchFamily="34" charset="0"/>
              </a:rPr>
              <a:t>Breathing and grounding techniques</a:t>
            </a:r>
            <a:r>
              <a:rPr lang="en-GB" sz="2500" dirty="0">
                <a:solidFill>
                  <a:schemeClr val="tx1"/>
                </a:solidFill>
                <a:latin typeface="Arial" panose="020B0604020202020204" pitchFamily="34" charset="0"/>
                <a:cs typeface="Arial" panose="020B0604020202020204" pitchFamily="34" charset="0"/>
              </a:rPr>
              <a:t>: These techniques help regulate stress responses and improve focus (Kabat-Zinn, 2003).</a:t>
            </a:r>
          </a:p>
          <a:p>
            <a:pPr algn="just"/>
            <a:r>
              <a:rPr lang="en-GB" sz="2500" dirty="0">
                <a:solidFill>
                  <a:schemeClr val="tx1"/>
                </a:solidFill>
                <a:latin typeface="Arial" panose="020B0604020202020204" pitchFamily="34" charset="0"/>
                <a:cs typeface="Arial" panose="020B0604020202020204" pitchFamily="34" charset="0"/>
              </a:rPr>
              <a:t>Mindfulness enhances concentration, emotional regulation, and academic confidence.</a:t>
            </a:r>
          </a:p>
          <a:p>
            <a:endParaRPr lang="en-US" sz="2000" dirty="0">
              <a:solidFill>
                <a:schemeClr val="tx1"/>
              </a:solidFill>
              <a:latin typeface="Arial" panose="020B0604020202020204" pitchFamily="34" charset="0"/>
              <a:cs typeface="Arial" panose="020B0604020202020204" pitchFamily="34" charset="0"/>
            </a:endParaRPr>
          </a:p>
        </p:txBody>
      </p:sp>
      <p:sp>
        <p:nvSpPr>
          <p:cNvPr id="54" name="TextBox 53">
            <a:extLst>
              <a:ext uri="{FF2B5EF4-FFF2-40B4-BE49-F238E27FC236}">
                <a16:creationId xmlns:a16="http://schemas.microsoft.com/office/drawing/2014/main" id="{E4864E4E-50A2-403F-84B8-E4F7E820612B}"/>
              </a:ext>
            </a:extLst>
          </p:cNvPr>
          <p:cNvSpPr txBox="1"/>
          <p:nvPr/>
        </p:nvSpPr>
        <p:spPr>
          <a:xfrm>
            <a:off x="609600" y="5486400"/>
            <a:ext cx="7192297" cy="461665"/>
          </a:xfrm>
          <a:prstGeom prst="rect">
            <a:avLst/>
          </a:prstGeom>
          <a:noFill/>
        </p:spPr>
        <p:txBody>
          <a:bodyPr wrap="square" rtlCol="0">
            <a:spAutoFit/>
          </a:bodyPr>
          <a:lstStyle>
            <a:defPPr>
              <a:defRPr kern="1200"/>
            </a:defPPr>
          </a:lstStyle>
          <a:p>
            <a:pPr algn="ctr"/>
            <a:r>
              <a:rPr lang="en-US" sz="2400" b="1" dirty="0">
                <a:latin typeface="Arial" panose="020B0604020202020204" pitchFamily="34" charset="0"/>
                <a:cs typeface="Arial" panose="020B0604020202020204" pitchFamily="34" charset="0"/>
              </a:rPr>
              <a:t>Introduction</a:t>
            </a:r>
          </a:p>
        </p:txBody>
      </p:sp>
      <p:sp>
        <p:nvSpPr>
          <p:cNvPr id="59" name="TextBox 58">
            <a:extLst>
              <a:ext uri="{FF2B5EF4-FFF2-40B4-BE49-F238E27FC236}">
                <a16:creationId xmlns:a16="http://schemas.microsoft.com/office/drawing/2014/main" id="{D07EEF88-ACF9-4467-B180-074FC642245A}"/>
              </a:ext>
            </a:extLst>
          </p:cNvPr>
          <p:cNvSpPr txBox="1"/>
          <p:nvPr/>
        </p:nvSpPr>
        <p:spPr>
          <a:xfrm>
            <a:off x="27203400" y="12344400"/>
            <a:ext cx="1981200" cy="461665"/>
          </a:xfrm>
          <a:prstGeom prst="rect">
            <a:avLst/>
          </a:prstGeom>
          <a:noFill/>
        </p:spPr>
        <p:txBody>
          <a:bodyPr wrap="square" rtlCol="0">
            <a:spAutoFit/>
          </a:bodyPr>
          <a:lstStyle>
            <a:defPPr>
              <a:defRPr kern="1200"/>
            </a:defPPr>
          </a:lstStyle>
          <a:p>
            <a:pPr algn="just"/>
            <a:r>
              <a:rPr lang="en-GB" sz="2400" b="1" dirty="0">
                <a:latin typeface="Arial" panose="020B0604020202020204" pitchFamily="34" charset="0"/>
                <a:cs typeface="Arial" panose="020B0604020202020204" pitchFamily="34" charset="0"/>
              </a:rPr>
              <a:t>Conclusion</a:t>
            </a:r>
          </a:p>
        </p:txBody>
      </p:sp>
      <p:sp>
        <p:nvSpPr>
          <p:cNvPr id="63" name="TextBox 62">
            <a:extLst>
              <a:ext uri="{FF2B5EF4-FFF2-40B4-BE49-F238E27FC236}">
                <a16:creationId xmlns:a16="http://schemas.microsoft.com/office/drawing/2014/main" id="{92D5F59B-F8CA-463C-871F-D1042309DE00}"/>
              </a:ext>
            </a:extLst>
          </p:cNvPr>
          <p:cNvSpPr txBox="1"/>
          <p:nvPr/>
        </p:nvSpPr>
        <p:spPr>
          <a:xfrm>
            <a:off x="914400" y="11963400"/>
            <a:ext cx="7192297" cy="1200329"/>
          </a:xfrm>
          <a:prstGeom prst="rect">
            <a:avLst/>
          </a:prstGeom>
          <a:noFill/>
        </p:spPr>
        <p:txBody>
          <a:bodyPr wrap="square" rtlCol="0">
            <a:spAutoFit/>
          </a:bodyPr>
          <a:lstStyle>
            <a:defPPr>
              <a:defRPr kern="1200"/>
            </a:defPPr>
          </a:lstStyle>
          <a:p>
            <a:pPr algn="ctr"/>
            <a:r>
              <a:rPr lang="en-GB" sz="2400" b="1" dirty="0">
                <a:latin typeface="Arial" panose="020B0604020202020204" pitchFamily="34" charset="0"/>
                <a:cs typeface="Arial" panose="020B0604020202020204" pitchFamily="34" charset="0"/>
              </a:rPr>
              <a:t>How Can Someone Develop Emotional Intelligence?</a:t>
            </a:r>
          </a:p>
          <a:p>
            <a:endParaRPr lang="en-US" sz="2400" dirty="0">
              <a:solidFill>
                <a:srgbClr val="235078"/>
              </a:solidFill>
              <a:latin typeface="Libre Baskerville" panose="02000000000000000000" pitchFamily="2" charset="0"/>
            </a:endParaRPr>
          </a:p>
        </p:txBody>
      </p:sp>
      <p:sp>
        <p:nvSpPr>
          <p:cNvPr id="67" name="TextBox 66">
            <a:extLst>
              <a:ext uri="{FF2B5EF4-FFF2-40B4-BE49-F238E27FC236}">
                <a16:creationId xmlns:a16="http://schemas.microsoft.com/office/drawing/2014/main" id="{716F17B6-B5C7-4922-B9E2-CD14BD16A568}"/>
              </a:ext>
            </a:extLst>
          </p:cNvPr>
          <p:cNvSpPr txBox="1"/>
          <p:nvPr/>
        </p:nvSpPr>
        <p:spPr>
          <a:xfrm>
            <a:off x="8839200" y="11734800"/>
            <a:ext cx="7192297" cy="1200329"/>
          </a:xfrm>
          <a:prstGeom prst="rect">
            <a:avLst/>
          </a:prstGeom>
          <a:noFill/>
        </p:spPr>
        <p:txBody>
          <a:bodyPr wrap="square" rtlCol="0">
            <a:spAutoFit/>
          </a:bodyPr>
          <a:lstStyle>
            <a:defPPr>
              <a:defRPr kern="1200"/>
            </a:defPPr>
          </a:lstStyle>
          <a:p>
            <a:pPr algn="ctr"/>
            <a:r>
              <a:rPr lang="en-GB" sz="2400" b="1" dirty="0">
                <a:latin typeface="Arial" panose="020B0604020202020204" pitchFamily="34" charset="0"/>
                <a:cs typeface="Arial" panose="020B0604020202020204" pitchFamily="34" charset="0"/>
              </a:rPr>
              <a:t>Controlling Emotions and Developing Mindfulness as a Student</a:t>
            </a:r>
          </a:p>
          <a:p>
            <a:endParaRPr lang="en-US" sz="2400" dirty="0">
              <a:solidFill>
                <a:srgbClr val="235078"/>
              </a:solidFill>
              <a:latin typeface="Libre Baskerville" panose="02000000000000000000" pitchFamily="2" charset="0"/>
            </a:endParaRPr>
          </a:p>
        </p:txBody>
      </p:sp>
      <p:sp>
        <p:nvSpPr>
          <p:cNvPr id="69" name="TextBox 68">
            <a:extLst>
              <a:ext uri="{FF2B5EF4-FFF2-40B4-BE49-F238E27FC236}">
                <a16:creationId xmlns:a16="http://schemas.microsoft.com/office/drawing/2014/main" id="{27A0BB3C-427E-42CA-963C-DA612C8F2B9C}"/>
              </a:ext>
            </a:extLst>
          </p:cNvPr>
          <p:cNvSpPr txBox="1"/>
          <p:nvPr/>
        </p:nvSpPr>
        <p:spPr>
          <a:xfrm>
            <a:off x="16840200" y="5486400"/>
            <a:ext cx="7192297" cy="461665"/>
          </a:xfrm>
          <a:prstGeom prst="rect">
            <a:avLst/>
          </a:prstGeom>
          <a:noFill/>
        </p:spPr>
        <p:txBody>
          <a:bodyPr wrap="square" rtlCol="0">
            <a:spAutoFit/>
          </a:bodyPr>
          <a:lstStyle>
            <a:defPPr>
              <a:defRPr kern="1200"/>
            </a:defPPr>
          </a:lstStyle>
          <a:p>
            <a:pPr algn="ctr"/>
            <a:r>
              <a:rPr lang="en-GB" sz="2400" b="1" dirty="0">
                <a:latin typeface="Arial" panose="020B0604020202020204" pitchFamily="34" charset="0"/>
                <a:cs typeface="Arial" panose="020B0604020202020204" pitchFamily="34" charset="0"/>
              </a:rPr>
              <a:t>Emotional Intelligence and Academic Success</a:t>
            </a:r>
          </a:p>
        </p:txBody>
      </p:sp>
      <p:pic>
        <p:nvPicPr>
          <p:cNvPr id="4" name="Picture 2" descr="What is self-awareness? And how can you cultivate it?">
            <a:extLst>
              <a:ext uri="{FF2B5EF4-FFF2-40B4-BE49-F238E27FC236}">
                <a16:creationId xmlns:a16="http://schemas.microsoft.com/office/drawing/2014/main" id="{950E6EEE-08BE-005C-1015-047340EDECCC}"/>
              </a:ext>
            </a:extLst>
          </p:cNvPr>
          <p:cNvPicPr/>
          <p:nvPr/>
        </p:nvPicPr>
        <p:blipFill>
          <a:blip r:embed="rId4">
            <a:alphaModFix/>
            <a:extLst>
              <a:ext uri="{28A0092B-C50C-407E-A947-70E740481C1C}">
                <a14:useLocalDpi xmlns:a14="http://schemas.microsoft.com/office/drawing/2010/main" val="0"/>
              </a:ext>
            </a:extLst>
          </a:blip>
          <a:srcRect/>
          <a:stretch>
            <a:fillRect/>
          </a:stretch>
        </p:blipFill>
        <p:spPr bwMode="auto">
          <a:xfrm>
            <a:off x="8610600" y="5791200"/>
            <a:ext cx="7543800" cy="4952999"/>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167224E3-1A47-91D3-83C0-A10F5B14C8CB}"/>
              </a:ext>
            </a:extLst>
          </p:cNvPr>
          <p:cNvSpPr/>
          <p:nvPr/>
        </p:nvSpPr>
        <p:spPr>
          <a:xfrm>
            <a:off x="24917400" y="18211800"/>
            <a:ext cx="7610987" cy="3124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kern="1200"/>
            </a:defPPr>
          </a:lstStyle>
          <a:p>
            <a:r>
              <a:rPr lang="en-GB" sz="2000" dirty="0">
                <a:solidFill>
                  <a:schemeClr val="tx1"/>
                </a:solidFill>
                <a:latin typeface="Arial" panose="020B0604020202020204" pitchFamily="34" charset="0"/>
                <a:cs typeface="Arial" panose="020B0604020202020204" pitchFamily="34" charset="0"/>
              </a:rPr>
              <a:t>Goleman, D. (1995). </a:t>
            </a:r>
            <a:r>
              <a:rPr lang="en-GB" sz="2000" i="1" dirty="0">
                <a:solidFill>
                  <a:schemeClr val="tx1"/>
                </a:solidFill>
                <a:latin typeface="Arial" panose="020B0604020202020204" pitchFamily="34" charset="0"/>
                <a:cs typeface="Arial" panose="020B0604020202020204" pitchFamily="34" charset="0"/>
              </a:rPr>
              <a:t>Emotional Intelligence</a:t>
            </a:r>
            <a:r>
              <a:rPr lang="en-GB" sz="2000" dirty="0">
                <a:solidFill>
                  <a:schemeClr val="tx1"/>
                </a:solidFill>
                <a:latin typeface="Arial" panose="020B0604020202020204" pitchFamily="34" charset="0"/>
                <a:cs typeface="Arial" panose="020B0604020202020204" pitchFamily="34" charset="0"/>
              </a:rPr>
              <a:t>. Bantam Books.</a:t>
            </a:r>
          </a:p>
          <a:p>
            <a:r>
              <a:rPr lang="en-GB" sz="2000" dirty="0">
                <a:solidFill>
                  <a:schemeClr val="tx1"/>
                </a:solidFill>
                <a:latin typeface="Arial" panose="020B0604020202020204" pitchFamily="34" charset="0"/>
                <a:cs typeface="Arial" panose="020B0604020202020204" pitchFamily="34" charset="0"/>
              </a:rPr>
              <a:t>Kabat-Zinn, J. (2003). </a:t>
            </a:r>
            <a:r>
              <a:rPr lang="en-GB" sz="2000" i="1" dirty="0">
                <a:solidFill>
                  <a:schemeClr val="tx1"/>
                </a:solidFill>
                <a:latin typeface="Arial" panose="020B0604020202020204" pitchFamily="34" charset="0"/>
                <a:cs typeface="Arial" panose="020B0604020202020204" pitchFamily="34" charset="0"/>
              </a:rPr>
              <a:t>Clinical Psychology</a:t>
            </a:r>
            <a:r>
              <a:rPr lang="en-GB" sz="2000" dirty="0">
                <a:solidFill>
                  <a:schemeClr val="tx1"/>
                </a:solidFill>
                <a:latin typeface="Arial" panose="020B0604020202020204" pitchFamily="34" charset="0"/>
                <a:cs typeface="Arial" panose="020B0604020202020204" pitchFamily="34" charset="0"/>
              </a:rPr>
              <a:t>, 10(2), pp.144–156.</a:t>
            </a:r>
          </a:p>
          <a:p>
            <a:r>
              <a:rPr lang="en-GB" sz="2000" dirty="0">
                <a:solidFill>
                  <a:schemeClr val="tx1"/>
                </a:solidFill>
                <a:latin typeface="Arial" panose="020B0604020202020204" pitchFamily="34" charset="0"/>
                <a:cs typeface="Arial" panose="020B0604020202020204" pitchFamily="34" charset="0"/>
              </a:rPr>
              <a:t>Mayer, J.D., Salovey, P. &amp; Caruso, D.R. (2004). </a:t>
            </a:r>
            <a:r>
              <a:rPr lang="en-GB" sz="2000" i="1" dirty="0">
                <a:solidFill>
                  <a:schemeClr val="tx1"/>
                </a:solidFill>
                <a:latin typeface="Arial" panose="020B0604020202020204" pitchFamily="34" charset="0"/>
                <a:cs typeface="Arial" panose="020B0604020202020204" pitchFamily="34" charset="0"/>
              </a:rPr>
              <a:t>Psychological Inquiry</a:t>
            </a:r>
            <a:r>
              <a:rPr lang="en-GB" sz="2000" dirty="0">
                <a:solidFill>
                  <a:schemeClr val="tx1"/>
                </a:solidFill>
                <a:latin typeface="Arial" panose="020B0604020202020204" pitchFamily="34" charset="0"/>
                <a:cs typeface="Arial" panose="020B0604020202020204" pitchFamily="34" charset="0"/>
              </a:rPr>
              <a:t>, 15(3), pp.197–215.</a:t>
            </a:r>
          </a:p>
          <a:p>
            <a:r>
              <a:rPr lang="en-GB" sz="2000" dirty="0">
                <a:solidFill>
                  <a:schemeClr val="tx1"/>
                </a:solidFill>
                <a:latin typeface="Arial" panose="020B0604020202020204" pitchFamily="34" charset="0"/>
                <a:cs typeface="Arial" panose="020B0604020202020204" pitchFamily="34" charset="0"/>
              </a:rPr>
              <a:t>Schutte, N.S. et al. (2007). </a:t>
            </a:r>
            <a:r>
              <a:rPr lang="en-GB" sz="2000" i="1" dirty="0">
                <a:solidFill>
                  <a:schemeClr val="tx1"/>
                </a:solidFill>
                <a:latin typeface="Arial" panose="020B0604020202020204" pitchFamily="34" charset="0"/>
                <a:cs typeface="Arial" panose="020B0604020202020204" pitchFamily="34" charset="0"/>
              </a:rPr>
              <a:t>Personality and Individual Differences</a:t>
            </a:r>
            <a:r>
              <a:rPr lang="en-GB" sz="2000" dirty="0">
                <a:solidFill>
                  <a:schemeClr val="tx1"/>
                </a:solidFill>
                <a:latin typeface="Arial" panose="020B0604020202020204" pitchFamily="34" charset="0"/>
                <a:cs typeface="Arial" panose="020B0604020202020204" pitchFamily="34" charset="0"/>
              </a:rPr>
              <a:t>, 42(6), pp.921–932.</a:t>
            </a:r>
          </a:p>
        </p:txBody>
      </p:sp>
      <p:sp>
        <p:nvSpPr>
          <p:cNvPr id="3" name="TextBox 2">
            <a:extLst>
              <a:ext uri="{FF2B5EF4-FFF2-40B4-BE49-F238E27FC236}">
                <a16:creationId xmlns:a16="http://schemas.microsoft.com/office/drawing/2014/main" id="{AF603502-EA39-B89E-74C2-71DFF8ACD46E}"/>
              </a:ext>
            </a:extLst>
          </p:cNvPr>
          <p:cNvSpPr txBox="1"/>
          <p:nvPr/>
        </p:nvSpPr>
        <p:spPr>
          <a:xfrm>
            <a:off x="27508200" y="18288000"/>
            <a:ext cx="1981200" cy="461665"/>
          </a:xfrm>
          <a:prstGeom prst="rect">
            <a:avLst/>
          </a:prstGeom>
          <a:noFill/>
        </p:spPr>
        <p:txBody>
          <a:bodyPr wrap="square" rtlCol="0">
            <a:spAutoFit/>
          </a:bodyPr>
          <a:lstStyle>
            <a:defPPr>
              <a:defRPr kern="1200"/>
            </a:defPPr>
          </a:lstStyle>
          <a:p>
            <a:pPr algn="just"/>
            <a:r>
              <a:rPr lang="en-GB" sz="2400" b="1" dirty="0">
                <a:latin typeface="Arial" panose="020B0604020202020204" pitchFamily="34" charset="0"/>
                <a:cs typeface="Arial" panose="020B0604020202020204" pitchFamily="34" charset="0"/>
              </a:rPr>
              <a:t>References</a:t>
            </a:r>
          </a:p>
        </p:txBody>
      </p:sp>
      <p:pic>
        <p:nvPicPr>
          <p:cNvPr id="1026" name="Picture 2" descr="What You Can Do to Bring Emotional Intelligence Lessons into the Classroom  - Waterford.org">
            <a:extLst>
              <a:ext uri="{FF2B5EF4-FFF2-40B4-BE49-F238E27FC236}">
                <a16:creationId xmlns:a16="http://schemas.microsoft.com/office/drawing/2014/main" id="{7A6BC537-1C45-4E0A-6004-78343531FAFD}"/>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7830800" y="13335000"/>
            <a:ext cx="5486400" cy="36576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ow Teachers' Emotional Intelligence Impacts the Classroom | Psychology  Today Ireland">
            <a:extLst>
              <a:ext uri="{FF2B5EF4-FFF2-40B4-BE49-F238E27FC236}">
                <a16:creationId xmlns:a16="http://schemas.microsoft.com/office/drawing/2014/main" id="{6BCA508B-4E5D-4F01-0344-0EEC7EB2A07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841200" y="5334000"/>
            <a:ext cx="7315200" cy="54102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Teaching Emotional Intelligence in Hybrid Work | InSync Insights">
            <a:extLst>
              <a:ext uri="{FF2B5EF4-FFF2-40B4-BE49-F238E27FC236}">
                <a16:creationId xmlns:a16="http://schemas.microsoft.com/office/drawing/2014/main" id="{0C8BF0CD-1BC9-7D53-80A6-2CD446B5B1CD}"/>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7068800" y="17526000"/>
            <a:ext cx="7179732" cy="40386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AS_NET" val="4.0.30319.42000"/>
  <p:tag name="AS_OS" val="Microsoft Windows NT 6.2.9200.0"/>
  <p:tag name="AS_RELEASE_DATE" val="2022.04.14"/>
  <p:tag name="AS_TITLE" val="Aspose.Slides for .NET 4.0 Client Profile"/>
  <p:tag name="AS_VERSION" val="22.4"/>
  <p:tag name="POSTERNERDTEMPLATE" val="persuadingsapphire|08-2022"/>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3957</TotalTime>
  <Words>719</Words>
  <Application>Microsoft Office PowerPoint</Application>
  <PresentationFormat>Custom</PresentationFormat>
  <Paragraphs>60</Paragraphs>
  <Slides>1</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vt:i4>
      </vt:variant>
    </vt:vector>
  </HeadingPairs>
  <TitlesOfParts>
    <vt:vector size="9" baseType="lpstr">
      <vt:lpstr>Arial</vt:lpstr>
      <vt:lpstr>Calibri</vt:lpstr>
      <vt:lpstr>Aptos Display</vt:lpstr>
      <vt:lpstr>Times New Roman</vt:lpstr>
      <vt:lpstr>Aptos</vt:lpstr>
      <vt:lpstr>Libre Baskerville</vt:lpstr>
      <vt:lpstr>Montserrat Light</vt:lpstr>
      <vt:lpstr>Office Theme</vt:lpstr>
      <vt:lpstr>PowerPoint Presentation</vt:lpstr>
    </vt:vector>
  </TitlesOfParts>
  <Company>Graphicsland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Example to make a scientific poster</dc:title>
  <dc:subject>Free Poster Presentation Example</dc:subject>
  <dc:creator>Graphicsland/MakeSigns.com</dc:creator>
  <cp:keywords>scientific, research, template, custom, poster, presentation, symposium, printing, PowerPoint, create, design, example, sample, download</cp:keywords>
  <dc:description>This is a free template from MakeSigns.com to help you create the perfect scientific poster.</dc:description>
  <cp:lastModifiedBy>Rozalia Dragan</cp:lastModifiedBy>
  <cp:revision>300</cp:revision>
  <cp:lastPrinted>2006-11-15T16:04:57Z</cp:lastPrinted>
  <dcterms:modified xsi:type="dcterms:W3CDTF">2026-02-14T12:00:41Z</dcterms:modified>
  <cp:category>templates for scientific poster</cp:category>
</cp:coreProperties>
</file>