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3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4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5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73"/>
  </p:notesMasterIdLst>
  <p:sldIdLst>
    <p:sldId id="256" r:id="rId2"/>
    <p:sldId id="257" r:id="rId3"/>
    <p:sldId id="400" r:id="rId4"/>
    <p:sldId id="258" r:id="rId5"/>
    <p:sldId id="305" r:id="rId6"/>
    <p:sldId id="307" r:id="rId7"/>
    <p:sldId id="267" r:id="rId8"/>
    <p:sldId id="308" r:id="rId9"/>
    <p:sldId id="310" r:id="rId10"/>
    <p:sldId id="311" r:id="rId11"/>
    <p:sldId id="312" r:id="rId12"/>
    <p:sldId id="309" r:id="rId13"/>
    <p:sldId id="265" r:id="rId14"/>
    <p:sldId id="378" r:id="rId15"/>
    <p:sldId id="313" r:id="rId16"/>
    <p:sldId id="268" r:id="rId17"/>
    <p:sldId id="266" r:id="rId18"/>
    <p:sldId id="270" r:id="rId19"/>
    <p:sldId id="269" r:id="rId20"/>
    <p:sldId id="272" r:id="rId21"/>
    <p:sldId id="271" r:id="rId22"/>
    <p:sldId id="280" r:id="rId23"/>
    <p:sldId id="316" r:id="rId24"/>
    <p:sldId id="393" r:id="rId25"/>
    <p:sldId id="259" r:id="rId26"/>
    <p:sldId id="392" r:id="rId27"/>
    <p:sldId id="328" r:id="rId28"/>
    <p:sldId id="329" r:id="rId29"/>
    <p:sldId id="330" r:id="rId30"/>
    <p:sldId id="320" r:id="rId31"/>
    <p:sldId id="321" r:id="rId32"/>
    <p:sldId id="274" r:id="rId33"/>
    <p:sldId id="275" r:id="rId34"/>
    <p:sldId id="296" r:id="rId35"/>
    <p:sldId id="276" r:id="rId36"/>
    <p:sldId id="387" r:id="rId37"/>
    <p:sldId id="388" r:id="rId38"/>
    <p:sldId id="389" r:id="rId39"/>
    <p:sldId id="379" r:id="rId40"/>
    <p:sldId id="380" r:id="rId41"/>
    <p:sldId id="381" r:id="rId42"/>
    <p:sldId id="398" r:id="rId43"/>
    <p:sldId id="399" r:id="rId44"/>
    <p:sldId id="401" r:id="rId45"/>
    <p:sldId id="382" r:id="rId46"/>
    <p:sldId id="394" r:id="rId47"/>
    <p:sldId id="383" r:id="rId48"/>
    <p:sldId id="384" r:id="rId49"/>
    <p:sldId id="402" r:id="rId50"/>
    <p:sldId id="391" r:id="rId51"/>
    <p:sldId id="260" r:id="rId52"/>
    <p:sldId id="333" r:id="rId53"/>
    <p:sldId id="332" r:id="rId54"/>
    <p:sldId id="261" r:id="rId55"/>
    <p:sldId id="302" r:id="rId56"/>
    <p:sldId id="262" r:id="rId57"/>
    <p:sldId id="263" r:id="rId58"/>
    <p:sldId id="396" r:id="rId59"/>
    <p:sldId id="395" r:id="rId60"/>
    <p:sldId id="264" r:id="rId61"/>
    <p:sldId id="289" r:id="rId62"/>
    <p:sldId id="342" r:id="rId63"/>
    <p:sldId id="288" r:id="rId64"/>
    <p:sldId id="290" r:id="rId65"/>
    <p:sldId id="346" r:id="rId66"/>
    <p:sldId id="345" r:id="rId67"/>
    <p:sldId id="294" r:id="rId68"/>
    <p:sldId id="354" r:id="rId69"/>
    <p:sldId id="355" r:id="rId70"/>
    <p:sldId id="397" r:id="rId71"/>
    <p:sldId id="343" r:id="rId7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9154" autoAdjust="0"/>
    <p:restoredTop sz="93971" autoAdjust="0"/>
  </p:normalViewPr>
  <p:slideViewPr>
    <p:cSldViewPr snapToGrid="0">
      <p:cViewPr varScale="1">
        <p:scale>
          <a:sx n="68" d="100"/>
          <a:sy n="68" d="100"/>
        </p:scale>
        <p:origin x="76" y="3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theme" Target="theme/theme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29" Type="http://schemas.openxmlformats.org/officeDocument/2006/relationships/slide" Target="slides/slide2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9EC70A1-292E-46FB-9488-C78394FF66B0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zh-TW" altLang="en-US"/>
        </a:p>
      </dgm:t>
    </dgm:pt>
    <dgm:pt modelId="{9D865EE0-E5E8-48FC-AB09-4EBDD2EA9A07}">
      <dgm:prSet phldrT="[文字]" custT="1"/>
      <dgm:spPr/>
      <dgm:t>
        <a:bodyPr vert="vert"/>
        <a:lstStyle/>
        <a:p>
          <a:r>
            <a:rPr lang="zh-TW" altLang="en-US" sz="4000" dirty="0" smtClean="0"/>
            <a:t>尊五美</a:t>
          </a:r>
          <a:endParaRPr lang="zh-TW" altLang="en-US" sz="4000" dirty="0"/>
        </a:p>
      </dgm:t>
    </dgm:pt>
    <dgm:pt modelId="{6BC9B3B0-5165-496A-A785-027E581E9B93}" type="parTrans" cxnId="{4D838853-2744-40BE-9EF2-107794DD6EF6}">
      <dgm:prSet/>
      <dgm:spPr/>
      <dgm:t>
        <a:bodyPr/>
        <a:lstStyle/>
        <a:p>
          <a:endParaRPr lang="zh-TW" altLang="en-US"/>
        </a:p>
      </dgm:t>
    </dgm:pt>
    <dgm:pt modelId="{A5D472E8-EFCE-41A0-B587-8044EF7C56A6}" type="sibTrans" cxnId="{4D838853-2744-40BE-9EF2-107794DD6EF6}">
      <dgm:prSet/>
      <dgm:spPr/>
      <dgm:t>
        <a:bodyPr/>
        <a:lstStyle/>
        <a:p>
          <a:endParaRPr lang="zh-TW" altLang="en-US"/>
        </a:p>
      </dgm:t>
    </dgm:pt>
    <dgm:pt modelId="{C0664F33-5355-4DF1-B3B8-57256F34B126}">
      <dgm:prSet phldrT="[文字]" custT="1"/>
      <dgm:spPr/>
      <dgm:t>
        <a:bodyPr/>
        <a:lstStyle/>
        <a:p>
          <a:r>
            <a:rPr lang="zh-TW" altLang="en-US" sz="3200" dirty="0" smtClean="0"/>
            <a:t>君子惠而不費</a:t>
          </a:r>
          <a:endParaRPr lang="zh-TW" altLang="en-US" sz="3200" dirty="0"/>
        </a:p>
      </dgm:t>
    </dgm:pt>
    <dgm:pt modelId="{36E22898-99C8-490E-A9AB-C87E5CD46EC1}" type="parTrans" cxnId="{4E235950-D3CF-4D14-939B-81C8B9148B60}">
      <dgm:prSet/>
      <dgm:spPr/>
      <dgm:t>
        <a:bodyPr/>
        <a:lstStyle/>
        <a:p>
          <a:endParaRPr lang="zh-TW" altLang="en-US"/>
        </a:p>
      </dgm:t>
    </dgm:pt>
    <dgm:pt modelId="{660525A2-289C-467C-AE94-4C93D6976869}" type="sibTrans" cxnId="{4E235950-D3CF-4D14-939B-81C8B9148B60}">
      <dgm:prSet/>
      <dgm:spPr/>
      <dgm:t>
        <a:bodyPr/>
        <a:lstStyle/>
        <a:p>
          <a:endParaRPr lang="zh-TW" altLang="en-US"/>
        </a:p>
      </dgm:t>
    </dgm:pt>
    <dgm:pt modelId="{216065F1-73EC-42D3-BE6E-5E9C0EA31144}">
      <dgm:prSet phldrT="[文字]" custT="1"/>
      <dgm:spPr/>
      <dgm:t>
        <a:bodyPr/>
        <a:lstStyle/>
        <a:p>
          <a:r>
            <a:rPr lang="zh-TW" altLang="en-US" sz="3200" dirty="0" smtClean="0"/>
            <a:t>勞而不怨</a:t>
          </a:r>
          <a:endParaRPr lang="zh-TW" altLang="en-US" sz="3200" dirty="0"/>
        </a:p>
      </dgm:t>
    </dgm:pt>
    <dgm:pt modelId="{F0439347-83B7-4C09-884F-DEF450698CB9}" type="parTrans" cxnId="{248A5BA4-9A09-467D-816B-92B9864C27F5}">
      <dgm:prSet/>
      <dgm:spPr/>
      <dgm:t>
        <a:bodyPr/>
        <a:lstStyle/>
        <a:p>
          <a:endParaRPr lang="zh-TW" altLang="en-US"/>
        </a:p>
      </dgm:t>
    </dgm:pt>
    <dgm:pt modelId="{972C7003-DE8E-45B3-8C0F-29053ED79A46}" type="sibTrans" cxnId="{248A5BA4-9A09-467D-816B-92B9864C27F5}">
      <dgm:prSet/>
      <dgm:spPr/>
      <dgm:t>
        <a:bodyPr/>
        <a:lstStyle/>
        <a:p>
          <a:endParaRPr lang="zh-TW" altLang="en-US"/>
        </a:p>
      </dgm:t>
    </dgm:pt>
    <dgm:pt modelId="{44A3255D-46C3-439D-8585-7B5AF3805A4C}">
      <dgm:prSet phldrT="[文字]" custT="1"/>
      <dgm:spPr/>
      <dgm:t>
        <a:bodyPr/>
        <a:lstStyle/>
        <a:p>
          <a:r>
            <a:rPr lang="zh-TW" altLang="en-US" sz="3200" dirty="0" smtClean="0"/>
            <a:t>欲而不貪</a:t>
          </a:r>
          <a:endParaRPr lang="zh-TW" altLang="en-US" sz="3200" dirty="0"/>
        </a:p>
      </dgm:t>
    </dgm:pt>
    <dgm:pt modelId="{E3B09FD6-D1E4-4181-ACF4-F4C316487696}" type="parTrans" cxnId="{E9B29E9D-D9A4-49FC-8D52-E2A8ADDCBEEA}">
      <dgm:prSet/>
      <dgm:spPr/>
      <dgm:t>
        <a:bodyPr/>
        <a:lstStyle/>
        <a:p>
          <a:endParaRPr lang="zh-TW" altLang="en-US"/>
        </a:p>
      </dgm:t>
    </dgm:pt>
    <dgm:pt modelId="{52A5204A-2CB4-4C73-B508-9DFBFA0AB664}" type="sibTrans" cxnId="{E9B29E9D-D9A4-49FC-8D52-E2A8ADDCBEEA}">
      <dgm:prSet/>
      <dgm:spPr/>
      <dgm:t>
        <a:bodyPr/>
        <a:lstStyle/>
        <a:p>
          <a:endParaRPr lang="zh-TW" altLang="en-US"/>
        </a:p>
      </dgm:t>
    </dgm:pt>
    <dgm:pt modelId="{E298290D-AFEF-4707-9AD0-9041E557898C}">
      <dgm:prSet phldrT="[文字]" custT="1"/>
      <dgm:spPr/>
      <dgm:t>
        <a:bodyPr/>
        <a:lstStyle/>
        <a:p>
          <a:r>
            <a:rPr lang="zh-TW" altLang="en-US" sz="3200" dirty="0" smtClean="0"/>
            <a:t>泰而不驕</a:t>
          </a:r>
          <a:endParaRPr lang="zh-TW" altLang="en-US" sz="3200" dirty="0"/>
        </a:p>
      </dgm:t>
    </dgm:pt>
    <dgm:pt modelId="{F1208A27-38F5-415E-89A7-84F75FC90893}" type="parTrans" cxnId="{81033AC5-8AFB-4185-837D-F6596CCD6293}">
      <dgm:prSet/>
      <dgm:spPr/>
      <dgm:t>
        <a:bodyPr/>
        <a:lstStyle/>
        <a:p>
          <a:endParaRPr lang="zh-TW" altLang="en-US"/>
        </a:p>
      </dgm:t>
    </dgm:pt>
    <dgm:pt modelId="{E59EEEDE-A036-42EE-B318-F112C6C93C70}" type="sibTrans" cxnId="{81033AC5-8AFB-4185-837D-F6596CCD6293}">
      <dgm:prSet/>
      <dgm:spPr/>
      <dgm:t>
        <a:bodyPr/>
        <a:lstStyle/>
        <a:p>
          <a:endParaRPr lang="zh-TW" altLang="en-US"/>
        </a:p>
      </dgm:t>
    </dgm:pt>
    <dgm:pt modelId="{24C69F5C-9FA1-47CB-9CEC-4651C2D8092E}">
      <dgm:prSet phldrT="[文字]" custT="1"/>
      <dgm:spPr/>
      <dgm:t>
        <a:bodyPr/>
        <a:lstStyle/>
        <a:p>
          <a:r>
            <a:rPr lang="zh-TW" altLang="en-US" sz="3200" dirty="0" smtClean="0"/>
            <a:t>威而不猛</a:t>
          </a:r>
          <a:endParaRPr lang="zh-TW" altLang="en-US" sz="3200" dirty="0"/>
        </a:p>
      </dgm:t>
    </dgm:pt>
    <dgm:pt modelId="{DFCFC8B2-E735-4ED4-A138-59B708118A7F}" type="parTrans" cxnId="{558587E8-A70B-4B49-8543-D42C3AF12170}">
      <dgm:prSet/>
      <dgm:spPr/>
      <dgm:t>
        <a:bodyPr/>
        <a:lstStyle/>
        <a:p>
          <a:endParaRPr lang="zh-TW" altLang="en-US"/>
        </a:p>
      </dgm:t>
    </dgm:pt>
    <dgm:pt modelId="{E4572430-2AA4-4F61-9932-6F559F095E1E}" type="sibTrans" cxnId="{558587E8-A70B-4B49-8543-D42C3AF12170}">
      <dgm:prSet/>
      <dgm:spPr/>
      <dgm:t>
        <a:bodyPr/>
        <a:lstStyle/>
        <a:p>
          <a:endParaRPr lang="zh-TW" altLang="en-US"/>
        </a:p>
      </dgm:t>
    </dgm:pt>
    <dgm:pt modelId="{434283FD-6B51-4F02-9198-3942DD72E4B0}">
      <dgm:prSet phldrT="[文字]" custT="1"/>
      <dgm:spPr/>
      <dgm:t>
        <a:bodyPr/>
        <a:lstStyle/>
        <a:p>
          <a:r>
            <a:rPr lang="zh-TW" altLang="en-US" sz="3200" dirty="0" smtClean="0"/>
            <a:t>因民之所利而利之</a:t>
          </a:r>
          <a:endParaRPr lang="zh-TW" altLang="en-US" sz="3200" dirty="0"/>
        </a:p>
      </dgm:t>
    </dgm:pt>
    <dgm:pt modelId="{7B2A72F0-4F4D-4963-B39F-7464F8C1BD1F}" type="parTrans" cxnId="{2C06EE7B-F1E7-46CA-AC9C-D552CC656D6D}">
      <dgm:prSet/>
      <dgm:spPr/>
      <dgm:t>
        <a:bodyPr/>
        <a:lstStyle/>
        <a:p>
          <a:endParaRPr lang="zh-TW" altLang="en-US"/>
        </a:p>
      </dgm:t>
    </dgm:pt>
    <dgm:pt modelId="{E88F63D4-D1B5-42C8-AE03-25FFAC2BE7A4}" type="sibTrans" cxnId="{2C06EE7B-F1E7-46CA-AC9C-D552CC656D6D}">
      <dgm:prSet/>
      <dgm:spPr/>
      <dgm:t>
        <a:bodyPr/>
        <a:lstStyle/>
        <a:p>
          <a:endParaRPr lang="zh-TW" altLang="en-US"/>
        </a:p>
      </dgm:t>
    </dgm:pt>
    <dgm:pt modelId="{15C82E23-574D-47B4-A581-CB48DA01DF10}">
      <dgm:prSet phldrT="[文字]" custT="1"/>
      <dgm:spPr/>
      <dgm:t>
        <a:bodyPr/>
        <a:lstStyle/>
        <a:p>
          <a:r>
            <a:rPr lang="zh-TW" altLang="en-US" sz="3200" dirty="0" smtClean="0"/>
            <a:t>擇可勞而勞之</a:t>
          </a:r>
          <a:endParaRPr lang="zh-TW" altLang="en-US" sz="3200" dirty="0"/>
        </a:p>
      </dgm:t>
    </dgm:pt>
    <dgm:pt modelId="{71154982-E760-4F43-B04F-6DE67EEB1AF9}" type="parTrans" cxnId="{B5180BD3-9C57-425E-9533-5B1FEE693A04}">
      <dgm:prSet/>
      <dgm:spPr/>
      <dgm:t>
        <a:bodyPr/>
        <a:lstStyle/>
        <a:p>
          <a:endParaRPr lang="zh-TW" altLang="en-US"/>
        </a:p>
      </dgm:t>
    </dgm:pt>
    <dgm:pt modelId="{6154CB3B-A57C-4E6D-A7BC-351AD8450F16}" type="sibTrans" cxnId="{B5180BD3-9C57-425E-9533-5B1FEE693A04}">
      <dgm:prSet/>
      <dgm:spPr/>
      <dgm:t>
        <a:bodyPr/>
        <a:lstStyle/>
        <a:p>
          <a:endParaRPr lang="zh-TW" altLang="en-US"/>
        </a:p>
      </dgm:t>
    </dgm:pt>
    <dgm:pt modelId="{0E6EB3A0-D334-4CEF-BE6C-06608CA517C6}">
      <dgm:prSet phldrT="[文字]" custT="1"/>
      <dgm:spPr/>
      <dgm:t>
        <a:bodyPr/>
        <a:lstStyle/>
        <a:p>
          <a:r>
            <a:rPr lang="zh-TW" altLang="en-US" sz="3200" dirty="0" smtClean="0"/>
            <a:t>欲仁而得仁</a:t>
          </a:r>
          <a:endParaRPr lang="zh-TW" altLang="en-US" sz="3200" dirty="0"/>
        </a:p>
      </dgm:t>
    </dgm:pt>
    <dgm:pt modelId="{00508CB9-A417-496F-8D2F-0C7B2DF5B370}" type="parTrans" cxnId="{9DFDC0D0-9E6F-4194-A322-4DA1D551C6D6}">
      <dgm:prSet/>
      <dgm:spPr/>
      <dgm:t>
        <a:bodyPr/>
        <a:lstStyle/>
        <a:p>
          <a:endParaRPr lang="zh-TW" altLang="en-US"/>
        </a:p>
      </dgm:t>
    </dgm:pt>
    <dgm:pt modelId="{9AA74E44-0FE9-48DB-9237-32F9AD35FD69}" type="sibTrans" cxnId="{9DFDC0D0-9E6F-4194-A322-4DA1D551C6D6}">
      <dgm:prSet/>
      <dgm:spPr/>
      <dgm:t>
        <a:bodyPr/>
        <a:lstStyle/>
        <a:p>
          <a:endParaRPr lang="zh-TW" altLang="en-US"/>
        </a:p>
      </dgm:t>
    </dgm:pt>
    <dgm:pt modelId="{7382ABDD-AC2D-4230-AD34-1C594A780DB6}">
      <dgm:prSet phldrT="[文字]" custT="1"/>
      <dgm:spPr/>
      <dgm:t>
        <a:bodyPr/>
        <a:lstStyle/>
        <a:p>
          <a:r>
            <a:rPr lang="zh-TW" altLang="en-US" sz="3200" dirty="0" smtClean="0"/>
            <a:t>無眾寡，無小大，無敢慢</a:t>
          </a:r>
          <a:endParaRPr lang="zh-TW" altLang="en-US" sz="3200" dirty="0"/>
        </a:p>
      </dgm:t>
    </dgm:pt>
    <dgm:pt modelId="{B56D00CF-1899-469B-8502-315890DC3A6D}" type="parTrans" cxnId="{35AE8F40-09B6-4964-A352-A0F36DF103B6}">
      <dgm:prSet/>
      <dgm:spPr/>
      <dgm:t>
        <a:bodyPr/>
        <a:lstStyle/>
        <a:p>
          <a:endParaRPr lang="zh-TW" altLang="en-US"/>
        </a:p>
      </dgm:t>
    </dgm:pt>
    <dgm:pt modelId="{826F1319-A793-4203-8352-F1FBAE7DFD2A}" type="sibTrans" cxnId="{35AE8F40-09B6-4964-A352-A0F36DF103B6}">
      <dgm:prSet/>
      <dgm:spPr/>
      <dgm:t>
        <a:bodyPr/>
        <a:lstStyle/>
        <a:p>
          <a:endParaRPr lang="zh-TW" altLang="en-US"/>
        </a:p>
      </dgm:t>
    </dgm:pt>
    <dgm:pt modelId="{598328D8-85B4-48A3-8C1E-E5C2B0A81669}">
      <dgm:prSet phldrT="[文字]" custT="1"/>
      <dgm:spPr/>
      <dgm:t>
        <a:bodyPr/>
        <a:lstStyle/>
        <a:p>
          <a:pPr>
            <a:lnSpc>
              <a:spcPts val="3840"/>
            </a:lnSpc>
            <a:spcAft>
              <a:spcPts val="0"/>
            </a:spcAft>
          </a:pPr>
          <a:r>
            <a:rPr lang="zh-TW" altLang="en-US" sz="3200" dirty="0" smtClean="0"/>
            <a:t>正其衣冠，尊其瞻視，</a:t>
          </a:r>
          <a:endParaRPr lang="en-US" altLang="zh-TW" sz="3200" dirty="0" smtClean="0"/>
        </a:p>
        <a:p>
          <a:pPr>
            <a:lnSpc>
              <a:spcPts val="3840"/>
            </a:lnSpc>
            <a:spcAft>
              <a:spcPts val="0"/>
            </a:spcAft>
          </a:pPr>
          <a:r>
            <a:rPr lang="zh-TW" altLang="en-US" sz="3200" dirty="0" smtClean="0"/>
            <a:t>儼然人望而畏之</a:t>
          </a:r>
          <a:endParaRPr lang="zh-TW" altLang="en-US" sz="3200" dirty="0"/>
        </a:p>
      </dgm:t>
    </dgm:pt>
    <dgm:pt modelId="{22D09484-9069-4672-8092-F3B79A01F913}" type="parTrans" cxnId="{CB474DFA-008D-4143-A6D4-D83F6F5F8CBF}">
      <dgm:prSet/>
      <dgm:spPr/>
      <dgm:t>
        <a:bodyPr/>
        <a:lstStyle/>
        <a:p>
          <a:endParaRPr lang="zh-TW" altLang="en-US"/>
        </a:p>
      </dgm:t>
    </dgm:pt>
    <dgm:pt modelId="{B506CB4F-20C8-491B-90D9-BFC509041E5A}" type="sibTrans" cxnId="{CB474DFA-008D-4143-A6D4-D83F6F5F8CBF}">
      <dgm:prSet/>
      <dgm:spPr/>
      <dgm:t>
        <a:bodyPr/>
        <a:lstStyle/>
        <a:p>
          <a:endParaRPr lang="zh-TW" altLang="en-US"/>
        </a:p>
      </dgm:t>
    </dgm:pt>
    <dgm:pt modelId="{214341E3-92D6-416D-A91F-BD3A4ACCC629}" type="pres">
      <dgm:prSet presAssocID="{69EC70A1-292E-46FB-9488-C78394FF66B0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8CCE4BA5-EF2C-4CB7-95E2-7927B5DDE80D}" type="pres">
      <dgm:prSet presAssocID="{9D865EE0-E5E8-48FC-AB09-4EBDD2EA9A07}" presName="root1" presStyleCnt="0"/>
      <dgm:spPr/>
    </dgm:pt>
    <dgm:pt modelId="{921FC913-B956-4C19-8C33-D8D1A1589875}" type="pres">
      <dgm:prSet presAssocID="{9D865EE0-E5E8-48FC-AB09-4EBDD2EA9A07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289BFFEB-A9F9-4D19-B27F-E5E7A5B92F4D}" type="pres">
      <dgm:prSet presAssocID="{9D865EE0-E5E8-48FC-AB09-4EBDD2EA9A07}" presName="level2hierChild" presStyleCnt="0"/>
      <dgm:spPr/>
    </dgm:pt>
    <dgm:pt modelId="{C86347C7-1C0C-4894-8903-A1B060B17547}" type="pres">
      <dgm:prSet presAssocID="{36E22898-99C8-490E-A9AB-C87E5CD46EC1}" presName="conn2-1" presStyleLbl="parChTrans1D2" presStyleIdx="0" presStyleCnt="5"/>
      <dgm:spPr/>
      <dgm:t>
        <a:bodyPr/>
        <a:lstStyle/>
        <a:p>
          <a:endParaRPr lang="zh-TW" altLang="en-US"/>
        </a:p>
      </dgm:t>
    </dgm:pt>
    <dgm:pt modelId="{C1F70578-7AFD-4CA4-A688-507435BC4A0A}" type="pres">
      <dgm:prSet presAssocID="{36E22898-99C8-490E-A9AB-C87E5CD46EC1}" presName="connTx" presStyleLbl="parChTrans1D2" presStyleIdx="0" presStyleCnt="5"/>
      <dgm:spPr/>
      <dgm:t>
        <a:bodyPr/>
        <a:lstStyle/>
        <a:p>
          <a:endParaRPr lang="zh-TW" altLang="en-US"/>
        </a:p>
      </dgm:t>
    </dgm:pt>
    <dgm:pt modelId="{6C42D6D6-3850-48F2-9559-61C1B65C34D5}" type="pres">
      <dgm:prSet presAssocID="{C0664F33-5355-4DF1-B3B8-57256F34B126}" presName="root2" presStyleCnt="0"/>
      <dgm:spPr/>
    </dgm:pt>
    <dgm:pt modelId="{5F52DAA7-2B5A-4F64-8D80-AD6045F80EB4}" type="pres">
      <dgm:prSet presAssocID="{C0664F33-5355-4DF1-B3B8-57256F34B126}" presName="LevelTwoTextNode" presStyleLbl="node2" presStyleIdx="0" presStyleCnt="5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DC37116B-8786-4887-B705-8C7B9E222AD5}" type="pres">
      <dgm:prSet presAssocID="{C0664F33-5355-4DF1-B3B8-57256F34B126}" presName="level3hierChild" presStyleCnt="0"/>
      <dgm:spPr/>
    </dgm:pt>
    <dgm:pt modelId="{78A82981-FC36-4880-9C47-63FFED7C7321}" type="pres">
      <dgm:prSet presAssocID="{7B2A72F0-4F4D-4963-B39F-7464F8C1BD1F}" presName="conn2-1" presStyleLbl="parChTrans1D3" presStyleIdx="0" presStyleCnt="5"/>
      <dgm:spPr/>
      <dgm:t>
        <a:bodyPr/>
        <a:lstStyle/>
        <a:p>
          <a:endParaRPr lang="zh-TW" altLang="en-US"/>
        </a:p>
      </dgm:t>
    </dgm:pt>
    <dgm:pt modelId="{513B96A9-1677-4E98-AC47-C1C3487ADFC6}" type="pres">
      <dgm:prSet presAssocID="{7B2A72F0-4F4D-4963-B39F-7464F8C1BD1F}" presName="connTx" presStyleLbl="parChTrans1D3" presStyleIdx="0" presStyleCnt="5"/>
      <dgm:spPr/>
      <dgm:t>
        <a:bodyPr/>
        <a:lstStyle/>
        <a:p>
          <a:endParaRPr lang="zh-TW" altLang="en-US"/>
        </a:p>
      </dgm:t>
    </dgm:pt>
    <dgm:pt modelId="{AFB55D57-3C18-40FB-B45F-22DB19A19C99}" type="pres">
      <dgm:prSet presAssocID="{434283FD-6B51-4F02-9198-3942DD72E4B0}" presName="root2" presStyleCnt="0"/>
      <dgm:spPr/>
    </dgm:pt>
    <dgm:pt modelId="{225A3D8D-736D-488D-ACE3-B3387FBE113B}" type="pres">
      <dgm:prSet presAssocID="{434283FD-6B51-4F02-9198-3942DD72E4B0}" presName="LevelTwoTextNode" presStyleLbl="node3" presStyleIdx="0" presStyleCnt="5" custScaleX="162742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8CE98726-B35D-40F5-A348-1EDAB2E48CD5}" type="pres">
      <dgm:prSet presAssocID="{434283FD-6B51-4F02-9198-3942DD72E4B0}" presName="level3hierChild" presStyleCnt="0"/>
      <dgm:spPr/>
    </dgm:pt>
    <dgm:pt modelId="{6798CA1B-3823-4E62-AB88-078F4E0F24F1}" type="pres">
      <dgm:prSet presAssocID="{F0439347-83B7-4C09-884F-DEF450698CB9}" presName="conn2-1" presStyleLbl="parChTrans1D2" presStyleIdx="1" presStyleCnt="5"/>
      <dgm:spPr/>
      <dgm:t>
        <a:bodyPr/>
        <a:lstStyle/>
        <a:p>
          <a:endParaRPr lang="zh-TW" altLang="en-US"/>
        </a:p>
      </dgm:t>
    </dgm:pt>
    <dgm:pt modelId="{26C53A9A-8C1C-450D-97A0-802120BB04B2}" type="pres">
      <dgm:prSet presAssocID="{F0439347-83B7-4C09-884F-DEF450698CB9}" presName="connTx" presStyleLbl="parChTrans1D2" presStyleIdx="1" presStyleCnt="5"/>
      <dgm:spPr/>
      <dgm:t>
        <a:bodyPr/>
        <a:lstStyle/>
        <a:p>
          <a:endParaRPr lang="zh-TW" altLang="en-US"/>
        </a:p>
      </dgm:t>
    </dgm:pt>
    <dgm:pt modelId="{3C94881F-0228-4FB5-A7AF-B84101D68C7A}" type="pres">
      <dgm:prSet presAssocID="{216065F1-73EC-42D3-BE6E-5E9C0EA31144}" presName="root2" presStyleCnt="0"/>
      <dgm:spPr/>
    </dgm:pt>
    <dgm:pt modelId="{EA27703F-690D-4240-B7B5-152668B26572}" type="pres">
      <dgm:prSet presAssocID="{216065F1-73EC-42D3-BE6E-5E9C0EA31144}" presName="LevelTwoTextNode" presStyleLbl="node2" presStyleIdx="1" presStyleCnt="5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7E906EAB-35BD-4283-9B62-2522DBBD4FA8}" type="pres">
      <dgm:prSet presAssocID="{216065F1-73EC-42D3-BE6E-5E9C0EA31144}" presName="level3hierChild" presStyleCnt="0"/>
      <dgm:spPr/>
    </dgm:pt>
    <dgm:pt modelId="{7EF69A01-FFAC-4778-AE34-DF83D1C2B6D7}" type="pres">
      <dgm:prSet presAssocID="{71154982-E760-4F43-B04F-6DE67EEB1AF9}" presName="conn2-1" presStyleLbl="parChTrans1D3" presStyleIdx="1" presStyleCnt="5"/>
      <dgm:spPr/>
      <dgm:t>
        <a:bodyPr/>
        <a:lstStyle/>
        <a:p>
          <a:endParaRPr lang="zh-TW" altLang="en-US"/>
        </a:p>
      </dgm:t>
    </dgm:pt>
    <dgm:pt modelId="{FC9768BC-5047-4E3A-9C6F-813B4B2B4AAE}" type="pres">
      <dgm:prSet presAssocID="{71154982-E760-4F43-B04F-6DE67EEB1AF9}" presName="connTx" presStyleLbl="parChTrans1D3" presStyleIdx="1" presStyleCnt="5"/>
      <dgm:spPr/>
      <dgm:t>
        <a:bodyPr/>
        <a:lstStyle/>
        <a:p>
          <a:endParaRPr lang="zh-TW" altLang="en-US"/>
        </a:p>
      </dgm:t>
    </dgm:pt>
    <dgm:pt modelId="{B4035013-DA79-48E4-9AA6-124F07D48C5E}" type="pres">
      <dgm:prSet presAssocID="{15C82E23-574D-47B4-A581-CB48DA01DF10}" presName="root2" presStyleCnt="0"/>
      <dgm:spPr/>
    </dgm:pt>
    <dgm:pt modelId="{4A2EA891-D325-403B-9F25-B333EF8B88F8}" type="pres">
      <dgm:prSet presAssocID="{15C82E23-574D-47B4-A581-CB48DA01DF10}" presName="LevelTwoTextNode" presStyleLbl="node3" presStyleIdx="1" presStyleCnt="5" custScaleX="162742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1C3A997F-405C-4EAC-B3C3-12A14EE345D2}" type="pres">
      <dgm:prSet presAssocID="{15C82E23-574D-47B4-A581-CB48DA01DF10}" presName="level3hierChild" presStyleCnt="0"/>
      <dgm:spPr/>
    </dgm:pt>
    <dgm:pt modelId="{BDB5D9DC-8E0F-404C-896E-28DC9119D90D}" type="pres">
      <dgm:prSet presAssocID="{E3B09FD6-D1E4-4181-ACF4-F4C316487696}" presName="conn2-1" presStyleLbl="parChTrans1D2" presStyleIdx="2" presStyleCnt="5"/>
      <dgm:spPr/>
      <dgm:t>
        <a:bodyPr/>
        <a:lstStyle/>
        <a:p>
          <a:endParaRPr lang="zh-TW" altLang="en-US"/>
        </a:p>
      </dgm:t>
    </dgm:pt>
    <dgm:pt modelId="{8F048CCF-C224-4030-9352-77C955966858}" type="pres">
      <dgm:prSet presAssocID="{E3B09FD6-D1E4-4181-ACF4-F4C316487696}" presName="connTx" presStyleLbl="parChTrans1D2" presStyleIdx="2" presStyleCnt="5"/>
      <dgm:spPr/>
      <dgm:t>
        <a:bodyPr/>
        <a:lstStyle/>
        <a:p>
          <a:endParaRPr lang="zh-TW" altLang="en-US"/>
        </a:p>
      </dgm:t>
    </dgm:pt>
    <dgm:pt modelId="{DE98449A-83D8-451C-A115-CF7CB5F780D3}" type="pres">
      <dgm:prSet presAssocID="{44A3255D-46C3-439D-8585-7B5AF3805A4C}" presName="root2" presStyleCnt="0"/>
      <dgm:spPr/>
    </dgm:pt>
    <dgm:pt modelId="{0C5E537C-7D75-4949-999C-5BF4AC68302C}" type="pres">
      <dgm:prSet presAssocID="{44A3255D-46C3-439D-8585-7B5AF3805A4C}" presName="LevelTwoTextNode" presStyleLbl="node2" presStyleIdx="2" presStyleCnt="5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163DC4CA-737C-45DF-B8DA-16785784C1DA}" type="pres">
      <dgm:prSet presAssocID="{44A3255D-46C3-439D-8585-7B5AF3805A4C}" presName="level3hierChild" presStyleCnt="0"/>
      <dgm:spPr/>
    </dgm:pt>
    <dgm:pt modelId="{2EF04DED-326E-4880-B32F-BB50F4893C31}" type="pres">
      <dgm:prSet presAssocID="{00508CB9-A417-496F-8D2F-0C7B2DF5B370}" presName="conn2-1" presStyleLbl="parChTrans1D3" presStyleIdx="2" presStyleCnt="5"/>
      <dgm:spPr/>
      <dgm:t>
        <a:bodyPr/>
        <a:lstStyle/>
        <a:p>
          <a:endParaRPr lang="zh-TW" altLang="en-US"/>
        </a:p>
      </dgm:t>
    </dgm:pt>
    <dgm:pt modelId="{4212AADF-8663-4F21-A403-B5362B2D535C}" type="pres">
      <dgm:prSet presAssocID="{00508CB9-A417-496F-8D2F-0C7B2DF5B370}" presName="connTx" presStyleLbl="parChTrans1D3" presStyleIdx="2" presStyleCnt="5"/>
      <dgm:spPr/>
      <dgm:t>
        <a:bodyPr/>
        <a:lstStyle/>
        <a:p>
          <a:endParaRPr lang="zh-TW" altLang="en-US"/>
        </a:p>
      </dgm:t>
    </dgm:pt>
    <dgm:pt modelId="{5B2B618C-097B-4A84-811D-A8B581AEA4FA}" type="pres">
      <dgm:prSet presAssocID="{0E6EB3A0-D334-4CEF-BE6C-06608CA517C6}" presName="root2" presStyleCnt="0"/>
      <dgm:spPr/>
    </dgm:pt>
    <dgm:pt modelId="{0F989C5E-3396-4C4A-A64C-D10544877DDF}" type="pres">
      <dgm:prSet presAssocID="{0E6EB3A0-D334-4CEF-BE6C-06608CA517C6}" presName="LevelTwoTextNode" presStyleLbl="node3" presStyleIdx="2" presStyleCnt="5" custScaleX="162742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9119A187-910E-41DA-A2B9-70EA4DC3E0D8}" type="pres">
      <dgm:prSet presAssocID="{0E6EB3A0-D334-4CEF-BE6C-06608CA517C6}" presName="level3hierChild" presStyleCnt="0"/>
      <dgm:spPr/>
    </dgm:pt>
    <dgm:pt modelId="{32927E25-0996-4E3E-8A17-3B4B6C1FC7B8}" type="pres">
      <dgm:prSet presAssocID="{F1208A27-38F5-415E-89A7-84F75FC90893}" presName="conn2-1" presStyleLbl="parChTrans1D2" presStyleIdx="3" presStyleCnt="5"/>
      <dgm:spPr/>
      <dgm:t>
        <a:bodyPr/>
        <a:lstStyle/>
        <a:p>
          <a:endParaRPr lang="zh-TW" altLang="en-US"/>
        </a:p>
      </dgm:t>
    </dgm:pt>
    <dgm:pt modelId="{0CA10F7E-E078-45FE-B607-3EAE5212D925}" type="pres">
      <dgm:prSet presAssocID="{F1208A27-38F5-415E-89A7-84F75FC90893}" presName="connTx" presStyleLbl="parChTrans1D2" presStyleIdx="3" presStyleCnt="5"/>
      <dgm:spPr/>
      <dgm:t>
        <a:bodyPr/>
        <a:lstStyle/>
        <a:p>
          <a:endParaRPr lang="zh-TW" altLang="en-US"/>
        </a:p>
      </dgm:t>
    </dgm:pt>
    <dgm:pt modelId="{D4B451C3-9EC0-4CF5-871F-F14E5103E320}" type="pres">
      <dgm:prSet presAssocID="{E298290D-AFEF-4707-9AD0-9041E557898C}" presName="root2" presStyleCnt="0"/>
      <dgm:spPr/>
    </dgm:pt>
    <dgm:pt modelId="{877FFC8F-D16C-43D1-BEF2-4A77984615CA}" type="pres">
      <dgm:prSet presAssocID="{E298290D-AFEF-4707-9AD0-9041E557898C}" presName="LevelTwoTextNode" presStyleLbl="node2" presStyleIdx="3" presStyleCnt="5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98F80378-CEC0-42A6-A120-31A976BC58DF}" type="pres">
      <dgm:prSet presAssocID="{E298290D-AFEF-4707-9AD0-9041E557898C}" presName="level3hierChild" presStyleCnt="0"/>
      <dgm:spPr/>
    </dgm:pt>
    <dgm:pt modelId="{32547CD9-D1AF-402E-ACB7-92401191AD6C}" type="pres">
      <dgm:prSet presAssocID="{B56D00CF-1899-469B-8502-315890DC3A6D}" presName="conn2-1" presStyleLbl="parChTrans1D3" presStyleIdx="3" presStyleCnt="5"/>
      <dgm:spPr/>
      <dgm:t>
        <a:bodyPr/>
        <a:lstStyle/>
        <a:p>
          <a:endParaRPr lang="zh-TW" altLang="en-US"/>
        </a:p>
      </dgm:t>
    </dgm:pt>
    <dgm:pt modelId="{368F6F0A-1B26-4857-882A-1C62B2C8292E}" type="pres">
      <dgm:prSet presAssocID="{B56D00CF-1899-469B-8502-315890DC3A6D}" presName="connTx" presStyleLbl="parChTrans1D3" presStyleIdx="3" presStyleCnt="5"/>
      <dgm:spPr/>
      <dgm:t>
        <a:bodyPr/>
        <a:lstStyle/>
        <a:p>
          <a:endParaRPr lang="zh-TW" altLang="en-US"/>
        </a:p>
      </dgm:t>
    </dgm:pt>
    <dgm:pt modelId="{949BF7D2-7E1F-4771-828F-3E2BC5262E1F}" type="pres">
      <dgm:prSet presAssocID="{7382ABDD-AC2D-4230-AD34-1C594A780DB6}" presName="root2" presStyleCnt="0"/>
      <dgm:spPr/>
    </dgm:pt>
    <dgm:pt modelId="{540F0CE2-8A2C-43E5-88C4-9C346A4E661F}" type="pres">
      <dgm:prSet presAssocID="{7382ABDD-AC2D-4230-AD34-1C594A780DB6}" presName="LevelTwoTextNode" presStyleLbl="node3" presStyleIdx="3" presStyleCnt="5" custScaleX="162742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0A637F76-1799-4AFE-9B36-043B88DA2703}" type="pres">
      <dgm:prSet presAssocID="{7382ABDD-AC2D-4230-AD34-1C594A780DB6}" presName="level3hierChild" presStyleCnt="0"/>
      <dgm:spPr/>
    </dgm:pt>
    <dgm:pt modelId="{9E4AB3E3-F5C1-409D-A74E-0C8C9AB1ED53}" type="pres">
      <dgm:prSet presAssocID="{DFCFC8B2-E735-4ED4-A138-59B708118A7F}" presName="conn2-1" presStyleLbl="parChTrans1D2" presStyleIdx="4" presStyleCnt="5"/>
      <dgm:spPr/>
      <dgm:t>
        <a:bodyPr/>
        <a:lstStyle/>
        <a:p>
          <a:endParaRPr lang="zh-TW" altLang="en-US"/>
        </a:p>
      </dgm:t>
    </dgm:pt>
    <dgm:pt modelId="{3722158B-9517-4116-BA1E-93C998B26045}" type="pres">
      <dgm:prSet presAssocID="{DFCFC8B2-E735-4ED4-A138-59B708118A7F}" presName="connTx" presStyleLbl="parChTrans1D2" presStyleIdx="4" presStyleCnt="5"/>
      <dgm:spPr/>
      <dgm:t>
        <a:bodyPr/>
        <a:lstStyle/>
        <a:p>
          <a:endParaRPr lang="zh-TW" altLang="en-US"/>
        </a:p>
      </dgm:t>
    </dgm:pt>
    <dgm:pt modelId="{F77689DE-D63B-4498-B6D7-044BA2C050AA}" type="pres">
      <dgm:prSet presAssocID="{24C69F5C-9FA1-47CB-9CEC-4651C2D8092E}" presName="root2" presStyleCnt="0"/>
      <dgm:spPr/>
    </dgm:pt>
    <dgm:pt modelId="{91D5FD49-E807-4DCF-A910-E72665C31A70}" type="pres">
      <dgm:prSet presAssocID="{24C69F5C-9FA1-47CB-9CEC-4651C2D8092E}" presName="LevelTwoTextNode" presStyleLbl="node2" presStyleIdx="4" presStyleCnt="5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9CB08720-1587-4B70-8C12-FAFA2C8E19F9}" type="pres">
      <dgm:prSet presAssocID="{24C69F5C-9FA1-47CB-9CEC-4651C2D8092E}" presName="level3hierChild" presStyleCnt="0"/>
      <dgm:spPr/>
    </dgm:pt>
    <dgm:pt modelId="{62D94D09-08D7-4791-9997-14A3F716F8AC}" type="pres">
      <dgm:prSet presAssocID="{22D09484-9069-4672-8092-F3B79A01F913}" presName="conn2-1" presStyleLbl="parChTrans1D3" presStyleIdx="4" presStyleCnt="5"/>
      <dgm:spPr/>
      <dgm:t>
        <a:bodyPr/>
        <a:lstStyle/>
        <a:p>
          <a:endParaRPr lang="zh-TW" altLang="en-US"/>
        </a:p>
      </dgm:t>
    </dgm:pt>
    <dgm:pt modelId="{D1279209-5124-489E-A17D-6BD8BA055E0F}" type="pres">
      <dgm:prSet presAssocID="{22D09484-9069-4672-8092-F3B79A01F913}" presName="connTx" presStyleLbl="parChTrans1D3" presStyleIdx="4" presStyleCnt="5"/>
      <dgm:spPr/>
      <dgm:t>
        <a:bodyPr/>
        <a:lstStyle/>
        <a:p>
          <a:endParaRPr lang="zh-TW" altLang="en-US"/>
        </a:p>
      </dgm:t>
    </dgm:pt>
    <dgm:pt modelId="{98370671-9E55-4FEC-8384-F708A8FA3D1E}" type="pres">
      <dgm:prSet presAssocID="{598328D8-85B4-48A3-8C1E-E5C2B0A81669}" presName="root2" presStyleCnt="0"/>
      <dgm:spPr/>
    </dgm:pt>
    <dgm:pt modelId="{36D4437D-99B2-49CA-A3AE-6597DF754DE2}" type="pres">
      <dgm:prSet presAssocID="{598328D8-85B4-48A3-8C1E-E5C2B0A81669}" presName="LevelTwoTextNode" presStyleLbl="node3" presStyleIdx="4" presStyleCnt="5" custScaleX="162742" custScaleY="125915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669E6C9F-067A-4E6C-9729-57A7B2952265}" type="pres">
      <dgm:prSet presAssocID="{598328D8-85B4-48A3-8C1E-E5C2B0A81669}" presName="level3hierChild" presStyleCnt="0"/>
      <dgm:spPr/>
    </dgm:pt>
  </dgm:ptLst>
  <dgm:cxnLst>
    <dgm:cxn modelId="{E7C27340-F43D-4B4C-A0E8-822A154E41F6}" type="presOf" srcId="{DFCFC8B2-E735-4ED4-A138-59B708118A7F}" destId="{9E4AB3E3-F5C1-409D-A74E-0C8C9AB1ED53}" srcOrd="0" destOrd="0" presId="urn:microsoft.com/office/officeart/2008/layout/HorizontalMultiLevelHierarchy"/>
    <dgm:cxn modelId="{9349E155-55E5-40EC-A505-8B4AD021EFB2}" type="presOf" srcId="{00508CB9-A417-496F-8D2F-0C7B2DF5B370}" destId="{2EF04DED-326E-4880-B32F-BB50F4893C31}" srcOrd="0" destOrd="0" presId="urn:microsoft.com/office/officeart/2008/layout/HorizontalMultiLevelHierarchy"/>
    <dgm:cxn modelId="{A5B603A8-47BF-4812-BAAF-79357E9ED55E}" type="presOf" srcId="{15C82E23-574D-47B4-A581-CB48DA01DF10}" destId="{4A2EA891-D325-403B-9F25-B333EF8B88F8}" srcOrd="0" destOrd="0" presId="urn:microsoft.com/office/officeart/2008/layout/HorizontalMultiLevelHierarchy"/>
    <dgm:cxn modelId="{5B998EA7-6A42-423E-A87A-46C49421A770}" type="presOf" srcId="{7B2A72F0-4F4D-4963-B39F-7464F8C1BD1F}" destId="{78A82981-FC36-4880-9C47-63FFED7C7321}" srcOrd="0" destOrd="0" presId="urn:microsoft.com/office/officeart/2008/layout/HorizontalMultiLevelHierarchy"/>
    <dgm:cxn modelId="{35AE8F40-09B6-4964-A352-A0F36DF103B6}" srcId="{E298290D-AFEF-4707-9AD0-9041E557898C}" destId="{7382ABDD-AC2D-4230-AD34-1C594A780DB6}" srcOrd="0" destOrd="0" parTransId="{B56D00CF-1899-469B-8502-315890DC3A6D}" sibTransId="{826F1319-A793-4203-8352-F1FBAE7DFD2A}"/>
    <dgm:cxn modelId="{977AF5A4-C626-44FD-9669-66FBA9438FC6}" type="presOf" srcId="{F1208A27-38F5-415E-89A7-84F75FC90893}" destId="{32927E25-0996-4E3E-8A17-3B4B6C1FC7B8}" srcOrd="0" destOrd="0" presId="urn:microsoft.com/office/officeart/2008/layout/HorizontalMultiLevelHierarchy"/>
    <dgm:cxn modelId="{EC0F4EE5-28A7-4BD1-B42A-D5C825B20ED6}" type="presOf" srcId="{598328D8-85B4-48A3-8C1E-E5C2B0A81669}" destId="{36D4437D-99B2-49CA-A3AE-6597DF754DE2}" srcOrd="0" destOrd="0" presId="urn:microsoft.com/office/officeart/2008/layout/HorizontalMultiLevelHierarchy"/>
    <dgm:cxn modelId="{DCB5A133-A59C-432D-8BC4-AAEC24AEF7A9}" type="presOf" srcId="{7B2A72F0-4F4D-4963-B39F-7464F8C1BD1F}" destId="{513B96A9-1677-4E98-AC47-C1C3487ADFC6}" srcOrd="1" destOrd="0" presId="urn:microsoft.com/office/officeart/2008/layout/HorizontalMultiLevelHierarchy"/>
    <dgm:cxn modelId="{81033AC5-8AFB-4185-837D-F6596CCD6293}" srcId="{9D865EE0-E5E8-48FC-AB09-4EBDD2EA9A07}" destId="{E298290D-AFEF-4707-9AD0-9041E557898C}" srcOrd="3" destOrd="0" parTransId="{F1208A27-38F5-415E-89A7-84F75FC90893}" sibTransId="{E59EEEDE-A036-42EE-B318-F112C6C93C70}"/>
    <dgm:cxn modelId="{248A5BA4-9A09-467D-816B-92B9864C27F5}" srcId="{9D865EE0-E5E8-48FC-AB09-4EBDD2EA9A07}" destId="{216065F1-73EC-42D3-BE6E-5E9C0EA31144}" srcOrd="1" destOrd="0" parTransId="{F0439347-83B7-4C09-884F-DEF450698CB9}" sibTransId="{972C7003-DE8E-45B3-8C0F-29053ED79A46}"/>
    <dgm:cxn modelId="{075FF5D2-01F6-4AEA-8552-027F2A84BDFC}" type="presOf" srcId="{C0664F33-5355-4DF1-B3B8-57256F34B126}" destId="{5F52DAA7-2B5A-4F64-8D80-AD6045F80EB4}" srcOrd="0" destOrd="0" presId="urn:microsoft.com/office/officeart/2008/layout/HorizontalMultiLevelHierarchy"/>
    <dgm:cxn modelId="{D097F6B7-3F77-44E7-A46F-5C350AF8077E}" type="presOf" srcId="{7382ABDD-AC2D-4230-AD34-1C594A780DB6}" destId="{540F0CE2-8A2C-43E5-88C4-9C346A4E661F}" srcOrd="0" destOrd="0" presId="urn:microsoft.com/office/officeart/2008/layout/HorizontalMultiLevelHierarchy"/>
    <dgm:cxn modelId="{3045E0DB-83CD-4CE7-94A4-6122C0646C67}" type="presOf" srcId="{F0439347-83B7-4C09-884F-DEF450698CB9}" destId="{6798CA1B-3823-4E62-AB88-078F4E0F24F1}" srcOrd="0" destOrd="0" presId="urn:microsoft.com/office/officeart/2008/layout/HorizontalMultiLevelHierarchy"/>
    <dgm:cxn modelId="{C9EFC22B-AC44-446A-93F4-B96DE615ECD5}" type="presOf" srcId="{22D09484-9069-4672-8092-F3B79A01F913}" destId="{62D94D09-08D7-4791-9997-14A3F716F8AC}" srcOrd="0" destOrd="0" presId="urn:microsoft.com/office/officeart/2008/layout/HorizontalMultiLevelHierarchy"/>
    <dgm:cxn modelId="{90331361-EF2D-4D8D-A3A7-4D1C8A97F8E1}" type="presOf" srcId="{B56D00CF-1899-469B-8502-315890DC3A6D}" destId="{32547CD9-D1AF-402E-ACB7-92401191AD6C}" srcOrd="0" destOrd="0" presId="urn:microsoft.com/office/officeart/2008/layout/HorizontalMultiLevelHierarchy"/>
    <dgm:cxn modelId="{B5180BD3-9C57-425E-9533-5B1FEE693A04}" srcId="{216065F1-73EC-42D3-BE6E-5E9C0EA31144}" destId="{15C82E23-574D-47B4-A581-CB48DA01DF10}" srcOrd="0" destOrd="0" parTransId="{71154982-E760-4F43-B04F-6DE67EEB1AF9}" sibTransId="{6154CB3B-A57C-4E6D-A7BC-351AD8450F16}"/>
    <dgm:cxn modelId="{4E8A6899-577C-47D6-ADA4-725F4DB319C2}" type="presOf" srcId="{71154982-E760-4F43-B04F-6DE67EEB1AF9}" destId="{FC9768BC-5047-4E3A-9C6F-813B4B2B4AAE}" srcOrd="1" destOrd="0" presId="urn:microsoft.com/office/officeart/2008/layout/HorizontalMultiLevelHierarchy"/>
    <dgm:cxn modelId="{C593F1FC-2C97-4625-B894-E8426DFEB9D9}" type="presOf" srcId="{434283FD-6B51-4F02-9198-3942DD72E4B0}" destId="{225A3D8D-736D-488D-ACE3-B3387FBE113B}" srcOrd="0" destOrd="0" presId="urn:microsoft.com/office/officeart/2008/layout/HorizontalMultiLevelHierarchy"/>
    <dgm:cxn modelId="{C4277A68-AEDD-4DCE-9309-6A5101922860}" type="presOf" srcId="{0E6EB3A0-D334-4CEF-BE6C-06608CA517C6}" destId="{0F989C5E-3396-4C4A-A64C-D10544877DDF}" srcOrd="0" destOrd="0" presId="urn:microsoft.com/office/officeart/2008/layout/HorizontalMultiLevelHierarchy"/>
    <dgm:cxn modelId="{B52D533C-4417-4F48-8095-E5F6C5CB9515}" type="presOf" srcId="{E3B09FD6-D1E4-4181-ACF4-F4C316487696}" destId="{8F048CCF-C224-4030-9352-77C955966858}" srcOrd="1" destOrd="0" presId="urn:microsoft.com/office/officeart/2008/layout/HorizontalMultiLevelHierarchy"/>
    <dgm:cxn modelId="{B08AA018-B563-4F4A-8A79-CAFDD846A368}" type="presOf" srcId="{E3B09FD6-D1E4-4181-ACF4-F4C316487696}" destId="{BDB5D9DC-8E0F-404C-896E-28DC9119D90D}" srcOrd="0" destOrd="0" presId="urn:microsoft.com/office/officeart/2008/layout/HorizontalMultiLevelHierarchy"/>
    <dgm:cxn modelId="{0E382066-3219-4E2A-9452-74D826895AF2}" type="presOf" srcId="{DFCFC8B2-E735-4ED4-A138-59B708118A7F}" destId="{3722158B-9517-4116-BA1E-93C998B26045}" srcOrd="1" destOrd="0" presId="urn:microsoft.com/office/officeart/2008/layout/HorizontalMultiLevelHierarchy"/>
    <dgm:cxn modelId="{4D838853-2744-40BE-9EF2-107794DD6EF6}" srcId="{69EC70A1-292E-46FB-9488-C78394FF66B0}" destId="{9D865EE0-E5E8-48FC-AB09-4EBDD2EA9A07}" srcOrd="0" destOrd="0" parTransId="{6BC9B3B0-5165-496A-A785-027E581E9B93}" sibTransId="{A5D472E8-EFCE-41A0-B587-8044EF7C56A6}"/>
    <dgm:cxn modelId="{0B98D033-08E8-4009-93A7-487FEAF8D9D4}" type="presOf" srcId="{69EC70A1-292E-46FB-9488-C78394FF66B0}" destId="{214341E3-92D6-416D-A91F-BD3A4ACCC629}" srcOrd="0" destOrd="0" presId="urn:microsoft.com/office/officeart/2008/layout/HorizontalMultiLevelHierarchy"/>
    <dgm:cxn modelId="{90E171AD-E365-420E-BB7D-0C4CCD4147FC}" type="presOf" srcId="{71154982-E760-4F43-B04F-6DE67EEB1AF9}" destId="{7EF69A01-FFAC-4778-AE34-DF83D1C2B6D7}" srcOrd="0" destOrd="0" presId="urn:microsoft.com/office/officeart/2008/layout/HorizontalMultiLevelHierarchy"/>
    <dgm:cxn modelId="{5AC0526E-AE69-40B4-9332-83742A16623C}" type="presOf" srcId="{9D865EE0-E5E8-48FC-AB09-4EBDD2EA9A07}" destId="{921FC913-B956-4C19-8C33-D8D1A1589875}" srcOrd="0" destOrd="0" presId="urn:microsoft.com/office/officeart/2008/layout/HorizontalMultiLevelHierarchy"/>
    <dgm:cxn modelId="{AD2065EC-9E13-4C06-A03D-E84F31A361A9}" type="presOf" srcId="{F0439347-83B7-4C09-884F-DEF450698CB9}" destId="{26C53A9A-8C1C-450D-97A0-802120BB04B2}" srcOrd="1" destOrd="0" presId="urn:microsoft.com/office/officeart/2008/layout/HorizontalMultiLevelHierarchy"/>
    <dgm:cxn modelId="{CB474DFA-008D-4143-A6D4-D83F6F5F8CBF}" srcId="{24C69F5C-9FA1-47CB-9CEC-4651C2D8092E}" destId="{598328D8-85B4-48A3-8C1E-E5C2B0A81669}" srcOrd="0" destOrd="0" parTransId="{22D09484-9069-4672-8092-F3B79A01F913}" sibTransId="{B506CB4F-20C8-491B-90D9-BFC509041E5A}"/>
    <dgm:cxn modelId="{2C06EE7B-F1E7-46CA-AC9C-D552CC656D6D}" srcId="{C0664F33-5355-4DF1-B3B8-57256F34B126}" destId="{434283FD-6B51-4F02-9198-3942DD72E4B0}" srcOrd="0" destOrd="0" parTransId="{7B2A72F0-4F4D-4963-B39F-7464F8C1BD1F}" sibTransId="{E88F63D4-D1B5-42C8-AE03-25FFAC2BE7A4}"/>
    <dgm:cxn modelId="{C218F0D6-47DA-4587-8EC3-61A84D930E65}" type="presOf" srcId="{44A3255D-46C3-439D-8585-7B5AF3805A4C}" destId="{0C5E537C-7D75-4949-999C-5BF4AC68302C}" srcOrd="0" destOrd="0" presId="urn:microsoft.com/office/officeart/2008/layout/HorizontalMultiLevelHierarchy"/>
    <dgm:cxn modelId="{18C7DECF-41C6-4377-80FB-4EBB43284D31}" type="presOf" srcId="{216065F1-73EC-42D3-BE6E-5E9C0EA31144}" destId="{EA27703F-690D-4240-B7B5-152668B26572}" srcOrd="0" destOrd="0" presId="urn:microsoft.com/office/officeart/2008/layout/HorizontalMultiLevelHierarchy"/>
    <dgm:cxn modelId="{996B0700-C8F9-460F-AF19-C934DF76C4E8}" type="presOf" srcId="{B56D00CF-1899-469B-8502-315890DC3A6D}" destId="{368F6F0A-1B26-4857-882A-1C62B2C8292E}" srcOrd="1" destOrd="0" presId="urn:microsoft.com/office/officeart/2008/layout/HorizontalMultiLevelHierarchy"/>
    <dgm:cxn modelId="{53D20BEB-010C-412F-BA8A-6C9E02F29A7C}" type="presOf" srcId="{22D09484-9069-4672-8092-F3B79A01F913}" destId="{D1279209-5124-489E-A17D-6BD8BA055E0F}" srcOrd="1" destOrd="0" presId="urn:microsoft.com/office/officeart/2008/layout/HorizontalMultiLevelHierarchy"/>
    <dgm:cxn modelId="{558587E8-A70B-4B49-8543-D42C3AF12170}" srcId="{9D865EE0-E5E8-48FC-AB09-4EBDD2EA9A07}" destId="{24C69F5C-9FA1-47CB-9CEC-4651C2D8092E}" srcOrd="4" destOrd="0" parTransId="{DFCFC8B2-E735-4ED4-A138-59B708118A7F}" sibTransId="{E4572430-2AA4-4F61-9932-6F559F095E1E}"/>
    <dgm:cxn modelId="{4E235950-D3CF-4D14-939B-81C8B9148B60}" srcId="{9D865EE0-E5E8-48FC-AB09-4EBDD2EA9A07}" destId="{C0664F33-5355-4DF1-B3B8-57256F34B126}" srcOrd="0" destOrd="0" parTransId="{36E22898-99C8-490E-A9AB-C87E5CD46EC1}" sibTransId="{660525A2-289C-467C-AE94-4C93D6976869}"/>
    <dgm:cxn modelId="{AC387E94-CD8A-44BD-A407-D2E2387B610B}" type="presOf" srcId="{00508CB9-A417-496F-8D2F-0C7B2DF5B370}" destId="{4212AADF-8663-4F21-A403-B5362B2D535C}" srcOrd="1" destOrd="0" presId="urn:microsoft.com/office/officeart/2008/layout/HorizontalMultiLevelHierarchy"/>
    <dgm:cxn modelId="{34C2A6D3-9025-4B7A-89ED-942B90F70D65}" type="presOf" srcId="{36E22898-99C8-490E-A9AB-C87E5CD46EC1}" destId="{C86347C7-1C0C-4894-8903-A1B060B17547}" srcOrd="0" destOrd="0" presId="urn:microsoft.com/office/officeart/2008/layout/HorizontalMultiLevelHierarchy"/>
    <dgm:cxn modelId="{A0C2965B-85F9-4268-A3F3-4FBDD6A87C17}" type="presOf" srcId="{F1208A27-38F5-415E-89A7-84F75FC90893}" destId="{0CA10F7E-E078-45FE-B607-3EAE5212D925}" srcOrd="1" destOrd="0" presId="urn:microsoft.com/office/officeart/2008/layout/HorizontalMultiLevelHierarchy"/>
    <dgm:cxn modelId="{E9B29E9D-D9A4-49FC-8D52-E2A8ADDCBEEA}" srcId="{9D865EE0-E5E8-48FC-AB09-4EBDD2EA9A07}" destId="{44A3255D-46C3-439D-8585-7B5AF3805A4C}" srcOrd="2" destOrd="0" parTransId="{E3B09FD6-D1E4-4181-ACF4-F4C316487696}" sibTransId="{52A5204A-2CB4-4C73-B508-9DFBFA0AB664}"/>
    <dgm:cxn modelId="{9DFDC0D0-9E6F-4194-A322-4DA1D551C6D6}" srcId="{44A3255D-46C3-439D-8585-7B5AF3805A4C}" destId="{0E6EB3A0-D334-4CEF-BE6C-06608CA517C6}" srcOrd="0" destOrd="0" parTransId="{00508CB9-A417-496F-8D2F-0C7B2DF5B370}" sibTransId="{9AA74E44-0FE9-48DB-9237-32F9AD35FD69}"/>
    <dgm:cxn modelId="{75A9A69E-CBA7-41E0-ADE3-2072C80A0230}" type="presOf" srcId="{E298290D-AFEF-4707-9AD0-9041E557898C}" destId="{877FFC8F-D16C-43D1-BEF2-4A77984615CA}" srcOrd="0" destOrd="0" presId="urn:microsoft.com/office/officeart/2008/layout/HorizontalMultiLevelHierarchy"/>
    <dgm:cxn modelId="{983DCE5F-5E9E-4E33-96FB-91BEA37A24AA}" type="presOf" srcId="{24C69F5C-9FA1-47CB-9CEC-4651C2D8092E}" destId="{91D5FD49-E807-4DCF-A910-E72665C31A70}" srcOrd="0" destOrd="0" presId="urn:microsoft.com/office/officeart/2008/layout/HorizontalMultiLevelHierarchy"/>
    <dgm:cxn modelId="{965F4C1E-FCC9-4822-BAAD-BB10E0168A72}" type="presOf" srcId="{36E22898-99C8-490E-A9AB-C87E5CD46EC1}" destId="{C1F70578-7AFD-4CA4-A688-507435BC4A0A}" srcOrd="1" destOrd="0" presId="urn:microsoft.com/office/officeart/2008/layout/HorizontalMultiLevelHierarchy"/>
    <dgm:cxn modelId="{8322B64F-E499-4679-B077-A399A17A1761}" type="presParOf" srcId="{214341E3-92D6-416D-A91F-BD3A4ACCC629}" destId="{8CCE4BA5-EF2C-4CB7-95E2-7927B5DDE80D}" srcOrd="0" destOrd="0" presId="urn:microsoft.com/office/officeart/2008/layout/HorizontalMultiLevelHierarchy"/>
    <dgm:cxn modelId="{EF30B579-F23B-43A3-9914-F46DB9D4F90D}" type="presParOf" srcId="{8CCE4BA5-EF2C-4CB7-95E2-7927B5DDE80D}" destId="{921FC913-B956-4C19-8C33-D8D1A1589875}" srcOrd="0" destOrd="0" presId="urn:microsoft.com/office/officeart/2008/layout/HorizontalMultiLevelHierarchy"/>
    <dgm:cxn modelId="{5D94CCB7-B57D-4E35-B2AA-6F86D553B53D}" type="presParOf" srcId="{8CCE4BA5-EF2C-4CB7-95E2-7927B5DDE80D}" destId="{289BFFEB-A9F9-4D19-B27F-E5E7A5B92F4D}" srcOrd="1" destOrd="0" presId="urn:microsoft.com/office/officeart/2008/layout/HorizontalMultiLevelHierarchy"/>
    <dgm:cxn modelId="{4913ED9B-BE39-434F-BB2E-BC07237C0F20}" type="presParOf" srcId="{289BFFEB-A9F9-4D19-B27F-E5E7A5B92F4D}" destId="{C86347C7-1C0C-4894-8903-A1B060B17547}" srcOrd="0" destOrd="0" presId="urn:microsoft.com/office/officeart/2008/layout/HorizontalMultiLevelHierarchy"/>
    <dgm:cxn modelId="{E70892D2-3D0C-47F8-B11E-5CEBD064A770}" type="presParOf" srcId="{C86347C7-1C0C-4894-8903-A1B060B17547}" destId="{C1F70578-7AFD-4CA4-A688-507435BC4A0A}" srcOrd="0" destOrd="0" presId="urn:microsoft.com/office/officeart/2008/layout/HorizontalMultiLevelHierarchy"/>
    <dgm:cxn modelId="{33CBDC58-4AD5-4795-89DD-BC0ADBD52189}" type="presParOf" srcId="{289BFFEB-A9F9-4D19-B27F-E5E7A5B92F4D}" destId="{6C42D6D6-3850-48F2-9559-61C1B65C34D5}" srcOrd="1" destOrd="0" presId="urn:microsoft.com/office/officeart/2008/layout/HorizontalMultiLevelHierarchy"/>
    <dgm:cxn modelId="{B5C13837-377B-4F31-9960-448F670C063D}" type="presParOf" srcId="{6C42D6D6-3850-48F2-9559-61C1B65C34D5}" destId="{5F52DAA7-2B5A-4F64-8D80-AD6045F80EB4}" srcOrd="0" destOrd="0" presId="urn:microsoft.com/office/officeart/2008/layout/HorizontalMultiLevelHierarchy"/>
    <dgm:cxn modelId="{68D8FF16-ADAA-4572-B0B3-36D7C6A36097}" type="presParOf" srcId="{6C42D6D6-3850-48F2-9559-61C1B65C34D5}" destId="{DC37116B-8786-4887-B705-8C7B9E222AD5}" srcOrd="1" destOrd="0" presId="urn:microsoft.com/office/officeart/2008/layout/HorizontalMultiLevelHierarchy"/>
    <dgm:cxn modelId="{87DFE6B7-3F3F-4897-A679-CFA6AB8A56B0}" type="presParOf" srcId="{DC37116B-8786-4887-B705-8C7B9E222AD5}" destId="{78A82981-FC36-4880-9C47-63FFED7C7321}" srcOrd="0" destOrd="0" presId="urn:microsoft.com/office/officeart/2008/layout/HorizontalMultiLevelHierarchy"/>
    <dgm:cxn modelId="{891D54E5-0131-48A0-9E7F-5FE658BCF243}" type="presParOf" srcId="{78A82981-FC36-4880-9C47-63FFED7C7321}" destId="{513B96A9-1677-4E98-AC47-C1C3487ADFC6}" srcOrd="0" destOrd="0" presId="urn:microsoft.com/office/officeart/2008/layout/HorizontalMultiLevelHierarchy"/>
    <dgm:cxn modelId="{34A89A8E-5DF9-4A73-AB70-CACB20ADAD30}" type="presParOf" srcId="{DC37116B-8786-4887-B705-8C7B9E222AD5}" destId="{AFB55D57-3C18-40FB-B45F-22DB19A19C99}" srcOrd="1" destOrd="0" presId="urn:microsoft.com/office/officeart/2008/layout/HorizontalMultiLevelHierarchy"/>
    <dgm:cxn modelId="{28CB97D2-2091-46FD-8F00-2A963EA21DAA}" type="presParOf" srcId="{AFB55D57-3C18-40FB-B45F-22DB19A19C99}" destId="{225A3D8D-736D-488D-ACE3-B3387FBE113B}" srcOrd="0" destOrd="0" presId="urn:microsoft.com/office/officeart/2008/layout/HorizontalMultiLevelHierarchy"/>
    <dgm:cxn modelId="{C7712916-5668-4057-82F3-C78EB542D53A}" type="presParOf" srcId="{AFB55D57-3C18-40FB-B45F-22DB19A19C99}" destId="{8CE98726-B35D-40F5-A348-1EDAB2E48CD5}" srcOrd="1" destOrd="0" presId="urn:microsoft.com/office/officeart/2008/layout/HorizontalMultiLevelHierarchy"/>
    <dgm:cxn modelId="{7374AADF-E5F3-44A9-BB1A-119F841FED92}" type="presParOf" srcId="{289BFFEB-A9F9-4D19-B27F-E5E7A5B92F4D}" destId="{6798CA1B-3823-4E62-AB88-078F4E0F24F1}" srcOrd="2" destOrd="0" presId="urn:microsoft.com/office/officeart/2008/layout/HorizontalMultiLevelHierarchy"/>
    <dgm:cxn modelId="{59CA42D7-ED46-4552-B9DF-F7F3744603F3}" type="presParOf" srcId="{6798CA1B-3823-4E62-AB88-078F4E0F24F1}" destId="{26C53A9A-8C1C-450D-97A0-802120BB04B2}" srcOrd="0" destOrd="0" presId="urn:microsoft.com/office/officeart/2008/layout/HorizontalMultiLevelHierarchy"/>
    <dgm:cxn modelId="{713F3759-DC78-45A4-A24B-C301C3141A32}" type="presParOf" srcId="{289BFFEB-A9F9-4D19-B27F-E5E7A5B92F4D}" destId="{3C94881F-0228-4FB5-A7AF-B84101D68C7A}" srcOrd="3" destOrd="0" presId="urn:microsoft.com/office/officeart/2008/layout/HorizontalMultiLevelHierarchy"/>
    <dgm:cxn modelId="{72A18349-88A8-46C0-AF4F-616D2E00D011}" type="presParOf" srcId="{3C94881F-0228-4FB5-A7AF-B84101D68C7A}" destId="{EA27703F-690D-4240-B7B5-152668B26572}" srcOrd="0" destOrd="0" presId="urn:microsoft.com/office/officeart/2008/layout/HorizontalMultiLevelHierarchy"/>
    <dgm:cxn modelId="{FB348D7A-6B45-485E-A942-F810435AF1E7}" type="presParOf" srcId="{3C94881F-0228-4FB5-A7AF-B84101D68C7A}" destId="{7E906EAB-35BD-4283-9B62-2522DBBD4FA8}" srcOrd="1" destOrd="0" presId="urn:microsoft.com/office/officeart/2008/layout/HorizontalMultiLevelHierarchy"/>
    <dgm:cxn modelId="{B24D5DBF-4F4C-44FC-856D-051DE85781A9}" type="presParOf" srcId="{7E906EAB-35BD-4283-9B62-2522DBBD4FA8}" destId="{7EF69A01-FFAC-4778-AE34-DF83D1C2B6D7}" srcOrd="0" destOrd="0" presId="urn:microsoft.com/office/officeart/2008/layout/HorizontalMultiLevelHierarchy"/>
    <dgm:cxn modelId="{160A9E2A-442D-4836-BEFE-0B578587027C}" type="presParOf" srcId="{7EF69A01-FFAC-4778-AE34-DF83D1C2B6D7}" destId="{FC9768BC-5047-4E3A-9C6F-813B4B2B4AAE}" srcOrd="0" destOrd="0" presId="urn:microsoft.com/office/officeart/2008/layout/HorizontalMultiLevelHierarchy"/>
    <dgm:cxn modelId="{70BC4EEF-50B2-481C-9E1D-B33C8F492EF6}" type="presParOf" srcId="{7E906EAB-35BD-4283-9B62-2522DBBD4FA8}" destId="{B4035013-DA79-48E4-9AA6-124F07D48C5E}" srcOrd="1" destOrd="0" presId="urn:microsoft.com/office/officeart/2008/layout/HorizontalMultiLevelHierarchy"/>
    <dgm:cxn modelId="{D4DDF5E1-1D78-4E58-9CCF-CBEB6C5B3189}" type="presParOf" srcId="{B4035013-DA79-48E4-9AA6-124F07D48C5E}" destId="{4A2EA891-D325-403B-9F25-B333EF8B88F8}" srcOrd="0" destOrd="0" presId="urn:microsoft.com/office/officeart/2008/layout/HorizontalMultiLevelHierarchy"/>
    <dgm:cxn modelId="{16B8259C-4B3F-47EC-BAF4-D18821420742}" type="presParOf" srcId="{B4035013-DA79-48E4-9AA6-124F07D48C5E}" destId="{1C3A997F-405C-4EAC-B3C3-12A14EE345D2}" srcOrd="1" destOrd="0" presId="urn:microsoft.com/office/officeart/2008/layout/HorizontalMultiLevelHierarchy"/>
    <dgm:cxn modelId="{20A22C26-D194-4618-A35F-00992D6C575A}" type="presParOf" srcId="{289BFFEB-A9F9-4D19-B27F-E5E7A5B92F4D}" destId="{BDB5D9DC-8E0F-404C-896E-28DC9119D90D}" srcOrd="4" destOrd="0" presId="urn:microsoft.com/office/officeart/2008/layout/HorizontalMultiLevelHierarchy"/>
    <dgm:cxn modelId="{09711766-7CD7-4351-A56B-A96D9B655C1A}" type="presParOf" srcId="{BDB5D9DC-8E0F-404C-896E-28DC9119D90D}" destId="{8F048CCF-C224-4030-9352-77C955966858}" srcOrd="0" destOrd="0" presId="urn:microsoft.com/office/officeart/2008/layout/HorizontalMultiLevelHierarchy"/>
    <dgm:cxn modelId="{AEB715F9-F9E6-41B4-B5CD-842070077D06}" type="presParOf" srcId="{289BFFEB-A9F9-4D19-B27F-E5E7A5B92F4D}" destId="{DE98449A-83D8-451C-A115-CF7CB5F780D3}" srcOrd="5" destOrd="0" presId="urn:microsoft.com/office/officeart/2008/layout/HorizontalMultiLevelHierarchy"/>
    <dgm:cxn modelId="{C0D31CF7-22AF-41C1-85BD-A9CBC1D00B7A}" type="presParOf" srcId="{DE98449A-83D8-451C-A115-CF7CB5F780D3}" destId="{0C5E537C-7D75-4949-999C-5BF4AC68302C}" srcOrd="0" destOrd="0" presId="urn:microsoft.com/office/officeart/2008/layout/HorizontalMultiLevelHierarchy"/>
    <dgm:cxn modelId="{9BB1CD0B-05B1-4622-A210-D94152ADCEAF}" type="presParOf" srcId="{DE98449A-83D8-451C-A115-CF7CB5F780D3}" destId="{163DC4CA-737C-45DF-B8DA-16785784C1DA}" srcOrd="1" destOrd="0" presId="urn:microsoft.com/office/officeart/2008/layout/HorizontalMultiLevelHierarchy"/>
    <dgm:cxn modelId="{0093FC81-1DB0-462F-8F9F-8F4CE99C5F99}" type="presParOf" srcId="{163DC4CA-737C-45DF-B8DA-16785784C1DA}" destId="{2EF04DED-326E-4880-B32F-BB50F4893C31}" srcOrd="0" destOrd="0" presId="urn:microsoft.com/office/officeart/2008/layout/HorizontalMultiLevelHierarchy"/>
    <dgm:cxn modelId="{2D645229-A1A5-40C9-838D-37B01539D318}" type="presParOf" srcId="{2EF04DED-326E-4880-B32F-BB50F4893C31}" destId="{4212AADF-8663-4F21-A403-B5362B2D535C}" srcOrd="0" destOrd="0" presId="urn:microsoft.com/office/officeart/2008/layout/HorizontalMultiLevelHierarchy"/>
    <dgm:cxn modelId="{9E4C3C8C-9C2E-4773-BD1D-D9BC28063552}" type="presParOf" srcId="{163DC4CA-737C-45DF-B8DA-16785784C1DA}" destId="{5B2B618C-097B-4A84-811D-A8B581AEA4FA}" srcOrd="1" destOrd="0" presId="urn:microsoft.com/office/officeart/2008/layout/HorizontalMultiLevelHierarchy"/>
    <dgm:cxn modelId="{509FF959-87D6-4E0C-9B5F-61858E020BE7}" type="presParOf" srcId="{5B2B618C-097B-4A84-811D-A8B581AEA4FA}" destId="{0F989C5E-3396-4C4A-A64C-D10544877DDF}" srcOrd="0" destOrd="0" presId="urn:microsoft.com/office/officeart/2008/layout/HorizontalMultiLevelHierarchy"/>
    <dgm:cxn modelId="{F80A2D44-D8F5-4542-9513-E314A48E1855}" type="presParOf" srcId="{5B2B618C-097B-4A84-811D-A8B581AEA4FA}" destId="{9119A187-910E-41DA-A2B9-70EA4DC3E0D8}" srcOrd="1" destOrd="0" presId="urn:microsoft.com/office/officeart/2008/layout/HorizontalMultiLevelHierarchy"/>
    <dgm:cxn modelId="{DA12FA1E-93FD-42E7-8DAF-A391F4C8A621}" type="presParOf" srcId="{289BFFEB-A9F9-4D19-B27F-E5E7A5B92F4D}" destId="{32927E25-0996-4E3E-8A17-3B4B6C1FC7B8}" srcOrd="6" destOrd="0" presId="urn:microsoft.com/office/officeart/2008/layout/HorizontalMultiLevelHierarchy"/>
    <dgm:cxn modelId="{CC4FD08C-BE60-4C3B-A153-14B06CD7FEA6}" type="presParOf" srcId="{32927E25-0996-4E3E-8A17-3B4B6C1FC7B8}" destId="{0CA10F7E-E078-45FE-B607-3EAE5212D925}" srcOrd="0" destOrd="0" presId="urn:microsoft.com/office/officeart/2008/layout/HorizontalMultiLevelHierarchy"/>
    <dgm:cxn modelId="{8FB5C783-BCE4-4E68-B5B2-9D01739D1FDC}" type="presParOf" srcId="{289BFFEB-A9F9-4D19-B27F-E5E7A5B92F4D}" destId="{D4B451C3-9EC0-4CF5-871F-F14E5103E320}" srcOrd="7" destOrd="0" presId="urn:microsoft.com/office/officeart/2008/layout/HorizontalMultiLevelHierarchy"/>
    <dgm:cxn modelId="{581B2DE3-BDD2-42B2-B0D0-56AC9C0BF04B}" type="presParOf" srcId="{D4B451C3-9EC0-4CF5-871F-F14E5103E320}" destId="{877FFC8F-D16C-43D1-BEF2-4A77984615CA}" srcOrd="0" destOrd="0" presId="urn:microsoft.com/office/officeart/2008/layout/HorizontalMultiLevelHierarchy"/>
    <dgm:cxn modelId="{4F8E6FEC-25B2-4620-99C0-DCC7B1268314}" type="presParOf" srcId="{D4B451C3-9EC0-4CF5-871F-F14E5103E320}" destId="{98F80378-CEC0-42A6-A120-31A976BC58DF}" srcOrd="1" destOrd="0" presId="urn:microsoft.com/office/officeart/2008/layout/HorizontalMultiLevelHierarchy"/>
    <dgm:cxn modelId="{45AA2E8C-CF17-4034-B826-4CC6710BD72B}" type="presParOf" srcId="{98F80378-CEC0-42A6-A120-31A976BC58DF}" destId="{32547CD9-D1AF-402E-ACB7-92401191AD6C}" srcOrd="0" destOrd="0" presId="urn:microsoft.com/office/officeart/2008/layout/HorizontalMultiLevelHierarchy"/>
    <dgm:cxn modelId="{F169534A-77C0-409B-8509-2C8A3A6F149E}" type="presParOf" srcId="{32547CD9-D1AF-402E-ACB7-92401191AD6C}" destId="{368F6F0A-1B26-4857-882A-1C62B2C8292E}" srcOrd="0" destOrd="0" presId="urn:microsoft.com/office/officeart/2008/layout/HorizontalMultiLevelHierarchy"/>
    <dgm:cxn modelId="{CD9CDAF0-CF93-418C-B6AC-5AFDDE72F2DE}" type="presParOf" srcId="{98F80378-CEC0-42A6-A120-31A976BC58DF}" destId="{949BF7D2-7E1F-4771-828F-3E2BC5262E1F}" srcOrd="1" destOrd="0" presId="urn:microsoft.com/office/officeart/2008/layout/HorizontalMultiLevelHierarchy"/>
    <dgm:cxn modelId="{EB7D1373-F270-418B-9177-5712901A43F2}" type="presParOf" srcId="{949BF7D2-7E1F-4771-828F-3E2BC5262E1F}" destId="{540F0CE2-8A2C-43E5-88C4-9C346A4E661F}" srcOrd="0" destOrd="0" presId="urn:microsoft.com/office/officeart/2008/layout/HorizontalMultiLevelHierarchy"/>
    <dgm:cxn modelId="{EA2328F0-9D8E-43D7-B0E0-A7EB16354487}" type="presParOf" srcId="{949BF7D2-7E1F-4771-828F-3E2BC5262E1F}" destId="{0A637F76-1799-4AFE-9B36-043B88DA2703}" srcOrd="1" destOrd="0" presId="urn:microsoft.com/office/officeart/2008/layout/HorizontalMultiLevelHierarchy"/>
    <dgm:cxn modelId="{0449B32D-48ED-428C-8081-EB96F1DDFA67}" type="presParOf" srcId="{289BFFEB-A9F9-4D19-B27F-E5E7A5B92F4D}" destId="{9E4AB3E3-F5C1-409D-A74E-0C8C9AB1ED53}" srcOrd="8" destOrd="0" presId="urn:microsoft.com/office/officeart/2008/layout/HorizontalMultiLevelHierarchy"/>
    <dgm:cxn modelId="{4F050819-036B-4C45-B0E8-961E07490124}" type="presParOf" srcId="{9E4AB3E3-F5C1-409D-A74E-0C8C9AB1ED53}" destId="{3722158B-9517-4116-BA1E-93C998B26045}" srcOrd="0" destOrd="0" presId="urn:microsoft.com/office/officeart/2008/layout/HorizontalMultiLevelHierarchy"/>
    <dgm:cxn modelId="{03805C2B-09EA-4C31-8EA3-5EEA602FBC7F}" type="presParOf" srcId="{289BFFEB-A9F9-4D19-B27F-E5E7A5B92F4D}" destId="{F77689DE-D63B-4498-B6D7-044BA2C050AA}" srcOrd="9" destOrd="0" presId="urn:microsoft.com/office/officeart/2008/layout/HorizontalMultiLevelHierarchy"/>
    <dgm:cxn modelId="{9EEBACD6-EB1B-4938-870E-22AF2F599172}" type="presParOf" srcId="{F77689DE-D63B-4498-B6D7-044BA2C050AA}" destId="{91D5FD49-E807-4DCF-A910-E72665C31A70}" srcOrd="0" destOrd="0" presId="urn:microsoft.com/office/officeart/2008/layout/HorizontalMultiLevelHierarchy"/>
    <dgm:cxn modelId="{7540564E-F44B-4F1E-970E-FE373CA0DEA9}" type="presParOf" srcId="{F77689DE-D63B-4498-B6D7-044BA2C050AA}" destId="{9CB08720-1587-4B70-8C12-FAFA2C8E19F9}" srcOrd="1" destOrd="0" presId="urn:microsoft.com/office/officeart/2008/layout/HorizontalMultiLevelHierarchy"/>
    <dgm:cxn modelId="{D77B171B-F213-4631-89AE-DD9A39A2833D}" type="presParOf" srcId="{9CB08720-1587-4B70-8C12-FAFA2C8E19F9}" destId="{62D94D09-08D7-4791-9997-14A3F716F8AC}" srcOrd="0" destOrd="0" presId="urn:microsoft.com/office/officeart/2008/layout/HorizontalMultiLevelHierarchy"/>
    <dgm:cxn modelId="{0741D5E8-F0F6-4B7E-B5C2-AAE57436DCE7}" type="presParOf" srcId="{62D94D09-08D7-4791-9997-14A3F716F8AC}" destId="{D1279209-5124-489E-A17D-6BD8BA055E0F}" srcOrd="0" destOrd="0" presId="urn:microsoft.com/office/officeart/2008/layout/HorizontalMultiLevelHierarchy"/>
    <dgm:cxn modelId="{74F59446-1690-4665-963A-469AADD87198}" type="presParOf" srcId="{9CB08720-1587-4B70-8C12-FAFA2C8E19F9}" destId="{98370671-9E55-4FEC-8384-F708A8FA3D1E}" srcOrd="1" destOrd="0" presId="urn:microsoft.com/office/officeart/2008/layout/HorizontalMultiLevelHierarchy"/>
    <dgm:cxn modelId="{87534F8A-4576-46B0-BDB4-5B79A0FF5B1C}" type="presParOf" srcId="{98370671-9E55-4FEC-8384-F708A8FA3D1E}" destId="{36D4437D-99B2-49CA-A3AE-6597DF754DE2}" srcOrd="0" destOrd="0" presId="urn:microsoft.com/office/officeart/2008/layout/HorizontalMultiLevelHierarchy"/>
    <dgm:cxn modelId="{82877EDD-3E53-4074-9803-C43A6CC623AF}" type="presParOf" srcId="{98370671-9E55-4FEC-8384-F708A8FA3D1E}" destId="{669E6C9F-067A-4E6C-9729-57A7B2952265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48CA0F6-61CB-4405-BF89-DBEFC4E720F6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zh-TW" altLang="en-US"/>
        </a:p>
      </dgm:t>
    </dgm:pt>
    <dgm:pt modelId="{C32824D9-0C7B-44C5-A14A-486C21FC7D04}">
      <dgm:prSet phldrT="[文字]" custT="1"/>
      <dgm:spPr/>
      <dgm:t>
        <a:bodyPr vert="vert"/>
        <a:lstStyle/>
        <a:p>
          <a:r>
            <a:rPr lang="zh-TW" altLang="en-US" sz="4000" dirty="0" smtClean="0"/>
            <a:t>屏四惡</a:t>
          </a:r>
          <a:endParaRPr lang="zh-TW" altLang="en-US" sz="4000" dirty="0"/>
        </a:p>
      </dgm:t>
    </dgm:pt>
    <dgm:pt modelId="{4C524B36-38AF-44F1-8847-E3A4C95DA0BC}" type="parTrans" cxnId="{9E092097-B3A2-4621-B6DE-2601CAE546E4}">
      <dgm:prSet/>
      <dgm:spPr/>
      <dgm:t>
        <a:bodyPr/>
        <a:lstStyle/>
        <a:p>
          <a:endParaRPr lang="zh-TW" altLang="en-US"/>
        </a:p>
      </dgm:t>
    </dgm:pt>
    <dgm:pt modelId="{B51388A3-8D7E-4609-A3F1-956565150410}" type="sibTrans" cxnId="{9E092097-B3A2-4621-B6DE-2601CAE546E4}">
      <dgm:prSet/>
      <dgm:spPr/>
      <dgm:t>
        <a:bodyPr/>
        <a:lstStyle/>
        <a:p>
          <a:endParaRPr lang="zh-TW" altLang="en-US"/>
        </a:p>
      </dgm:t>
    </dgm:pt>
    <dgm:pt modelId="{32EC42B1-1A5D-47C3-8956-C32D18325467}">
      <dgm:prSet phldrT="[文字]" custT="1"/>
      <dgm:spPr/>
      <dgm:t>
        <a:bodyPr/>
        <a:lstStyle/>
        <a:p>
          <a:r>
            <a:rPr lang="zh-TW" altLang="en-US" sz="3200" dirty="0" smtClean="0"/>
            <a:t>不教而殺謂之虐</a:t>
          </a:r>
          <a:endParaRPr lang="zh-TW" altLang="en-US" sz="3200" dirty="0"/>
        </a:p>
      </dgm:t>
    </dgm:pt>
    <dgm:pt modelId="{094025A4-CE74-4BCC-99BB-A9F97C5AFB54}" type="parTrans" cxnId="{5507E09E-4553-4F2A-ABA0-9BEDEB5B6458}">
      <dgm:prSet/>
      <dgm:spPr/>
      <dgm:t>
        <a:bodyPr/>
        <a:lstStyle/>
        <a:p>
          <a:endParaRPr lang="zh-TW" altLang="en-US"/>
        </a:p>
      </dgm:t>
    </dgm:pt>
    <dgm:pt modelId="{528C1A62-7DDB-4798-8962-92487BF056B4}" type="sibTrans" cxnId="{5507E09E-4553-4F2A-ABA0-9BEDEB5B6458}">
      <dgm:prSet/>
      <dgm:spPr/>
      <dgm:t>
        <a:bodyPr/>
        <a:lstStyle/>
        <a:p>
          <a:endParaRPr lang="zh-TW" altLang="en-US"/>
        </a:p>
      </dgm:t>
    </dgm:pt>
    <dgm:pt modelId="{04046E93-2ACB-45ED-9A17-7B1F9447678A}">
      <dgm:prSet phldrT="[文字]" custT="1"/>
      <dgm:spPr/>
      <dgm:t>
        <a:bodyPr/>
        <a:lstStyle/>
        <a:p>
          <a:r>
            <a:rPr lang="zh-TW" altLang="en-US" sz="3200" dirty="0" smtClean="0"/>
            <a:t>不戒視成謂之暴</a:t>
          </a:r>
          <a:endParaRPr lang="zh-TW" altLang="en-US" sz="3200" dirty="0"/>
        </a:p>
      </dgm:t>
    </dgm:pt>
    <dgm:pt modelId="{0FA8B2A7-D7D2-464D-AE17-44A463C6D46E}" type="parTrans" cxnId="{14D0F476-87FB-4BED-A958-09895A82F4B4}">
      <dgm:prSet/>
      <dgm:spPr/>
      <dgm:t>
        <a:bodyPr/>
        <a:lstStyle/>
        <a:p>
          <a:endParaRPr lang="zh-TW" altLang="en-US"/>
        </a:p>
      </dgm:t>
    </dgm:pt>
    <dgm:pt modelId="{18F3BEAE-D489-4200-8DCD-6897D831A9B7}" type="sibTrans" cxnId="{14D0F476-87FB-4BED-A958-09895A82F4B4}">
      <dgm:prSet/>
      <dgm:spPr/>
      <dgm:t>
        <a:bodyPr/>
        <a:lstStyle/>
        <a:p>
          <a:endParaRPr lang="zh-TW" altLang="en-US"/>
        </a:p>
      </dgm:t>
    </dgm:pt>
    <dgm:pt modelId="{EAF5347D-9AF3-464C-B5C0-65409D50EB44}">
      <dgm:prSet phldrT="[文字]" custT="1"/>
      <dgm:spPr/>
      <dgm:t>
        <a:bodyPr/>
        <a:lstStyle/>
        <a:p>
          <a:r>
            <a:rPr lang="zh-TW" altLang="en-US" sz="3200" dirty="0" smtClean="0"/>
            <a:t>慢令致期謂之賊</a:t>
          </a:r>
          <a:endParaRPr lang="zh-TW" altLang="en-US" sz="3200" dirty="0"/>
        </a:p>
      </dgm:t>
    </dgm:pt>
    <dgm:pt modelId="{1CD130C1-A9B0-4622-AF1D-3D62C67D694D}" type="parTrans" cxnId="{D7880E3D-2601-48AE-8346-26BABC98AE46}">
      <dgm:prSet/>
      <dgm:spPr/>
      <dgm:t>
        <a:bodyPr/>
        <a:lstStyle/>
        <a:p>
          <a:endParaRPr lang="zh-TW" altLang="en-US"/>
        </a:p>
      </dgm:t>
    </dgm:pt>
    <dgm:pt modelId="{2D09217F-810A-471E-82C3-8B67041044BE}" type="sibTrans" cxnId="{D7880E3D-2601-48AE-8346-26BABC98AE46}">
      <dgm:prSet/>
      <dgm:spPr/>
      <dgm:t>
        <a:bodyPr/>
        <a:lstStyle/>
        <a:p>
          <a:endParaRPr lang="zh-TW" altLang="en-US"/>
        </a:p>
      </dgm:t>
    </dgm:pt>
    <dgm:pt modelId="{0D844BB3-E073-457C-8D43-BB9A672E68A9}">
      <dgm:prSet phldrT="[文字]" custT="1"/>
      <dgm:spPr/>
      <dgm:t>
        <a:bodyPr/>
        <a:lstStyle/>
        <a:p>
          <a:pPr>
            <a:lnSpc>
              <a:spcPts val="3840"/>
            </a:lnSpc>
            <a:spcAft>
              <a:spcPts val="0"/>
            </a:spcAft>
          </a:pPr>
          <a:r>
            <a:rPr lang="zh-TW" altLang="en-US" sz="3200" dirty="0" smtClean="0"/>
            <a:t>猶之與人也，出納之吝，謂之有司。</a:t>
          </a:r>
          <a:endParaRPr lang="zh-TW" altLang="en-US" sz="3200" dirty="0"/>
        </a:p>
      </dgm:t>
    </dgm:pt>
    <dgm:pt modelId="{53E834B8-F3C0-4B76-9E17-CDC3B9004099}" type="parTrans" cxnId="{DB2FC0DB-1187-4B08-B86D-A195B22E53FE}">
      <dgm:prSet/>
      <dgm:spPr/>
      <dgm:t>
        <a:bodyPr/>
        <a:lstStyle/>
        <a:p>
          <a:endParaRPr lang="zh-TW" altLang="en-US"/>
        </a:p>
      </dgm:t>
    </dgm:pt>
    <dgm:pt modelId="{45072061-CB6E-4387-A22E-1AB4B71523EF}" type="sibTrans" cxnId="{DB2FC0DB-1187-4B08-B86D-A195B22E53FE}">
      <dgm:prSet/>
      <dgm:spPr/>
      <dgm:t>
        <a:bodyPr/>
        <a:lstStyle/>
        <a:p>
          <a:endParaRPr lang="zh-TW" altLang="en-US"/>
        </a:p>
      </dgm:t>
    </dgm:pt>
    <dgm:pt modelId="{1D8072FC-A1A7-4715-B414-D514E3283997}">
      <dgm:prSet phldrT="[文字]" custT="1"/>
      <dgm:spPr/>
      <dgm:t>
        <a:bodyPr/>
        <a:lstStyle/>
        <a:p>
          <a:r>
            <a:rPr lang="zh-TW" altLang="en-US" sz="3200" dirty="0" smtClean="0"/>
            <a:t>虐：殘也</a:t>
          </a:r>
          <a:endParaRPr lang="zh-TW" altLang="en-US" sz="3200" dirty="0"/>
        </a:p>
      </dgm:t>
    </dgm:pt>
    <dgm:pt modelId="{AEE6E2DE-2788-4CC1-B480-F86D4D370C85}" type="parTrans" cxnId="{AC1F63D8-8BB2-4EC6-AEAC-F947EFF3EAA9}">
      <dgm:prSet/>
      <dgm:spPr/>
      <dgm:t>
        <a:bodyPr/>
        <a:lstStyle/>
        <a:p>
          <a:endParaRPr lang="zh-TW" altLang="en-US"/>
        </a:p>
      </dgm:t>
    </dgm:pt>
    <dgm:pt modelId="{556B1BC3-1DB9-4DE1-8E3D-68CF29F4A943}" type="sibTrans" cxnId="{AC1F63D8-8BB2-4EC6-AEAC-F947EFF3EAA9}">
      <dgm:prSet/>
      <dgm:spPr/>
      <dgm:t>
        <a:bodyPr/>
        <a:lstStyle/>
        <a:p>
          <a:endParaRPr lang="zh-TW" altLang="en-US"/>
        </a:p>
      </dgm:t>
    </dgm:pt>
    <dgm:pt modelId="{9C1BAECD-BDA2-4C70-B062-0D8CCE267453}">
      <dgm:prSet phldrT="[文字]" custT="1"/>
      <dgm:spPr/>
      <dgm:t>
        <a:bodyPr/>
        <a:lstStyle/>
        <a:p>
          <a:r>
            <a:rPr lang="zh-TW" altLang="en-US" sz="3200" dirty="0" smtClean="0"/>
            <a:t>暴：欺凌</a:t>
          </a:r>
          <a:endParaRPr lang="zh-TW" altLang="en-US" sz="3200" dirty="0"/>
        </a:p>
      </dgm:t>
    </dgm:pt>
    <dgm:pt modelId="{83B402FD-1A0B-4425-A5CF-252E4EFB321C}" type="parTrans" cxnId="{73F4B05A-6AC5-4A03-ACDC-14EA7394B890}">
      <dgm:prSet/>
      <dgm:spPr/>
      <dgm:t>
        <a:bodyPr/>
        <a:lstStyle/>
        <a:p>
          <a:endParaRPr lang="zh-TW" altLang="en-US"/>
        </a:p>
      </dgm:t>
    </dgm:pt>
    <dgm:pt modelId="{9DB6D954-CAEE-476D-810F-F227B617B6A1}" type="sibTrans" cxnId="{73F4B05A-6AC5-4A03-ACDC-14EA7394B890}">
      <dgm:prSet/>
      <dgm:spPr/>
      <dgm:t>
        <a:bodyPr/>
        <a:lstStyle/>
        <a:p>
          <a:endParaRPr lang="zh-TW" altLang="en-US"/>
        </a:p>
      </dgm:t>
    </dgm:pt>
    <dgm:pt modelId="{0AFF46C3-3840-461C-A8DA-1B56A2970E31}">
      <dgm:prSet phldrT="[文字]" custT="1"/>
      <dgm:spPr/>
      <dgm:t>
        <a:bodyPr/>
        <a:lstStyle/>
        <a:p>
          <a:r>
            <a:rPr lang="zh-TW" altLang="en-US" sz="3200" dirty="0" smtClean="0"/>
            <a:t>賊：害</a:t>
          </a:r>
          <a:endParaRPr lang="zh-TW" altLang="en-US" sz="3200" dirty="0"/>
        </a:p>
      </dgm:t>
    </dgm:pt>
    <dgm:pt modelId="{FF34583E-5A8C-493D-BC5F-F6C57EA0BA03}" type="parTrans" cxnId="{FD5B8ECE-3639-4346-81CF-822D3048A105}">
      <dgm:prSet/>
      <dgm:spPr/>
      <dgm:t>
        <a:bodyPr/>
        <a:lstStyle/>
        <a:p>
          <a:endParaRPr lang="zh-TW" altLang="en-US"/>
        </a:p>
      </dgm:t>
    </dgm:pt>
    <dgm:pt modelId="{AFD6A3BB-6393-4BD8-AF28-28356A1CB90E}" type="sibTrans" cxnId="{FD5B8ECE-3639-4346-81CF-822D3048A105}">
      <dgm:prSet/>
      <dgm:spPr/>
      <dgm:t>
        <a:bodyPr/>
        <a:lstStyle/>
        <a:p>
          <a:endParaRPr lang="zh-TW" altLang="en-US"/>
        </a:p>
      </dgm:t>
    </dgm:pt>
    <dgm:pt modelId="{E64BADBB-D8AB-4AD0-9AAF-C4116AFE444E}">
      <dgm:prSet phldrT="[文字]" custT="1"/>
      <dgm:spPr/>
      <dgm:t>
        <a:bodyPr/>
        <a:lstStyle/>
        <a:p>
          <a:pPr>
            <a:lnSpc>
              <a:spcPts val="3840"/>
            </a:lnSpc>
            <a:spcAft>
              <a:spcPts val="0"/>
            </a:spcAft>
          </a:pPr>
          <a:r>
            <a:rPr lang="zh-TW" altLang="en-US" sz="3200" dirty="0" smtClean="0"/>
            <a:t>有司：庫吏</a:t>
          </a:r>
          <a:endParaRPr lang="zh-TW" altLang="en-US" sz="3200" dirty="0"/>
        </a:p>
      </dgm:t>
    </dgm:pt>
    <dgm:pt modelId="{76FEEBF1-9D0A-4307-A275-0D220788DC6E}" type="parTrans" cxnId="{054BA19C-8E8E-4633-B085-74908B115ECE}">
      <dgm:prSet/>
      <dgm:spPr/>
      <dgm:t>
        <a:bodyPr/>
        <a:lstStyle/>
        <a:p>
          <a:endParaRPr lang="zh-TW" altLang="en-US"/>
        </a:p>
      </dgm:t>
    </dgm:pt>
    <dgm:pt modelId="{156A9688-DA74-481D-893A-F02F03047282}" type="sibTrans" cxnId="{054BA19C-8E8E-4633-B085-74908B115ECE}">
      <dgm:prSet/>
      <dgm:spPr/>
      <dgm:t>
        <a:bodyPr/>
        <a:lstStyle/>
        <a:p>
          <a:endParaRPr lang="zh-TW" altLang="en-US"/>
        </a:p>
      </dgm:t>
    </dgm:pt>
    <dgm:pt modelId="{EDD432C2-8F98-47AB-A310-E2D5A8ECC9C6}" type="pres">
      <dgm:prSet presAssocID="{F48CA0F6-61CB-4405-BF89-DBEFC4E720F6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C7925B31-9497-4CF4-94DB-3E41FDBCB97D}" type="pres">
      <dgm:prSet presAssocID="{C32824D9-0C7B-44C5-A14A-486C21FC7D04}" presName="root1" presStyleCnt="0"/>
      <dgm:spPr/>
    </dgm:pt>
    <dgm:pt modelId="{67753275-BB39-4B66-B129-BC494CEECF59}" type="pres">
      <dgm:prSet presAssocID="{C32824D9-0C7B-44C5-A14A-486C21FC7D04}" presName="LevelOneTextNode" presStyleLbl="node0" presStyleIdx="0" presStyleCnt="1" custScaleX="144350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1598362E-38A3-4814-8837-CD99ED977C37}" type="pres">
      <dgm:prSet presAssocID="{C32824D9-0C7B-44C5-A14A-486C21FC7D04}" presName="level2hierChild" presStyleCnt="0"/>
      <dgm:spPr/>
    </dgm:pt>
    <dgm:pt modelId="{F24B93B8-49A4-43AD-83CF-4907738DA7B2}" type="pres">
      <dgm:prSet presAssocID="{094025A4-CE74-4BCC-99BB-A9F97C5AFB54}" presName="conn2-1" presStyleLbl="parChTrans1D2" presStyleIdx="0" presStyleCnt="4"/>
      <dgm:spPr/>
      <dgm:t>
        <a:bodyPr/>
        <a:lstStyle/>
        <a:p>
          <a:endParaRPr lang="zh-TW" altLang="en-US"/>
        </a:p>
      </dgm:t>
    </dgm:pt>
    <dgm:pt modelId="{FD66F3E6-E41F-40B1-9FEA-1A0130115643}" type="pres">
      <dgm:prSet presAssocID="{094025A4-CE74-4BCC-99BB-A9F97C5AFB54}" presName="connTx" presStyleLbl="parChTrans1D2" presStyleIdx="0" presStyleCnt="4"/>
      <dgm:spPr/>
      <dgm:t>
        <a:bodyPr/>
        <a:lstStyle/>
        <a:p>
          <a:endParaRPr lang="zh-TW" altLang="en-US"/>
        </a:p>
      </dgm:t>
    </dgm:pt>
    <dgm:pt modelId="{2ACF5965-797A-4851-8A10-A9F638B88FAF}" type="pres">
      <dgm:prSet presAssocID="{32EC42B1-1A5D-47C3-8956-C32D18325467}" presName="root2" presStyleCnt="0"/>
      <dgm:spPr/>
    </dgm:pt>
    <dgm:pt modelId="{B7747C52-FEA3-4898-B607-4503A4DF7957}" type="pres">
      <dgm:prSet presAssocID="{32EC42B1-1A5D-47C3-8956-C32D18325467}" presName="LevelTwoTextNode" presStyleLbl="node2" presStyleIdx="0" presStyleCnt="4" custScaleX="167335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4E34B725-DFC8-43E8-A9C3-66AE6A3D417D}" type="pres">
      <dgm:prSet presAssocID="{32EC42B1-1A5D-47C3-8956-C32D18325467}" presName="level3hierChild" presStyleCnt="0"/>
      <dgm:spPr/>
    </dgm:pt>
    <dgm:pt modelId="{47E2771E-5040-4495-A9CB-018CCE63964D}" type="pres">
      <dgm:prSet presAssocID="{AEE6E2DE-2788-4CC1-B480-F86D4D370C85}" presName="conn2-1" presStyleLbl="parChTrans1D3" presStyleIdx="0" presStyleCnt="4"/>
      <dgm:spPr/>
      <dgm:t>
        <a:bodyPr/>
        <a:lstStyle/>
        <a:p>
          <a:endParaRPr lang="zh-TW" altLang="en-US"/>
        </a:p>
      </dgm:t>
    </dgm:pt>
    <dgm:pt modelId="{AFE94E1E-7547-4C20-9C29-909BFA623D32}" type="pres">
      <dgm:prSet presAssocID="{AEE6E2DE-2788-4CC1-B480-F86D4D370C85}" presName="connTx" presStyleLbl="parChTrans1D3" presStyleIdx="0" presStyleCnt="4"/>
      <dgm:spPr/>
      <dgm:t>
        <a:bodyPr/>
        <a:lstStyle/>
        <a:p>
          <a:endParaRPr lang="zh-TW" altLang="en-US"/>
        </a:p>
      </dgm:t>
    </dgm:pt>
    <dgm:pt modelId="{E361F4B6-C2A4-4DDC-83CE-42AB59BA4AA7}" type="pres">
      <dgm:prSet presAssocID="{1D8072FC-A1A7-4715-B414-D514E3283997}" presName="root2" presStyleCnt="0"/>
      <dgm:spPr/>
    </dgm:pt>
    <dgm:pt modelId="{4CFA46FE-FF20-43BD-82BB-294C29DC31C7}" type="pres">
      <dgm:prSet presAssocID="{1D8072FC-A1A7-4715-B414-D514E3283997}" presName="LevelTwoTextNode" presStyleLbl="node3" presStyleIdx="0" presStyleCnt="4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659BC73C-D046-409B-9A9F-132E43790296}" type="pres">
      <dgm:prSet presAssocID="{1D8072FC-A1A7-4715-B414-D514E3283997}" presName="level3hierChild" presStyleCnt="0"/>
      <dgm:spPr/>
    </dgm:pt>
    <dgm:pt modelId="{B2B9D1D8-01A8-40D7-9749-6257E4DD7FEE}" type="pres">
      <dgm:prSet presAssocID="{0FA8B2A7-D7D2-464D-AE17-44A463C6D46E}" presName="conn2-1" presStyleLbl="parChTrans1D2" presStyleIdx="1" presStyleCnt="4"/>
      <dgm:spPr/>
      <dgm:t>
        <a:bodyPr/>
        <a:lstStyle/>
        <a:p>
          <a:endParaRPr lang="zh-TW" altLang="en-US"/>
        </a:p>
      </dgm:t>
    </dgm:pt>
    <dgm:pt modelId="{5FC47CD9-96B9-4C43-A8EE-20D6E408A47F}" type="pres">
      <dgm:prSet presAssocID="{0FA8B2A7-D7D2-464D-AE17-44A463C6D46E}" presName="connTx" presStyleLbl="parChTrans1D2" presStyleIdx="1" presStyleCnt="4"/>
      <dgm:spPr/>
      <dgm:t>
        <a:bodyPr/>
        <a:lstStyle/>
        <a:p>
          <a:endParaRPr lang="zh-TW" altLang="en-US"/>
        </a:p>
      </dgm:t>
    </dgm:pt>
    <dgm:pt modelId="{8EEA35B3-F9E6-4F5A-8A74-89020BA8F1B4}" type="pres">
      <dgm:prSet presAssocID="{04046E93-2ACB-45ED-9A17-7B1F9447678A}" presName="root2" presStyleCnt="0"/>
      <dgm:spPr/>
    </dgm:pt>
    <dgm:pt modelId="{F96C4224-7CEF-4EA1-8EF4-C40B18C8CB27}" type="pres">
      <dgm:prSet presAssocID="{04046E93-2ACB-45ED-9A17-7B1F9447678A}" presName="LevelTwoTextNode" presStyleLbl="node2" presStyleIdx="1" presStyleCnt="4" custScaleX="167335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EA7F2F6B-0D79-475C-9A4A-6A16C9B8966C}" type="pres">
      <dgm:prSet presAssocID="{04046E93-2ACB-45ED-9A17-7B1F9447678A}" presName="level3hierChild" presStyleCnt="0"/>
      <dgm:spPr/>
    </dgm:pt>
    <dgm:pt modelId="{C1C6F9F4-3551-4234-AF46-333FC789FA2D}" type="pres">
      <dgm:prSet presAssocID="{83B402FD-1A0B-4425-A5CF-252E4EFB321C}" presName="conn2-1" presStyleLbl="parChTrans1D3" presStyleIdx="1" presStyleCnt="4"/>
      <dgm:spPr/>
      <dgm:t>
        <a:bodyPr/>
        <a:lstStyle/>
        <a:p>
          <a:endParaRPr lang="zh-TW" altLang="en-US"/>
        </a:p>
      </dgm:t>
    </dgm:pt>
    <dgm:pt modelId="{F28BBC67-42E4-4550-A7A4-0DEA2D7C2A83}" type="pres">
      <dgm:prSet presAssocID="{83B402FD-1A0B-4425-A5CF-252E4EFB321C}" presName="connTx" presStyleLbl="parChTrans1D3" presStyleIdx="1" presStyleCnt="4"/>
      <dgm:spPr/>
      <dgm:t>
        <a:bodyPr/>
        <a:lstStyle/>
        <a:p>
          <a:endParaRPr lang="zh-TW" altLang="en-US"/>
        </a:p>
      </dgm:t>
    </dgm:pt>
    <dgm:pt modelId="{9B13307A-06EB-4B24-A0EC-3F92CE0A33C1}" type="pres">
      <dgm:prSet presAssocID="{9C1BAECD-BDA2-4C70-B062-0D8CCE267453}" presName="root2" presStyleCnt="0"/>
      <dgm:spPr/>
    </dgm:pt>
    <dgm:pt modelId="{3B211307-6345-4A63-938C-BD3F299BFE34}" type="pres">
      <dgm:prSet presAssocID="{9C1BAECD-BDA2-4C70-B062-0D8CCE267453}" presName="LevelTwoTextNode" presStyleLbl="node3" presStyleIdx="1" presStyleCnt="4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75E8E3D9-D399-4B03-BFAB-CFBD0E7CA52A}" type="pres">
      <dgm:prSet presAssocID="{9C1BAECD-BDA2-4C70-B062-0D8CCE267453}" presName="level3hierChild" presStyleCnt="0"/>
      <dgm:spPr/>
    </dgm:pt>
    <dgm:pt modelId="{B7F69356-495B-4A9D-9FEB-EA2B2AFC3553}" type="pres">
      <dgm:prSet presAssocID="{1CD130C1-A9B0-4622-AF1D-3D62C67D694D}" presName="conn2-1" presStyleLbl="parChTrans1D2" presStyleIdx="2" presStyleCnt="4"/>
      <dgm:spPr/>
      <dgm:t>
        <a:bodyPr/>
        <a:lstStyle/>
        <a:p>
          <a:endParaRPr lang="zh-TW" altLang="en-US"/>
        </a:p>
      </dgm:t>
    </dgm:pt>
    <dgm:pt modelId="{E35AE706-1CBA-4165-8059-D1CFDD989C32}" type="pres">
      <dgm:prSet presAssocID="{1CD130C1-A9B0-4622-AF1D-3D62C67D694D}" presName="connTx" presStyleLbl="parChTrans1D2" presStyleIdx="2" presStyleCnt="4"/>
      <dgm:spPr/>
      <dgm:t>
        <a:bodyPr/>
        <a:lstStyle/>
        <a:p>
          <a:endParaRPr lang="zh-TW" altLang="en-US"/>
        </a:p>
      </dgm:t>
    </dgm:pt>
    <dgm:pt modelId="{7C6C5459-EDBE-465C-BE88-28E991963CBF}" type="pres">
      <dgm:prSet presAssocID="{EAF5347D-9AF3-464C-B5C0-65409D50EB44}" presName="root2" presStyleCnt="0"/>
      <dgm:spPr/>
    </dgm:pt>
    <dgm:pt modelId="{2162CCDA-1376-4D28-B194-EFCD53E0E78E}" type="pres">
      <dgm:prSet presAssocID="{EAF5347D-9AF3-464C-B5C0-65409D50EB44}" presName="LevelTwoTextNode" presStyleLbl="node2" presStyleIdx="2" presStyleCnt="4" custScaleX="167335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B0B46A31-5DAE-4F8C-87B0-F957B200DF6D}" type="pres">
      <dgm:prSet presAssocID="{EAF5347D-9AF3-464C-B5C0-65409D50EB44}" presName="level3hierChild" presStyleCnt="0"/>
      <dgm:spPr/>
    </dgm:pt>
    <dgm:pt modelId="{ACF799B2-4491-4687-A322-C84C4EE40D56}" type="pres">
      <dgm:prSet presAssocID="{FF34583E-5A8C-493D-BC5F-F6C57EA0BA03}" presName="conn2-1" presStyleLbl="parChTrans1D3" presStyleIdx="2" presStyleCnt="4"/>
      <dgm:spPr/>
      <dgm:t>
        <a:bodyPr/>
        <a:lstStyle/>
        <a:p>
          <a:endParaRPr lang="zh-TW" altLang="en-US"/>
        </a:p>
      </dgm:t>
    </dgm:pt>
    <dgm:pt modelId="{435D657D-BAFF-4B88-A503-84B5142A6AC8}" type="pres">
      <dgm:prSet presAssocID="{FF34583E-5A8C-493D-BC5F-F6C57EA0BA03}" presName="connTx" presStyleLbl="parChTrans1D3" presStyleIdx="2" presStyleCnt="4"/>
      <dgm:spPr/>
      <dgm:t>
        <a:bodyPr/>
        <a:lstStyle/>
        <a:p>
          <a:endParaRPr lang="zh-TW" altLang="en-US"/>
        </a:p>
      </dgm:t>
    </dgm:pt>
    <dgm:pt modelId="{D5C28E09-4E7E-49D9-96AC-010A6F1966F6}" type="pres">
      <dgm:prSet presAssocID="{0AFF46C3-3840-461C-A8DA-1B56A2970E31}" presName="root2" presStyleCnt="0"/>
      <dgm:spPr/>
    </dgm:pt>
    <dgm:pt modelId="{2E5F317B-411B-43A1-A788-241C5D978F90}" type="pres">
      <dgm:prSet presAssocID="{0AFF46C3-3840-461C-A8DA-1B56A2970E31}" presName="LevelTwoTextNode" presStyleLbl="node3" presStyleIdx="2" presStyleCnt="4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C95F9FCF-970B-4524-B98E-2796414B2776}" type="pres">
      <dgm:prSet presAssocID="{0AFF46C3-3840-461C-A8DA-1B56A2970E31}" presName="level3hierChild" presStyleCnt="0"/>
      <dgm:spPr/>
    </dgm:pt>
    <dgm:pt modelId="{B5ED1E17-1A5A-443E-B712-522C00F89911}" type="pres">
      <dgm:prSet presAssocID="{53E834B8-F3C0-4B76-9E17-CDC3B9004099}" presName="conn2-1" presStyleLbl="parChTrans1D2" presStyleIdx="3" presStyleCnt="4"/>
      <dgm:spPr/>
      <dgm:t>
        <a:bodyPr/>
        <a:lstStyle/>
        <a:p>
          <a:endParaRPr lang="zh-TW" altLang="en-US"/>
        </a:p>
      </dgm:t>
    </dgm:pt>
    <dgm:pt modelId="{919D274F-9A5A-4B32-A0A6-BB74A447F15C}" type="pres">
      <dgm:prSet presAssocID="{53E834B8-F3C0-4B76-9E17-CDC3B9004099}" presName="connTx" presStyleLbl="parChTrans1D2" presStyleIdx="3" presStyleCnt="4"/>
      <dgm:spPr/>
      <dgm:t>
        <a:bodyPr/>
        <a:lstStyle/>
        <a:p>
          <a:endParaRPr lang="zh-TW" altLang="en-US"/>
        </a:p>
      </dgm:t>
    </dgm:pt>
    <dgm:pt modelId="{370A969A-E2DC-4854-B8B3-77CA99938CC9}" type="pres">
      <dgm:prSet presAssocID="{0D844BB3-E073-457C-8D43-BB9A672E68A9}" presName="root2" presStyleCnt="0"/>
      <dgm:spPr/>
    </dgm:pt>
    <dgm:pt modelId="{CA8623A1-E0D7-4DD8-B8F4-C8DEB40FFCAA}" type="pres">
      <dgm:prSet presAssocID="{0D844BB3-E073-457C-8D43-BB9A672E68A9}" presName="LevelTwoTextNode" presStyleLbl="node2" presStyleIdx="3" presStyleCnt="4" custScaleX="167335" custScaleY="16328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4670C418-AFFD-42D8-AF2E-0B21C547C74F}" type="pres">
      <dgm:prSet presAssocID="{0D844BB3-E073-457C-8D43-BB9A672E68A9}" presName="level3hierChild" presStyleCnt="0"/>
      <dgm:spPr/>
    </dgm:pt>
    <dgm:pt modelId="{022E040F-E6E2-41F1-9276-6FB35483FA68}" type="pres">
      <dgm:prSet presAssocID="{76FEEBF1-9D0A-4307-A275-0D220788DC6E}" presName="conn2-1" presStyleLbl="parChTrans1D3" presStyleIdx="3" presStyleCnt="4"/>
      <dgm:spPr/>
      <dgm:t>
        <a:bodyPr/>
        <a:lstStyle/>
        <a:p>
          <a:endParaRPr lang="zh-TW" altLang="en-US"/>
        </a:p>
      </dgm:t>
    </dgm:pt>
    <dgm:pt modelId="{E6518195-88B3-46C9-A5ED-25440245563C}" type="pres">
      <dgm:prSet presAssocID="{76FEEBF1-9D0A-4307-A275-0D220788DC6E}" presName="connTx" presStyleLbl="parChTrans1D3" presStyleIdx="3" presStyleCnt="4"/>
      <dgm:spPr/>
      <dgm:t>
        <a:bodyPr/>
        <a:lstStyle/>
        <a:p>
          <a:endParaRPr lang="zh-TW" altLang="en-US"/>
        </a:p>
      </dgm:t>
    </dgm:pt>
    <dgm:pt modelId="{2A9BD9DD-F7CB-4AC5-93D7-DBF18792D5C7}" type="pres">
      <dgm:prSet presAssocID="{E64BADBB-D8AB-4AD0-9AAF-C4116AFE444E}" presName="root2" presStyleCnt="0"/>
      <dgm:spPr/>
    </dgm:pt>
    <dgm:pt modelId="{4333A386-0AC8-4681-90B9-FBF0F217438A}" type="pres">
      <dgm:prSet presAssocID="{E64BADBB-D8AB-4AD0-9AAF-C4116AFE444E}" presName="LevelTwoTextNode" presStyleLbl="node3" presStyleIdx="3" presStyleCnt="4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F0B2394F-AAED-4FBD-876A-5C16A86F33A0}" type="pres">
      <dgm:prSet presAssocID="{E64BADBB-D8AB-4AD0-9AAF-C4116AFE444E}" presName="level3hierChild" presStyleCnt="0"/>
      <dgm:spPr/>
    </dgm:pt>
  </dgm:ptLst>
  <dgm:cxnLst>
    <dgm:cxn modelId="{C302B705-8142-43A2-A3DE-9919167FAC34}" type="presOf" srcId="{AEE6E2DE-2788-4CC1-B480-F86D4D370C85}" destId="{47E2771E-5040-4495-A9CB-018CCE63964D}" srcOrd="0" destOrd="0" presId="urn:microsoft.com/office/officeart/2008/layout/HorizontalMultiLevelHierarchy"/>
    <dgm:cxn modelId="{72A4829B-A8C4-4CFE-B30E-048AEE0CBEDC}" type="presOf" srcId="{094025A4-CE74-4BCC-99BB-A9F97C5AFB54}" destId="{F24B93B8-49A4-43AD-83CF-4907738DA7B2}" srcOrd="0" destOrd="0" presId="urn:microsoft.com/office/officeart/2008/layout/HorizontalMultiLevelHierarchy"/>
    <dgm:cxn modelId="{A377DDA0-7CA1-4CE9-8EE6-7BDC09A392E5}" type="presOf" srcId="{0FA8B2A7-D7D2-464D-AE17-44A463C6D46E}" destId="{5FC47CD9-96B9-4C43-A8EE-20D6E408A47F}" srcOrd="1" destOrd="0" presId="urn:microsoft.com/office/officeart/2008/layout/HorizontalMultiLevelHierarchy"/>
    <dgm:cxn modelId="{B904BEA5-317B-479B-AFA2-7B5908DEE06F}" type="presOf" srcId="{EAF5347D-9AF3-464C-B5C0-65409D50EB44}" destId="{2162CCDA-1376-4D28-B194-EFCD53E0E78E}" srcOrd="0" destOrd="0" presId="urn:microsoft.com/office/officeart/2008/layout/HorizontalMultiLevelHierarchy"/>
    <dgm:cxn modelId="{4E8C7F13-98D4-4E74-8ECF-095270DA613F}" type="presOf" srcId="{53E834B8-F3C0-4B76-9E17-CDC3B9004099}" destId="{B5ED1E17-1A5A-443E-B712-522C00F89911}" srcOrd="0" destOrd="0" presId="urn:microsoft.com/office/officeart/2008/layout/HorizontalMultiLevelHierarchy"/>
    <dgm:cxn modelId="{054BA19C-8E8E-4633-B085-74908B115ECE}" srcId="{0D844BB3-E073-457C-8D43-BB9A672E68A9}" destId="{E64BADBB-D8AB-4AD0-9AAF-C4116AFE444E}" srcOrd="0" destOrd="0" parTransId="{76FEEBF1-9D0A-4307-A275-0D220788DC6E}" sibTransId="{156A9688-DA74-481D-893A-F02F03047282}"/>
    <dgm:cxn modelId="{14D0F476-87FB-4BED-A958-09895A82F4B4}" srcId="{C32824D9-0C7B-44C5-A14A-486C21FC7D04}" destId="{04046E93-2ACB-45ED-9A17-7B1F9447678A}" srcOrd="1" destOrd="0" parTransId="{0FA8B2A7-D7D2-464D-AE17-44A463C6D46E}" sibTransId="{18F3BEAE-D489-4200-8DCD-6897D831A9B7}"/>
    <dgm:cxn modelId="{963F208E-CA39-443D-AC58-9F1057ECA0ED}" type="presOf" srcId="{0D844BB3-E073-457C-8D43-BB9A672E68A9}" destId="{CA8623A1-E0D7-4DD8-B8F4-C8DEB40FFCAA}" srcOrd="0" destOrd="0" presId="urn:microsoft.com/office/officeart/2008/layout/HorizontalMultiLevelHierarchy"/>
    <dgm:cxn modelId="{1D5CDDC3-3F2F-44EA-B6E3-F65D0F22430E}" type="presOf" srcId="{F48CA0F6-61CB-4405-BF89-DBEFC4E720F6}" destId="{EDD432C2-8F98-47AB-A310-E2D5A8ECC9C6}" srcOrd="0" destOrd="0" presId="urn:microsoft.com/office/officeart/2008/layout/HorizontalMultiLevelHierarchy"/>
    <dgm:cxn modelId="{E8E159A4-FC12-4C79-801B-B2884565EDE1}" type="presOf" srcId="{094025A4-CE74-4BCC-99BB-A9F97C5AFB54}" destId="{FD66F3E6-E41F-40B1-9FEA-1A0130115643}" srcOrd="1" destOrd="0" presId="urn:microsoft.com/office/officeart/2008/layout/HorizontalMultiLevelHierarchy"/>
    <dgm:cxn modelId="{1EE65E1D-417B-467D-9991-2B1D96CBE247}" type="presOf" srcId="{83B402FD-1A0B-4425-A5CF-252E4EFB321C}" destId="{F28BBC67-42E4-4550-A7A4-0DEA2D7C2A83}" srcOrd="1" destOrd="0" presId="urn:microsoft.com/office/officeart/2008/layout/HorizontalMultiLevelHierarchy"/>
    <dgm:cxn modelId="{A39B14DE-FF62-4206-80FB-65B3B610347F}" type="presOf" srcId="{FF34583E-5A8C-493D-BC5F-F6C57EA0BA03}" destId="{435D657D-BAFF-4B88-A503-84B5142A6AC8}" srcOrd="1" destOrd="0" presId="urn:microsoft.com/office/officeart/2008/layout/HorizontalMultiLevelHierarchy"/>
    <dgm:cxn modelId="{DCFE494F-A9F7-424C-A8FB-F0D8FF2C4663}" type="presOf" srcId="{9C1BAECD-BDA2-4C70-B062-0D8CCE267453}" destId="{3B211307-6345-4A63-938C-BD3F299BFE34}" srcOrd="0" destOrd="0" presId="urn:microsoft.com/office/officeart/2008/layout/HorizontalMultiLevelHierarchy"/>
    <dgm:cxn modelId="{DB2FC0DB-1187-4B08-B86D-A195B22E53FE}" srcId="{C32824D9-0C7B-44C5-A14A-486C21FC7D04}" destId="{0D844BB3-E073-457C-8D43-BB9A672E68A9}" srcOrd="3" destOrd="0" parTransId="{53E834B8-F3C0-4B76-9E17-CDC3B9004099}" sibTransId="{45072061-CB6E-4387-A22E-1AB4B71523EF}"/>
    <dgm:cxn modelId="{9E092097-B3A2-4621-B6DE-2601CAE546E4}" srcId="{F48CA0F6-61CB-4405-BF89-DBEFC4E720F6}" destId="{C32824D9-0C7B-44C5-A14A-486C21FC7D04}" srcOrd="0" destOrd="0" parTransId="{4C524B36-38AF-44F1-8847-E3A4C95DA0BC}" sibTransId="{B51388A3-8D7E-4609-A3F1-956565150410}"/>
    <dgm:cxn modelId="{146950B3-2623-485B-AA79-16D14934F701}" type="presOf" srcId="{32EC42B1-1A5D-47C3-8956-C32D18325467}" destId="{B7747C52-FEA3-4898-B607-4503A4DF7957}" srcOrd="0" destOrd="0" presId="urn:microsoft.com/office/officeart/2008/layout/HorizontalMultiLevelHierarchy"/>
    <dgm:cxn modelId="{3FAB0C41-6E14-4408-BF8C-C5AD437BB4AE}" type="presOf" srcId="{FF34583E-5A8C-493D-BC5F-F6C57EA0BA03}" destId="{ACF799B2-4491-4687-A322-C84C4EE40D56}" srcOrd="0" destOrd="0" presId="urn:microsoft.com/office/officeart/2008/layout/HorizontalMultiLevelHierarchy"/>
    <dgm:cxn modelId="{76DFA550-FF96-44F2-A398-4095770CAF7C}" type="presOf" srcId="{1CD130C1-A9B0-4622-AF1D-3D62C67D694D}" destId="{B7F69356-495B-4A9D-9FEB-EA2B2AFC3553}" srcOrd="0" destOrd="0" presId="urn:microsoft.com/office/officeart/2008/layout/HorizontalMultiLevelHierarchy"/>
    <dgm:cxn modelId="{61391B84-D9E5-4262-AB04-29F33130FAA4}" type="presOf" srcId="{AEE6E2DE-2788-4CC1-B480-F86D4D370C85}" destId="{AFE94E1E-7547-4C20-9C29-909BFA623D32}" srcOrd="1" destOrd="0" presId="urn:microsoft.com/office/officeart/2008/layout/HorizontalMultiLevelHierarchy"/>
    <dgm:cxn modelId="{236A16CF-4B4B-4D83-A32F-5AAD3897F12B}" type="presOf" srcId="{1CD130C1-A9B0-4622-AF1D-3D62C67D694D}" destId="{E35AE706-1CBA-4165-8059-D1CFDD989C32}" srcOrd="1" destOrd="0" presId="urn:microsoft.com/office/officeart/2008/layout/HorizontalMultiLevelHierarchy"/>
    <dgm:cxn modelId="{319532FB-F8EC-457A-B3E2-0956B03BBFFA}" type="presOf" srcId="{0AFF46C3-3840-461C-A8DA-1B56A2970E31}" destId="{2E5F317B-411B-43A1-A788-241C5D978F90}" srcOrd="0" destOrd="0" presId="urn:microsoft.com/office/officeart/2008/layout/HorizontalMultiLevelHierarchy"/>
    <dgm:cxn modelId="{36753621-D4E7-44C0-AC67-8374AAABE0DF}" type="presOf" srcId="{53E834B8-F3C0-4B76-9E17-CDC3B9004099}" destId="{919D274F-9A5A-4B32-A0A6-BB74A447F15C}" srcOrd="1" destOrd="0" presId="urn:microsoft.com/office/officeart/2008/layout/HorizontalMultiLevelHierarchy"/>
    <dgm:cxn modelId="{D7880E3D-2601-48AE-8346-26BABC98AE46}" srcId="{C32824D9-0C7B-44C5-A14A-486C21FC7D04}" destId="{EAF5347D-9AF3-464C-B5C0-65409D50EB44}" srcOrd="2" destOrd="0" parTransId="{1CD130C1-A9B0-4622-AF1D-3D62C67D694D}" sibTransId="{2D09217F-810A-471E-82C3-8B67041044BE}"/>
    <dgm:cxn modelId="{37C34E3E-FEC7-41BC-AB59-3932593DCABE}" type="presOf" srcId="{1D8072FC-A1A7-4715-B414-D514E3283997}" destId="{4CFA46FE-FF20-43BD-82BB-294C29DC31C7}" srcOrd="0" destOrd="0" presId="urn:microsoft.com/office/officeart/2008/layout/HorizontalMultiLevelHierarchy"/>
    <dgm:cxn modelId="{063D5D6A-0E2D-4414-B64D-48B2E2FEB5B0}" type="presOf" srcId="{04046E93-2ACB-45ED-9A17-7B1F9447678A}" destId="{F96C4224-7CEF-4EA1-8EF4-C40B18C8CB27}" srcOrd="0" destOrd="0" presId="urn:microsoft.com/office/officeart/2008/layout/HorizontalMultiLevelHierarchy"/>
    <dgm:cxn modelId="{AC1F63D8-8BB2-4EC6-AEAC-F947EFF3EAA9}" srcId="{32EC42B1-1A5D-47C3-8956-C32D18325467}" destId="{1D8072FC-A1A7-4715-B414-D514E3283997}" srcOrd="0" destOrd="0" parTransId="{AEE6E2DE-2788-4CC1-B480-F86D4D370C85}" sibTransId="{556B1BC3-1DB9-4DE1-8E3D-68CF29F4A943}"/>
    <dgm:cxn modelId="{27F49327-D145-4F9E-8D81-3D4377137506}" type="presOf" srcId="{83B402FD-1A0B-4425-A5CF-252E4EFB321C}" destId="{C1C6F9F4-3551-4234-AF46-333FC789FA2D}" srcOrd="0" destOrd="0" presId="urn:microsoft.com/office/officeart/2008/layout/HorizontalMultiLevelHierarchy"/>
    <dgm:cxn modelId="{1F12F71C-A972-47D2-9F1D-786CF427C7D6}" type="presOf" srcId="{0FA8B2A7-D7D2-464D-AE17-44A463C6D46E}" destId="{B2B9D1D8-01A8-40D7-9749-6257E4DD7FEE}" srcOrd="0" destOrd="0" presId="urn:microsoft.com/office/officeart/2008/layout/HorizontalMultiLevelHierarchy"/>
    <dgm:cxn modelId="{CDE34217-6767-4E40-8B64-17D90A02CC74}" type="presOf" srcId="{76FEEBF1-9D0A-4307-A275-0D220788DC6E}" destId="{022E040F-E6E2-41F1-9276-6FB35483FA68}" srcOrd="0" destOrd="0" presId="urn:microsoft.com/office/officeart/2008/layout/HorizontalMultiLevelHierarchy"/>
    <dgm:cxn modelId="{5507E09E-4553-4F2A-ABA0-9BEDEB5B6458}" srcId="{C32824D9-0C7B-44C5-A14A-486C21FC7D04}" destId="{32EC42B1-1A5D-47C3-8956-C32D18325467}" srcOrd="0" destOrd="0" parTransId="{094025A4-CE74-4BCC-99BB-A9F97C5AFB54}" sibTransId="{528C1A62-7DDB-4798-8962-92487BF056B4}"/>
    <dgm:cxn modelId="{73F4B05A-6AC5-4A03-ACDC-14EA7394B890}" srcId="{04046E93-2ACB-45ED-9A17-7B1F9447678A}" destId="{9C1BAECD-BDA2-4C70-B062-0D8CCE267453}" srcOrd="0" destOrd="0" parTransId="{83B402FD-1A0B-4425-A5CF-252E4EFB321C}" sibTransId="{9DB6D954-CAEE-476D-810F-F227B617B6A1}"/>
    <dgm:cxn modelId="{276ECBB5-A9EB-4345-87DE-EA0BDCD97367}" type="presOf" srcId="{76FEEBF1-9D0A-4307-A275-0D220788DC6E}" destId="{E6518195-88B3-46C9-A5ED-25440245563C}" srcOrd="1" destOrd="0" presId="urn:microsoft.com/office/officeart/2008/layout/HorizontalMultiLevelHierarchy"/>
    <dgm:cxn modelId="{4AD5EC21-1E4C-4EAE-9C3C-22502C15A53F}" type="presOf" srcId="{E64BADBB-D8AB-4AD0-9AAF-C4116AFE444E}" destId="{4333A386-0AC8-4681-90B9-FBF0F217438A}" srcOrd="0" destOrd="0" presId="urn:microsoft.com/office/officeart/2008/layout/HorizontalMultiLevelHierarchy"/>
    <dgm:cxn modelId="{FD5B8ECE-3639-4346-81CF-822D3048A105}" srcId="{EAF5347D-9AF3-464C-B5C0-65409D50EB44}" destId="{0AFF46C3-3840-461C-A8DA-1B56A2970E31}" srcOrd="0" destOrd="0" parTransId="{FF34583E-5A8C-493D-BC5F-F6C57EA0BA03}" sibTransId="{AFD6A3BB-6393-4BD8-AF28-28356A1CB90E}"/>
    <dgm:cxn modelId="{4C988833-B049-4C5D-9640-725A7F5BC616}" type="presOf" srcId="{C32824D9-0C7B-44C5-A14A-486C21FC7D04}" destId="{67753275-BB39-4B66-B129-BC494CEECF59}" srcOrd="0" destOrd="0" presId="urn:microsoft.com/office/officeart/2008/layout/HorizontalMultiLevelHierarchy"/>
    <dgm:cxn modelId="{B84886DB-F5A3-4760-860C-F0A8674E4A77}" type="presParOf" srcId="{EDD432C2-8F98-47AB-A310-E2D5A8ECC9C6}" destId="{C7925B31-9497-4CF4-94DB-3E41FDBCB97D}" srcOrd="0" destOrd="0" presId="urn:microsoft.com/office/officeart/2008/layout/HorizontalMultiLevelHierarchy"/>
    <dgm:cxn modelId="{B696F1D0-3D94-4A64-BE5F-3896149FEBD9}" type="presParOf" srcId="{C7925B31-9497-4CF4-94DB-3E41FDBCB97D}" destId="{67753275-BB39-4B66-B129-BC494CEECF59}" srcOrd="0" destOrd="0" presId="urn:microsoft.com/office/officeart/2008/layout/HorizontalMultiLevelHierarchy"/>
    <dgm:cxn modelId="{89F6EF89-8BF4-4252-8476-B645E2118148}" type="presParOf" srcId="{C7925B31-9497-4CF4-94DB-3E41FDBCB97D}" destId="{1598362E-38A3-4814-8837-CD99ED977C37}" srcOrd="1" destOrd="0" presId="urn:microsoft.com/office/officeart/2008/layout/HorizontalMultiLevelHierarchy"/>
    <dgm:cxn modelId="{03004E2A-3B2C-442A-8234-22D47B3EA259}" type="presParOf" srcId="{1598362E-38A3-4814-8837-CD99ED977C37}" destId="{F24B93B8-49A4-43AD-83CF-4907738DA7B2}" srcOrd="0" destOrd="0" presId="urn:microsoft.com/office/officeart/2008/layout/HorizontalMultiLevelHierarchy"/>
    <dgm:cxn modelId="{C205CF87-0462-4A50-BB0C-A41673B7AB37}" type="presParOf" srcId="{F24B93B8-49A4-43AD-83CF-4907738DA7B2}" destId="{FD66F3E6-E41F-40B1-9FEA-1A0130115643}" srcOrd="0" destOrd="0" presId="urn:microsoft.com/office/officeart/2008/layout/HorizontalMultiLevelHierarchy"/>
    <dgm:cxn modelId="{9609BA6F-B05E-4143-81F7-F8636E295594}" type="presParOf" srcId="{1598362E-38A3-4814-8837-CD99ED977C37}" destId="{2ACF5965-797A-4851-8A10-A9F638B88FAF}" srcOrd="1" destOrd="0" presId="urn:microsoft.com/office/officeart/2008/layout/HorizontalMultiLevelHierarchy"/>
    <dgm:cxn modelId="{32AEFD17-3A46-4614-B29E-C452F1ACA920}" type="presParOf" srcId="{2ACF5965-797A-4851-8A10-A9F638B88FAF}" destId="{B7747C52-FEA3-4898-B607-4503A4DF7957}" srcOrd="0" destOrd="0" presId="urn:microsoft.com/office/officeart/2008/layout/HorizontalMultiLevelHierarchy"/>
    <dgm:cxn modelId="{7412F70D-35DE-42A7-B928-FA9F6A9A3382}" type="presParOf" srcId="{2ACF5965-797A-4851-8A10-A9F638B88FAF}" destId="{4E34B725-DFC8-43E8-A9C3-66AE6A3D417D}" srcOrd="1" destOrd="0" presId="urn:microsoft.com/office/officeart/2008/layout/HorizontalMultiLevelHierarchy"/>
    <dgm:cxn modelId="{FCFC5946-A713-4291-9781-63CFD20F16C6}" type="presParOf" srcId="{4E34B725-DFC8-43E8-A9C3-66AE6A3D417D}" destId="{47E2771E-5040-4495-A9CB-018CCE63964D}" srcOrd="0" destOrd="0" presId="urn:microsoft.com/office/officeart/2008/layout/HorizontalMultiLevelHierarchy"/>
    <dgm:cxn modelId="{9CF57139-F93C-41D6-9C7C-4B6DC25E2B10}" type="presParOf" srcId="{47E2771E-5040-4495-A9CB-018CCE63964D}" destId="{AFE94E1E-7547-4C20-9C29-909BFA623D32}" srcOrd="0" destOrd="0" presId="urn:microsoft.com/office/officeart/2008/layout/HorizontalMultiLevelHierarchy"/>
    <dgm:cxn modelId="{C455EF6A-4FE1-452C-B249-139F8B312304}" type="presParOf" srcId="{4E34B725-DFC8-43E8-A9C3-66AE6A3D417D}" destId="{E361F4B6-C2A4-4DDC-83CE-42AB59BA4AA7}" srcOrd="1" destOrd="0" presId="urn:microsoft.com/office/officeart/2008/layout/HorizontalMultiLevelHierarchy"/>
    <dgm:cxn modelId="{E40212A9-685F-4604-A7B0-F782EBA7B686}" type="presParOf" srcId="{E361F4B6-C2A4-4DDC-83CE-42AB59BA4AA7}" destId="{4CFA46FE-FF20-43BD-82BB-294C29DC31C7}" srcOrd="0" destOrd="0" presId="urn:microsoft.com/office/officeart/2008/layout/HorizontalMultiLevelHierarchy"/>
    <dgm:cxn modelId="{8591248E-DADA-4361-9772-73D82F76920B}" type="presParOf" srcId="{E361F4B6-C2A4-4DDC-83CE-42AB59BA4AA7}" destId="{659BC73C-D046-409B-9A9F-132E43790296}" srcOrd="1" destOrd="0" presId="urn:microsoft.com/office/officeart/2008/layout/HorizontalMultiLevelHierarchy"/>
    <dgm:cxn modelId="{C91FB8C5-E820-43B4-977B-225ADFD957B1}" type="presParOf" srcId="{1598362E-38A3-4814-8837-CD99ED977C37}" destId="{B2B9D1D8-01A8-40D7-9749-6257E4DD7FEE}" srcOrd="2" destOrd="0" presId="urn:microsoft.com/office/officeart/2008/layout/HorizontalMultiLevelHierarchy"/>
    <dgm:cxn modelId="{61592901-2805-479A-BAF9-98A2772A92A4}" type="presParOf" srcId="{B2B9D1D8-01A8-40D7-9749-6257E4DD7FEE}" destId="{5FC47CD9-96B9-4C43-A8EE-20D6E408A47F}" srcOrd="0" destOrd="0" presId="urn:microsoft.com/office/officeart/2008/layout/HorizontalMultiLevelHierarchy"/>
    <dgm:cxn modelId="{9EF20278-C264-4154-B96D-9936B34B4029}" type="presParOf" srcId="{1598362E-38A3-4814-8837-CD99ED977C37}" destId="{8EEA35B3-F9E6-4F5A-8A74-89020BA8F1B4}" srcOrd="3" destOrd="0" presId="urn:microsoft.com/office/officeart/2008/layout/HorizontalMultiLevelHierarchy"/>
    <dgm:cxn modelId="{30DD9C6A-F74F-4E72-AFA1-0A39429450D4}" type="presParOf" srcId="{8EEA35B3-F9E6-4F5A-8A74-89020BA8F1B4}" destId="{F96C4224-7CEF-4EA1-8EF4-C40B18C8CB27}" srcOrd="0" destOrd="0" presId="urn:microsoft.com/office/officeart/2008/layout/HorizontalMultiLevelHierarchy"/>
    <dgm:cxn modelId="{1D2F4A7D-3A4B-4AF0-AEBD-0A830BC4E708}" type="presParOf" srcId="{8EEA35B3-F9E6-4F5A-8A74-89020BA8F1B4}" destId="{EA7F2F6B-0D79-475C-9A4A-6A16C9B8966C}" srcOrd="1" destOrd="0" presId="urn:microsoft.com/office/officeart/2008/layout/HorizontalMultiLevelHierarchy"/>
    <dgm:cxn modelId="{C862551D-6920-40B1-A2A5-39C6726F4EFC}" type="presParOf" srcId="{EA7F2F6B-0D79-475C-9A4A-6A16C9B8966C}" destId="{C1C6F9F4-3551-4234-AF46-333FC789FA2D}" srcOrd="0" destOrd="0" presId="urn:microsoft.com/office/officeart/2008/layout/HorizontalMultiLevelHierarchy"/>
    <dgm:cxn modelId="{8D34F9E1-63D3-4AA6-B335-953478FB1E7C}" type="presParOf" srcId="{C1C6F9F4-3551-4234-AF46-333FC789FA2D}" destId="{F28BBC67-42E4-4550-A7A4-0DEA2D7C2A83}" srcOrd="0" destOrd="0" presId="urn:microsoft.com/office/officeart/2008/layout/HorizontalMultiLevelHierarchy"/>
    <dgm:cxn modelId="{55E08FBD-B324-4B95-AA37-72925C31FF8B}" type="presParOf" srcId="{EA7F2F6B-0D79-475C-9A4A-6A16C9B8966C}" destId="{9B13307A-06EB-4B24-A0EC-3F92CE0A33C1}" srcOrd="1" destOrd="0" presId="urn:microsoft.com/office/officeart/2008/layout/HorizontalMultiLevelHierarchy"/>
    <dgm:cxn modelId="{5E802A13-C0C6-4DD2-AB5F-77EB19D8D8C6}" type="presParOf" srcId="{9B13307A-06EB-4B24-A0EC-3F92CE0A33C1}" destId="{3B211307-6345-4A63-938C-BD3F299BFE34}" srcOrd="0" destOrd="0" presId="urn:microsoft.com/office/officeart/2008/layout/HorizontalMultiLevelHierarchy"/>
    <dgm:cxn modelId="{65130D18-7050-4665-AAF1-17B07628E6C0}" type="presParOf" srcId="{9B13307A-06EB-4B24-A0EC-3F92CE0A33C1}" destId="{75E8E3D9-D399-4B03-BFAB-CFBD0E7CA52A}" srcOrd="1" destOrd="0" presId="urn:microsoft.com/office/officeart/2008/layout/HorizontalMultiLevelHierarchy"/>
    <dgm:cxn modelId="{5D4550D0-E9C5-4FDD-8401-6080710274E3}" type="presParOf" srcId="{1598362E-38A3-4814-8837-CD99ED977C37}" destId="{B7F69356-495B-4A9D-9FEB-EA2B2AFC3553}" srcOrd="4" destOrd="0" presId="urn:microsoft.com/office/officeart/2008/layout/HorizontalMultiLevelHierarchy"/>
    <dgm:cxn modelId="{170C45E9-9E5D-4015-B81C-AE8EC9D76346}" type="presParOf" srcId="{B7F69356-495B-4A9D-9FEB-EA2B2AFC3553}" destId="{E35AE706-1CBA-4165-8059-D1CFDD989C32}" srcOrd="0" destOrd="0" presId="urn:microsoft.com/office/officeart/2008/layout/HorizontalMultiLevelHierarchy"/>
    <dgm:cxn modelId="{0B511809-CEA7-4AF9-AEF6-16892CC51593}" type="presParOf" srcId="{1598362E-38A3-4814-8837-CD99ED977C37}" destId="{7C6C5459-EDBE-465C-BE88-28E991963CBF}" srcOrd="5" destOrd="0" presId="urn:microsoft.com/office/officeart/2008/layout/HorizontalMultiLevelHierarchy"/>
    <dgm:cxn modelId="{170E342E-8F38-45E6-B7D3-681A29819AB2}" type="presParOf" srcId="{7C6C5459-EDBE-465C-BE88-28E991963CBF}" destId="{2162CCDA-1376-4D28-B194-EFCD53E0E78E}" srcOrd="0" destOrd="0" presId="urn:microsoft.com/office/officeart/2008/layout/HorizontalMultiLevelHierarchy"/>
    <dgm:cxn modelId="{A5B92928-978B-4B15-95A4-35C748CE1254}" type="presParOf" srcId="{7C6C5459-EDBE-465C-BE88-28E991963CBF}" destId="{B0B46A31-5DAE-4F8C-87B0-F957B200DF6D}" srcOrd="1" destOrd="0" presId="urn:microsoft.com/office/officeart/2008/layout/HorizontalMultiLevelHierarchy"/>
    <dgm:cxn modelId="{7ED1C878-4E3A-45EE-9C48-75BBA7A80D4C}" type="presParOf" srcId="{B0B46A31-5DAE-4F8C-87B0-F957B200DF6D}" destId="{ACF799B2-4491-4687-A322-C84C4EE40D56}" srcOrd="0" destOrd="0" presId="urn:microsoft.com/office/officeart/2008/layout/HorizontalMultiLevelHierarchy"/>
    <dgm:cxn modelId="{93A85E7F-3786-4F43-8787-BC7E897309F0}" type="presParOf" srcId="{ACF799B2-4491-4687-A322-C84C4EE40D56}" destId="{435D657D-BAFF-4B88-A503-84B5142A6AC8}" srcOrd="0" destOrd="0" presId="urn:microsoft.com/office/officeart/2008/layout/HorizontalMultiLevelHierarchy"/>
    <dgm:cxn modelId="{800004DE-30B9-4BB6-BCB1-33FB90C19278}" type="presParOf" srcId="{B0B46A31-5DAE-4F8C-87B0-F957B200DF6D}" destId="{D5C28E09-4E7E-49D9-96AC-010A6F1966F6}" srcOrd="1" destOrd="0" presId="urn:microsoft.com/office/officeart/2008/layout/HorizontalMultiLevelHierarchy"/>
    <dgm:cxn modelId="{DA6C3125-1FDE-4E68-93D6-681BA6448CDF}" type="presParOf" srcId="{D5C28E09-4E7E-49D9-96AC-010A6F1966F6}" destId="{2E5F317B-411B-43A1-A788-241C5D978F90}" srcOrd="0" destOrd="0" presId="urn:microsoft.com/office/officeart/2008/layout/HorizontalMultiLevelHierarchy"/>
    <dgm:cxn modelId="{FE0CD863-D6B6-4E7C-B83A-B5E69107601E}" type="presParOf" srcId="{D5C28E09-4E7E-49D9-96AC-010A6F1966F6}" destId="{C95F9FCF-970B-4524-B98E-2796414B2776}" srcOrd="1" destOrd="0" presId="urn:microsoft.com/office/officeart/2008/layout/HorizontalMultiLevelHierarchy"/>
    <dgm:cxn modelId="{7BABE263-471A-42FD-A40B-414FCAE62363}" type="presParOf" srcId="{1598362E-38A3-4814-8837-CD99ED977C37}" destId="{B5ED1E17-1A5A-443E-B712-522C00F89911}" srcOrd="6" destOrd="0" presId="urn:microsoft.com/office/officeart/2008/layout/HorizontalMultiLevelHierarchy"/>
    <dgm:cxn modelId="{95C80276-EEDC-4EEE-AA86-D24082E4F6A5}" type="presParOf" srcId="{B5ED1E17-1A5A-443E-B712-522C00F89911}" destId="{919D274F-9A5A-4B32-A0A6-BB74A447F15C}" srcOrd="0" destOrd="0" presId="urn:microsoft.com/office/officeart/2008/layout/HorizontalMultiLevelHierarchy"/>
    <dgm:cxn modelId="{B3EA313A-1E3D-4C3E-B4F7-B0D6D981A78B}" type="presParOf" srcId="{1598362E-38A3-4814-8837-CD99ED977C37}" destId="{370A969A-E2DC-4854-B8B3-77CA99938CC9}" srcOrd="7" destOrd="0" presId="urn:microsoft.com/office/officeart/2008/layout/HorizontalMultiLevelHierarchy"/>
    <dgm:cxn modelId="{21C406BE-8F76-42D3-9CA6-41FD82A81713}" type="presParOf" srcId="{370A969A-E2DC-4854-B8B3-77CA99938CC9}" destId="{CA8623A1-E0D7-4DD8-B8F4-C8DEB40FFCAA}" srcOrd="0" destOrd="0" presId="urn:microsoft.com/office/officeart/2008/layout/HorizontalMultiLevelHierarchy"/>
    <dgm:cxn modelId="{2D0CC859-B8C2-4823-AADA-0AEF955BAB6B}" type="presParOf" srcId="{370A969A-E2DC-4854-B8B3-77CA99938CC9}" destId="{4670C418-AFFD-42D8-AF2E-0B21C547C74F}" srcOrd="1" destOrd="0" presId="urn:microsoft.com/office/officeart/2008/layout/HorizontalMultiLevelHierarchy"/>
    <dgm:cxn modelId="{45DA86B0-5689-4CD3-8206-47ACDE54965D}" type="presParOf" srcId="{4670C418-AFFD-42D8-AF2E-0B21C547C74F}" destId="{022E040F-E6E2-41F1-9276-6FB35483FA68}" srcOrd="0" destOrd="0" presId="urn:microsoft.com/office/officeart/2008/layout/HorizontalMultiLevelHierarchy"/>
    <dgm:cxn modelId="{B5A930A1-93D6-4416-A03D-619E6379DCE4}" type="presParOf" srcId="{022E040F-E6E2-41F1-9276-6FB35483FA68}" destId="{E6518195-88B3-46C9-A5ED-25440245563C}" srcOrd="0" destOrd="0" presId="urn:microsoft.com/office/officeart/2008/layout/HorizontalMultiLevelHierarchy"/>
    <dgm:cxn modelId="{F312C407-EB93-45B1-9394-435C4BBF940B}" type="presParOf" srcId="{4670C418-AFFD-42D8-AF2E-0B21C547C74F}" destId="{2A9BD9DD-F7CB-4AC5-93D7-DBF18792D5C7}" srcOrd="1" destOrd="0" presId="urn:microsoft.com/office/officeart/2008/layout/HorizontalMultiLevelHierarchy"/>
    <dgm:cxn modelId="{76A5B9A8-C275-4EE0-A9FC-41EEFEAD3B48}" type="presParOf" srcId="{2A9BD9DD-F7CB-4AC5-93D7-DBF18792D5C7}" destId="{4333A386-0AC8-4681-90B9-FBF0F217438A}" srcOrd="0" destOrd="0" presId="urn:microsoft.com/office/officeart/2008/layout/HorizontalMultiLevelHierarchy"/>
    <dgm:cxn modelId="{45A3978E-EE5E-487F-A042-458DCF914A1F}" type="presParOf" srcId="{2A9BD9DD-F7CB-4AC5-93D7-DBF18792D5C7}" destId="{F0B2394F-AAED-4FBD-876A-5C16A86F33A0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9503B26-2522-41F8-9B6B-9A839EE350C3}" type="doc">
      <dgm:prSet loTypeId="urn:microsoft.com/office/officeart/2005/8/layout/hierarchy2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64C6F034-EA46-438A-A818-66EBF270CECE}">
      <dgm:prSet phldrT="[文字]" custT="1"/>
      <dgm:spPr/>
      <dgm:t>
        <a:bodyPr/>
        <a:lstStyle/>
        <a:p>
          <a:r>
            <a:rPr lang="zh-TW" altLang="en-US" sz="4000" dirty="0" smtClean="0"/>
            <a:t>衛靈公</a:t>
          </a:r>
          <a:endParaRPr lang="zh-TW" altLang="en-US" sz="4000" dirty="0"/>
        </a:p>
      </dgm:t>
    </dgm:pt>
    <dgm:pt modelId="{4C27B5F2-72C9-4DA3-B25D-2D04BBDA8550}" type="parTrans" cxnId="{033C9D9C-65BC-486C-AEA9-D1268D0AF3EA}">
      <dgm:prSet/>
      <dgm:spPr/>
      <dgm:t>
        <a:bodyPr/>
        <a:lstStyle/>
        <a:p>
          <a:endParaRPr lang="zh-TW" altLang="en-US"/>
        </a:p>
      </dgm:t>
    </dgm:pt>
    <dgm:pt modelId="{B44FBDC0-96B2-4BBB-A75B-B5B527804DFD}" type="sibTrans" cxnId="{033C9D9C-65BC-486C-AEA9-D1268D0AF3EA}">
      <dgm:prSet/>
      <dgm:spPr/>
      <dgm:t>
        <a:bodyPr/>
        <a:lstStyle/>
        <a:p>
          <a:endParaRPr lang="zh-TW" altLang="en-US"/>
        </a:p>
      </dgm:t>
    </dgm:pt>
    <dgm:pt modelId="{2DFDAA0A-9F44-4F50-8298-5E5375242694}">
      <dgm:prSet phldrT="[文字]" custT="1"/>
      <dgm:spPr/>
      <dgm:t>
        <a:bodyPr/>
        <a:lstStyle/>
        <a:p>
          <a:r>
            <a:rPr lang="zh-TW" altLang="en-US" sz="4000" dirty="0" smtClean="0"/>
            <a:t>蒯聵</a:t>
          </a:r>
          <a:r>
            <a:rPr lang="en-US" altLang="zh-TW" sz="3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(</a:t>
          </a:r>
          <a:r>
            <a:rPr lang="zh-TW" altLang="en-US" sz="3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莊公</a:t>
          </a:r>
          <a:r>
            <a:rPr lang="en-US" altLang="zh-TW" sz="3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)</a:t>
          </a:r>
          <a:endParaRPr lang="zh-TW" altLang="en-US" sz="3200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836A6A27-68CD-4726-9C20-F709208C9FD6}" type="parTrans" cxnId="{35EE7638-8475-4B78-833A-57E447D63EE3}">
      <dgm:prSet/>
      <dgm:spPr/>
      <dgm:t>
        <a:bodyPr/>
        <a:lstStyle/>
        <a:p>
          <a:endParaRPr lang="zh-TW" altLang="en-US"/>
        </a:p>
      </dgm:t>
    </dgm:pt>
    <dgm:pt modelId="{292051F3-1966-40A7-BD84-E17D1850FFB3}" type="sibTrans" cxnId="{35EE7638-8475-4B78-833A-57E447D63EE3}">
      <dgm:prSet/>
      <dgm:spPr/>
      <dgm:t>
        <a:bodyPr/>
        <a:lstStyle/>
        <a:p>
          <a:endParaRPr lang="zh-TW" altLang="en-US"/>
        </a:p>
      </dgm:t>
    </dgm:pt>
    <dgm:pt modelId="{2FC841B3-5FED-40EE-8E38-8C60CA322859}">
      <dgm:prSet phldrT="[文字]" custT="1"/>
      <dgm:spPr/>
      <dgm:t>
        <a:bodyPr/>
        <a:lstStyle/>
        <a:p>
          <a:r>
            <a:rPr lang="zh-TW" altLang="en-US" sz="4000" dirty="0" smtClean="0"/>
            <a:t>輒</a:t>
          </a:r>
          <a:r>
            <a:rPr lang="en-US" altLang="zh-TW" sz="3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(</a:t>
          </a:r>
          <a:r>
            <a:rPr lang="zh-TW" altLang="en-US" sz="3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出公</a:t>
          </a:r>
          <a:r>
            <a:rPr lang="en-US" altLang="zh-TW" sz="3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)</a:t>
          </a:r>
          <a:endParaRPr lang="zh-TW" altLang="en-US" sz="3200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B6F971AA-DFE9-44FE-90A0-1754ED36AABC}" type="parTrans" cxnId="{46788324-8E39-4F81-B2B2-9F94F1444A30}">
      <dgm:prSet/>
      <dgm:spPr/>
      <dgm:t>
        <a:bodyPr/>
        <a:lstStyle/>
        <a:p>
          <a:endParaRPr lang="zh-TW" altLang="en-US"/>
        </a:p>
      </dgm:t>
    </dgm:pt>
    <dgm:pt modelId="{C5387F05-43B2-470A-AADF-0C950498789A}" type="sibTrans" cxnId="{46788324-8E39-4F81-B2B2-9F94F1444A30}">
      <dgm:prSet/>
      <dgm:spPr/>
      <dgm:t>
        <a:bodyPr/>
        <a:lstStyle/>
        <a:p>
          <a:endParaRPr lang="zh-TW" altLang="en-US"/>
        </a:p>
      </dgm:t>
    </dgm:pt>
    <dgm:pt modelId="{42D7964A-E58E-4F67-9DB1-DE73A6298236}">
      <dgm:prSet phldrT="[文字]" custT="1"/>
      <dgm:spPr/>
      <dgm:t>
        <a:bodyPr/>
        <a:lstStyle/>
        <a:p>
          <a:r>
            <a:rPr lang="zh-TW" altLang="en-US" sz="4000" dirty="0" smtClean="0"/>
            <a:t>郢</a:t>
          </a:r>
          <a:endParaRPr lang="zh-TW" altLang="en-US" sz="4000" dirty="0"/>
        </a:p>
      </dgm:t>
    </dgm:pt>
    <dgm:pt modelId="{E6E617C7-F2FC-496A-8F3B-B97E0BC7722E}" type="parTrans" cxnId="{440D363A-5377-4E74-B8F7-9ACF75CF0CD6}">
      <dgm:prSet/>
      <dgm:spPr/>
      <dgm:t>
        <a:bodyPr/>
        <a:lstStyle/>
        <a:p>
          <a:endParaRPr lang="zh-TW" altLang="en-US"/>
        </a:p>
      </dgm:t>
    </dgm:pt>
    <dgm:pt modelId="{1F357D52-D162-421D-8BCF-71B3BFD21658}" type="sibTrans" cxnId="{440D363A-5377-4E74-B8F7-9ACF75CF0CD6}">
      <dgm:prSet/>
      <dgm:spPr/>
      <dgm:t>
        <a:bodyPr/>
        <a:lstStyle/>
        <a:p>
          <a:endParaRPr lang="zh-TW" altLang="en-US"/>
        </a:p>
      </dgm:t>
    </dgm:pt>
    <dgm:pt modelId="{2A824084-2738-420B-968B-5902CEC32434}">
      <dgm:prSet phldrT="[文字]" custT="1"/>
      <dgm:spPr/>
      <dgm:t>
        <a:bodyPr/>
        <a:lstStyle/>
        <a:p>
          <a:r>
            <a:rPr lang="zh-TW" altLang="en-US" sz="4000" dirty="0" smtClean="0"/>
            <a:t>南子</a:t>
          </a:r>
          <a:endParaRPr lang="zh-TW" altLang="en-US" sz="4000" dirty="0"/>
        </a:p>
      </dgm:t>
    </dgm:pt>
    <dgm:pt modelId="{5A186B2D-BD98-4703-8098-EB5B1CCEEA28}" type="parTrans" cxnId="{AC3E3B60-C23D-4483-9A24-5EEC708F333C}">
      <dgm:prSet/>
      <dgm:spPr/>
      <dgm:t>
        <a:bodyPr/>
        <a:lstStyle/>
        <a:p>
          <a:endParaRPr lang="zh-TW" altLang="en-US"/>
        </a:p>
      </dgm:t>
    </dgm:pt>
    <dgm:pt modelId="{2F818F0B-55FA-487F-B654-3B3B855AE1B9}" type="sibTrans" cxnId="{AC3E3B60-C23D-4483-9A24-5EEC708F333C}">
      <dgm:prSet/>
      <dgm:spPr/>
      <dgm:t>
        <a:bodyPr/>
        <a:lstStyle/>
        <a:p>
          <a:endParaRPr lang="zh-TW" altLang="en-US"/>
        </a:p>
      </dgm:t>
    </dgm:pt>
    <dgm:pt modelId="{51D40204-9556-437E-83CE-62CEEABCE180}" type="pres">
      <dgm:prSet presAssocID="{79503B26-2522-41F8-9B6B-9A839EE350C3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D735CE1B-8AD7-4513-A09F-1EDA4B0246E5}" type="pres">
      <dgm:prSet presAssocID="{64C6F034-EA46-438A-A818-66EBF270CECE}" presName="root1" presStyleCnt="0"/>
      <dgm:spPr/>
    </dgm:pt>
    <dgm:pt modelId="{7A8DC099-2C7D-4D50-B0E3-4E01E149B4CB}" type="pres">
      <dgm:prSet presAssocID="{64C6F034-EA46-438A-A818-66EBF270CECE}" presName="LevelOneTextNode" presStyleLbl="node0" presStyleIdx="0" presStyleCnt="2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F0F13D99-5154-49C3-9EBC-4A91DB811C5F}" type="pres">
      <dgm:prSet presAssocID="{64C6F034-EA46-438A-A818-66EBF270CECE}" presName="level2hierChild" presStyleCnt="0"/>
      <dgm:spPr/>
    </dgm:pt>
    <dgm:pt modelId="{15A38C95-926C-432B-8904-EBAC09786A4A}" type="pres">
      <dgm:prSet presAssocID="{836A6A27-68CD-4726-9C20-F709208C9FD6}" presName="conn2-1" presStyleLbl="parChTrans1D2" presStyleIdx="0" presStyleCnt="2"/>
      <dgm:spPr/>
      <dgm:t>
        <a:bodyPr/>
        <a:lstStyle/>
        <a:p>
          <a:endParaRPr lang="zh-TW" altLang="en-US"/>
        </a:p>
      </dgm:t>
    </dgm:pt>
    <dgm:pt modelId="{D2C6E269-A298-426F-8167-8AE54CC3228B}" type="pres">
      <dgm:prSet presAssocID="{836A6A27-68CD-4726-9C20-F709208C9FD6}" presName="connTx" presStyleLbl="parChTrans1D2" presStyleIdx="0" presStyleCnt="2"/>
      <dgm:spPr/>
      <dgm:t>
        <a:bodyPr/>
        <a:lstStyle/>
        <a:p>
          <a:endParaRPr lang="zh-TW" altLang="en-US"/>
        </a:p>
      </dgm:t>
    </dgm:pt>
    <dgm:pt modelId="{5F109D3C-6240-4F73-84A0-7664138FBB8A}" type="pres">
      <dgm:prSet presAssocID="{2DFDAA0A-9F44-4F50-8298-5E5375242694}" presName="root2" presStyleCnt="0"/>
      <dgm:spPr/>
    </dgm:pt>
    <dgm:pt modelId="{D0D967AF-3F66-49D7-947E-2F61895CF2AD}" type="pres">
      <dgm:prSet presAssocID="{2DFDAA0A-9F44-4F50-8298-5E5375242694}" presName="LevelTwoTextNode" presStyleLbl="node2" presStyleIdx="0" presStyleCnt="2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54F9C543-E44E-4104-A85F-DC4C7D721E78}" type="pres">
      <dgm:prSet presAssocID="{2DFDAA0A-9F44-4F50-8298-5E5375242694}" presName="level3hierChild" presStyleCnt="0"/>
      <dgm:spPr/>
    </dgm:pt>
    <dgm:pt modelId="{2F975E5F-8F0A-4B1B-B6BD-37BD9B7EE4ED}" type="pres">
      <dgm:prSet presAssocID="{B6F971AA-DFE9-44FE-90A0-1754ED36AABC}" presName="conn2-1" presStyleLbl="parChTrans1D3" presStyleIdx="0" presStyleCnt="1"/>
      <dgm:spPr/>
      <dgm:t>
        <a:bodyPr/>
        <a:lstStyle/>
        <a:p>
          <a:endParaRPr lang="zh-TW" altLang="en-US"/>
        </a:p>
      </dgm:t>
    </dgm:pt>
    <dgm:pt modelId="{32A3BCCC-9EC2-41F4-8A54-8378D642B1E9}" type="pres">
      <dgm:prSet presAssocID="{B6F971AA-DFE9-44FE-90A0-1754ED36AABC}" presName="connTx" presStyleLbl="parChTrans1D3" presStyleIdx="0" presStyleCnt="1"/>
      <dgm:spPr/>
      <dgm:t>
        <a:bodyPr/>
        <a:lstStyle/>
        <a:p>
          <a:endParaRPr lang="zh-TW" altLang="en-US"/>
        </a:p>
      </dgm:t>
    </dgm:pt>
    <dgm:pt modelId="{E14F070E-9231-4C72-9C0C-D4A16ED93670}" type="pres">
      <dgm:prSet presAssocID="{2FC841B3-5FED-40EE-8E38-8C60CA322859}" presName="root2" presStyleCnt="0"/>
      <dgm:spPr/>
    </dgm:pt>
    <dgm:pt modelId="{247AF0B6-3D6D-41D0-AD8C-76424423AE45}" type="pres">
      <dgm:prSet presAssocID="{2FC841B3-5FED-40EE-8E38-8C60CA322859}" presName="LevelTwoTextNode" presStyleLbl="node3" presStyleIdx="0" presStyleCnt="1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F85681AA-27E1-4B6E-B096-0A471ECD87C3}" type="pres">
      <dgm:prSet presAssocID="{2FC841B3-5FED-40EE-8E38-8C60CA322859}" presName="level3hierChild" presStyleCnt="0"/>
      <dgm:spPr/>
    </dgm:pt>
    <dgm:pt modelId="{C831C66F-5801-40D2-81A3-1C53FFE805F8}" type="pres">
      <dgm:prSet presAssocID="{E6E617C7-F2FC-496A-8F3B-B97E0BC7722E}" presName="conn2-1" presStyleLbl="parChTrans1D2" presStyleIdx="1" presStyleCnt="2"/>
      <dgm:spPr/>
      <dgm:t>
        <a:bodyPr/>
        <a:lstStyle/>
        <a:p>
          <a:endParaRPr lang="zh-TW" altLang="en-US"/>
        </a:p>
      </dgm:t>
    </dgm:pt>
    <dgm:pt modelId="{CCC81336-9938-4051-9AE5-07BFFEAF4354}" type="pres">
      <dgm:prSet presAssocID="{E6E617C7-F2FC-496A-8F3B-B97E0BC7722E}" presName="connTx" presStyleLbl="parChTrans1D2" presStyleIdx="1" presStyleCnt="2"/>
      <dgm:spPr/>
      <dgm:t>
        <a:bodyPr/>
        <a:lstStyle/>
        <a:p>
          <a:endParaRPr lang="zh-TW" altLang="en-US"/>
        </a:p>
      </dgm:t>
    </dgm:pt>
    <dgm:pt modelId="{298C1FFD-B501-476C-B52F-E8E8EC8D78D3}" type="pres">
      <dgm:prSet presAssocID="{42D7964A-E58E-4F67-9DB1-DE73A6298236}" presName="root2" presStyleCnt="0"/>
      <dgm:spPr/>
    </dgm:pt>
    <dgm:pt modelId="{D3C06DA6-7213-488D-998D-C03B4DE9AAD8}" type="pres">
      <dgm:prSet presAssocID="{42D7964A-E58E-4F67-9DB1-DE73A6298236}" presName="LevelTwoTextNode" presStyleLbl="node2" presStyleIdx="1" presStyleCnt="2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EDDC6861-6A8C-4770-AA98-CA3053F79A86}" type="pres">
      <dgm:prSet presAssocID="{42D7964A-E58E-4F67-9DB1-DE73A6298236}" presName="level3hierChild" presStyleCnt="0"/>
      <dgm:spPr/>
    </dgm:pt>
    <dgm:pt modelId="{3F99CC10-7F57-43BD-818A-7C1ACD7A58B1}" type="pres">
      <dgm:prSet presAssocID="{2A824084-2738-420B-968B-5902CEC32434}" presName="root1" presStyleCnt="0"/>
      <dgm:spPr/>
    </dgm:pt>
    <dgm:pt modelId="{28B33A8A-7037-4777-BFF2-440044B46D39}" type="pres">
      <dgm:prSet presAssocID="{2A824084-2738-420B-968B-5902CEC32434}" presName="LevelOneTextNode" presStyleLbl="node0" presStyleIdx="1" presStyleCnt="2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BB8F33AB-C7F6-414C-8A6C-18E54FB3A6DB}" type="pres">
      <dgm:prSet presAssocID="{2A824084-2738-420B-968B-5902CEC32434}" presName="level2hierChild" presStyleCnt="0"/>
      <dgm:spPr/>
    </dgm:pt>
  </dgm:ptLst>
  <dgm:cxnLst>
    <dgm:cxn modelId="{46788324-8E39-4F81-B2B2-9F94F1444A30}" srcId="{2DFDAA0A-9F44-4F50-8298-5E5375242694}" destId="{2FC841B3-5FED-40EE-8E38-8C60CA322859}" srcOrd="0" destOrd="0" parTransId="{B6F971AA-DFE9-44FE-90A0-1754ED36AABC}" sibTransId="{C5387F05-43B2-470A-AADF-0C950498789A}"/>
    <dgm:cxn modelId="{BAC5DD2D-CB48-4F86-AEE7-AE6EBDBEE415}" type="presOf" srcId="{E6E617C7-F2FC-496A-8F3B-B97E0BC7722E}" destId="{CCC81336-9938-4051-9AE5-07BFFEAF4354}" srcOrd="1" destOrd="0" presId="urn:microsoft.com/office/officeart/2005/8/layout/hierarchy2"/>
    <dgm:cxn modelId="{A709E36F-3064-43AF-8B61-94E4E7D1B8E3}" type="presOf" srcId="{E6E617C7-F2FC-496A-8F3B-B97E0BC7722E}" destId="{C831C66F-5801-40D2-81A3-1C53FFE805F8}" srcOrd="0" destOrd="0" presId="urn:microsoft.com/office/officeart/2005/8/layout/hierarchy2"/>
    <dgm:cxn modelId="{E8A1B362-CA87-4023-877D-DFC4E635B3A0}" type="presOf" srcId="{836A6A27-68CD-4726-9C20-F709208C9FD6}" destId="{15A38C95-926C-432B-8904-EBAC09786A4A}" srcOrd="0" destOrd="0" presId="urn:microsoft.com/office/officeart/2005/8/layout/hierarchy2"/>
    <dgm:cxn modelId="{5F1D3212-64BF-4E14-AD19-981068EE147E}" type="presOf" srcId="{2A824084-2738-420B-968B-5902CEC32434}" destId="{28B33A8A-7037-4777-BFF2-440044B46D39}" srcOrd="0" destOrd="0" presId="urn:microsoft.com/office/officeart/2005/8/layout/hierarchy2"/>
    <dgm:cxn modelId="{440D363A-5377-4E74-B8F7-9ACF75CF0CD6}" srcId="{64C6F034-EA46-438A-A818-66EBF270CECE}" destId="{42D7964A-E58E-4F67-9DB1-DE73A6298236}" srcOrd="1" destOrd="0" parTransId="{E6E617C7-F2FC-496A-8F3B-B97E0BC7722E}" sibTransId="{1F357D52-D162-421D-8BCF-71B3BFD21658}"/>
    <dgm:cxn modelId="{4FC86E07-2112-4660-A42B-9E0E5DE602A5}" type="presOf" srcId="{79503B26-2522-41F8-9B6B-9A839EE350C3}" destId="{51D40204-9556-437E-83CE-62CEEABCE180}" srcOrd="0" destOrd="0" presId="urn:microsoft.com/office/officeart/2005/8/layout/hierarchy2"/>
    <dgm:cxn modelId="{EBCE4241-FCAF-43F9-AC2E-F0D38E1CE9C0}" type="presOf" srcId="{B6F971AA-DFE9-44FE-90A0-1754ED36AABC}" destId="{2F975E5F-8F0A-4B1B-B6BD-37BD9B7EE4ED}" srcOrd="0" destOrd="0" presId="urn:microsoft.com/office/officeart/2005/8/layout/hierarchy2"/>
    <dgm:cxn modelId="{B93DBAEE-6AFE-4E3D-8A99-30A670DC53D0}" type="presOf" srcId="{64C6F034-EA46-438A-A818-66EBF270CECE}" destId="{7A8DC099-2C7D-4D50-B0E3-4E01E149B4CB}" srcOrd="0" destOrd="0" presId="urn:microsoft.com/office/officeart/2005/8/layout/hierarchy2"/>
    <dgm:cxn modelId="{7C35D332-B2C5-4CB9-8BE2-0E9440CE3F0D}" type="presOf" srcId="{2DFDAA0A-9F44-4F50-8298-5E5375242694}" destId="{D0D967AF-3F66-49D7-947E-2F61895CF2AD}" srcOrd="0" destOrd="0" presId="urn:microsoft.com/office/officeart/2005/8/layout/hierarchy2"/>
    <dgm:cxn modelId="{033C9D9C-65BC-486C-AEA9-D1268D0AF3EA}" srcId="{79503B26-2522-41F8-9B6B-9A839EE350C3}" destId="{64C6F034-EA46-438A-A818-66EBF270CECE}" srcOrd="0" destOrd="0" parTransId="{4C27B5F2-72C9-4DA3-B25D-2D04BBDA8550}" sibTransId="{B44FBDC0-96B2-4BBB-A75B-B5B527804DFD}"/>
    <dgm:cxn modelId="{AC3E3B60-C23D-4483-9A24-5EEC708F333C}" srcId="{79503B26-2522-41F8-9B6B-9A839EE350C3}" destId="{2A824084-2738-420B-968B-5902CEC32434}" srcOrd="1" destOrd="0" parTransId="{5A186B2D-BD98-4703-8098-EB5B1CCEEA28}" sibTransId="{2F818F0B-55FA-487F-B654-3B3B855AE1B9}"/>
    <dgm:cxn modelId="{D7BBFC35-E0BC-46BE-B8E4-F826BF968775}" type="presOf" srcId="{2FC841B3-5FED-40EE-8E38-8C60CA322859}" destId="{247AF0B6-3D6D-41D0-AD8C-76424423AE45}" srcOrd="0" destOrd="0" presId="urn:microsoft.com/office/officeart/2005/8/layout/hierarchy2"/>
    <dgm:cxn modelId="{35EE7638-8475-4B78-833A-57E447D63EE3}" srcId="{64C6F034-EA46-438A-A818-66EBF270CECE}" destId="{2DFDAA0A-9F44-4F50-8298-5E5375242694}" srcOrd="0" destOrd="0" parTransId="{836A6A27-68CD-4726-9C20-F709208C9FD6}" sibTransId="{292051F3-1966-40A7-BD84-E17D1850FFB3}"/>
    <dgm:cxn modelId="{E283D8CE-FD1F-42A9-9469-10048D3A1CD8}" type="presOf" srcId="{B6F971AA-DFE9-44FE-90A0-1754ED36AABC}" destId="{32A3BCCC-9EC2-41F4-8A54-8378D642B1E9}" srcOrd="1" destOrd="0" presId="urn:microsoft.com/office/officeart/2005/8/layout/hierarchy2"/>
    <dgm:cxn modelId="{8D1BD85F-487E-487C-AD61-13DE6AA5CC0F}" type="presOf" srcId="{42D7964A-E58E-4F67-9DB1-DE73A6298236}" destId="{D3C06DA6-7213-488D-998D-C03B4DE9AAD8}" srcOrd="0" destOrd="0" presId="urn:microsoft.com/office/officeart/2005/8/layout/hierarchy2"/>
    <dgm:cxn modelId="{9F2364B8-CEAB-48D6-A72A-C8B334FF5512}" type="presOf" srcId="{836A6A27-68CD-4726-9C20-F709208C9FD6}" destId="{D2C6E269-A298-426F-8167-8AE54CC3228B}" srcOrd="1" destOrd="0" presId="urn:microsoft.com/office/officeart/2005/8/layout/hierarchy2"/>
    <dgm:cxn modelId="{12A9E167-1D02-4AEB-A47E-F09A6FBF6609}" type="presParOf" srcId="{51D40204-9556-437E-83CE-62CEEABCE180}" destId="{D735CE1B-8AD7-4513-A09F-1EDA4B0246E5}" srcOrd="0" destOrd="0" presId="urn:microsoft.com/office/officeart/2005/8/layout/hierarchy2"/>
    <dgm:cxn modelId="{52366CB6-C36D-4CCC-8339-48C4CE4EA93A}" type="presParOf" srcId="{D735CE1B-8AD7-4513-A09F-1EDA4B0246E5}" destId="{7A8DC099-2C7D-4D50-B0E3-4E01E149B4CB}" srcOrd="0" destOrd="0" presId="urn:microsoft.com/office/officeart/2005/8/layout/hierarchy2"/>
    <dgm:cxn modelId="{B30F9902-82D5-496E-9153-AD288F14543A}" type="presParOf" srcId="{D735CE1B-8AD7-4513-A09F-1EDA4B0246E5}" destId="{F0F13D99-5154-49C3-9EBC-4A91DB811C5F}" srcOrd="1" destOrd="0" presId="urn:microsoft.com/office/officeart/2005/8/layout/hierarchy2"/>
    <dgm:cxn modelId="{F1F660F5-4DEE-4D64-B6D6-E8DFA156BE47}" type="presParOf" srcId="{F0F13D99-5154-49C3-9EBC-4A91DB811C5F}" destId="{15A38C95-926C-432B-8904-EBAC09786A4A}" srcOrd="0" destOrd="0" presId="urn:microsoft.com/office/officeart/2005/8/layout/hierarchy2"/>
    <dgm:cxn modelId="{A1CCAD27-2FE7-4FC6-AAFD-C458FE15245C}" type="presParOf" srcId="{15A38C95-926C-432B-8904-EBAC09786A4A}" destId="{D2C6E269-A298-426F-8167-8AE54CC3228B}" srcOrd="0" destOrd="0" presId="urn:microsoft.com/office/officeart/2005/8/layout/hierarchy2"/>
    <dgm:cxn modelId="{C714AFB2-1A12-4A09-A9F5-903AD60C4997}" type="presParOf" srcId="{F0F13D99-5154-49C3-9EBC-4A91DB811C5F}" destId="{5F109D3C-6240-4F73-84A0-7664138FBB8A}" srcOrd="1" destOrd="0" presId="urn:microsoft.com/office/officeart/2005/8/layout/hierarchy2"/>
    <dgm:cxn modelId="{F3853F53-7D56-4221-A973-753A84210570}" type="presParOf" srcId="{5F109D3C-6240-4F73-84A0-7664138FBB8A}" destId="{D0D967AF-3F66-49D7-947E-2F61895CF2AD}" srcOrd="0" destOrd="0" presId="urn:microsoft.com/office/officeart/2005/8/layout/hierarchy2"/>
    <dgm:cxn modelId="{1BEDF6E4-7F3B-430F-9F65-B4F18579D472}" type="presParOf" srcId="{5F109D3C-6240-4F73-84A0-7664138FBB8A}" destId="{54F9C543-E44E-4104-A85F-DC4C7D721E78}" srcOrd="1" destOrd="0" presId="urn:microsoft.com/office/officeart/2005/8/layout/hierarchy2"/>
    <dgm:cxn modelId="{FD8143EC-47CA-418F-A7EF-DBD137C6AA97}" type="presParOf" srcId="{54F9C543-E44E-4104-A85F-DC4C7D721E78}" destId="{2F975E5F-8F0A-4B1B-B6BD-37BD9B7EE4ED}" srcOrd="0" destOrd="0" presId="urn:microsoft.com/office/officeart/2005/8/layout/hierarchy2"/>
    <dgm:cxn modelId="{63DCA593-C9EE-4B3F-98F0-11FEDC0A1DF2}" type="presParOf" srcId="{2F975E5F-8F0A-4B1B-B6BD-37BD9B7EE4ED}" destId="{32A3BCCC-9EC2-41F4-8A54-8378D642B1E9}" srcOrd="0" destOrd="0" presId="urn:microsoft.com/office/officeart/2005/8/layout/hierarchy2"/>
    <dgm:cxn modelId="{A7C5A908-D883-451D-949F-C46F85E2A95D}" type="presParOf" srcId="{54F9C543-E44E-4104-A85F-DC4C7D721E78}" destId="{E14F070E-9231-4C72-9C0C-D4A16ED93670}" srcOrd="1" destOrd="0" presId="urn:microsoft.com/office/officeart/2005/8/layout/hierarchy2"/>
    <dgm:cxn modelId="{FFC5824D-732A-4235-8211-C59EE2D3D375}" type="presParOf" srcId="{E14F070E-9231-4C72-9C0C-D4A16ED93670}" destId="{247AF0B6-3D6D-41D0-AD8C-76424423AE45}" srcOrd="0" destOrd="0" presId="urn:microsoft.com/office/officeart/2005/8/layout/hierarchy2"/>
    <dgm:cxn modelId="{4FD576DC-34E2-4690-A107-F508FD111092}" type="presParOf" srcId="{E14F070E-9231-4C72-9C0C-D4A16ED93670}" destId="{F85681AA-27E1-4B6E-B096-0A471ECD87C3}" srcOrd="1" destOrd="0" presId="urn:microsoft.com/office/officeart/2005/8/layout/hierarchy2"/>
    <dgm:cxn modelId="{79EBBAF1-C2B0-4C1E-BE2F-6E47EE915038}" type="presParOf" srcId="{F0F13D99-5154-49C3-9EBC-4A91DB811C5F}" destId="{C831C66F-5801-40D2-81A3-1C53FFE805F8}" srcOrd="2" destOrd="0" presId="urn:microsoft.com/office/officeart/2005/8/layout/hierarchy2"/>
    <dgm:cxn modelId="{14BCC5F4-32F9-4267-9BC6-41705030019F}" type="presParOf" srcId="{C831C66F-5801-40D2-81A3-1C53FFE805F8}" destId="{CCC81336-9938-4051-9AE5-07BFFEAF4354}" srcOrd="0" destOrd="0" presId="urn:microsoft.com/office/officeart/2005/8/layout/hierarchy2"/>
    <dgm:cxn modelId="{A7FCCDAF-A753-46EE-9DDD-147C64EA9E06}" type="presParOf" srcId="{F0F13D99-5154-49C3-9EBC-4A91DB811C5F}" destId="{298C1FFD-B501-476C-B52F-E8E8EC8D78D3}" srcOrd="3" destOrd="0" presId="urn:microsoft.com/office/officeart/2005/8/layout/hierarchy2"/>
    <dgm:cxn modelId="{F5D4C98F-9435-439D-B258-7D03095DEBCF}" type="presParOf" srcId="{298C1FFD-B501-476C-B52F-E8E8EC8D78D3}" destId="{D3C06DA6-7213-488D-998D-C03B4DE9AAD8}" srcOrd="0" destOrd="0" presId="urn:microsoft.com/office/officeart/2005/8/layout/hierarchy2"/>
    <dgm:cxn modelId="{E372E7FD-5C4D-4D30-AC99-54C70D647D93}" type="presParOf" srcId="{298C1FFD-B501-476C-B52F-E8E8EC8D78D3}" destId="{EDDC6861-6A8C-4770-AA98-CA3053F79A86}" srcOrd="1" destOrd="0" presId="urn:microsoft.com/office/officeart/2005/8/layout/hierarchy2"/>
    <dgm:cxn modelId="{42F4AC67-2161-4482-932A-B27D7EA253AC}" type="presParOf" srcId="{51D40204-9556-437E-83CE-62CEEABCE180}" destId="{3F99CC10-7F57-43BD-818A-7C1ACD7A58B1}" srcOrd="1" destOrd="0" presId="urn:microsoft.com/office/officeart/2005/8/layout/hierarchy2"/>
    <dgm:cxn modelId="{1B89B421-69D0-467F-803C-4D10207801A1}" type="presParOf" srcId="{3F99CC10-7F57-43BD-818A-7C1ACD7A58B1}" destId="{28B33A8A-7037-4777-BFF2-440044B46D39}" srcOrd="0" destOrd="0" presId="urn:microsoft.com/office/officeart/2005/8/layout/hierarchy2"/>
    <dgm:cxn modelId="{4E1F81B5-1205-4312-97A8-F140F0B8EF0F}" type="presParOf" srcId="{3F99CC10-7F57-43BD-818A-7C1ACD7A58B1}" destId="{BB8F33AB-C7F6-414C-8A6C-18E54FB3A6DB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33397751-5351-4E50-B716-ED5560825DE8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83A2960F-6C6D-424E-B762-2E289176007D}">
      <dgm:prSet phldrT="[文字]" custT="1"/>
      <dgm:spPr/>
      <dgm:t>
        <a:bodyPr/>
        <a:lstStyle/>
        <a:p>
          <a:r>
            <a:rPr lang="zh-TW" altLang="en-US" sz="2800" dirty="0" smtClean="0"/>
            <a:t>衛靈公問陣孔子去衛適陳，桓魋欲害孔子。</a:t>
          </a:r>
          <a:r>
            <a:rPr lang="zh-TW" altLang="en-US" sz="2800" dirty="0" smtClean="0">
              <a:solidFill>
                <a:srgbClr val="FF0000"/>
              </a:solidFill>
            </a:rPr>
            <a:t>夏靈公卒出公立。</a:t>
          </a:r>
          <a:endParaRPr lang="zh-TW" altLang="en-US" sz="2800" dirty="0">
            <a:solidFill>
              <a:srgbClr val="FF0000"/>
            </a:solidFill>
          </a:endParaRPr>
        </a:p>
      </dgm:t>
    </dgm:pt>
    <dgm:pt modelId="{CA7E675A-00E5-4FA3-9689-EB43D34CDAB8}" type="parTrans" cxnId="{971CDFCA-9A3E-4421-B824-0FAEC5CCDB80}">
      <dgm:prSet/>
      <dgm:spPr/>
      <dgm:t>
        <a:bodyPr/>
        <a:lstStyle/>
        <a:p>
          <a:endParaRPr lang="zh-TW" altLang="en-US"/>
        </a:p>
      </dgm:t>
    </dgm:pt>
    <dgm:pt modelId="{8DA842CB-9A74-4718-BA68-4176F21D0B8D}" type="sibTrans" cxnId="{971CDFCA-9A3E-4421-B824-0FAEC5CCDB80}">
      <dgm:prSet/>
      <dgm:spPr/>
      <dgm:t>
        <a:bodyPr/>
        <a:lstStyle/>
        <a:p>
          <a:endParaRPr lang="zh-TW" altLang="en-US"/>
        </a:p>
      </dgm:t>
    </dgm:pt>
    <dgm:pt modelId="{DD76A249-B473-4646-B51E-571D562442F7}">
      <dgm:prSet phldrT="[文字]" custT="1"/>
      <dgm:spPr/>
      <dgm:t>
        <a:bodyPr/>
        <a:lstStyle/>
        <a:p>
          <a:r>
            <a:rPr lang="en-US" altLang="zh-TW" sz="3200" dirty="0" smtClean="0"/>
            <a:t>60</a:t>
          </a:r>
          <a:r>
            <a:rPr lang="zh-TW" altLang="en-US" sz="3200" dirty="0" smtClean="0"/>
            <a:t>歲</a:t>
          </a:r>
          <a:endParaRPr lang="zh-TW" altLang="en-US" sz="3200" dirty="0"/>
        </a:p>
      </dgm:t>
    </dgm:pt>
    <dgm:pt modelId="{24B2944E-DC6D-4D56-9F3A-7A82660F718F}" type="parTrans" cxnId="{AD495D18-60BC-4AA3-8C5E-5361ACFF8F67}">
      <dgm:prSet/>
      <dgm:spPr/>
      <dgm:t>
        <a:bodyPr/>
        <a:lstStyle/>
        <a:p>
          <a:endParaRPr lang="zh-TW" altLang="en-US"/>
        </a:p>
      </dgm:t>
    </dgm:pt>
    <dgm:pt modelId="{3FC924FF-499C-4983-9E94-B759B342C5C1}" type="sibTrans" cxnId="{AD495D18-60BC-4AA3-8C5E-5361ACFF8F67}">
      <dgm:prSet/>
      <dgm:spPr/>
      <dgm:t>
        <a:bodyPr/>
        <a:lstStyle/>
        <a:p>
          <a:endParaRPr lang="zh-TW" altLang="en-US"/>
        </a:p>
      </dgm:t>
    </dgm:pt>
    <dgm:pt modelId="{D125577A-09DA-4E7B-8F1D-24FBFB81A5B6}">
      <dgm:prSet phldrT="[文字]" custT="1"/>
      <dgm:spPr/>
      <dgm:t>
        <a:bodyPr/>
        <a:lstStyle/>
        <a:p>
          <a:r>
            <a:rPr lang="zh-TW" altLang="en-US" sz="2800" dirty="0" smtClean="0"/>
            <a:t>季桓子卒，季康子召冉求仕魯。</a:t>
          </a:r>
          <a:endParaRPr lang="zh-TW" altLang="en-US" sz="2800" dirty="0"/>
        </a:p>
      </dgm:t>
    </dgm:pt>
    <dgm:pt modelId="{ECD61B5B-9FAD-4085-AC23-36644B4FDB19}" type="parTrans" cxnId="{FF5BE1D7-AA31-42E5-AEF4-717B505E33F0}">
      <dgm:prSet/>
      <dgm:spPr/>
      <dgm:t>
        <a:bodyPr/>
        <a:lstStyle/>
        <a:p>
          <a:endParaRPr lang="zh-TW" altLang="en-US"/>
        </a:p>
      </dgm:t>
    </dgm:pt>
    <dgm:pt modelId="{588A5BFE-FACC-48D9-9C52-EB89571B1C04}" type="sibTrans" cxnId="{FF5BE1D7-AA31-42E5-AEF4-717B505E33F0}">
      <dgm:prSet/>
      <dgm:spPr/>
      <dgm:t>
        <a:bodyPr/>
        <a:lstStyle/>
        <a:p>
          <a:endParaRPr lang="zh-TW" altLang="en-US"/>
        </a:p>
      </dgm:t>
    </dgm:pt>
    <dgm:pt modelId="{5A2B5FF4-969B-46A6-BD26-9233E08C449C}">
      <dgm:prSet phldrT="[文字]" custT="1"/>
      <dgm:spPr/>
      <dgm:t>
        <a:bodyPr/>
        <a:lstStyle/>
        <a:p>
          <a:r>
            <a:rPr lang="en-US" altLang="zh-TW" sz="3200" dirty="0" smtClean="0"/>
            <a:t>57</a:t>
          </a:r>
          <a:r>
            <a:rPr lang="zh-TW" altLang="en-US" sz="3200" dirty="0" smtClean="0"/>
            <a:t>歲</a:t>
          </a:r>
          <a:endParaRPr lang="zh-TW" altLang="en-US" sz="3200" dirty="0"/>
        </a:p>
      </dgm:t>
    </dgm:pt>
    <dgm:pt modelId="{5875A1E0-555D-41FC-8E5E-9E319B409966}" type="parTrans" cxnId="{5FCA27B8-DA4B-4FDB-A053-777F4AAA08B5}">
      <dgm:prSet/>
      <dgm:spPr/>
      <dgm:t>
        <a:bodyPr/>
        <a:lstStyle/>
        <a:p>
          <a:endParaRPr lang="zh-TW" altLang="en-US"/>
        </a:p>
      </dgm:t>
    </dgm:pt>
    <dgm:pt modelId="{0C4595AC-2FB9-456A-97D4-4E5F4587E6A7}" type="sibTrans" cxnId="{5FCA27B8-DA4B-4FDB-A053-777F4AAA08B5}">
      <dgm:prSet/>
      <dgm:spPr/>
      <dgm:t>
        <a:bodyPr/>
        <a:lstStyle/>
        <a:p>
          <a:endParaRPr lang="zh-TW" altLang="en-US"/>
        </a:p>
      </dgm:t>
    </dgm:pt>
    <dgm:pt modelId="{CA759A3F-8ADD-43C9-9C04-4C90525D0077}">
      <dgm:prSet custT="1"/>
      <dgm:spPr/>
      <dgm:t>
        <a:bodyPr/>
        <a:lstStyle/>
        <a:p>
          <a:r>
            <a:rPr lang="zh-TW" altLang="en-US" sz="2800" dirty="0" smtClean="0"/>
            <a:t>魯定公卒哀公立，孔子在衛</a:t>
          </a:r>
          <a:endParaRPr lang="zh-TW" altLang="en-US" sz="2800" dirty="0"/>
        </a:p>
      </dgm:t>
    </dgm:pt>
    <dgm:pt modelId="{F0F41693-453B-488F-B7E8-F30B007BE6CE}" type="parTrans" cxnId="{47A8D8DD-4725-4A28-89C1-AAF98B462FB5}">
      <dgm:prSet/>
      <dgm:spPr/>
      <dgm:t>
        <a:bodyPr/>
        <a:lstStyle/>
        <a:p>
          <a:endParaRPr lang="zh-TW" altLang="en-US"/>
        </a:p>
      </dgm:t>
    </dgm:pt>
    <dgm:pt modelId="{BB03C9DC-3A35-4AB1-8399-48B884951894}" type="sibTrans" cxnId="{47A8D8DD-4725-4A28-89C1-AAF98B462FB5}">
      <dgm:prSet/>
      <dgm:spPr/>
      <dgm:t>
        <a:bodyPr/>
        <a:lstStyle/>
        <a:p>
          <a:endParaRPr lang="zh-TW" altLang="en-US"/>
        </a:p>
      </dgm:t>
    </dgm:pt>
    <dgm:pt modelId="{85628854-2DD0-41BC-8F22-CF09F90B38FB}">
      <dgm:prSet custT="1"/>
      <dgm:spPr/>
      <dgm:t>
        <a:bodyPr/>
        <a:lstStyle/>
        <a:p>
          <a:r>
            <a:rPr lang="en-US" altLang="zh-TW" sz="3200" dirty="0" smtClean="0"/>
            <a:t>59</a:t>
          </a:r>
          <a:r>
            <a:rPr lang="zh-TW" altLang="en-US" sz="3200" dirty="0" smtClean="0"/>
            <a:t>歲</a:t>
          </a:r>
          <a:endParaRPr lang="zh-TW" altLang="en-US" sz="3200" dirty="0"/>
        </a:p>
      </dgm:t>
    </dgm:pt>
    <dgm:pt modelId="{0FE7B2BC-50B4-4F4C-A65D-05F276734C25}" type="parTrans" cxnId="{4922C961-431A-45DE-A192-86B9174DDED1}">
      <dgm:prSet/>
      <dgm:spPr/>
      <dgm:t>
        <a:bodyPr/>
        <a:lstStyle/>
        <a:p>
          <a:endParaRPr lang="zh-TW" altLang="en-US"/>
        </a:p>
      </dgm:t>
    </dgm:pt>
    <dgm:pt modelId="{A995E0CF-0EBC-4A8F-9CED-56B128302A8E}" type="sibTrans" cxnId="{4922C961-431A-45DE-A192-86B9174DDED1}">
      <dgm:prSet/>
      <dgm:spPr/>
      <dgm:t>
        <a:bodyPr/>
        <a:lstStyle/>
        <a:p>
          <a:endParaRPr lang="zh-TW" altLang="en-US"/>
        </a:p>
      </dgm:t>
    </dgm:pt>
    <dgm:pt modelId="{A2B5C4FB-2B86-4E0B-B6A6-C43D695F217E}">
      <dgm:prSet phldrT="[文字]" custT="1"/>
      <dgm:spPr/>
      <dgm:t>
        <a:bodyPr/>
        <a:lstStyle/>
        <a:p>
          <a:r>
            <a:rPr lang="en-US" altLang="zh-TW" sz="3200" dirty="0" smtClean="0"/>
            <a:t>63</a:t>
          </a:r>
          <a:r>
            <a:rPr lang="zh-TW" altLang="en-US" sz="3200" dirty="0" smtClean="0"/>
            <a:t>歲</a:t>
          </a:r>
          <a:endParaRPr lang="zh-TW" altLang="en-US" sz="3200" dirty="0"/>
        </a:p>
      </dgm:t>
    </dgm:pt>
    <dgm:pt modelId="{8882F74C-6F1F-4E1F-8FE8-0E518BF4878C}" type="parTrans" cxnId="{A200E62E-40A6-470A-A314-AACB4C25C788}">
      <dgm:prSet/>
      <dgm:spPr/>
      <dgm:t>
        <a:bodyPr/>
        <a:lstStyle/>
        <a:p>
          <a:endParaRPr lang="zh-TW" altLang="en-US"/>
        </a:p>
      </dgm:t>
    </dgm:pt>
    <dgm:pt modelId="{6883693E-6A3D-4DF5-9E72-B6A277D7EF66}" type="sibTrans" cxnId="{A200E62E-40A6-470A-A314-AACB4C25C788}">
      <dgm:prSet/>
      <dgm:spPr/>
      <dgm:t>
        <a:bodyPr/>
        <a:lstStyle/>
        <a:p>
          <a:endParaRPr lang="zh-TW" altLang="en-US"/>
        </a:p>
      </dgm:t>
    </dgm:pt>
    <dgm:pt modelId="{726C80B9-A56C-4903-B9B3-98157AFCBF43}">
      <dgm:prSet phldrT="[文字]" custT="1"/>
      <dgm:spPr/>
      <dgm:t>
        <a:bodyPr/>
        <a:lstStyle/>
        <a:p>
          <a:r>
            <a:rPr lang="zh-TW" altLang="en-US" sz="2800" dirty="0" smtClean="0"/>
            <a:t>厄於陳蔡，絕糧七日。</a:t>
          </a:r>
          <a:endParaRPr lang="zh-TW" altLang="en-US" sz="2800" dirty="0"/>
        </a:p>
      </dgm:t>
    </dgm:pt>
    <dgm:pt modelId="{7835CE95-CC4A-49C7-97F3-18D1F46A05A8}" type="parTrans" cxnId="{A09B431A-2FA6-4F17-A3DE-A29BD2DA3C3B}">
      <dgm:prSet/>
      <dgm:spPr/>
      <dgm:t>
        <a:bodyPr/>
        <a:lstStyle/>
        <a:p>
          <a:endParaRPr lang="zh-TW" altLang="en-US"/>
        </a:p>
      </dgm:t>
    </dgm:pt>
    <dgm:pt modelId="{EC68A5FC-57F3-4027-9A9F-085FE7FE779B}" type="sibTrans" cxnId="{A09B431A-2FA6-4F17-A3DE-A29BD2DA3C3B}">
      <dgm:prSet/>
      <dgm:spPr/>
      <dgm:t>
        <a:bodyPr/>
        <a:lstStyle/>
        <a:p>
          <a:endParaRPr lang="zh-TW" altLang="en-US"/>
        </a:p>
      </dgm:t>
    </dgm:pt>
    <dgm:pt modelId="{0CFC32B6-61CA-4794-AD3A-1469A141BEA5}">
      <dgm:prSet phldrT="[文字]" custT="1"/>
      <dgm:spPr/>
      <dgm:t>
        <a:bodyPr/>
        <a:lstStyle/>
        <a:p>
          <a:r>
            <a:rPr lang="zh-TW" altLang="en-US" sz="2800" dirty="0" smtClean="0"/>
            <a:t>孔子適楚，葉公問政</a:t>
          </a:r>
          <a:endParaRPr lang="zh-TW" altLang="en-US" sz="2800" dirty="0"/>
        </a:p>
      </dgm:t>
    </dgm:pt>
    <dgm:pt modelId="{7DAE3A5D-B0E5-4905-AF50-5B4BE9B2BDD9}" type="parTrans" cxnId="{6B76C8F4-482C-4332-B69F-19284C740187}">
      <dgm:prSet/>
      <dgm:spPr/>
      <dgm:t>
        <a:bodyPr/>
        <a:lstStyle/>
        <a:p>
          <a:endParaRPr lang="zh-TW" altLang="en-US"/>
        </a:p>
      </dgm:t>
    </dgm:pt>
    <dgm:pt modelId="{C1B37C86-B9D9-492E-B240-D69F5594BA35}" type="sibTrans" cxnId="{6B76C8F4-482C-4332-B69F-19284C740187}">
      <dgm:prSet/>
      <dgm:spPr/>
      <dgm:t>
        <a:bodyPr/>
        <a:lstStyle/>
        <a:p>
          <a:endParaRPr lang="zh-TW" altLang="en-US"/>
        </a:p>
      </dgm:t>
    </dgm:pt>
    <dgm:pt modelId="{E233845D-D995-4DFA-810D-A45F22E4B0B1}" type="pres">
      <dgm:prSet presAssocID="{33397751-5351-4E50-B716-ED5560825DE8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1CFA11A2-69B4-4046-B52C-93DE3EF6998F}" type="pres">
      <dgm:prSet presAssocID="{5A2B5FF4-969B-46A6-BD26-9233E08C449C}" presName="composite" presStyleCnt="0"/>
      <dgm:spPr/>
    </dgm:pt>
    <dgm:pt modelId="{F9BB8042-D1FF-42A4-A232-55C022EC8ED1}" type="pres">
      <dgm:prSet presAssocID="{5A2B5FF4-969B-46A6-BD26-9233E08C449C}" presName="parTx" presStyleLbl="align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8AA08C0-139D-4A91-A8DA-1B07B86F7592}" type="pres">
      <dgm:prSet presAssocID="{5A2B5FF4-969B-46A6-BD26-9233E08C449C}" presName="desTx" presStyleLbl="alignAccFollowNode1" presStyleIdx="0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8DFC649-F3AB-4B39-BDBD-0F5C6025B82C}" type="pres">
      <dgm:prSet presAssocID="{0C4595AC-2FB9-456A-97D4-4E5F4587E6A7}" presName="space" presStyleCnt="0"/>
      <dgm:spPr/>
    </dgm:pt>
    <dgm:pt modelId="{7777196A-D74B-4367-98C1-6B70B7E21AC8}" type="pres">
      <dgm:prSet presAssocID="{85628854-2DD0-41BC-8F22-CF09F90B38FB}" presName="composite" presStyleCnt="0"/>
      <dgm:spPr/>
    </dgm:pt>
    <dgm:pt modelId="{9BEBF4DC-27D7-44BA-8E64-14453B91D7EA}" type="pres">
      <dgm:prSet presAssocID="{85628854-2DD0-41BC-8F22-CF09F90B38FB}" presName="parTx" presStyleLbl="align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FA78BDE-9961-4FF5-BDE3-B45BD5F659E6}" type="pres">
      <dgm:prSet presAssocID="{85628854-2DD0-41BC-8F22-CF09F90B38FB}" presName="desTx" presStyleLbl="alignAccFollowNode1" presStyleIdx="1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A1C7BD1-15D8-400D-B9F5-B8A24582B838}" type="pres">
      <dgm:prSet presAssocID="{A995E0CF-0EBC-4A8F-9CED-56B128302A8E}" presName="space" presStyleCnt="0"/>
      <dgm:spPr/>
    </dgm:pt>
    <dgm:pt modelId="{1190E3F6-12BA-4C05-B6D2-549EDB647929}" type="pres">
      <dgm:prSet presAssocID="{DD76A249-B473-4646-B51E-571D562442F7}" presName="composite" presStyleCnt="0"/>
      <dgm:spPr/>
    </dgm:pt>
    <dgm:pt modelId="{508C9CD2-C1A0-4938-9915-39355AC1062A}" type="pres">
      <dgm:prSet presAssocID="{DD76A249-B473-4646-B51E-571D562442F7}" presName="parTx" presStyleLbl="align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9C4988A-0E20-4D75-8798-1B9B0275556A}" type="pres">
      <dgm:prSet presAssocID="{DD76A249-B473-4646-B51E-571D562442F7}" presName="desTx" presStyleLbl="align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8686876-820C-4C9A-A01B-06C1648466D2}" type="pres">
      <dgm:prSet presAssocID="{3FC924FF-499C-4983-9E94-B759B342C5C1}" presName="space" presStyleCnt="0"/>
      <dgm:spPr/>
    </dgm:pt>
    <dgm:pt modelId="{6456D812-8434-475D-A69A-01C2E4974220}" type="pres">
      <dgm:prSet presAssocID="{A2B5C4FB-2B86-4E0B-B6A6-C43D695F217E}" presName="composite" presStyleCnt="0"/>
      <dgm:spPr/>
    </dgm:pt>
    <dgm:pt modelId="{9EE28815-BFED-4001-9FF0-29B5EC0A5EC1}" type="pres">
      <dgm:prSet presAssocID="{A2B5C4FB-2B86-4E0B-B6A6-C43D695F217E}" presName="parTx" presStyleLbl="alignNode1" presStyleIdx="3" presStyleCnt="4" custLinFactNeighborX="91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C587532-1297-43C4-BCEF-4244259DF431}" type="pres">
      <dgm:prSet presAssocID="{A2B5C4FB-2B86-4E0B-B6A6-C43D695F217E}" presName="desTx" presStyleLbl="align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A09B431A-2FA6-4F17-A3DE-A29BD2DA3C3B}" srcId="{A2B5C4FB-2B86-4E0B-B6A6-C43D695F217E}" destId="{726C80B9-A56C-4903-B9B3-98157AFCBF43}" srcOrd="0" destOrd="0" parTransId="{7835CE95-CC4A-49C7-97F3-18D1F46A05A8}" sibTransId="{EC68A5FC-57F3-4027-9A9F-085FE7FE779B}"/>
    <dgm:cxn modelId="{A200E62E-40A6-470A-A314-AACB4C25C788}" srcId="{33397751-5351-4E50-B716-ED5560825DE8}" destId="{A2B5C4FB-2B86-4E0B-B6A6-C43D695F217E}" srcOrd="3" destOrd="0" parTransId="{8882F74C-6F1F-4E1F-8FE8-0E518BF4878C}" sibTransId="{6883693E-6A3D-4DF5-9E72-B6A277D7EF66}"/>
    <dgm:cxn modelId="{39F4A2A5-326D-47AC-8E01-04FB44821604}" type="presOf" srcId="{85628854-2DD0-41BC-8F22-CF09F90B38FB}" destId="{9BEBF4DC-27D7-44BA-8E64-14453B91D7EA}" srcOrd="0" destOrd="0" presId="urn:microsoft.com/office/officeart/2005/8/layout/hList1"/>
    <dgm:cxn modelId="{D096C25D-C1F4-44C7-B812-F44CD0B7C14E}" type="presOf" srcId="{DD76A249-B473-4646-B51E-571D562442F7}" destId="{508C9CD2-C1A0-4938-9915-39355AC1062A}" srcOrd="0" destOrd="0" presId="urn:microsoft.com/office/officeart/2005/8/layout/hList1"/>
    <dgm:cxn modelId="{1CEED5E8-9F65-4723-A04D-EE1E06963EEB}" type="presOf" srcId="{CA759A3F-8ADD-43C9-9C04-4C90525D0077}" destId="{58AA08C0-139D-4A91-A8DA-1B07B86F7592}" srcOrd="0" destOrd="0" presId="urn:microsoft.com/office/officeart/2005/8/layout/hList1"/>
    <dgm:cxn modelId="{6B76C8F4-482C-4332-B69F-19284C740187}" srcId="{A2B5C4FB-2B86-4E0B-B6A6-C43D695F217E}" destId="{0CFC32B6-61CA-4794-AD3A-1469A141BEA5}" srcOrd="1" destOrd="0" parTransId="{7DAE3A5D-B0E5-4905-AF50-5B4BE9B2BDD9}" sibTransId="{C1B37C86-B9D9-492E-B240-D69F5594BA35}"/>
    <dgm:cxn modelId="{4922C961-431A-45DE-A192-86B9174DDED1}" srcId="{33397751-5351-4E50-B716-ED5560825DE8}" destId="{85628854-2DD0-41BC-8F22-CF09F90B38FB}" srcOrd="1" destOrd="0" parTransId="{0FE7B2BC-50B4-4F4C-A65D-05F276734C25}" sibTransId="{A995E0CF-0EBC-4A8F-9CED-56B128302A8E}"/>
    <dgm:cxn modelId="{47A8D8DD-4725-4A28-89C1-AAF98B462FB5}" srcId="{5A2B5FF4-969B-46A6-BD26-9233E08C449C}" destId="{CA759A3F-8ADD-43C9-9C04-4C90525D0077}" srcOrd="0" destOrd="0" parTransId="{F0F41693-453B-488F-B7E8-F30B007BE6CE}" sibTransId="{BB03C9DC-3A35-4AB1-8399-48B884951894}"/>
    <dgm:cxn modelId="{61B24408-8498-4F02-9209-CC287311BE6A}" type="presOf" srcId="{A2B5C4FB-2B86-4E0B-B6A6-C43D695F217E}" destId="{9EE28815-BFED-4001-9FF0-29B5EC0A5EC1}" srcOrd="0" destOrd="0" presId="urn:microsoft.com/office/officeart/2005/8/layout/hList1"/>
    <dgm:cxn modelId="{FF5BE1D7-AA31-42E5-AEF4-717B505E33F0}" srcId="{DD76A249-B473-4646-B51E-571D562442F7}" destId="{D125577A-09DA-4E7B-8F1D-24FBFB81A5B6}" srcOrd="0" destOrd="0" parTransId="{ECD61B5B-9FAD-4085-AC23-36644B4FDB19}" sibTransId="{588A5BFE-FACC-48D9-9C52-EB89571B1C04}"/>
    <dgm:cxn modelId="{5FCA27B8-DA4B-4FDB-A053-777F4AAA08B5}" srcId="{33397751-5351-4E50-B716-ED5560825DE8}" destId="{5A2B5FF4-969B-46A6-BD26-9233E08C449C}" srcOrd="0" destOrd="0" parTransId="{5875A1E0-555D-41FC-8E5E-9E319B409966}" sibTransId="{0C4595AC-2FB9-456A-97D4-4E5F4587E6A7}"/>
    <dgm:cxn modelId="{F2769C52-8622-4951-A5BD-8E4E61D763E9}" type="presOf" srcId="{83A2960F-6C6D-424E-B762-2E289176007D}" destId="{3FA78BDE-9961-4FF5-BDE3-B45BD5F659E6}" srcOrd="0" destOrd="0" presId="urn:microsoft.com/office/officeart/2005/8/layout/hList1"/>
    <dgm:cxn modelId="{AF679294-C2B6-49B8-BA75-6D8812562118}" type="presOf" srcId="{D125577A-09DA-4E7B-8F1D-24FBFB81A5B6}" destId="{C9C4988A-0E20-4D75-8798-1B9B0275556A}" srcOrd="0" destOrd="0" presId="urn:microsoft.com/office/officeart/2005/8/layout/hList1"/>
    <dgm:cxn modelId="{31CF0247-0193-4F5D-B0EC-8350FA39768B}" type="presOf" srcId="{33397751-5351-4E50-B716-ED5560825DE8}" destId="{E233845D-D995-4DFA-810D-A45F22E4B0B1}" srcOrd="0" destOrd="0" presId="urn:microsoft.com/office/officeart/2005/8/layout/hList1"/>
    <dgm:cxn modelId="{C0D4C2CC-8B5A-4218-8812-45D8D36FD3E8}" type="presOf" srcId="{0CFC32B6-61CA-4794-AD3A-1469A141BEA5}" destId="{DC587532-1297-43C4-BCEF-4244259DF431}" srcOrd="0" destOrd="1" presId="urn:microsoft.com/office/officeart/2005/8/layout/hList1"/>
    <dgm:cxn modelId="{635DBC35-14E5-4B23-B465-E02899D46D69}" type="presOf" srcId="{5A2B5FF4-969B-46A6-BD26-9233E08C449C}" destId="{F9BB8042-D1FF-42A4-A232-55C022EC8ED1}" srcOrd="0" destOrd="0" presId="urn:microsoft.com/office/officeart/2005/8/layout/hList1"/>
    <dgm:cxn modelId="{59F7CB7A-4AB4-4CB5-87FA-4F14E7886049}" type="presOf" srcId="{726C80B9-A56C-4903-B9B3-98157AFCBF43}" destId="{DC587532-1297-43C4-BCEF-4244259DF431}" srcOrd="0" destOrd="0" presId="urn:microsoft.com/office/officeart/2005/8/layout/hList1"/>
    <dgm:cxn modelId="{AD495D18-60BC-4AA3-8C5E-5361ACFF8F67}" srcId="{33397751-5351-4E50-B716-ED5560825DE8}" destId="{DD76A249-B473-4646-B51E-571D562442F7}" srcOrd="2" destOrd="0" parTransId="{24B2944E-DC6D-4D56-9F3A-7A82660F718F}" sibTransId="{3FC924FF-499C-4983-9E94-B759B342C5C1}"/>
    <dgm:cxn modelId="{971CDFCA-9A3E-4421-B824-0FAEC5CCDB80}" srcId="{85628854-2DD0-41BC-8F22-CF09F90B38FB}" destId="{83A2960F-6C6D-424E-B762-2E289176007D}" srcOrd="0" destOrd="0" parTransId="{CA7E675A-00E5-4FA3-9689-EB43D34CDAB8}" sibTransId="{8DA842CB-9A74-4718-BA68-4176F21D0B8D}"/>
    <dgm:cxn modelId="{0D2695BD-0295-4F8A-97F6-8FCC7567B643}" type="presParOf" srcId="{E233845D-D995-4DFA-810D-A45F22E4B0B1}" destId="{1CFA11A2-69B4-4046-B52C-93DE3EF6998F}" srcOrd="0" destOrd="0" presId="urn:microsoft.com/office/officeart/2005/8/layout/hList1"/>
    <dgm:cxn modelId="{6BD8D2F7-D636-4646-A12A-F14CDD90682E}" type="presParOf" srcId="{1CFA11A2-69B4-4046-B52C-93DE3EF6998F}" destId="{F9BB8042-D1FF-42A4-A232-55C022EC8ED1}" srcOrd="0" destOrd="0" presId="urn:microsoft.com/office/officeart/2005/8/layout/hList1"/>
    <dgm:cxn modelId="{97D81AA9-E302-4CFB-A3B9-B723C638D1CC}" type="presParOf" srcId="{1CFA11A2-69B4-4046-B52C-93DE3EF6998F}" destId="{58AA08C0-139D-4A91-A8DA-1B07B86F7592}" srcOrd="1" destOrd="0" presId="urn:microsoft.com/office/officeart/2005/8/layout/hList1"/>
    <dgm:cxn modelId="{081C288F-85D6-4BE1-BC56-77379180E90E}" type="presParOf" srcId="{E233845D-D995-4DFA-810D-A45F22E4B0B1}" destId="{28DFC649-F3AB-4B39-BDBD-0F5C6025B82C}" srcOrd="1" destOrd="0" presId="urn:microsoft.com/office/officeart/2005/8/layout/hList1"/>
    <dgm:cxn modelId="{E30ABC61-101A-4732-9FB1-ED02CEAD0823}" type="presParOf" srcId="{E233845D-D995-4DFA-810D-A45F22E4B0B1}" destId="{7777196A-D74B-4367-98C1-6B70B7E21AC8}" srcOrd="2" destOrd="0" presId="urn:microsoft.com/office/officeart/2005/8/layout/hList1"/>
    <dgm:cxn modelId="{2BC3D10A-7ABD-4E70-BED8-73E4194E2992}" type="presParOf" srcId="{7777196A-D74B-4367-98C1-6B70B7E21AC8}" destId="{9BEBF4DC-27D7-44BA-8E64-14453B91D7EA}" srcOrd="0" destOrd="0" presId="urn:microsoft.com/office/officeart/2005/8/layout/hList1"/>
    <dgm:cxn modelId="{E65A692D-6D90-4B26-B9AB-DB24C56ED30C}" type="presParOf" srcId="{7777196A-D74B-4367-98C1-6B70B7E21AC8}" destId="{3FA78BDE-9961-4FF5-BDE3-B45BD5F659E6}" srcOrd="1" destOrd="0" presId="urn:microsoft.com/office/officeart/2005/8/layout/hList1"/>
    <dgm:cxn modelId="{24646C03-3127-415E-9C72-983AA6F99611}" type="presParOf" srcId="{E233845D-D995-4DFA-810D-A45F22E4B0B1}" destId="{EA1C7BD1-15D8-400D-B9F5-B8A24582B838}" srcOrd="3" destOrd="0" presId="urn:microsoft.com/office/officeart/2005/8/layout/hList1"/>
    <dgm:cxn modelId="{829AF63D-0A07-43B9-99A6-6B7AD3BE9460}" type="presParOf" srcId="{E233845D-D995-4DFA-810D-A45F22E4B0B1}" destId="{1190E3F6-12BA-4C05-B6D2-549EDB647929}" srcOrd="4" destOrd="0" presId="urn:microsoft.com/office/officeart/2005/8/layout/hList1"/>
    <dgm:cxn modelId="{F1A99125-33A0-4444-8403-44B86FB56CC1}" type="presParOf" srcId="{1190E3F6-12BA-4C05-B6D2-549EDB647929}" destId="{508C9CD2-C1A0-4938-9915-39355AC1062A}" srcOrd="0" destOrd="0" presId="urn:microsoft.com/office/officeart/2005/8/layout/hList1"/>
    <dgm:cxn modelId="{EC8720D6-EE72-46E6-9235-7A67B4D93704}" type="presParOf" srcId="{1190E3F6-12BA-4C05-B6D2-549EDB647929}" destId="{C9C4988A-0E20-4D75-8798-1B9B0275556A}" srcOrd="1" destOrd="0" presId="urn:microsoft.com/office/officeart/2005/8/layout/hList1"/>
    <dgm:cxn modelId="{71065EFA-2F77-4246-871D-C347350AA190}" type="presParOf" srcId="{E233845D-D995-4DFA-810D-A45F22E4B0B1}" destId="{68686876-820C-4C9A-A01B-06C1648466D2}" srcOrd="5" destOrd="0" presId="urn:microsoft.com/office/officeart/2005/8/layout/hList1"/>
    <dgm:cxn modelId="{45696DB6-D11A-4EFD-A071-81D7682F5562}" type="presParOf" srcId="{E233845D-D995-4DFA-810D-A45F22E4B0B1}" destId="{6456D812-8434-475D-A69A-01C2E4974220}" srcOrd="6" destOrd="0" presId="urn:microsoft.com/office/officeart/2005/8/layout/hList1"/>
    <dgm:cxn modelId="{896718F8-29A4-40BD-A596-7B00BB5EDD61}" type="presParOf" srcId="{6456D812-8434-475D-A69A-01C2E4974220}" destId="{9EE28815-BFED-4001-9FF0-29B5EC0A5EC1}" srcOrd="0" destOrd="0" presId="urn:microsoft.com/office/officeart/2005/8/layout/hList1"/>
    <dgm:cxn modelId="{2D81EC6F-C361-4866-8AFE-D4A0EF2FD30C}" type="presParOf" srcId="{6456D812-8434-475D-A69A-01C2E4974220}" destId="{DC587532-1297-43C4-BCEF-4244259DF431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33397751-5351-4E50-B716-ED5560825DE8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83A2960F-6C6D-424E-B762-2E289176007D}">
      <dgm:prSet phldrT="[文字]" custT="1"/>
      <dgm:spPr/>
      <dgm:t>
        <a:bodyPr/>
        <a:lstStyle/>
        <a:p>
          <a:r>
            <a:rPr lang="zh-TW" altLang="en-US" sz="2800" dirty="0" smtClean="0"/>
            <a:t>夫人亓官氏卒</a:t>
          </a:r>
          <a:endParaRPr lang="zh-TW" altLang="en-US" sz="2800" dirty="0"/>
        </a:p>
      </dgm:t>
    </dgm:pt>
    <dgm:pt modelId="{CA7E675A-00E5-4FA3-9689-EB43D34CDAB8}" type="parTrans" cxnId="{971CDFCA-9A3E-4421-B824-0FAEC5CCDB80}">
      <dgm:prSet/>
      <dgm:spPr/>
      <dgm:t>
        <a:bodyPr/>
        <a:lstStyle/>
        <a:p>
          <a:endParaRPr lang="zh-TW" altLang="en-US"/>
        </a:p>
      </dgm:t>
    </dgm:pt>
    <dgm:pt modelId="{8DA842CB-9A74-4718-BA68-4176F21D0B8D}" type="sibTrans" cxnId="{971CDFCA-9A3E-4421-B824-0FAEC5CCDB80}">
      <dgm:prSet/>
      <dgm:spPr/>
      <dgm:t>
        <a:bodyPr/>
        <a:lstStyle/>
        <a:p>
          <a:endParaRPr lang="zh-TW" altLang="en-US"/>
        </a:p>
      </dgm:t>
    </dgm:pt>
    <dgm:pt modelId="{DD76A249-B473-4646-B51E-571D562442F7}">
      <dgm:prSet phldrT="[文字]" custT="1"/>
      <dgm:spPr/>
      <dgm:t>
        <a:bodyPr/>
        <a:lstStyle/>
        <a:p>
          <a:r>
            <a:rPr lang="en-US" altLang="zh-TW" sz="3200" dirty="0" smtClean="0"/>
            <a:t>68</a:t>
          </a:r>
          <a:r>
            <a:rPr lang="zh-TW" altLang="en-US" sz="3200" dirty="0" smtClean="0"/>
            <a:t>歲</a:t>
          </a:r>
          <a:endParaRPr lang="zh-TW" altLang="en-US" sz="3200" dirty="0"/>
        </a:p>
      </dgm:t>
    </dgm:pt>
    <dgm:pt modelId="{24B2944E-DC6D-4D56-9F3A-7A82660F718F}" type="parTrans" cxnId="{AD495D18-60BC-4AA3-8C5E-5361ACFF8F67}">
      <dgm:prSet/>
      <dgm:spPr/>
      <dgm:t>
        <a:bodyPr/>
        <a:lstStyle/>
        <a:p>
          <a:endParaRPr lang="zh-TW" altLang="en-US"/>
        </a:p>
      </dgm:t>
    </dgm:pt>
    <dgm:pt modelId="{3FC924FF-499C-4983-9E94-B759B342C5C1}" type="sibTrans" cxnId="{AD495D18-60BC-4AA3-8C5E-5361ACFF8F67}">
      <dgm:prSet/>
      <dgm:spPr/>
      <dgm:t>
        <a:bodyPr/>
        <a:lstStyle/>
        <a:p>
          <a:endParaRPr lang="zh-TW" altLang="en-US"/>
        </a:p>
      </dgm:t>
    </dgm:pt>
    <dgm:pt modelId="{D125577A-09DA-4E7B-8F1D-24FBFB81A5B6}">
      <dgm:prSet phldrT="[文字]" custT="1"/>
      <dgm:spPr/>
      <dgm:t>
        <a:bodyPr/>
        <a:lstStyle/>
        <a:p>
          <a:r>
            <a:rPr lang="zh-TW" altLang="en-US" sz="2800" dirty="0" smtClean="0"/>
            <a:t>齊軍伐魯冉求將師克齊，薦于季氏，孔子返魯。</a:t>
          </a:r>
          <a:endParaRPr lang="zh-TW" altLang="en-US" sz="2800" dirty="0"/>
        </a:p>
      </dgm:t>
    </dgm:pt>
    <dgm:pt modelId="{ECD61B5B-9FAD-4085-AC23-36644B4FDB19}" type="parTrans" cxnId="{FF5BE1D7-AA31-42E5-AEF4-717B505E33F0}">
      <dgm:prSet/>
      <dgm:spPr/>
      <dgm:t>
        <a:bodyPr/>
        <a:lstStyle/>
        <a:p>
          <a:endParaRPr lang="zh-TW" altLang="en-US"/>
        </a:p>
      </dgm:t>
    </dgm:pt>
    <dgm:pt modelId="{588A5BFE-FACC-48D9-9C52-EB89571B1C04}" type="sibTrans" cxnId="{FF5BE1D7-AA31-42E5-AEF4-717B505E33F0}">
      <dgm:prSet/>
      <dgm:spPr/>
      <dgm:t>
        <a:bodyPr/>
        <a:lstStyle/>
        <a:p>
          <a:endParaRPr lang="zh-TW" altLang="en-US"/>
        </a:p>
      </dgm:t>
    </dgm:pt>
    <dgm:pt modelId="{5A2B5FF4-969B-46A6-BD26-9233E08C449C}">
      <dgm:prSet phldrT="[文字]" custT="1"/>
      <dgm:spPr/>
      <dgm:t>
        <a:bodyPr/>
        <a:lstStyle/>
        <a:p>
          <a:r>
            <a:rPr lang="en-US" altLang="zh-TW" sz="3200" dirty="0" smtClean="0"/>
            <a:t>64</a:t>
          </a:r>
          <a:r>
            <a:rPr lang="zh-TW" altLang="en-US" sz="3200" dirty="0" smtClean="0"/>
            <a:t>歲</a:t>
          </a:r>
          <a:endParaRPr lang="zh-TW" altLang="en-US" sz="3200" dirty="0"/>
        </a:p>
      </dgm:t>
    </dgm:pt>
    <dgm:pt modelId="{5875A1E0-555D-41FC-8E5E-9E319B409966}" type="parTrans" cxnId="{5FCA27B8-DA4B-4FDB-A053-777F4AAA08B5}">
      <dgm:prSet/>
      <dgm:spPr/>
      <dgm:t>
        <a:bodyPr/>
        <a:lstStyle/>
        <a:p>
          <a:endParaRPr lang="zh-TW" altLang="en-US"/>
        </a:p>
      </dgm:t>
    </dgm:pt>
    <dgm:pt modelId="{0C4595AC-2FB9-456A-97D4-4E5F4587E6A7}" type="sibTrans" cxnId="{5FCA27B8-DA4B-4FDB-A053-777F4AAA08B5}">
      <dgm:prSet/>
      <dgm:spPr/>
      <dgm:t>
        <a:bodyPr/>
        <a:lstStyle/>
        <a:p>
          <a:endParaRPr lang="zh-TW" altLang="en-US"/>
        </a:p>
      </dgm:t>
    </dgm:pt>
    <dgm:pt modelId="{CA759A3F-8ADD-43C9-9C04-4C90525D0077}">
      <dgm:prSet custT="1"/>
      <dgm:spPr>
        <a:solidFill>
          <a:schemeClr val="accent2">
            <a:alpha val="90000"/>
          </a:schemeClr>
        </a:solidFill>
      </dgm:spPr>
      <dgm:t>
        <a:bodyPr/>
        <a:lstStyle/>
        <a:p>
          <a:r>
            <a:rPr lang="zh-TW" altLang="en-US" sz="2800" dirty="0" smtClean="0"/>
            <a:t>弟子多仕於衛，孔子返衛。</a:t>
          </a:r>
          <a:endParaRPr lang="zh-TW" altLang="en-US" sz="2800" dirty="0"/>
        </a:p>
      </dgm:t>
    </dgm:pt>
    <dgm:pt modelId="{F0F41693-453B-488F-B7E8-F30B007BE6CE}" type="parTrans" cxnId="{47A8D8DD-4725-4A28-89C1-AAF98B462FB5}">
      <dgm:prSet/>
      <dgm:spPr/>
      <dgm:t>
        <a:bodyPr/>
        <a:lstStyle/>
        <a:p>
          <a:endParaRPr lang="zh-TW" altLang="en-US"/>
        </a:p>
      </dgm:t>
    </dgm:pt>
    <dgm:pt modelId="{BB03C9DC-3A35-4AB1-8399-48B884951894}" type="sibTrans" cxnId="{47A8D8DD-4725-4A28-89C1-AAF98B462FB5}">
      <dgm:prSet/>
      <dgm:spPr/>
      <dgm:t>
        <a:bodyPr/>
        <a:lstStyle/>
        <a:p>
          <a:endParaRPr lang="zh-TW" altLang="en-US"/>
        </a:p>
      </dgm:t>
    </dgm:pt>
    <dgm:pt modelId="{85628854-2DD0-41BC-8F22-CF09F90B38FB}">
      <dgm:prSet custT="1"/>
      <dgm:spPr/>
      <dgm:t>
        <a:bodyPr/>
        <a:lstStyle/>
        <a:p>
          <a:r>
            <a:rPr lang="en-US" altLang="zh-TW" sz="3200" dirty="0" smtClean="0"/>
            <a:t>67</a:t>
          </a:r>
          <a:r>
            <a:rPr lang="zh-TW" altLang="en-US" sz="3200" dirty="0" smtClean="0"/>
            <a:t>歲</a:t>
          </a:r>
          <a:endParaRPr lang="zh-TW" altLang="en-US" sz="3200" dirty="0"/>
        </a:p>
      </dgm:t>
    </dgm:pt>
    <dgm:pt modelId="{0FE7B2BC-50B4-4F4C-A65D-05F276734C25}" type="parTrans" cxnId="{4922C961-431A-45DE-A192-86B9174DDED1}">
      <dgm:prSet/>
      <dgm:spPr/>
      <dgm:t>
        <a:bodyPr/>
        <a:lstStyle/>
        <a:p>
          <a:endParaRPr lang="zh-TW" altLang="en-US"/>
        </a:p>
      </dgm:t>
    </dgm:pt>
    <dgm:pt modelId="{A995E0CF-0EBC-4A8F-9CED-56B128302A8E}" type="sibTrans" cxnId="{4922C961-431A-45DE-A192-86B9174DDED1}">
      <dgm:prSet/>
      <dgm:spPr/>
      <dgm:t>
        <a:bodyPr/>
        <a:lstStyle/>
        <a:p>
          <a:endParaRPr lang="zh-TW" altLang="en-US"/>
        </a:p>
      </dgm:t>
    </dgm:pt>
    <dgm:pt modelId="{A2B5C4FB-2B86-4E0B-B6A6-C43D695F217E}">
      <dgm:prSet phldrT="[文字]" custT="1"/>
      <dgm:spPr/>
      <dgm:t>
        <a:bodyPr/>
        <a:lstStyle/>
        <a:p>
          <a:r>
            <a:rPr lang="en-US" altLang="zh-TW" sz="3200" dirty="0" smtClean="0"/>
            <a:t>69</a:t>
          </a:r>
          <a:r>
            <a:rPr lang="zh-TW" altLang="en-US" sz="3200" dirty="0" smtClean="0"/>
            <a:t>歲</a:t>
          </a:r>
          <a:endParaRPr lang="zh-TW" altLang="en-US" sz="3200" dirty="0"/>
        </a:p>
      </dgm:t>
    </dgm:pt>
    <dgm:pt modelId="{8882F74C-6F1F-4E1F-8FE8-0E518BF4878C}" type="parTrans" cxnId="{A200E62E-40A6-470A-A314-AACB4C25C788}">
      <dgm:prSet/>
      <dgm:spPr/>
      <dgm:t>
        <a:bodyPr/>
        <a:lstStyle/>
        <a:p>
          <a:endParaRPr lang="zh-TW" altLang="en-US"/>
        </a:p>
      </dgm:t>
    </dgm:pt>
    <dgm:pt modelId="{6883693E-6A3D-4DF5-9E72-B6A277D7EF66}" type="sibTrans" cxnId="{A200E62E-40A6-470A-A314-AACB4C25C788}">
      <dgm:prSet/>
      <dgm:spPr/>
      <dgm:t>
        <a:bodyPr/>
        <a:lstStyle/>
        <a:p>
          <a:endParaRPr lang="zh-TW" altLang="en-US"/>
        </a:p>
      </dgm:t>
    </dgm:pt>
    <dgm:pt modelId="{726C80B9-A56C-4903-B9B3-98157AFCBF43}">
      <dgm:prSet phldrT="[文字]" custT="1"/>
      <dgm:spPr/>
      <dgm:t>
        <a:bodyPr/>
        <a:lstStyle/>
        <a:p>
          <a:r>
            <a:rPr lang="zh-TW" altLang="en-US" sz="2800" dirty="0" smtClean="0"/>
            <a:t>刪詩書訂禮樂修春秋</a:t>
          </a:r>
          <a:endParaRPr lang="zh-TW" altLang="en-US" sz="2800" dirty="0"/>
        </a:p>
      </dgm:t>
    </dgm:pt>
    <dgm:pt modelId="{7835CE95-CC4A-49C7-97F3-18D1F46A05A8}" type="parTrans" cxnId="{A09B431A-2FA6-4F17-A3DE-A29BD2DA3C3B}">
      <dgm:prSet/>
      <dgm:spPr/>
      <dgm:t>
        <a:bodyPr/>
        <a:lstStyle/>
        <a:p>
          <a:endParaRPr lang="zh-TW" altLang="en-US"/>
        </a:p>
      </dgm:t>
    </dgm:pt>
    <dgm:pt modelId="{EC68A5FC-57F3-4027-9A9F-085FE7FE779B}" type="sibTrans" cxnId="{A09B431A-2FA6-4F17-A3DE-A29BD2DA3C3B}">
      <dgm:prSet/>
      <dgm:spPr/>
      <dgm:t>
        <a:bodyPr/>
        <a:lstStyle/>
        <a:p>
          <a:endParaRPr lang="zh-TW" altLang="en-US"/>
        </a:p>
      </dgm:t>
    </dgm:pt>
    <dgm:pt modelId="{76773E2B-949D-49C1-BB9F-1E7A820D413C}">
      <dgm:prSet custT="1"/>
      <dgm:spPr>
        <a:solidFill>
          <a:schemeClr val="accent2">
            <a:alpha val="90000"/>
          </a:schemeClr>
        </a:solidFill>
      </dgm:spPr>
      <dgm:t>
        <a:bodyPr/>
        <a:lstStyle/>
        <a:p>
          <a:r>
            <a:rPr lang="zh-TW" altLang="en-US" sz="2800" dirty="0" smtClean="0"/>
            <a:t>必也正名乎</a:t>
          </a:r>
          <a:endParaRPr lang="zh-TW" altLang="en-US" sz="2800" dirty="0"/>
        </a:p>
      </dgm:t>
    </dgm:pt>
    <dgm:pt modelId="{ECCE9D8B-E6D2-4A25-A22D-A87E9C7F7819}" type="parTrans" cxnId="{17B29CEA-2C49-4793-8DAB-742AB9B4222B}">
      <dgm:prSet/>
      <dgm:spPr/>
      <dgm:t>
        <a:bodyPr/>
        <a:lstStyle/>
        <a:p>
          <a:endParaRPr lang="zh-TW" altLang="en-US"/>
        </a:p>
      </dgm:t>
    </dgm:pt>
    <dgm:pt modelId="{B20F0DA2-EC7E-47F9-9FA0-4D5C56AAF4EC}" type="sibTrans" cxnId="{17B29CEA-2C49-4793-8DAB-742AB9B4222B}">
      <dgm:prSet/>
      <dgm:spPr/>
      <dgm:t>
        <a:bodyPr/>
        <a:lstStyle/>
        <a:p>
          <a:endParaRPr lang="zh-TW" altLang="en-US"/>
        </a:p>
      </dgm:t>
    </dgm:pt>
    <dgm:pt modelId="{727C4D12-88D9-4A52-BCFE-876B1816D575}">
      <dgm:prSet phldrT="[文字]" custT="1"/>
      <dgm:spPr/>
      <dgm:t>
        <a:bodyPr/>
        <a:lstStyle/>
        <a:p>
          <a:r>
            <a:rPr lang="zh-TW" altLang="en-US" sz="2800" dirty="0" smtClean="0"/>
            <a:t>伯魚卒</a:t>
          </a:r>
          <a:endParaRPr lang="zh-TW" altLang="en-US" sz="2800" dirty="0"/>
        </a:p>
      </dgm:t>
    </dgm:pt>
    <dgm:pt modelId="{75624A80-3D06-4C49-917A-599248F9171B}" type="parTrans" cxnId="{6AB1DD92-BB2E-4347-83ED-0F6755C737F5}">
      <dgm:prSet/>
      <dgm:spPr/>
      <dgm:t>
        <a:bodyPr/>
        <a:lstStyle/>
        <a:p>
          <a:endParaRPr lang="zh-TW" altLang="en-US"/>
        </a:p>
      </dgm:t>
    </dgm:pt>
    <dgm:pt modelId="{BCD00E68-9CC1-419D-93B2-C4D66963F2B7}" type="sibTrans" cxnId="{6AB1DD92-BB2E-4347-83ED-0F6755C737F5}">
      <dgm:prSet/>
      <dgm:spPr/>
      <dgm:t>
        <a:bodyPr/>
        <a:lstStyle/>
        <a:p>
          <a:endParaRPr lang="zh-TW" altLang="en-US"/>
        </a:p>
      </dgm:t>
    </dgm:pt>
    <dgm:pt modelId="{4765CDD6-8624-445C-A20F-21330627A069}">
      <dgm:prSet phldrT="[文字]" custT="1"/>
      <dgm:spPr/>
      <dgm:t>
        <a:bodyPr/>
        <a:lstStyle/>
        <a:p>
          <a:r>
            <a:rPr lang="zh-TW" altLang="en-US" sz="2800" dirty="0" smtClean="0"/>
            <a:t>與魯太師論樂</a:t>
          </a:r>
          <a:endParaRPr lang="zh-TW" altLang="en-US" sz="2800" dirty="0"/>
        </a:p>
      </dgm:t>
    </dgm:pt>
    <dgm:pt modelId="{600229AE-3F28-4544-AE09-22AE37FB96B4}" type="parTrans" cxnId="{ECC846BC-C026-4BA8-B6A9-D282378E07D8}">
      <dgm:prSet/>
      <dgm:spPr/>
      <dgm:t>
        <a:bodyPr/>
        <a:lstStyle/>
        <a:p>
          <a:endParaRPr lang="zh-TW" altLang="en-US"/>
        </a:p>
      </dgm:t>
    </dgm:pt>
    <dgm:pt modelId="{98F7BCD7-AE03-4287-9063-BD35B1608FEB}" type="sibTrans" cxnId="{ECC846BC-C026-4BA8-B6A9-D282378E07D8}">
      <dgm:prSet/>
      <dgm:spPr/>
      <dgm:t>
        <a:bodyPr/>
        <a:lstStyle/>
        <a:p>
          <a:endParaRPr lang="zh-TW" altLang="en-US"/>
        </a:p>
      </dgm:t>
    </dgm:pt>
    <dgm:pt modelId="{E233845D-D995-4DFA-810D-A45F22E4B0B1}" type="pres">
      <dgm:prSet presAssocID="{33397751-5351-4E50-B716-ED5560825DE8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1CFA11A2-69B4-4046-B52C-93DE3EF6998F}" type="pres">
      <dgm:prSet presAssocID="{5A2B5FF4-969B-46A6-BD26-9233E08C449C}" presName="composite" presStyleCnt="0"/>
      <dgm:spPr/>
    </dgm:pt>
    <dgm:pt modelId="{F9BB8042-D1FF-42A4-A232-55C022EC8ED1}" type="pres">
      <dgm:prSet presAssocID="{5A2B5FF4-969B-46A6-BD26-9233E08C449C}" presName="parTx" presStyleLbl="align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8AA08C0-139D-4A91-A8DA-1B07B86F7592}" type="pres">
      <dgm:prSet presAssocID="{5A2B5FF4-969B-46A6-BD26-9233E08C449C}" presName="desTx" presStyleLbl="alignAccFollowNode1" presStyleIdx="0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8DFC649-F3AB-4B39-BDBD-0F5C6025B82C}" type="pres">
      <dgm:prSet presAssocID="{0C4595AC-2FB9-456A-97D4-4E5F4587E6A7}" presName="space" presStyleCnt="0"/>
      <dgm:spPr/>
    </dgm:pt>
    <dgm:pt modelId="{7777196A-D74B-4367-98C1-6B70B7E21AC8}" type="pres">
      <dgm:prSet presAssocID="{85628854-2DD0-41BC-8F22-CF09F90B38FB}" presName="composite" presStyleCnt="0"/>
      <dgm:spPr/>
    </dgm:pt>
    <dgm:pt modelId="{9BEBF4DC-27D7-44BA-8E64-14453B91D7EA}" type="pres">
      <dgm:prSet presAssocID="{85628854-2DD0-41BC-8F22-CF09F90B38FB}" presName="parTx" presStyleLbl="align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FA78BDE-9961-4FF5-BDE3-B45BD5F659E6}" type="pres">
      <dgm:prSet presAssocID="{85628854-2DD0-41BC-8F22-CF09F90B38FB}" presName="desTx" presStyleLbl="alignAccFollowNode1" presStyleIdx="1" presStyleCnt="4" custLinFactNeighborX="-458" custLinFactNeighborY="428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A1C7BD1-15D8-400D-B9F5-B8A24582B838}" type="pres">
      <dgm:prSet presAssocID="{A995E0CF-0EBC-4A8F-9CED-56B128302A8E}" presName="space" presStyleCnt="0"/>
      <dgm:spPr/>
    </dgm:pt>
    <dgm:pt modelId="{1190E3F6-12BA-4C05-B6D2-549EDB647929}" type="pres">
      <dgm:prSet presAssocID="{DD76A249-B473-4646-B51E-571D562442F7}" presName="composite" presStyleCnt="0"/>
      <dgm:spPr/>
    </dgm:pt>
    <dgm:pt modelId="{508C9CD2-C1A0-4938-9915-39355AC1062A}" type="pres">
      <dgm:prSet presAssocID="{DD76A249-B473-4646-B51E-571D562442F7}" presName="parTx" presStyleLbl="align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9C4988A-0E20-4D75-8798-1B9B0275556A}" type="pres">
      <dgm:prSet presAssocID="{DD76A249-B473-4646-B51E-571D562442F7}" presName="desTx" presStyleLbl="align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8686876-820C-4C9A-A01B-06C1648466D2}" type="pres">
      <dgm:prSet presAssocID="{3FC924FF-499C-4983-9E94-B759B342C5C1}" presName="space" presStyleCnt="0"/>
      <dgm:spPr/>
    </dgm:pt>
    <dgm:pt modelId="{6456D812-8434-475D-A69A-01C2E4974220}" type="pres">
      <dgm:prSet presAssocID="{A2B5C4FB-2B86-4E0B-B6A6-C43D695F217E}" presName="composite" presStyleCnt="0"/>
      <dgm:spPr/>
    </dgm:pt>
    <dgm:pt modelId="{9EE28815-BFED-4001-9FF0-29B5EC0A5EC1}" type="pres">
      <dgm:prSet presAssocID="{A2B5C4FB-2B86-4E0B-B6A6-C43D695F217E}" presName="parTx" presStyleLbl="alignNode1" presStyleIdx="3" presStyleCnt="4" custLinFactNeighborX="91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C587532-1297-43C4-BCEF-4244259DF431}" type="pres">
      <dgm:prSet presAssocID="{A2B5C4FB-2B86-4E0B-B6A6-C43D695F217E}" presName="desTx" presStyleLbl="align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A09B431A-2FA6-4F17-A3DE-A29BD2DA3C3B}" srcId="{A2B5C4FB-2B86-4E0B-B6A6-C43D695F217E}" destId="{726C80B9-A56C-4903-B9B3-98157AFCBF43}" srcOrd="0" destOrd="0" parTransId="{7835CE95-CC4A-49C7-97F3-18D1F46A05A8}" sibTransId="{EC68A5FC-57F3-4027-9A9F-085FE7FE779B}"/>
    <dgm:cxn modelId="{A200E62E-40A6-470A-A314-AACB4C25C788}" srcId="{33397751-5351-4E50-B716-ED5560825DE8}" destId="{A2B5C4FB-2B86-4E0B-B6A6-C43D695F217E}" srcOrd="3" destOrd="0" parTransId="{8882F74C-6F1F-4E1F-8FE8-0E518BF4878C}" sibTransId="{6883693E-6A3D-4DF5-9E72-B6A277D7EF66}"/>
    <dgm:cxn modelId="{39F4A2A5-326D-47AC-8E01-04FB44821604}" type="presOf" srcId="{85628854-2DD0-41BC-8F22-CF09F90B38FB}" destId="{9BEBF4DC-27D7-44BA-8E64-14453B91D7EA}" srcOrd="0" destOrd="0" presId="urn:microsoft.com/office/officeart/2005/8/layout/hList1"/>
    <dgm:cxn modelId="{D096C25D-C1F4-44C7-B812-F44CD0B7C14E}" type="presOf" srcId="{DD76A249-B473-4646-B51E-571D562442F7}" destId="{508C9CD2-C1A0-4938-9915-39355AC1062A}" srcOrd="0" destOrd="0" presId="urn:microsoft.com/office/officeart/2005/8/layout/hList1"/>
    <dgm:cxn modelId="{1CEED5E8-9F65-4723-A04D-EE1E06963EEB}" type="presOf" srcId="{CA759A3F-8ADD-43C9-9C04-4C90525D0077}" destId="{58AA08C0-139D-4A91-A8DA-1B07B86F7592}" srcOrd="0" destOrd="0" presId="urn:microsoft.com/office/officeart/2005/8/layout/hList1"/>
    <dgm:cxn modelId="{17B29CEA-2C49-4793-8DAB-742AB9B4222B}" srcId="{5A2B5FF4-969B-46A6-BD26-9233E08C449C}" destId="{76773E2B-949D-49C1-BB9F-1E7A820D413C}" srcOrd="1" destOrd="0" parTransId="{ECCE9D8B-E6D2-4A25-A22D-A87E9C7F7819}" sibTransId="{B20F0DA2-EC7E-47F9-9FA0-4D5C56AAF4EC}"/>
    <dgm:cxn modelId="{4922C961-431A-45DE-A192-86B9174DDED1}" srcId="{33397751-5351-4E50-B716-ED5560825DE8}" destId="{85628854-2DD0-41BC-8F22-CF09F90B38FB}" srcOrd="1" destOrd="0" parTransId="{0FE7B2BC-50B4-4F4C-A65D-05F276734C25}" sibTransId="{A995E0CF-0EBC-4A8F-9CED-56B128302A8E}"/>
    <dgm:cxn modelId="{47A8D8DD-4725-4A28-89C1-AAF98B462FB5}" srcId="{5A2B5FF4-969B-46A6-BD26-9233E08C449C}" destId="{CA759A3F-8ADD-43C9-9C04-4C90525D0077}" srcOrd="0" destOrd="0" parTransId="{F0F41693-453B-488F-B7E8-F30B007BE6CE}" sibTransId="{BB03C9DC-3A35-4AB1-8399-48B884951894}"/>
    <dgm:cxn modelId="{133ADB24-8430-42D6-BFD2-98CD9DC1582A}" type="presOf" srcId="{727C4D12-88D9-4A52-BCFE-876B1816D575}" destId="{DC587532-1297-43C4-BCEF-4244259DF431}" srcOrd="0" destOrd="2" presId="urn:microsoft.com/office/officeart/2005/8/layout/hList1"/>
    <dgm:cxn modelId="{61B24408-8498-4F02-9209-CC287311BE6A}" type="presOf" srcId="{A2B5C4FB-2B86-4E0B-B6A6-C43D695F217E}" destId="{9EE28815-BFED-4001-9FF0-29B5EC0A5EC1}" srcOrd="0" destOrd="0" presId="urn:microsoft.com/office/officeart/2005/8/layout/hList1"/>
    <dgm:cxn modelId="{FF5BE1D7-AA31-42E5-AEF4-717B505E33F0}" srcId="{DD76A249-B473-4646-B51E-571D562442F7}" destId="{D125577A-09DA-4E7B-8F1D-24FBFB81A5B6}" srcOrd="0" destOrd="0" parTransId="{ECD61B5B-9FAD-4085-AC23-36644B4FDB19}" sibTransId="{588A5BFE-FACC-48D9-9C52-EB89571B1C04}"/>
    <dgm:cxn modelId="{5FCA27B8-DA4B-4FDB-A053-777F4AAA08B5}" srcId="{33397751-5351-4E50-B716-ED5560825DE8}" destId="{5A2B5FF4-969B-46A6-BD26-9233E08C449C}" srcOrd="0" destOrd="0" parTransId="{5875A1E0-555D-41FC-8E5E-9E319B409966}" sibTransId="{0C4595AC-2FB9-456A-97D4-4E5F4587E6A7}"/>
    <dgm:cxn modelId="{F2769C52-8622-4951-A5BD-8E4E61D763E9}" type="presOf" srcId="{83A2960F-6C6D-424E-B762-2E289176007D}" destId="{3FA78BDE-9961-4FF5-BDE3-B45BD5F659E6}" srcOrd="0" destOrd="0" presId="urn:microsoft.com/office/officeart/2005/8/layout/hList1"/>
    <dgm:cxn modelId="{AF679294-C2B6-49B8-BA75-6D8812562118}" type="presOf" srcId="{D125577A-09DA-4E7B-8F1D-24FBFB81A5B6}" destId="{C9C4988A-0E20-4D75-8798-1B9B0275556A}" srcOrd="0" destOrd="0" presId="urn:microsoft.com/office/officeart/2005/8/layout/hList1"/>
    <dgm:cxn modelId="{31CF0247-0193-4F5D-B0EC-8350FA39768B}" type="presOf" srcId="{33397751-5351-4E50-B716-ED5560825DE8}" destId="{E233845D-D995-4DFA-810D-A45F22E4B0B1}" srcOrd="0" destOrd="0" presId="urn:microsoft.com/office/officeart/2005/8/layout/hList1"/>
    <dgm:cxn modelId="{635DBC35-14E5-4B23-B465-E02899D46D69}" type="presOf" srcId="{5A2B5FF4-969B-46A6-BD26-9233E08C449C}" destId="{F9BB8042-D1FF-42A4-A232-55C022EC8ED1}" srcOrd="0" destOrd="0" presId="urn:microsoft.com/office/officeart/2005/8/layout/hList1"/>
    <dgm:cxn modelId="{A8435954-9744-45DF-AEC0-8B871EB7CFCF}" type="presOf" srcId="{76773E2B-949D-49C1-BB9F-1E7A820D413C}" destId="{58AA08C0-139D-4A91-A8DA-1B07B86F7592}" srcOrd="0" destOrd="1" presId="urn:microsoft.com/office/officeart/2005/8/layout/hList1"/>
    <dgm:cxn modelId="{59F7CB7A-4AB4-4CB5-87FA-4F14E7886049}" type="presOf" srcId="{726C80B9-A56C-4903-B9B3-98157AFCBF43}" destId="{DC587532-1297-43C4-BCEF-4244259DF431}" srcOrd="0" destOrd="0" presId="urn:microsoft.com/office/officeart/2005/8/layout/hList1"/>
    <dgm:cxn modelId="{ECC846BC-C026-4BA8-B6A9-D282378E07D8}" srcId="{A2B5C4FB-2B86-4E0B-B6A6-C43D695F217E}" destId="{4765CDD6-8624-445C-A20F-21330627A069}" srcOrd="1" destOrd="0" parTransId="{600229AE-3F28-4544-AE09-22AE37FB96B4}" sibTransId="{98F7BCD7-AE03-4287-9063-BD35B1608FEB}"/>
    <dgm:cxn modelId="{B6A39BCB-9C02-4EFE-BF41-F0CE40C0144E}" type="presOf" srcId="{4765CDD6-8624-445C-A20F-21330627A069}" destId="{DC587532-1297-43C4-BCEF-4244259DF431}" srcOrd="0" destOrd="1" presId="urn:microsoft.com/office/officeart/2005/8/layout/hList1"/>
    <dgm:cxn modelId="{AD495D18-60BC-4AA3-8C5E-5361ACFF8F67}" srcId="{33397751-5351-4E50-B716-ED5560825DE8}" destId="{DD76A249-B473-4646-B51E-571D562442F7}" srcOrd="2" destOrd="0" parTransId="{24B2944E-DC6D-4D56-9F3A-7A82660F718F}" sibTransId="{3FC924FF-499C-4983-9E94-B759B342C5C1}"/>
    <dgm:cxn modelId="{971CDFCA-9A3E-4421-B824-0FAEC5CCDB80}" srcId="{85628854-2DD0-41BC-8F22-CF09F90B38FB}" destId="{83A2960F-6C6D-424E-B762-2E289176007D}" srcOrd="0" destOrd="0" parTransId="{CA7E675A-00E5-4FA3-9689-EB43D34CDAB8}" sibTransId="{8DA842CB-9A74-4718-BA68-4176F21D0B8D}"/>
    <dgm:cxn modelId="{6AB1DD92-BB2E-4347-83ED-0F6755C737F5}" srcId="{A2B5C4FB-2B86-4E0B-B6A6-C43D695F217E}" destId="{727C4D12-88D9-4A52-BCFE-876B1816D575}" srcOrd="2" destOrd="0" parTransId="{75624A80-3D06-4C49-917A-599248F9171B}" sibTransId="{BCD00E68-9CC1-419D-93B2-C4D66963F2B7}"/>
    <dgm:cxn modelId="{0D2695BD-0295-4F8A-97F6-8FCC7567B643}" type="presParOf" srcId="{E233845D-D995-4DFA-810D-A45F22E4B0B1}" destId="{1CFA11A2-69B4-4046-B52C-93DE3EF6998F}" srcOrd="0" destOrd="0" presId="urn:microsoft.com/office/officeart/2005/8/layout/hList1"/>
    <dgm:cxn modelId="{6BD8D2F7-D636-4646-A12A-F14CDD90682E}" type="presParOf" srcId="{1CFA11A2-69B4-4046-B52C-93DE3EF6998F}" destId="{F9BB8042-D1FF-42A4-A232-55C022EC8ED1}" srcOrd="0" destOrd="0" presId="urn:microsoft.com/office/officeart/2005/8/layout/hList1"/>
    <dgm:cxn modelId="{97D81AA9-E302-4CFB-A3B9-B723C638D1CC}" type="presParOf" srcId="{1CFA11A2-69B4-4046-B52C-93DE3EF6998F}" destId="{58AA08C0-139D-4A91-A8DA-1B07B86F7592}" srcOrd="1" destOrd="0" presId="urn:microsoft.com/office/officeart/2005/8/layout/hList1"/>
    <dgm:cxn modelId="{081C288F-85D6-4BE1-BC56-77379180E90E}" type="presParOf" srcId="{E233845D-D995-4DFA-810D-A45F22E4B0B1}" destId="{28DFC649-F3AB-4B39-BDBD-0F5C6025B82C}" srcOrd="1" destOrd="0" presId="urn:microsoft.com/office/officeart/2005/8/layout/hList1"/>
    <dgm:cxn modelId="{E30ABC61-101A-4732-9FB1-ED02CEAD0823}" type="presParOf" srcId="{E233845D-D995-4DFA-810D-A45F22E4B0B1}" destId="{7777196A-D74B-4367-98C1-6B70B7E21AC8}" srcOrd="2" destOrd="0" presId="urn:microsoft.com/office/officeart/2005/8/layout/hList1"/>
    <dgm:cxn modelId="{2BC3D10A-7ABD-4E70-BED8-73E4194E2992}" type="presParOf" srcId="{7777196A-D74B-4367-98C1-6B70B7E21AC8}" destId="{9BEBF4DC-27D7-44BA-8E64-14453B91D7EA}" srcOrd="0" destOrd="0" presId="urn:microsoft.com/office/officeart/2005/8/layout/hList1"/>
    <dgm:cxn modelId="{E65A692D-6D90-4B26-B9AB-DB24C56ED30C}" type="presParOf" srcId="{7777196A-D74B-4367-98C1-6B70B7E21AC8}" destId="{3FA78BDE-9961-4FF5-BDE3-B45BD5F659E6}" srcOrd="1" destOrd="0" presId="urn:microsoft.com/office/officeart/2005/8/layout/hList1"/>
    <dgm:cxn modelId="{24646C03-3127-415E-9C72-983AA6F99611}" type="presParOf" srcId="{E233845D-D995-4DFA-810D-A45F22E4B0B1}" destId="{EA1C7BD1-15D8-400D-B9F5-B8A24582B838}" srcOrd="3" destOrd="0" presId="urn:microsoft.com/office/officeart/2005/8/layout/hList1"/>
    <dgm:cxn modelId="{829AF63D-0A07-43B9-99A6-6B7AD3BE9460}" type="presParOf" srcId="{E233845D-D995-4DFA-810D-A45F22E4B0B1}" destId="{1190E3F6-12BA-4C05-B6D2-549EDB647929}" srcOrd="4" destOrd="0" presId="urn:microsoft.com/office/officeart/2005/8/layout/hList1"/>
    <dgm:cxn modelId="{F1A99125-33A0-4444-8403-44B86FB56CC1}" type="presParOf" srcId="{1190E3F6-12BA-4C05-B6D2-549EDB647929}" destId="{508C9CD2-C1A0-4938-9915-39355AC1062A}" srcOrd="0" destOrd="0" presId="urn:microsoft.com/office/officeart/2005/8/layout/hList1"/>
    <dgm:cxn modelId="{EC8720D6-EE72-46E6-9235-7A67B4D93704}" type="presParOf" srcId="{1190E3F6-12BA-4C05-B6D2-549EDB647929}" destId="{C9C4988A-0E20-4D75-8798-1B9B0275556A}" srcOrd="1" destOrd="0" presId="urn:microsoft.com/office/officeart/2005/8/layout/hList1"/>
    <dgm:cxn modelId="{71065EFA-2F77-4246-871D-C347350AA190}" type="presParOf" srcId="{E233845D-D995-4DFA-810D-A45F22E4B0B1}" destId="{68686876-820C-4C9A-A01B-06C1648466D2}" srcOrd="5" destOrd="0" presId="urn:microsoft.com/office/officeart/2005/8/layout/hList1"/>
    <dgm:cxn modelId="{45696DB6-D11A-4EFD-A071-81D7682F5562}" type="presParOf" srcId="{E233845D-D995-4DFA-810D-A45F22E4B0B1}" destId="{6456D812-8434-475D-A69A-01C2E4974220}" srcOrd="6" destOrd="0" presId="urn:microsoft.com/office/officeart/2005/8/layout/hList1"/>
    <dgm:cxn modelId="{896718F8-29A4-40BD-A596-7B00BB5EDD61}" type="presParOf" srcId="{6456D812-8434-475D-A69A-01C2E4974220}" destId="{9EE28815-BFED-4001-9FF0-29B5EC0A5EC1}" srcOrd="0" destOrd="0" presId="urn:microsoft.com/office/officeart/2005/8/layout/hList1"/>
    <dgm:cxn modelId="{2D81EC6F-C361-4866-8AFE-D4A0EF2FD30C}" type="presParOf" srcId="{6456D812-8434-475D-A69A-01C2E4974220}" destId="{DC587532-1297-43C4-BCEF-4244259DF431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33397751-5351-4E50-B716-ED5560825DE8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83A2960F-6C6D-424E-B762-2E289176007D}">
      <dgm:prSet phldrT="[文字]" custT="1"/>
      <dgm:spPr/>
      <dgm:t>
        <a:bodyPr/>
        <a:lstStyle/>
        <a:p>
          <a:r>
            <a:rPr lang="zh-TW" sz="2800" dirty="0" smtClean="0">
              <a:solidFill>
                <a:srgbClr val="FF0000"/>
              </a:solidFill>
            </a:rPr>
            <a:t>蒯瞶逐其子出公自立</a:t>
          </a:r>
          <a:r>
            <a:rPr lang="zh-TW" altLang="en-US" sz="2800" dirty="0" smtClean="0"/>
            <a:t>，子路死於難。</a:t>
          </a:r>
          <a:endParaRPr lang="zh-TW" altLang="en-US" sz="2800" dirty="0"/>
        </a:p>
      </dgm:t>
    </dgm:pt>
    <dgm:pt modelId="{CA7E675A-00E5-4FA3-9689-EB43D34CDAB8}" type="parTrans" cxnId="{971CDFCA-9A3E-4421-B824-0FAEC5CCDB80}">
      <dgm:prSet/>
      <dgm:spPr/>
      <dgm:t>
        <a:bodyPr/>
        <a:lstStyle/>
        <a:p>
          <a:endParaRPr lang="zh-TW" altLang="en-US"/>
        </a:p>
      </dgm:t>
    </dgm:pt>
    <dgm:pt modelId="{8DA842CB-9A74-4718-BA68-4176F21D0B8D}" type="sibTrans" cxnId="{971CDFCA-9A3E-4421-B824-0FAEC5CCDB80}">
      <dgm:prSet/>
      <dgm:spPr/>
      <dgm:t>
        <a:bodyPr/>
        <a:lstStyle/>
        <a:p>
          <a:endParaRPr lang="zh-TW" altLang="en-US"/>
        </a:p>
      </dgm:t>
    </dgm:pt>
    <dgm:pt modelId="{DD76A249-B473-4646-B51E-571D562442F7}">
      <dgm:prSet phldrT="[文字]" custT="1"/>
      <dgm:spPr/>
      <dgm:t>
        <a:bodyPr/>
        <a:lstStyle/>
        <a:p>
          <a:r>
            <a:rPr lang="en-US" altLang="zh-TW" sz="3200" dirty="0" smtClean="0"/>
            <a:t>73</a:t>
          </a:r>
          <a:r>
            <a:rPr lang="zh-TW" altLang="en-US" sz="3200" dirty="0" smtClean="0"/>
            <a:t>歲</a:t>
          </a:r>
          <a:endParaRPr lang="zh-TW" altLang="en-US" sz="3200" dirty="0"/>
        </a:p>
      </dgm:t>
    </dgm:pt>
    <dgm:pt modelId="{24B2944E-DC6D-4D56-9F3A-7A82660F718F}" type="parTrans" cxnId="{AD495D18-60BC-4AA3-8C5E-5361ACFF8F67}">
      <dgm:prSet/>
      <dgm:spPr/>
      <dgm:t>
        <a:bodyPr/>
        <a:lstStyle/>
        <a:p>
          <a:endParaRPr lang="zh-TW" altLang="en-US"/>
        </a:p>
      </dgm:t>
    </dgm:pt>
    <dgm:pt modelId="{3FC924FF-499C-4983-9E94-B759B342C5C1}" type="sibTrans" cxnId="{AD495D18-60BC-4AA3-8C5E-5361ACFF8F67}">
      <dgm:prSet/>
      <dgm:spPr/>
      <dgm:t>
        <a:bodyPr/>
        <a:lstStyle/>
        <a:p>
          <a:endParaRPr lang="zh-TW" altLang="en-US"/>
        </a:p>
      </dgm:t>
    </dgm:pt>
    <dgm:pt modelId="{D125577A-09DA-4E7B-8F1D-24FBFB81A5B6}">
      <dgm:prSet phldrT="[文字]" custT="1"/>
      <dgm:spPr/>
      <dgm:t>
        <a:bodyPr/>
        <a:lstStyle/>
        <a:p>
          <a:r>
            <a:rPr lang="zh-TW" sz="2800" dirty="0" smtClean="0"/>
            <a:t>子貢廬墓六年</a:t>
          </a:r>
          <a:endParaRPr lang="zh-TW" altLang="en-US" sz="2800" dirty="0"/>
        </a:p>
      </dgm:t>
    </dgm:pt>
    <dgm:pt modelId="{ECD61B5B-9FAD-4085-AC23-36644B4FDB19}" type="parTrans" cxnId="{FF5BE1D7-AA31-42E5-AEF4-717B505E33F0}">
      <dgm:prSet/>
      <dgm:spPr/>
      <dgm:t>
        <a:bodyPr/>
        <a:lstStyle/>
        <a:p>
          <a:endParaRPr lang="zh-TW" altLang="en-US"/>
        </a:p>
      </dgm:t>
    </dgm:pt>
    <dgm:pt modelId="{588A5BFE-FACC-48D9-9C52-EB89571B1C04}" type="sibTrans" cxnId="{FF5BE1D7-AA31-42E5-AEF4-717B505E33F0}">
      <dgm:prSet/>
      <dgm:spPr/>
      <dgm:t>
        <a:bodyPr/>
        <a:lstStyle/>
        <a:p>
          <a:endParaRPr lang="zh-TW" altLang="en-US"/>
        </a:p>
      </dgm:t>
    </dgm:pt>
    <dgm:pt modelId="{5A2B5FF4-969B-46A6-BD26-9233E08C449C}">
      <dgm:prSet phldrT="[文字]" custT="1"/>
      <dgm:spPr/>
      <dgm:t>
        <a:bodyPr/>
        <a:lstStyle/>
        <a:p>
          <a:r>
            <a:rPr lang="en-US" altLang="zh-TW" sz="3200" dirty="0" smtClean="0"/>
            <a:t>71</a:t>
          </a:r>
          <a:r>
            <a:rPr lang="zh-TW" altLang="en-US" sz="3200" dirty="0" smtClean="0"/>
            <a:t>歲</a:t>
          </a:r>
          <a:endParaRPr lang="zh-TW" altLang="en-US" sz="3200" dirty="0"/>
        </a:p>
      </dgm:t>
    </dgm:pt>
    <dgm:pt modelId="{5875A1E0-555D-41FC-8E5E-9E319B409966}" type="parTrans" cxnId="{5FCA27B8-DA4B-4FDB-A053-777F4AAA08B5}">
      <dgm:prSet/>
      <dgm:spPr/>
      <dgm:t>
        <a:bodyPr/>
        <a:lstStyle/>
        <a:p>
          <a:endParaRPr lang="zh-TW" altLang="en-US"/>
        </a:p>
      </dgm:t>
    </dgm:pt>
    <dgm:pt modelId="{0C4595AC-2FB9-456A-97D4-4E5F4587E6A7}" type="sibTrans" cxnId="{5FCA27B8-DA4B-4FDB-A053-777F4AAA08B5}">
      <dgm:prSet/>
      <dgm:spPr/>
      <dgm:t>
        <a:bodyPr/>
        <a:lstStyle/>
        <a:p>
          <a:endParaRPr lang="zh-TW" altLang="en-US"/>
        </a:p>
      </dgm:t>
    </dgm:pt>
    <dgm:pt modelId="{CA759A3F-8ADD-43C9-9C04-4C90525D0077}">
      <dgm:prSet custT="1"/>
      <dgm:spPr/>
      <dgm:t>
        <a:bodyPr/>
        <a:lstStyle/>
        <a:p>
          <a:r>
            <a:rPr lang="zh-TW" altLang="en-US" sz="2800" dirty="0" smtClean="0"/>
            <a:t>西狩獲麟春秋絕筆</a:t>
          </a:r>
          <a:endParaRPr lang="zh-TW" altLang="en-US" sz="2800" dirty="0"/>
        </a:p>
      </dgm:t>
    </dgm:pt>
    <dgm:pt modelId="{F0F41693-453B-488F-B7E8-F30B007BE6CE}" type="parTrans" cxnId="{47A8D8DD-4725-4A28-89C1-AAF98B462FB5}">
      <dgm:prSet/>
      <dgm:spPr/>
      <dgm:t>
        <a:bodyPr/>
        <a:lstStyle/>
        <a:p>
          <a:endParaRPr lang="zh-TW" altLang="en-US"/>
        </a:p>
      </dgm:t>
    </dgm:pt>
    <dgm:pt modelId="{BB03C9DC-3A35-4AB1-8399-48B884951894}" type="sibTrans" cxnId="{47A8D8DD-4725-4A28-89C1-AAF98B462FB5}">
      <dgm:prSet/>
      <dgm:spPr/>
      <dgm:t>
        <a:bodyPr/>
        <a:lstStyle/>
        <a:p>
          <a:endParaRPr lang="zh-TW" altLang="en-US"/>
        </a:p>
      </dgm:t>
    </dgm:pt>
    <dgm:pt modelId="{85628854-2DD0-41BC-8F22-CF09F90B38FB}">
      <dgm:prSet custT="1"/>
      <dgm:spPr/>
      <dgm:t>
        <a:bodyPr/>
        <a:lstStyle/>
        <a:p>
          <a:r>
            <a:rPr lang="en-US" altLang="zh-TW" sz="3200" dirty="0" smtClean="0"/>
            <a:t>72</a:t>
          </a:r>
          <a:r>
            <a:rPr lang="zh-TW" altLang="en-US" sz="3200" dirty="0" smtClean="0"/>
            <a:t>歲</a:t>
          </a:r>
          <a:endParaRPr lang="zh-TW" altLang="en-US" sz="3200" dirty="0"/>
        </a:p>
      </dgm:t>
    </dgm:pt>
    <dgm:pt modelId="{0FE7B2BC-50B4-4F4C-A65D-05F276734C25}" type="parTrans" cxnId="{4922C961-431A-45DE-A192-86B9174DDED1}">
      <dgm:prSet/>
      <dgm:spPr/>
      <dgm:t>
        <a:bodyPr/>
        <a:lstStyle/>
        <a:p>
          <a:endParaRPr lang="zh-TW" altLang="en-US"/>
        </a:p>
      </dgm:t>
    </dgm:pt>
    <dgm:pt modelId="{A995E0CF-0EBC-4A8F-9CED-56B128302A8E}" type="sibTrans" cxnId="{4922C961-431A-45DE-A192-86B9174DDED1}">
      <dgm:prSet/>
      <dgm:spPr/>
      <dgm:t>
        <a:bodyPr/>
        <a:lstStyle/>
        <a:p>
          <a:endParaRPr lang="zh-TW" altLang="en-US"/>
        </a:p>
      </dgm:t>
    </dgm:pt>
    <dgm:pt modelId="{76773E2B-949D-49C1-BB9F-1E7A820D413C}">
      <dgm:prSet custT="1"/>
      <dgm:spPr/>
      <dgm:t>
        <a:bodyPr/>
        <a:lstStyle/>
        <a:p>
          <a:r>
            <a:rPr lang="zh-TW" altLang="en-US" sz="2800" dirty="0" smtClean="0"/>
            <a:t>顏回宰予卒</a:t>
          </a:r>
          <a:endParaRPr lang="zh-TW" altLang="en-US" sz="2800" dirty="0"/>
        </a:p>
      </dgm:t>
    </dgm:pt>
    <dgm:pt modelId="{ECCE9D8B-E6D2-4A25-A22D-A87E9C7F7819}" type="parTrans" cxnId="{17B29CEA-2C49-4793-8DAB-742AB9B4222B}">
      <dgm:prSet/>
      <dgm:spPr/>
      <dgm:t>
        <a:bodyPr/>
        <a:lstStyle/>
        <a:p>
          <a:endParaRPr lang="zh-TW" altLang="en-US"/>
        </a:p>
      </dgm:t>
    </dgm:pt>
    <dgm:pt modelId="{B20F0DA2-EC7E-47F9-9FA0-4D5C56AAF4EC}" type="sibTrans" cxnId="{17B29CEA-2C49-4793-8DAB-742AB9B4222B}">
      <dgm:prSet/>
      <dgm:spPr/>
      <dgm:t>
        <a:bodyPr/>
        <a:lstStyle/>
        <a:p>
          <a:endParaRPr lang="zh-TW" altLang="en-US"/>
        </a:p>
      </dgm:t>
    </dgm:pt>
    <dgm:pt modelId="{C4672205-D5E8-42DD-810C-035831A70973}">
      <dgm:prSet phldrT="[文字]" custT="1"/>
      <dgm:spPr/>
      <dgm:t>
        <a:bodyPr/>
        <a:lstStyle/>
        <a:p>
          <a:r>
            <a:rPr lang="zh-TW" altLang="en-US" sz="2800" dirty="0" smtClean="0"/>
            <a:t>夏曆二月十一日孔子逝世</a:t>
          </a:r>
          <a:endParaRPr lang="zh-TW" altLang="en-US" sz="2800" dirty="0"/>
        </a:p>
      </dgm:t>
    </dgm:pt>
    <dgm:pt modelId="{5B31738F-2DC9-402C-8E34-E3678FDC40F4}" type="parTrans" cxnId="{C14B2851-256D-4159-A040-85A1B7F25483}">
      <dgm:prSet/>
      <dgm:spPr/>
    </dgm:pt>
    <dgm:pt modelId="{7ADFD5AB-4D27-4656-AB4C-530E624D944A}" type="sibTrans" cxnId="{C14B2851-256D-4159-A040-85A1B7F25483}">
      <dgm:prSet/>
      <dgm:spPr/>
    </dgm:pt>
    <dgm:pt modelId="{261BA613-DAC6-43B0-8EF0-AEB78E5B86A1}">
      <dgm:prSet phldrT="[文字]" custT="1"/>
      <dgm:spPr/>
      <dgm:t>
        <a:bodyPr/>
        <a:lstStyle/>
        <a:p>
          <a:r>
            <a:rPr lang="en-US" altLang="zh-TW" sz="3200" dirty="0" smtClean="0"/>
            <a:t>70</a:t>
          </a:r>
          <a:r>
            <a:rPr lang="zh-TW" altLang="en-US" sz="3200" dirty="0" smtClean="0"/>
            <a:t>歲</a:t>
          </a:r>
          <a:endParaRPr lang="zh-TW" altLang="en-US" sz="3200" dirty="0"/>
        </a:p>
      </dgm:t>
    </dgm:pt>
    <dgm:pt modelId="{FB8FD782-015C-4538-973A-4E7E0D5E9E02}" type="parTrans" cxnId="{87AF261E-8919-47DC-B28F-702602F34BB6}">
      <dgm:prSet/>
      <dgm:spPr/>
    </dgm:pt>
    <dgm:pt modelId="{B42CD3AD-DA04-4A8C-8C3E-5AC850D5D0F2}" type="sibTrans" cxnId="{87AF261E-8919-47DC-B28F-702602F34BB6}">
      <dgm:prSet/>
      <dgm:spPr/>
    </dgm:pt>
    <dgm:pt modelId="{BF83159B-B151-40A0-B6E1-F8567BAB0BD9}">
      <dgm:prSet phldrT="[文字]" custT="1"/>
      <dgm:spPr/>
      <dgm:t>
        <a:bodyPr/>
        <a:lstStyle/>
        <a:p>
          <a:r>
            <a:rPr lang="zh-TW" altLang="en-US" sz="3200" dirty="0" smtClean="0"/>
            <a:t>從心所欲不踰矩</a:t>
          </a:r>
          <a:endParaRPr lang="zh-TW" altLang="en-US" sz="3200" dirty="0"/>
        </a:p>
      </dgm:t>
    </dgm:pt>
    <dgm:pt modelId="{57228497-E927-49E4-AABE-A8B267B58E56}" type="parTrans" cxnId="{D9670856-1C00-4192-9029-97FB973B9984}">
      <dgm:prSet/>
      <dgm:spPr/>
    </dgm:pt>
    <dgm:pt modelId="{FA55A283-F95A-4B0C-A15C-A5425F308812}" type="sibTrans" cxnId="{D9670856-1C00-4192-9029-97FB973B9984}">
      <dgm:prSet/>
      <dgm:spPr/>
    </dgm:pt>
    <dgm:pt modelId="{E233845D-D995-4DFA-810D-A45F22E4B0B1}" type="pres">
      <dgm:prSet presAssocID="{33397751-5351-4E50-B716-ED5560825DE8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0208CD77-7181-4EA3-B654-B6E8354490B0}" type="pres">
      <dgm:prSet presAssocID="{261BA613-DAC6-43B0-8EF0-AEB78E5B86A1}" presName="composite" presStyleCnt="0"/>
      <dgm:spPr/>
    </dgm:pt>
    <dgm:pt modelId="{58B09E26-4140-4753-8D41-CCA53D263392}" type="pres">
      <dgm:prSet presAssocID="{261BA613-DAC6-43B0-8EF0-AEB78E5B86A1}" presName="parTx" presStyleLbl="align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89A884BA-6425-4F26-A14A-B5F101AD35C0}" type="pres">
      <dgm:prSet presAssocID="{261BA613-DAC6-43B0-8EF0-AEB78E5B86A1}" presName="desTx" presStyleLbl="alignAccFollowNode1" presStyleIdx="0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8CEDC8C-E262-4FCF-8EB5-AB073E6F4BF6}" type="pres">
      <dgm:prSet presAssocID="{B42CD3AD-DA04-4A8C-8C3E-5AC850D5D0F2}" presName="space" presStyleCnt="0"/>
      <dgm:spPr/>
    </dgm:pt>
    <dgm:pt modelId="{1CFA11A2-69B4-4046-B52C-93DE3EF6998F}" type="pres">
      <dgm:prSet presAssocID="{5A2B5FF4-969B-46A6-BD26-9233E08C449C}" presName="composite" presStyleCnt="0"/>
      <dgm:spPr/>
    </dgm:pt>
    <dgm:pt modelId="{F9BB8042-D1FF-42A4-A232-55C022EC8ED1}" type="pres">
      <dgm:prSet presAssocID="{5A2B5FF4-969B-46A6-BD26-9233E08C449C}" presName="parTx" presStyleLbl="align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8AA08C0-139D-4A91-A8DA-1B07B86F7592}" type="pres">
      <dgm:prSet presAssocID="{5A2B5FF4-969B-46A6-BD26-9233E08C449C}" presName="desTx" presStyleLbl="alignAccFollowNode1" presStyleIdx="1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8DFC649-F3AB-4B39-BDBD-0F5C6025B82C}" type="pres">
      <dgm:prSet presAssocID="{0C4595AC-2FB9-456A-97D4-4E5F4587E6A7}" presName="space" presStyleCnt="0"/>
      <dgm:spPr/>
    </dgm:pt>
    <dgm:pt modelId="{7777196A-D74B-4367-98C1-6B70B7E21AC8}" type="pres">
      <dgm:prSet presAssocID="{85628854-2DD0-41BC-8F22-CF09F90B38FB}" presName="composite" presStyleCnt="0"/>
      <dgm:spPr/>
    </dgm:pt>
    <dgm:pt modelId="{9BEBF4DC-27D7-44BA-8E64-14453B91D7EA}" type="pres">
      <dgm:prSet presAssocID="{85628854-2DD0-41BC-8F22-CF09F90B38FB}" presName="parTx" presStyleLbl="align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FA78BDE-9961-4FF5-BDE3-B45BD5F659E6}" type="pres">
      <dgm:prSet presAssocID="{85628854-2DD0-41BC-8F22-CF09F90B38FB}" presName="desTx" presStyleLbl="alignAccFollowNode1" presStyleIdx="2" presStyleCnt="4" custLinFactNeighborY="42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A1C7BD1-15D8-400D-B9F5-B8A24582B838}" type="pres">
      <dgm:prSet presAssocID="{A995E0CF-0EBC-4A8F-9CED-56B128302A8E}" presName="space" presStyleCnt="0"/>
      <dgm:spPr/>
    </dgm:pt>
    <dgm:pt modelId="{1190E3F6-12BA-4C05-B6D2-549EDB647929}" type="pres">
      <dgm:prSet presAssocID="{DD76A249-B473-4646-B51E-571D562442F7}" presName="composite" presStyleCnt="0"/>
      <dgm:spPr/>
    </dgm:pt>
    <dgm:pt modelId="{508C9CD2-C1A0-4938-9915-39355AC1062A}" type="pres">
      <dgm:prSet presAssocID="{DD76A249-B473-4646-B51E-571D562442F7}" presName="parTx" presStyleLbl="align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9C4988A-0E20-4D75-8798-1B9B0275556A}" type="pres">
      <dgm:prSet presAssocID="{DD76A249-B473-4646-B51E-571D562442F7}" presName="desTx" presStyleLbl="align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87AF261E-8919-47DC-B28F-702602F34BB6}" srcId="{33397751-5351-4E50-B716-ED5560825DE8}" destId="{261BA613-DAC6-43B0-8EF0-AEB78E5B86A1}" srcOrd="0" destOrd="0" parTransId="{FB8FD782-015C-4538-973A-4E7E0D5E9E02}" sibTransId="{B42CD3AD-DA04-4A8C-8C3E-5AC850D5D0F2}"/>
    <dgm:cxn modelId="{C14B2851-256D-4159-A040-85A1B7F25483}" srcId="{DD76A249-B473-4646-B51E-571D562442F7}" destId="{C4672205-D5E8-42DD-810C-035831A70973}" srcOrd="0" destOrd="0" parTransId="{5B31738F-2DC9-402C-8E34-E3678FDC40F4}" sibTransId="{7ADFD5AB-4D27-4656-AB4C-530E624D944A}"/>
    <dgm:cxn modelId="{4F660E2D-EAE6-47C0-BC25-FC6FA89455CF}" type="presOf" srcId="{261BA613-DAC6-43B0-8EF0-AEB78E5B86A1}" destId="{58B09E26-4140-4753-8D41-CCA53D263392}" srcOrd="0" destOrd="0" presId="urn:microsoft.com/office/officeart/2005/8/layout/hList1"/>
    <dgm:cxn modelId="{6E7D3344-1DEF-429E-A677-312287748AFE}" type="presOf" srcId="{BF83159B-B151-40A0-B6E1-F8567BAB0BD9}" destId="{89A884BA-6425-4F26-A14A-B5F101AD35C0}" srcOrd="0" destOrd="0" presId="urn:microsoft.com/office/officeart/2005/8/layout/hList1"/>
    <dgm:cxn modelId="{39F4A2A5-326D-47AC-8E01-04FB44821604}" type="presOf" srcId="{85628854-2DD0-41BC-8F22-CF09F90B38FB}" destId="{9BEBF4DC-27D7-44BA-8E64-14453B91D7EA}" srcOrd="0" destOrd="0" presId="urn:microsoft.com/office/officeart/2005/8/layout/hList1"/>
    <dgm:cxn modelId="{D096C25D-C1F4-44C7-B812-F44CD0B7C14E}" type="presOf" srcId="{DD76A249-B473-4646-B51E-571D562442F7}" destId="{508C9CD2-C1A0-4938-9915-39355AC1062A}" srcOrd="0" destOrd="0" presId="urn:microsoft.com/office/officeart/2005/8/layout/hList1"/>
    <dgm:cxn modelId="{1CEED5E8-9F65-4723-A04D-EE1E06963EEB}" type="presOf" srcId="{CA759A3F-8ADD-43C9-9C04-4C90525D0077}" destId="{58AA08C0-139D-4A91-A8DA-1B07B86F7592}" srcOrd="0" destOrd="0" presId="urn:microsoft.com/office/officeart/2005/8/layout/hList1"/>
    <dgm:cxn modelId="{17B29CEA-2C49-4793-8DAB-742AB9B4222B}" srcId="{5A2B5FF4-969B-46A6-BD26-9233E08C449C}" destId="{76773E2B-949D-49C1-BB9F-1E7A820D413C}" srcOrd="1" destOrd="0" parTransId="{ECCE9D8B-E6D2-4A25-A22D-A87E9C7F7819}" sibTransId="{B20F0DA2-EC7E-47F9-9FA0-4D5C56AAF4EC}"/>
    <dgm:cxn modelId="{4922C961-431A-45DE-A192-86B9174DDED1}" srcId="{33397751-5351-4E50-B716-ED5560825DE8}" destId="{85628854-2DD0-41BC-8F22-CF09F90B38FB}" srcOrd="2" destOrd="0" parTransId="{0FE7B2BC-50B4-4F4C-A65D-05F276734C25}" sibTransId="{A995E0CF-0EBC-4A8F-9CED-56B128302A8E}"/>
    <dgm:cxn modelId="{47A8D8DD-4725-4A28-89C1-AAF98B462FB5}" srcId="{5A2B5FF4-969B-46A6-BD26-9233E08C449C}" destId="{CA759A3F-8ADD-43C9-9C04-4C90525D0077}" srcOrd="0" destOrd="0" parTransId="{F0F41693-453B-488F-B7E8-F30B007BE6CE}" sibTransId="{BB03C9DC-3A35-4AB1-8399-48B884951894}"/>
    <dgm:cxn modelId="{8DA1D8A5-C61C-4309-A5B7-9035872D44A0}" type="presOf" srcId="{C4672205-D5E8-42DD-810C-035831A70973}" destId="{C9C4988A-0E20-4D75-8798-1B9B0275556A}" srcOrd="0" destOrd="0" presId="urn:microsoft.com/office/officeart/2005/8/layout/hList1"/>
    <dgm:cxn modelId="{FF5BE1D7-AA31-42E5-AEF4-717B505E33F0}" srcId="{DD76A249-B473-4646-B51E-571D562442F7}" destId="{D125577A-09DA-4E7B-8F1D-24FBFB81A5B6}" srcOrd="1" destOrd="0" parTransId="{ECD61B5B-9FAD-4085-AC23-36644B4FDB19}" sibTransId="{588A5BFE-FACC-48D9-9C52-EB89571B1C04}"/>
    <dgm:cxn modelId="{5FCA27B8-DA4B-4FDB-A053-777F4AAA08B5}" srcId="{33397751-5351-4E50-B716-ED5560825DE8}" destId="{5A2B5FF4-969B-46A6-BD26-9233E08C449C}" srcOrd="1" destOrd="0" parTransId="{5875A1E0-555D-41FC-8E5E-9E319B409966}" sibTransId="{0C4595AC-2FB9-456A-97D4-4E5F4587E6A7}"/>
    <dgm:cxn modelId="{F2769C52-8622-4951-A5BD-8E4E61D763E9}" type="presOf" srcId="{83A2960F-6C6D-424E-B762-2E289176007D}" destId="{3FA78BDE-9961-4FF5-BDE3-B45BD5F659E6}" srcOrd="0" destOrd="0" presId="urn:microsoft.com/office/officeart/2005/8/layout/hList1"/>
    <dgm:cxn modelId="{AF679294-C2B6-49B8-BA75-6D8812562118}" type="presOf" srcId="{D125577A-09DA-4E7B-8F1D-24FBFB81A5B6}" destId="{C9C4988A-0E20-4D75-8798-1B9B0275556A}" srcOrd="0" destOrd="1" presId="urn:microsoft.com/office/officeart/2005/8/layout/hList1"/>
    <dgm:cxn modelId="{31CF0247-0193-4F5D-B0EC-8350FA39768B}" type="presOf" srcId="{33397751-5351-4E50-B716-ED5560825DE8}" destId="{E233845D-D995-4DFA-810D-A45F22E4B0B1}" srcOrd="0" destOrd="0" presId="urn:microsoft.com/office/officeart/2005/8/layout/hList1"/>
    <dgm:cxn modelId="{635DBC35-14E5-4B23-B465-E02899D46D69}" type="presOf" srcId="{5A2B5FF4-969B-46A6-BD26-9233E08C449C}" destId="{F9BB8042-D1FF-42A4-A232-55C022EC8ED1}" srcOrd="0" destOrd="0" presId="urn:microsoft.com/office/officeart/2005/8/layout/hList1"/>
    <dgm:cxn modelId="{A8435954-9744-45DF-AEC0-8B871EB7CFCF}" type="presOf" srcId="{76773E2B-949D-49C1-BB9F-1E7A820D413C}" destId="{58AA08C0-139D-4A91-A8DA-1B07B86F7592}" srcOrd="0" destOrd="1" presId="urn:microsoft.com/office/officeart/2005/8/layout/hList1"/>
    <dgm:cxn modelId="{AD495D18-60BC-4AA3-8C5E-5361ACFF8F67}" srcId="{33397751-5351-4E50-B716-ED5560825DE8}" destId="{DD76A249-B473-4646-B51E-571D562442F7}" srcOrd="3" destOrd="0" parTransId="{24B2944E-DC6D-4D56-9F3A-7A82660F718F}" sibTransId="{3FC924FF-499C-4983-9E94-B759B342C5C1}"/>
    <dgm:cxn modelId="{971CDFCA-9A3E-4421-B824-0FAEC5CCDB80}" srcId="{85628854-2DD0-41BC-8F22-CF09F90B38FB}" destId="{83A2960F-6C6D-424E-B762-2E289176007D}" srcOrd="0" destOrd="0" parTransId="{CA7E675A-00E5-4FA3-9689-EB43D34CDAB8}" sibTransId="{8DA842CB-9A74-4718-BA68-4176F21D0B8D}"/>
    <dgm:cxn modelId="{D9670856-1C00-4192-9029-97FB973B9984}" srcId="{261BA613-DAC6-43B0-8EF0-AEB78E5B86A1}" destId="{BF83159B-B151-40A0-B6E1-F8567BAB0BD9}" srcOrd="0" destOrd="0" parTransId="{57228497-E927-49E4-AABE-A8B267B58E56}" sibTransId="{FA55A283-F95A-4B0C-A15C-A5425F308812}"/>
    <dgm:cxn modelId="{72225CF9-1B85-4B8D-A966-B73811FC8A41}" type="presParOf" srcId="{E233845D-D995-4DFA-810D-A45F22E4B0B1}" destId="{0208CD77-7181-4EA3-B654-B6E8354490B0}" srcOrd="0" destOrd="0" presId="urn:microsoft.com/office/officeart/2005/8/layout/hList1"/>
    <dgm:cxn modelId="{64C8D874-D673-40CE-A43C-834A2B4E937D}" type="presParOf" srcId="{0208CD77-7181-4EA3-B654-B6E8354490B0}" destId="{58B09E26-4140-4753-8D41-CCA53D263392}" srcOrd="0" destOrd="0" presId="urn:microsoft.com/office/officeart/2005/8/layout/hList1"/>
    <dgm:cxn modelId="{C3DEAE61-18EB-4947-BE1C-460A7A69DA2D}" type="presParOf" srcId="{0208CD77-7181-4EA3-B654-B6E8354490B0}" destId="{89A884BA-6425-4F26-A14A-B5F101AD35C0}" srcOrd="1" destOrd="0" presId="urn:microsoft.com/office/officeart/2005/8/layout/hList1"/>
    <dgm:cxn modelId="{78B48C8C-0496-4B42-8802-F769ED1903FC}" type="presParOf" srcId="{E233845D-D995-4DFA-810D-A45F22E4B0B1}" destId="{B8CEDC8C-E262-4FCF-8EB5-AB073E6F4BF6}" srcOrd="1" destOrd="0" presId="urn:microsoft.com/office/officeart/2005/8/layout/hList1"/>
    <dgm:cxn modelId="{0D2695BD-0295-4F8A-97F6-8FCC7567B643}" type="presParOf" srcId="{E233845D-D995-4DFA-810D-A45F22E4B0B1}" destId="{1CFA11A2-69B4-4046-B52C-93DE3EF6998F}" srcOrd="2" destOrd="0" presId="urn:microsoft.com/office/officeart/2005/8/layout/hList1"/>
    <dgm:cxn modelId="{6BD8D2F7-D636-4646-A12A-F14CDD90682E}" type="presParOf" srcId="{1CFA11A2-69B4-4046-B52C-93DE3EF6998F}" destId="{F9BB8042-D1FF-42A4-A232-55C022EC8ED1}" srcOrd="0" destOrd="0" presId="urn:microsoft.com/office/officeart/2005/8/layout/hList1"/>
    <dgm:cxn modelId="{97D81AA9-E302-4CFB-A3B9-B723C638D1CC}" type="presParOf" srcId="{1CFA11A2-69B4-4046-B52C-93DE3EF6998F}" destId="{58AA08C0-139D-4A91-A8DA-1B07B86F7592}" srcOrd="1" destOrd="0" presId="urn:microsoft.com/office/officeart/2005/8/layout/hList1"/>
    <dgm:cxn modelId="{081C288F-85D6-4BE1-BC56-77379180E90E}" type="presParOf" srcId="{E233845D-D995-4DFA-810D-A45F22E4B0B1}" destId="{28DFC649-F3AB-4B39-BDBD-0F5C6025B82C}" srcOrd="3" destOrd="0" presId="urn:microsoft.com/office/officeart/2005/8/layout/hList1"/>
    <dgm:cxn modelId="{E30ABC61-101A-4732-9FB1-ED02CEAD0823}" type="presParOf" srcId="{E233845D-D995-4DFA-810D-A45F22E4B0B1}" destId="{7777196A-D74B-4367-98C1-6B70B7E21AC8}" srcOrd="4" destOrd="0" presId="urn:microsoft.com/office/officeart/2005/8/layout/hList1"/>
    <dgm:cxn modelId="{2BC3D10A-7ABD-4E70-BED8-73E4194E2992}" type="presParOf" srcId="{7777196A-D74B-4367-98C1-6B70B7E21AC8}" destId="{9BEBF4DC-27D7-44BA-8E64-14453B91D7EA}" srcOrd="0" destOrd="0" presId="urn:microsoft.com/office/officeart/2005/8/layout/hList1"/>
    <dgm:cxn modelId="{E65A692D-6D90-4B26-B9AB-DB24C56ED30C}" type="presParOf" srcId="{7777196A-D74B-4367-98C1-6B70B7E21AC8}" destId="{3FA78BDE-9961-4FF5-BDE3-B45BD5F659E6}" srcOrd="1" destOrd="0" presId="urn:microsoft.com/office/officeart/2005/8/layout/hList1"/>
    <dgm:cxn modelId="{24646C03-3127-415E-9C72-983AA6F99611}" type="presParOf" srcId="{E233845D-D995-4DFA-810D-A45F22E4B0B1}" destId="{EA1C7BD1-15D8-400D-B9F5-B8A24582B838}" srcOrd="5" destOrd="0" presId="urn:microsoft.com/office/officeart/2005/8/layout/hList1"/>
    <dgm:cxn modelId="{829AF63D-0A07-43B9-99A6-6B7AD3BE9460}" type="presParOf" srcId="{E233845D-D995-4DFA-810D-A45F22E4B0B1}" destId="{1190E3F6-12BA-4C05-B6D2-549EDB647929}" srcOrd="6" destOrd="0" presId="urn:microsoft.com/office/officeart/2005/8/layout/hList1"/>
    <dgm:cxn modelId="{F1A99125-33A0-4444-8403-44B86FB56CC1}" type="presParOf" srcId="{1190E3F6-12BA-4C05-B6D2-549EDB647929}" destId="{508C9CD2-C1A0-4938-9915-39355AC1062A}" srcOrd="0" destOrd="0" presId="urn:microsoft.com/office/officeart/2005/8/layout/hList1"/>
    <dgm:cxn modelId="{EC8720D6-EE72-46E6-9235-7A67B4D93704}" type="presParOf" srcId="{1190E3F6-12BA-4C05-B6D2-549EDB647929}" destId="{C9C4988A-0E20-4D75-8798-1B9B0275556A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395B057D-629C-44E8-B5AF-C45E784FBDC6}" type="doc">
      <dgm:prSet loTypeId="urn:microsoft.com/office/officeart/2005/8/layout/hierarchy2" loCatId="hierarchy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zh-TW" altLang="en-US"/>
        </a:p>
      </dgm:t>
    </dgm:pt>
    <dgm:pt modelId="{346D7FD9-E4CD-4781-9661-00250165BAFB}">
      <dgm:prSet phldrT="[文字]" custT="1"/>
      <dgm:spPr/>
      <dgm:t>
        <a:bodyPr/>
        <a:lstStyle/>
        <a:p>
          <a:r>
            <a:rPr lang="zh-TW" altLang="en-US" sz="3200" dirty="0" smtClean="0"/>
            <a:t>達</a:t>
          </a:r>
          <a:endParaRPr lang="zh-TW" altLang="en-US" sz="3200" dirty="0"/>
        </a:p>
      </dgm:t>
    </dgm:pt>
    <dgm:pt modelId="{B15FF9FC-BA2C-46DD-978F-A181545A9FAF}" type="parTrans" cxnId="{CF1CDD5F-8E67-4B56-9191-F531B5F0C91A}">
      <dgm:prSet/>
      <dgm:spPr/>
      <dgm:t>
        <a:bodyPr/>
        <a:lstStyle/>
        <a:p>
          <a:endParaRPr lang="zh-TW" altLang="en-US"/>
        </a:p>
      </dgm:t>
    </dgm:pt>
    <dgm:pt modelId="{E1BD67E0-62B3-476E-A421-AFB5275DCB3F}" type="sibTrans" cxnId="{CF1CDD5F-8E67-4B56-9191-F531B5F0C91A}">
      <dgm:prSet/>
      <dgm:spPr/>
      <dgm:t>
        <a:bodyPr/>
        <a:lstStyle/>
        <a:p>
          <a:endParaRPr lang="zh-TW" altLang="en-US"/>
        </a:p>
      </dgm:t>
    </dgm:pt>
    <dgm:pt modelId="{D17B6C88-59AC-403A-81D1-8258DDA6F530}">
      <dgm:prSet phldrT="[文字]" custT="1"/>
      <dgm:spPr/>
      <dgm:t>
        <a:bodyPr/>
        <a:lstStyle/>
        <a:p>
          <a:r>
            <a:rPr lang="zh-TW" altLang="en-US" sz="3200" dirty="0" smtClean="0"/>
            <a:t>察言而觀色</a:t>
          </a:r>
          <a:endParaRPr lang="zh-TW" altLang="en-US" sz="3200" dirty="0"/>
        </a:p>
      </dgm:t>
    </dgm:pt>
    <dgm:pt modelId="{8C36E80A-B53F-45E0-B440-ADA8C56D0F7B}" type="parTrans" cxnId="{05DB2CF1-AC1B-43C3-94C4-7E285A5DE729}">
      <dgm:prSet/>
      <dgm:spPr/>
      <dgm:t>
        <a:bodyPr/>
        <a:lstStyle/>
        <a:p>
          <a:endParaRPr lang="zh-TW" altLang="en-US"/>
        </a:p>
      </dgm:t>
    </dgm:pt>
    <dgm:pt modelId="{5A0D0B6F-0594-4ADD-805D-947265F63500}" type="sibTrans" cxnId="{05DB2CF1-AC1B-43C3-94C4-7E285A5DE729}">
      <dgm:prSet/>
      <dgm:spPr/>
      <dgm:t>
        <a:bodyPr/>
        <a:lstStyle/>
        <a:p>
          <a:endParaRPr lang="zh-TW" altLang="en-US"/>
        </a:p>
      </dgm:t>
    </dgm:pt>
    <dgm:pt modelId="{3ADD8E68-9F3A-474F-B36B-582D0B3F2CC3}">
      <dgm:prSet phldrT="[文字]" custT="1"/>
      <dgm:spPr/>
      <dgm:t>
        <a:bodyPr/>
        <a:lstStyle/>
        <a:p>
          <a:r>
            <a:rPr lang="zh-TW" altLang="en-US" sz="3200" dirty="0" smtClean="0"/>
            <a:t>慮以下人</a:t>
          </a:r>
          <a:endParaRPr lang="zh-TW" altLang="en-US" sz="3200" dirty="0"/>
        </a:p>
      </dgm:t>
    </dgm:pt>
    <dgm:pt modelId="{9B64DE6A-A598-486F-91B8-9C46BC83C7B6}" type="parTrans" cxnId="{005AE25A-CBD1-426A-AFA1-5F124291B712}">
      <dgm:prSet/>
      <dgm:spPr/>
      <dgm:t>
        <a:bodyPr/>
        <a:lstStyle/>
        <a:p>
          <a:endParaRPr lang="zh-TW" altLang="en-US"/>
        </a:p>
      </dgm:t>
    </dgm:pt>
    <dgm:pt modelId="{6B752E16-E566-4618-8B8D-AC7D39EFD4C1}" type="sibTrans" cxnId="{005AE25A-CBD1-426A-AFA1-5F124291B712}">
      <dgm:prSet/>
      <dgm:spPr/>
      <dgm:t>
        <a:bodyPr/>
        <a:lstStyle/>
        <a:p>
          <a:endParaRPr lang="zh-TW" altLang="en-US"/>
        </a:p>
      </dgm:t>
    </dgm:pt>
    <dgm:pt modelId="{F523EC74-854F-4C38-9932-AB5CE67F3F53}">
      <dgm:prSet phldrT="[文字]" custT="1"/>
      <dgm:spPr/>
      <dgm:t>
        <a:bodyPr/>
        <a:lstStyle/>
        <a:p>
          <a:r>
            <a:rPr lang="zh-TW" altLang="en-US" sz="3200" dirty="0" smtClean="0"/>
            <a:t>質直而好義</a:t>
          </a:r>
          <a:endParaRPr lang="zh-TW" altLang="en-US" sz="3200" dirty="0"/>
        </a:p>
      </dgm:t>
    </dgm:pt>
    <dgm:pt modelId="{CE466B11-2754-42E0-ADC0-46A4D4C7A76E}" type="parTrans" cxnId="{30CD0D1B-9127-490C-8408-1E8B4F315B2A}">
      <dgm:prSet/>
      <dgm:spPr/>
      <dgm:t>
        <a:bodyPr/>
        <a:lstStyle/>
        <a:p>
          <a:endParaRPr lang="zh-TW" altLang="en-US"/>
        </a:p>
      </dgm:t>
    </dgm:pt>
    <dgm:pt modelId="{BD890492-EBEA-4F70-AAC5-9A434FB54D4B}" type="sibTrans" cxnId="{30CD0D1B-9127-490C-8408-1E8B4F315B2A}">
      <dgm:prSet/>
      <dgm:spPr/>
      <dgm:t>
        <a:bodyPr/>
        <a:lstStyle/>
        <a:p>
          <a:endParaRPr lang="zh-TW" altLang="en-US"/>
        </a:p>
      </dgm:t>
    </dgm:pt>
    <dgm:pt modelId="{D751A05C-6B18-4F68-B378-4D0E3131CFE9}">
      <dgm:prSet phldrT="[文字]" custT="1"/>
      <dgm:spPr>
        <a:solidFill>
          <a:schemeClr val="tx2"/>
        </a:solidFill>
      </dgm:spPr>
      <dgm:t>
        <a:bodyPr/>
        <a:lstStyle/>
        <a:p>
          <a:r>
            <a:rPr lang="zh-TW" altLang="en-US" sz="3200" dirty="0" smtClean="0"/>
            <a:t>聞</a:t>
          </a:r>
          <a:endParaRPr lang="zh-TW" altLang="en-US" sz="3200" dirty="0"/>
        </a:p>
      </dgm:t>
    </dgm:pt>
    <dgm:pt modelId="{4129FE86-9B9F-4E73-B8EC-F3C17F78EFCC}" type="parTrans" cxnId="{58800337-4F1D-498A-95B9-2C4CDB8BB37B}">
      <dgm:prSet/>
      <dgm:spPr/>
      <dgm:t>
        <a:bodyPr/>
        <a:lstStyle/>
        <a:p>
          <a:endParaRPr lang="zh-TW" altLang="en-US"/>
        </a:p>
      </dgm:t>
    </dgm:pt>
    <dgm:pt modelId="{55F1BC74-25E2-45B5-B00A-220B072F758B}" type="sibTrans" cxnId="{58800337-4F1D-498A-95B9-2C4CDB8BB37B}">
      <dgm:prSet/>
      <dgm:spPr/>
      <dgm:t>
        <a:bodyPr/>
        <a:lstStyle/>
        <a:p>
          <a:endParaRPr lang="zh-TW" altLang="en-US"/>
        </a:p>
      </dgm:t>
    </dgm:pt>
    <dgm:pt modelId="{CB6139AC-CB12-4BC2-B93B-6751F9A7CB16}">
      <dgm:prSet phldrT="[文字]" custT="1"/>
      <dgm:spPr>
        <a:solidFill>
          <a:schemeClr val="bg2">
            <a:lumMod val="50000"/>
          </a:schemeClr>
        </a:solidFill>
      </dgm:spPr>
      <dgm:t>
        <a:bodyPr/>
        <a:lstStyle/>
        <a:p>
          <a:r>
            <a:rPr lang="zh-TW" altLang="en-US" sz="3200" dirty="0" smtClean="0"/>
            <a:t>色取仁而行違</a:t>
          </a:r>
          <a:endParaRPr lang="zh-TW" altLang="en-US" sz="3200" dirty="0"/>
        </a:p>
      </dgm:t>
    </dgm:pt>
    <dgm:pt modelId="{DDF6397A-16AD-48B7-ABCE-D01DB676A36C}" type="parTrans" cxnId="{1A82DF0F-F3C6-419A-983C-4E4D75B47A7E}">
      <dgm:prSet/>
      <dgm:spPr/>
      <dgm:t>
        <a:bodyPr/>
        <a:lstStyle/>
        <a:p>
          <a:endParaRPr lang="zh-TW" altLang="en-US"/>
        </a:p>
      </dgm:t>
    </dgm:pt>
    <dgm:pt modelId="{70BC8573-6728-461F-94F0-9F2F0817AA35}" type="sibTrans" cxnId="{1A82DF0F-F3C6-419A-983C-4E4D75B47A7E}">
      <dgm:prSet/>
      <dgm:spPr/>
      <dgm:t>
        <a:bodyPr/>
        <a:lstStyle/>
        <a:p>
          <a:endParaRPr lang="zh-TW" altLang="en-US"/>
        </a:p>
      </dgm:t>
    </dgm:pt>
    <dgm:pt modelId="{32DDE92B-614F-4084-A240-91139D58AA5F}">
      <dgm:prSet phldrT="[文字]" custT="1"/>
      <dgm:spPr>
        <a:solidFill>
          <a:schemeClr val="bg2">
            <a:lumMod val="50000"/>
          </a:schemeClr>
        </a:solidFill>
      </dgm:spPr>
      <dgm:t>
        <a:bodyPr/>
        <a:lstStyle/>
        <a:p>
          <a:r>
            <a:rPr lang="zh-TW" altLang="en-US" sz="3200" dirty="0" smtClean="0"/>
            <a:t>居之不疑</a:t>
          </a:r>
          <a:endParaRPr lang="zh-TW" altLang="en-US" sz="3200" dirty="0"/>
        </a:p>
      </dgm:t>
    </dgm:pt>
    <dgm:pt modelId="{37A14684-CF08-4D67-A3A4-78E1A42A945F}" type="parTrans" cxnId="{43FE090E-8DE6-436F-9C26-22F359928691}">
      <dgm:prSet/>
      <dgm:spPr/>
      <dgm:t>
        <a:bodyPr/>
        <a:lstStyle/>
        <a:p>
          <a:endParaRPr lang="zh-TW" altLang="en-US"/>
        </a:p>
      </dgm:t>
    </dgm:pt>
    <dgm:pt modelId="{287BC95C-FB09-4A4E-A1E3-EAA5B9FF668F}" type="sibTrans" cxnId="{43FE090E-8DE6-436F-9C26-22F359928691}">
      <dgm:prSet/>
      <dgm:spPr/>
      <dgm:t>
        <a:bodyPr/>
        <a:lstStyle/>
        <a:p>
          <a:endParaRPr lang="zh-TW" altLang="en-US"/>
        </a:p>
      </dgm:t>
    </dgm:pt>
    <dgm:pt modelId="{AEC068FF-6D95-4D86-98A6-ED57AB224F87}" type="pres">
      <dgm:prSet presAssocID="{395B057D-629C-44E8-B5AF-C45E784FBDC6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38A31F1C-0774-4E75-995E-1B3100CDA08C}" type="pres">
      <dgm:prSet presAssocID="{346D7FD9-E4CD-4781-9661-00250165BAFB}" presName="root1" presStyleCnt="0"/>
      <dgm:spPr/>
    </dgm:pt>
    <dgm:pt modelId="{DC8B0123-8312-4220-9567-8E2FB3C9A780}" type="pres">
      <dgm:prSet presAssocID="{346D7FD9-E4CD-4781-9661-00250165BAFB}" presName="LevelOneTextNode" presStyleLbl="node0" presStyleIdx="0" presStyleCnt="2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DCFF09D1-4E0F-44A6-927C-A6694F5EBF14}" type="pres">
      <dgm:prSet presAssocID="{346D7FD9-E4CD-4781-9661-00250165BAFB}" presName="level2hierChild" presStyleCnt="0"/>
      <dgm:spPr/>
    </dgm:pt>
    <dgm:pt modelId="{700CC3D6-F12A-4F86-BF72-B6303F10B75D}" type="pres">
      <dgm:prSet presAssocID="{CE466B11-2754-42E0-ADC0-46A4D4C7A76E}" presName="conn2-1" presStyleLbl="parChTrans1D2" presStyleIdx="0" presStyleCnt="5"/>
      <dgm:spPr/>
      <dgm:t>
        <a:bodyPr/>
        <a:lstStyle/>
        <a:p>
          <a:endParaRPr lang="zh-TW" altLang="en-US"/>
        </a:p>
      </dgm:t>
    </dgm:pt>
    <dgm:pt modelId="{4AFD73F3-7B4C-4B4B-A2DA-71BD46654D1E}" type="pres">
      <dgm:prSet presAssocID="{CE466B11-2754-42E0-ADC0-46A4D4C7A76E}" presName="connTx" presStyleLbl="parChTrans1D2" presStyleIdx="0" presStyleCnt="5"/>
      <dgm:spPr/>
      <dgm:t>
        <a:bodyPr/>
        <a:lstStyle/>
        <a:p>
          <a:endParaRPr lang="zh-TW" altLang="en-US"/>
        </a:p>
      </dgm:t>
    </dgm:pt>
    <dgm:pt modelId="{199412E1-FABE-443D-B171-EF4F9ED1E2BA}" type="pres">
      <dgm:prSet presAssocID="{F523EC74-854F-4C38-9932-AB5CE67F3F53}" presName="root2" presStyleCnt="0"/>
      <dgm:spPr/>
    </dgm:pt>
    <dgm:pt modelId="{2445FA56-CBA5-497C-A2FC-BAB66CB3B9E5}" type="pres">
      <dgm:prSet presAssocID="{F523EC74-854F-4C38-9932-AB5CE67F3F53}" presName="LevelTwoTextNode" presStyleLbl="node2" presStyleIdx="0" presStyleCnt="5" custScaleX="163439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A809C322-854D-44EB-A098-54E417DFF62E}" type="pres">
      <dgm:prSet presAssocID="{F523EC74-854F-4C38-9932-AB5CE67F3F53}" presName="level3hierChild" presStyleCnt="0"/>
      <dgm:spPr/>
    </dgm:pt>
    <dgm:pt modelId="{94A813E9-74B4-49F1-AC86-AEB4FAD5F785}" type="pres">
      <dgm:prSet presAssocID="{8C36E80A-B53F-45E0-B440-ADA8C56D0F7B}" presName="conn2-1" presStyleLbl="parChTrans1D2" presStyleIdx="1" presStyleCnt="5"/>
      <dgm:spPr/>
      <dgm:t>
        <a:bodyPr/>
        <a:lstStyle/>
        <a:p>
          <a:endParaRPr lang="zh-TW" altLang="en-US"/>
        </a:p>
      </dgm:t>
    </dgm:pt>
    <dgm:pt modelId="{257B44D9-8818-4B3A-8909-2D17C7706CFF}" type="pres">
      <dgm:prSet presAssocID="{8C36E80A-B53F-45E0-B440-ADA8C56D0F7B}" presName="connTx" presStyleLbl="parChTrans1D2" presStyleIdx="1" presStyleCnt="5"/>
      <dgm:spPr/>
      <dgm:t>
        <a:bodyPr/>
        <a:lstStyle/>
        <a:p>
          <a:endParaRPr lang="zh-TW" altLang="en-US"/>
        </a:p>
      </dgm:t>
    </dgm:pt>
    <dgm:pt modelId="{2AE92D87-7BA8-43FD-8FE2-4CE1CCEFFBD3}" type="pres">
      <dgm:prSet presAssocID="{D17B6C88-59AC-403A-81D1-8258DDA6F530}" presName="root2" presStyleCnt="0"/>
      <dgm:spPr/>
    </dgm:pt>
    <dgm:pt modelId="{25B1A32C-3AFF-48C7-9CA5-0FDA4F2C85CC}" type="pres">
      <dgm:prSet presAssocID="{D17B6C88-59AC-403A-81D1-8258DDA6F530}" presName="LevelTwoTextNode" presStyleLbl="node2" presStyleIdx="1" presStyleCnt="5" custScaleX="163439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9BC50E1B-8163-4DD9-BE0E-052E4BE6EAAC}" type="pres">
      <dgm:prSet presAssocID="{D17B6C88-59AC-403A-81D1-8258DDA6F530}" presName="level3hierChild" presStyleCnt="0"/>
      <dgm:spPr/>
    </dgm:pt>
    <dgm:pt modelId="{28E34630-6757-4D47-936F-5ECBC6ABA113}" type="pres">
      <dgm:prSet presAssocID="{9B64DE6A-A598-486F-91B8-9C46BC83C7B6}" presName="conn2-1" presStyleLbl="parChTrans1D2" presStyleIdx="2" presStyleCnt="5"/>
      <dgm:spPr/>
      <dgm:t>
        <a:bodyPr/>
        <a:lstStyle/>
        <a:p>
          <a:endParaRPr lang="zh-TW" altLang="en-US"/>
        </a:p>
      </dgm:t>
    </dgm:pt>
    <dgm:pt modelId="{271D7747-0C7E-4ED4-BCCF-0C5AA8F6019C}" type="pres">
      <dgm:prSet presAssocID="{9B64DE6A-A598-486F-91B8-9C46BC83C7B6}" presName="connTx" presStyleLbl="parChTrans1D2" presStyleIdx="2" presStyleCnt="5"/>
      <dgm:spPr/>
      <dgm:t>
        <a:bodyPr/>
        <a:lstStyle/>
        <a:p>
          <a:endParaRPr lang="zh-TW" altLang="en-US"/>
        </a:p>
      </dgm:t>
    </dgm:pt>
    <dgm:pt modelId="{800CCA60-326A-4771-8621-89727E1CA333}" type="pres">
      <dgm:prSet presAssocID="{3ADD8E68-9F3A-474F-B36B-582D0B3F2CC3}" presName="root2" presStyleCnt="0"/>
      <dgm:spPr/>
    </dgm:pt>
    <dgm:pt modelId="{0591E688-0BB8-43FD-B620-043A83C5B962}" type="pres">
      <dgm:prSet presAssocID="{3ADD8E68-9F3A-474F-B36B-582D0B3F2CC3}" presName="LevelTwoTextNode" presStyleLbl="node2" presStyleIdx="2" presStyleCnt="5" custScaleX="163439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A137C7F9-2A9B-4BE0-B2E1-5705B0F377A7}" type="pres">
      <dgm:prSet presAssocID="{3ADD8E68-9F3A-474F-B36B-582D0B3F2CC3}" presName="level3hierChild" presStyleCnt="0"/>
      <dgm:spPr/>
    </dgm:pt>
    <dgm:pt modelId="{2FE5E1F0-3C6D-49B6-8C4A-EAAFF450B871}" type="pres">
      <dgm:prSet presAssocID="{D751A05C-6B18-4F68-B378-4D0E3131CFE9}" presName="root1" presStyleCnt="0"/>
      <dgm:spPr/>
    </dgm:pt>
    <dgm:pt modelId="{0D13CC39-A242-4C20-AB08-9D69B492C194}" type="pres">
      <dgm:prSet presAssocID="{D751A05C-6B18-4F68-B378-4D0E3131CFE9}" presName="LevelOneTextNode" presStyleLbl="node0" presStyleIdx="1" presStyleCnt="2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353D64FE-095A-4979-AEA7-6AA2D18D1776}" type="pres">
      <dgm:prSet presAssocID="{D751A05C-6B18-4F68-B378-4D0E3131CFE9}" presName="level2hierChild" presStyleCnt="0"/>
      <dgm:spPr/>
    </dgm:pt>
    <dgm:pt modelId="{A609D722-1D0D-4CF2-A436-EB2438DB908C}" type="pres">
      <dgm:prSet presAssocID="{DDF6397A-16AD-48B7-ABCE-D01DB676A36C}" presName="conn2-1" presStyleLbl="parChTrans1D2" presStyleIdx="3" presStyleCnt="5"/>
      <dgm:spPr/>
      <dgm:t>
        <a:bodyPr/>
        <a:lstStyle/>
        <a:p>
          <a:endParaRPr lang="zh-TW" altLang="en-US"/>
        </a:p>
      </dgm:t>
    </dgm:pt>
    <dgm:pt modelId="{C4A7E54E-DAC8-4909-BA20-99EF6C309338}" type="pres">
      <dgm:prSet presAssocID="{DDF6397A-16AD-48B7-ABCE-D01DB676A36C}" presName="connTx" presStyleLbl="parChTrans1D2" presStyleIdx="3" presStyleCnt="5"/>
      <dgm:spPr/>
      <dgm:t>
        <a:bodyPr/>
        <a:lstStyle/>
        <a:p>
          <a:endParaRPr lang="zh-TW" altLang="en-US"/>
        </a:p>
      </dgm:t>
    </dgm:pt>
    <dgm:pt modelId="{07EFD4E6-D355-4F98-99C5-725A5162FC07}" type="pres">
      <dgm:prSet presAssocID="{CB6139AC-CB12-4BC2-B93B-6751F9A7CB16}" presName="root2" presStyleCnt="0"/>
      <dgm:spPr/>
    </dgm:pt>
    <dgm:pt modelId="{A69686E1-1FAF-4455-BAF8-6AEFD822AEFF}" type="pres">
      <dgm:prSet presAssocID="{CB6139AC-CB12-4BC2-B93B-6751F9A7CB16}" presName="LevelTwoTextNode" presStyleLbl="node2" presStyleIdx="3" presStyleCnt="5" custScaleX="163439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1A0DB993-C8FC-4145-A948-7F6F400CD65E}" type="pres">
      <dgm:prSet presAssocID="{CB6139AC-CB12-4BC2-B93B-6751F9A7CB16}" presName="level3hierChild" presStyleCnt="0"/>
      <dgm:spPr/>
    </dgm:pt>
    <dgm:pt modelId="{E479A02A-0B1E-4659-8FD1-DB2D12233C38}" type="pres">
      <dgm:prSet presAssocID="{37A14684-CF08-4D67-A3A4-78E1A42A945F}" presName="conn2-1" presStyleLbl="parChTrans1D2" presStyleIdx="4" presStyleCnt="5"/>
      <dgm:spPr/>
      <dgm:t>
        <a:bodyPr/>
        <a:lstStyle/>
        <a:p>
          <a:endParaRPr lang="zh-TW" altLang="en-US"/>
        </a:p>
      </dgm:t>
    </dgm:pt>
    <dgm:pt modelId="{44DD0A5B-350B-4E25-AFE6-050A638081C5}" type="pres">
      <dgm:prSet presAssocID="{37A14684-CF08-4D67-A3A4-78E1A42A945F}" presName="connTx" presStyleLbl="parChTrans1D2" presStyleIdx="4" presStyleCnt="5"/>
      <dgm:spPr/>
      <dgm:t>
        <a:bodyPr/>
        <a:lstStyle/>
        <a:p>
          <a:endParaRPr lang="zh-TW" altLang="en-US"/>
        </a:p>
      </dgm:t>
    </dgm:pt>
    <dgm:pt modelId="{1746742B-055F-465D-8DA3-085D5796782F}" type="pres">
      <dgm:prSet presAssocID="{32DDE92B-614F-4084-A240-91139D58AA5F}" presName="root2" presStyleCnt="0"/>
      <dgm:spPr/>
    </dgm:pt>
    <dgm:pt modelId="{17F416D0-8DFE-430F-81AC-F78DEAB39338}" type="pres">
      <dgm:prSet presAssocID="{32DDE92B-614F-4084-A240-91139D58AA5F}" presName="LevelTwoTextNode" presStyleLbl="node2" presStyleIdx="4" presStyleCnt="5" custScaleX="163439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BE93453A-E484-4479-B428-52ED16F3A9D4}" type="pres">
      <dgm:prSet presAssocID="{32DDE92B-614F-4084-A240-91139D58AA5F}" presName="level3hierChild" presStyleCnt="0"/>
      <dgm:spPr/>
    </dgm:pt>
  </dgm:ptLst>
  <dgm:cxnLst>
    <dgm:cxn modelId="{65BA77B6-4A69-4310-910D-A87190EBA20F}" type="presOf" srcId="{8C36E80A-B53F-45E0-B440-ADA8C56D0F7B}" destId="{94A813E9-74B4-49F1-AC86-AEB4FAD5F785}" srcOrd="0" destOrd="0" presId="urn:microsoft.com/office/officeart/2005/8/layout/hierarchy2"/>
    <dgm:cxn modelId="{1736D924-66C6-40CD-A1C9-7688355900DD}" type="presOf" srcId="{395B057D-629C-44E8-B5AF-C45E784FBDC6}" destId="{AEC068FF-6D95-4D86-98A6-ED57AB224F87}" srcOrd="0" destOrd="0" presId="urn:microsoft.com/office/officeart/2005/8/layout/hierarchy2"/>
    <dgm:cxn modelId="{1A82DF0F-F3C6-419A-983C-4E4D75B47A7E}" srcId="{D751A05C-6B18-4F68-B378-4D0E3131CFE9}" destId="{CB6139AC-CB12-4BC2-B93B-6751F9A7CB16}" srcOrd="0" destOrd="0" parTransId="{DDF6397A-16AD-48B7-ABCE-D01DB676A36C}" sibTransId="{70BC8573-6728-461F-94F0-9F2F0817AA35}"/>
    <dgm:cxn modelId="{564B15CE-AEDB-4469-8384-D643128BFAD9}" type="presOf" srcId="{37A14684-CF08-4D67-A3A4-78E1A42A945F}" destId="{44DD0A5B-350B-4E25-AFE6-050A638081C5}" srcOrd="1" destOrd="0" presId="urn:microsoft.com/office/officeart/2005/8/layout/hierarchy2"/>
    <dgm:cxn modelId="{BBE6F8AB-9FF7-4C4E-84A5-C9BFB816DDB2}" type="presOf" srcId="{F523EC74-854F-4C38-9932-AB5CE67F3F53}" destId="{2445FA56-CBA5-497C-A2FC-BAB66CB3B9E5}" srcOrd="0" destOrd="0" presId="urn:microsoft.com/office/officeart/2005/8/layout/hierarchy2"/>
    <dgm:cxn modelId="{43FE090E-8DE6-436F-9C26-22F359928691}" srcId="{D751A05C-6B18-4F68-B378-4D0E3131CFE9}" destId="{32DDE92B-614F-4084-A240-91139D58AA5F}" srcOrd="1" destOrd="0" parTransId="{37A14684-CF08-4D67-A3A4-78E1A42A945F}" sibTransId="{287BC95C-FB09-4A4E-A1E3-EAA5B9FF668F}"/>
    <dgm:cxn modelId="{30CD0D1B-9127-490C-8408-1E8B4F315B2A}" srcId="{346D7FD9-E4CD-4781-9661-00250165BAFB}" destId="{F523EC74-854F-4C38-9932-AB5CE67F3F53}" srcOrd="0" destOrd="0" parTransId="{CE466B11-2754-42E0-ADC0-46A4D4C7A76E}" sibTransId="{BD890492-EBEA-4F70-AAC5-9A434FB54D4B}"/>
    <dgm:cxn modelId="{687A2911-9CCA-4115-8F4A-1E3DE1E7F141}" type="presOf" srcId="{D17B6C88-59AC-403A-81D1-8258DDA6F530}" destId="{25B1A32C-3AFF-48C7-9CA5-0FDA4F2C85CC}" srcOrd="0" destOrd="0" presId="urn:microsoft.com/office/officeart/2005/8/layout/hierarchy2"/>
    <dgm:cxn modelId="{8460D05E-0113-4CE1-AC9B-D1133CC41D13}" type="presOf" srcId="{3ADD8E68-9F3A-474F-B36B-582D0B3F2CC3}" destId="{0591E688-0BB8-43FD-B620-043A83C5B962}" srcOrd="0" destOrd="0" presId="urn:microsoft.com/office/officeart/2005/8/layout/hierarchy2"/>
    <dgm:cxn modelId="{531760A4-1F8E-4DE0-98BF-8F884F2917E3}" type="presOf" srcId="{37A14684-CF08-4D67-A3A4-78E1A42A945F}" destId="{E479A02A-0B1E-4659-8FD1-DB2D12233C38}" srcOrd="0" destOrd="0" presId="urn:microsoft.com/office/officeart/2005/8/layout/hierarchy2"/>
    <dgm:cxn modelId="{05DB2CF1-AC1B-43C3-94C4-7E285A5DE729}" srcId="{346D7FD9-E4CD-4781-9661-00250165BAFB}" destId="{D17B6C88-59AC-403A-81D1-8258DDA6F530}" srcOrd="1" destOrd="0" parTransId="{8C36E80A-B53F-45E0-B440-ADA8C56D0F7B}" sibTransId="{5A0D0B6F-0594-4ADD-805D-947265F63500}"/>
    <dgm:cxn modelId="{CF1CDD5F-8E67-4B56-9191-F531B5F0C91A}" srcId="{395B057D-629C-44E8-B5AF-C45E784FBDC6}" destId="{346D7FD9-E4CD-4781-9661-00250165BAFB}" srcOrd="0" destOrd="0" parTransId="{B15FF9FC-BA2C-46DD-978F-A181545A9FAF}" sibTransId="{E1BD67E0-62B3-476E-A421-AFB5275DCB3F}"/>
    <dgm:cxn modelId="{0368776E-A32C-42FD-BA1F-273EDC778B62}" type="presOf" srcId="{DDF6397A-16AD-48B7-ABCE-D01DB676A36C}" destId="{C4A7E54E-DAC8-4909-BA20-99EF6C309338}" srcOrd="1" destOrd="0" presId="urn:microsoft.com/office/officeart/2005/8/layout/hierarchy2"/>
    <dgm:cxn modelId="{B61593CD-5D8A-40E5-97E7-4F412EAD07BA}" type="presOf" srcId="{CE466B11-2754-42E0-ADC0-46A4D4C7A76E}" destId="{4AFD73F3-7B4C-4B4B-A2DA-71BD46654D1E}" srcOrd="1" destOrd="0" presId="urn:microsoft.com/office/officeart/2005/8/layout/hierarchy2"/>
    <dgm:cxn modelId="{140DBA8A-106A-40A4-96E0-2BF2EE73D957}" type="presOf" srcId="{346D7FD9-E4CD-4781-9661-00250165BAFB}" destId="{DC8B0123-8312-4220-9567-8E2FB3C9A780}" srcOrd="0" destOrd="0" presId="urn:microsoft.com/office/officeart/2005/8/layout/hierarchy2"/>
    <dgm:cxn modelId="{4C3E35BF-5680-4422-955C-0EAF0F82FB13}" type="presOf" srcId="{DDF6397A-16AD-48B7-ABCE-D01DB676A36C}" destId="{A609D722-1D0D-4CF2-A436-EB2438DB908C}" srcOrd="0" destOrd="0" presId="urn:microsoft.com/office/officeart/2005/8/layout/hierarchy2"/>
    <dgm:cxn modelId="{91F7F323-DADE-40F7-9675-E32B24274BE7}" type="presOf" srcId="{9B64DE6A-A598-486F-91B8-9C46BC83C7B6}" destId="{271D7747-0C7E-4ED4-BCCF-0C5AA8F6019C}" srcOrd="1" destOrd="0" presId="urn:microsoft.com/office/officeart/2005/8/layout/hierarchy2"/>
    <dgm:cxn modelId="{97D5FB10-A7A8-4607-97F1-74A0AE00E08E}" type="presOf" srcId="{D751A05C-6B18-4F68-B378-4D0E3131CFE9}" destId="{0D13CC39-A242-4C20-AB08-9D69B492C194}" srcOrd="0" destOrd="0" presId="urn:microsoft.com/office/officeart/2005/8/layout/hierarchy2"/>
    <dgm:cxn modelId="{285A2197-0E43-4EC8-86A6-436D130457EC}" type="presOf" srcId="{8C36E80A-B53F-45E0-B440-ADA8C56D0F7B}" destId="{257B44D9-8818-4B3A-8909-2D17C7706CFF}" srcOrd="1" destOrd="0" presId="urn:microsoft.com/office/officeart/2005/8/layout/hierarchy2"/>
    <dgm:cxn modelId="{2E31E44F-9232-4DFC-8555-BC0D5F7F0670}" type="presOf" srcId="{32DDE92B-614F-4084-A240-91139D58AA5F}" destId="{17F416D0-8DFE-430F-81AC-F78DEAB39338}" srcOrd="0" destOrd="0" presId="urn:microsoft.com/office/officeart/2005/8/layout/hierarchy2"/>
    <dgm:cxn modelId="{CFBA94A2-32A3-42D8-96F9-304207921A02}" type="presOf" srcId="{9B64DE6A-A598-486F-91B8-9C46BC83C7B6}" destId="{28E34630-6757-4D47-936F-5ECBC6ABA113}" srcOrd="0" destOrd="0" presId="urn:microsoft.com/office/officeart/2005/8/layout/hierarchy2"/>
    <dgm:cxn modelId="{58800337-4F1D-498A-95B9-2C4CDB8BB37B}" srcId="{395B057D-629C-44E8-B5AF-C45E784FBDC6}" destId="{D751A05C-6B18-4F68-B378-4D0E3131CFE9}" srcOrd="1" destOrd="0" parTransId="{4129FE86-9B9F-4E73-B8EC-F3C17F78EFCC}" sibTransId="{55F1BC74-25E2-45B5-B00A-220B072F758B}"/>
    <dgm:cxn modelId="{19FFCFA7-302D-463D-A870-C63401778AAC}" type="presOf" srcId="{CB6139AC-CB12-4BC2-B93B-6751F9A7CB16}" destId="{A69686E1-1FAF-4455-BAF8-6AEFD822AEFF}" srcOrd="0" destOrd="0" presId="urn:microsoft.com/office/officeart/2005/8/layout/hierarchy2"/>
    <dgm:cxn modelId="{684A56C5-7883-4F85-AA8E-52F8428723B8}" type="presOf" srcId="{CE466B11-2754-42E0-ADC0-46A4D4C7A76E}" destId="{700CC3D6-F12A-4F86-BF72-B6303F10B75D}" srcOrd="0" destOrd="0" presId="urn:microsoft.com/office/officeart/2005/8/layout/hierarchy2"/>
    <dgm:cxn modelId="{005AE25A-CBD1-426A-AFA1-5F124291B712}" srcId="{346D7FD9-E4CD-4781-9661-00250165BAFB}" destId="{3ADD8E68-9F3A-474F-B36B-582D0B3F2CC3}" srcOrd="2" destOrd="0" parTransId="{9B64DE6A-A598-486F-91B8-9C46BC83C7B6}" sibTransId="{6B752E16-E566-4618-8B8D-AC7D39EFD4C1}"/>
    <dgm:cxn modelId="{D5DA92B9-E34C-4FEB-8304-2811BB8F237B}" type="presParOf" srcId="{AEC068FF-6D95-4D86-98A6-ED57AB224F87}" destId="{38A31F1C-0774-4E75-995E-1B3100CDA08C}" srcOrd="0" destOrd="0" presId="urn:microsoft.com/office/officeart/2005/8/layout/hierarchy2"/>
    <dgm:cxn modelId="{86BAF66D-BF1B-4D74-98CC-FB4414D8D057}" type="presParOf" srcId="{38A31F1C-0774-4E75-995E-1B3100CDA08C}" destId="{DC8B0123-8312-4220-9567-8E2FB3C9A780}" srcOrd="0" destOrd="0" presId="urn:microsoft.com/office/officeart/2005/8/layout/hierarchy2"/>
    <dgm:cxn modelId="{5E5E165C-596C-44CE-934F-64BD5A353361}" type="presParOf" srcId="{38A31F1C-0774-4E75-995E-1B3100CDA08C}" destId="{DCFF09D1-4E0F-44A6-927C-A6694F5EBF14}" srcOrd="1" destOrd="0" presId="urn:microsoft.com/office/officeart/2005/8/layout/hierarchy2"/>
    <dgm:cxn modelId="{32C92B1D-5236-4836-9125-F0F660065095}" type="presParOf" srcId="{DCFF09D1-4E0F-44A6-927C-A6694F5EBF14}" destId="{700CC3D6-F12A-4F86-BF72-B6303F10B75D}" srcOrd="0" destOrd="0" presId="urn:microsoft.com/office/officeart/2005/8/layout/hierarchy2"/>
    <dgm:cxn modelId="{E5CBF78F-72E5-4DD4-9018-BC2DCA5E1430}" type="presParOf" srcId="{700CC3D6-F12A-4F86-BF72-B6303F10B75D}" destId="{4AFD73F3-7B4C-4B4B-A2DA-71BD46654D1E}" srcOrd="0" destOrd="0" presId="urn:microsoft.com/office/officeart/2005/8/layout/hierarchy2"/>
    <dgm:cxn modelId="{D3FC4F6E-97A5-438A-A3E0-96443AE703DA}" type="presParOf" srcId="{DCFF09D1-4E0F-44A6-927C-A6694F5EBF14}" destId="{199412E1-FABE-443D-B171-EF4F9ED1E2BA}" srcOrd="1" destOrd="0" presId="urn:microsoft.com/office/officeart/2005/8/layout/hierarchy2"/>
    <dgm:cxn modelId="{B310294E-FFB4-45F1-872D-4404BE542C38}" type="presParOf" srcId="{199412E1-FABE-443D-B171-EF4F9ED1E2BA}" destId="{2445FA56-CBA5-497C-A2FC-BAB66CB3B9E5}" srcOrd="0" destOrd="0" presId="urn:microsoft.com/office/officeart/2005/8/layout/hierarchy2"/>
    <dgm:cxn modelId="{DAF068DD-2161-40CF-A2CB-F55D45F13CFB}" type="presParOf" srcId="{199412E1-FABE-443D-B171-EF4F9ED1E2BA}" destId="{A809C322-854D-44EB-A098-54E417DFF62E}" srcOrd="1" destOrd="0" presId="urn:microsoft.com/office/officeart/2005/8/layout/hierarchy2"/>
    <dgm:cxn modelId="{43BFE842-8BD8-4675-9B24-0A55B3EF782E}" type="presParOf" srcId="{DCFF09D1-4E0F-44A6-927C-A6694F5EBF14}" destId="{94A813E9-74B4-49F1-AC86-AEB4FAD5F785}" srcOrd="2" destOrd="0" presId="urn:microsoft.com/office/officeart/2005/8/layout/hierarchy2"/>
    <dgm:cxn modelId="{4F72CDB7-E744-420C-AFE3-A951487602ED}" type="presParOf" srcId="{94A813E9-74B4-49F1-AC86-AEB4FAD5F785}" destId="{257B44D9-8818-4B3A-8909-2D17C7706CFF}" srcOrd="0" destOrd="0" presId="urn:microsoft.com/office/officeart/2005/8/layout/hierarchy2"/>
    <dgm:cxn modelId="{188CDC70-C617-4C2E-9980-C71B2540DAA6}" type="presParOf" srcId="{DCFF09D1-4E0F-44A6-927C-A6694F5EBF14}" destId="{2AE92D87-7BA8-43FD-8FE2-4CE1CCEFFBD3}" srcOrd="3" destOrd="0" presId="urn:microsoft.com/office/officeart/2005/8/layout/hierarchy2"/>
    <dgm:cxn modelId="{36FC3F46-8E17-4EF8-9414-ACB9E4103231}" type="presParOf" srcId="{2AE92D87-7BA8-43FD-8FE2-4CE1CCEFFBD3}" destId="{25B1A32C-3AFF-48C7-9CA5-0FDA4F2C85CC}" srcOrd="0" destOrd="0" presId="urn:microsoft.com/office/officeart/2005/8/layout/hierarchy2"/>
    <dgm:cxn modelId="{1E2BE906-916D-4F46-ACD2-78FC2D6B2224}" type="presParOf" srcId="{2AE92D87-7BA8-43FD-8FE2-4CE1CCEFFBD3}" destId="{9BC50E1B-8163-4DD9-BE0E-052E4BE6EAAC}" srcOrd="1" destOrd="0" presId="urn:microsoft.com/office/officeart/2005/8/layout/hierarchy2"/>
    <dgm:cxn modelId="{F757C8A8-EA5A-4DA1-ABE4-80F353C01592}" type="presParOf" srcId="{DCFF09D1-4E0F-44A6-927C-A6694F5EBF14}" destId="{28E34630-6757-4D47-936F-5ECBC6ABA113}" srcOrd="4" destOrd="0" presId="urn:microsoft.com/office/officeart/2005/8/layout/hierarchy2"/>
    <dgm:cxn modelId="{4418BF41-99F0-4503-9F01-2089C44748C2}" type="presParOf" srcId="{28E34630-6757-4D47-936F-5ECBC6ABA113}" destId="{271D7747-0C7E-4ED4-BCCF-0C5AA8F6019C}" srcOrd="0" destOrd="0" presId="urn:microsoft.com/office/officeart/2005/8/layout/hierarchy2"/>
    <dgm:cxn modelId="{4D97BEB9-032A-404C-8466-B5AC345B4361}" type="presParOf" srcId="{DCFF09D1-4E0F-44A6-927C-A6694F5EBF14}" destId="{800CCA60-326A-4771-8621-89727E1CA333}" srcOrd="5" destOrd="0" presId="urn:microsoft.com/office/officeart/2005/8/layout/hierarchy2"/>
    <dgm:cxn modelId="{96CE2104-506E-4DF1-9E66-105E9D4CF6D1}" type="presParOf" srcId="{800CCA60-326A-4771-8621-89727E1CA333}" destId="{0591E688-0BB8-43FD-B620-043A83C5B962}" srcOrd="0" destOrd="0" presId="urn:microsoft.com/office/officeart/2005/8/layout/hierarchy2"/>
    <dgm:cxn modelId="{3FED2BDE-8CCB-4ECE-AD94-FEE03E4DC16A}" type="presParOf" srcId="{800CCA60-326A-4771-8621-89727E1CA333}" destId="{A137C7F9-2A9B-4BE0-B2E1-5705B0F377A7}" srcOrd="1" destOrd="0" presId="urn:microsoft.com/office/officeart/2005/8/layout/hierarchy2"/>
    <dgm:cxn modelId="{69E69B90-3BF4-4962-9F19-9D49516261EB}" type="presParOf" srcId="{AEC068FF-6D95-4D86-98A6-ED57AB224F87}" destId="{2FE5E1F0-3C6D-49B6-8C4A-EAAFF450B871}" srcOrd="1" destOrd="0" presId="urn:microsoft.com/office/officeart/2005/8/layout/hierarchy2"/>
    <dgm:cxn modelId="{238DCD7E-26E2-4D98-824C-985F055B2366}" type="presParOf" srcId="{2FE5E1F0-3C6D-49B6-8C4A-EAAFF450B871}" destId="{0D13CC39-A242-4C20-AB08-9D69B492C194}" srcOrd="0" destOrd="0" presId="urn:microsoft.com/office/officeart/2005/8/layout/hierarchy2"/>
    <dgm:cxn modelId="{C9BF7207-7222-4322-9E37-27C5CED446BD}" type="presParOf" srcId="{2FE5E1F0-3C6D-49B6-8C4A-EAAFF450B871}" destId="{353D64FE-095A-4979-AEA7-6AA2D18D1776}" srcOrd="1" destOrd="0" presId="urn:microsoft.com/office/officeart/2005/8/layout/hierarchy2"/>
    <dgm:cxn modelId="{3A01FD99-BEE5-4204-AEA3-26C81DD694DB}" type="presParOf" srcId="{353D64FE-095A-4979-AEA7-6AA2D18D1776}" destId="{A609D722-1D0D-4CF2-A436-EB2438DB908C}" srcOrd="0" destOrd="0" presId="urn:microsoft.com/office/officeart/2005/8/layout/hierarchy2"/>
    <dgm:cxn modelId="{1A78C0F2-2BE4-4DB5-A100-14967C514DA9}" type="presParOf" srcId="{A609D722-1D0D-4CF2-A436-EB2438DB908C}" destId="{C4A7E54E-DAC8-4909-BA20-99EF6C309338}" srcOrd="0" destOrd="0" presId="urn:microsoft.com/office/officeart/2005/8/layout/hierarchy2"/>
    <dgm:cxn modelId="{7F4F469D-E36F-4829-89B7-4AD0EDCF7DDD}" type="presParOf" srcId="{353D64FE-095A-4979-AEA7-6AA2D18D1776}" destId="{07EFD4E6-D355-4F98-99C5-725A5162FC07}" srcOrd="1" destOrd="0" presId="urn:microsoft.com/office/officeart/2005/8/layout/hierarchy2"/>
    <dgm:cxn modelId="{1CA1618B-D240-4844-8043-C40F757BF504}" type="presParOf" srcId="{07EFD4E6-D355-4F98-99C5-725A5162FC07}" destId="{A69686E1-1FAF-4455-BAF8-6AEFD822AEFF}" srcOrd="0" destOrd="0" presId="urn:microsoft.com/office/officeart/2005/8/layout/hierarchy2"/>
    <dgm:cxn modelId="{37C83012-37C3-4C03-9712-B0571695F99B}" type="presParOf" srcId="{07EFD4E6-D355-4F98-99C5-725A5162FC07}" destId="{1A0DB993-C8FC-4145-A948-7F6F400CD65E}" srcOrd="1" destOrd="0" presId="urn:microsoft.com/office/officeart/2005/8/layout/hierarchy2"/>
    <dgm:cxn modelId="{75497709-7EBF-4829-88B0-9BABE10042DB}" type="presParOf" srcId="{353D64FE-095A-4979-AEA7-6AA2D18D1776}" destId="{E479A02A-0B1E-4659-8FD1-DB2D12233C38}" srcOrd="2" destOrd="0" presId="urn:microsoft.com/office/officeart/2005/8/layout/hierarchy2"/>
    <dgm:cxn modelId="{F323D8A1-CA5D-4F3A-9E6C-EFB47AE3EB43}" type="presParOf" srcId="{E479A02A-0B1E-4659-8FD1-DB2D12233C38}" destId="{44DD0A5B-350B-4E25-AFE6-050A638081C5}" srcOrd="0" destOrd="0" presId="urn:microsoft.com/office/officeart/2005/8/layout/hierarchy2"/>
    <dgm:cxn modelId="{1EE06387-C5B0-45C8-B1B2-B5BA2815F3EE}" type="presParOf" srcId="{353D64FE-095A-4979-AEA7-6AA2D18D1776}" destId="{1746742B-055F-465D-8DA3-085D5796782F}" srcOrd="3" destOrd="0" presId="urn:microsoft.com/office/officeart/2005/8/layout/hierarchy2"/>
    <dgm:cxn modelId="{8FFCE683-F90A-417B-9C21-4105B07047B5}" type="presParOf" srcId="{1746742B-055F-465D-8DA3-085D5796782F}" destId="{17F416D0-8DFE-430F-81AC-F78DEAB39338}" srcOrd="0" destOrd="0" presId="urn:microsoft.com/office/officeart/2005/8/layout/hierarchy2"/>
    <dgm:cxn modelId="{BF87B974-3690-4C76-B54B-850C1EE03307}" type="presParOf" srcId="{1746742B-055F-465D-8DA3-085D5796782F}" destId="{BE93453A-E484-4479-B428-52ED16F3A9D4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BAF8FBE5-69A3-457E-B18A-6F22157E2334}" type="doc">
      <dgm:prSet loTypeId="urn:microsoft.com/office/officeart/2005/8/layout/hierarchy2" loCatId="hierarchy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zh-TW" altLang="en-US"/>
        </a:p>
      </dgm:t>
    </dgm:pt>
    <dgm:pt modelId="{FC5FD010-8D9F-4335-B1B6-28392F2E523D}">
      <dgm:prSet phldrT="[文字]" custT="1"/>
      <dgm:spPr/>
      <dgm:t>
        <a:bodyPr/>
        <a:lstStyle/>
        <a:p>
          <a:pPr>
            <a:lnSpc>
              <a:spcPts val="3840"/>
            </a:lnSpc>
            <a:spcAft>
              <a:spcPts val="0"/>
            </a:spcAft>
          </a:pPr>
          <a:r>
            <a:rPr lang="zh-TW" altLang="en-US" sz="3200" dirty="0" smtClean="0"/>
            <a:t>桓公</a:t>
          </a:r>
          <a:endParaRPr lang="en-US" altLang="zh-TW" sz="3200" dirty="0" smtClean="0"/>
        </a:p>
        <a:p>
          <a:pPr>
            <a:lnSpc>
              <a:spcPts val="3840"/>
            </a:lnSpc>
            <a:spcAft>
              <a:spcPts val="0"/>
            </a:spcAft>
          </a:pPr>
          <a:r>
            <a:rPr lang="zh-TW" altLang="zh-TW" sz="2800" dirty="0" smtClean="0"/>
            <a:t>前</a:t>
          </a:r>
          <a:r>
            <a:rPr lang="en-US" altLang="zh-TW" sz="2800" dirty="0" smtClean="0"/>
            <a:t>712-</a:t>
          </a:r>
          <a:r>
            <a:rPr lang="zh-TW" altLang="zh-TW" sz="2800" dirty="0" smtClean="0"/>
            <a:t>前</a:t>
          </a:r>
          <a:r>
            <a:rPr lang="en-US" altLang="zh-TW" sz="2800" dirty="0" smtClean="0"/>
            <a:t>694</a:t>
          </a:r>
          <a:endParaRPr lang="zh-TW" altLang="en-US" sz="2800" dirty="0"/>
        </a:p>
      </dgm:t>
    </dgm:pt>
    <dgm:pt modelId="{5F576E67-61F1-466A-8ACF-95AFBA5C9842}" type="parTrans" cxnId="{F56FB424-E01E-4295-A14F-714FD849D971}">
      <dgm:prSet/>
      <dgm:spPr/>
      <dgm:t>
        <a:bodyPr/>
        <a:lstStyle/>
        <a:p>
          <a:endParaRPr lang="zh-TW" altLang="en-US"/>
        </a:p>
      </dgm:t>
    </dgm:pt>
    <dgm:pt modelId="{A3B15C9D-A7C1-44A5-8423-DD5DFA34606B}" type="sibTrans" cxnId="{F56FB424-E01E-4295-A14F-714FD849D971}">
      <dgm:prSet/>
      <dgm:spPr/>
      <dgm:t>
        <a:bodyPr/>
        <a:lstStyle/>
        <a:p>
          <a:endParaRPr lang="zh-TW" altLang="en-US"/>
        </a:p>
      </dgm:t>
    </dgm:pt>
    <dgm:pt modelId="{1E1579BE-E1AB-4691-85FB-739368052ECE}">
      <dgm:prSet phldrT="[文字]" custT="1"/>
      <dgm:spPr>
        <a:solidFill>
          <a:schemeClr val="accent1"/>
        </a:solidFill>
      </dgm:spPr>
      <dgm:t>
        <a:bodyPr/>
        <a:lstStyle/>
        <a:p>
          <a:pPr>
            <a:lnSpc>
              <a:spcPts val="2760"/>
            </a:lnSpc>
            <a:spcAft>
              <a:spcPts val="0"/>
            </a:spcAft>
          </a:pPr>
          <a:r>
            <a:rPr lang="zh-TW" altLang="en-US" sz="2800" dirty="0" smtClean="0"/>
            <a:t>同</a:t>
          </a:r>
          <a:r>
            <a:rPr lang="en-US" altLang="zh-TW" sz="2800" dirty="0" smtClean="0"/>
            <a:t>(</a:t>
          </a:r>
          <a:r>
            <a:rPr lang="zh-TW" altLang="en-US" sz="2800" dirty="0" smtClean="0"/>
            <a:t>莊公</a:t>
          </a:r>
          <a:r>
            <a:rPr lang="en-US" altLang="zh-TW" sz="2800" dirty="0" smtClean="0"/>
            <a:t>)</a:t>
          </a:r>
        </a:p>
        <a:p>
          <a:pPr>
            <a:lnSpc>
              <a:spcPts val="2760"/>
            </a:lnSpc>
            <a:spcAft>
              <a:spcPts val="0"/>
            </a:spcAft>
          </a:pPr>
          <a:r>
            <a:rPr lang="zh-TW" altLang="zh-TW" sz="2800" dirty="0" smtClean="0"/>
            <a:t>前</a:t>
          </a:r>
          <a:r>
            <a:rPr lang="en-US" altLang="zh-TW" sz="2800" dirty="0" smtClean="0"/>
            <a:t>662</a:t>
          </a:r>
          <a:endParaRPr lang="zh-TW" altLang="en-US" sz="2800" dirty="0"/>
        </a:p>
      </dgm:t>
    </dgm:pt>
    <dgm:pt modelId="{3A5DBEA9-3FA7-47B0-90CF-0BC1F59F0A4B}" type="parTrans" cxnId="{CB8BD5B6-037C-44CE-9D65-1D0D132B48AB}">
      <dgm:prSet/>
      <dgm:spPr/>
      <dgm:t>
        <a:bodyPr/>
        <a:lstStyle/>
        <a:p>
          <a:endParaRPr lang="zh-TW" altLang="en-US"/>
        </a:p>
      </dgm:t>
    </dgm:pt>
    <dgm:pt modelId="{714C6042-BE11-4BBD-8702-2BAEBC521490}" type="sibTrans" cxnId="{CB8BD5B6-037C-44CE-9D65-1D0D132B48AB}">
      <dgm:prSet/>
      <dgm:spPr/>
      <dgm:t>
        <a:bodyPr/>
        <a:lstStyle/>
        <a:p>
          <a:endParaRPr lang="zh-TW" altLang="en-US"/>
        </a:p>
      </dgm:t>
    </dgm:pt>
    <dgm:pt modelId="{60898536-AAC0-47F9-A415-1890EE66383E}">
      <dgm:prSet phldrT="[文字]" custT="1"/>
      <dgm:spPr>
        <a:solidFill>
          <a:srgbClr val="C00000"/>
        </a:solidFill>
      </dgm:spPr>
      <dgm:t>
        <a:bodyPr/>
        <a:lstStyle/>
        <a:p>
          <a:r>
            <a:rPr lang="zh-TW" altLang="en-US" sz="2800" dirty="0" smtClean="0"/>
            <a:t>季康子</a:t>
          </a:r>
          <a:endParaRPr lang="zh-TW" altLang="en-US" sz="2800" dirty="0"/>
        </a:p>
      </dgm:t>
    </dgm:pt>
    <dgm:pt modelId="{22B012B2-78CA-45DD-A7AA-1E7C0315EE99}" type="parTrans" cxnId="{C81551D0-ABD1-4088-B3BC-0095C7F36614}">
      <dgm:prSet/>
      <dgm:spPr/>
      <dgm:t>
        <a:bodyPr/>
        <a:lstStyle/>
        <a:p>
          <a:endParaRPr lang="zh-TW" altLang="en-US"/>
        </a:p>
      </dgm:t>
    </dgm:pt>
    <dgm:pt modelId="{966A3CC0-4DF3-4A4C-BBA6-70C100E58BC4}" type="sibTrans" cxnId="{C81551D0-ABD1-4088-B3BC-0095C7F36614}">
      <dgm:prSet/>
      <dgm:spPr/>
      <dgm:t>
        <a:bodyPr/>
        <a:lstStyle/>
        <a:p>
          <a:endParaRPr lang="zh-TW" altLang="en-US"/>
        </a:p>
      </dgm:t>
    </dgm:pt>
    <dgm:pt modelId="{E338A447-EE57-4561-8586-C35CA14A67C0}">
      <dgm:prSet phldrT="[文字]" custT="1"/>
      <dgm:spPr>
        <a:solidFill>
          <a:schemeClr val="accent5">
            <a:lumMod val="75000"/>
          </a:schemeClr>
        </a:solidFill>
      </dgm:spPr>
      <dgm:t>
        <a:bodyPr/>
        <a:lstStyle/>
        <a:p>
          <a:r>
            <a:rPr lang="zh-TW" altLang="en-US" sz="2800" dirty="0" smtClean="0"/>
            <a:t>慶父</a:t>
          </a:r>
          <a:r>
            <a:rPr lang="en-US" altLang="zh-TW" sz="2800" dirty="0" smtClean="0"/>
            <a:t>(</a:t>
          </a:r>
          <a:r>
            <a:rPr lang="zh-TW" altLang="en-US" sz="2800" dirty="0" smtClean="0"/>
            <a:t>孟孫氏</a:t>
          </a:r>
          <a:r>
            <a:rPr lang="en-US" altLang="zh-TW" sz="2800" dirty="0" smtClean="0"/>
            <a:t>)</a:t>
          </a:r>
          <a:endParaRPr lang="zh-TW" altLang="en-US" sz="2800" dirty="0"/>
        </a:p>
      </dgm:t>
    </dgm:pt>
    <dgm:pt modelId="{29F6807C-55EA-4F84-B24D-45A9B12799B0}" type="parTrans" cxnId="{87BA6479-3C8C-4604-B2D4-57A6B466BDD1}">
      <dgm:prSet/>
      <dgm:spPr/>
      <dgm:t>
        <a:bodyPr/>
        <a:lstStyle/>
        <a:p>
          <a:endParaRPr lang="zh-TW" altLang="en-US"/>
        </a:p>
      </dgm:t>
    </dgm:pt>
    <dgm:pt modelId="{6194660F-3FAF-48BC-8BD0-FE68388FE00E}" type="sibTrans" cxnId="{87BA6479-3C8C-4604-B2D4-57A6B466BDD1}">
      <dgm:prSet/>
      <dgm:spPr/>
      <dgm:t>
        <a:bodyPr/>
        <a:lstStyle/>
        <a:p>
          <a:endParaRPr lang="zh-TW" altLang="en-US"/>
        </a:p>
      </dgm:t>
    </dgm:pt>
    <dgm:pt modelId="{F80524BF-3946-4B1B-B55A-68C112A5C7E7}">
      <dgm:prSet custT="1"/>
      <dgm:spPr>
        <a:solidFill>
          <a:schemeClr val="accent5">
            <a:lumMod val="75000"/>
          </a:schemeClr>
        </a:solidFill>
      </dgm:spPr>
      <dgm:t>
        <a:bodyPr/>
        <a:lstStyle/>
        <a:p>
          <a:r>
            <a:rPr lang="zh-TW" altLang="en-US" sz="2800" dirty="0" smtClean="0"/>
            <a:t>叔牙</a:t>
          </a:r>
          <a:r>
            <a:rPr lang="en-US" altLang="zh-TW" sz="2800" dirty="0" smtClean="0"/>
            <a:t>(</a:t>
          </a:r>
          <a:r>
            <a:rPr lang="zh-TW" altLang="en-US" sz="2800" dirty="0" smtClean="0"/>
            <a:t>叔孫氏</a:t>
          </a:r>
          <a:r>
            <a:rPr lang="en-US" altLang="zh-TW" sz="2800" dirty="0" smtClean="0"/>
            <a:t>)</a:t>
          </a:r>
          <a:endParaRPr lang="zh-TW" altLang="en-US" sz="2800" dirty="0"/>
        </a:p>
      </dgm:t>
    </dgm:pt>
    <dgm:pt modelId="{541CFE91-9651-4736-B426-8FCD16A36EB6}" type="parTrans" cxnId="{DC907E58-637B-4EEF-92C8-522715B5E283}">
      <dgm:prSet/>
      <dgm:spPr/>
      <dgm:t>
        <a:bodyPr/>
        <a:lstStyle/>
        <a:p>
          <a:endParaRPr lang="zh-TW" altLang="en-US"/>
        </a:p>
      </dgm:t>
    </dgm:pt>
    <dgm:pt modelId="{DC5EFC9C-762D-4273-963F-0A3F6DB034A8}" type="sibTrans" cxnId="{DC907E58-637B-4EEF-92C8-522715B5E283}">
      <dgm:prSet/>
      <dgm:spPr/>
      <dgm:t>
        <a:bodyPr/>
        <a:lstStyle/>
        <a:p>
          <a:endParaRPr lang="zh-TW" altLang="en-US"/>
        </a:p>
      </dgm:t>
    </dgm:pt>
    <dgm:pt modelId="{1917448B-6580-4BA2-93A3-894DFE0D27FF}">
      <dgm:prSet custT="1"/>
      <dgm:spPr>
        <a:solidFill>
          <a:srgbClr val="C00000"/>
        </a:solidFill>
      </dgm:spPr>
      <dgm:t>
        <a:bodyPr/>
        <a:lstStyle/>
        <a:p>
          <a:r>
            <a:rPr lang="zh-TW" altLang="en-US" sz="2800" dirty="0" smtClean="0"/>
            <a:t>季友</a:t>
          </a:r>
          <a:r>
            <a:rPr lang="en-US" altLang="zh-TW" sz="2800" dirty="0" smtClean="0"/>
            <a:t>(</a:t>
          </a:r>
          <a:r>
            <a:rPr lang="zh-TW" altLang="en-US" sz="2800" dirty="0" smtClean="0"/>
            <a:t>季孫氏</a:t>
          </a:r>
          <a:r>
            <a:rPr lang="en-US" altLang="zh-TW" sz="2800" dirty="0" smtClean="0"/>
            <a:t>)</a:t>
          </a:r>
          <a:endParaRPr lang="zh-TW" altLang="en-US" sz="2800" dirty="0" smtClean="0"/>
        </a:p>
      </dgm:t>
    </dgm:pt>
    <dgm:pt modelId="{D756B927-C384-4079-95C3-4509C6A98EA5}" type="parTrans" cxnId="{4143DC9C-DD8C-4688-A1CA-B69E2CC26FDE}">
      <dgm:prSet/>
      <dgm:spPr/>
      <dgm:t>
        <a:bodyPr/>
        <a:lstStyle/>
        <a:p>
          <a:endParaRPr lang="zh-TW" altLang="en-US"/>
        </a:p>
      </dgm:t>
    </dgm:pt>
    <dgm:pt modelId="{BB3B483A-12E3-40B7-AE6F-F99ECB225F74}" type="sibTrans" cxnId="{4143DC9C-DD8C-4688-A1CA-B69E2CC26FDE}">
      <dgm:prSet/>
      <dgm:spPr/>
      <dgm:t>
        <a:bodyPr/>
        <a:lstStyle/>
        <a:p>
          <a:endParaRPr lang="zh-TW" altLang="en-US"/>
        </a:p>
      </dgm:t>
    </dgm:pt>
    <dgm:pt modelId="{D225186B-1857-4810-A90B-4F7C4A3AB1DE}">
      <dgm:prSet phldrT="[文字]" custT="1"/>
      <dgm:spPr>
        <a:solidFill>
          <a:schemeClr val="accent1"/>
        </a:solidFill>
      </dgm:spPr>
      <dgm:t>
        <a:bodyPr/>
        <a:lstStyle/>
        <a:p>
          <a:pPr>
            <a:lnSpc>
              <a:spcPts val="3360"/>
            </a:lnSpc>
            <a:spcAft>
              <a:spcPts val="0"/>
            </a:spcAft>
          </a:pPr>
          <a:r>
            <a:rPr lang="zh-TW" altLang="en-US" sz="28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哀公</a:t>
          </a:r>
          <a:endParaRPr lang="en-US" altLang="zh-TW" sz="2800" dirty="0" smtClean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>
            <a:lnSpc>
              <a:spcPts val="3360"/>
            </a:lnSpc>
            <a:spcAft>
              <a:spcPts val="0"/>
            </a:spcAft>
          </a:pPr>
          <a:r>
            <a:rPr lang="en-US" altLang="zh-TW" sz="28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(</a:t>
          </a:r>
          <a:r>
            <a:rPr lang="zh-TW" altLang="en-US" sz="2800" b="1" i="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前</a:t>
          </a:r>
          <a:r>
            <a:rPr lang="en-US" altLang="zh-TW" sz="2800" b="1" i="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468</a:t>
          </a:r>
          <a:r>
            <a:rPr lang="en-US" altLang="zh-TW" sz="28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)</a:t>
          </a:r>
          <a:endParaRPr lang="zh-TW" altLang="en-US" sz="28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06F059A0-F65C-422B-B554-963B26D908D0}" type="parTrans" cxnId="{412BC915-F7D8-4FF1-90CA-14CA2ABA597A}">
      <dgm:prSet/>
      <dgm:spPr/>
      <dgm:t>
        <a:bodyPr/>
        <a:lstStyle/>
        <a:p>
          <a:endParaRPr lang="zh-TW" altLang="en-US"/>
        </a:p>
      </dgm:t>
    </dgm:pt>
    <dgm:pt modelId="{5E9B6EEA-2B61-4A13-98F5-D9E28FCB8469}" type="sibTrans" cxnId="{412BC915-F7D8-4FF1-90CA-14CA2ABA597A}">
      <dgm:prSet/>
      <dgm:spPr/>
      <dgm:t>
        <a:bodyPr/>
        <a:lstStyle/>
        <a:p>
          <a:endParaRPr lang="zh-TW" altLang="en-US"/>
        </a:p>
      </dgm:t>
    </dgm:pt>
    <dgm:pt modelId="{C07F6B8F-FE9B-4B19-BA6F-C1CCFFFF1877}">
      <dgm:prSet phldrT="[文字]" custT="1"/>
      <dgm:spPr>
        <a:solidFill>
          <a:schemeClr val="accent1"/>
        </a:solidFill>
      </dgm:spPr>
      <dgm:t>
        <a:bodyPr/>
        <a:lstStyle/>
        <a:p>
          <a:pPr>
            <a:lnSpc>
              <a:spcPts val="3360"/>
            </a:lnSpc>
            <a:spcAft>
              <a:spcPts val="0"/>
            </a:spcAft>
          </a:pPr>
          <a:r>
            <a:rPr lang="zh-TW" altLang="en-US" sz="28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定公</a:t>
          </a:r>
          <a:endParaRPr lang="en-US" altLang="zh-TW" sz="2800" dirty="0" smtClean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>
            <a:lnSpc>
              <a:spcPts val="3360"/>
            </a:lnSpc>
            <a:spcAft>
              <a:spcPts val="0"/>
            </a:spcAft>
          </a:pPr>
          <a:r>
            <a:rPr lang="en-US" altLang="zh-TW" sz="28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(</a:t>
          </a:r>
          <a:r>
            <a:rPr lang="zh-TW" altLang="en-US" sz="28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前</a:t>
          </a:r>
          <a:r>
            <a:rPr lang="en-US" altLang="en-US" sz="28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495</a:t>
          </a:r>
          <a:r>
            <a:rPr lang="en-US" altLang="zh-TW" sz="28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)</a:t>
          </a:r>
          <a:endParaRPr lang="zh-TW" altLang="en-US" sz="28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7BB678DE-AF58-4829-9E27-24DC88184972}" type="parTrans" cxnId="{33362D98-9305-4D2A-A10D-122B23C5CADC}">
      <dgm:prSet/>
      <dgm:spPr/>
      <dgm:t>
        <a:bodyPr/>
        <a:lstStyle/>
        <a:p>
          <a:endParaRPr lang="zh-TW" altLang="en-US"/>
        </a:p>
      </dgm:t>
    </dgm:pt>
    <dgm:pt modelId="{20CD7DB5-7A81-4154-882A-38D67B5E3402}" type="sibTrans" cxnId="{33362D98-9305-4D2A-A10D-122B23C5CADC}">
      <dgm:prSet/>
      <dgm:spPr/>
      <dgm:t>
        <a:bodyPr/>
        <a:lstStyle/>
        <a:p>
          <a:endParaRPr lang="zh-TW" altLang="en-US"/>
        </a:p>
      </dgm:t>
    </dgm:pt>
    <dgm:pt modelId="{289415FE-56CA-4185-9A70-A4343B34BCF7}">
      <dgm:prSet phldrT="[文字]" custT="1"/>
      <dgm:spPr>
        <a:solidFill>
          <a:schemeClr val="accent1"/>
        </a:solidFill>
      </dgm:spPr>
      <dgm:t>
        <a:bodyPr/>
        <a:lstStyle/>
        <a:p>
          <a:pPr>
            <a:lnSpc>
              <a:spcPts val="3360"/>
            </a:lnSpc>
            <a:spcAft>
              <a:spcPts val="0"/>
            </a:spcAft>
          </a:pPr>
          <a:r>
            <a:rPr lang="zh-TW" altLang="en-US" sz="28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昭公</a:t>
          </a:r>
          <a:endParaRPr lang="en-US" altLang="zh-TW" sz="2800" dirty="0" smtClean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>
            <a:lnSpc>
              <a:spcPts val="3360"/>
            </a:lnSpc>
            <a:spcAft>
              <a:spcPts val="0"/>
            </a:spcAft>
          </a:pPr>
          <a:r>
            <a:rPr lang="en-US" altLang="zh-TW" sz="28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(</a:t>
          </a:r>
          <a:r>
            <a:rPr lang="zh-TW" altLang="en-US" sz="28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前</a:t>
          </a:r>
          <a:r>
            <a:rPr lang="en-US" altLang="zh-TW" sz="28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510)</a:t>
          </a:r>
          <a:endParaRPr lang="zh-TW" altLang="en-US" sz="28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8AD96BAA-F092-43DF-8253-69620F06ADD1}" type="parTrans" cxnId="{E88DE014-091C-4476-B333-F930822207AB}">
      <dgm:prSet/>
      <dgm:spPr/>
      <dgm:t>
        <a:bodyPr/>
        <a:lstStyle/>
        <a:p>
          <a:endParaRPr lang="zh-TW" altLang="en-US"/>
        </a:p>
      </dgm:t>
    </dgm:pt>
    <dgm:pt modelId="{69501B91-9BC6-421F-AF07-B1B740A17B0F}" type="sibTrans" cxnId="{E88DE014-091C-4476-B333-F930822207AB}">
      <dgm:prSet/>
      <dgm:spPr/>
      <dgm:t>
        <a:bodyPr/>
        <a:lstStyle/>
        <a:p>
          <a:endParaRPr lang="zh-TW" altLang="en-US"/>
        </a:p>
      </dgm:t>
    </dgm:pt>
    <dgm:pt modelId="{2B510F63-6652-48E6-AC11-160F6C91FCA5}">
      <dgm:prSet custT="1"/>
      <dgm:spPr>
        <a:solidFill>
          <a:schemeClr val="accent5"/>
        </a:solidFill>
      </dgm:spPr>
      <dgm:t>
        <a:bodyPr/>
        <a:lstStyle/>
        <a:p>
          <a:r>
            <a:rPr lang="zh-TW" altLang="en-US" sz="2800" dirty="0" smtClean="0"/>
            <a:t>叔孫武叔</a:t>
          </a:r>
          <a:endParaRPr lang="zh-TW" altLang="en-US" sz="2800" dirty="0"/>
        </a:p>
      </dgm:t>
    </dgm:pt>
    <dgm:pt modelId="{C5678F67-1CED-47CE-8703-5A4B551B4224}" type="parTrans" cxnId="{E12F333F-39E4-4BCE-8FC8-6D8830423D31}">
      <dgm:prSet/>
      <dgm:spPr/>
      <dgm:t>
        <a:bodyPr/>
        <a:lstStyle/>
        <a:p>
          <a:endParaRPr lang="zh-TW" altLang="en-US"/>
        </a:p>
      </dgm:t>
    </dgm:pt>
    <dgm:pt modelId="{E732F577-CA45-4A89-855C-334FAECDC6E6}" type="sibTrans" cxnId="{E12F333F-39E4-4BCE-8FC8-6D8830423D31}">
      <dgm:prSet/>
      <dgm:spPr/>
      <dgm:t>
        <a:bodyPr/>
        <a:lstStyle/>
        <a:p>
          <a:endParaRPr lang="zh-TW" altLang="en-US"/>
        </a:p>
      </dgm:t>
    </dgm:pt>
    <dgm:pt modelId="{76538506-DBC4-4ACB-A11F-2849FAF7240A}">
      <dgm:prSet phldrT="[文字]" custT="1"/>
      <dgm:spPr>
        <a:solidFill>
          <a:schemeClr val="accent5"/>
        </a:solidFill>
      </dgm:spPr>
      <dgm:t>
        <a:bodyPr/>
        <a:lstStyle/>
        <a:p>
          <a:r>
            <a:rPr lang="zh-TW" altLang="en-US" sz="2800" dirty="0" smtClean="0"/>
            <a:t>孟懿子</a:t>
          </a:r>
          <a:endParaRPr lang="zh-TW" altLang="en-US" sz="2800" dirty="0"/>
        </a:p>
      </dgm:t>
    </dgm:pt>
    <dgm:pt modelId="{FA4BD627-A8D9-4AFA-9673-68276D5EA496}" type="parTrans" cxnId="{4B50554A-E4E3-4EF1-B913-4F80881C8EED}">
      <dgm:prSet/>
      <dgm:spPr/>
      <dgm:t>
        <a:bodyPr/>
        <a:lstStyle/>
        <a:p>
          <a:endParaRPr lang="zh-TW" altLang="en-US"/>
        </a:p>
      </dgm:t>
    </dgm:pt>
    <dgm:pt modelId="{DD4D6C45-9FE4-40BF-A30D-8CF6CAB9BE3C}" type="sibTrans" cxnId="{4B50554A-E4E3-4EF1-B913-4F80881C8EED}">
      <dgm:prSet/>
      <dgm:spPr/>
      <dgm:t>
        <a:bodyPr/>
        <a:lstStyle/>
        <a:p>
          <a:endParaRPr lang="zh-TW" altLang="en-US"/>
        </a:p>
      </dgm:t>
    </dgm:pt>
    <dgm:pt modelId="{A868976C-9ABF-4174-B0B1-93821F431668}">
      <dgm:prSet phldrT="[文字]" custT="1"/>
      <dgm:spPr/>
      <dgm:t>
        <a:bodyPr/>
        <a:lstStyle/>
        <a:p>
          <a:r>
            <a:rPr lang="zh-TW" altLang="en-US" sz="2800" dirty="0" smtClean="0"/>
            <a:t>孟武伯</a:t>
          </a:r>
          <a:endParaRPr lang="zh-TW" altLang="en-US" sz="2800" dirty="0"/>
        </a:p>
      </dgm:t>
    </dgm:pt>
    <dgm:pt modelId="{4DEDCC63-D81A-463D-A402-2A972F73DFD5}" type="parTrans" cxnId="{736E9FAD-E068-4FAD-A279-AE79622C12A2}">
      <dgm:prSet/>
      <dgm:spPr/>
      <dgm:t>
        <a:bodyPr/>
        <a:lstStyle/>
        <a:p>
          <a:endParaRPr lang="zh-TW" altLang="en-US"/>
        </a:p>
      </dgm:t>
    </dgm:pt>
    <dgm:pt modelId="{5F063067-A1E9-432C-8F68-2F92E63EC9F2}" type="sibTrans" cxnId="{736E9FAD-E068-4FAD-A279-AE79622C12A2}">
      <dgm:prSet/>
      <dgm:spPr/>
      <dgm:t>
        <a:bodyPr/>
        <a:lstStyle/>
        <a:p>
          <a:endParaRPr lang="zh-TW" altLang="en-US"/>
        </a:p>
      </dgm:t>
    </dgm:pt>
    <dgm:pt modelId="{196675DC-C540-48E1-BBF1-3C6858B8CE7A}">
      <dgm:prSet phldrT="[文字]" custT="1"/>
      <dgm:spPr>
        <a:solidFill>
          <a:srgbClr val="C00000"/>
        </a:solidFill>
      </dgm:spPr>
      <dgm:t>
        <a:bodyPr/>
        <a:lstStyle/>
        <a:p>
          <a:r>
            <a:rPr lang="zh-TW" altLang="en-US" sz="2800" dirty="0" smtClean="0"/>
            <a:t>季桓子</a:t>
          </a:r>
          <a:endParaRPr lang="zh-TW" altLang="en-US" sz="2800" dirty="0"/>
        </a:p>
      </dgm:t>
    </dgm:pt>
    <dgm:pt modelId="{37FA637F-B54E-4B36-A7B5-96EFADC7D8B1}" type="parTrans" cxnId="{616FDE1A-51EC-4BAE-BB0B-F783648DF776}">
      <dgm:prSet/>
      <dgm:spPr/>
      <dgm:t>
        <a:bodyPr/>
        <a:lstStyle/>
        <a:p>
          <a:endParaRPr lang="zh-TW" altLang="en-US"/>
        </a:p>
      </dgm:t>
    </dgm:pt>
    <dgm:pt modelId="{A5C0EB69-B30E-4876-96E7-BD71747D45DB}" type="sibTrans" cxnId="{616FDE1A-51EC-4BAE-BB0B-F783648DF776}">
      <dgm:prSet/>
      <dgm:spPr/>
      <dgm:t>
        <a:bodyPr/>
        <a:lstStyle/>
        <a:p>
          <a:endParaRPr lang="zh-TW" altLang="en-US"/>
        </a:p>
      </dgm:t>
    </dgm:pt>
    <dgm:pt modelId="{4D347671-75F3-45DB-80D1-D94BCFFEF53E}">
      <dgm:prSet phldrT="[文字]" custT="1"/>
      <dgm:spPr>
        <a:solidFill>
          <a:schemeClr val="accent5"/>
        </a:solidFill>
      </dgm:spPr>
      <dgm:t>
        <a:bodyPr/>
        <a:lstStyle/>
        <a:p>
          <a:r>
            <a:rPr lang="zh-TW" altLang="en-US" sz="2800" dirty="0" smtClean="0"/>
            <a:t>孟僖子</a:t>
          </a:r>
          <a:endParaRPr lang="zh-TW" altLang="en-US" sz="2800" dirty="0"/>
        </a:p>
      </dgm:t>
    </dgm:pt>
    <dgm:pt modelId="{F03EED3F-A47A-4607-A6DA-E3105FF76EEC}" type="parTrans" cxnId="{0601A746-72AD-4CBA-9CCF-5E1B299A10EC}">
      <dgm:prSet/>
      <dgm:spPr/>
      <dgm:t>
        <a:bodyPr/>
        <a:lstStyle/>
        <a:p>
          <a:endParaRPr lang="zh-TW" altLang="en-US"/>
        </a:p>
      </dgm:t>
    </dgm:pt>
    <dgm:pt modelId="{C5BF04A2-2AEE-44B6-A7AE-583C8FEF3EF8}" type="sibTrans" cxnId="{0601A746-72AD-4CBA-9CCF-5E1B299A10EC}">
      <dgm:prSet/>
      <dgm:spPr/>
      <dgm:t>
        <a:bodyPr/>
        <a:lstStyle/>
        <a:p>
          <a:endParaRPr lang="zh-TW" altLang="en-US"/>
        </a:p>
      </dgm:t>
    </dgm:pt>
    <dgm:pt modelId="{9D04D6CC-8261-4963-ACD6-B2E54A12F458}" type="pres">
      <dgm:prSet presAssocID="{BAF8FBE5-69A3-457E-B18A-6F22157E2334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B0133436-4C9D-457C-8F53-768DCCAB19A8}" type="pres">
      <dgm:prSet presAssocID="{FC5FD010-8D9F-4335-B1B6-28392F2E523D}" presName="root1" presStyleCnt="0"/>
      <dgm:spPr/>
      <dgm:t>
        <a:bodyPr/>
        <a:lstStyle/>
        <a:p>
          <a:endParaRPr lang="zh-TW" altLang="en-US"/>
        </a:p>
      </dgm:t>
    </dgm:pt>
    <dgm:pt modelId="{A2D338EF-543F-4456-8A64-DB05149CC8CF}" type="pres">
      <dgm:prSet presAssocID="{FC5FD010-8D9F-4335-B1B6-28392F2E523D}" presName="LevelOneTextNode" presStyleLbl="node0" presStyleIdx="0" presStyleCnt="1" custScaleY="306222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97BDDD71-2F60-491B-B265-1B5F774FBEA5}" type="pres">
      <dgm:prSet presAssocID="{FC5FD010-8D9F-4335-B1B6-28392F2E523D}" presName="level2hierChild" presStyleCnt="0"/>
      <dgm:spPr/>
      <dgm:t>
        <a:bodyPr/>
        <a:lstStyle/>
        <a:p>
          <a:endParaRPr lang="zh-TW" altLang="en-US"/>
        </a:p>
      </dgm:t>
    </dgm:pt>
    <dgm:pt modelId="{44AE309A-948F-485C-8132-593D43928615}" type="pres">
      <dgm:prSet presAssocID="{3A5DBEA9-3FA7-47B0-90CF-0BC1F59F0A4B}" presName="conn2-1" presStyleLbl="parChTrans1D2" presStyleIdx="0" presStyleCnt="4"/>
      <dgm:spPr/>
      <dgm:t>
        <a:bodyPr/>
        <a:lstStyle/>
        <a:p>
          <a:endParaRPr lang="zh-TW" altLang="en-US"/>
        </a:p>
      </dgm:t>
    </dgm:pt>
    <dgm:pt modelId="{C869C3B6-50B0-4FA1-9827-4942959297C9}" type="pres">
      <dgm:prSet presAssocID="{3A5DBEA9-3FA7-47B0-90CF-0BC1F59F0A4B}" presName="connTx" presStyleLbl="parChTrans1D2" presStyleIdx="0" presStyleCnt="4"/>
      <dgm:spPr/>
      <dgm:t>
        <a:bodyPr/>
        <a:lstStyle/>
        <a:p>
          <a:endParaRPr lang="zh-TW" altLang="en-US"/>
        </a:p>
      </dgm:t>
    </dgm:pt>
    <dgm:pt modelId="{4D7A55D6-858A-4748-8F91-B58216D3D0CF}" type="pres">
      <dgm:prSet presAssocID="{1E1579BE-E1AB-4691-85FB-739368052ECE}" presName="root2" presStyleCnt="0"/>
      <dgm:spPr/>
      <dgm:t>
        <a:bodyPr/>
        <a:lstStyle/>
        <a:p>
          <a:endParaRPr lang="zh-TW" altLang="en-US"/>
        </a:p>
      </dgm:t>
    </dgm:pt>
    <dgm:pt modelId="{228877F2-08B0-4BD5-9AF8-2330C83D2263}" type="pres">
      <dgm:prSet presAssocID="{1E1579BE-E1AB-4691-85FB-739368052ECE}" presName="LevelTwoTextNode" presStyleLbl="node2" presStyleIdx="0" presStyleCnt="4" custScaleY="13272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0707A827-0CA0-4B63-AB9D-5C40E68582E9}" type="pres">
      <dgm:prSet presAssocID="{1E1579BE-E1AB-4691-85FB-739368052ECE}" presName="level3hierChild" presStyleCnt="0"/>
      <dgm:spPr/>
      <dgm:t>
        <a:bodyPr/>
        <a:lstStyle/>
        <a:p>
          <a:endParaRPr lang="zh-TW" altLang="en-US"/>
        </a:p>
      </dgm:t>
    </dgm:pt>
    <dgm:pt modelId="{72B50E17-F6BE-4ADB-AB9A-23F83153B321}" type="pres">
      <dgm:prSet presAssocID="{8AD96BAA-F092-43DF-8253-69620F06ADD1}" presName="conn2-1" presStyleLbl="parChTrans1D3" presStyleIdx="0" presStyleCnt="4"/>
      <dgm:spPr/>
      <dgm:t>
        <a:bodyPr/>
        <a:lstStyle/>
        <a:p>
          <a:endParaRPr lang="zh-TW" altLang="en-US"/>
        </a:p>
      </dgm:t>
    </dgm:pt>
    <dgm:pt modelId="{69778190-84A3-4AF9-9CC6-4CEF80ADB186}" type="pres">
      <dgm:prSet presAssocID="{8AD96BAA-F092-43DF-8253-69620F06ADD1}" presName="connTx" presStyleLbl="parChTrans1D3" presStyleIdx="0" presStyleCnt="4"/>
      <dgm:spPr/>
      <dgm:t>
        <a:bodyPr/>
        <a:lstStyle/>
        <a:p>
          <a:endParaRPr lang="zh-TW" altLang="en-US"/>
        </a:p>
      </dgm:t>
    </dgm:pt>
    <dgm:pt modelId="{3B4334B0-4DCF-4CCC-B143-D5AAD14A8E86}" type="pres">
      <dgm:prSet presAssocID="{289415FE-56CA-4185-9A70-A4343B34BCF7}" presName="root2" presStyleCnt="0"/>
      <dgm:spPr/>
      <dgm:t>
        <a:bodyPr/>
        <a:lstStyle/>
        <a:p>
          <a:endParaRPr lang="zh-TW" altLang="en-US"/>
        </a:p>
      </dgm:t>
    </dgm:pt>
    <dgm:pt modelId="{27C7F7C6-CF2C-4B3B-AB33-8792731C35C4}" type="pres">
      <dgm:prSet presAssocID="{289415FE-56CA-4185-9A70-A4343B34BCF7}" presName="LevelTwoTextNode" presStyleLbl="node3" presStyleIdx="0" presStyleCnt="4" custScaleX="98376" custScaleY="135977" custLinFactX="6583" custLinFactNeighborX="100000" custLinFactNeighborY="-3605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33514D87-4165-4121-A158-42FD565F1FC2}" type="pres">
      <dgm:prSet presAssocID="{289415FE-56CA-4185-9A70-A4343B34BCF7}" presName="level3hierChild" presStyleCnt="0"/>
      <dgm:spPr/>
      <dgm:t>
        <a:bodyPr/>
        <a:lstStyle/>
        <a:p>
          <a:endParaRPr lang="zh-TW" altLang="en-US"/>
        </a:p>
      </dgm:t>
    </dgm:pt>
    <dgm:pt modelId="{A277B338-0BEF-47AF-917E-C15A67264743}" type="pres">
      <dgm:prSet presAssocID="{7BB678DE-AF58-4829-9E27-24DC88184972}" presName="conn2-1" presStyleLbl="parChTrans1D4" presStyleIdx="0" presStyleCnt="5"/>
      <dgm:spPr/>
      <dgm:t>
        <a:bodyPr/>
        <a:lstStyle/>
        <a:p>
          <a:endParaRPr lang="zh-TW" altLang="en-US"/>
        </a:p>
      </dgm:t>
    </dgm:pt>
    <dgm:pt modelId="{B7064AC2-DAC0-4E31-91DC-0FDBC145A442}" type="pres">
      <dgm:prSet presAssocID="{7BB678DE-AF58-4829-9E27-24DC88184972}" presName="connTx" presStyleLbl="parChTrans1D4" presStyleIdx="0" presStyleCnt="5"/>
      <dgm:spPr/>
      <dgm:t>
        <a:bodyPr/>
        <a:lstStyle/>
        <a:p>
          <a:endParaRPr lang="zh-TW" altLang="en-US"/>
        </a:p>
      </dgm:t>
    </dgm:pt>
    <dgm:pt modelId="{7537E14D-A4CB-42D5-8D7C-09363555A9D8}" type="pres">
      <dgm:prSet presAssocID="{C07F6B8F-FE9B-4B19-BA6F-C1CCFFFF1877}" presName="root2" presStyleCnt="0"/>
      <dgm:spPr/>
      <dgm:t>
        <a:bodyPr/>
        <a:lstStyle/>
        <a:p>
          <a:endParaRPr lang="zh-TW" altLang="en-US"/>
        </a:p>
      </dgm:t>
    </dgm:pt>
    <dgm:pt modelId="{DD3ADDC4-E814-44F2-A0A4-9ED94EA98B2D}" type="pres">
      <dgm:prSet presAssocID="{C07F6B8F-FE9B-4B19-BA6F-C1CCFFFF1877}" presName="LevelTwoTextNode" presStyleLbl="node4" presStyleIdx="0" presStyleCnt="5" custScaleX="98218" custScaleY="135540" custLinFactNeighborX="82760" custLinFactNeighborY="-3614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27983697-996F-42A3-B66F-C48952DC729B}" type="pres">
      <dgm:prSet presAssocID="{C07F6B8F-FE9B-4B19-BA6F-C1CCFFFF1877}" presName="level3hierChild" presStyleCnt="0"/>
      <dgm:spPr/>
      <dgm:t>
        <a:bodyPr/>
        <a:lstStyle/>
        <a:p>
          <a:endParaRPr lang="zh-TW" altLang="en-US"/>
        </a:p>
      </dgm:t>
    </dgm:pt>
    <dgm:pt modelId="{BE7DEDE1-31A8-44A7-A477-A2BDB7F01341}" type="pres">
      <dgm:prSet presAssocID="{06F059A0-F65C-422B-B554-963B26D908D0}" presName="conn2-1" presStyleLbl="parChTrans1D4" presStyleIdx="1" presStyleCnt="5"/>
      <dgm:spPr/>
      <dgm:t>
        <a:bodyPr/>
        <a:lstStyle/>
        <a:p>
          <a:endParaRPr lang="zh-TW" altLang="en-US"/>
        </a:p>
      </dgm:t>
    </dgm:pt>
    <dgm:pt modelId="{91F14ACD-0FDB-4443-B720-761441E60BCD}" type="pres">
      <dgm:prSet presAssocID="{06F059A0-F65C-422B-B554-963B26D908D0}" presName="connTx" presStyleLbl="parChTrans1D4" presStyleIdx="1" presStyleCnt="5"/>
      <dgm:spPr/>
      <dgm:t>
        <a:bodyPr/>
        <a:lstStyle/>
        <a:p>
          <a:endParaRPr lang="zh-TW" altLang="en-US"/>
        </a:p>
      </dgm:t>
    </dgm:pt>
    <dgm:pt modelId="{CB1D6B25-0C8D-409C-869C-654A3C099A21}" type="pres">
      <dgm:prSet presAssocID="{D225186B-1857-4810-A90B-4F7C4A3AB1DE}" presName="root2" presStyleCnt="0"/>
      <dgm:spPr/>
      <dgm:t>
        <a:bodyPr/>
        <a:lstStyle/>
        <a:p>
          <a:endParaRPr lang="zh-TW" altLang="en-US"/>
        </a:p>
      </dgm:t>
    </dgm:pt>
    <dgm:pt modelId="{18797B6E-5463-4ABA-87FC-EBD169BBC44D}" type="pres">
      <dgm:prSet presAssocID="{D225186B-1857-4810-A90B-4F7C4A3AB1DE}" presName="LevelTwoTextNode" presStyleLbl="node4" presStyleIdx="1" presStyleCnt="5" custScaleX="97904" custScaleY="135323" custLinFactNeighborX="59659" custLinFactNeighborY="-3610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9B32B220-89F6-441E-B928-653883A69E05}" type="pres">
      <dgm:prSet presAssocID="{D225186B-1857-4810-A90B-4F7C4A3AB1DE}" presName="level3hierChild" presStyleCnt="0"/>
      <dgm:spPr/>
      <dgm:t>
        <a:bodyPr/>
        <a:lstStyle/>
        <a:p>
          <a:endParaRPr lang="zh-TW" altLang="en-US"/>
        </a:p>
      </dgm:t>
    </dgm:pt>
    <dgm:pt modelId="{A631249B-7813-47C9-8707-66F8FC52C36A}" type="pres">
      <dgm:prSet presAssocID="{29F6807C-55EA-4F84-B24D-45A9B12799B0}" presName="conn2-1" presStyleLbl="parChTrans1D2" presStyleIdx="1" presStyleCnt="4"/>
      <dgm:spPr/>
      <dgm:t>
        <a:bodyPr/>
        <a:lstStyle/>
        <a:p>
          <a:endParaRPr lang="zh-TW" altLang="en-US"/>
        </a:p>
      </dgm:t>
    </dgm:pt>
    <dgm:pt modelId="{CDF3DBE0-B961-4726-97F0-5685C9E3836C}" type="pres">
      <dgm:prSet presAssocID="{29F6807C-55EA-4F84-B24D-45A9B12799B0}" presName="connTx" presStyleLbl="parChTrans1D2" presStyleIdx="1" presStyleCnt="4"/>
      <dgm:spPr/>
      <dgm:t>
        <a:bodyPr/>
        <a:lstStyle/>
        <a:p>
          <a:endParaRPr lang="zh-TW" altLang="en-US"/>
        </a:p>
      </dgm:t>
    </dgm:pt>
    <dgm:pt modelId="{ADA30BA5-191B-4BAC-B83E-864E7BF2FDBB}" type="pres">
      <dgm:prSet presAssocID="{E338A447-EE57-4561-8586-C35CA14A67C0}" presName="root2" presStyleCnt="0"/>
      <dgm:spPr/>
      <dgm:t>
        <a:bodyPr/>
        <a:lstStyle/>
        <a:p>
          <a:endParaRPr lang="zh-TW" altLang="en-US"/>
        </a:p>
      </dgm:t>
    </dgm:pt>
    <dgm:pt modelId="{8D3F9935-30D1-43E9-8FD4-970235E82ABF}" type="pres">
      <dgm:prSet presAssocID="{E338A447-EE57-4561-8586-C35CA14A67C0}" presName="LevelTwoTextNode" presStyleLbl="node2" presStyleIdx="1" presStyleCnt="4" custScaleX="15423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3D78587E-30EE-480E-BC54-1B275130CFB0}" type="pres">
      <dgm:prSet presAssocID="{E338A447-EE57-4561-8586-C35CA14A67C0}" presName="level3hierChild" presStyleCnt="0"/>
      <dgm:spPr/>
      <dgm:t>
        <a:bodyPr/>
        <a:lstStyle/>
        <a:p>
          <a:endParaRPr lang="zh-TW" altLang="en-US"/>
        </a:p>
      </dgm:t>
    </dgm:pt>
    <dgm:pt modelId="{3DCD6656-72BD-4AB2-848E-00D82209CE56}" type="pres">
      <dgm:prSet presAssocID="{F03EED3F-A47A-4607-A6DA-E3105FF76EEC}" presName="conn2-1" presStyleLbl="parChTrans1D3" presStyleIdx="1" presStyleCnt="4"/>
      <dgm:spPr/>
      <dgm:t>
        <a:bodyPr/>
        <a:lstStyle/>
        <a:p>
          <a:endParaRPr lang="zh-TW" altLang="en-US"/>
        </a:p>
      </dgm:t>
    </dgm:pt>
    <dgm:pt modelId="{D194DCFB-911A-4129-BF75-AC244F033DA2}" type="pres">
      <dgm:prSet presAssocID="{F03EED3F-A47A-4607-A6DA-E3105FF76EEC}" presName="connTx" presStyleLbl="parChTrans1D3" presStyleIdx="1" presStyleCnt="4"/>
      <dgm:spPr/>
      <dgm:t>
        <a:bodyPr/>
        <a:lstStyle/>
        <a:p>
          <a:endParaRPr lang="zh-TW" altLang="en-US"/>
        </a:p>
      </dgm:t>
    </dgm:pt>
    <dgm:pt modelId="{BCE38C24-7689-477D-9506-8E7578C4F3CD}" type="pres">
      <dgm:prSet presAssocID="{4D347671-75F3-45DB-80D1-D94BCFFEF53E}" presName="root2" presStyleCnt="0"/>
      <dgm:spPr/>
    </dgm:pt>
    <dgm:pt modelId="{A55BE8EE-C3B3-47C3-8A62-8A64EB2FF683}" type="pres">
      <dgm:prSet presAssocID="{4D347671-75F3-45DB-80D1-D94BCFFEF53E}" presName="LevelTwoTextNode" presStyleLbl="node3" presStyleIdx="1" presStyleCnt="4" custLinFactNeighborX="53847" custLinFactNeighborY="-2845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3204C102-AEDE-4737-AAB9-41E8D10F098F}" type="pres">
      <dgm:prSet presAssocID="{4D347671-75F3-45DB-80D1-D94BCFFEF53E}" presName="level3hierChild" presStyleCnt="0"/>
      <dgm:spPr/>
    </dgm:pt>
    <dgm:pt modelId="{9581BC7A-5504-4B78-868C-897E6C141E60}" type="pres">
      <dgm:prSet presAssocID="{FA4BD627-A8D9-4AFA-9673-68276D5EA496}" presName="conn2-1" presStyleLbl="parChTrans1D4" presStyleIdx="2" presStyleCnt="5"/>
      <dgm:spPr/>
      <dgm:t>
        <a:bodyPr/>
        <a:lstStyle/>
        <a:p>
          <a:endParaRPr lang="zh-TW" altLang="en-US"/>
        </a:p>
      </dgm:t>
    </dgm:pt>
    <dgm:pt modelId="{BFC729FD-23E7-4AAD-BB58-141360E8B163}" type="pres">
      <dgm:prSet presAssocID="{FA4BD627-A8D9-4AFA-9673-68276D5EA496}" presName="connTx" presStyleLbl="parChTrans1D4" presStyleIdx="2" presStyleCnt="5"/>
      <dgm:spPr/>
      <dgm:t>
        <a:bodyPr/>
        <a:lstStyle/>
        <a:p>
          <a:endParaRPr lang="zh-TW" altLang="en-US"/>
        </a:p>
      </dgm:t>
    </dgm:pt>
    <dgm:pt modelId="{C04DF352-6ABA-44CE-9845-27A34F068ED0}" type="pres">
      <dgm:prSet presAssocID="{76538506-DBC4-4ACB-A11F-2849FAF7240A}" presName="root2" presStyleCnt="0"/>
      <dgm:spPr/>
      <dgm:t>
        <a:bodyPr/>
        <a:lstStyle/>
        <a:p>
          <a:endParaRPr lang="zh-TW" altLang="en-US"/>
        </a:p>
      </dgm:t>
    </dgm:pt>
    <dgm:pt modelId="{48CC9E94-ECD1-4D98-BCDB-644A3C835F8E}" type="pres">
      <dgm:prSet presAssocID="{76538506-DBC4-4ACB-A11F-2849FAF7240A}" presName="LevelTwoTextNode" presStyleLbl="node4" presStyleIdx="2" presStyleCnt="5" custLinFactNeighborX="29969" custLinFactNeighborY="-286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376EE552-9C63-42DC-8D47-1104D87529E9}" type="pres">
      <dgm:prSet presAssocID="{76538506-DBC4-4ACB-A11F-2849FAF7240A}" presName="level3hierChild" presStyleCnt="0"/>
      <dgm:spPr/>
      <dgm:t>
        <a:bodyPr/>
        <a:lstStyle/>
        <a:p>
          <a:endParaRPr lang="zh-TW" altLang="en-US"/>
        </a:p>
      </dgm:t>
    </dgm:pt>
    <dgm:pt modelId="{2316C36C-6AED-495C-8EF3-7671BA65369C}" type="pres">
      <dgm:prSet presAssocID="{4DEDCC63-D81A-463D-A402-2A972F73DFD5}" presName="conn2-1" presStyleLbl="parChTrans1D4" presStyleIdx="3" presStyleCnt="5"/>
      <dgm:spPr/>
      <dgm:t>
        <a:bodyPr/>
        <a:lstStyle/>
        <a:p>
          <a:endParaRPr lang="zh-TW" altLang="en-US"/>
        </a:p>
      </dgm:t>
    </dgm:pt>
    <dgm:pt modelId="{48B80845-BA89-4F26-96A4-B622113464A3}" type="pres">
      <dgm:prSet presAssocID="{4DEDCC63-D81A-463D-A402-2A972F73DFD5}" presName="connTx" presStyleLbl="parChTrans1D4" presStyleIdx="3" presStyleCnt="5"/>
      <dgm:spPr/>
      <dgm:t>
        <a:bodyPr/>
        <a:lstStyle/>
        <a:p>
          <a:endParaRPr lang="zh-TW" altLang="en-US"/>
        </a:p>
      </dgm:t>
    </dgm:pt>
    <dgm:pt modelId="{2FAE0DB1-9F99-4855-891F-CA29615D5D1A}" type="pres">
      <dgm:prSet presAssocID="{A868976C-9ABF-4174-B0B1-93821F431668}" presName="root2" presStyleCnt="0"/>
      <dgm:spPr/>
      <dgm:t>
        <a:bodyPr/>
        <a:lstStyle/>
        <a:p>
          <a:endParaRPr lang="zh-TW" altLang="en-US"/>
        </a:p>
      </dgm:t>
    </dgm:pt>
    <dgm:pt modelId="{61C02D9D-0B0A-4509-A755-17A7210E1503}" type="pres">
      <dgm:prSet presAssocID="{A868976C-9ABF-4174-B0B1-93821F431668}" presName="LevelTwoTextNode" presStyleLbl="node4" presStyleIdx="3" presStyleCnt="5" custLinFactNeighborX="532" custLinFactNeighborY="-2860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2D0B2D75-05F4-4285-8C6C-634AEE49F538}" type="pres">
      <dgm:prSet presAssocID="{A868976C-9ABF-4174-B0B1-93821F431668}" presName="level3hierChild" presStyleCnt="0"/>
      <dgm:spPr/>
      <dgm:t>
        <a:bodyPr/>
        <a:lstStyle/>
        <a:p>
          <a:endParaRPr lang="zh-TW" altLang="en-US"/>
        </a:p>
      </dgm:t>
    </dgm:pt>
    <dgm:pt modelId="{A1A61CAF-73FF-4BCC-A2B9-02E0DD6DA730}" type="pres">
      <dgm:prSet presAssocID="{541CFE91-9651-4736-B426-8FCD16A36EB6}" presName="conn2-1" presStyleLbl="parChTrans1D2" presStyleIdx="2" presStyleCnt="4"/>
      <dgm:spPr/>
      <dgm:t>
        <a:bodyPr/>
        <a:lstStyle/>
        <a:p>
          <a:endParaRPr lang="zh-TW" altLang="en-US"/>
        </a:p>
      </dgm:t>
    </dgm:pt>
    <dgm:pt modelId="{71252138-8D63-4469-A56A-7713161E3215}" type="pres">
      <dgm:prSet presAssocID="{541CFE91-9651-4736-B426-8FCD16A36EB6}" presName="connTx" presStyleLbl="parChTrans1D2" presStyleIdx="2" presStyleCnt="4"/>
      <dgm:spPr/>
      <dgm:t>
        <a:bodyPr/>
        <a:lstStyle/>
        <a:p>
          <a:endParaRPr lang="zh-TW" altLang="en-US"/>
        </a:p>
      </dgm:t>
    </dgm:pt>
    <dgm:pt modelId="{3EC45F3E-4F0F-41D8-8E05-26F7A8261126}" type="pres">
      <dgm:prSet presAssocID="{F80524BF-3946-4B1B-B55A-68C112A5C7E7}" presName="root2" presStyleCnt="0"/>
      <dgm:spPr/>
      <dgm:t>
        <a:bodyPr/>
        <a:lstStyle/>
        <a:p>
          <a:endParaRPr lang="zh-TW" altLang="en-US"/>
        </a:p>
      </dgm:t>
    </dgm:pt>
    <dgm:pt modelId="{C0C3BEC2-46FC-4EF0-8BA5-7A3A2D86A5CD}" type="pres">
      <dgm:prSet presAssocID="{F80524BF-3946-4B1B-B55A-68C112A5C7E7}" presName="LevelTwoTextNode" presStyleLbl="node2" presStyleIdx="2" presStyleCnt="4" custScaleX="15423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2A4BAEC1-F689-42CE-A527-29FE8845FCCC}" type="pres">
      <dgm:prSet presAssocID="{F80524BF-3946-4B1B-B55A-68C112A5C7E7}" presName="level3hierChild" presStyleCnt="0"/>
      <dgm:spPr/>
      <dgm:t>
        <a:bodyPr/>
        <a:lstStyle/>
        <a:p>
          <a:endParaRPr lang="zh-TW" altLang="en-US"/>
        </a:p>
      </dgm:t>
    </dgm:pt>
    <dgm:pt modelId="{34E9AB25-748B-4225-8831-A88072041D76}" type="pres">
      <dgm:prSet presAssocID="{C5678F67-1CED-47CE-8703-5A4B551B4224}" presName="conn2-1" presStyleLbl="parChTrans1D3" presStyleIdx="2" presStyleCnt="4"/>
      <dgm:spPr/>
      <dgm:t>
        <a:bodyPr/>
        <a:lstStyle/>
        <a:p>
          <a:endParaRPr lang="zh-TW" altLang="en-US"/>
        </a:p>
      </dgm:t>
    </dgm:pt>
    <dgm:pt modelId="{EA752222-8458-4F81-AD3A-5CFC4AFEBAFA}" type="pres">
      <dgm:prSet presAssocID="{C5678F67-1CED-47CE-8703-5A4B551B4224}" presName="connTx" presStyleLbl="parChTrans1D3" presStyleIdx="2" presStyleCnt="4"/>
      <dgm:spPr/>
      <dgm:t>
        <a:bodyPr/>
        <a:lstStyle/>
        <a:p>
          <a:endParaRPr lang="zh-TW" altLang="en-US"/>
        </a:p>
      </dgm:t>
    </dgm:pt>
    <dgm:pt modelId="{3125B51D-E7DA-465A-AFF2-79217F4383D9}" type="pres">
      <dgm:prSet presAssocID="{2B510F63-6652-48E6-AC11-160F6C91FCA5}" presName="root2" presStyleCnt="0"/>
      <dgm:spPr/>
      <dgm:t>
        <a:bodyPr/>
        <a:lstStyle/>
        <a:p>
          <a:endParaRPr lang="zh-TW" altLang="en-US"/>
        </a:p>
      </dgm:t>
    </dgm:pt>
    <dgm:pt modelId="{7F367FB8-92C4-4657-9B16-FEF7EBD78807}" type="pres">
      <dgm:prSet presAssocID="{2B510F63-6652-48E6-AC11-160F6C91FCA5}" presName="LevelTwoTextNode" presStyleLbl="node3" presStyleIdx="2" presStyleCnt="4" custLinFactX="100000" custLinFactNeighborX="182053" custLinFactNeighborY="-1097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C5DA30A2-2B80-4E79-9DEE-B99966DE85DC}" type="pres">
      <dgm:prSet presAssocID="{2B510F63-6652-48E6-AC11-160F6C91FCA5}" presName="level3hierChild" presStyleCnt="0"/>
      <dgm:spPr/>
      <dgm:t>
        <a:bodyPr/>
        <a:lstStyle/>
        <a:p>
          <a:endParaRPr lang="zh-TW" altLang="en-US"/>
        </a:p>
      </dgm:t>
    </dgm:pt>
    <dgm:pt modelId="{96488ECE-862F-4B0E-8174-76983D013959}" type="pres">
      <dgm:prSet presAssocID="{D756B927-C384-4079-95C3-4509C6A98EA5}" presName="conn2-1" presStyleLbl="parChTrans1D2" presStyleIdx="3" presStyleCnt="4"/>
      <dgm:spPr/>
      <dgm:t>
        <a:bodyPr/>
        <a:lstStyle/>
        <a:p>
          <a:endParaRPr lang="zh-TW" altLang="en-US"/>
        </a:p>
      </dgm:t>
    </dgm:pt>
    <dgm:pt modelId="{B0B652FB-A6AF-49AE-9050-3698910D1838}" type="pres">
      <dgm:prSet presAssocID="{D756B927-C384-4079-95C3-4509C6A98EA5}" presName="connTx" presStyleLbl="parChTrans1D2" presStyleIdx="3" presStyleCnt="4"/>
      <dgm:spPr/>
      <dgm:t>
        <a:bodyPr/>
        <a:lstStyle/>
        <a:p>
          <a:endParaRPr lang="zh-TW" altLang="en-US"/>
        </a:p>
      </dgm:t>
    </dgm:pt>
    <dgm:pt modelId="{FF7069DD-A14E-4520-AD60-BD0734479F6D}" type="pres">
      <dgm:prSet presAssocID="{1917448B-6580-4BA2-93A3-894DFE0D27FF}" presName="root2" presStyleCnt="0"/>
      <dgm:spPr/>
      <dgm:t>
        <a:bodyPr/>
        <a:lstStyle/>
        <a:p>
          <a:endParaRPr lang="zh-TW" altLang="en-US"/>
        </a:p>
      </dgm:t>
    </dgm:pt>
    <dgm:pt modelId="{4CF9A9D3-AE6A-4CAC-A99F-90AAF0CD9F31}" type="pres">
      <dgm:prSet presAssocID="{1917448B-6580-4BA2-93A3-894DFE0D27FF}" presName="LevelTwoTextNode" presStyleLbl="node2" presStyleIdx="3" presStyleCnt="4" custScaleX="15423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AF0E5880-2BC5-4AE4-BDBE-A51390272EE1}" type="pres">
      <dgm:prSet presAssocID="{1917448B-6580-4BA2-93A3-894DFE0D27FF}" presName="level3hierChild" presStyleCnt="0"/>
      <dgm:spPr/>
      <dgm:t>
        <a:bodyPr/>
        <a:lstStyle/>
        <a:p>
          <a:endParaRPr lang="zh-TW" altLang="en-US"/>
        </a:p>
      </dgm:t>
    </dgm:pt>
    <dgm:pt modelId="{F7EF4509-32BC-4DC2-8F62-EB8764752D2E}" type="pres">
      <dgm:prSet presAssocID="{37FA637F-B54E-4B36-A7B5-96EFADC7D8B1}" presName="conn2-1" presStyleLbl="parChTrans1D3" presStyleIdx="3" presStyleCnt="4"/>
      <dgm:spPr/>
      <dgm:t>
        <a:bodyPr/>
        <a:lstStyle/>
        <a:p>
          <a:endParaRPr lang="zh-TW" altLang="en-US"/>
        </a:p>
      </dgm:t>
    </dgm:pt>
    <dgm:pt modelId="{58B0BBC8-E509-479D-8BBE-7B1896DDC2AD}" type="pres">
      <dgm:prSet presAssocID="{37FA637F-B54E-4B36-A7B5-96EFADC7D8B1}" presName="connTx" presStyleLbl="parChTrans1D3" presStyleIdx="3" presStyleCnt="4"/>
      <dgm:spPr/>
      <dgm:t>
        <a:bodyPr/>
        <a:lstStyle/>
        <a:p>
          <a:endParaRPr lang="zh-TW" altLang="en-US"/>
        </a:p>
      </dgm:t>
    </dgm:pt>
    <dgm:pt modelId="{F173C8E2-3277-424E-B3E3-065D7D53ADA9}" type="pres">
      <dgm:prSet presAssocID="{196675DC-C540-48E1-BBF1-3C6858B8CE7A}" presName="root2" presStyleCnt="0"/>
      <dgm:spPr/>
    </dgm:pt>
    <dgm:pt modelId="{526D8B98-9E75-435B-9057-D3FCDCA15957}" type="pres">
      <dgm:prSet presAssocID="{196675DC-C540-48E1-BBF1-3C6858B8CE7A}" presName="LevelTwoTextNode" presStyleLbl="node3" presStyleIdx="3" presStyleCnt="4" custLinFactX="9965" custLinFactNeighborX="100000" custLinFactNeighborY="-697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42A7558A-BC16-4A8E-9A72-837E9D23DC74}" type="pres">
      <dgm:prSet presAssocID="{196675DC-C540-48E1-BBF1-3C6858B8CE7A}" presName="level3hierChild" presStyleCnt="0"/>
      <dgm:spPr/>
    </dgm:pt>
    <dgm:pt modelId="{E1C3322D-4F4D-47A0-B54F-D9E62BA4D0DD}" type="pres">
      <dgm:prSet presAssocID="{22B012B2-78CA-45DD-A7AA-1E7C0315EE99}" presName="conn2-1" presStyleLbl="parChTrans1D4" presStyleIdx="4" presStyleCnt="5"/>
      <dgm:spPr/>
      <dgm:t>
        <a:bodyPr/>
        <a:lstStyle/>
        <a:p>
          <a:endParaRPr lang="zh-TW" altLang="en-US"/>
        </a:p>
      </dgm:t>
    </dgm:pt>
    <dgm:pt modelId="{D6FBDFAB-9804-41F7-9342-1F6BC4C45BCC}" type="pres">
      <dgm:prSet presAssocID="{22B012B2-78CA-45DD-A7AA-1E7C0315EE99}" presName="connTx" presStyleLbl="parChTrans1D4" presStyleIdx="4" presStyleCnt="5"/>
      <dgm:spPr/>
      <dgm:t>
        <a:bodyPr/>
        <a:lstStyle/>
        <a:p>
          <a:endParaRPr lang="zh-TW" altLang="en-US"/>
        </a:p>
      </dgm:t>
    </dgm:pt>
    <dgm:pt modelId="{0E1514ED-96E7-4692-A2C2-85C97F9A6FAD}" type="pres">
      <dgm:prSet presAssocID="{60898536-AAC0-47F9-A415-1890EE66383E}" presName="root2" presStyleCnt="0"/>
      <dgm:spPr/>
      <dgm:t>
        <a:bodyPr/>
        <a:lstStyle/>
        <a:p>
          <a:endParaRPr lang="zh-TW" altLang="en-US"/>
        </a:p>
      </dgm:t>
    </dgm:pt>
    <dgm:pt modelId="{9A366B64-C456-4DC9-BFBC-8CCCCA4B18EB}" type="pres">
      <dgm:prSet presAssocID="{60898536-AAC0-47F9-A415-1890EE66383E}" presName="LevelTwoTextNode" presStyleLbl="node4" presStyleIdx="4" presStyleCnt="5" custLinFactX="40532" custLinFactNeighborX="100000" custLinFactNeighborY="-372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6C29E4BD-1B65-4107-9BE7-8FEA4D6D60D2}" type="pres">
      <dgm:prSet presAssocID="{60898536-AAC0-47F9-A415-1890EE66383E}" presName="level3hierChild" presStyleCnt="0"/>
      <dgm:spPr/>
      <dgm:t>
        <a:bodyPr/>
        <a:lstStyle/>
        <a:p>
          <a:endParaRPr lang="zh-TW" altLang="en-US"/>
        </a:p>
      </dgm:t>
    </dgm:pt>
  </dgm:ptLst>
  <dgm:cxnLst>
    <dgm:cxn modelId="{891852AF-3273-40BE-AB02-7D4C18AF5EBE}" type="presOf" srcId="{FC5FD010-8D9F-4335-B1B6-28392F2E523D}" destId="{A2D338EF-543F-4456-8A64-DB05149CC8CF}" srcOrd="0" destOrd="0" presId="urn:microsoft.com/office/officeart/2005/8/layout/hierarchy2"/>
    <dgm:cxn modelId="{2B656568-A59D-4817-B22C-4277B535F0D0}" type="presOf" srcId="{A868976C-9ABF-4174-B0B1-93821F431668}" destId="{61C02D9D-0B0A-4509-A755-17A7210E1503}" srcOrd="0" destOrd="0" presId="urn:microsoft.com/office/officeart/2005/8/layout/hierarchy2"/>
    <dgm:cxn modelId="{DC907E58-637B-4EEF-92C8-522715B5E283}" srcId="{FC5FD010-8D9F-4335-B1B6-28392F2E523D}" destId="{F80524BF-3946-4B1B-B55A-68C112A5C7E7}" srcOrd="2" destOrd="0" parTransId="{541CFE91-9651-4736-B426-8FCD16A36EB6}" sibTransId="{DC5EFC9C-762D-4273-963F-0A3F6DB034A8}"/>
    <dgm:cxn modelId="{5ED1834C-7DC5-4160-9F3B-DA36D5F9C8D4}" type="presOf" srcId="{C5678F67-1CED-47CE-8703-5A4B551B4224}" destId="{34E9AB25-748B-4225-8831-A88072041D76}" srcOrd="0" destOrd="0" presId="urn:microsoft.com/office/officeart/2005/8/layout/hierarchy2"/>
    <dgm:cxn modelId="{736E9FAD-E068-4FAD-A279-AE79622C12A2}" srcId="{76538506-DBC4-4ACB-A11F-2849FAF7240A}" destId="{A868976C-9ABF-4174-B0B1-93821F431668}" srcOrd="0" destOrd="0" parTransId="{4DEDCC63-D81A-463D-A402-2A972F73DFD5}" sibTransId="{5F063067-A1E9-432C-8F68-2F92E63EC9F2}"/>
    <dgm:cxn modelId="{B6D99FEB-0235-477F-9C03-F2D617CF8035}" type="presOf" srcId="{60898536-AAC0-47F9-A415-1890EE66383E}" destId="{9A366B64-C456-4DC9-BFBC-8CCCCA4B18EB}" srcOrd="0" destOrd="0" presId="urn:microsoft.com/office/officeart/2005/8/layout/hierarchy2"/>
    <dgm:cxn modelId="{C799383A-DE1B-4106-8B9F-A15E4DD7E285}" type="presOf" srcId="{3A5DBEA9-3FA7-47B0-90CF-0BC1F59F0A4B}" destId="{C869C3B6-50B0-4FA1-9827-4942959297C9}" srcOrd="1" destOrd="0" presId="urn:microsoft.com/office/officeart/2005/8/layout/hierarchy2"/>
    <dgm:cxn modelId="{F871D689-7788-43AC-9924-6FE32C152AFD}" type="presOf" srcId="{3A5DBEA9-3FA7-47B0-90CF-0BC1F59F0A4B}" destId="{44AE309A-948F-485C-8132-593D43928615}" srcOrd="0" destOrd="0" presId="urn:microsoft.com/office/officeart/2005/8/layout/hierarchy2"/>
    <dgm:cxn modelId="{C81551D0-ABD1-4088-B3BC-0095C7F36614}" srcId="{196675DC-C540-48E1-BBF1-3C6858B8CE7A}" destId="{60898536-AAC0-47F9-A415-1890EE66383E}" srcOrd="0" destOrd="0" parTransId="{22B012B2-78CA-45DD-A7AA-1E7C0315EE99}" sibTransId="{966A3CC0-4DF3-4A4C-BBA6-70C100E58BC4}"/>
    <dgm:cxn modelId="{93099043-6470-4011-84C5-8F7C2F8D45F9}" type="presOf" srcId="{37FA637F-B54E-4B36-A7B5-96EFADC7D8B1}" destId="{F7EF4509-32BC-4DC2-8F62-EB8764752D2E}" srcOrd="0" destOrd="0" presId="urn:microsoft.com/office/officeart/2005/8/layout/hierarchy2"/>
    <dgm:cxn modelId="{D2172217-9962-4FC7-8FBC-8461F8CF630E}" type="presOf" srcId="{FA4BD627-A8D9-4AFA-9673-68276D5EA496}" destId="{9581BC7A-5504-4B78-868C-897E6C141E60}" srcOrd="0" destOrd="0" presId="urn:microsoft.com/office/officeart/2005/8/layout/hierarchy2"/>
    <dgm:cxn modelId="{3E567250-4D47-4398-A010-315F85E78C43}" type="presOf" srcId="{29F6807C-55EA-4F84-B24D-45A9B12799B0}" destId="{CDF3DBE0-B961-4726-97F0-5685C9E3836C}" srcOrd="1" destOrd="0" presId="urn:microsoft.com/office/officeart/2005/8/layout/hierarchy2"/>
    <dgm:cxn modelId="{54A1B53D-B9BF-4CAA-BBEF-D32C310D5733}" type="presOf" srcId="{D756B927-C384-4079-95C3-4509C6A98EA5}" destId="{96488ECE-862F-4B0E-8174-76983D013959}" srcOrd="0" destOrd="0" presId="urn:microsoft.com/office/officeart/2005/8/layout/hierarchy2"/>
    <dgm:cxn modelId="{039CC7F7-4266-4526-B1A0-C1D9DD7B16A9}" type="presOf" srcId="{4D347671-75F3-45DB-80D1-D94BCFFEF53E}" destId="{A55BE8EE-C3B3-47C3-8A62-8A64EB2FF683}" srcOrd="0" destOrd="0" presId="urn:microsoft.com/office/officeart/2005/8/layout/hierarchy2"/>
    <dgm:cxn modelId="{8CB6D3D8-810A-4F47-A7A7-3E45B641C3C7}" type="presOf" srcId="{F03EED3F-A47A-4607-A6DA-E3105FF76EEC}" destId="{3DCD6656-72BD-4AB2-848E-00D82209CE56}" srcOrd="0" destOrd="0" presId="urn:microsoft.com/office/officeart/2005/8/layout/hierarchy2"/>
    <dgm:cxn modelId="{D85D2D35-ADCF-4D54-A296-246B9ED0EF62}" type="presOf" srcId="{BAF8FBE5-69A3-457E-B18A-6F22157E2334}" destId="{9D04D6CC-8261-4963-ACD6-B2E54A12F458}" srcOrd="0" destOrd="0" presId="urn:microsoft.com/office/officeart/2005/8/layout/hierarchy2"/>
    <dgm:cxn modelId="{4143DC9C-DD8C-4688-A1CA-B69E2CC26FDE}" srcId="{FC5FD010-8D9F-4335-B1B6-28392F2E523D}" destId="{1917448B-6580-4BA2-93A3-894DFE0D27FF}" srcOrd="3" destOrd="0" parTransId="{D756B927-C384-4079-95C3-4509C6A98EA5}" sibTransId="{BB3B483A-12E3-40B7-AE6F-F99ECB225F74}"/>
    <dgm:cxn modelId="{D336D762-AD07-49E3-874A-D91B05DF24B5}" type="presOf" srcId="{2B510F63-6652-48E6-AC11-160F6C91FCA5}" destId="{7F367FB8-92C4-4657-9B16-FEF7EBD78807}" srcOrd="0" destOrd="0" presId="urn:microsoft.com/office/officeart/2005/8/layout/hierarchy2"/>
    <dgm:cxn modelId="{5BE6E5E1-5616-4815-847B-E4AF8CB2EE02}" type="presOf" srcId="{FA4BD627-A8D9-4AFA-9673-68276D5EA496}" destId="{BFC729FD-23E7-4AAD-BB58-141360E8B163}" srcOrd="1" destOrd="0" presId="urn:microsoft.com/office/officeart/2005/8/layout/hierarchy2"/>
    <dgm:cxn modelId="{5FC10E8B-0CAF-461B-AF7D-EF85E8C24C83}" type="presOf" srcId="{F80524BF-3946-4B1B-B55A-68C112A5C7E7}" destId="{C0C3BEC2-46FC-4EF0-8BA5-7A3A2D86A5CD}" srcOrd="0" destOrd="0" presId="urn:microsoft.com/office/officeart/2005/8/layout/hierarchy2"/>
    <dgm:cxn modelId="{D09146E2-D517-4657-8437-0ADA914FA009}" type="presOf" srcId="{C5678F67-1CED-47CE-8703-5A4B551B4224}" destId="{EA752222-8458-4F81-AD3A-5CFC4AFEBAFA}" srcOrd="1" destOrd="0" presId="urn:microsoft.com/office/officeart/2005/8/layout/hierarchy2"/>
    <dgm:cxn modelId="{533C480C-7D97-4AE3-A410-59FF32B0FDF3}" type="presOf" srcId="{76538506-DBC4-4ACB-A11F-2849FAF7240A}" destId="{48CC9E94-ECD1-4D98-BCDB-644A3C835F8E}" srcOrd="0" destOrd="0" presId="urn:microsoft.com/office/officeart/2005/8/layout/hierarchy2"/>
    <dgm:cxn modelId="{1B8BB934-1E39-4AAC-90D5-BF6FF36BAC5B}" type="presOf" srcId="{D756B927-C384-4079-95C3-4509C6A98EA5}" destId="{B0B652FB-A6AF-49AE-9050-3698910D1838}" srcOrd="1" destOrd="0" presId="urn:microsoft.com/office/officeart/2005/8/layout/hierarchy2"/>
    <dgm:cxn modelId="{E88DE014-091C-4476-B333-F930822207AB}" srcId="{1E1579BE-E1AB-4691-85FB-739368052ECE}" destId="{289415FE-56CA-4185-9A70-A4343B34BCF7}" srcOrd="0" destOrd="0" parTransId="{8AD96BAA-F092-43DF-8253-69620F06ADD1}" sibTransId="{69501B91-9BC6-421F-AF07-B1B740A17B0F}"/>
    <dgm:cxn modelId="{E12F333F-39E4-4BCE-8FC8-6D8830423D31}" srcId="{F80524BF-3946-4B1B-B55A-68C112A5C7E7}" destId="{2B510F63-6652-48E6-AC11-160F6C91FCA5}" srcOrd="0" destOrd="0" parTransId="{C5678F67-1CED-47CE-8703-5A4B551B4224}" sibTransId="{E732F577-CA45-4A89-855C-334FAECDC6E6}"/>
    <dgm:cxn modelId="{CB8BD5B6-037C-44CE-9D65-1D0D132B48AB}" srcId="{FC5FD010-8D9F-4335-B1B6-28392F2E523D}" destId="{1E1579BE-E1AB-4691-85FB-739368052ECE}" srcOrd="0" destOrd="0" parTransId="{3A5DBEA9-3FA7-47B0-90CF-0BC1F59F0A4B}" sibTransId="{714C6042-BE11-4BBD-8702-2BAEBC521490}"/>
    <dgm:cxn modelId="{16AB2B71-0BAD-46EB-BCAC-E76115D3FF40}" type="presOf" srcId="{E338A447-EE57-4561-8586-C35CA14A67C0}" destId="{8D3F9935-30D1-43E9-8FD4-970235E82ABF}" srcOrd="0" destOrd="0" presId="urn:microsoft.com/office/officeart/2005/8/layout/hierarchy2"/>
    <dgm:cxn modelId="{14A927CB-616F-4A38-8D3C-E61FB6EFB6B6}" type="presOf" srcId="{4DEDCC63-D81A-463D-A402-2A972F73DFD5}" destId="{2316C36C-6AED-495C-8EF3-7671BA65369C}" srcOrd="0" destOrd="0" presId="urn:microsoft.com/office/officeart/2005/8/layout/hierarchy2"/>
    <dgm:cxn modelId="{C55791ED-76F0-4EA1-8D26-3ED5BD9C6B52}" type="presOf" srcId="{541CFE91-9651-4736-B426-8FCD16A36EB6}" destId="{A1A61CAF-73FF-4BCC-A2B9-02E0DD6DA730}" srcOrd="0" destOrd="0" presId="urn:microsoft.com/office/officeart/2005/8/layout/hierarchy2"/>
    <dgm:cxn modelId="{8647311B-8701-4CC9-9BBD-E2C68003B064}" type="presOf" srcId="{1917448B-6580-4BA2-93A3-894DFE0D27FF}" destId="{4CF9A9D3-AE6A-4CAC-A99F-90AAF0CD9F31}" srcOrd="0" destOrd="0" presId="urn:microsoft.com/office/officeart/2005/8/layout/hierarchy2"/>
    <dgm:cxn modelId="{87BA6479-3C8C-4604-B2D4-57A6B466BDD1}" srcId="{FC5FD010-8D9F-4335-B1B6-28392F2E523D}" destId="{E338A447-EE57-4561-8586-C35CA14A67C0}" srcOrd="1" destOrd="0" parTransId="{29F6807C-55EA-4F84-B24D-45A9B12799B0}" sibTransId="{6194660F-3FAF-48BC-8BD0-FE68388FE00E}"/>
    <dgm:cxn modelId="{050886C7-7C74-4EED-A430-40E926294825}" type="presOf" srcId="{7BB678DE-AF58-4829-9E27-24DC88184972}" destId="{A277B338-0BEF-47AF-917E-C15A67264743}" srcOrd="0" destOrd="0" presId="urn:microsoft.com/office/officeart/2005/8/layout/hierarchy2"/>
    <dgm:cxn modelId="{D7151BE3-5964-49CF-8768-55A184B8D386}" type="presOf" srcId="{D225186B-1857-4810-A90B-4F7C4A3AB1DE}" destId="{18797B6E-5463-4ABA-87FC-EBD169BBC44D}" srcOrd="0" destOrd="0" presId="urn:microsoft.com/office/officeart/2005/8/layout/hierarchy2"/>
    <dgm:cxn modelId="{20144A35-E85C-4B52-A2D4-A63B578C51F6}" type="presOf" srcId="{7BB678DE-AF58-4829-9E27-24DC88184972}" destId="{B7064AC2-DAC0-4E31-91DC-0FDBC145A442}" srcOrd="1" destOrd="0" presId="urn:microsoft.com/office/officeart/2005/8/layout/hierarchy2"/>
    <dgm:cxn modelId="{DDFA72FA-5841-49F9-8F74-ECDA15555ED8}" type="presOf" srcId="{F03EED3F-A47A-4607-A6DA-E3105FF76EEC}" destId="{D194DCFB-911A-4129-BF75-AC244F033DA2}" srcOrd="1" destOrd="0" presId="urn:microsoft.com/office/officeart/2005/8/layout/hierarchy2"/>
    <dgm:cxn modelId="{BDCDDC9F-2D21-45A3-B3BC-748FD76D6C52}" type="presOf" srcId="{541CFE91-9651-4736-B426-8FCD16A36EB6}" destId="{71252138-8D63-4469-A56A-7713161E3215}" srcOrd="1" destOrd="0" presId="urn:microsoft.com/office/officeart/2005/8/layout/hierarchy2"/>
    <dgm:cxn modelId="{44637C4A-13F2-4ECD-A5AD-154713B0A178}" type="presOf" srcId="{C07F6B8F-FE9B-4B19-BA6F-C1CCFFFF1877}" destId="{DD3ADDC4-E814-44F2-A0A4-9ED94EA98B2D}" srcOrd="0" destOrd="0" presId="urn:microsoft.com/office/officeart/2005/8/layout/hierarchy2"/>
    <dgm:cxn modelId="{F56FB424-E01E-4295-A14F-714FD849D971}" srcId="{BAF8FBE5-69A3-457E-B18A-6F22157E2334}" destId="{FC5FD010-8D9F-4335-B1B6-28392F2E523D}" srcOrd="0" destOrd="0" parTransId="{5F576E67-61F1-466A-8ACF-95AFBA5C9842}" sibTransId="{A3B15C9D-A7C1-44A5-8423-DD5DFA34606B}"/>
    <dgm:cxn modelId="{E29A3703-3925-4D2E-8C41-7C29CCFB5871}" type="presOf" srcId="{22B012B2-78CA-45DD-A7AA-1E7C0315EE99}" destId="{E1C3322D-4F4D-47A0-B54F-D9E62BA4D0DD}" srcOrd="0" destOrd="0" presId="urn:microsoft.com/office/officeart/2005/8/layout/hierarchy2"/>
    <dgm:cxn modelId="{F4A245AE-C1D8-4BEF-9841-92AA8CE32B23}" type="presOf" srcId="{196675DC-C540-48E1-BBF1-3C6858B8CE7A}" destId="{526D8B98-9E75-435B-9057-D3FCDCA15957}" srcOrd="0" destOrd="0" presId="urn:microsoft.com/office/officeart/2005/8/layout/hierarchy2"/>
    <dgm:cxn modelId="{58F519F8-65DE-4439-8DAC-E2A4A84FF439}" type="presOf" srcId="{1E1579BE-E1AB-4691-85FB-739368052ECE}" destId="{228877F2-08B0-4BD5-9AF8-2330C83D2263}" srcOrd="0" destOrd="0" presId="urn:microsoft.com/office/officeart/2005/8/layout/hierarchy2"/>
    <dgm:cxn modelId="{F9E0E061-D01F-4D50-A87B-51956234FE45}" type="presOf" srcId="{06F059A0-F65C-422B-B554-963B26D908D0}" destId="{91F14ACD-0FDB-4443-B720-761441E60BCD}" srcOrd="1" destOrd="0" presId="urn:microsoft.com/office/officeart/2005/8/layout/hierarchy2"/>
    <dgm:cxn modelId="{80B12C75-B73A-423F-9820-A566B08B4D1E}" type="presOf" srcId="{22B012B2-78CA-45DD-A7AA-1E7C0315EE99}" destId="{D6FBDFAB-9804-41F7-9342-1F6BC4C45BCC}" srcOrd="1" destOrd="0" presId="urn:microsoft.com/office/officeart/2005/8/layout/hierarchy2"/>
    <dgm:cxn modelId="{FEA7EAEE-F590-47D1-A64F-00A970D487C0}" type="presOf" srcId="{37FA637F-B54E-4B36-A7B5-96EFADC7D8B1}" destId="{58B0BBC8-E509-479D-8BBE-7B1896DDC2AD}" srcOrd="1" destOrd="0" presId="urn:microsoft.com/office/officeart/2005/8/layout/hierarchy2"/>
    <dgm:cxn modelId="{EBE8106E-B189-4E11-8007-74AD6D7E4BE3}" type="presOf" srcId="{29F6807C-55EA-4F84-B24D-45A9B12799B0}" destId="{A631249B-7813-47C9-8707-66F8FC52C36A}" srcOrd="0" destOrd="0" presId="urn:microsoft.com/office/officeart/2005/8/layout/hierarchy2"/>
    <dgm:cxn modelId="{AECFC3DB-4769-437E-99FE-D9E9E1331072}" type="presOf" srcId="{8AD96BAA-F092-43DF-8253-69620F06ADD1}" destId="{72B50E17-F6BE-4ADB-AB9A-23F83153B321}" srcOrd="0" destOrd="0" presId="urn:microsoft.com/office/officeart/2005/8/layout/hierarchy2"/>
    <dgm:cxn modelId="{53C5BCA6-6562-4351-A23A-C6244731CA8B}" type="presOf" srcId="{4DEDCC63-D81A-463D-A402-2A972F73DFD5}" destId="{48B80845-BA89-4F26-96A4-B622113464A3}" srcOrd="1" destOrd="0" presId="urn:microsoft.com/office/officeart/2005/8/layout/hierarchy2"/>
    <dgm:cxn modelId="{412BC915-F7D8-4FF1-90CA-14CA2ABA597A}" srcId="{C07F6B8F-FE9B-4B19-BA6F-C1CCFFFF1877}" destId="{D225186B-1857-4810-A90B-4F7C4A3AB1DE}" srcOrd="0" destOrd="0" parTransId="{06F059A0-F65C-422B-B554-963B26D908D0}" sibTransId="{5E9B6EEA-2B61-4A13-98F5-D9E28FCB8469}"/>
    <dgm:cxn modelId="{31768AB7-4CAD-4A2C-92FD-DD25D0515B1B}" type="presOf" srcId="{8AD96BAA-F092-43DF-8253-69620F06ADD1}" destId="{69778190-84A3-4AF9-9CC6-4CEF80ADB186}" srcOrd="1" destOrd="0" presId="urn:microsoft.com/office/officeart/2005/8/layout/hierarchy2"/>
    <dgm:cxn modelId="{494CC5CF-1D06-486B-B2D3-085E0409CB56}" type="presOf" srcId="{289415FE-56CA-4185-9A70-A4343B34BCF7}" destId="{27C7F7C6-CF2C-4B3B-AB33-8792731C35C4}" srcOrd="0" destOrd="0" presId="urn:microsoft.com/office/officeart/2005/8/layout/hierarchy2"/>
    <dgm:cxn modelId="{616FDE1A-51EC-4BAE-BB0B-F783648DF776}" srcId="{1917448B-6580-4BA2-93A3-894DFE0D27FF}" destId="{196675DC-C540-48E1-BBF1-3C6858B8CE7A}" srcOrd="0" destOrd="0" parTransId="{37FA637F-B54E-4B36-A7B5-96EFADC7D8B1}" sibTransId="{A5C0EB69-B30E-4876-96E7-BD71747D45DB}"/>
    <dgm:cxn modelId="{FF2F216E-A31C-4BB2-B260-3B15D17F718B}" type="presOf" srcId="{06F059A0-F65C-422B-B554-963B26D908D0}" destId="{BE7DEDE1-31A8-44A7-A477-A2BDB7F01341}" srcOrd="0" destOrd="0" presId="urn:microsoft.com/office/officeart/2005/8/layout/hierarchy2"/>
    <dgm:cxn modelId="{33362D98-9305-4D2A-A10D-122B23C5CADC}" srcId="{289415FE-56CA-4185-9A70-A4343B34BCF7}" destId="{C07F6B8F-FE9B-4B19-BA6F-C1CCFFFF1877}" srcOrd="0" destOrd="0" parTransId="{7BB678DE-AF58-4829-9E27-24DC88184972}" sibTransId="{20CD7DB5-7A81-4154-882A-38D67B5E3402}"/>
    <dgm:cxn modelId="{0601A746-72AD-4CBA-9CCF-5E1B299A10EC}" srcId="{E338A447-EE57-4561-8586-C35CA14A67C0}" destId="{4D347671-75F3-45DB-80D1-D94BCFFEF53E}" srcOrd="0" destOrd="0" parTransId="{F03EED3F-A47A-4607-A6DA-E3105FF76EEC}" sibTransId="{C5BF04A2-2AEE-44B6-A7AE-583C8FEF3EF8}"/>
    <dgm:cxn modelId="{4B50554A-E4E3-4EF1-B913-4F80881C8EED}" srcId="{4D347671-75F3-45DB-80D1-D94BCFFEF53E}" destId="{76538506-DBC4-4ACB-A11F-2849FAF7240A}" srcOrd="0" destOrd="0" parTransId="{FA4BD627-A8D9-4AFA-9673-68276D5EA496}" sibTransId="{DD4D6C45-9FE4-40BF-A30D-8CF6CAB9BE3C}"/>
    <dgm:cxn modelId="{270E83B4-3CC6-4747-9B39-D3F5E1D53C42}" type="presParOf" srcId="{9D04D6CC-8261-4963-ACD6-B2E54A12F458}" destId="{B0133436-4C9D-457C-8F53-768DCCAB19A8}" srcOrd="0" destOrd="0" presId="urn:microsoft.com/office/officeart/2005/8/layout/hierarchy2"/>
    <dgm:cxn modelId="{945FE879-3735-4E44-9422-BFB79D28AD64}" type="presParOf" srcId="{B0133436-4C9D-457C-8F53-768DCCAB19A8}" destId="{A2D338EF-543F-4456-8A64-DB05149CC8CF}" srcOrd="0" destOrd="0" presId="urn:microsoft.com/office/officeart/2005/8/layout/hierarchy2"/>
    <dgm:cxn modelId="{981D9768-CF21-430A-8FD5-9F985E5CC08B}" type="presParOf" srcId="{B0133436-4C9D-457C-8F53-768DCCAB19A8}" destId="{97BDDD71-2F60-491B-B265-1B5F774FBEA5}" srcOrd="1" destOrd="0" presId="urn:microsoft.com/office/officeart/2005/8/layout/hierarchy2"/>
    <dgm:cxn modelId="{BC7D36D4-B5D5-4422-B018-22A592F068ED}" type="presParOf" srcId="{97BDDD71-2F60-491B-B265-1B5F774FBEA5}" destId="{44AE309A-948F-485C-8132-593D43928615}" srcOrd="0" destOrd="0" presId="urn:microsoft.com/office/officeart/2005/8/layout/hierarchy2"/>
    <dgm:cxn modelId="{F721BF17-8D7F-4D2F-A2CB-E3FEE3C82713}" type="presParOf" srcId="{44AE309A-948F-485C-8132-593D43928615}" destId="{C869C3B6-50B0-4FA1-9827-4942959297C9}" srcOrd="0" destOrd="0" presId="urn:microsoft.com/office/officeart/2005/8/layout/hierarchy2"/>
    <dgm:cxn modelId="{7B26B020-8EB0-458E-AF17-686D2A9AA76E}" type="presParOf" srcId="{97BDDD71-2F60-491B-B265-1B5F774FBEA5}" destId="{4D7A55D6-858A-4748-8F91-B58216D3D0CF}" srcOrd="1" destOrd="0" presId="urn:microsoft.com/office/officeart/2005/8/layout/hierarchy2"/>
    <dgm:cxn modelId="{43A011A1-C489-4F70-A47F-E95AA3E656F5}" type="presParOf" srcId="{4D7A55D6-858A-4748-8F91-B58216D3D0CF}" destId="{228877F2-08B0-4BD5-9AF8-2330C83D2263}" srcOrd="0" destOrd="0" presId="urn:microsoft.com/office/officeart/2005/8/layout/hierarchy2"/>
    <dgm:cxn modelId="{71EB96B6-EC1A-4BA4-9DDB-E540D871F49C}" type="presParOf" srcId="{4D7A55D6-858A-4748-8F91-B58216D3D0CF}" destId="{0707A827-0CA0-4B63-AB9D-5C40E68582E9}" srcOrd="1" destOrd="0" presId="urn:microsoft.com/office/officeart/2005/8/layout/hierarchy2"/>
    <dgm:cxn modelId="{25ED8336-4060-4F6E-A20F-3C059FB9C631}" type="presParOf" srcId="{0707A827-0CA0-4B63-AB9D-5C40E68582E9}" destId="{72B50E17-F6BE-4ADB-AB9A-23F83153B321}" srcOrd="0" destOrd="0" presId="urn:microsoft.com/office/officeart/2005/8/layout/hierarchy2"/>
    <dgm:cxn modelId="{31E6C001-4C7F-4ADE-AE7C-C21C5243D9D0}" type="presParOf" srcId="{72B50E17-F6BE-4ADB-AB9A-23F83153B321}" destId="{69778190-84A3-4AF9-9CC6-4CEF80ADB186}" srcOrd="0" destOrd="0" presId="urn:microsoft.com/office/officeart/2005/8/layout/hierarchy2"/>
    <dgm:cxn modelId="{30E99A40-C815-4DF3-A5CB-37F98AB079BC}" type="presParOf" srcId="{0707A827-0CA0-4B63-AB9D-5C40E68582E9}" destId="{3B4334B0-4DCF-4CCC-B143-D5AAD14A8E86}" srcOrd="1" destOrd="0" presId="urn:microsoft.com/office/officeart/2005/8/layout/hierarchy2"/>
    <dgm:cxn modelId="{376926FE-D279-4436-BB8B-092CAE4BF3D7}" type="presParOf" srcId="{3B4334B0-4DCF-4CCC-B143-D5AAD14A8E86}" destId="{27C7F7C6-CF2C-4B3B-AB33-8792731C35C4}" srcOrd="0" destOrd="0" presId="urn:microsoft.com/office/officeart/2005/8/layout/hierarchy2"/>
    <dgm:cxn modelId="{9A9025A2-ADB4-4726-BD63-CDDFDC537345}" type="presParOf" srcId="{3B4334B0-4DCF-4CCC-B143-D5AAD14A8E86}" destId="{33514D87-4165-4121-A158-42FD565F1FC2}" srcOrd="1" destOrd="0" presId="urn:microsoft.com/office/officeart/2005/8/layout/hierarchy2"/>
    <dgm:cxn modelId="{C7FD03D8-5BC3-44A7-ABF3-0DF854390EFE}" type="presParOf" srcId="{33514D87-4165-4121-A158-42FD565F1FC2}" destId="{A277B338-0BEF-47AF-917E-C15A67264743}" srcOrd="0" destOrd="0" presId="urn:microsoft.com/office/officeart/2005/8/layout/hierarchy2"/>
    <dgm:cxn modelId="{ED39E8E9-B04D-4F09-8F2E-804E80C4F2B5}" type="presParOf" srcId="{A277B338-0BEF-47AF-917E-C15A67264743}" destId="{B7064AC2-DAC0-4E31-91DC-0FDBC145A442}" srcOrd="0" destOrd="0" presId="urn:microsoft.com/office/officeart/2005/8/layout/hierarchy2"/>
    <dgm:cxn modelId="{10FFAB28-8B92-4A5B-ADDC-7818CE21DABD}" type="presParOf" srcId="{33514D87-4165-4121-A158-42FD565F1FC2}" destId="{7537E14D-A4CB-42D5-8D7C-09363555A9D8}" srcOrd="1" destOrd="0" presId="urn:microsoft.com/office/officeart/2005/8/layout/hierarchy2"/>
    <dgm:cxn modelId="{39AE91B5-6A99-43E4-A5B5-DC50388BCA48}" type="presParOf" srcId="{7537E14D-A4CB-42D5-8D7C-09363555A9D8}" destId="{DD3ADDC4-E814-44F2-A0A4-9ED94EA98B2D}" srcOrd="0" destOrd="0" presId="urn:microsoft.com/office/officeart/2005/8/layout/hierarchy2"/>
    <dgm:cxn modelId="{4268D0FB-32AB-497B-91B3-DD92046984DE}" type="presParOf" srcId="{7537E14D-A4CB-42D5-8D7C-09363555A9D8}" destId="{27983697-996F-42A3-B66F-C48952DC729B}" srcOrd="1" destOrd="0" presId="urn:microsoft.com/office/officeart/2005/8/layout/hierarchy2"/>
    <dgm:cxn modelId="{869603FF-C2C1-4920-82D6-1ECF56FF705E}" type="presParOf" srcId="{27983697-996F-42A3-B66F-C48952DC729B}" destId="{BE7DEDE1-31A8-44A7-A477-A2BDB7F01341}" srcOrd="0" destOrd="0" presId="urn:microsoft.com/office/officeart/2005/8/layout/hierarchy2"/>
    <dgm:cxn modelId="{49DAB301-FDD7-4342-9C0C-3DACFD54A318}" type="presParOf" srcId="{BE7DEDE1-31A8-44A7-A477-A2BDB7F01341}" destId="{91F14ACD-0FDB-4443-B720-761441E60BCD}" srcOrd="0" destOrd="0" presId="urn:microsoft.com/office/officeart/2005/8/layout/hierarchy2"/>
    <dgm:cxn modelId="{CEF3E057-A3CE-406C-A355-5626DC88D127}" type="presParOf" srcId="{27983697-996F-42A3-B66F-C48952DC729B}" destId="{CB1D6B25-0C8D-409C-869C-654A3C099A21}" srcOrd="1" destOrd="0" presId="urn:microsoft.com/office/officeart/2005/8/layout/hierarchy2"/>
    <dgm:cxn modelId="{978CB03C-8D46-4102-B4CE-2C889C944D78}" type="presParOf" srcId="{CB1D6B25-0C8D-409C-869C-654A3C099A21}" destId="{18797B6E-5463-4ABA-87FC-EBD169BBC44D}" srcOrd="0" destOrd="0" presId="urn:microsoft.com/office/officeart/2005/8/layout/hierarchy2"/>
    <dgm:cxn modelId="{68D0FE01-B32D-4E28-9E28-5BCF0A8650C6}" type="presParOf" srcId="{CB1D6B25-0C8D-409C-869C-654A3C099A21}" destId="{9B32B220-89F6-441E-B928-653883A69E05}" srcOrd="1" destOrd="0" presId="urn:microsoft.com/office/officeart/2005/8/layout/hierarchy2"/>
    <dgm:cxn modelId="{2D986081-7687-402C-8EBB-969A62EB1B94}" type="presParOf" srcId="{97BDDD71-2F60-491B-B265-1B5F774FBEA5}" destId="{A631249B-7813-47C9-8707-66F8FC52C36A}" srcOrd="2" destOrd="0" presId="urn:microsoft.com/office/officeart/2005/8/layout/hierarchy2"/>
    <dgm:cxn modelId="{D7C74C4C-7908-46AD-AF20-FB6804F9F5EC}" type="presParOf" srcId="{A631249B-7813-47C9-8707-66F8FC52C36A}" destId="{CDF3DBE0-B961-4726-97F0-5685C9E3836C}" srcOrd="0" destOrd="0" presId="urn:microsoft.com/office/officeart/2005/8/layout/hierarchy2"/>
    <dgm:cxn modelId="{2FB927DD-7A64-430B-B3D0-337F76291DFB}" type="presParOf" srcId="{97BDDD71-2F60-491B-B265-1B5F774FBEA5}" destId="{ADA30BA5-191B-4BAC-B83E-864E7BF2FDBB}" srcOrd="3" destOrd="0" presId="urn:microsoft.com/office/officeart/2005/8/layout/hierarchy2"/>
    <dgm:cxn modelId="{52F1652C-355E-4179-910A-83B982054737}" type="presParOf" srcId="{ADA30BA5-191B-4BAC-B83E-864E7BF2FDBB}" destId="{8D3F9935-30D1-43E9-8FD4-970235E82ABF}" srcOrd="0" destOrd="0" presId="urn:microsoft.com/office/officeart/2005/8/layout/hierarchy2"/>
    <dgm:cxn modelId="{F4E2134D-6DBF-470A-BC51-A6F4C1011D06}" type="presParOf" srcId="{ADA30BA5-191B-4BAC-B83E-864E7BF2FDBB}" destId="{3D78587E-30EE-480E-BC54-1B275130CFB0}" srcOrd="1" destOrd="0" presId="urn:microsoft.com/office/officeart/2005/8/layout/hierarchy2"/>
    <dgm:cxn modelId="{5137FF28-0395-43AC-9013-7745266777BD}" type="presParOf" srcId="{3D78587E-30EE-480E-BC54-1B275130CFB0}" destId="{3DCD6656-72BD-4AB2-848E-00D82209CE56}" srcOrd="0" destOrd="0" presId="urn:microsoft.com/office/officeart/2005/8/layout/hierarchy2"/>
    <dgm:cxn modelId="{BCB87521-E16F-4EC8-85C0-98EBE5FE5E8C}" type="presParOf" srcId="{3DCD6656-72BD-4AB2-848E-00D82209CE56}" destId="{D194DCFB-911A-4129-BF75-AC244F033DA2}" srcOrd="0" destOrd="0" presId="urn:microsoft.com/office/officeart/2005/8/layout/hierarchy2"/>
    <dgm:cxn modelId="{75602D69-6EF1-4B74-94AA-25BCBE510D91}" type="presParOf" srcId="{3D78587E-30EE-480E-BC54-1B275130CFB0}" destId="{BCE38C24-7689-477D-9506-8E7578C4F3CD}" srcOrd="1" destOrd="0" presId="urn:microsoft.com/office/officeart/2005/8/layout/hierarchy2"/>
    <dgm:cxn modelId="{2C68257A-C0F2-4EC9-8533-E2224DB70C5F}" type="presParOf" srcId="{BCE38C24-7689-477D-9506-8E7578C4F3CD}" destId="{A55BE8EE-C3B3-47C3-8A62-8A64EB2FF683}" srcOrd="0" destOrd="0" presId="urn:microsoft.com/office/officeart/2005/8/layout/hierarchy2"/>
    <dgm:cxn modelId="{925C53A3-A92C-4EC2-A997-361EB30DAF96}" type="presParOf" srcId="{BCE38C24-7689-477D-9506-8E7578C4F3CD}" destId="{3204C102-AEDE-4737-AAB9-41E8D10F098F}" srcOrd="1" destOrd="0" presId="urn:microsoft.com/office/officeart/2005/8/layout/hierarchy2"/>
    <dgm:cxn modelId="{C98460B2-5F46-4448-AA0A-96D5342C7235}" type="presParOf" srcId="{3204C102-AEDE-4737-AAB9-41E8D10F098F}" destId="{9581BC7A-5504-4B78-868C-897E6C141E60}" srcOrd="0" destOrd="0" presId="urn:microsoft.com/office/officeart/2005/8/layout/hierarchy2"/>
    <dgm:cxn modelId="{2670CECE-4DDE-4532-A9A7-06DEE3C5D047}" type="presParOf" srcId="{9581BC7A-5504-4B78-868C-897E6C141E60}" destId="{BFC729FD-23E7-4AAD-BB58-141360E8B163}" srcOrd="0" destOrd="0" presId="urn:microsoft.com/office/officeart/2005/8/layout/hierarchy2"/>
    <dgm:cxn modelId="{690C4A26-B8B6-4F1C-A979-B0B28F72C0CC}" type="presParOf" srcId="{3204C102-AEDE-4737-AAB9-41E8D10F098F}" destId="{C04DF352-6ABA-44CE-9845-27A34F068ED0}" srcOrd="1" destOrd="0" presId="urn:microsoft.com/office/officeart/2005/8/layout/hierarchy2"/>
    <dgm:cxn modelId="{A39B4C99-3C8C-42CF-916E-67E5DB824BD7}" type="presParOf" srcId="{C04DF352-6ABA-44CE-9845-27A34F068ED0}" destId="{48CC9E94-ECD1-4D98-BCDB-644A3C835F8E}" srcOrd="0" destOrd="0" presId="urn:microsoft.com/office/officeart/2005/8/layout/hierarchy2"/>
    <dgm:cxn modelId="{7A9D3E42-5508-4EF3-891D-523D29462C6D}" type="presParOf" srcId="{C04DF352-6ABA-44CE-9845-27A34F068ED0}" destId="{376EE552-9C63-42DC-8D47-1104D87529E9}" srcOrd="1" destOrd="0" presId="urn:microsoft.com/office/officeart/2005/8/layout/hierarchy2"/>
    <dgm:cxn modelId="{65FE6917-B35E-4B52-B2BE-B4E126FE0356}" type="presParOf" srcId="{376EE552-9C63-42DC-8D47-1104D87529E9}" destId="{2316C36C-6AED-495C-8EF3-7671BA65369C}" srcOrd="0" destOrd="0" presId="urn:microsoft.com/office/officeart/2005/8/layout/hierarchy2"/>
    <dgm:cxn modelId="{14294D8B-2C32-4506-9B3D-2A989019D0F5}" type="presParOf" srcId="{2316C36C-6AED-495C-8EF3-7671BA65369C}" destId="{48B80845-BA89-4F26-96A4-B622113464A3}" srcOrd="0" destOrd="0" presId="urn:microsoft.com/office/officeart/2005/8/layout/hierarchy2"/>
    <dgm:cxn modelId="{3377ED16-60E8-43FC-9CF7-FF80FB62014A}" type="presParOf" srcId="{376EE552-9C63-42DC-8D47-1104D87529E9}" destId="{2FAE0DB1-9F99-4855-891F-CA29615D5D1A}" srcOrd="1" destOrd="0" presId="urn:microsoft.com/office/officeart/2005/8/layout/hierarchy2"/>
    <dgm:cxn modelId="{4D33438E-C0E7-4F61-9504-5A1C96393E0B}" type="presParOf" srcId="{2FAE0DB1-9F99-4855-891F-CA29615D5D1A}" destId="{61C02D9D-0B0A-4509-A755-17A7210E1503}" srcOrd="0" destOrd="0" presId="urn:microsoft.com/office/officeart/2005/8/layout/hierarchy2"/>
    <dgm:cxn modelId="{E3E4B185-7D60-436A-91E1-E85928848A04}" type="presParOf" srcId="{2FAE0DB1-9F99-4855-891F-CA29615D5D1A}" destId="{2D0B2D75-05F4-4285-8C6C-634AEE49F538}" srcOrd="1" destOrd="0" presId="urn:microsoft.com/office/officeart/2005/8/layout/hierarchy2"/>
    <dgm:cxn modelId="{E1933655-E7E7-4BC6-BD40-2B38F4194058}" type="presParOf" srcId="{97BDDD71-2F60-491B-B265-1B5F774FBEA5}" destId="{A1A61CAF-73FF-4BCC-A2B9-02E0DD6DA730}" srcOrd="4" destOrd="0" presId="urn:microsoft.com/office/officeart/2005/8/layout/hierarchy2"/>
    <dgm:cxn modelId="{C22D68A9-2DC9-4F9C-959D-CD3EDC2709F0}" type="presParOf" srcId="{A1A61CAF-73FF-4BCC-A2B9-02E0DD6DA730}" destId="{71252138-8D63-4469-A56A-7713161E3215}" srcOrd="0" destOrd="0" presId="urn:microsoft.com/office/officeart/2005/8/layout/hierarchy2"/>
    <dgm:cxn modelId="{5C9F3CF4-3323-4C6C-988A-9DC2FAB853DB}" type="presParOf" srcId="{97BDDD71-2F60-491B-B265-1B5F774FBEA5}" destId="{3EC45F3E-4F0F-41D8-8E05-26F7A8261126}" srcOrd="5" destOrd="0" presId="urn:microsoft.com/office/officeart/2005/8/layout/hierarchy2"/>
    <dgm:cxn modelId="{5E5EF14E-7949-462E-A038-674A3B4264C1}" type="presParOf" srcId="{3EC45F3E-4F0F-41D8-8E05-26F7A8261126}" destId="{C0C3BEC2-46FC-4EF0-8BA5-7A3A2D86A5CD}" srcOrd="0" destOrd="0" presId="urn:microsoft.com/office/officeart/2005/8/layout/hierarchy2"/>
    <dgm:cxn modelId="{842F5E35-F31C-4E00-A0D9-907686A72D40}" type="presParOf" srcId="{3EC45F3E-4F0F-41D8-8E05-26F7A8261126}" destId="{2A4BAEC1-F689-42CE-A527-29FE8845FCCC}" srcOrd="1" destOrd="0" presId="urn:microsoft.com/office/officeart/2005/8/layout/hierarchy2"/>
    <dgm:cxn modelId="{8751955C-9D0F-4DAB-B79C-33BF5C4923D9}" type="presParOf" srcId="{2A4BAEC1-F689-42CE-A527-29FE8845FCCC}" destId="{34E9AB25-748B-4225-8831-A88072041D76}" srcOrd="0" destOrd="0" presId="urn:microsoft.com/office/officeart/2005/8/layout/hierarchy2"/>
    <dgm:cxn modelId="{F79CFAB1-B5E4-4D20-8227-2FBD7FC9A54B}" type="presParOf" srcId="{34E9AB25-748B-4225-8831-A88072041D76}" destId="{EA752222-8458-4F81-AD3A-5CFC4AFEBAFA}" srcOrd="0" destOrd="0" presId="urn:microsoft.com/office/officeart/2005/8/layout/hierarchy2"/>
    <dgm:cxn modelId="{5D363AD1-40EB-4C29-B37B-10B529F1F149}" type="presParOf" srcId="{2A4BAEC1-F689-42CE-A527-29FE8845FCCC}" destId="{3125B51D-E7DA-465A-AFF2-79217F4383D9}" srcOrd="1" destOrd="0" presId="urn:microsoft.com/office/officeart/2005/8/layout/hierarchy2"/>
    <dgm:cxn modelId="{120FAC07-3715-4A0B-A6C9-65BB089D3D76}" type="presParOf" srcId="{3125B51D-E7DA-465A-AFF2-79217F4383D9}" destId="{7F367FB8-92C4-4657-9B16-FEF7EBD78807}" srcOrd="0" destOrd="0" presId="urn:microsoft.com/office/officeart/2005/8/layout/hierarchy2"/>
    <dgm:cxn modelId="{139BC9E5-EF2A-4D2B-A0C5-2BFEFD7D3032}" type="presParOf" srcId="{3125B51D-E7DA-465A-AFF2-79217F4383D9}" destId="{C5DA30A2-2B80-4E79-9DEE-B99966DE85DC}" srcOrd="1" destOrd="0" presId="urn:microsoft.com/office/officeart/2005/8/layout/hierarchy2"/>
    <dgm:cxn modelId="{04E0BE87-A962-4A4B-B39E-9A6680ACDFCD}" type="presParOf" srcId="{97BDDD71-2F60-491B-B265-1B5F774FBEA5}" destId="{96488ECE-862F-4B0E-8174-76983D013959}" srcOrd="6" destOrd="0" presId="urn:microsoft.com/office/officeart/2005/8/layout/hierarchy2"/>
    <dgm:cxn modelId="{B1E3F492-C4CA-41BC-AE3F-4F53BF2BB0A9}" type="presParOf" srcId="{96488ECE-862F-4B0E-8174-76983D013959}" destId="{B0B652FB-A6AF-49AE-9050-3698910D1838}" srcOrd="0" destOrd="0" presId="urn:microsoft.com/office/officeart/2005/8/layout/hierarchy2"/>
    <dgm:cxn modelId="{C0831D7C-BE1B-4A5C-99B0-766FA4758399}" type="presParOf" srcId="{97BDDD71-2F60-491B-B265-1B5F774FBEA5}" destId="{FF7069DD-A14E-4520-AD60-BD0734479F6D}" srcOrd="7" destOrd="0" presId="urn:microsoft.com/office/officeart/2005/8/layout/hierarchy2"/>
    <dgm:cxn modelId="{21985711-582A-4DC1-970F-B33C4AA63737}" type="presParOf" srcId="{FF7069DD-A14E-4520-AD60-BD0734479F6D}" destId="{4CF9A9D3-AE6A-4CAC-A99F-90AAF0CD9F31}" srcOrd="0" destOrd="0" presId="urn:microsoft.com/office/officeart/2005/8/layout/hierarchy2"/>
    <dgm:cxn modelId="{8814ECE9-3AD4-49F4-9177-8FFE44BAD9AD}" type="presParOf" srcId="{FF7069DD-A14E-4520-AD60-BD0734479F6D}" destId="{AF0E5880-2BC5-4AE4-BDBE-A51390272EE1}" srcOrd="1" destOrd="0" presId="urn:microsoft.com/office/officeart/2005/8/layout/hierarchy2"/>
    <dgm:cxn modelId="{0BFE87B8-D8DE-4892-A3D2-3675B6203AEE}" type="presParOf" srcId="{AF0E5880-2BC5-4AE4-BDBE-A51390272EE1}" destId="{F7EF4509-32BC-4DC2-8F62-EB8764752D2E}" srcOrd="0" destOrd="0" presId="urn:microsoft.com/office/officeart/2005/8/layout/hierarchy2"/>
    <dgm:cxn modelId="{7577EC82-4477-456C-9D50-CDBDB0EBB86C}" type="presParOf" srcId="{F7EF4509-32BC-4DC2-8F62-EB8764752D2E}" destId="{58B0BBC8-E509-479D-8BBE-7B1896DDC2AD}" srcOrd="0" destOrd="0" presId="urn:microsoft.com/office/officeart/2005/8/layout/hierarchy2"/>
    <dgm:cxn modelId="{511D19A1-E6E8-45B4-9252-06FC208D4B26}" type="presParOf" srcId="{AF0E5880-2BC5-4AE4-BDBE-A51390272EE1}" destId="{F173C8E2-3277-424E-B3E3-065D7D53ADA9}" srcOrd="1" destOrd="0" presId="urn:microsoft.com/office/officeart/2005/8/layout/hierarchy2"/>
    <dgm:cxn modelId="{43FD4B0F-FADB-4B46-BE67-2A6F4C1600FB}" type="presParOf" srcId="{F173C8E2-3277-424E-B3E3-065D7D53ADA9}" destId="{526D8B98-9E75-435B-9057-D3FCDCA15957}" srcOrd="0" destOrd="0" presId="urn:microsoft.com/office/officeart/2005/8/layout/hierarchy2"/>
    <dgm:cxn modelId="{F8060800-03B9-4AFE-91A7-85448E13F36E}" type="presParOf" srcId="{F173C8E2-3277-424E-B3E3-065D7D53ADA9}" destId="{42A7558A-BC16-4A8E-9A72-837E9D23DC74}" srcOrd="1" destOrd="0" presId="urn:microsoft.com/office/officeart/2005/8/layout/hierarchy2"/>
    <dgm:cxn modelId="{EC452E88-F4AA-4FCB-8D90-9824B8298F90}" type="presParOf" srcId="{42A7558A-BC16-4A8E-9A72-837E9D23DC74}" destId="{E1C3322D-4F4D-47A0-B54F-D9E62BA4D0DD}" srcOrd="0" destOrd="0" presId="urn:microsoft.com/office/officeart/2005/8/layout/hierarchy2"/>
    <dgm:cxn modelId="{2ABEAB02-6BB0-4462-92F2-92AA1C94EBC4}" type="presParOf" srcId="{E1C3322D-4F4D-47A0-B54F-D9E62BA4D0DD}" destId="{D6FBDFAB-9804-41F7-9342-1F6BC4C45BCC}" srcOrd="0" destOrd="0" presId="urn:microsoft.com/office/officeart/2005/8/layout/hierarchy2"/>
    <dgm:cxn modelId="{733814A8-ED11-406B-9B11-A0971103B5F8}" type="presParOf" srcId="{42A7558A-BC16-4A8E-9A72-837E9D23DC74}" destId="{0E1514ED-96E7-4692-A2C2-85C97F9A6FAD}" srcOrd="1" destOrd="0" presId="urn:microsoft.com/office/officeart/2005/8/layout/hierarchy2"/>
    <dgm:cxn modelId="{8B9F6C4C-0FD6-4943-9684-87233699B13D}" type="presParOf" srcId="{0E1514ED-96E7-4692-A2C2-85C97F9A6FAD}" destId="{9A366B64-C456-4DC9-BFBC-8CCCCA4B18EB}" srcOrd="0" destOrd="0" presId="urn:microsoft.com/office/officeart/2005/8/layout/hierarchy2"/>
    <dgm:cxn modelId="{D51CDD6E-1955-460E-A010-617EFA348000}" type="presParOf" srcId="{0E1514ED-96E7-4692-A2C2-85C97F9A6FAD}" destId="{6C29E4BD-1B65-4107-9BE7-8FEA4D6D60D2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5151D414-2D9E-4036-BF4F-BB8382D8719A}" type="doc">
      <dgm:prSet loTypeId="urn:microsoft.com/office/officeart/2005/8/layout/hierarchy2" loCatId="hierarchy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zh-TW" altLang="en-US"/>
        </a:p>
      </dgm:t>
    </dgm:pt>
    <dgm:pt modelId="{30721FFC-9DA3-475F-84AC-458BA6F345DA}">
      <dgm:prSet phldrT="[文字]" custT="1"/>
      <dgm:spPr/>
      <dgm:t>
        <a:bodyPr/>
        <a:lstStyle/>
        <a:p>
          <a:r>
            <a:rPr lang="zh-TW" altLang="en-US" sz="4000" dirty="0" smtClean="0"/>
            <a:t>古公亶父</a:t>
          </a:r>
          <a:endParaRPr lang="zh-TW" altLang="en-US" sz="4000" dirty="0"/>
        </a:p>
      </dgm:t>
    </dgm:pt>
    <dgm:pt modelId="{AA162888-2982-417E-892C-F381DA3AFBE9}" type="parTrans" cxnId="{5BDDA1F6-4B2C-418F-BE1A-475C10227535}">
      <dgm:prSet/>
      <dgm:spPr/>
      <dgm:t>
        <a:bodyPr/>
        <a:lstStyle/>
        <a:p>
          <a:endParaRPr lang="zh-TW" altLang="en-US"/>
        </a:p>
      </dgm:t>
    </dgm:pt>
    <dgm:pt modelId="{FF2EED2C-98AD-422C-9670-6E62AC5B5CD4}" type="sibTrans" cxnId="{5BDDA1F6-4B2C-418F-BE1A-475C10227535}">
      <dgm:prSet/>
      <dgm:spPr/>
      <dgm:t>
        <a:bodyPr/>
        <a:lstStyle/>
        <a:p>
          <a:endParaRPr lang="zh-TW" altLang="en-US"/>
        </a:p>
      </dgm:t>
    </dgm:pt>
    <dgm:pt modelId="{1AF0E0F2-26E1-4020-9E9B-BD92B0ACE5FF}">
      <dgm:prSet phldrT="[文字]" custT="1"/>
      <dgm:spPr/>
      <dgm:t>
        <a:bodyPr/>
        <a:lstStyle/>
        <a:p>
          <a:r>
            <a:rPr lang="zh-TW" altLang="en-US" sz="3600" dirty="0" smtClean="0"/>
            <a:t>泰伯</a:t>
          </a:r>
          <a:endParaRPr lang="zh-TW" altLang="en-US" sz="3600" dirty="0"/>
        </a:p>
      </dgm:t>
    </dgm:pt>
    <dgm:pt modelId="{7DC84EFA-160A-4630-810B-EA5BE53D49BF}" type="parTrans" cxnId="{916F75D6-40DC-4C07-BDF7-4DB33742EC74}">
      <dgm:prSet/>
      <dgm:spPr/>
      <dgm:t>
        <a:bodyPr/>
        <a:lstStyle/>
        <a:p>
          <a:endParaRPr lang="zh-TW" altLang="en-US"/>
        </a:p>
      </dgm:t>
    </dgm:pt>
    <dgm:pt modelId="{0E6D8548-6078-4F2E-B93A-7C34BD8D7925}" type="sibTrans" cxnId="{916F75D6-40DC-4C07-BDF7-4DB33742EC74}">
      <dgm:prSet/>
      <dgm:spPr/>
      <dgm:t>
        <a:bodyPr/>
        <a:lstStyle/>
        <a:p>
          <a:endParaRPr lang="zh-TW" altLang="en-US"/>
        </a:p>
      </dgm:t>
    </dgm:pt>
    <dgm:pt modelId="{FD5BC968-33A6-4A73-A28C-68D20A3F9E06}">
      <dgm:prSet phldrT="[文字]" custT="1"/>
      <dgm:spPr/>
      <dgm:t>
        <a:bodyPr/>
        <a:lstStyle/>
        <a:p>
          <a:r>
            <a:rPr lang="zh-TW" altLang="en-US" sz="3600" dirty="0" smtClean="0"/>
            <a:t>仲雍</a:t>
          </a:r>
          <a:endParaRPr lang="zh-TW" altLang="en-US" sz="3600" dirty="0"/>
        </a:p>
      </dgm:t>
    </dgm:pt>
    <dgm:pt modelId="{DB51BE32-146B-49B7-BA6E-4514162E1AE5}" type="parTrans" cxnId="{7DA1D3DB-2E20-45F5-9D2F-0EA78ECF8923}">
      <dgm:prSet/>
      <dgm:spPr/>
      <dgm:t>
        <a:bodyPr/>
        <a:lstStyle/>
        <a:p>
          <a:endParaRPr lang="zh-TW" altLang="en-US"/>
        </a:p>
      </dgm:t>
    </dgm:pt>
    <dgm:pt modelId="{45CF0949-47E7-4365-B832-65AB1D8C4663}" type="sibTrans" cxnId="{7DA1D3DB-2E20-45F5-9D2F-0EA78ECF8923}">
      <dgm:prSet/>
      <dgm:spPr/>
      <dgm:t>
        <a:bodyPr/>
        <a:lstStyle/>
        <a:p>
          <a:endParaRPr lang="zh-TW" altLang="en-US"/>
        </a:p>
      </dgm:t>
    </dgm:pt>
    <dgm:pt modelId="{0947BC87-BF70-415A-8AE1-D6F67E4696A8}">
      <dgm:prSet phldrT="[文字]" custT="1"/>
      <dgm:spPr/>
      <dgm:t>
        <a:bodyPr/>
        <a:lstStyle/>
        <a:p>
          <a:r>
            <a:rPr lang="zh-TW" altLang="en-US" sz="3600" dirty="0" smtClean="0"/>
            <a:t>季歷</a:t>
          </a:r>
          <a:endParaRPr lang="zh-TW" altLang="en-US" sz="3600" dirty="0"/>
        </a:p>
      </dgm:t>
    </dgm:pt>
    <dgm:pt modelId="{4AF23333-E1F3-40E2-A115-62BA6B3AB63F}" type="parTrans" cxnId="{121B4EAE-0A63-47C2-B30D-253E68922C78}">
      <dgm:prSet/>
      <dgm:spPr/>
      <dgm:t>
        <a:bodyPr/>
        <a:lstStyle/>
        <a:p>
          <a:endParaRPr lang="zh-TW" altLang="en-US"/>
        </a:p>
      </dgm:t>
    </dgm:pt>
    <dgm:pt modelId="{9AFB6E15-23BE-48E2-B63B-F41614F09861}" type="sibTrans" cxnId="{121B4EAE-0A63-47C2-B30D-253E68922C78}">
      <dgm:prSet/>
      <dgm:spPr/>
      <dgm:t>
        <a:bodyPr/>
        <a:lstStyle/>
        <a:p>
          <a:endParaRPr lang="zh-TW" altLang="en-US"/>
        </a:p>
      </dgm:t>
    </dgm:pt>
    <dgm:pt modelId="{2714EAC2-EE93-4356-B198-9E4CF4C5AAB0}">
      <dgm:prSet phldrT="[文字]" custT="1"/>
      <dgm:spPr/>
      <dgm:t>
        <a:bodyPr/>
        <a:lstStyle/>
        <a:p>
          <a:r>
            <a:rPr lang="zh-TW" altLang="en-US" sz="3600" dirty="0" smtClean="0"/>
            <a:t>昌</a:t>
          </a:r>
          <a:endParaRPr lang="zh-TW" altLang="en-US" sz="3600" dirty="0"/>
        </a:p>
      </dgm:t>
    </dgm:pt>
    <dgm:pt modelId="{E24B8FF4-2DE0-4DA4-8CBA-303EFF5E4055}" type="parTrans" cxnId="{7EDFC56E-D312-49C0-9A11-30A57E4BE1C3}">
      <dgm:prSet/>
      <dgm:spPr/>
      <dgm:t>
        <a:bodyPr/>
        <a:lstStyle/>
        <a:p>
          <a:endParaRPr lang="zh-TW" altLang="en-US"/>
        </a:p>
      </dgm:t>
    </dgm:pt>
    <dgm:pt modelId="{F80F564B-FBBC-439D-A377-1A6E68D90A2D}" type="sibTrans" cxnId="{7EDFC56E-D312-49C0-9A11-30A57E4BE1C3}">
      <dgm:prSet/>
      <dgm:spPr/>
      <dgm:t>
        <a:bodyPr/>
        <a:lstStyle/>
        <a:p>
          <a:endParaRPr lang="zh-TW" altLang="en-US"/>
        </a:p>
      </dgm:t>
    </dgm:pt>
    <dgm:pt modelId="{5A4DF5AF-03D1-4A03-BADF-A4EE43EE987B}" type="pres">
      <dgm:prSet presAssocID="{5151D414-2D9E-4036-BF4F-BB8382D8719A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813AC9BA-A3F2-4BC4-9650-28884BA66A3D}" type="pres">
      <dgm:prSet presAssocID="{30721FFC-9DA3-475F-84AC-458BA6F345DA}" presName="root1" presStyleCnt="0"/>
      <dgm:spPr/>
    </dgm:pt>
    <dgm:pt modelId="{0F664906-BC81-48BE-AE79-DCAC889F5653}" type="pres">
      <dgm:prSet presAssocID="{30721FFC-9DA3-475F-84AC-458BA6F345DA}" presName="LevelOneTextNode" presStyleLbl="node0" presStyleIdx="0" presStyleCnt="1" custScaleX="124886" custScaleY="129414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AB52C4AA-5A45-47D8-8C73-B1A8392B6BBC}" type="pres">
      <dgm:prSet presAssocID="{30721FFC-9DA3-475F-84AC-458BA6F345DA}" presName="level2hierChild" presStyleCnt="0"/>
      <dgm:spPr/>
    </dgm:pt>
    <dgm:pt modelId="{D776311B-88ED-4C4C-BC4E-CA3E962F9E77}" type="pres">
      <dgm:prSet presAssocID="{7DC84EFA-160A-4630-810B-EA5BE53D49BF}" presName="conn2-1" presStyleLbl="parChTrans1D2" presStyleIdx="0" presStyleCnt="3"/>
      <dgm:spPr/>
      <dgm:t>
        <a:bodyPr/>
        <a:lstStyle/>
        <a:p>
          <a:endParaRPr lang="zh-TW" altLang="en-US"/>
        </a:p>
      </dgm:t>
    </dgm:pt>
    <dgm:pt modelId="{C133C586-6288-48FD-9525-FC542793E78D}" type="pres">
      <dgm:prSet presAssocID="{7DC84EFA-160A-4630-810B-EA5BE53D49BF}" presName="connTx" presStyleLbl="parChTrans1D2" presStyleIdx="0" presStyleCnt="3"/>
      <dgm:spPr/>
      <dgm:t>
        <a:bodyPr/>
        <a:lstStyle/>
        <a:p>
          <a:endParaRPr lang="zh-TW" altLang="en-US"/>
        </a:p>
      </dgm:t>
    </dgm:pt>
    <dgm:pt modelId="{B4EE18C2-1790-4D08-A7DA-CA8F1110FE57}" type="pres">
      <dgm:prSet presAssocID="{1AF0E0F2-26E1-4020-9E9B-BD92B0ACE5FF}" presName="root2" presStyleCnt="0"/>
      <dgm:spPr/>
    </dgm:pt>
    <dgm:pt modelId="{9D332AF5-FCA7-4D1A-9912-2477683D4DF2}" type="pres">
      <dgm:prSet presAssocID="{1AF0E0F2-26E1-4020-9E9B-BD92B0ACE5FF}" presName="LevelTwoTextNode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C5251EC3-513D-4265-B6E7-828ED753A5F8}" type="pres">
      <dgm:prSet presAssocID="{1AF0E0F2-26E1-4020-9E9B-BD92B0ACE5FF}" presName="level3hierChild" presStyleCnt="0"/>
      <dgm:spPr/>
    </dgm:pt>
    <dgm:pt modelId="{EFA3C461-670D-4F25-9835-7DDBF3AC79A5}" type="pres">
      <dgm:prSet presAssocID="{DB51BE32-146B-49B7-BA6E-4514162E1AE5}" presName="conn2-1" presStyleLbl="parChTrans1D2" presStyleIdx="1" presStyleCnt="3"/>
      <dgm:spPr/>
      <dgm:t>
        <a:bodyPr/>
        <a:lstStyle/>
        <a:p>
          <a:endParaRPr lang="zh-TW" altLang="en-US"/>
        </a:p>
      </dgm:t>
    </dgm:pt>
    <dgm:pt modelId="{CCC210AF-6220-42A8-A4B5-8E8BB8BC206D}" type="pres">
      <dgm:prSet presAssocID="{DB51BE32-146B-49B7-BA6E-4514162E1AE5}" presName="connTx" presStyleLbl="parChTrans1D2" presStyleIdx="1" presStyleCnt="3"/>
      <dgm:spPr/>
      <dgm:t>
        <a:bodyPr/>
        <a:lstStyle/>
        <a:p>
          <a:endParaRPr lang="zh-TW" altLang="en-US"/>
        </a:p>
      </dgm:t>
    </dgm:pt>
    <dgm:pt modelId="{B27A877A-8599-4119-A84E-45F7427FB6AE}" type="pres">
      <dgm:prSet presAssocID="{FD5BC968-33A6-4A73-A28C-68D20A3F9E06}" presName="root2" presStyleCnt="0"/>
      <dgm:spPr/>
    </dgm:pt>
    <dgm:pt modelId="{A10C1D20-DD2B-4E8A-AD03-E65452733365}" type="pres">
      <dgm:prSet presAssocID="{FD5BC968-33A6-4A73-A28C-68D20A3F9E06}" presName="LevelTwoTextNode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535326D1-8AFA-4603-B6DF-DEB83C33EA7C}" type="pres">
      <dgm:prSet presAssocID="{FD5BC968-33A6-4A73-A28C-68D20A3F9E06}" presName="level3hierChild" presStyleCnt="0"/>
      <dgm:spPr/>
    </dgm:pt>
    <dgm:pt modelId="{C79270DF-99DE-4695-90D4-4710FE9E42E3}" type="pres">
      <dgm:prSet presAssocID="{4AF23333-E1F3-40E2-A115-62BA6B3AB63F}" presName="conn2-1" presStyleLbl="parChTrans1D2" presStyleIdx="2" presStyleCnt="3"/>
      <dgm:spPr/>
      <dgm:t>
        <a:bodyPr/>
        <a:lstStyle/>
        <a:p>
          <a:endParaRPr lang="zh-TW" altLang="en-US"/>
        </a:p>
      </dgm:t>
    </dgm:pt>
    <dgm:pt modelId="{C53675B6-A128-43FD-84D4-177685385DEB}" type="pres">
      <dgm:prSet presAssocID="{4AF23333-E1F3-40E2-A115-62BA6B3AB63F}" presName="connTx" presStyleLbl="parChTrans1D2" presStyleIdx="2" presStyleCnt="3"/>
      <dgm:spPr/>
      <dgm:t>
        <a:bodyPr/>
        <a:lstStyle/>
        <a:p>
          <a:endParaRPr lang="zh-TW" altLang="en-US"/>
        </a:p>
      </dgm:t>
    </dgm:pt>
    <dgm:pt modelId="{382B5F23-F630-4959-B2FD-06E77BD6F0A7}" type="pres">
      <dgm:prSet presAssocID="{0947BC87-BF70-415A-8AE1-D6F67E4696A8}" presName="root2" presStyleCnt="0"/>
      <dgm:spPr/>
    </dgm:pt>
    <dgm:pt modelId="{D8B36F40-1C3E-4EA2-A9DA-F4071022A0B0}" type="pres">
      <dgm:prSet presAssocID="{0947BC87-BF70-415A-8AE1-D6F67E4696A8}" presName="LevelTwoTextNode" presStyleLbl="node2" presStyleIdx="2" presStyleCnt="3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C8CD9583-8867-436B-A392-EEE63356AE19}" type="pres">
      <dgm:prSet presAssocID="{0947BC87-BF70-415A-8AE1-D6F67E4696A8}" presName="level3hierChild" presStyleCnt="0"/>
      <dgm:spPr/>
    </dgm:pt>
    <dgm:pt modelId="{0EB95C5E-6940-49F8-B8B6-309A901BEBAA}" type="pres">
      <dgm:prSet presAssocID="{E24B8FF4-2DE0-4DA4-8CBA-303EFF5E4055}" presName="conn2-1" presStyleLbl="parChTrans1D3" presStyleIdx="0" presStyleCnt="1"/>
      <dgm:spPr/>
      <dgm:t>
        <a:bodyPr/>
        <a:lstStyle/>
        <a:p>
          <a:endParaRPr lang="zh-TW" altLang="en-US"/>
        </a:p>
      </dgm:t>
    </dgm:pt>
    <dgm:pt modelId="{63A312D9-F69B-4936-A9A3-B27A618F74A2}" type="pres">
      <dgm:prSet presAssocID="{E24B8FF4-2DE0-4DA4-8CBA-303EFF5E4055}" presName="connTx" presStyleLbl="parChTrans1D3" presStyleIdx="0" presStyleCnt="1"/>
      <dgm:spPr/>
      <dgm:t>
        <a:bodyPr/>
        <a:lstStyle/>
        <a:p>
          <a:endParaRPr lang="zh-TW" altLang="en-US"/>
        </a:p>
      </dgm:t>
    </dgm:pt>
    <dgm:pt modelId="{5F9514FA-CA68-4272-9DE9-4E116DD52478}" type="pres">
      <dgm:prSet presAssocID="{2714EAC2-EE93-4356-B198-9E4CF4C5AAB0}" presName="root2" presStyleCnt="0"/>
      <dgm:spPr/>
    </dgm:pt>
    <dgm:pt modelId="{3D291D64-5E4C-497E-9D81-FA92BBD8D263}" type="pres">
      <dgm:prSet presAssocID="{2714EAC2-EE93-4356-B198-9E4CF4C5AAB0}" presName="LevelTwoTextNode" presStyleLbl="node3" presStyleIdx="0" presStyleCnt="1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FAD09630-9BE2-4D45-9050-3AE54C4CBA58}" type="pres">
      <dgm:prSet presAssocID="{2714EAC2-EE93-4356-B198-9E4CF4C5AAB0}" presName="level3hierChild" presStyleCnt="0"/>
      <dgm:spPr/>
    </dgm:pt>
  </dgm:ptLst>
  <dgm:cxnLst>
    <dgm:cxn modelId="{916F75D6-40DC-4C07-BDF7-4DB33742EC74}" srcId="{30721FFC-9DA3-475F-84AC-458BA6F345DA}" destId="{1AF0E0F2-26E1-4020-9E9B-BD92B0ACE5FF}" srcOrd="0" destOrd="0" parTransId="{7DC84EFA-160A-4630-810B-EA5BE53D49BF}" sibTransId="{0E6D8548-6078-4F2E-B93A-7C34BD8D7925}"/>
    <dgm:cxn modelId="{67C49A18-5DD6-4AB2-960D-35C6992393DC}" type="presOf" srcId="{2714EAC2-EE93-4356-B198-9E4CF4C5AAB0}" destId="{3D291D64-5E4C-497E-9D81-FA92BBD8D263}" srcOrd="0" destOrd="0" presId="urn:microsoft.com/office/officeart/2005/8/layout/hierarchy2"/>
    <dgm:cxn modelId="{09B9FD79-0BC3-4BC5-BB4F-120499AC159D}" type="presOf" srcId="{4AF23333-E1F3-40E2-A115-62BA6B3AB63F}" destId="{C79270DF-99DE-4695-90D4-4710FE9E42E3}" srcOrd="0" destOrd="0" presId="urn:microsoft.com/office/officeart/2005/8/layout/hierarchy2"/>
    <dgm:cxn modelId="{7EDFC56E-D312-49C0-9A11-30A57E4BE1C3}" srcId="{0947BC87-BF70-415A-8AE1-D6F67E4696A8}" destId="{2714EAC2-EE93-4356-B198-9E4CF4C5AAB0}" srcOrd="0" destOrd="0" parTransId="{E24B8FF4-2DE0-4DA4-8CBA-303EFF5E4055}" sibTransId="{F80F564B-FBBC-439D-A377-1A6E68D90A2D}"/>
    <dgm:cxn modelId="{97DB85DB-E93F-4D6F-AB38-CE2A8636852B}" type="presOf" srcId="{7DC84EFA-160A-4630-810B-EA5BE53D49BF}" destId="{C133C586-6288-48FD-9525-FC542793E78D}" srcOrd="1" destOrd="0" presId="urn:microsoft.com/office/officeart/2005/8/layout/hierarchy2"/>
    <dgm:cxn modelId="{73304FB0-5CAB-4603-9B9C-F8B4E87B46D9}" type="presOf" srcId="{DB51BE32-146B-49B7-BA6E-4514162E1AE5}" destId="{EFA3C461-670D-4F25-9835-7DDBF3AC79A5}" srcOrd="0" destOrd="0" presId="urn:microsoft.com/office/officeart/2005/8/layout/hierarchy2"/>
    <dgm:cxn modelId="{246F6A4B-81E9-4E62-A9DE-509E0E14F019}" type="presOf" srcId="{5151D414-2D9E-4036-BF4F-BB8382D8719A}" destId="{5A4DF5AF-03D1-4A03-BADF-A4EE43EE987B}" srcOrd="0" destOrd="0" presId="urn:microsoft.com/office/officeart/2005/8/layout/hierarchy2"/>
    <dgm:cxn modelId="{6DECDF5C-E3CD-46FA-8F96-23FA34F7A7AE}" type="presOf" srcId="{0947BC87-BF70-415A-8AE1-D6F67E4696A8}" destId="{D8B36F40-1C3E-4EA2-A9DA-F4071022A0B0}" srcOrd="0" destOrd="0" presId="urn:microsoft.com/office/officeart/2005/8/layout/hierarchy2"/>
    <dgm:cxn modelId="{8EF92832-0035-4770-8373-680F864BDE9E}" type="presOf" srcId="{E24B8FF4-2DE0-4DA4-8CBA-303EFF5E4055}" destId="{63A312D9-F69B-4936-A9A3-B27A618F74A2}" srcOrd="1" destOrd="0" presId="urn:microsoft.com/office/officeart/2005/8/layout/hierarchy2"/>
    <dgm:cxn modelId="{9746736D-8212-453A-9D02-8DB511F473A5}" type="presOf" srcId="{30721FFC-9DA3-475F-84AC-458BA6F345DA}" destId="{0F664906-BC81-48BE-AE79-DCAC889F5653}" srcOrd="0" destOrd="0" presId="urn:microsoft.com/office/officeart/2005/8/layout/hierarchy2"/>
    <dgm:cxn modelId="{FC78ED4C-1701-4B0F-BDCE-70DA748044C6}" type="presOf" srcId="{4AF23333-E1F3-40E2-A115-62BA6B3AB63F}" destId="{C53675B6-A128-43FD-84D4-177685385DEB}" srcOrd="1" destOrd="0" presId="urn:microsoft.com/office/officeart/2005/8/layout/hierarchy2"/>
    <dgm:cxn modelId="{121B4EAE-0A63-47C2-B30D-253E68922C78}" srcId="{30721FFC-9DA3-475F-84AC-458BA6F345DA}" destId="{0947BC87-BF70-415A-8AE1-D6F67E4696A8}" srcOrd="2" destOrd="0" parTransId="{4AF23333-E1F3-40E2-A115-62BA6B3AB63F}" sibTransId="{9AFB6E15-23BE-48E2-B63B-F41614F09861}"/>
    <dgm:cxn modelId="{5BDDA1F6-4B2C-418F-BE1A-475C10227535}" srcId="{5151D414-2D9E-4036-BF4F-BB8382D8719A}" destId="{30721FFC-9DA3-475F-84AC-458BA6F345DA}" srcOrd="0" destOrd="0" parTransId="{AA162888-2982-417E-892C-F381DA3AFBE9}" sibTransId="{FF2EED2C-98AD-422C-9670-6E62AC5B5CD4}"/>
    <dgm:cxn modelId="{F58D5A9A-7EE9-4AD6-9C4B-6BB4E9D0D2F2}" type="presOf" srcId="{E24B8FF4-2DE0-4DA4-8CBA-303EFF5E4055}" destId="{0EB95C5E-6940-49F8-B8B6-309A901BEBAA}" srcOrd="0" destOrd="0" presId="urn:microsoft.com/office/officeart/2005/8/layout/hierarchy2"/>
    <dgm:cxn modelId="{7DA1D3DB-2E20-45F5-9D2F-0EA78ECF8923}" srcId="{30721FFC-9DA3-475F-84AC-458BA6F345DA}" destId="{FD5BC968-33A6-4A73-A28C-68D20A3F9E06}" srcOrd="1" destOrd="0" parTransId="{DB51BE32-146B-49B7-BA6E-4514162E1AE5}" sibTransId="{45CF0949-47E7-4365-B832-65AB1D8C4663}"/>
    <dgm:cxn modelId="{AE4078EA-3B35-4D02-AE44-9737C2B42A7B}" type="presOf" srcId="{1AF0E0F2-26E1-4020-9E9B-BD92B0ACE5FF}" destId="{9D332AF5-FCA7-4D1A-9912-2477683D4DF2}" srcOrd="0" destOrd="0" presId="urn:microsoft.com/office/officeart/2005/8/layout/hierarchy2"/>
    <dgm:cxn modelId="{6A049117-F4B5-4F2A-B754-D64A6946C91D}" type="presOf" srcId="{DB51BE32-146B-49B7-BA6E-4514162E1AE5}" destId="{CCC210AF-6220-42A8-A4B5-8E8BB8BC206D}" srcOrd="1" destOrd="0" presId="urn:microsoft.com/office/officeart/2005/8/layout/hierarchy2"/>
    <dgm:cxn modelId="{912942C7-19EC-435C-B96D-4D8C0DB9C10B}" type="presOf" srcId="{FD5BC968-33A6-4A73-A28C-68D20A3F9E06}" destId="{A10C1D20-DD2B-4E8A-AD03-E65452733365}" srcOrd="0" destOrd="0" presId="urn:microsoft.com/office/officeart/2005/8/layout/hierarchy2"/>
    <dgm:cxn modelId="{38571349-E27D-47BB-A51D-8B7471A8B89C}" type="presOf" srcId="{7DC84EFA-160A-4630-810B-EA5BE53D49BF}" destId="{D776311B-88ED-4C4C-BC4E-CA3E962F9E77}" srcOrd="0" destOrd="0" presId="urn:microsoft.com/office/officeart/2005/8/layout/hierarchy2"/>
    <dgm:cxn modelId="{A3920ED3-8B24-44F5-BB04-D3D913FE6CCC}" type="presParOf" srcId="{5A4DF5AF-03D1-4A03-BADF-A4EE43EE987B}" destId="{813AC9BA-A3F2-4BC4-9650-28884BA66A3D}" srcOrd="0" destOrd="0" presId="urn:microsoft.com/office/officeart/2005/8/layout/hierarchy2"/>
    <dgm:cxn modelId="{B9143D84-DA5F-4FA4-9668-BDBA4CBB5946}" type="presParOf" srcId="{813AC9BA-A3F2-4BC4-9650-28884BA66A3D}" destId="{0F664906-BC81-48BE-AE79-DCAC889F5653}" srcOrd="0" destOrd="0" presId="urn:microsoft.com/office/officeart/2005/8/layout/hierarchy2"/>
    <dgm:cxn modelId="{6BE096E9-156A-40AF-8407-CE6787F0C547}" type="presParOf" srcId="{813AC9BA-A3F2-4BC4-9650-28884BA66A3D}" destId="{AB52C4AA-5A45-47D8-8C73-B1A8392B6BBC}" srcOrd="1" destOrd="0" presId="urn:microsoft.com/office/officeart/2005/8/layout/hierarchy2"/>
    <dgm:cxn modelId="{88F59E28-B7C3-4919-9E33-A63DCC0E4339}" type="presParOf" srcId="{AB52C4AA-5A45-47D8-8C73-B1A8392B6BBC}" destId="{D776311B-88ED-4C4C-BC4E-CA3E962F9E77}" srcOrd="0" destOrd="0" presId="urn:microsoft.com/office/officeart/2005/8/layout/hierarchy2"/>
    <dgm:cxn modelId="{F857A6F1-5828-4566-AE25-0A0C4298E22C}" type="presParOf" srcId="{D776311B-88ED-4C4C-BC4E-CA3E962F9E77}" destId="{C133C586-6288-48FD-9525-FC542793E78D}" srcOrd="0" destOrd="0" presId="urn:microsoft.com/office/officeart/2005/8/layout/hierarchy2"/>
    <dgm:cxn modelId="{282C5768-4196-4F45-B0B0-31E3C735F943}" type="presParOf" srcId="{AB52C4AA-5A45-47D8-8C73-B1A8392B6BBC}" destId="{B4EE18C2-1790-4D08-A7DA-CA8F1110FE57}" srcOrd="1" destOrd="0" presId="urn:microsoft.com/office/officeart/2005/8/layout/hierarchy2"/>
    <dgm:cxn modelId="{11C80058-5C9A-4F06-AC54-CF9BE8CDC382}" type="presParOf" srcId="{B4EE18C2-1790-4D08-A7DA-CA8F1110FE57}" destId="{9D332AF5-FCA7-4D1A-9912-2477683D4DF2}" srcOrd="0" destOrd="0" presId="urn:microsoft.com/office/officeart/2005/8/layout/hierarchy2"/>
    <dgm:cxn modelId="{48A1BD29-1386-4FB5-A432-509EE6F9367C}" type="presParOf" srcId="{B4EE18C2-1790-4D08-A7DA-CA8F1110FE57}" destId="{C5251EC3-513D-4265-B6E7-828ED753A5F8}" srcOrd="1" destOrd="0" presId="urn:microsoft.com/office/officeart/2005/8/layout/hierarchy2"/>
    <dgm:cxn modelId="{F07BD1BF-4CF3-4AF7-BEF3-54DBC2D0FEA5}" type="presParOf" srcId="{AB52C4AA-5A45-47D8-8C73-B1A8392B6BBC}" destId="{EFA3C461-670D-4F25-9835-7DDBF3AC79A5}" srcOrd="2" destOrd="0" presId="urn:microsoft.com/office/officeart/2005/8/layout/hierarchy2"/>
    <dgm:cxn modelId="{C7AA3D26-EC19-4B72-AE9A-04C489A402D0}" type="presParOf" srcId="{EFA3C461-670D-4F25-9835-7DDBF3AC79A5}" destId="{CCC210AF-6220-42A8-A4B5-8E8BB8BC206D}" srcOrd="0" destOrd="0" presId="urn:microsoft.com/office/officeart/2005/8/layout/hierarchy2"/>
    <dgm:cxn modelId="{1C5DE806-5B95-4AF5-AE0F-C81E934118C4}" type="presParOf" srcId="{AB52C4AA-5A45-47D8-8C73-B1A8392B6BBC}" destId="{B27A877A-8599-4119-A84E-45F7427FB6AE}" srcOrd="3" destOrd="0" presId="urn:microsoft.com/office/officeart/2005/8/layout/hierarchy2"/>
    <dgm:cxn modelId="{A0D3AF84-2379-4283-975B-1E0FE5A8C2E6}" type="presParOf" srcId="{B27A877A-8599-4119-A84E-45F7427FB6AE}" destId="{A10C1D20-DD2B-4E8A-AD03-E65452733365}" srcOrd="0" destOrd="0" presId="urn:microsoft.com/office/officeart/2005/8/layout/hierarchy2"/>
    <dgm:cxn modelId="{83A58214-6421-4BB7-A7A4-F95601850B3A}" type="presParOf" srcId="{B27A877A-8599-4119-A84E-45F7427FB6AE}" destId="{535326D1-8AFA-4603-B6DF-DEB83C33EA7C}" srcOrd="1" destOrd="0" presId="urn:microsoft.com/office/officeart/2005/8/layout/hierarchy2"/>
    <dgm:cxn modelId="{B7F2DCE5-247A-452E-819B-436E1F913DA4}" type="presParOf" srcId="{AB52C4AA-5A45-47D8-8C73-B1A8392B6BBC}" destId="{C79270DF-99DE-4695-90D4-4710FE9E42E3}" srcOrd="4" destOrd="0" presId="urn:microsoft.com/office/officeart/2005/8/layout/hierarchy2"/>
    <dgm:cxn modelId="{4230D8E7-D0EB-4B02-80ED-3D4BB914DD85}" type="presParOf" srcId="{C79270DF-99DE-4695-90D4-4710FE9E42E3}" destId="{C53675B6-A128-43FD-84D4-177685385DEB}" srcOrd="0" destOrd="0" presId="urn:microsoft.com/office/officeart/2005/8/layout/hierarchy2"/>
    <dgm:cxn modelId="{A7D7E990-26BA-45DB-87DD-1991FB6D546E}" type="presParOf" srcId="{AB52C4AA-5A45-47D8-8C73-B1A8392B6BBC}" destId="{382B5F23-F630-4959-B2FD-06E77BD6F0A7}" srcOrd="5" destOrd="0" presId="urn:microsoft.com/office/officeart/2005/8/layout/hierarchy2"/>
    <dgm:cxn modelId="{796AC63B-FF19-4245-95C5-36BDDFE1326E}" type="presParOf" srcId="{382B5F23-F630-4959-B2FD-06E77BD6F0A7}" destId="{D8B36F40-1C3E-4EA2-A9DA-F4071022A0B0}" srcOrd="0" destOrd="0" presId="urn:microsoft.com/office/officeart/2005/8/layout/hierarchy2"/>
    <dgm:cxn modelId="{EFA912C9-97FD-4A2E-8F04-38B758BB4A5C}" type="presParOf" srcId="{382B5F23-F630-4959-B2FD-06E77BD6F0A7}" destId="{C8CD9583-8867-436B-A392-EEE63356AE19}" srcOrd="1" destOrd="0" presId="urn:microsoft.com/office/officeart/2005/8/layout/hierarchy2"/>
    <dgm:cxn modelId="{EB7C2B5B-9A05-48E8-81F0-A2AF1B8F1E22}" type="presParOf" srcId="{C8CD9583-8867-436B-A392-EEE63356AE19}" destId="{0EB95C5E-6940-49F8-B8B6-309A901BEBAA}" srcOrd="0" destOrd="0" presId="urn:microsoft.com/office/officeart/2005/8/layout/hierarchy2"/>
    <dgm:cxn modelId="{0ABF77C6-7126-4091-82CF-9D9D50963360}" type="presParOf" srcId="{0EB95C5E-6940-49F8-B8B6-309A901BEBAA}" destId="{63A312D9-F69B-4936-A9A3-B27A618F74A2}" srcOrd="0" destOrd="0" presId="urn:microsoft.com/office/officeart/2005/8/layout/hierarchy2"/>
    <dgm:cxn modelId="{23341207-552D-4EFB-B1B4-49347B1F982D}" type="presParOf" srcId="{C8CD9583-8867-436B-A392-EEE63356AE19}" destId="{5F9514FA-CA68-4272-9DE9-4E116DD52478}" srcOrd="1" destOrd="0" presId="urn:microsoft.com/office/officeart/2005/8/layout/hierarchy2"/>
    <dgm:cxn modelId="{8EA74D5C-6F13-4A10-A48C-0BCC7B4C9FCC}" type="presParOf" srcId="{5F9514FA-CA68-4272-9DE9-4E116DD52478}" destId="{3D291D64-5E4C-497E-9D81-FA92BBD8D263}" srcOrd="0" destOrd="0" presId="urn:microsoft.com/office/officeart/2005/8/layout/hierarchy2"/>
    <dgm:cxn modelId="{9B4B5F38-46D4-475A-85B8-A0ABDAE732BA}" type="presParOf" srcId="{5F9514FA-CA68-4272-9DE9-4E116DD52478}" destId="{FAD09630-9BE2-4D45-9050-3AE54C4CBA58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2D94D09-08D7-4791-9997-14A3F716F8AC}">
      <dsp:nvSpPr>
        <dsp:cNvPr id="0" name=""/>
        <dsp:cNvSpPr/>
      </dsp:nvSpPr>
      <dsp:spPr>
        <a:xfrm>
          <a:off x="4351214" y="5025129"/>
          <a:ext cx="57734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77349" y="45720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4625455" y="5056415"/>
        <a:ext cx="28867" cy="28867"/>
      </dsp:txXfrm>
    </dsp:sp>
    <dsp:sp modelId="{9E4AB3E3-F5C1-409D-A74E-0C8C9AB1ED53}">
      <dsp:nvSpPr>
        <dsp:cNvPr id="0" name=""/>
        <dsp:cNvSpPr/>
      </dsp:nvSpPr>
      <dsp:spPr>
        <a:xfrm>
          <a:off x="887116" y="2813564"/>
          <a:ext cx="577349" cy="225728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88674" y="0"/>
              </a:lnTo>
              <a:lnTo>
                <a:pt x="288674" y="2257285"/>
              </a:lnTo>
              <a:lnTo>
                <a:pt x="577349" y="2257285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800" kern="1200"/>
        </a:p>
      </dsp:txBody>
      <dsp:txXfrm>
        <a:off x="1117542" y="3883958"/>
        <a:ext cx="116497" cy="116497"/>
      </dsp:txXfrm>
    </dsp:sp>
    <dsp:sp modelId="{32547CD9-D1AF-402E-ACB7-92401191AD6C}">
      <dsp:nvSpPr>
        <dsp:cNvPr id="0" name=""/>
        <dsp:cNvSpPr/>
      </dsp:nvSpPr>
      <dsp:spPr>
        <a:xfrm>
          <a:off x="4351214" y="3810957"/>
          <a:ext cx="57734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77349" y="45720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4625455" y="3842243"/>
        <a:ext cx="28867" cy="28867"/>
      </dsp:txXfrm>
    </dsp:sp>
    <dsp:sp modelId="{32927E25-0996-4E3E-8A17-3B4B6C1FC7B8}">
      <dsp:nvSpPr>
        <dsp:cNvPr id="0" name=""/>
        <dsp:cNvSpPr/>
      </dsp:nvSpPr>
      <dsp:spPr>
        <a:xfrm>
          <a:off x="887116" y="2813564"/>
          <a:ext cx="577349" cy="104311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88674" y="0"/>
              </a:lnTo>
              <a:lnTo>
                <a:pt x="288674" y="1043112"/>
              </a:lnTo>
              <a:lnTo>
                <a:pt x="577349" y="1043112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1145985" y="3305314"/>
        <a:ext cx="59611" cy="59611"/>
      </dsp:txXfrm>
    </dsp:sp>
    <dsp:sp modelId="{2EF04DED-326E-4880-B32F-BB50F4893C31}">
      <dsp:nvSpPr>
        <dsp:cNvPr id="0" name=""/>
        <dsp:cNvSpPr/>
      </dsp:nvSpPr>
      <dsp:spPr>
        <a:xfrm>
          <a:off x="4351214" y="2710824"/>
          <a:ext cx="57734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77349" y="45720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4625455" y="2742110"/>
        <a:ext cx="28867" cy="28867"/>
      </dsp:txXfrm>
    </dsp:sp>
    <dsp:sp modelId="{BDB5D9DC-8E0F-404C-896E-28DC9119D90D}">
      <dsp:nvSpPr>
        <dsp:cNvPr id="0" name=""/>
        <dsp:cNvSpPr/>
      </dsp:nvSpPr>
      <dsp:spPr>
        <a:xfrm>
          <a:off x="887116" y="2710824"/>
          <a:ext cx="57734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102739"/>
              </a:moveTo>
              <a:lnTo>
                <a:pt x="288674" y="102739"/>
              </a:lnTo>
              <a:lnTo>
                <a:pt x="288674" y="45720"/>
              </a:lnTo>
              <a:lnTo>
                <a:pt x="577349" y="45720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1161287" y="2742040"/>
        <a:ext cx="29007" cy="29007"/>
      </dsp:txXfrm>
    </dsp:sp>
    <dsp:sp modelId="{7EF69A01-FFAC-4778-AE34-DF83D1C2B6D7}">
      <dsp:nvSpPr>
        <dsp:cNvPr id="0" name=""/>
        <dsp:cNvSpPr/>
      </dsp:nvSpPr>
      <dsp:spPr>
        <a:xfrm>
          <a:off x="4351214" y="1610691"/>
          <a:ext cx="57734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77349" y="45720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4625455" y="1641977"/>
        <a:ext cx="28867" cy="28867"/>
      </dsp:txXfrm>
    </dsp:sp>
    <dsp:sp modelId="{6798CA1B-3823-4E62-AB88-078F4E0F24F1}">
      <dsp:nvSpPr>
        <dsp:cNvPr id="0" name=""/>
        <dsp:cNvSpPr/>
      </dsp:nvSpPr>
      <dsp:spPr>
        <a:xfrm>
          <a:off x="887116" y="1656411"/>
          <a:ext cx="577349" cy="1157152"/>
        </a:xfrm>
        <a:custGeom>
          <a:avLst/>
          <a:gdLst/>
          <a:ahLst/>
          <a:cxnLst/>
          <a:rect l="0" t="0" r="0" b="0"/>
          <a:pathLst>
            <a:path>
              <a:moveTo>
                <a:pt x="0" y="1157152"/>
              </a:moveTo>
              <a:lnTo>
                <a:pt x="288674" y="1157152"/>
              </a:lnTo>
              <a:lnTo>
                <a:pt x="288674" y="0"/>
              </a:lnTo>
              <a:lnTo>
                <a:pt x="577349" y="0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1143461" y="2202658"/>
        <a:ext cx="64659" cy="64659"/>
      </dsp:txXfrm>
    </dsp:sp>
    <dsp:sp modelId="{78A82981-FC36-4880-9C47-63FFED7C7321}">
      <dsp:nvSpPr>
        <dsp:cNvPr id="0" name=""/>
        <dsp:cNvSpPr/>
      </dsp:nvSpPr>
      <dsp:spPr>
        <a:xfrm>
          <a:off x="4351214" y="510558"/>
          <a:ext cx="57734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77349" y="45720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4625455" y="541844"/>
        <a:ext cx="28867" cy="28867"/>
      </dsp:txXfrm>
    </dsp:sp>
    <dsp:sp modelId="{C86347C7-1C0C-4894-8903-A1B060B17547}">
      <dsp:nvSpPr>
        <dsp:cNvPr id="0" name=""/>
        <dsp:cNvSpPr/>
      </dsp:nvSpPr>
      <dsp:spPr>
        <a:xfrm>
          <a:off x="887116" y="556278"/>
          <a:ext cx="577349" cy="2257285"/>
        </a:xfrm>
        <a:custGeom>
          <a:avLst/>
          <a:gdLst/>
          <a:ahLst/>
          <a:cxnLst/>
          <a:rect l="0" t="0" r="0" b="0"/>
          <a:pathLst>
            <a:path>
              <a:moveTo>
                <a:pt x="0" y="2257285"/>
              </a:moveTo>
              <a:lnTo>
                <a:pt x="288674" y="2257285"/>
              </a:lnTo>
              <a:lnTo>
                <a:pt x="288674" y="0"/>
              </a:lnTo>
              <a:lnTo>
                <a:pt x="577349" y="0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800" kern="1200"/>
        </a:p>
      </dsp:txBody>
      <dsp:txXfrm>
        <a:off x="1117542" y="1626672"/>
        <a:ext cx="116497" cy="116497"/>
      </dsp:txXfrm>
    </dsp:sp>
    <dsp:sp modelId="{921FC913-B956-4C19-8C33-D8D1A1589875}">
      <dsp:nvSpPr>
        <dsp:cNvPr id="0" name=""/>
        <dsp:cNvSpPr/>
      </dsp:nvSpPr>
      <dsp:spPr>
        <a:xfrm rot="16200000">
          <a:off x="-1869005" y="2373511"/>
          <a:ext cx="4632137" cy="88010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vert" wrap="square" lIns="25400" tIns="25400" rIns="25400" bIns="25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4000" kern="1200" dirty="0" smtClean="0"/>
            <a:t>尊五美</a:t>
          </a:r>
          <a:endParaRPr lang="zh-TW" altLang="en-US" sz="4000" kern="1200" dirty="0"/>
        </a:p>
      </dsp:txBody>
      <dsp:txXfrm>
        <a:off x="-1869005" y="2373511"/>
        <a:ext cx="4632137" cy="880106"/>
      </dsp:txXfrm>
    </dsp:sp>
    <dsp:sp modelId="{5F52DAA7-2B5A-4F64-8D80-AD6045F80EB4}">
      <dsp:nvSpPr>
        <dsp:cNvPr id="0" name=""/>
        <dsp:cNvSpPr/>
      </dsp:nvSpPr>
      <dsp:spPr>
        <a:xfrm>
          <a:off x="1464465" y="116225"/>
          <a:ext cx="2886748" cy="880106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君子惠而不費</a:t>
          </a:r>
          <a:endParaRPr lang="zh-TW" altLang="en-US" sz="3200" kern="1200" dirty="0"/>
        </a:p>
      </dsp:txBody>
      <dsp:txXfrm>
        <a:off x="1464465" y="116225"/>
        <a:ext cx="2886748" cy="880106"/>
      </dsp:txXfrm>
    </dsp:sp>
    <dsp:sp modelId="{225A3D8D-736D-488D-ACE3-B3387FBE113B}">
      <dsp:nvSpPr>
        <dsp:cNvPr id="0" name=""/>
        <dsp:cNvSpPr/>
      </dsp:nvSpPr>
      <dsp:spPr>
        <a:xfrm>
          <a:off x="4928563" y="116225"/>
          <a:ext cx="4697952" cy="880106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因民之所利而利之</a:t>
          </a:r>
          <a:endParaRPr lang="zh-TW" altLang="en-US" sz="3200" kern="1200" dirty="0"/>
        </a:p>
      </dsp:txBody>
      <dsp:txXfrm>
        <a:off x="4928563" y="116225"/>
        <a:ext cx="4697952" cy="880106"/>
      </dsp:txXfrm>
    </dsp:sp>
    <dsp:sp modelId="{EA27703F-690D-4240-B7B5-152668B26572}">
      <dsp:nvSpPr>
        <dsp:cNvPr id="0" name=""/>
        <dsp:cNvSpPr/>
      </dsp:nvSpPr>
      <dsp:spPr>
        <a:xfrm>
          <a:off x="1464465" y="1216358"/>
          <a:ext cx="2886748" cy="880106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勞而不怨</a:t>
          </a:r>
          <a:endParaRPr lang="zh-TW" altLang="en-US" sz="3200" kern="1200" dirty="0"/>
        </a:p>
      </dsp:txBody>
      <dsp:txXfrm>
        <a:off x="1464465" y="1216358"/>
        <a:ext cx="2886748" cy="880106"/>
      </dsp:txXfrm>
    </dsp:sp>
    <dsp:sp modelId="{4A2EA891-D325-403B-9F25-B333EF8B88F8}">
      <dsp:nvSpPr>
        <dsp:cNvPr id="0" name=""/>
        <dsp:cNvSpPr/>
      </dsp:nvSpPr>
      <dsp:spPr>
        <a:xfrm>
          <a:off x="4928563" y="1216358"/>
          <a:ext cx="4697952" cy="880106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擇可勞而勞之</a:t>
          </a:r>
          <a:endParaRPr lang="zh-TW" altLang="en-US" sz="3200" kern="1200" dirty="0"/>
        </a:p>
      </dsp:txBody>
      <dsp:txXfrm>
        <a:off x="4928563" y="1216358"/>
        <a:ext cx="4697952" cy="880106"/>
      </dsp:txXfrm>
    </dsp:sp>
    <dsp:sp modelId="{0C5E537C-7D75-4949-999C-5BF4AC68302C}">
      <dsp:nvSpPr>
        <dsp:cNvPr id="0" name=""/>
        <dsp:cNvSpPr/>
      </dsp:nvSpPr>
      <dsp:spPr>
        <a:xfrm>
          <a:off x="1464465" y="2316491"/>
          <a:ext cx="2886748" cy="880106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欲而不貪</a:t>
          </a:r>
          <a:endParaRPr lang="zh-TW" altLang="en-US" sz="3200" kern="1200" dirty="0"/>
        </a:p>
      </dsp:txBody>
      <dsp:txXfrm>
        <a:off x="1464465" y="2316491"/>
        <a:ext cx="2886748" cy="880106"/>
      </dsp:txXfrm>
    </dsp:sp>
    <dsp:sp modelId="{0F989C5E-3396-4C4A-A64C-D10544877DDF}">
      <dsp:nvSpPr>
        <dsp:cNvPr id="0" name=""/>
        <dsp:cNvSpPr/>
      </dsp:nvSpPr>
      <dsp:spPr>
        <a:xfrm>
          <a:off x="4928563" y="2316491"/>
          <a:ext cx="4697952" cy="880106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欲仁而得仁</a:t>
          </a:r>
          <a:endParaRPr lang="zh-TW" altLang="en-US" sz="3200" kern="1200" dirty="0"/>
        </a:p>
      </dsp:txBody>
      <dsp:txXfrm>
        <a:off x="4928563" y="2316491"/>
        <a:ext cx="4697952" cy="880106"/>
      </dsp:txXfrm>
    </dsp:sp>
    <dsp:sp modelId="{877FFC8F-D16C-43D1-BEF2-4A77984615CA}">
      <dsp:nvSpPr>
        <dsp:cNvPr id="0" name=""/>
        <dsp:cNvSpPr/>
      </dsp:nvSpPr>
      <dsp:spPr>
        <a:xfrm>
          <a:off x="1464465" y="3416623"/>
          <a:ext cx="2886748" cy="880106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泰而不驕</a:t>
          </a:r>
          <a:endParaRPr lang="zh-TW" altLang="en-US" sz="3200" kern="1200" dirty="0"/>
        </a:p>
      </dsp:txBody>
      <dsp:txXfrm>
        <a:off x="1464465" y="3416623"/>
        <a:ext cx="2886748" cy="880106"/>
      </dsp:txXfrm>
    </dsp:sp>
    <dsp:sp modelId="{540F0CE2-8A2C-43E5-88C4-9C346A4E661F}">
      <dsp:nvSpPr>
        <dsp:cNvPr id="0" name=""/>
        <dsp:cNvSpPr/>
      </dsp:nvSpPr>
      <dsp:spPr>
        <a:xfrm>
          <a:off x="4928563" y="3416623"/>
          <a:ext cx="4697952" cy="880106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無眾寡，無小大，無敢慢</a:t>
          </a:r>
          <a:endParaRPr lang="zh-TW" altLang="en-US" sz="3200" kern="1200" dirty="0"/>
        </a:p>
      </dsp:txBody>
      <dsp:txXfrm>
        <a:off x="4928563" y="3416623"/>
        <a:ext cx="4697952" cy="880106"/>
      </dsp:txXfrm>
    </dsp:sp>
    <dsp:sp modelId="{91D5FD49-E807-4DCF-A910-E72665C31A70}">
      <dsp:nvSpPr>
        <dsp:cNvPr id="0" name=""/>
        <dsp:cNvSpPr/>
      </dsp:nvSpPr>
      <dsp:spPr>
        <a:xfrm>
          <a:off x="1464465" y="4630796"/>
          <a:ext cx="2886748" cy="880106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威而不猛</a:t>
          </a:r>
          <a:endParaRPr lang="zh-TW" altLang="en-US" sz="3200" kern="1200" dirty="0"/>
        </a:p>
      </dsp:txBody>
      <dsp:txXfrm>
        <a:off x="1464465" y="4630796"/>
        <a:ext cx="2886748" cy="880106"/>
      </dsp:txXfrm>
    </dsp:sp>
    <dsp:sp modelId="{36D4437D-99B2-49CA-A3AE-6597DF754DE2}">
      <dsp:nvSpPr>
        <dsp:cNvPr id="0" name=""/>
        <dsp:cNvSpPr/>
      </dsp:nvSpPr>
      <dsp:spPr>
        <a:xfrm>
          <a:off x="4928563" y="4516756"/>
          <a:ext cx="4697952" cy="1108185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ts val="3840"/>
            </a:lnSpc>
            <a:spcBef>
              <a:spcPct val="0"/>
            </a:spcBef>
            <a:spcAft>
              <a:spcPts val="0"/>
            </a:spcAft>
          </a:pPr>
          <a:r>
            <a:rPr lang="zh-TW" altLang="en-US" sz="3200" kern="1200" dirty="0" smtClean="0"/>
            <a:t>正其衣冠，尊其瞻視，</a:t>
          </a:r>
          <a:endParaRPr lang="en-US" altLang="zh-TW" sz="3200" kern="1200" dirty="0" smtClean="0"/>
        </a:p>
        <a:p>
          <a:pPr lvl="0" algn="ctr" defTabSz="1422400">
            <a:lnSpc>
              <a:spcPts val="3840"/>
            </a:lnSpc>
            <a:spcBef>
              <a:spcPct val="0"/>
            </a:spcBef>
            <a:spcAft>
              <a:spcPts val="0"/>
            </a:spcAft>
          </a:pPr>
          <a:r>
            <a:rPr lang="zh-TW" altLang="en-US" sz="3200" kern="1200" dirty="0" smtClean="0"/>
            <a:t>儼然人望而畏之</a:t>
          </a:r>
          <a:endParaRPr lang="zh-TW" altLang="en-US" sz="3200" kern="1200" dirty="0"/>
        </a:p>
      </dsp:txBody>
      <dsp:txXfrm>
        <a:off x="4928563" y="4516756"/>
        <a:ext cx="4697952" cy="110818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22E040F-E6E2-41F1-9276-6FB35483FA68}">
      <dsp:nvSpPr>
        <dsp:cNvPr id="0" name=""/>
        <dsp:cNvSpPr/>
      </dsp:nvSpPr>
      <dsp:spPr>
        <a:xfrm>
          <a:off x="5737863" y="3157889"/>
          <a:ext cx="45989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59894" y="45720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5956312" y="3192111"/>
        <a:ext cx="22994" cy="22994"/>
      </dsp:txXfrm>
    </dsp:sp>
    <dsp:sp modelId="{B5ED1E17-1A5A-443E-B712-522C00F89911}">
      <dsp:nvSpPr>
        <dsp:cNvPr id="0" name=""/>
        <dsp:cNvSpPr/>
      </dsp:nvSpPr>
      <dsp:spPr>
        <a:xfrm>
          <a:off x="1430149" y="1889125"/>
          <a:ext cx="459894" cy="131448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29947" y="0"/>
              </a:lnTo>
              <a:lnTo>
                <a:pt x="229947" y="1314484"/>
              </a:lnTo>
              <a:lnTo>
                <a:pt x="459894" y="1314484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1625280" y="2511551"/>
        <a:ext cx="69630" cy="69630"/>
      </dsp:txXfrm>
    </dsp:sp>
    <dsp:sp modelId="{ACF799B2-4491-4687-A322-C84C4EE40D56}">
      <dsp:nvSpPr>
        <dsp:cNvPr id="0" name=""/>
        <dsp:cNvSpPr/>
      </dsp:nvSpPr>
      <dsp:spPr>
        <a:xfrm>
          <a:off x="5737863" y="2059730"/>
          <a:ext cx="45989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59894" y="45720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5956312" y="2093953"/>
        <a:ext cx="22994" cy="22994"/>
      </dsp:txXfrm>
    </dsp:sp>
    <dsp:sp modelId="{B7F69356-495B-4A9D-9FEB-EA2B2AFC3553}">
      <dsp:nvSpPr>
        <dsp:cNvPr id="0" name=""/>
        <dsp:cNvSpPr/>
      </dsp:nvSpPr>
      <dsp:spPr>
        <a:xfrm>
          <a:off x="1430149" y="1889125"/>
          <a:ext cx="459894" cy="21632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29947" y="0"/>
              </a:lnTo>
              <a:lnTo>
                <a:pt x="229947" y="216325"/>
              </a:lnTo>
              <a:lnTo>
                <a:pt x="459894" y="216325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1647390" y="1984581"/>
        <a:ext cx="25411" cy="25411"/>
      </dsp:txXfrm>
    </dsp:sp>
    <dsp:sp modelId="{C1C6F9F4-3551-4234-AF46-333FC789FA2D}">
      <dsp:nvSpPr>
        <dsp:cNvPr id="0" name=""/>
        <dsp:cNvSpPr/>
      </dsp:nvSpPr>
      <dsp:spPr>
        <a:xfrm>
          <a:off x="5737863" y="1183407"/>
          <a:ext cx="45989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59894" y="45720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5956312" y="1217630"/>
        <a:ext cx="22994" cy="22994"/>
      </dsp:txXfrm>
    </dsp:sp>
    <dsp:sp modelId="{B2B9D1D8-01A8-40D7-9749-6257E4DD7FEE}">
      <dsp:nvSpPr>
        <dsp:cNvPr id="0" name=""/>
        <dsp:cNvSpPr/>
      </dsp:nvSpPr>
      <dsp:spPr>
        <a:xfrm>
          <a:off x="1430149" y="1229127"/>
          <a:ext cx="459894" cy="659997"/>
        </a:xfrm>
        <a:custGeom>
          <a:avLst/>
          <a:gdLst/>
          <a:ahLst/>
          <a:cxnLst/>
          <a:rect l="0" t="0" r="0" b="0"/>
          <a:pathLst>
            <a:path>
              <a:moveTo>
                <a:pt x="0" y="659997"/>
              </a:moveTo>
              <a:lnTo>
                <a:pt x="229947" y="659997"/>
              </a:lnTo>
              <a:lnTo>
                <a:pt x="229947" y="0"/>
              </a:lnTo>
              <a:lnTo>
                <a:pt x="459894" y="0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1639985" y="1539015"/>
        <a:ext cx="40221" cy="40221"/>
      </dsp:txXfrm>
    </dsp:sp>
    <dsp:sp modelId="{47E2771E-5040-4495-A9CB-018CCE63964D}">
      <dsp:nvSpPr>
        <dsp:cNvPr id="0" name=""/>
        <dsp:cNvSpPr/>
      </dsp:nvSpPr>
      <dsp:spPr>
        <a:xfrm>
          <a:off x="5737863" y="307084"/>
          <a:ext cx="45989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59894" y="45720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5956312" y="341307"/>
        <a:ext cx="22994" cy="22994"/>
      </dsp:txXfrm>
    </dsp:sp>
    <dsp:sp modelId="{F24B93B8-49A4-43AD-83CF-4907738DA7B2}">
      <dsp:nvSpPr>
        <dsp:cNvPr id="0" name=""/>
        <dsp:cNvSpPr/>
      </dsp:nvSpPr>
      <dsp:spPr>
        <a:xfrm>
          <a:off x="1430149" y="352804"/>
          <a:ext cx="459894" cy="1536320"/>
        </a:xfrm>
        <a:custGeom>
          <a:avLst/>
          <a:gdLst/>
          <a:ahLst/>
          <a:cxnLst/>
          <a:rect l="0" t="0" r="0" b="0"/>
          <a:pathLst>
            <a:path>
              <a:moveTo>
                <a:pt x="0" y="1536320"/>
              </a:moveTo>
              <a:lnTo>
                <a:pt x="229947" y="1536320"/>
              </a:lnTo>
              <a:lnTo>
                <a:pt x="229947" y="0"/>
              </a:lnTo>
              <a:lnTo>
                <a:pt x="459894" y="0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1620004" y="1080873"/>
        <a:ext cx="80183" cy="80183"/>
      </dsp:txXfrm>
    </dsp:sp>
    <dsp:sp modelId="{67753275-BB39-4B66-B129-BC494CEECF59}">
      <dsp:nvSpPr>
        <dsp:cNvPr id="0" name=""/>
        <dsp:cNvSpPr/>
      </dsp:nvSpPr>
      <dsp:spPr>
        <a:xfrm rot="16200000">
          <a:off x="-920729" y="1383136"/>
          <a:ext cx="3689780" cy="101197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vert" wrap="square" lIns="25400" tIns="25400" rIns="25400" bIns="25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4000" kern="1200" dirty="0" smtClean="0"/>
            <a:t>屏四惡</a:t>
          </a:r>
          <a:endParaRPr lang="zh-TW" altLang="en-US" sz="4000" kern="1200" dirty="0"/>
        </a:p>
      </dsp:txBody>
      <dsp:txXfrm>
        <a:off x="-920729" y="1383136"/>
        <a:ext cx="3689780" cy="1011977"/>
      </dsp:txXfrm>
    </dsp:sp>
    <dsp:sp modelId="{B7747C52-FEA3-4898-B607-4503A4DF7957}">
      <dsp:nvSpPr>
        <dsp:cNvPr id="0" name=""/>
        <dsp:cNvSpPr/>
      </dsp:nvSpPr>
      <dsp:spPr>
        <a:xfrm>
          <a:off x="1890043" y="2275"/>
          <a:ext cx="3847819" cy="701058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不教而殺謂之虐</a:t>
          </a:r>
          <a:endParaRPr lang="zh-TW" altLang="en-US" sz="3200" kern="1200" dirty="0"/>
        </a:p>
      </dsp:txBody>
      <dsp:txXfrm>
        <a:off x="1890043" y="2275"/>
        <a:ext cx="3847819" cy="701058"/>
      </dsp:txXfrm>
    </dsp:sp>
    <dsp:sp modelId="{4CFA46FE-FF20-43BD-82BB-294C29DC31C7}">
      <dsp:nvSpPr>
        <dsp:cNvPr id="0" name=""/>
        <dsp:cNvSpPr/>
      </dsp:nvSpPr>
      <dsp:spPr>
        <a:xfrm>
          <a:off x="6197757" y="2275"/>
          <a:ext cx="2299470" cy="701058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虐：殘也</a:t>
          </a:r>
          <a:endParaRPr lang="zh-TW" altLang="en-US" sz="3200" kern="1200" dirty="0"/>
        </a:p>
      </dsp:txBody>
      <dsp:txXfrm>
        <a:off x="6197757" y="2275"/>
        <a:ext cx="2299470" cy="701058"/>
      </dsp:txXfrm>
    </dsp:sp>
    <dsp:sp modelId="{F96C4224-7CEF-4EA1-8EF4-C40B18C8CB27}">
      <dsp:nvSpPr>
        <dsp:cNvPr id="0" name=""/>
        <dsp:cNvSpPr/>
      </dsp:nvSpPr>
      <dsp:spPr>
        <a:xfrm>
          <a:off x="1890043" y="878598"/>
          <a:ext cx="3847819" cy="701058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不戒視成謂之暴</a:t>
          </a:r>
          <a:endParaRPr lang="zh-TW" altLang="en-US" sz="3200" kern="1200" dirty="0"/>
        </a:p>
      </dsp:txBody>
      <dsp:txXfrm>
        <a:off x="1890043" y="878598"/>
        <a:ext cx="3847819" cy="701058"/>
      </dsp:txXfrm>
    </dsp:sp>
    <dsp:sp modelId="{3B211307-6345-4A63-938C-BD3F299BFE34}">
      <dsp:nvSpPr>
        <dsp:cNvPr id="0" name=""/>
        <dsp:cNvSpPr/>
      </dsp:nvSpPr>
      <dsp:spPr>
        <a:xfrm>
          <a:off x="6197757" y="878598"/>
          <a:ext cx="2299470" cy="701058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暴：欺凌</a:t>
          </a:r>
          <a:endParaRPr lang="zh-TW" altLang="en-US" sz="3200" kern="1200" dirty="0"/>
        </a:p>
      </dsp:txBody>
      <dsp:txXfrm>
        <a:off x="6197757" y="878598"/>
        <a:ext cx="2299470" cy="701058"/>
      </dsp:txXfrm>
    </dsp:sp>
    <dsp:sp modelId="{2162CCDA-1376-4D28-B194-EFCD53E0E78E}">
      <dsp:nvSpPr>
        <dsp:cNvPr id="0" name=""/>
        <dsp:cNvSpPr/>
      </dsp:nvSpPr>
      <dsp:spPr>
        <a:xfrm>
          <a:off x="1890043" y="1754921"/>
          <a:ext cx="3847819" cy="701058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慢令致期謂之賊</a:t>
          </a:r>
          <a:endParaRPr lang="zh-TW" altLang="en-US" sz="3200" kern="1200" dirty="0"/>
        </a:p>
      </dsp:txBody>
      <dsp:txXfrm>
        <a:off x="1890043" y="1754921"/>
        <a:ext cx="3847819" cy="701058"/>
      </dsp:txXfrm>
    </dsp:sp>
    <dsp:sp modelId="{2E5F317B-411B-43A1-A788-241C5D978F90}">
      <dsp:nvSpPr>
        <dsp:cNvPr id="0" name=""/>
        <dsp:cNvSpPr/>
      </dsp:nvSpPr>
      <dsp:spPr>
        <a:xfrm>
          <a:off x="6197757" y="1754921"/>
          <a:ext cx="2299470" cy="701058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賊：害</a:t>
          </a:r>
          <a:endParaRPr lang="zh-TW" altLang="en-US" sz="3200" kern="1200" dirty="0"/>
        </a:p>
      </dsp:txBody>
      <dsp:txXfrm>
        <a:off x="6197757" y="1754921"/>
        <a:ext cx="2299470" cy="701058"/>
      </dsp:txXfrm>
    </dsp:sp>
    <dsp:sp modelId="{CA8623A1-E0D7-4DD8-B8F4-C8DEB40FFCAA}">
      <dsp:nvSpPr>
        <dsp:cNvPr id="0" name=""/>
        <dsp:cNvSpPr/>
      </dsp:nvSpPr>
      <dsp:spPr>
        <a:xfrm>
          <a:off x="1890043" y="2631244"/>
          <a:ext cx="3847819" cy="1144729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ts val="3840"/>
            </a:lnSpc>
            <a:spcBef>
              <a:spcPct val="0"/>
            </a:spcBef>
            <a:spcAft>
              <a:spcPts val="0"/>
            </a:spcAft>
          </a:pPr>
          <a:r>
            <a:rPr lang="zh-TW" altLang="en-US" sz="3200" kern="1200" dirty="0" smtClean="0"/>
            <a:t>猶之與人也，出納之吝，謂之有司。</a:t>
          </a:r>
          <a:endParaRPr lang="zh-TW" altLang="en-US" sz="3200" kern="1200" dirty="0"/>
        </a:p>
      </dsp:txBody>
      <dsp:txXfrm>
        <a:off x="1890043" y="2631244"/>
        <a:ext cx="3847819" cy="1144729"/>
      </dsp:txXfrm>
    </dsp:sp>
    <dsp:sp modelId="{4333A386-0AC8-4681-90B9-FBF0F217438A}">
      <dsp:nvSpPr>
        <dsp:cNvPr id="0" name=""/>
        <dsp:cNvSpPr/>
      </dsp:nvSpPr>
      <dsp:spPr>
        <a:xfrm>
          <a:off x="6197757" y="2853080"/>
          <a:ext cx="2299470" cy="701058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ts val="3840"/>
            </a:lnSpc>
            <a:spcBef>
              <a:spcPct val="0"/>
            </a:spcBef>
            <a:spcAft>
              <a:spcPts val="0"/>
            </a:spcAft>
          </a:pPr>
          <a:r>
            <a:rPr lang="zh-TW" altLang="en-US" sz="3200" kern="1200" dirty="0" smtClean="0"/>
            <a:t>有司：庫吏</a:t>
          </a:r>
          <a:endParaRPr lang="zh-TW" altLang="en-US" sz="3200" kern="1200" dirty="0"/>
        </a:p>
      </dsp:txBody>
      <dsp:txXfrm>
        <a:off x="6197757" y="2853080"/>
        <a:ext cx="2299470" cy="70105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A8DC099-2C7D-4D50-B0E3-4E01E149B4CB}">
      <dsp:nvSpPr>
        <dsp:cNvPr id="0" name=""/>
        <dsp:cNvSpPr/>
      </dsp:nvSpPr>
      <dsp:spPr>
        <a:xfrm>
          <a:off x="6080" y="966585"/>
          <a:ext cx="2342957" cy="117147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4000" kern="1200" dirty="0" smtClean="0"/>
            <a:t>衛靈公</a:t>
          </a:r>
          <a:endParaRPr lang="zh-TW" altLang="en-US" sz="4000" kern="1200" dirty="0"/>
        </a:p>
      </dsp:txBody>
      <dsp:txXfrm>
        <a:off x="40391" y="1000896"/>
        <a:ext cx="2274335" cy="1102856"/>
      </dsp:txXfrm>
    </dsp:sp>
    <dsp:sp modelId="{15A38C95-926C-432B-8904-EBAC09786A4A}">
      <dsp:nvSpPr>
        <dsp:cNvPr id="0" name=""/>
        <dsp:cNvSpPr/>
      </dsp:nvSpPr>
      <dsp:spPr>
        <a:xfrm rot="19457599">
          <a:off x="2240557" y="1187619"/>
          <a:ext cx="1154144" cy="55810"/>
        </a:xfrm>
        <a:custGeom>
          <a:avLst/>
          <a:gdLst/>
          <a:ahLst/>
          <a:cxnLst/>
          <a:rect l="0" t="0" r="0" b="0"/>
          <a:pathLst>
            <a:path>
              <a:moveTo>
                <a:pt x="0" y="27905"/>
              </a:moveTo>
              <a:lnTo>
                <a:pt x="1154144" y="27905"/>
              </a:lnTo>
            </a:path>
          </a:pathLst>
        </a:custGeom>
        <a:noFill/>
        <a:ln w="15875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2788775" y="1186671"/>
        <a:ext cx="57707" cy="57707"/>
      </dsp:txXfrm>
    </dsp:sp>
    <dsp:sp modelId="{D0D967AF-3F66-49D7-947E-2F61895CF2AD}">
      <dsp:nvSpPr>
        <dsp:cNvPr id="0" name=""/>
        <dsp:cNvSpPr/>
      </dsp:nvSpPr>
      <dsp:spPr>
        <a:xfrm>
          <a:off x="3286221" y="292985"/>
          <a:ext cx="2342957" cy="117147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4000" kern="1200" dirty="0" smtClean="0"/>
            <a:t>蒯聵</a:t>
          </a:r>
          <a:r>
            <a:rPr lang="en-US" altLang="zh-TW" sz="32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(</a:t>
          </a:r>
          <a:r>
            <a:rPr lang="zh-TW" altLang="en-US" sz="32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莊公</a:t>
          </a:r>
          <a:r>
            <a:rPr lang="en-US" altLang="zh-TW" sz="32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)</a:t>
          </a:r>
          <a:endParaRPr lang="zh-TW" altLang="en-US" sz="32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3320532" y="327296"/>
        <a:ext cx="2274335" cy="1102856"/>
      </dsp:txXfrm>
    </dsp:sp>
    <dsp:sp modelId="{2F975E5F-8F0A-4B1B-B6BD-37BD9B7EE4ED}">
      <dsp:nvSpPr>
        <dsp:cNvPr id="0" name=""/>
        <dsp:cNvSpPr/>
      </dsp:nvSpPr>
      <dsp:spPr>
        <a:xfrm>
          <a:off x="5629178" y="850819"/>
          <a:ext cx="937183" cy="55810"/>
        </a:xfrm>
        <a:custGeom>
          <a:avLst/>
          <a:gdLst/>
          <a:ahLst/>
          <a:cxnLst/>
          <a:rect l="0" t="0" r="0" b="0"/>
          <a:pathLst>
            <a:path>
              <a:moveTo>
                <a:pt x="0" y="27905"/>
              </a:moveTo>
              <a:lnTo>
                <a:pt x="937183" y="27905"/>
              </a:lnTo>
            </a:path>
          </a:pathLst>
        </a:custGeom>
        <a:noFill/>
        <a:ln w="15875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6074340" y="855294"/>
        <a:ext cx="46859" cy="46859"/>
      </dsp:txXfrm>
    </dsp:sp>
    <dsp:sp modelId="{247AF0B6-3D6D-41D0-AD8C-76424423AE45}">
      <dsp:nvSpPr>
        <dsp:cNvPr id="0" name=""/>
        <dsp:cNvSpPr/>
      </dsp:nvSpPr>
      <dsp:spPr>
        <a:xfrm>
          <a:off x="6566361" y="292985"/>
          <a:ext cx="2342957" cy="117147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4000" kern="1200" dirty="0" smtClean="0"/>
            <a:t>輒</a:t>
          </a:r>
          <a:r>
            <a:rPr lang="en-US" altLang="zh-TW" sz="32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(</a:t>
          </a:r>
          <a:r>
            <a:rPr lang="zh-TW" altLang="en-US" sz="32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出公</a:t>
          </a:r>
          <a:r>
            <a:rPr lang="en-US" altLang="zh-TW" sz="32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)</a:t>
          </a:r>
          <a:endParaRPr lang="zh-TW" altLang="en-US" sz="32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6600672" y="327296"/>
        <a:ext cx="2274335" cy="1102856"/>
      </dsp:txXfrm>
    </dsp:sp>
    <dsp:sp modelId="{C831C66F-5801-40D2-81A3-1C53FFE805F8}">
      <dsp:nvSpPr>
        <dsp:cNvPr id="0" name=""/>
        <dsp:cNvSpPr/>
      </dsp:nvSpPr>
      <dsp:spPr>
        <a:xfrm rot="2142401">
          <a:off x="2240557" y="1861219"/>
          <a:ext cx="1154144" cy="55810"/>
        </a:xfrm>
        <a:custGeom>
          <a:avLst/>
          <a:gdLst/>
          <a:ahLst/>
          <a:cxnLst/>
          <a:rect l="0" t="0" r="0" b="0"/>
          <a:pathLst>
            <a:path>
              <a:moveTo>
                <a:pt x="0" y="27905"/>
              </a:moveTo>
              <a:lnTo>
                <a:pt x="1154144" y="27905"/>
              </a:lnTo>
            </a:path>
          </a:pathLst>
        </a:custGeom>
        <a:noFill/>
        <a:ln w="15875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2788775" y="1860271"/>
        <a:ext cx="57707" cy="57707"/>
      </dsp:txXfrm>
    </dsp:sp>
    <dsp:sp modelId="{D3C06DA6-7213-488D-998D-C03B4DE9AAD8}">
      <dsp:nvSpPr>
        <dsp:cNvPr id="0" name=""/>
        <dsp:cNvSpPr/>
      </dsp:nvSpPr>
      <dsp:spPr>
        <a:xfrm>
          <a:off x="3286221" y="1640185"/>
          <a:ext cx="2342957" cy="117147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4000" kern="1200" dirty="0" smtClean="0"/>
            <a:t>郢</a:t>
          </a:r>
          <a:endParaRPr lang="zh-TW" altLang="en-US" sz="4000" kern="1200" dirty="0"/>
        </a:p>
      </dsp:txBody>
      <dsp:txXfrm>
        <a:off x="3320532" y="1674496"/>
        <a:ext cx="2274335" cy="1102856"/>
      </dsp:txXfrm>
    </dsp:sp>
    <dsp:sp modelId="{28B33A8A-7037-4777-BFF2-440044B46D39}">
      <dsp:nvSpPr>
        <dsp:cNvPr id="0" name=""/>
        <dsp:cNvSpPr/>
      </dsp:nvSpPr>
      <dsp:spPr>
        <a:xfrm>
          <a:off x="6080" y="2313786"/>
          <a:ext cx="2342957" cy="117147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4000" kern="1200" dirty="0" smtClean="0"/>
            <a:t>南子</a:t>
          </a:r>
          <a:endParaRPr lang="zh-TW" altLang="en-US" sz="4000" kern="1200" dirty="0"/>
        </a:p>
      </dsp:txBody>
      <dsp:txXfrm>
        <a:off x="40391" y="2348097"/>
        <a:ext cx="2274335" cy="110285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9BB8042-D1FF-42A4-A232-55C022EC8ED1}">
      <dsp:nvSpPr>
        <dsp:cNvPr id="0" name=""/>
        <dsp:cNvSpPr/>
      </dsp:nvSpPr>
      <dsp:spPr>
        <a:xfrm>
          <a:off x="3351" y="120441"/>
          <a:ext cx="2015542" cy="80621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584" tIns="130048" rIns="227584" bIns="130048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3200" kern="1200" dirty="0" smtClean="0"/>
            <a:t>57</a:t>
          </a:r>
          <a:r>
            <a:rPr lang="zh-TW" altLang="en-US" sz="3200" kern="1200" dirty="0" smtClean="0"/>
            <a:t>歲</a:t>
          </a:r>
          <a:endParaRPr lang="zh-TW" altLang="en-US" sz="3200" kern="1200" dirty="0"/>
        </a:p>
      </dsp:txBody>
      <dsp:txXfrm>
        <a:off x="3351" y="120441"/>
        <a:ext cx="2015542" cy="806216"/>
      </dsp:txXfrm>
    </dsp:sp>
    <dsp:sp modelId="{58AA08C0-139D-4A91-A8DA-1B07B86F7592}">
      <dsp:nvSpPr>
        <dsp:cNvPr id="0" name=""/>
        <dsp:cNvSpPr/>
      </dsp:nvSpPr>
      <dsp:spPr>
        <a:xfrm>
          <a:off x="3351" y="926658"/>
          <a:ext cx="2015542" cy="535824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352" tIns="149352" rIns="199136" bIns="224028" numCol="1" spcCol="1270" anchor="t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800" kern="1200" dirty="0" smtClean="0"/>
            <a:t>魯定公卒哀公立，孔子在衛</a:t>
          </a:r>
          <a:endParaRPr lang="zh-TW" altLang="en-US" sz="2800" kern="1200" dirty="0"/>
        </a:p>
      </dsp:txBody>
      <dsp:txXfrm>
        <a:off x="3351" y="926658"/>
        <a:ext cx="2015542" cy="5358240"/>
      </dsp:txXfrm>
    </dsp:sp>
    <dsp:sp modelId="{9BEBF4DC-27D7-44BA-8E64-14453B91D7EA}">
      <dsp:nvSpPr>
        <dsp:cNvPr id="0" name=""/>
        <dsp:cNvSpPr/>
      </dsp:nvSpPr>
      <dsp:spPr>
        <a:xfrm>
          <a:off x="2301069" y="120441"/>
          <a:ext cx="2015542" cy="80621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584" tIns="130048" rIns="227584" bIns="130048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3200" kern="1200" dirty="0" smtClean="0"/>
            <a:t>59</a:t>
          </a:r>
          <a:r>
            <a:rPr lang="zh-TW" altLang="en-US" sz="3200" kern="1200" dirty="0" smtClean="0"/>
            <a:t>歲</a:t>
          </a:r>
          <a:endParaRPr lang="zh-TW" altLang="en-US" sz="3200" kern="1200" dirty="0"/>
        </a:p>
      </dsp:txBody>
      <dsp:txXfrm>
        <a:off x="2301069" y="120441"/>
        <a:ext cx="2015542" cy="806216"/>
      </dsp:txXfrm>
    </dsp:sp>
    <dsp:sp modelId="{3FA78BDE-9961-4FF5-BDE3-B45BD5F659E6}">
      <dsp:nvSpPr>
        <dsp:cNvPr id="0" name=""/>
        <dsp:cNvSpPr/>
      </dsp:nvSpPr>
      <dsp:spPr>
        <a:xfrm>
          <a:off x="2301069" y="926658"/>
          <a:ext cx="2015542" cy="535824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352" tIns="149352" rIns="199136" bIns="224028" numCol="1" spcCol="1270" anchor="t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800" kern="1200" dirty="0" smtClean="0"/>
            <a:t>衛靈公問陣孔子去衛適陳，桓魋欲害孔子。</a:t>
          </a:r>
          <a:r>
            <a:rPr lang="zh-TW" altLang="en-US" sz="2800" kern="1200" dirty="0" smtClean="0">
              <a:solidFill>
                <a:srgbClr val="FF0000"/>
              </a:solidFill>
            </a:rPr>
            <a:t>夏靈公卒出公立。</a:t>
          </a:r>
          <a:endParaRPr lang="zh-TW" altLang="en-US" sz="2800" kern="1200" dirty="0">
            <a:solidFill>
              <a:srgbClr val="FF0000"/>
            </a:solidFill>
          </a:endParaRPr>
        </a:p>
      </dsp:txBody>
      <dsp:txXfrm>
        <a:off x="2301069" y="926658"/>
        <a:ext cx="2015542" cy="5358240"/>
      </dsp:txXfrm>
    </dsp:sp>
    <dsp:sp modelId="{508C9CD2-C1A0-4938-9915-39355AC1062A}">
      <dsp:nvSpPr>
        <dsp:cNvPr id="0" name=""/>
        <dsp:cNvSpPr/>
      </dsp:nvSpPr>
      <dsp:spPr>
        <a:xfrm>
          <a:off x="4598787" y="120441"/>
          <a:ext cx="2015542" cy="80621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584" tIns="130048" rIns="227584" bIns="130048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3200" kern="1200" dirty="0" smtClean="0"/>
            <a:t>60</a:t>
          </a:r>
          <a:r>
            <a:rPr lang="zh-TW" altLang="en-US" sz="3200" kern="1200" dirty="0" smtClean="0"/>
            <a:t>歲</a:t>
          </a:r>
          <a:endParaRPr lang="zh-TW" altLang="en-US" sz="3200" kern="1200" dirty="0"/>
        </a:p>
      </dsp:txBody>
      <dsp:txXfrm>
        <a:off x="4598787" y="120441"/>
        <a:ext cx="2015542" cy="806216"/>
      </dsp:txXfrm>
    </dsp:sp>
    <dsp:sp modelId="{C9C4988A-0E20-4D75-8798-1B9B0275556A}">
      <dsp:nvSpPr>
        <dsp:cNvPr id="0" name=""/>
        <dsp:cNvSpPr/>
      </dsp:nvSpPr>
      <dsp:spPr>
        <a:xfrm>
          <a:off x="4598787" y="926658"/>
          <a:ext cx="2015542" cy="535824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352" tIns="149352" rIns="199136" bIns="224028" numCol="1" spcCol="1270" anchor="t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800" kern="1200" dirty="0" smtClean="0"/>
            <a:t>季桓子卒，季康子召冉求仕魯。</a:t>
          </a:r>
          <a:endParaRPr lang="zh-TW" altLang="en-US" sz="2800" kern="1200" dirty="0"/>
        </a:p>
      </dsp:txBody>
      <dsp:txXfrm>
        <a:off x="4598787" y="926658"/>
        <a:ext cx="2015542" cy="5358240"/>
      </dsp:txXfrm>
    </dsp:sp>
    <dsp:sp modelId="{9EE28815-BFED-4001-9FF0-29B5EC0A5EC1}">
      <dsp:nvSpPr>
        <dsp:cNvPr id="0" name=""/>
        <dsp:cNvSpPr/>
      </dsp:nvSpPr>
      <dsp:spPr>
        <a:xfrm>
          <a:off x="6899857" y="120441"/>
          <a:ext cx="2015542" cy="80621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584" tIns="130048" rIns="227584" bIns="130048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3200" kern="1200" dirty="0" smtClean="0"/>
            <a:t>63</a:t>
          </a:r>
          <a:r>
            <a:rPr lang="zh-TW" altLang="en-US" sz="3200" kern="1200" dirty="0" smtClean="0"/>
            <a:t>歲</a:t>
          </a:r>
          <a:endParaRPr lang="zh-TW" altLang="en-US" sz="3200" kern="1200" dirty="0"/>
        </a:p>
      </dsp:txBody>
      <dsp:txXfrm>
        <a:off x="6899857" y="120441"/>
        <a:ext cx="2015542" cy="806216"/>
      </dsp:txXfrm>
    </dsp:sp>
    <dsp:sp modelId="{DC587532-1297-43C4-BCEF-4244259DF431}">
      <dsp:nvSpPr>
        <dsp:cNvPr id="0" name=""/>
        <dsp:cNvSpPr/>
      </dsp:nvSpPr>
      <dsp:spPr>
        <a:xfrm>
          <a:off x="6896505" y="926658"/>
          <a:ext cx="2015542" cy="535824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352" tIns="149352" rIns="199136" bIns="224028" numCol="1" spcCol="1270" anchor="t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800" kern="1200" dirty="0" smtClean="0"/>
            <a:t>厄於陳蔡，絕糧七日。</a:t>
          </a:r>
          <a:endParaRPr lang="zh-TW" altLang="en-US" sz="2800" kern="1200" dirty="0"/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800" kern="1200" dirty="0" smtClean="0"/>
            <a:t>孔子適楚，葉公問政</a:t>
          </a:r>
          <a:endParaRPr lang="zh-TW" altLang="en-US" sz="2800" kern="1200" dirty="0"/>
        </a:p>
      </dsp:txBody>
      <dsp:txXfrm>
        <a:off x="6896505" y="926658"/>
        <a:ext cx="2015542" cy="535824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9BB8042-D1FF-42A4-A232-55C022EC8ED1}">
      <dsp:nvSpPr>
        <dsp:cNvPr id="0" name=""/>
        <dsp:cNvSpPr/>
      </dsp:nvSpPr>
      <dsp:spPr>
        <a:xfrm>
          <a:off x="3351" y="625521"/>
          <a:ext cx="2015542" cy="80621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584" tIns="130048" rIns="227584" bIns="130048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3200" kern="1200" dirty="0" smtClean="0"/>
            <a:t>64</a:t>
          </a:r>
          <a:r>
            <a:rPr lang="zh-TW" altLang="en-US" sz="3200" kern="1200" dirty="0" smtClean="0"/>
            <a:t>歲</a:t>
          </a:r>
          <a:endParaRPr lang="zh-TW" altLang="en-US" sz="3200" kern="1200" dirty="0"/>
        </a:p>
      </dsp:txBody>
      <dsp:txXfrm>
        <a:off x="3351" y="625521"/>
        <a:ext cx="2015542" cy="806216"/>
      </dsp:txXfrm>
    </dsp:sp>
    <dsp:sp modelId="{58AA08C0-139D-4A91-A8DA-1B07B86F7592}">
      <dsp:nvSpPr>
        <dsp:cNvPr id="0" name=""/>
        <dsp:cNvSpPr/>
      </dsp:nvSpPr>
      <dsp:spPr>
        <a:xfrm>
          <a:off x="3351" y="1431738"/>
          <a:ext cx="2015542" cy="4348080"/>
        </a:xfrm>
        <a:prstGeom prst="rect">
          <a:avLst/>
        </a:prstGeom>
        <a:solidFill>
          <a:schemeClr val="accent2">
            <a:alpha val="90000"/>
          </a:schemeClr>
        </a:solidFill>
        <a:ln w="1587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352" tIns="149352" rIns="199136" bIns="224028" numCol="1" spcCol="1270" anchor="t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800" kern="1200" dirty="0" smtClean="0"/>
            <a:t>弟子多仕於衛，孔子返衛。</a:t>
          </a:r>
          <a:endParaRPr lang="zh-TW" altLang="en-US" sz="2800" kern="1200" dirty="0"/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800" kern="1200" dirty="0" smtClean="0"/>
            <a:t>必也正名乎</a:t>
          </a:r>
          <a:endParaRPr lang="zh-TW" altLang="en-US" sz="2800" kern="1200" dirty="0"/>
        </a:p>
      </dsp:txBody>
      <dsp:txXfrm>
        <a:off x="3351" y="1431738"/>
        <a:ext cx="2015542" cy="4348080"/>
      </dsp:txXfrm>
    </dsp:sp>
    <dsp:sp modelId="{9BEBF4DC-27D7-44BA-8E64-14453B91D7EA}">
      <dsp:nvSpPr>
        <dsp:cNvPr id="0" name=""/>
        <dsp:cNvSpPr/>
      </dsp:nvSpPr>
      <dsp:spPr>
        <a:xfrm>
          <a:off x="2301069" y="625521"/>
          <a:ext cx="2015542" cy="80621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584" tIns="130048" rIns="227584" bIns="130048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3200" kern="1200" dirty="0" smtClean="0"/>
            <a:t>67</a:t>
          </a:r>
          <a:r>
            <a:rPr lang="zh-TW" altLang="en-US" sz="3200" kern="1200" dirty="0" smtClean="0"/>
            <a:t>歲</a:t>
          </a:r>
          <a:endParaRPr lang="zh-TW" altLang="en-US" sz="3200" kern="1200" dirty="0"/>
        </a:p>
      </dsp:txBody>
      <dsp:txXfrm>
        <a:off x="2301069" y="625521"/>
        <a:ext cx="2015542" cy="806216"/>
      </dsp:txXfrm>
    </dsp:sp>
    <dsp:sp modelId="{3FA78BDE-9961-4FF5-BDE3-B45BD5F659E6}">
      <dsp:nvSpPr>
        <dsp:cNvPr id="0" name=""/>
        <dsp:cNvSpPr/>
      </dsp:nvSpPr>
      <dsp:spPr>
        <a:xfrm>
          <a:off x="2291838" y="1450348"/>
          <a:ext cx="2015542" cy="434808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352" tIns="149352" rIns="199136" bIns="224028" numCol="1" spcCol="1270" anchor="t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800" kern="1200" dirty="0" smtClean="0"/>
            <a:t>夫人亓官氏卒</a:t>
          </a:r>
          <a:endParaRPr lang="zh-TW" altLang="en-US" sz="2800" kern="1200" dirty="0"/>
        </a:p>
      </dsp:txBody>
      <dsp:txXfrm>
        <a:off x="2291838" y="1450348"/>
        <a:ext cx="2015542" cy="4348080"/>
      </dsp:txXfrm>
    </dsp:sp>
    <dsp:sp modelId="{508C9CD2-C1A0-4938-9915-39355AC1062A}">
      <dsp:nvSpPr>
        <dsp:cNvPr id="0" name=""/>
        <dsp:cNvSpPr/>
      </dsp:nvSpPr>
      <dsp:spPr>
        <a:xfrm>
          <a:off x="4598787" y="625521"/>
          <a:ext cx="2015542" cy="80621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584" tIns="130048" rIns="227584" bIns="130048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3200" kern="1200" dirty="0" smtClean="0"/>
            <a:t>68</a:t>
          </a:r>
          <a:r>
            <a:rPr lang="zh-TW" altLang="en-US" sz="3200" kern="1200" dirty="0" smtClean="0"/>
            <a:t>歲</a:t>
          </a:r>
          <a:endParaRPr lang="zh-TW" altLang="en-US" sz="3200" kern="1200" dirty="0"/>
        </a:p>
      </dsp:txBody>
      <dsp:txXfrm>
        <a:off x="4598787" y="625521"/>
        <a:ext cx="2015542" cy="806216"/>
      </dsp:txXfrm>
    </dsp:sp>
    <dsp:sp modelId="{C9C4988A-0E20-4D75-8798-1B9B0275556A}">
      <dsp:nvSpPr>
        <dsp:cNvPr id="0" name=""/>
        <dsp:cNvSpPr/>
      </dsp:nvSpPr>
      <dsp:spPr>
        <a:xfrm>
          <a:off x="4598787" y="1431738"/>
          <a:ext cx="2015542" cy="434808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352" tIns="149352" rIns="199136" bIns="224028" numCol="1" spcCol="1270" anchor="t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800" kern="1200" dirty="0" smtClean="0"/>
            <a:t>齊軍伐魯冉求將師克齊，薦于季氏，孔子返魯。</a:t>
          </a:r>
          <a:endParaRPr lang="zh-TW" altLang="en-US" sz="2800" kern="1200" dirty="0"/>
        </a:p>
      </dsp:txBody>
      <dsp:txXfrm>
        <a:off x="4598787" y="1431738"/>
        <a:ext cx="2015542" cy="4348080"/>
      </dsp:txXfrm>
    </dsp:sp>
    <dsp:sp modelId="{9EE28815-BFED-4001-9FF0-29B5EC0A5EC1}">
      <dsp:nvSpPr>
        <dsp:cNvPr id="0" name=""/>
        <dsp:cNvSpPr/>
      </dsp:nvSpPr>
      <dsp:spPr>
        <a:xfrm>
          <a:off x="6899857" y="625521"/>
          <a:ext cx="2015542" cy="80621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584" tIns="130048" rIns="227584" bIns="130048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3200" kern="1200" dirty="0" smtClean="0"/>
            <a:t>69</a:t>
          </a:r>
          <a:r>
            <a:rPr lang="zh-TW" altLang="en-US" sz="3200" kern="1200" dirty="0" smtClean="0"/>
            <a:t>歲</a:t>
          </a:r>
          <a:endParaRPr lang="zh-TW" altLang="en-US" sz="3200" kern="1200" dirty="0"/>
        </a:p>
      </dsp:txBody>
      <dsp:txXfrm>
        <a:off x="6899857" y="625521"/>
        <a:ext cx="2015542" cy="806216"/>
      </dsp:txXfrm>
    </dsp:sp>
    <dsp:sp modelId="{DC587532-1297-43C4-BCEF-4244259DF431}">
      <dsp:nvSpPr>
        <dsp:cNvPr id="0" name=""/>
        <dsp:cNvSpPr/>
      </dsp:nvSpPr>
      <dsp:spPr>
        <a:xfrm>
          <a:off x="6896505" y="1431738"/>
          <a:ext cx="2015542" cy="434808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352" tIns="149352" rIns="199136" bIns="224028" numCol="1" spcCol="1270" anchor="t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800" kern="1200" dirty="0" smtClean="0"/>
            <a:t>刪詩書訂禮樂修春秋</a:t>
          </a:r>
          <a:endParaRPr lang="zh-TW" altLang="en-US" sz="2800" kern="1200" dirty="0"/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800" kern="1200" dirty="0" smtClean="0"/>
            <a:t>與魯太師論樂</a:t>
          </a:r>
          <a:endParaRPr lang="zh-TW" altLang="en-US" sz="2800" kern="1200" dirty="0"/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800" kern="1200" dirty="0" smtClean="0"/>
            <a:t>伯魚卒</a:t>
          </a:r>
          <a:endParaRPr lang="zh-TW" altLang="en-US" sz="2800" kern="1200" dirty="0"/>
        </a:p>
      </dsp:txBody>
      <dsp:txXfrm>
        <a:off x="6896505" y="1431738"/>
        <a:ext cx="2015542" cy="434808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8B09E26-4140-4753-8D41-CCA53D263392}">
      <dsp:nvSpPr>
        <dsp:cNvPr id="0" name=""/>
        <dsp:cNvSpPr/>
      </dsp:nvSpPr>
      <dsp:spPr>
        <a:xfrm>
          <a:off x="3351" y="869826"/>
          <a:ext cx="2015542" cy="80621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584" tIns="130048" rIns="227584" bIns="130048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3200" kern="1200" dirty="0" smtClean="0"/>
            <a:t>70</a:t>
          </a:r>
          <a:r>
            <a:rPr lang="zh-TW" altLang="en-US" sz="3200" kern="1200" dirty="0" smtClean="0"/>
            <a:t>歲</a:t>
          </a:r>
          <a:endParaRPr lang="zh-TW" altLang="en-US" sz="3200" kern="1200" dirty="0"/>
        </a:p>
      </dsp:txBody>
      <dsp:txXfrm>
        <a:off x="3351" y="869826"/>
        <a:ext cx="2015542" cy="806216"/>
      </dsp:txXfrm>
    </dsp:sp>
    <dsp:sp modelId="{89A884BA-6425-4F26-A14A-B5F101AD35C0}">
      <dsp:nvSpPr>
        <dsp:cNvPr id="0" name=""/>
        <dsp:cNvSpPr/>
      </dsp:nvSpPr>
      <dsp:spPr>
        <a:xfrm>
          <a:off x="3351" y="1676043"/>
          <a:ext cx="2015542" cy="385947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70688" rIns="227584" bIns="256032" numCol="1" spcCol="1270" anchor="t" anchorCtr="0">
          <a:noAutofit/>
        </a:bodyPr>
        <a:lstStyle/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3200" kern="1200" dirty="0" smtClean="0"/>
            <a:t>從心所欲不踰矩</a:t>
          </a:r>
          <a:endParaRPr lang="zh-TW" altLang="en-US" sz="3200" kern="1200" dirty="0"/>
        </a:p>
      </dsp:txBody>
      <dsp:txXfrm>
        <a:off x="3351" y="1676043"/>
        <a:ext cx="2015542" cy="3859470"/>
      </dsp:txXfrm>
    </dsp:sp>
    <dsp:sp modelId="{F9BB8042-D1FF-42A4-A232-55C022EC8ED1}">
      <dsp:nvSpPr>
        <dsp:cNvPr id="0" name=""/>
        <dsp:cNvSpPr/>
      </dsp:nvSpPr>
      <dsp:spPr>
        <a:xfrm>
          <a:off x="2301069" y="869826"/>
          <a:ext cx="2015542" cy="80621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584" tIns="130048" rIns="227584" bIns="130048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3200" kern="1200" dirty="0" smtClean="0"/>
            <a:t>71</a:t>
          </a:r>
          <a:r>
            <a:rPr lang="zh-TW" altLang="en-US" sz="3200" kern="1200" dirty="0" smtClean="0"/>
            <a:t>歲</a:t>
          </a:r>
          <a:endParaRPr lang="zh-TW" altLang="en-US" sz="3200" kern="1200" dirty="0"/>
        </a:p>
      </dsp:txBody>
      <dsp:txXfrm>
        <a:off x="2301069" y="869826"/>
        <a:ext cx="2015542" cy="806216"/>
      </dsp:txXfrm>
    </dsp:sp>
    <dsp:sp modelId="{58AA08C0-139D-4A91-A8DA-1B07B86F7592}">
      <dsp:nvSpPr>
        <dsp:cNvPr id="0" name=""/>
        <dsp:cNvSpPr/>
      </dsp:nvSpPr>
      <dsp:spPr>
        <a:xfrm>
          <a:off x="2301069" y="1676043"/>
          <a:ext cx="2015542" cy="385947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352" tIns="149352" rIns="199136" bIns="224028" numCol="1" spcCol="1270" anchor="t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800" kern="1200" dirty="0" smtClean="0"/>
            <a:t>西狩獲麟春秋絕筆</a:t>
          </a:r>
          <a:endParaRPr lang="zh-TW" altLang="en-US" sz="2800" kern="1200" dirty="0"/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800" kern="1200" dirty="0" smtClean="0"/>
            <a:t>顏回宰予卒</a:t>
          </a:r>
          <a:endParaRPr lang="zh-TW" altLang="en-US" sz="2800" kern="1200" dirty="0"/>
        </a:p>
      </dsp:txBody>
      <dsp:txXfrm>
        <a:off x="2301069" y="1676043"/>
        <a:ext cx="2015542" cy="3859470"/>
      </dsp:txXfrm>
    </dsp:sp>
    <dsp:sp modelId="{9BEBF4DC-27D7-44BA-8E64-14453B91D7EA}">
      <dsp:nvSpPr>
        <dsp:cNvPr id="0" name=""/>
        <dsp:cNvSpPr/>
      </dsp:nvSpPr>
      <dsp:spPr>
        <a:xfrm>
          <a:off x="4598787" y="869826"/>
          <a:ext cx="2015542" cy="80621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584" tIns="130048" rIns="227584" bIns="130048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3200" kern="1200" dirty="0" smtClean="0"/>
            <a:t>72</a:t>
          </a:r>
          <a:r>
            <a:rPr lang="zh-TW" altLang="en-US" sz="3200" kern="1200" dirty="0" smtClean="0"/>
            <a:t>歲</a:t>
          </a:r>
          <a:endParaRPr lang="zh-TW" altLang="en-US" sz="3200" kern="1200" dirty="0"/>
        </a:p>
      </dsp:txBody>
      <dsp:txXfrm>
        <a:off x="4598787" y="869826"/>
        <a:ext cx="2015542" cy="806216"/>
      </dsp:txXfrm>
    </dsp:sp>
    <dsp:sp modelId="{3FA78BDE-9961-4FF5-BDE3-B45BD5F659E6}">
      <dsp:nvSpPr>
        <dsp:cNvPr id="0" name=""/>
        <dsp:cNvSpPr/>
      </dsp:nvSpPr>
      <dsp:spPr>
        <a:xfrm>
          <a:off x="4598787" y="1692446"/>
          <a:ext cx="2015542" cy="385947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352" tIns="149352" rIns="199136" bIns="224028" numCol="1" spcCol="1270" anchor="t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800" kern="1200" dirty="0" smtClean="0">
              <a:solidFill>
                <a:srgbClr val="FF0000"/>
              </a:solidFill>
            </a:rPr>
            <a:t>蒯瞶逐其子出公自立</a:t>
          </a:r>
          <a:r>
            <a:rPr lang="zh-TW" altLang="en-US" sz="2800" kern="1200" dirty="0" smtClean="0"/>
            <a:t>，子路死於難。</a:t>
          </a:r>
          <a:endParaRPr lang="zh-TW" altLang="en-US" sz="2800" kern="1200" dirty="0"/>
        </a:p>
      </dsp:txBody>
      <dsp:txXfrm>
        <a:off x="4598787" y="1692446"/>
        <a:ext cx="2015542" cy="3859470"/>
      </dsp:txXfrm>
    </dsp:sp>
    <dsp:sp modelId="{508C9CD2-C1A0-4938-9915-39355AC1062A}">
      <dsp:nvSpPr>
        <dsp:cNvPr id="0" name=""/>
        <dsp:cNvSpPr/>
      </dsp:nvSpPr>
      <dsp:spPr>
        <a:xfrm>
          <a:off x="6896505" y="869826"/>
          <a:ext cx="2015542" cy="80621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584" tIns="130048" rIns="227584" bIns="130048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3200" kern="1200" dirty="0" smtClean="0"/>
            <a:t>73</a:t>
          </a:r>
          <a:r>
            <a:rPr lang="zh-TW" altLang="en-US" sz="3200" kern="1200" dirty="0" smtClean="0"/>
            <a:t>歲</a:t>
          </a:r>
          <a:endParaRPr lang="zh-TW" altLang="en-US" sz="3200" kern="1200" dirty="0"/>
        </a:p>
      </dsp:txBody>
      <dsp:txXfrm>
        <a:off x="6896505" y="869826"/>
        <a:ext cx="2015542" cy="806216"/>
      </dsp:txXfrm>
    </dsp:sp>
    <dsp:sp modelId="{C9C4988A-0E20-4D75-8798-1B9B0275556A}">
      <dsp:nvSpPr>
        <dsp:cNvPr id="0" name=""/>
        <dsp:cNvSpPr/>
      </dsp:nvSpPr>
      <dsp:spPr>
        <a:xfrm>
          <a:off x="6896505" y="1676043"/>
          <a:ext cx="2015542" cy="385947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352" tIns="149352" rIns="199136" bIns="224028" numCol="1" spcCol="1270" anchor="t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800" kern="1200" dirty="0" smtClean="0"/>
            <a:t>夏曆二月十一日孔子逝世</a:t>
          </a:r>
          <a:endParaRPr lang="zh-TW" altLang="en-US" sz="2800" kern="1200" dirty="0"/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800" kern="1200" dirty="0" smtClean="0"/>
            <a:t>子貢廬墓六年</a:t>
          </a:r>
          <a:endParaRPr lang="zh-TW" altLang="en-US" sz="2800" kern="1200" dirty="0"/>
        </a:p>
      </dsp:txBody>
      <dsp:txXfrm>
        <a:off x="6896505" y="1676043"/>
        <a:ext cx="2015542" cy="3859470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C8B0123-8312-4220-9567-8E2FB3C9A780}">
      <dsp:nvSpPr>
        <dsp:cNvPr id="0" name=""/>
        <dsp:cNvSpPr/>
      </dsp:nvSpPr>
      <dsp:spPr>
        <a:xfrm>
          <a:off x="1649410" y="1068364"/>
          <a:ext cx="1850974" cy="92548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達</a:t>
          </a:r>
          <a:endParaRPr lang="zh-TW" altLang="en-US" sz="3200" kern="1200" dirty="0"/>
        </a:p>
      </dsp:txBody>
      <dsp:txXfrm>
        <a:off x="1676517" y="1095471"/>
        <a:ext cx="1796760" cy="871273"/>
      </dsp:txXfrm>
    </dsp:sp>
    <dsp:sp modelId="{700CC3D6-F12A-4F86-BF72-B6303F10B75D}">
      <dsp:nvSpPr>
        <dsp:cNvPr id="0" name=""/>
        <dsp:cNvSpPr/>
      </dsp:nvSpPr>
      <dsp:spPr>
        <a:xfrm rot="18289469">
          <a:off x="3222326" y="982906"/>
          <a:ext cx="1296508" cy="32092"/>
        </a:xfrm>
        <a:custGeom>
          <a:avLst/>
          <a:gdLst/>
          <a:ahLst/>
          <a:cxnLst/>
          <a:rect l="0" t="0" r="0" b="0"/>
          <a:pathLst>
            <a:path>
              <a:moveTo>
                <a:pt x="0" y="16046"/>
              </a:moveTo>
              <a:lnTo>
                <a:pt x="1296508" y="16046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3838167" y="966539"/>
        <a:ext cx="64825" cy="64825"/>
      </dsp:txXfrm>
    </dsp:sp>
    <dsp:sp modelId="{2445FA56-CBA5-497C-A2FC-BAB66CB3B9E5}">
      <dsp:nvSpPr>
        <dsp:cNvPr id="0" name=""/>
        <dsp:cNvSpPr/>
      </dsp:nvSpPr>
      <dsp:spPr>
        <a:xfrm>
          <a:off x="4240775" y="4053"/>
          <a:ext cx="3025214" cy="925487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質直而好義</a:t>
          </a:r>
          <a:endParaRPr lang="zh-TW" altLang="en-US" sz="3200" kern="1200" dirty="0"/>
        </a:p>
      </dsp:txBody>
      <dsp:txXfrm>
        <a:off x="4267882" y="31160"/>
        <a:ext cx="2971000" cy="871273"/>
      </dsp:txXfrm>
    </dsp:sp>
    <dsp:sp modelId="{94A813E9-74B4-49F1-AC86-AEB4FAD5F785}">
      <dsp:nvSpPr>
        <dsp:cNvPr id="0" name=""/>
        <dsp:cNvSpPr/>
      </dsp:nvSpPr>
      <dsp:spPr>
        <a:xfrm>
          <a:off x="3500385" y="1515061"/>
          <a:ext cx="740389" cy="32092"/>
        </a:xfrm>
        <a:custGeom>
          <a:avLst/>
          <a:gdLst/>
          <a:ahLst/>
          <a:cxnLst/>
          <a:rect l="0" t="0" r="0" b="0"/>
          <a:pathLst>
            <a:path>
              <a:moveTo>
                <a:pt x="0" y="16046"/>
              </a:moveTo>
              <a:lnTo>
                <a:pt x="740389" y="16046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3852070" y="1512597"/>
        <a:ext cx="37019" cy="37019"/>
      </dsp:txXfrm>
    </dsp:sp>
    <dsp:sp modelId="{25B1A32C-3AFF-48C7-9CA5-0FDA4F2C85CC}">
      <dsp:nvSpPr>
        <dsp:cNvPr id="0" name=""/>
        <dsp:cNvSpPr/>
      </dsp:nvSpPr>
      <dsp:spPr>
        <a:xfrm>
          <a:off x="4240775" y="1068364"/>
          <a:ext cx="3025214" cy="925487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察言而觀色</a:t>
          </a:r>
          <a:endParaRPr lang="zh-TW" altLang="en-US" sz="3200" kern="1200" dirty="0"/>
        </a:p>
      </dsp:txBody>
      <dsp:txXfrm>
        <a:off x="4267882" y="1095471"/>
        <a:ext cx="2971000" cy="871273"/>
      </dsp:txXfrm>
    </dsp:sp>
    <dsp:sp modelId="{28E34630-6757-4D47-936F-5ECBC6ABA113}">
      <dsp:nvSpPr>
        <dsp:cNvPr id="0" name=""/>
        <dsp:cNvSpPr/>
      </dsp:nvSpPr>
      <dsp:spPr>
        <a:xfrm rot="3310531">
          <a:off x="3222326" y="2047216"/>
          <a:ext cx="1296508" cy="32092"/>
        </a:xfrm>
        <a:custGeom>
          <a:avLst/>
          <a:gdLst/>
          <a:ahLst/>
          <a:cxnLst/>
          <a:rect l="0" t="0" r="0" b="0"/>
          <a:pathLst>
            <a:path>
              <a:moveTo>
                <a:pt x="0" y="16046"/>
              </a:moveTo>
              <a:lnTo>
                <a:pt x="1296508" y="16046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3838167" y="2030850"/>
        <a:ext cx="64825" cy="64825"/>
      </dsp:txXfrm>
    </dsp:sp>
    <dsp:sp modelId="{0591E688-0BB8-43FD-B620-043A83C5B962}">
      <dsp:nvSpPr>
        <dsp:cNvPr id="0" name=""/>
        <dsp:cNvSpPr/>
      </dsp:nvSpPr>
      <dsp:spPr>
        <a:xfrm>
          <a:off x="4240775" y="2132674"/>
          <a:ext cx="3025214" cy="925487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慮以下人</a:t>
          </a:r>
          <a:endParaRPr lang="zh-TW" altLang="en-US" sz="3200" kern="1200" dirty="0"/>
        </a:p>
      </dsp:txBody>
      <dsp:txXfrm>
        <a:off x="4267882" y="2159781"/>
        <a:ext cx="2971000" cy="871273"/>
      </dsp:txXfrm>
    </dsp:sp>
    <dsp:sp modelId="{0D13CC39-A242-4C20-AB08-9D69B492C194}">
      <dsp:nvSpPr>
        <dsp:cNvPr id="0" name=""/>
        <dsp:cNvSpPr/>
      </dsp:nvSpPr>
      <dsp:spPr>
        <a:xfrm>
          <a:off x="1649410" y="3729139"/>
          <a:ext cx="1850974" cy="925487"/>
        </a:xfrm>
        <a:prstGeom prst="roundRect">
          <a:avLst>
            <a:gd name="adj" fmla="val 10000"/>
          </a:avLst>
        </a:prstGeom>
        <a:solidFill>
          <a:schemeClr val="tx2"/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聞</a:t>
          </a:r>
          <a:endParaRPr lang="zh-TW" altLang="en-US" sz="3200" kern="1200" dirty="0"/>
        </a:p>
      </dsp:txBody>
      <dsp:txXfrm>
        <a:off x="1676517" y="3756246"/>
        <a:ext cx="1796760" cy="871273"/>
      </dsp:txXfrm>
    </dsp:sp>
    <dsp:sp modelId="{A609D722-1D0D-4CF2-A436-EB2438DB908C}">
      <dsp:nvSpPr>
        <dsp:cNvPr id="0" name=""/>
        <dsp:cNvSpPr/>
      </dsp:nvSpPr>
      <dsp:spPr>
        <a:xfrm rot="19457599">
          <a:off x="3414683" y="3909759"/>
          <a:ext cx="911792" cy="32092"/>
        </a:xfrm>
        <a:custGeom>
          <a:avLst/>
          <a:gdLst/>
          <a:ahLst/>
          <a:cxnLst/>
          <a:rect l="0" t="0" r="0" b="0"/>
          <a:pathLst>
            <a:path>
              <a:moveTo>
                <a:pt x="0" y="16046"/>
              </a:moveTo>
              <a:lnTo>
                <a:pt x="911792" y="16046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3847785" y="3903011"/>
        <a:ext cx="45589" cy="45589"/>
      </dsp:txXfrm>
    </dsp:sp>
    <dsp:sp modelId="{A69686E1-1FAF-4455-BAF8-6AEFD822AEFF}">
      <dsp:nvSpPr>
        <dsp:cNvPr id="0" name=""/>
        <dsp:cNvSpPr/>
      </dsp:nvSpPr>
      <dsp:spPr>
        <a:xfrm>
          <a:off x="4240775" y="3196984"/>
          <a:ext cx="3025214" cy="925487"/>
        </a:xfrm>
        <a:prstGeom prst="roundRect">
          <a:avLst>
            <a:gd name="adj" fmla="val 10000"/>
          </a:avLst>
        </a:prstGeom>
        <a:solidFill>
          <a:schemeClr val="bg2">
            <a:lumMod val="5000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色取仁而行違</a:t>
          </a:r>
          <a:endParaRPr lang="zh-TW" altLang="en-US" sz="3200" kern="1200" dirty="0"/>
        </a:p>
      </dsp:txBody>
      <dsp:txXfrm>
        <a:off x="4267882" y="3224091"/>
        <a:ext cx="2971000" cy="871273"/>
      </dsp:txXfrm>
    </dsp:sp>
    <dsp:sp modelId="{E479A02A-0B1E-4659-8FD1-DB2D12233C38}">
      <dsp:nvSpPr>
        <dsp:cNvPr id="0" name=""/>
        <dsp:cNvSpPr/>
      </dsp:nvSpPr>
      <dsp:spPr>
        <a:xfrm rot="2142401">
          <a:off x="3414683" y="4441914"/>
          <a:ext cx="911792" cy="32092"/>
        </a:xfrm>
        <a:custGeom>
          <a:avLst/>
          <a:gdLst/>
          <a:ahLst/>
          <a:cxnLst/>
          <a:rect l="0" t="0" r="0" b="0"/>
          <a:pathLst>
            <a:path>
              <a:moveTo>
                <a:pt x="0" y="16046"/>
              </a:moveTo>
              <a:lnTo>
                <a:pt x="911792" y="16046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3847785" y="4435166"/>
        <a:ext cx="45589" cy="45589"/>
      </dsp:txXfrm>
    </dsp:sp>
    <dsp:sp modelId="{17F416D0-8DFE-430F-81AC-F78DEAB39338}">
      <dsp:nvSpPr>
        <dsp:cNvPr id="0" name=""/>
        <dsp:cNvSpPr/>
      </dsp:nvSpPr>
      <dsp:spPr>
        <a:xfrm>
          <a:off x="4240775" y="4261294"/>
          <a:ext cx="3025214" cy="925487"/>
        </a:xfrm>
        <a:prstGeom prst="roundRect">
          <a:avLst>
            <a:gd name="adj" fmla="val 10000"/>
          </a:avLst>
        </a:prstGeom>
        <a:solidFill>
          <a:schemeClr val="bg2">
            <a:lumMod val="5000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居之不疑</a:t>
          </a:r>
          <a:endParaRPr lang="zh-TW" altLang="en-US" sz="3200" kern="1200" dirty="0"/>
        </a:p>
      </dsp:txBody>
      <dsp:txXfrm>
        <a:off x="4267882" y="4288401"/>
        <a:ext cx="2971000" cy="871273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2D338EF-543F-4456-8A64-DB05149CC8CF}">
      <dsp:nvSpPr>
        <dsp:cNvPr id="0" name=""/>
        <dsp:cNvSpPr/>
      </dsp:nvSpPr>
      <dsp:spPr>
        <a:xfrm>
          <a:off x="8064" y="1553979"/>
          <a:ext cx="1517225" cy="23230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ts val="3840"/>
            </a:lnSpc>
            <a:spcBef>
              <a:spcPct val="0"/>
            </a:spcBef>
            <a:spcAft>
              <a:spcPts val="0"/>
            </a:spcAft>
          </a:pPr>
          <a:r>
            <a:rPr lang="zh-TW" altLang="en-US" sz="3200" kern="1200" dirty="0" smtClean="0"/>
            <a:t>桓公</a:t>
          </a:r>
          <a:endParaRPr lang="en-US" altLang="zh-TW" sz="3200" kern="1200" dirty="0" smtClean="0"/>
        </a:p>
        <a:p>
          <a:pPr lvl="0" algn="ctr" defTabSz="1422400">
            <a:lnSpc>
              <a:spcPts val="3840"/>
            </a:lnSpc>
            <a:spcBef>
              <a:spcPct val="0"/>
            </a:spcBef>
            <a:spcAft>
              <a:spcPts val="0"/>
            </a:spcAft>
          </a:pPr>
          <a:r>
            <a:rPr lang="zh-TW" altLang="zh-TW" sz="2800" kern="1200" dirty="0" smtClean="0"/>
            <a:t>前</a:t>
          </a:r>
          <a:r>
            <a:rPr lang="en-US" altLang="zh-TW" sz="2800" kern="1200" dirty="0" smtClean="0"/>
            <a:t>712-</a:t>
          </a:r>
          <a:r>
            <a:rPr lang="zh-TW" altLang="zh-TW" sz="2800" kern="1200" dirty="0" smtClean="0"/>
            <a:t>前</a:t>
          </a:r>
          <a:r>
            <a:rPr lang="en-US" altLang="zh-TW" sz="2800" kern="1200" dirty="0" smtClean="0"/>
            <a:t>694</a:t>
          </a:r>
          <a:endParaRPr lang="zh-TW" altLang="en-US" sz="2800" kern="1200" dirty="0"/>
        </a:p>
      </dsp:txBody>
      <dsp:txXfrm>
        <a:off x="52502" y="1598417"/>
        <a:ext cx="1428349" cy="2234162"/>
      </dsp:txXfrm>
    </dsp:sp>
    <dsp:sp modelId="{44AE309A-948F-485C-8132-593D43928615}">
      <dsp:nvSpPr>
        <dsp:cNvPr id="0" name=""/>
        <dsp:cNvSpPr/>
      </dsp:nvSpPr>
      <dsp:spPr>
        <a:xfrm rot="17686664">
          <a:off x="1104693" y="2045512"/>
          <a:ext cx="1448082" cy="25199"/>
        </a:xfrm>
        <a:custGeom>
          <a:avLst/>
          <a:gdLst/>
          <a:ahLst/>
          <a:cxnLst/>
          <a:rect l="0" t="0" r="0" b="0"/>
          <a:pathLst>
            <a:path>
              <a:moveTo>
                <a:pt x="0" y="12599"/>
              </a:moveTo>
              <a:lnTo>
                <a:pt x="1448082" y="12599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1792532" y="2021910"/>
        <a:ext cx="72404" cy="72404"/>
      </dsp:txXfrm>
    </dsp:sp>
    <dsp:sp modelId="{228877F2-08B0-4BD5-9AF8-2330C83D2263}">
      <dsp:nvSpPr>
        <dsp:cNvPr id="0" name=""/>
        <dsp:cNvSpPr/>
      </dsp:nvSpPr>
      <dsp:spPr>
        <a:xfrm>
          <a:off x="2132179" y="897288"/>
          <a:ext cx="1517225" cy="1006876"/>
        </a:xfrm>
        <a:prstGeom prst="roundRect">
          <a:avLst>
            <a:gd name="adj" fmla="val 10000"/>
          </a:avLst>
        </a:prstGeom>
        <a:solidFill>
          <a:schemeClr val="accent1"/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ts val="2760"/>
            </a:lnSpc>
            <a:spcBef>
              <a:spcPct val="0"/>
            </a:spcBef>
            <a:spcAft>
              <a:spcPts val="0"/>
            </a:spcAft>
          </a:pPr>
          <a:r>
            <a:rPr lang="zh-TW" altLang="en-US" sz="2800" kern="1200" dirty="0" smtClean="0"/>
            <a:t>同</a:t>
          </a:r>
          <a:r>
            <a:rPr lang="en-US" altLang="zh-TW" sz="2800" kern="1200" dirty="0" smtClean="0"/>
            <a:t>(</a:t>
          </a:r>
          <a:r>
            <a:rPr lang="zh-TW" altLang="en-US" sz="2800" kern="1200" dirty="0" smtClean="0"/>
            <a:t>莊公</a:t>
          </a:r>
          <a:r>
            <a:rPr lang="en-US" altLang="zh-TW" sz="2800" kern="1200" dirty="0" smtClean="0"/>
            <a:t>)</a:t>
          </a:r>
        </a:p>
        <a:p>
          <a:pPr lvl="0" algn="ctr" defTabSz="1244600">
            <a:lnSpc>
              <a:spcPts val="2760"/>
            </a:lnSpc>
            <a:spcBef>
              <a:spcPct val="0"/>
            </a:spcBef>
            <a:spcAft>
              <a:spcPts val="0"/>
            </a:spcAft>
          </a:pPr>
          <a:r>
            <a:rPr lang="zh-TW" altLang="zh-TW" sz="2800" kern="1200" dirty="0" smtClean="0"/>
            <a:t>前</a:t>
          </a:r>
          <a:r>
            <a:rPr lang="en-US" altLang="zh-TW" sz="2800" kern="1200" dirty="0" smtClean="0"/>
            <a:t>662</a:t>
          </a:r>
          <a:endParaRPr lang="zh-TW" altLang="en-US" sz="2800" kern="1200" dirty="0"/>
        </a:p>
      </dsp:txBody>
      <dsp:txXfrm>
        <a:off x="2161669" y="926778"/>
        <a:ext cx="1458245" cy="947896"/>
      </dsp:txXfrm>
    </dsp:sp>
    <dsp:sp modelId="{72B50E17-F6BE-4ADB-AB9A-23F83153B321}">
      <dsp:nvSpPr>
        <dsp:cNvPr id="0" name=""/>
        <dsp:cNvSpPr/>
      </dsp:nvSpPr>
      <dsp:spPr>
        <a:xfrm rot="21557729">
          <a:off x="3649320" y="1374452"/>
          <a:ext cx="2224162" cy="25199"/>
        </a:xfrm>
        <a:custGeom>
          <a:avLst/>
          <a:gdLst/>
          <a:ahLst/>
          <a:cxnLst/>
          <a:rect l="0" t="0" r="0" b="0"/>
          <a:pathLst>
            <a:path>
              <a:moveTo>
                <a:pt x="0" y="12599"/>
              </a:moveTo>
              <a:lnTo>
                <a:pt x="2224162" y="12599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700" kern="1200"/>
        </a:p>
      </dsp:txBody>
      <dsp:txXfrm>
        <a:off x="4705798" y="1331448"/>
        <a:ext cx="111208" cy="111208"/>
      </dsp:txXfrm>
    </dsp:sp>
    <dsp:sp modelId="{27C7F7C6-CF2C-4B3B-AB33-8792731C35C4}">
      <dsp:nvSpPr>
        <dsp:cNvPr id="0" name=""/>
        <dsp:cNvSpPr/>
      </dsp:nvSpPr>
      <dsp:spPr>
        <a:xfrm>
          <a:off x="5873399" y="857609"/>
          <a:ext cx="1492585" cy="1031538"/>
        </a:xfrm>
        <a:prstGeom prst="roundRect">
          <a:avLst>
            <a:gd name="adj" fmla="val 10000"/>
          </a:avLst>
        </a:prstGeom>
        <a:solidFill>
          <a:schemeClr val="accent1"/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ts val="3360"/>
            </a:lnSpc>
            <a:spcBef>
              <a:spcPct val="0"/>
            </a:spcBef>
            <a:spcAft>
              <a:spcPts val="0"/>
            </a:spcAft>
          </a:pPr>
          <a:r>
            <a:rPr lang="zh-TW" altLang="en-US" sz="28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昭公</a:t>
          </a:r>
          <a:endParaRPr lang="en-US" altLang="zh-TW" sz="2800" kern="1200" dirty="0" smtClean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lvl="0" algn="ctr" defTabSz="1244600">
            <a:lnSpc>
              <a:spcPts val="3360"/>
            </a:lnSpc>
            <a:spcBef>
              <a:spcPct val="0"/>
            </a:spcBef>
            <a:spcAft>
              <a:spcPts val="0"/>
            </a:spcAft>
          </a:pPr>
          <a:r>
            <a:rPr lang="en-US" altLang="zh-TW" sz="28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(</a:t>
          </a:r>
          <a:r>
            <a:rPr lang="zh-TW" altLang="en-US" sz="28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前</a:t>
          </a:r>
          <a:r>
            <a:rPr lang="en-US" altLang="zh-TW" sz="28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510)</a:t>
          </a:r>
          <a:endParaRPr lang="zh-TW" altLang="en-US" sz="28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5903612" y="887822"/>
        <a:ext cx="1432159" cy="971112"/>
      </dsp:txXfrm>
    </dsp:sp>
    <dsp:sp modelId="{A277B338-0BEF-47AF-917E-C15A67264743}">
      <dsp:nvSpPr>
        <dsp:cNvPr id="0" name=""/>
        <dsp:cNvSpPr/>
      </dsp:nvSpPr>
      <dsp:spPr>
        <a:xfrm rot="21599044">
          <a:off x="7365984" y="1360744"/>
          <a:ext cx="245441" cy="25199"/>
        </a:xfrm>
        <a:custGeom>
          <a:avLst/>
          <a:gdLst/>
          <a:ahLst/>
          <a:cxnLst/>
          <a:rect l="0" t="0" r="0" b="0"/>
          <a:pathLst>
            <a:path>
              <a:moveTo>
                <a:pt x="0" y="12599"/>
              </a:moveTo>
              <a:lnTo>
                <a:pt x="245441" y="12599"/>
              </a:lnTo>
            </a:path>
          </a:pathLst>
        </a:custGeom>
        <a:noFill/>
        <a:ln w="1587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7482569" y="1367208"/>
        <a:ext cx="12272" cy="12272"/>
      </dsp:txXfrm>
    </dsp:sp>
    <dsp:sp modelId="{DD3ADDC4-E814-44F2-A0A4-9ED94EA98B2D}">
      <dsp:nvSpPr>
        <dsp:cNvPr id="0" name=""/>
        <dsp:cNvSpPr/>
      </dsp:nvSpPr>
      <dsp:spPr>
        <a:xfrm>
          <a:off x="7611426" y="859198"/>
          <a:ext cx="1490188" cy="1028223"/>
        </a:xfrm>
        <a:prstGeom prst="roundRect">
          <a:avLst>
            <a:gd name="adj" fmla="val 10000"/>
          </a:avLst>
        </a:prstGeom>
        <a:solidFill>
          <a:schemeClr val="accent1"/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ts val="3360"/>
            </a:lnSpc>
            <a:spcBef>
              <a:spcPct val="0"/>
            </a:spcBef>
            <a:spcAft>
              <a:spcPts val="0"/>
            </a:spcAft>
          </a:pPr>
          <a:r>
            <a:rPr lang="zh-TW" altLang="en-US" sz="28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定公</a:t>
          </a:r>
          <a:endParaRPr lang="en-US" altLang="zh-TW" sz="2800" kern="1200" dirty="0" smtClean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lvl="0" algn="ctr" defTabSz="1244600">
            <a:lnSpc>
              <a:spcPts val="3360"/>
            </a:lnSpc>
            <a:spcBef>
              <a:spcPct val="0"/>
            </a:spcBef>
            <a:spcAft>
              <a:spcPts val="0"/>
            </a:spcAft>
          </a:pPr>
          <a:r>
            <a:rPr lang="en-US" altLang="zh-TW" sz="28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(</a:t>
          </a:r>
          <a:r>
            <a:rPr lang="zh-TW" altLang="en-US" sz="28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前</a:t>
          </a:r>
          <a:r>
            <a:rPr lang="en-US" altLang="en-US" sz="28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495</a:t>
          </a:r>
          <a:r>
            <a:rPr lang="en-US" altLang="zh-TW" sz="28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)</a:t>
          </a:r>
          <a:endParaRPr lang="zh-TW" altLang="en-US" sz="28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7641542" y="889314"/>
        <a:ext cx="1429956" cy="967991"/>
      </dsp:txXfrm>
    </dsp:sp>
    <dsp:sp modelId="{BE7DEDE1-31A8-44A7-A477-A2BDB7F01341}">
      <dsp:nvSpPr>
        <dsp:cNvPr id="0" name=""/>
        <dsp:cNvSpPr/>
      </dsp:nvSpPr>
      <dsp:spPr>
        <a:xfrm rot="407">
          <a:off x="9101614" y="1360725"/>
          <a:ext cx="256395" cy="25199"/>
        </a:xfrm>
        <a:custGeom>
          <a:avLst/>
          <a:gdLst/>
          <a:ahLst/>
          <a:cxnLst/>
          <a:rect l="0" t="0" r="0" b="0"/>
          <a:pathLst>
            <a:path>
              <a:moveTo>
                <a:pt x="0" y="12599"/>
              </a:moveTo>
              <a:lnTo>
                <a:pt x="256395" y="12599"/>
              </a:lnTo>
            </a:path>
          </a:pathLst>
        </a:custGeom>
        <a:noFill/>
        <a:ln w="1587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9223402" y="1366915"/>
        <a:ext cx="12819" cy="12819"/>
      </dsp:txXfrm>
    </dsp:sp>
    <dsp:sp modelId="{18797B6E-5463-4ABA-87FC-EBD169BBC44D}">
      <dsp:nvSpPr>
        <dsp:cNvPr id="0" name=""/>
        <dsp:cNvSpPr/>
      </dsp:nvSpPr>
      <dsp:spPr>
        <a:xfrm>
          <a:off x="9358010" y="860052"/>
          <a:ext cx="1485424" cy="1026577"/>
        </a:xfrm>
        <a:prstGeom prst="roundRect">
          <a:avLst>
            <a:gd name="adj" fmla="val 10000"/>
          </a:avLst>
        </a:prstGeom>
        <a:solidFill>
          <a:schemeClr val="accent1"/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ts val="3360"/>
            </a:lnSpc>
            <a:spcBef>
              <a:spcPct val="0"/>
            </a:spcBef>
            <a:spcAft>
              <a:spcPts val="0"/>
            </a:spcAft>
          </a:pPr>
          <a:r>
            <a:rPr lang="zh-TW" altLang="en-US" sz="28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哀公</a:t>
          </a:r>
          <a:endParaRPr lang="en-US" altLang="zh-TW" sz="2800" kern="1200" dirty="0" smtClean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lvl="0" algn="ctr" defTabSz="1244600">
            <a:lnSpc>
              <a:spcPts val="3360"/>
            </a:lnSpc>
            <a:spcBef>
              <a:spcPct val="0"/>
            </a:spcBef>
            <a:spcAft>
              <a:spcPts val="0"/>
            </a:spcAft>
          </a:pPr>
          <a:r>
            <a:rPr lang="en-US" altLang="zh-TW" sz="28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(</a:t>
          </a:r>
          <a:r>
            <a:rPr lang="zh-TW" altLang="en-US" sz="2800" b="1" i="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前</a:t>
          </a:r>
          <a:r>
            <a:rPr lang="en-US" altLang="zh-TW" sz="2800" b="1" i="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468</a:t>
          </a:r>
          <a:r>
            <a:rPr lang="en-US" altLang="zh-TW" sz="28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)</a:t>
          </a:r>
          <a:endParaRPr lang="zh-TW" altLang="en-US" sz="28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9388077" y="890119"/>
        <a:ext cx="1425290" cy="966443"/>
      </dsp:txXfrm>
    </dsp:sp>
    <dsp:sp modelId="{A631249B-7813-47C9-8707-66F8FC52C36A}">
      <dsp:nvSpPr>
        <dsp:cNvPr id="0" name=""/>
        <dsp:cNvSpPr/>
      </dsp:nvSpPr>
      <dsp:spPr>
        <a:xfrm rot="19994968">
          <a:off x="1488920" y="2549946"/>
          <a:ext cx="679627" cy="25199"/>
        </a:xfrm>
        <a:custGeom>
          <a:avLst/>
          <a:gdLst/>
          <a:ahLst/>
          <a:cxnLst/>
          <a:rect l="0" t="0" r="0" b="0"/>
          <a:pathLst>
            <a:path>
              <a:moveTo>
                <a:pt x="0" y="12599"/>
              </a:moveTo>
              <a:lnTo>
                <a:pt x="679627" y="12599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1811743" y="2545556"/>
        <a:ext cx="33981" cy="33981"/>
      </dsp:txXfrm>
    </dsp:sp>
    <dsp:sp modelId="{8D3F9935-30D1-43E9-8FD4-970235E82ABF}">
      <dsp:nvSpPr>
        <dsp:cNvPr id="0" name=""/>
        <dsp:cNvSpPr/>
      </dsp:nvSpPr>
      <dsp:spPr>
        <a:xfrm>
          <a:off x="2132179" y="2030287"/>
          <a:ext cx="2340137" cy="758612"/>
        </a:xfrm>
        <a:prstGeom prst="roundRect">
          <a:avLst>
            <a:gd name="adj" fmla="val 10000"/>
          </a:avLst>
        </a:prstGeom>
        <a:solidFill>
          <a:schemeClr val="accent5">
            <a:lumMod val="7500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/>
            <a:t>慶父</a:t>
          </a:r>
          <a:r>
            <a:rPr lang="en-US" altLang="zh-TW" sz="2800" kern="1200" dirty="0" smtClean="0"/>
            <a:t>(</a:t>
          </a:r>
          <a:r>
            <a:rPr lang="zh-TW" altLang="en-US" sz="2800" kern="1200" dirty="0" smtClean="0"/>
            <a:t>孟孫氏</a:t>
          </a:r>
          <a:r>
            <a:rPr lang="en-US" altLang="zh-TW" sz="2800" kern="1200" dirty="0" smtClean="0"/>
            <a:t>)</a:t>
          </a:r>
          <a:endParaRPr lang="zh-TW" altLang="en-US" sz="2800" kern="1200" dirty="0"/>
        </a:p>
      </dsp:txBody>
      <dsp:txXfrm>
        <a:off x="2154398" y="2052506"/>
        <a:ext cx="2295699" cy="714174"/>
      </dsp:txXfrm>
    </dsp:sp>
    <dsp:sp modelId="{3DCD6656-72BD-4AB2-848E-00D82209CE56}">
      <dsp:nvSpPr>
        <dsp:cNvPr id="0" name=""/>
        <dsp:cNvSpPr/>
      </dsp:nvSpPr>
      <dsp:spPr>
        <a:xfrm rot="21547896">
          <a:off x="4472235" y="2386203"/>
          <a:ext cx="1424034" cy="25199"/>
        </a:xfrm>
        <a:custGeom>
          <a:avLst/>
          <a:gdLst/>
          <a:ahLst/>
          <a:cxnLst/>
          <a:rect l="0" t="0" r="0" b="0"/>
          <a:pathLst>
            <a:path>
              <a:moveTo>
                <a:pt x="0" y="12599"/>
              </a:moveTo>
              <a:lnTo>
                <a:pt x="1424034" y="12599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5148651" y="2363202"/>
        <a:ext cx="71201" cy="71201"/>
      </dsp:txXfrm>
    </dsp:sp>
    <dsp:sp modelId="{A55BE8EE-C3B3-47C3-8A62-8A64EB2FF683}">
      <dsp:nvSpPr>
        <dsp:cNvPr id="0" name=""/>
        <dsp:cNvSpPr/>
      </dsp:nvSpPr>
      <dsp:spPr>
        <a:xfrm>
          <a:off x="5896187" y="2008705"/>
          <a:ext cx="1517225" cy="758612"/>
        </a:xfrm>
        <a:prstGeom prst="roundRect">
          <a:avLst>
            <a:gd name="adj" fmla="val 10000"/>
          </a:avLst>
        </a:prstGeom>
        <a:solidFill>
          <a:schemeClr val="accent5"/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/>
            <a:t>孟僖子</a:t>
          </a:r>
          <a:endParaRPr lang="zh-TW" altLang="en-US" sz="2800" kern="1200" dirty="0"/>
        </a:p>
      </dsp:txBody>
      <dsp:txXfrm>
        <a:off x="5918406" y="2030924"/>
        <a:ext cx="1472787" cy="714174"/>
      </dsp:txXfrm>
    </dsp:sp>
    <dsp:sp modelId="{9581BC7A-5504-4B78-868C-897E6C141E60}">
      <dsp:nvSpPr>
        <dsp:cNvPr id="0" name=""/>
        <dsp:cNvSpPr/>
      </dsp:nvSpPr>
      <dsp:spPr>
        <a:xfrm rot="21597548">
          <a:off x="7413413" y="2375324"/>
          <a:ext cx="244607" cy="25199"/>
        </a:xfrm>
        <a:custGeom>
          <a:avLst/>
          <a:gdLst/>
          <a:ahLst/>
          <a:cxnLst/>
          <a:rect l="0" t="0" r="0" b="0"/>
          <a:pathLst>
            <a:path>
              <a:moveTo>
                <a:pt x="0" y="12599"/>
              </a:moveTo>
              <a:lnTo>
                <a:pt x="244607" y="12599"/>
              </a:lnTo>
            </a:path>
          </a:pathLst>
        </a:custGeom>
        <a:noFill/>
        <a:ln w="1587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7529601" y="2381809"/>
        <a:ext cx="12230" cy="12230"/>
      </dsp:txXfrm>
    </dsp:sp>
    <dsp:sp modelId="{48CC9E94-ECD1-4D98-BCDB-644A3C835F8E}">
      <dsp:nvSpPr>
        <dsp:cNvPr id="0" name=""/>
        <dsp:cNvSpPr/>
      </dsp:nvSpPr>
      <dsp:spPr>
        <a:xfrm>
          <a:off x="7658020" y="2008530"/>
          <a:ext cx="1517225" cy="758612"/>
        </a:xfrm>
        <a:prstGeom prst="roundRect">
          <a:avLst>
            <a:gd name="adj" fmla="val 10000"/>
          </a:avLst>
        </a:prstGeom>
        <a:solidFill>
          <a:schemeClr val="accent5"/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/>
            <a:t>孟懿子</a:t>
          </a:r>
          <a:endParaRPr lang="zh-TW" altLang="en-US" sz="2800" kern="1200" dirty="0"/>
        </a:p>
      </dsp:txBody>
      <dsp:txXfrm>
        <a:off x="7680239" y="2030749"/>
        <a:ext cx="1472787" cy="714174"/>
      </dsp:txXfrm>
    </dsp:sp>
    <dsp:sp modelId="{2316C36C-6AED-495C-8EF3-7671BA65369C}">
      <dsp:nvSpPr>
        <dsp:cNvPr id="0" name=""/>
        <dsp:cNvSpPr/>
      </dsp:nvSpPr>
      <dsp:spPr>
        <a:xfrm rot="1302">
          <a:off x="9175245" y="2375267"/>
          <a:ext cx="160257" cy="25199"/>
        </a:xfrm>
        <a:custGeom>
          <a:avLst/>
          <a:gdLst/>
          <a:ahLst/>
          <a:cxnLst/>
          <a:rect l="0" t="0" r="0" b="0"/>
          <a:pathLst>
            <a:path>
              <a:moveTo>
                <a:pt x="0" y="12599"/>
              </a:moveTo>
              <a:lnTo>
                <a:pt x="160257" y="12599"/>
              </a:lnTo>
            </a:path>
          </a:pathLst>
        </a:custGeom>
        <a:noFill/>
        <a:ln w="1587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9251367" y="2383861"/>
        <a:ext cx="8012" cy="8012"/>
      </dsp:txXfrm>
    </dsp:sp>
    <dsp:sp modelId="{61C02D9D-0B0A-4509-A755-17A7210E1503}">
      <dsp:nvSpPr>
        <dsp:cNvPr id="0" name=""/>
        <dsp:cNvSpPr/>
      </dsp:nvSpPr>
      <dsp:spPr>
        <a:xfrm>
          <a:off x="9335502" y="2008591"/>
          <a:ext cx="1517225" cy="758612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/>
            <a:t>孟武伯</a:t>
          </a:r>
          <a:endParaRPr lang="zh-TW" altLang="en-US" sz="2800" kern="1200" dirty="0"/>
        </a:p>
      </dsp:txBody>
      <dsp:txXfrm>
        <a:off x="9357721" y="2030810"/>
        <a:ext cx="1472787" cy="714174"/>
      </dsp:txXfrm>
    </dsp:sp>
    <dsp:sp modelId="{A1A61CAF-73FF-4BCC-A2B9-02E0DD6DA730}">
      <dsp:nvSpPr>
        <dsp:cNvPr id="0" name=""/>
        <dsp:cNvSpPr/>
      </dsp:nvSpPr>
      <dsp:spPr>
        <a:xfrm rot="2581713">
          <a:off x="1413632" y="2986148"/>
          <a:ext cx="830203" cy="25199"/>
        </a:xfrm>
        <a:custGeom>
          <a:avLst/>
          <a:gdLst/>
          <a:ahLst/>
          <a:cxnLst/>
          <a:rect l="0" t="0" r="0" b="0"/>
          <a:pathLst>
            <a:path>
              <a:moveTo>
                <a:pt x="0" y="12599"/>
              </a:moveTo>
              <a:lnTo>
                <a:pt x="830203" y="12599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1807979" y="2977993"/>
        <a:ext cx="41510" cy="41510"/>
      </dsp:txXfrm>
    </dsp:sp>
    <dsp:sp modelId="{C0C3BEC2-46FC-4EF0-8BA5-7A3A2D86A5CD}">
      <dsp:nvSpPr>
        <dsp:cNvPr id="0" name=""/>
        <dsp:cNvSpPr/>
      </dsp:nvSpPr>
      <dsp:spPr>
        <a:xfrm>
          <a:off x="2132179" y="2902692"/>
          <a:ext cx="2340137" cy="758612"/>
        </a:xfrm>
        <a:prstGeom prst="roundRect">
          <a:avLst>
            <a:gd name="adj" fmla="val 10000"/>
          </a:avLst>
        </a:prstGeom>
        <a:solidFill>
          <a:schemeClr val="accent5">
            <a:lumMod val="7500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/>
            <a:t>叔牙</a:t>
          </a:r>
          <a:r>
            <a:rPr lang="en-US" altLang="zh-TW" sz="2800" kern="1200" dirty="0" smtClean="0"/>
            <a:t>(</a:t>
          </a:r>
          <a:r>
            <a:rPr lang="zh-TW" altLang="en-US" sz="2800" kern="1200" dirty="0" smtClean="0"/>
            <a:t>叔孫氏</a:t>
          </a:r>
          <a:r>
            <a:rPr lang="en-US" altLang="zh-TW" sz="2800" kern="1200" dirty="0" smtClean="0"/>
            <a:t>)</a:t>
          </a:r>
          <a:endParaRPr lang="zh-TW" altLang="en-US" sz="2800" kern="1200" dirty="0"/>
        </a:p>
      </dsp:txBody>
      <dsp:txXfrm>
        <a:off x="2154398" y="2924911"/>
        <a:ext cx="2295699" cy="714174"/>
      </dsp:txXfrm>
    </dsp:sp>
    <dsp:sp modelId="{34E9AB25-748B-4225-8831-A88072041D76}">
      <dsp:nvSpPr>
        <dsp:cNvPr id="0" name=""/>
        <dsp:cNvSpPr/>
      </dsp:nvSpPr>
      <dsp:spPr>
        <a:xfrm rot="21594117">
          <a:off x="4472313" y="3265237"/>
          <a:ext cx="4863192" cy="25199"/>
        </a:xfrm>
        <a:custGeom>
          <a:avLst/>
          <a:gdLst/>
          <a:ahLst/>
          <a:cxnLst/>
          <a:rect l="0" t="0" r="0" b="0"/>
          <a:pathLst>
            <a:path>
              <a:moveTo>
                <a:pt x="0" y="12599"/>
              </a:moveTo>
              <a:lnTo>
                <a:pt x="4863192" y="12599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1700" kern="1200"/>
        </a:p>
      </dsp:txBody>
      <dsp:txXfrm>
        <a:off x="6782330" y="3156258"/>
        <a:ext cx="243159" cy="243159"/>
      </dsp:txXfrm>
    </dsp:sp>
    <dsp:sp modelId="{7F367FB8-92C4-4657-9B16-FEF7EBD78807}">
      <dsp:nvSpPr>
        <dsp:cNvPr id="0" name=""/>
        <dsp:cNvSpPr/>
      </dsp:nvSpPr>
      <dsp:spPr>
        <a:xfrm>
          <a:off x="9335502" y="2894370"/>
          <a:ext cx="1517225" cy="758612"/>
        </a:xfrm>
        <a:prstGeom prst="roundRect">
          <a:avLst>
            <a:gd name="adj" fmla="val 10000"/>
          </a:avLst>
        </a:prstGeom>
        <a:solidFill>
          <a:schemeClr val="accent5"/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/>
            <a:t>叔孫武叔</a:t>
          </a:r>
          <a:endParaRPr lang="zh-TW" altLang="en-US" sz="2800" kern="1200" dirty="0"/>
        </a:p>
      </dsp:txBody>
      <dsp:txXfrm>
        <a:off x="9357721" y="2916589"/>
        <a:ext cx="1472787" cy="714174"/>
      </dsp:txXfrm>
    </dsp:sp>
    <dsp:sp modelId="{96488ECE-862F-4B0E-8174-76983D013959}">
      <dsp:nvSpPr>
        <dsp:cNvPr id="0" name=""/>
        <dsp:cNvSpPr/>
      </dsp:nvSpPr>
      <dsp:spPr>
        <a:xfrm rot="4027879">
          <a:off x="1047907" y="3422351"/>
          <a:ext cx="1561653" cy="25199"/>
        </a:xfrm>
        <a:custGeom>
          <a:avLst/>
          <a:gdLst/>
          <a:ahLst/>
          <a:cxnLst/>
          <a:rect l="0" t="0" r="0" b="0"/>
          <a:pathLst>
            <a:path>
              <a:moveTo>
                <a:pt x="0" y="12599"/>
              </a:moveTo>
              <a:lnTo>
                <a:pt x="1561653" y="12599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1789693" y="3395909"/>
        <a:ext cx="78082" cy="78082"/>
      </dsp:txXfrm>
    </dsp:sp>
    <dsp:sp modelId="{4CF9A9D3-AE6A-4CAC-A99F-90AAF0CD9F31}">
      <dsp:nvSpPr>
        <dsp:cNvPr id="0" name=""/>
        <dsp:cNvSpPr/>
      </dsp:nvSpPr>
      <dsp:spPr>
        <a:xfrm>
          <a:off x="2132179" y="3775097"/>
          <a:ext cx="2340137" cy="758612"/>
        </a:xfrm>
        <a:prstGeom prst="roundRect">
          <a:avLst>
            <a:gd name="adj" fmla="val 10000"/>
          </a:avLst>
        </a:prstGeom>
        <a:solidFill>
          <a:srgbClr val="C00000"/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/>
            <a:t>季友</a:t>
          </a:r>
          <a:r>
            <a:rPr lang="en-US" altLang="zh-TW" sz="2800" kern="1200" dirty="0" smtClean="0"/>
            <a:t>(</a:t>
          </a:r>
          <a:r>
            <a:rPr lang="zh-TW" altLang="en-US" sz="2800" kern="1200" dirty="0" smtClean="0"/>
            <a:t>季孫氏</a:t>
          </a:r>
          <a:r>
            <a:rPr lang="en-US" altLang="zh-TW" sz="2800" kern="1200" dirty="0" smtClean="0"/>
            <a:t>)</a:t>
          </a:r>
          <a:endParaRPr lang="zh-TW" altLang="en-US" sz="2800" kern="1200" dirty="0" smtClean="0"/>
        </a:p>
      </dsp:txBody>
      <dsp:txXfrm>
        <a:off x="2154398" y="3797316"/>
        <a:ext cx="2295699" cy="714174"/>
      </dsp:txXfrm>
    </dsp:sp>
    <dsp:sp modelId="{F7EF4509-32BC-4DC2-8F62-EB8764752D2E}">
      <dsp:nvSpPr>
        <dsp:cNvPr id="0" name=""/>
        <dsp:cNvSpPr/>
      </dsp:nvSpPr>
      <dsp:spPr>
        <a:xfrm rot="21592011">
          <a:off x="4472314" y="4139159"/>
          <a:ext cx="2275313" cy="25199"/>
        </a:xfrm>
        <a:custGeom>
          <a:avLst/>
          <a:gdLst/>
          <a:ahLst/>
          <a:cxnLst/>
          <a:rect l="0" t="0" r="0" b="0"/>
          <a:pathLst>
            <a:path>
              <a:moveTo>
                <a:pt x="0" y="12599"/>
              </a:moveTo>
              <a:lnTo>
                <a:pt x="2275313" y="12599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800" kern="1200"/>
        </a:p>
      </dsp:txBody>
      <dsp:txXfrm>
        <a:off x="5553088" y="4094876"/>
        <a:ext cx="113765" cy="113765"/>
      </dsp:txXfrm>
    </dsp:sp>
    <dsp:sp modelId="{526D8B98-9E75-435B-9057-D3FCDCA15957}">
      <dsp:nvSpPr>
        <dsp:cNvPr id="0" name=""/>
        <dsp:cNvSpPr/>
      </dsp:nvSpPr>
      <dsp:spPr>
        <a:xfrm>
          <a:off x="6747624" y="3769809"/>
          <a:ext cx="1517225" cy="758612"/>
        </a:xfrm>
        <a:prstGeom prst="roundRect">
          <a:avLst>
            <a:gd name="adj" fmla="val 10000"/>
          </a:avLst>
        </a:prstGeom>
        <a:solidFill>
          <a:srgbClr val="C00000"/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/>
            <a:t>季桓子</a:t>
          </a:r>
          <a:endParaRPr lang="zh-TW" altLang="en-US" sz="2800" kern="1200" dirty="0"/>
        </a:p>
      </dsp:txBody>
      <dsp:txXfrm>
        <a:off x="6769843" y="3792028"/>
        <a:ext cx="1472787" cy="714174"/>
      </dsp:txXfrm>
    </dsp:sp>
    <dsp:sp modelId="{E1C3322D-4F4D-47A0-B54F-D9E62BA4D0DD}">
      <dsp:nvSpPr>
        <dsp:cNvPr id="0" name=""/>
        <dsp:cNvSpPr/>
      </dsp:nvSpPr>
      <dsp:spPr>
        <a:xfrm rot="7916">
          <a:off x="8264848" y="4137748"/>
          <a:ext cx="1070655" cy="25199"/>
        </a:xfrm>
        <a:custGeom>
          <a:avLst/>
          <a:gdLst/>
          <a:ahLst/>
          <a:cxnLst/>
          <a:rect l="0" t="0" r="0" b="0"/>
          <a:pathLst>
            <a:path>
              <a:moveTo>
                <a:pt x="0" y="12599"/>
              </a:moveTo>
              <a:lnTo>
                <a:pt x="1070655" y="12599"/>
              </a:lnTo>
            </a:path>
          </a:pathLst>
        </a:custGeom>
        <a:noFill/>
        <a:ln w="1587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8773409" y="4123582"/>
        <a:ext cx="53532" cy="53532"/>
      </dsp:txXfrm>
    </dsp:sp>
    <dsp:sp modelId="{9A366B64-C456-4DC9-BFBC-8CCCCA4B18EB}">
      <dsp:nvSpPr>
        <dsp:cNvPr id="0" name=""/>
        <dsp:cNvSpPr/>
      </dsp:nvSpPr>
      <dsp:spPr>
        <a:xfrm>
          <a:off x="9335502" y="3772275"/>
          <a:ext cx="1517225" cy="758612"/>
        </a:xfrm>
        <a:prstGeom prst="roundRect">
          <a:avLst>
            <a:gd name="adj" fmla="val 10000"/>
          </a:avLst>
        </a:prstGeom>
        <a:solidFill>
          <a:srgbClr val="C00000"/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/>
            <a:t>季康子</a:t>
          </a:r>
          <a:endParaRPr lang="zh-TW" altLang="en-US" sz="2800" kern="1200" dirty="0"/>
        </a:p>
      </dsp:txBody>
      <dsp:txXfrm>
        <a:off x="9357721" y="3794494"/>
        <a:ext cx="1472787" cy="714174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664906-BC81-48BE-AE79-DCAC889F5653}">
      <dsp:nvSpPr>
        <dsp:cNvPr id="0" name=""/>
        <dsp:cNvSpPr/>
      </dsp:nvSpPr>
      <dsp:spPr>
        <a:xfrm>
          <a:off x="567164" y="960700"/>
          <a:ext cx="2384877" cy="123567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4000" kern="1200" dirty="0" smtClean="0"/>
            <a:t>古公亶父</a:t>
          </a:r>
          <a:endParaRPr lang="zh-TW" altLang="en-US" sz="4000" kern="1200" dirty="0"/>
        </a:p>
      </dsp:txBody>
      <dsp:txXfrm>
        <a:off x="603356" y="996892"/>
        <a:ext cx="2312493" cy="1163289"/>
      </dsp:txXfrm>
    </dsp:sp>
    <dsp:sp modelId="{D776311B-88ED-4C4C-BC4E-CA3E962F9E77}">
      <dsp:nvSpPr>
        <dsp:cNvPr id="0" name=""/>
        <dsp:cNvSpPr/>
      </dsp:nvSpPr>
      <dsp:spPr>
        <a:xfrm rot="18289469">
          <a:off x="2665169" y="1002295"/>
          <a:ext cx="1337602" cy="54438"/>
        </a:xfrm>
        <a:custGeom>
          <a:avLst/>
          <a:gdLst/>
          <a:ahLst/>
          <a:cxnLst/>
          <a:rect l="0" t="0" r="0" b="0"/>
          <a:pathLst>
            <a:path>
              <a:moveTo>
                <a:pt x="0" y="27219"/>
              </a:moveTo>
              <a:lnTo>
                <a:pt x="1337602" y="27219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3300530" y="996074"/>
        <a:ext cx="66880" cy="66880"/>
      </dsp:txXfrm>
    </dsp:sp>
    <dsp:sp modelId="{9D332AF5-FCA7-4D1A-9912-2477683D4DF2}">
      <dsp:nvSpPr>
        <dsp:cNvPr id="0" name=""/>
        <dsp:cNvSpPr/>
      </dsp:nvSpPr>
      <dsp:spPr>
        <a:xfrm>
          <a:off x="3715899" y="3081"/>
          <a:ext cx="1909643" cy="954821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kern="1200" dirty="0" smtClean="0"/>
            <a:t>泰伯</a:t>
          </a:r>
          <a:endParaRPr lang="zh-TW" altLang="en-US" sz="3600" kern="1200" dirty="0"/>
        </a:p>
      </dsp:txBody>
      <dsp:txXfrm>
        <a:off x="3743865" y="31047"/>
        <a:ext cx="1853711" cy="898889"/>
      </dsp:txXfrm>
    </dsp:sp>
    <dsp:sp modelId="{EFA3C461-670D-4F25-9835-7DDBF3AC79A5}">
      <dsp:nvSpPr>
        <dsp:cNvPr id="0" name=""/>
        <dsp:cNvSpPr/>
      </dsp:nvSpPr>
      <dsp:spPr>
        <a:xfrm>
          <a:off x="2952041" y="1551318"/>
          <a:ext cx="763857" cy="54438"/>
        </a:xfrm>
        <a:custGeom>
          <a:avLst/>
          <a:gdLst/>
          <a:ahLst/>
          <a:cxnLst/>
          <a:rect l="0" t="0" r="0" b="0"/>
          <a:pathLst>
            <a:path>
              <a:moveTo>
                <a:pt x="0" y="27219"/>
              </a:moveTo>
              <a:lnTo>
                <a:pt x="763857" y="27219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3314874" y="1559441"/>
        <a:ext cx="38192" cy="38192"/>
      </dsp:txXfrm>
    </dsp:sp>
    <dsp:sp modelId="{A10C1D20-DD2B-4E8A-AD03-E65452733365}">
      <dsp:nvSpPr>
        <dsp:cNvPr id="0" name=""/>
        <dsp:cNvSpPr/>
      </dsp:nvSpPr>
      <dsp:spPr>
        <a:xfrm>
          <a:off x="3715899" y="1101126"/>
          <a:ext cx="1909643" cy="954821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kern="1200" dirty="0" smtClean="0"/>
            <a:t>仲雍</a:t>
          </a:r>
          <a:endParaRPr lang="zh-TW" altLang="en-US" sz="3600" kern="1200" dirty="0"/>
        </a:p>
      </dsp:txBody>
      <dsp:txXfrm>
        <a:off x="3743865" y="1129092"/>
        <a:ext cx="1853711" cy="898889"/>
      </dsp:txXfrm>
    </dsp:sp>
    <dsp:sp modelId="{C79270DF-99DE-4695-90D4-4710FE9E42E3}">
      <dsp:nvSpPr>
        <dsp:cNvPr id="0" name=""/>
        <dsp:cNvSpPr/>
      </dsp:nvSpPr>
      <dsp:spPr>
        <a:xfrm rot="3310531">
          <a:off x="2665169" y="2100340"/>
          <a:ext cx="1337602" cy="54438"/>
        </a:xfrm>
        <a:custGeom>
          <a:avLst/>
          <a:gdLst/>
          <a:ahLst/>
          <a:cxnLst/>
          <a:rect l="0" t="0" r="0" b="0"/>
          <a:pathLst>
            <a:path>
              <a:moveTo>
                <a:pt x="0" y="27219"/>
              </a:moveTo>
              <a:lnTo>
                <a:pt x="1337602" y="27219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3300530" y="2094119"/>
        <a:ext cx="66880" cy="66880"/>
      </dsp:txXfrm>
    </dsp:sp>
    <dsp:sp modelId="{D8B36F40-1C3E-4EA2-A9DA-F4071022A0B0}">
      <dsp:nvSpPr>
        <dsp:cNvPr id="0" name=""/>
        <dsp:cNvSpPr/>
      </dsp:nvSpPr>
      <dsp:spPr>
        <a:xfrm>
          <a:off x="3715899" y="2199171"/>
          <a:ext cx="1909643" cy="954821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kern="1200" dirty="0" smtClean="0"/>
            <a:t>季歷</a:t>
          </a:r>
          <a:endParaRPr lang="zh-TW" altLang="en-US" sz="3600" kern="1200" dirty="0"/>
        </a:p>
      </dsp:txBody>
      <dsp:txXfrm>
        <a:off x="3743865" y="2227137"/>
        <a:ext cx="1853711" cy="898889"/>
      </dsp:txXfrm>
    </dsp:sp>
    <dsp:sp modelId="{0EB95C5E-6940-49F8-B8B6-309A901BEBAA}">
      <dsp:nvSpPr>
        <dsp:cNvPr id="0" name=""/>
        <dsp:cNvSpPr/>
      </dsp:nvSpPr>
      <dsp:spPr>
        <a:xfrm>
          <a:off x="5625542" y="2649363"/>
          <a:ext cx="763857" cy="54438"/>
        </a:xfrm>
        <a:custGeom>
          <a:avLst/>
          <a:gdLst/>
          <a:ahLst/>
          <a:cxnLst/>
          <a:rect l="0" t="0" r="0" b="0"/>
          <a:pathLst>
            <a:path>
              <a:moveTo>
                <a:pt x="0" y="27219"/>
              </a:moveTo>
              <a:lnTo>
                <a:pt x="763857" y="27219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5988374" y="2657486"/>
        <a:ext cx="38192" cy="38192"/>
      </dsp:txXfrm>
    </dsp:sp>
    <dsp:sp modelId="{3D291D64-5E4C-497E-9D81-FA92BBD8D263}">
      <dsp:nvSpPr>
        <dsp:cNvPr id="0" name=""/>
        <dsp:cNvSpPr/>
      </dsp:nvSpPr>
      <dsp:spPr>
        <a:xfrm>
          <a:off x="6389400" y="2199171"/>
          <a:ext cx="1909643" cy="954821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kern="1200" dirty="0" smtClean="0"/>
            <a:t>昌</a:t>
          </a:r>
          <a:endParaRPr lang="zh-TW" altLang="en-US" sz="3600" kern="1200" dirty="0"/>
        </a:p>
      </dsp:txBody>
      <dsp:txXfrm>
        <a:off x="6417366" y="2227137"/>
        <a:ext cx="1853711" cy="89888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ABDBFD-9DB8-45D3-B825-EC6CC124DAA0}" type="datetimeFigureOut">
              <a:rPr lang="zh-TW" altLang="en-US" smtClean="0"/>
              <a:t>2019/2/21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62784B-3212-4F74-8AE2-C4CB2CE2F70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416074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澆：</a:t>
            </a:r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薄也。刻薄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62784B-3212-4F74-8AE2-C4CB2CE2F702}" type="slidenum">
              <a:rPr lang="zh-TW" altLang="en-US" smtClean="0"/>
              <a:t>19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789860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衛靈公逐太子蒯聵</a:t>
            </a:r>
            <a:r>
              <a:rPr lang="zh-CN" altLang="en-US" smtClean="0"/>
              <a:t>ㄎㄨㄞˇ ㄎㄨㄟˋ </a:t>
            </a:r>
            <a:r>
              <a:rPr lang="zh-TW" altLang="en-US" smtClean="0"/>
              <a:t>。</a:t>
            </a:r>
            <a:r>
              <a:rPr lang="zh-TW" altLang="en-US" dirty="0" smtClean="0"/>
              <a:t>公薨。而立孫輒。後，晉趙鞅納蒯聵于戚。衛石曼姑帥師圍之。故問其意助輒否乎。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30D646-5D93-4A0C-BA08-AF826E012084}" type="slidenum">
              <a:rPr lang="en-US" altLang="zh-TW" smtClean="0"/>
              <a:pPr/>
              <a:t>26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8406826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（丌音同「其」）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62784B-3212-4F74-8AE2-C4CB2CE2F702}" type="slidenum">
              <a:rPr lang="zh-TW" altLang="en-US" smtClean="0"/>
              <a:t>28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4380377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俞</a:t>
            </a:r>
            <a:r>
              <a:rPr lang="en-US" altLang="zh-TW" dirty="0" smtClean="0"/>
              <a:t>《</a:t>
            </a:r>
            <a:r>
              <a:rPr lang="zh-TW" altLang="en-US" dirty="0" smtClean="0"/>
              <a:t>群經平議</a:t>
            </a:r>
            <a:r>
              <a:rPr lang="en-US" altLang="zh-TW" dirty="0" smtClean="0"/>
              <a:t>》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62784B-3212-4F74-8AE2-C4CB2CE2F702}" type="slidenum">
              <a:rPr lang="zh-TW" altLang="en-US" smtClean="0"/>
              <a:t>35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855567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中國歷史比較可考者，從唐堯虞舜，夏禹之後是殷商。成湯革命為商王，到了中期發大水，改遷於殷，今有殷墟。到殷紂王（即商紂王）為天子，諸侯之中有一個西北的諸侯叫古公亶父，與北方外族接近，外族人野蠻不懂禮，也不懂人情世故，侵犯古公的土地，外族人殘暴不仁。古公亶父以為終日相殺何時了，所以遷於歧山之下，為西岐。</a:t>
            </a:r>
          </a:p>
          <a:p>
            <a:endParaRPr lang="zh-TW" altLang="en-US" dirty="0" smtClean="0"/>
          </a:p>
          <a:p>
            <a:r>
              <a:rPr lang="zh-TW" altLang="en-US" dirty="0" smtClean="0"/>
              <a:t>古公此人有德性，大家與他相處而擁護他，只有幾十里的地極小。有三個兒子，泰伯、仲雍、季歷，自古以來，家有長子，大哥要緊，父在時聽父親，父不在從兄。諸侯傳統制度，傳長子，季歷此時生昌（後來的文王，姓姬）。學問、經歷、閱歷到，事便瞞不過眼，古公在時，季歷生文王，古公贊歎說「我後世當有興者，其在昌乎」（此子將來要興），泰伯聽了，便託辭采藥，仲雍見了也隨後行去，到大江以南吳國，今天的江蘇地。泰伯到了江南也斷髮文身。</a:t>
            </a:r>
          </a:p>
          <a:p>
            <a:r>
              <a:rPr lang="en-US" altLang="zh-TW" dirty="0" smtClean="0"/>
              <a:t>(</a:t>
            </a:r>
            <a:r>
              <a:rPr lang="zh-TW" altLang="en-US" dirty="0" smtClean="0"/>
              <a:t>三以天下讓，如正文</a:t>
            </a:r>
            <a:r>
              <a:rPr lang="en-US" altLang="zh-TW" dirty="0" smtClean="0"/>
              <a:t>)</a:t>
            </a:r>
            <a:endParaRPr lang="zh-TW" altLang="en-US" dirty="0" smtClean="0"/>
          </a:p>
          <a:p>
            <a:r>
              <a:rPr lang="zh-TW" altLang="en-US" dirty="0" smtClean="0"/>
              <a:t>孟子滕文公上，吾聞用夏變夷者，未聞變於夷者也。自古只有以夏變夷，未聞以夷變夏，狐死尚且首邱。自古沒有以外國文化治中國的，這件事很重要。今日提倡美化、歐化，真是嗚呼哀哉！</a:t>
            </a:r>
          </a:p>
          <a:p>
            <a:endParaRPr lang="zh-TW" altLang="en-US" dirty="0" smtClean="0"/>
          </a:p>
          <a:p>
            <a:r>
              <a:rPr lang="zh-TW" altLang="en-US" dirty="0" smtClean="0"/>
              <a:t>泰伯、仲雍便離行而去，季歷於是即位為諸侯，季歷命終後，昌為諸侯。文王為紂囚禁，諸侯的身分也沒變樣，到了武王才伐紂，滅殷紂王。古公大王時尚無殷紂王，而且殷正盛時。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62784B-3212-4F74-8AE2-C4CB2CE2F702}" type="slidenum">
              <a:rPr lang="zh-TW" altLang="en-US" smtClean="0"/>
              <a:t>58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8415440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中國歷史比較可考者，從唐堯虞舜，夏禹之後是殷商。成湯革命為商王，到了中期發大水，改遷於殷，今有殷墟。到殷紂王（即商紂王）為天子，諸侯之中有一個西北的諸侯叫古公亶父，與北方外族接近，外族人野蠻不懂禮，也不懂人情世故，侵犯古公的土地，外族人殘暴不仁。古公亶父以為終日相殺何時了，所以遷於歧山之下，為西岐。</a:t>
            </a:r>
          </a:p>
          <a:p>
            <a:endParaRPr lang="zh-TW" altLang="en-US" dirty="0" smtClean="0"/>
          </a:p>
          <a:p>
            <a:r>
              <a:rPr lang="zh-TW" altLang="en-US" dirty="0" smtClean="0"/>
              <a:t>古公此人有德性，大家與他相處而擁護他，只有幾十里的地極小。有三個兒子，泰伯、仲雍、季歷，自古以來，家有長子，大哥要緊，父在時聽父親，父不在從兄。諸侯傳統制度，傳長子，季歷此時生昌（後來的文王，姓姬）。學問、經歷、閱歷到，事便瞞不過眼，古公在時，季歷生文王，古公贊歎說「我後世當有興者，其在昌乎」（此子將來要興），泰伯聽了，便託辭采藥，仲雍見了也隨後行去，到大江以南吳國，今天的江蘇地。泰伯到了江南也斷髮文身。</a:t>
            </a:r>
          </a:p>
          <a:p>
            <a:endParaRPr lang="zh-TW" altLang="en-US" dirty="0" smtClean="0"/>
          </a:p>
          <a:p>
            <a:r>
              <a:rPr lang="zh-TW" altLang="en-US" dirty="0" smtClean="0"/>
              <a:t>孟子滕文公上，吾聞用夏變夷者，未聞變於夷者也。自古只有以夏變夷，未聞以夷變夏，狐死尚且首邱。自古沒有以外國文化治中國的，這件事很重要。今日提倡美化、歐化，真是嗚呼哀哉！</a:t>
            </a:r>
          </a:p>
          <a:p>
            <a:endParaRPr lang="zh-TW" altLang="en-US" dirty="0" smtClean="0"/>
          </a:p>
          <a:p>
            <a:r>
              <a:rPr lang="zh-TW" altLang="en-US" dirty="0" smtClean="0"/>
              <a:t>泰伯、仲雍便離行而去，季歷於是即位為諸侯，季歷命終後，昌為諸侯。文王為紂囚禁，諸侯的身分也沒變樣，到了武王才伐紂，滅殷紂王。古公大王時尚無殷紂王，而且殷正盛時。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62784B-3212-4F74-8AE2-C4CB2CE2F702}" type="slidenum">
              <a:rPr lang="zh-TW" altLang="en-US" smtClean="0"/>
              <a:t>59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093333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2/21/2019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2/21/2019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2/21/2019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說明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是非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2/21/2019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4" Type="http://schemas.openxmlformats.org/officeDocument/2006/relationships/diagramLayout" Target="../diagrams/layout9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702522" y="628073"/>
            <a:ext cx="8915399" cy="1221380"/>
          </a:xfrm>
        </p:spPr>
        <p:txBody>
          <a:bodyPr/>
          <a:lstStyle/>
          <a:p>
            <a:r>
              <a:rPr lang="en-US" altLang="zh-TW" dirty="0" smtClean="0"/>
              <a:t>《</a:t>
            </a:r>
            <a:r>
              <a:rPr lang="zh-TW" altLang="en-US" dirty="0" smtClean="0"/>
              <a:t>論語</a:t>
            </a:r>
            <a:r>
              <a:rPr lang="en-US" altLang="zh-TW" dirty="0" smtClean="0"/>
              <a:t>》</a:t>
            </a:r>
            <a:r>
              <a:rPr lang="zh-TW" altLang="en-US" dirty="0" smtClean="0"/>
              <a:t>論為政</a:t>
            </a:r>
            <a:endParaRPr lang="zh-TW" altLang="en-US" dirty="0"/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71104" y="2365375"/>
            <a:ext cx="3238500" cy="3248025"/>
          </a:xfrm>
          <a:prstGeom prst="rect">
            <a:avLst/>
          </a:prstGeom>
        </p:spPr>
      </p:pic>
      <p:pic>
        <p:nvPicPr>
          <p:cNvPr id="8" name="圖片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44950" y="2365376"/>
            <a:ext cx="3028950" cy="3248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719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大綱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693665" y="1484067"/>
            <a:ext cx="4763695" cy="4137840"/>
          </a:xfrm>
        </p:spPr>
        <p:txBody>
          <a:bodyPr>
            <a:normAutofit/>
          </a:bodyPr>
          <a:lstStyle/>
          <a:p>
            <a:r>
              <a:rPr lang="zh-TW" altLang="en-US" sz="3200" dirty="0" smtClean="0"/>
              <a:t>一</a:t>
            </a:r>
            <a:r>
              <a:rPr lang="en-US" altLang="zh-TW" sz="3200" dirty="0" smtClean="0"/>
              <a:t>.</a:t>
            </a:r>
            <a:r>
              <a:rPr lang="zh-TW" altLang="en-US" sz="3200" dirty="0" smtClean="0"/>
              <a:t>為政總說</a:t>
            </a:r>
            <a:endParaRPr lang="en-US" altLang="zh-TW" sz="3200" dirty="0" smtClean="0"/>
          </a:p>
          <a:p>
            <a:r>
              <a:rPr lang="zh-TW" altLang="en-US" sz="3200" dirty="0"/>
              <a:t>二</a:t>
            </a:r>
            <a:r>
              <a:rPr lang="en-US" altLang="zh-TW" sz="3200" dirty="0" smtClean="0"/>
              <a:t>.</a:t>
            </a:r>
            <a:r>
              <a:rPr lang="zh-TW" altLang="en-US" sz="3200" dirty="0" smtClean="0"/>
              <a:t>風行草偃，上行下效</a:t>
            </a:r>
            <a:endParaRPr lang="en-US" altLang="zh-TW" sz="3200" dirty="0"/>
          </a:p>
          <a:p>
            <a:r>
              <a:rPr lang="zh-TW" altLang="en-US" sz="3200" dirty="0"/>
              <a:t>三</a:t>
            </a:r>
            <a:r>
              <a:rPr lang="en-US" altLang="zh-TW" sz="3200" dirty="0" smtClean="0"/>
              <a:t>.</a:t>
            </a:r>
            <a:r>
              <a:rPr lang="zh-TW" altLang="en-US" sz="3200" dirty="0" smtClean="0"/>
              <a:t>名不正，則言不順</a:t>
            </a:r>
            <a:endParaRPr lang="en-US" altLang="zh-TW" sz="3200" dirty="0"/>
          </a:p>
          <a:p>
            <a:r>
              <a:rPr lang="zh-TW" altLang="en-US" sz="3200" dirty="0"/>
              <a:t>四</a:t>
            </a:r>
            <a:r>
              <a:rPr lang="en-US" altLang="zh-TW" sz="3200" dirty="0" smtClean="0"/>
              <a:t>.</a:t>
            </a:r>
            <a:r>
              <a:rPr lang="zh-TW" altLang="en-US" sz="3200" dirty="0" smtClean="0"/>
              <a:t>導</a:t>
            </a:r>
            <a:r>
              <a:rPr lang="zh-TW" altLang="en-US" sz="3200" dirty="0"/>
              <a:t>之以德，齊之以</a:t>
            </a:r>
            <a:r>
              <a:rPr lang="zh-TW" altLang="en-US" sz="3200" dirty="0" smtClean="0"/>
              <a:t>禮</a:t>
            </a:r>
            <a:endParaRPr lang="en-US" altLang="zh-TW" sz="3200" dirty="0" smtClean="0"/>
          </a:p>
          <a:p>
            <a:r>
              <a:rPr lang="zh-TW" altLang="en-US" sz="3200" dirty="0"/>
              <a:t>五</a:t>
            </a:r>
            <a:r>
              <a:rPr lang="en-US" altLang="zh-TW" sz="3200" dirty="0"/>
              <a:t>.</a:t>
            </a:r>
            <a:r>
              <a:rPr lang="zh-TW" altLang="en-US" sz="3200" dirty="0"/>
              <a:t>選賢舉能，</a:t>
            </a:r>
            <a:r>
              <a:rPr lang="zh-TW" altLang="en-US" sz="3200" dirty="0" smtClean="0"/>
              <a:t>知人善任</a:t>
            </a:r>
            <a:endParaRPr lang="en-US" altLang="zh-TW" sz="3200" dirty="0" smtClean="0"/>
          </a:p>
        </p:txBody>
      </p:sp>
      <p:sp>
        <p:nvSpPr>
          <p:cNvPr id="4" name="文本框 6"/>
          <p:cNvSpPr txBox="1"/>
          <p:nvPr/>
        </p:nvSpPr>
        <p:spPr>
          <a:xfrm>
            <a:off x="6939967" y="1264555"/>
            <a:ext cx="490952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>
              <a:lnSpc>
                <a:spcPct val="135000"/>
              </a:lnSpc>
            </a:pPr>
            <a:r>
              <a:rPr lang="zh-CN" altLang="en-US" sz="3200" dirty="0">
                <a:solidFill>
                  <a:schemeClr val="accent2">
                    <a:lumMod val="75000"/>
                  </a:schemeClr>
                </a:solidFill>
                <a:latin typeface="DFKai-SB" panose="03000509000000000000" pitchFamily="65" charset="-120"/>
                <a:ea typeface="DFKai-SB" panose="03000509000000000000" pitchFamily="65" charset="-120"/>
                <a:sym typeface="+mn-ea"/>
              </a:rPr>
              <a:t>一、論說簡介　</a:t>
            </a:r>
            <a:r>
              <a:rPr lang="zh-CN" altLang="en-US" sz="3200" dirty="0">
                <a:latin typeface="DFKai-SB" panose="03000509000000000000" pitchFamily="65" charset="-120"/>
                <a:ea typeface="DFKai-SB" panose="03000509000000000000" pitchFamily="65" charset="-120"/>
                <a:sym typeface="+mn-ea"/>
              </a:rPr>
              <a:t>　　</a:t>
            </a:r>
            <a:endParaRPr lang="en-US" altLang="zh-CN" sz="3200" dirty="0">
              <a:latin typeface="DFKai-SB" panose="03000509000000000000" pitchFamily="65" charset="-120"/>
              <a:ea typeface="DFKai-SB" panose="03000509000000000000" pitchFamily="65" charset="-120"/>
              <a:sym typeface="+mn-ea"/>
            </a:endParaRPr>
          </a:p>
          <a:p>
            <a:pPr defTabSz="914400">
              <a:lnSpc>
                <a:spcPct val="135000"/>
              </a:lnSpc>
            </a:pPr>
            <a:r>
              <a:rPr lang="zh-CN" altLang="en-US" sz="3200" dirty="0">
                <a:solidFill>
                  <a:schemeClr val="accent2">
                    <a:lumMod val="75000"/>
                  </a:schemeClr>
                </a:solidFill>
                <a:latin typeface="DFKai-SB" panose="03000509000000000000" pitchFamily="65" charset="-120"/>
                <a:ea typeface="DFKai-SB" panose="03000509000000000000" pitchFamily="65" charset="-120"/>
                <a:sym typeface="+mn-ea"/>
              </a:rPr>
              <a:t>二、為政</a:t>
            </a:r>
            <a:r>
              <a:rPr lang="zh-TW" altLang="en-US" sz="3200" dirty="0">
                <a:solidFill>
                  <a:schemeClr val="accent2">
                    <a:lumMod val="75000"/>
                  </a:schemeClr>
                </a:solidFill>
                <a:latin typeface="DFKai-SB" panose="03000509000000000000" pitchFamily="65" charset="-120"/>
                <a:ea typeface="DFKai-SB" panose="03000509000000000000" pitchFamily="65" charset="-120"/>
              </a:rPr>
              <a:t>首當</a:t>
            </a:r>
            <a:r>
              <a:rPr lang="zh-CN" altLang="en-US" sz="3200" dirty="0">
                <a:solidFill>
                  <a:schemeClr val="accent2">
                    <a:lumMod val="75000"/>
                  </a:schemeClr>
                </a:solidFill>
                <a:latin typeface="DFKai-SB" panose="03000509000000000000" pitchFamily="65" charset="-120"/>
                <a:ea typeface="DFKai-SB" panose="03000509000000000000" pitchFamily="65" charset="-120"/>
              </a:rPr>
              <a:t>正心</a:t>
            </a:r>
            <a:endParaRPr lang="en-US" altLang="zh-CN" sz="3200" dirty="0">
              <a:solidFill>
                <a:schemeClr val="accent2">
                  <a:lumMod val="75000"/>
                </a:schemeClr>
              </a:solidFill>
              <a:latin typeface="DFKai-SB" panose="03000509000000000000" pitchFamily="65" charset="-120"/>
              <a:ea typeface="DFKai-SB" panose="03000509000000000000" pitchFamily="65" charset="-120"/>
              <a:sym typeface="+mn-ea"/>
            </a:endParaRPr>
          </a:p>
          <a:p>
            <a:pPr defTabSz="914400">
              <a:lnSpc>
                <a:spcPct val="135000"/>
              </a:lnSpc>
            </a:pPr>
            <a:r>
              <a:rPr lang="zh-CN" altLang="en-US" sz="3200" dirty="0">
                <a:solidFill>
                  <a:schemeClr val="accent2">
                    <a:lumMod val="75000"/>
                  </a:schemeClr>
                </a:solidFill>
                <a:latin typeface="DFKai-SB" panose="03000509000000000000" pitchFamily="65" charset="-120"/>
                <a:ea typeface="DFKai-SB" panose="03000509000000000000" pitchFamily="65" charset="-120"/>
                <a:sym typeface="+mn-ea"/>
              </a:rPr>
              <a:t>三、為政</a:t>
            </a:r>
            <a:r>
              <a:rPr lang="zh-TW" altLang="en-US" sz="3200" dirty="0">
                <a:solidFill>
                  <a:schemeClr val="accent2">
                    <a:lumMod val="75000"/>
                  </a:schemeClr>
                </a:solidFill>
                <a:latin typeface="DFKai-SB" panose="03000509000000000000" pitchFamily="65" charset="-120"/>
                <a:ea typeface="DFKai-SB" panose="03000509000000000000" pitchFamily="65" charset="-120"/>
              </a:rPr>
              <a:t>務在舉賢</a:t>
            </a:r>
            <a:endParaRPr lang="en-US" altLang="zh-CN" sz="3200" dirty="0">
              <a:solidFill>
                <a:schemeClr val="accent2">
                  <a:lumMod val="75000"/>
                </a:schemeClr>
              </a:solidFill>
              <a:latin typeface="DFKai-SB" panose="03000509000000000000" pitchFamily="65" charset="-120"/>
              <a:ea typeface="DFKai-SB" panose="03000509000000000000" pitchFamily="65" charset="-120"/>
              <a:sym typeface="+mn-ea"/>
            </a:endParaRPr>
          </a:p>
          <a:p>
            <a:pPr defTabSz="914400">
              <a:lnSpc>
                <a:spcPct val="135000"/>
              </a:lnSpc>
            </a:pPr>
            <a:r>
              <a:rPr lang="zh-CN" altLang="en-US" sz="3200" dirty="0">
                <a:solidFill>
                  <a:schemeClr val="accent2">
                    <a:lumMod val="75000"/>
                  </a:schemeClr>
                </a:solidFill>
                <a:latin typeface="DFKai-SB" panose="03000509000000000000" pitchFamily="65" charset="-120"/>
                <a:ea typeface="DFKai-SB" panose="03000509000000000000" pitchFamily="65" charset="-120"/>
                <a:sym typeface="+mn-ea"/>
              </a:rPr>
              <a:t>四、治國之道 </a:t>
            </a:r>
            <a:r>
              <a:rPr lang="zh-CN" altLang="en-US" sz="3200" dirty="0">
                <a:solidFill>
                  <a:schemeClr val="accent2">
                    <a:lumMod val="75000"/>
                  </a:schemeClr>
                </a:solidFill>
                <a:latin typeface="DFKai-SB" panose="03000509000000000000" pitchFamily="65" charset="-120"/>
                <a:ea typeface="DFKai-SB" panose="03000509000000000000" pitchFamily="65" charset="-120"/>
              </a:rPr>
              <a:t>民生为要</a:t>
            </a:r>
          </a:p>
          <a:p>
            <a:pPr defTabSz="914400">
              <a:lnSpc>
                <a:spcPct val="135000"/>
              </a:lnSpc>
            </a:pPr>
            <a:r>
              <a:rPr lang="zh-CN" altLang="en-US" sz="3200" dirty="0">
                <a:solidFill>
                  <a:schemeClr val="accent2">
                    <a:lumMod val="75000"/>
                  </a:schemeClr>
                </a:solidFill>
                <a:latin typeface="DFKai-SB" panose="03000509000000000000" pitchFamily="65" charset="-120"/>
                <a:ea typeface="DFKai-SB" panose="03000509000000000000" pitchFamily="65" charset="-120"/>
                <a:sym typeface="+mn-ea"/>
              </a:rPr>
              <a:t>五、建國君民 教學為先</a:t>
            </a:r>
            <a:endParaRPr lang="en-US" altLang="zh-CN" sz="3200" dirty="0">
              <a:solidFill>
                <a:schemeClr val="accent2">
                  <a:lumMod val="75000"/>
                </a:schemeClr>
              </a:solidFill>
              <a:latin typeface="DFKai-SB" panose="03000509000000000000" pitchFamily="65" charset="-120"/>
              <a:ea typeface="DFKai-SB" panose="03000509000000000000" pitchFamily="65" charset="-120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472590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大綱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693665" y="1484067"/>
            <a:ext cx="4763695" cy="4137840"/>
          </a:xfrm>
        </p:spPr>
        <p:txBody>
          <a:bodyPr>
            <a:normAutofit/>
          </a:bodyPr>
          <a:lstStyle/>
          <a:p>
            <a:r>
              <a:rPr lang="zh-TW" altLang="en-US" sz="3200" dirty="0" smtClean="0"/>
              <a:t>一</a:t>
            </a:r>
            <a:r>
              <a:rPr lang="en-US" altLang="zh-TW" sz="3200" dirty="0" smtClean="0"/>
              <a:t>.</a:t>
            </a:r>
            <a:r>
              <a:rPr lang="zh-TW" altLang="en-US" sz="3200" dirty="0" smtClean="0"/>
              <a:t>為政總說</a:t>
            </a:r>
            <a:endParaRPr lang="en-US" altLang="zh-TW" sz="3200" dirty="0" smtClean="0"/>
          </a:p>
          <a:p>
            <a:r>
              <a:rPr lang="zh-TW" altLang="en-US" sz="3200" dirty="0"/>
              <a:t>二</a:t>
            </a:r>
            <a:r>
              <a:rPr lang="en-US" altLang="zh-TW" sz="3200" dirty="0" smtClean="0"/>
              <a:t>.</a:t>
            </a:r>
            <a:r>
              <a:rPr lang="zh-TW" altLang="en-US" sz="3200" dirty="0" smtClean="0"/>
              <a:t>風行草偃，上行下效</a:t>
            </a:r>
            <a:endParaRPr lang="en-US" altLang="zh-TW" sz="3200" dirty="0"/>
          </a:p>
          <a:p>
            <a:r>
              <a:rPr lang="zh-TW" altLang="en-US" sz="3200" dirty="0">
                <a:solidFill>
                  <a:srgbClr val="FF0000"/>
                </a:solidFill>
              </a:rPr>
              <a:t>三</a:t>
            </a:r>
            <a:r>
              <a:rPr lang="en-US" altLang="zh-TW" sz="3200" dirty="0" smtClean="0">
                <a:solidFill>
                  <a:srgbClr val="FF0000"/>
                </a:solidFill>
              </a:rPr>
              <a:t>.</a:t>
            </a:r>
            <a:r>
              <a:rPr lang="zh-TW" altLang="en-US" sz="3200" dirty="0" smtClean="0">
                <a:solidFill>
                  <a:srgbClr val="FF0000"/>
                </a:solidFill>
              </a:rPr>
              <a:t>名不正，則言不順</a:t>
            </a:r>
            <a:endParaRPr lang="en-US" altLang="zh-TW" sz="3200" dirty="0">
              <a:solidFill>
                <a:srgbClr val="FF0000"/>
              </a:solidFill>
            </a:endParaRPr>
          </a:p>
          <a:p>
            <a:r>
              <a:rPr lang="zh-TW" altLang="en-US" sz="3200" dirty="0"/>
              <a:t>四</a:t>
            </a:r>
            <a:r>
              <a:rPr lang="en-US" altLang="zh-TW" sz="3200" dirty="0" smtClean="0"/>
              <a:t>.</a:t>
            </a:r>
            <a:r>
              <a:rPr lang="zh-TW" altLang="en-US" sz="3200" dirty="0" smtClean="0"/>
              <a:t>導</a:t>
            </a:r>
            <a:r>
              <a:rPr lang="zh-TW" altLang="en-US" sz="3200" dirty="0"/>
              <a:t>之以德，齊之以</a:t>
            </a:r>
            <a:r>
              <a:rPr lang="zh-TW" altLang="en-US" sz="3200" dirty="0" smtClean="0"/>
              <a:t>禮</a:t>
            </a:r>
            <a:endParaRPr lang="en-US" altLang="zh-TW" sz="3200" dirty="0" smtClean="0"/>
          </a:p>
          <a:p>
            <a:r>
              <a:rPr lang="zh-TW" altLang="en-US" sz="3200" dirty="0"/>
              <a:t>五</a:t>
            </a:r>
            <a:r>
              <a:rPr lang="en-US" altLang="zh-TW" sz="3200" dirty="0"/>
              <a:t>.</a:t>
            </a:r>
            <a:r>
              <a:rPr lang="zh-TW" altLang="en-US" sz="3200" dirty="0"/>
              <a:t>選賢舉能，</a:t>
            </a:r>
            <a:r>
              <a:rPr lang="zh-TW" altLang="en-US" sz="3200" dirty="0" smtClean="0"/>
              <a:t>知人善任</a:t>
            </a:r>
            <a:endParaRPr lang="en-US" altLang="zh-TW" sz="3200" dirty="0" smtClean="0"/>
          </a:p>
        </p:txBody>
      </p:sp>
      <p:sp>
        <p:nvSpPr>
          <p:cNvPr id="4" name="文本框 6"/>
          <p:cNvSpPr txBox="1"/>
          <p:nvPr/>
        </p:nvSpPr>
        <p:spPr>
          <a:xfrm>
            <a:off x="6939967" y="1264555"/>
            <a:ext cx="490952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>
              <a:lnSpc>
                <a:spcPct val="135000"/>
              </a:lnSpc>
            </a:pPr>
            <a:r>
              <a:rPr lang="zh-CN" altLang="en-US" sz="3200" dirty="0">
                <a:solidFill>
                  <a:schemeClr val="accent2">
                    <a:lumMod val="75000"/>
                  </a:schemeClr>
                </a:solidFill>
                <a:latin typeface="DFKai-SB" panose="03000509000000000000" pitchFamily="65" charset="-120"/>
                <a:ea typeface="DFKai-SB" panose="03000509000000000000" pitchFamily="65" charset="-120"/>
                <a:sym typeface="+mn-ea"/>
              </a:rPr>
              <a:t>一、論說簡介　</a:t>
            </a:r>
            <a:r>
              <a:rPr lang="zh-CN" altLang="en-US" sz="3200" dirty="0">
                <a:latin typeface="DFKai-SB" panose="03000509000000000000" pitchFamily="65" charset="-120"/>
                <a:ea typeface="DFKai-SB" panose="03000509000000000000" pitchFamily="65" charset="-120"/>
                <a:sym typeface="+mn-ea"/>
              </a:rPr>
              <a:t>　　</a:t>
            </a:r>
            <a:endParaRPr lang="en-US" altLang="zh-CN" sz="3200" dirty="0">
              <a:latin typeface="DFKai-SB" panose="03000509000000000000" pitchFamily="65" charset="-120"/>
              <a:ea typeface="DFKai-SB" panose="03000509000000000000" pitchFamily="65" charset="-120"/>
              <a:sym typeface="+mn-ea"/>
            </a:endParaRPr>
          </a:p>
          <a:p>
            <a:pPr defTabSz="914400">
              <a:lnSpc>
                <a:spcPct val="135000"/>
              </a:lnSpc>
            </a:pPr>
            <a:r>
              <a:rPr lang="zh-CN" altLang="en-US" sz="3200" dirty="0">
                <a:solidFill>
                  <a:schemeClr val="accent2">
                    <a:lumMod val="75000"/>
                  </a:schemeClr>
                </a:solidFill>
                <a:latin typeface="DFKai-SB" panose="03000509000000000000" pitchFamily="65" charset="-120"/>
                <a:ea typeface="DFKai-SB" panose="03000509000000000000" pitchFamily="65" charset="-120"/>
                <a:sym typeface="+mn-ea"/>
              </a:rPr>
              <a:t>二、為政</a:t>
            </a:r>
            <a:r>
              <a:rPr lang="zh-TW" altLang="en-US" sz="3200" dirty="0">
                <a:solidFill>
                  <a:schemeClr val="accent2">
                    <a:lumMod val="75000"/>
                  </a:schemeClr>
                </a:solidFill>
                <a:latin typeface="DFKai-SB" panose="03000509000000000000" pitchFamily="65" charset="-120"/>
                <a:ea typeface="DFKai-SB" panose="03000509000000000000" pitchFamily="65" charset="-120"/>
              </a:rPr>
              <a:t>首當</a:t>
            </a:r>
            <a:r>
              <a:rPr lang="zh-CN" altLang="en-US" sz="3200" dirty="0">
                <a:solidFill>
                  <a:schemeClr val="accent2">
                    <a:lumMod val="75000"/>
                  </a:schemeClr>
                </a:solidFill>
                <a:latin typeface="DFKai-SB" panose="03000509000000000000" pitchFamily="65" charset="-120"/>
                <a:ea typeface="DFKai-SB" panose="03000509000000000000" pitchFamily="65" charset="-120"/>
              </a:rPr>
              <a:t>正心</a:t>
            </a:r>
            <a:endParaRPr lang="en-US" altLang="zh-CN" sz="3200" dirty="0">
              <a:solidFill>
                <a:schemeClr val="accent2">
                  <a:lumMod val="75000"/>
                </a:schemeClr>
              </a:solidFill>
              <a:latin typeface="DFKai-SB" panose="03000509000000000000" pitchFamily="65" charset="-120"/>
              <a:ea typeface="DFKai-SB" panose="03000509000000000000" pitchFamily="65" charset="-120"/>
              <a:sym typeface="+mn-ea"/>
            </a:endParaRPr>
          </a:p>
          <a:p>
            <a:pPr defTabSz="914400">
              <a:lnSpc>
                <a:spcPct val="135000"/>
              </a:lnSpc>
            </a:pPr>
            <a:r>
              <a:rPr lang="zh-CN" altLang="en-US" sz="3200" dirty="0">
                <a:solidFill>
                  <a:schemeClr val="accent2">
                    <a:lumMod val="75000"/>
                  </a:schemeClr>
                </a:solidFill>
                <a:latin typeface="DFKai-SB" panose="03000509000000000000" pitchFamily="65" charset="-120"/>
                <a:ea typeface="DFKai-SB" panose="03000509000000000000" pitchFamily="65" charset="-120"/>
                <a:sym typeface="+mn-ea"/>
              </a:rPr>
              <a:t>三、為政</a:t>
            </a:r>
            <a:r>
              <a:rPr lang="zh-TW" altLang="en-US" sz="3200" dirty="0">
                <a:solidFill>
                  <a:schemeClr val="accent2">
                    <a:lumMod val="75000"/>
                  </a:schemeClr>
                </a:solidFill>
                <a:latin typeface="DFKai-SB" panose="03000509000000000000" pitchFamily="65" charset="-120"/>
                <a:ea typeface="DFKai-SB" panose="03000509000000000000" pitchFamily="65" charset="-120"/>
              </a:rPr>
              <a:t>務在舉賢</a:t>
            </a:r>
            <a:endParaRPr lang="en-US" altLang="zh-CN" sz="3200" dirty="0">
              <a:solidFill>
                <a:schemeClr val="accent2">
                  <a:lumMod val="75000"/>
                </a:schemeClr>
              </a:solidFill>
              <a:latin typeface="DFKai-SB" panose="03000509000000000000" pitchFamily="65" charset="-120"/>
              <a:ea typeface="DFKai-SB" panose="03000509000000000000" pitchFamily="65" charset="-120"/>
              <a:sym typeface="+mn-ea"/>
            </a:endParaRPr>
          </a:p>
          <a:p>
            <a:pPr defTabSz="914400">
              <a:lnSpc>
                <a:spcPct val="135000"/>
              </a:lnSpc>
            </a:pPr>
            <a:r>
              <a:rPr lang="zh-CN" altLang="en-US" sz="3200" dirty="0">
                <a:solidFill>
                  <a:srgbClr val="FF0000"/>
                </a:solidFill>
                <a:latin typeface="DFKai-SB" panose="03000509000000000000" pitchFamily="65" charset="-120"/>
                <a:ea typeface="DFKai-SB" panose="03000509000000000000" pitchFamily="65" charset="-120"/>
                <a:sym typeface="+mn-ea"/>
              </a:rPr>
              <a:t>四、治國之道 </a:t>
            </a:r>
            <a:r>
              <a:rPr lang="zh-CN" altLang="en-US" sz="3200" dirty="0">
                <a:solidFill>
                  <a:srgbClr val="FF0000"/>
                </a:solidFill>
                <a:latin typeface="DFKai-SB" panose="03000509000000000000" pitchFamily="65" charset="-120"/>
                <a:ea typeface="DFKai-SB" panose="03000509000000000000" pitchFamily="65" charset="-120"/>
              </a:rPr>
              <a:t>民生为要</a:t>
            </a:r>
          </a:p>
          <a:p>
            <a:pPr defTabSz="914400">
              <a:lnSpc>
                <a:spcPct val="135000"/>
              </a:lnSpc>
            </a:pPr>
            <a:r>
              <a:rPr lang="zh-CN" altLang="en-US" sz="3200" dirty="0">
                <a:solidFill>
                  <a:schemeClr val="accent2">
                    <a:lumMod val="75000"/>
                  </a:schemeClr>
                </a:solidFill>
                <a:latin typeface="DFKai-SB" panose="03000509000000000000" pitchFamily="65" charset="-120"/>
                <a:ea typeface="DFKai-SB" panose="03000509000000000000" pitchFamily="65" charset="-120"/>
                <a:sym typeface="+mn-ea"/>
              </a:rPr>
              <a:t>五、建國君民 教學為先</a:t>
            </a:r>
            <a:endParaRPr lang="en-US" altLang="zh-CN" sz="3200" dirty="0">
              <a:solidFill>
                <a:schemeClr val="accent2">
                  <a:lumMod val="75000"/>
                </a:schemeClr>
              </a:solidFill>
              <a:latin typeface="DFKai-SB" panose="03000509000000000000" pitchFamily="65" charset="-120"/>
              <a:ea typeface="DFKai-SB" panose="03000509000000000000" pitchFamily="65" charset="-120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579405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一</a:t>
            </a:r>
            <a:r>
              <a:rPr lang="en-US" altLang="zh-TW" dirty="0" smtClean="0"/>
              <a:t>.</a:t>
            </a:r>
            <a:r>
              <a:rPr lang="zh-TW" altLang="en-US" dirty="0" smtClean="0">
                <a:solidFill>
                  <a:srgbClr val="FF0000"/>
                </a:solidFill>
              </a:rPr>
              <a:t>為政總說</a:t>
            </a:r>
            <a:r>
              <a:rPr lang="zh-TW" altLang="en-US" dirty="0"/>
              <a:t/>
            </a:r>
            <a:br>
              <a:rPr lang="zh-TW" altLang="en-US" dirty="0"/>
            </a:b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283855" y="1330036"/>
            <a:ext cx="10547927" cy="5366328"/>
          </a:xfrm>
        </p:spPr>
        <p:txBody>
          <a:bodyPr>
            <a:noAutofit/>
          </a:bodyPr>
          <a:lstStyle/>
          <a:p>
            <a:pPr>
              <a:lnSpc>
                <a:spcPts val="4800"/>
              </a:lnSpc>
            </a:pPr>
            <a:r>
              <a:rPr lang="zh-TW" altLang="en-US" sz="3200" dirty="0" smtClean="0"/>
              <a:t>堯</a:t>
            </a:r>
            <a:r>
              <a:rPr lang="zh-TW" altLang="en-US" sz="3200" dirty="0"/>
              <a:t>曰：「</a:t>
            </a:r>
            <a:r>
              <a:rPr lang="zh-TW" altLang="en-US" sz="3200" dirty="0" smtClean="0"/>
              <a:t>咨！</a:t>
            </a:r>
            <a:r>
              <a:rPr lang="zh-TW" altLang="en-US" sz="3200" dirty="0"/>
              <a:t>爾舜！天</a:t>
            </a:r>
            <a:r>
              <a:rPr lang="zh-TW" altLang="en-US" sz="3200" dirty="0" smtClean="0"/>
              <a:t>之歷數</a:t>
            </a:r>
            <a:r>
              <a:rPr lang="zh-TW" altLang="en-US" sz="3200" dirty="0"/>
              <a:t>在爾躬，</a:t>
            </a:r>
            <a:r>
              <a:rPr lang="zh-TW" altLang="en-US" sz="3200" dirty="0">
                <a:solidFill>
                  <a:srgbClr val="FF0000"/>
                </a:solidFill>
              </a:rPr>
              <a:t>允執其中</a:t>
            </a:r>
            <a:r>
              <a:rPr lang="zh-TW" altLang="en-US" sz="3200" dirty="0"/>
              <a:t>！四海困窮，天祿永終。」舜亦以命禹</a:t>
            </a:r>
            <a:r>
              <a:rPr lang="zh-TW" altLang="en-US" sz="3200" dirty="0" smtClean="0"/>
              <a:t>。</a:t>
            </a:r>
            <a:endParaRPr lang="en-US" altLang="zh-TW" sz="3200" dirty="0" smtClean="0"/>
          </a:p>
          <a:p>
            <a:pPr lvl="1">
              <a:lnSpc>
                <a:spcPts val="4800"/>
              </a:lnSpc>
            </a:pP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咨：歎詞</a:t>
            </a:r>
            <a:endParaRPr lang="en-US" altLang="zh-TW" sz="3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>
              <a:lnSpc>
                <a:spcPts val="4800"/>
              </a:lnSpc>
            </a:pPr>
            <a:r>
              <a:rPr lang="zh-TW" altLang="en-US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歷數：孔傳：「歷數謂天道。」孔</a:t>
            </a: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疏</a:t>
            </a:r>
            <a:r>
              <a:rPr lang="zh-TW" altLang="en-US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：「歷數，謂天歷運之數。帝王易姓而興，故言歷數為天道。</a:t>
            </a: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」</a:t>
            </a:r>
            <a:r>
              <a:rPr lang="zh-TW" altLang="en-US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意</a:t>
            </a: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指</a:t>
            </a:r>
            <a:r>
              <a:rPr lang="zh-TW" altLang="en-US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星象運行的軌道及週期。古人以此觀察天道、天運的盛衰興亡</a:t>
            </a: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3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>
              <a:lnSpc>
                <a:spcPts val="4800"/>
              </a:lnSpc>
            </a:pPr>
            <a:r>
              <a:rPr lang="zh-TW" altLang="en-US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天祿永終：孔傳：「天之祿籍長終汝身。」</a:t>
            </a:r>
          </a:p>
          <a:p>
            <a:pPr lvl="1">
              <a:lnSpc>
                <a:spcPts val="4800"/>
              </a:lnSpc>
            </a:pPr>
            <a:endParaRPr lang="zh-TW" altLang="en-US" sz="3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715964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560946" y="655782"/>
            <a:ext cx="10547927" cy="5366328"/>
          </a:xfrm>
        </p:spPr>
        <p:txBody>
          <a:bodyPr>
            <a:noAutofit/>
          </a:bodyPr>
          <a:lstStyle/>
          <a:p>
            <a:pPr>
              <a:lnSpc>
                <a:spcPts val="4800"/>
              </a:lnSpc>
            </a:pPr>
            <a:r>
              <a:rPr lang="zh-TW" altLang="en-US" sz="3200" dirty="0" smtClean="0"/>
              <a:t>曰</a:t>
            </a:r>
            <a:r>
              <a:rPr lang="zh-TW" altLang="en-US" sz="3200" dirty="0"/>
              <a:t>：「予小子履，敢用玄牡，敢昭告于皇皇后帝：有罪不敢赦，帝臣不蔽，簡在帝心！朕躬有罪，無以萬方；</a:t>
            </a:r>
            <a:r>
              <a:rPr lang="zh-TW" altLang="en-US" sz="3200" dirty="0">
                <a:solidFill>
                  <a:srgbClr val="FF0000"/>
                </a:solidFill>
              </a:rPr>
              <a:t>萬方有罪，罪在朕躬</a:t>
            </a:r>
            <a:r>
              <a:rPr lang="zh-TW" altLang="en-US" sz="3200" dirty="0"/>
              <a:t>。</a:t>
            </a:r>
            <a:r>
              <a:rPr lang="zh-TW" altLang="en-US" sz="3200" dirty="0" smtClean="0"/>
              <a:t>」</a:t>
            </a:r>
            <a:endParaRPr lang="en-US" altLang="zh-TW" sz="3200" dirty="0" smtClean="0"/>
          </a:p>
          <a:p>
            <a:pPr lvl="1">
              <a:lnSpc>
                <a:spcPts val="4800"/>
              </a:lnSpc>
            </a:pPr>
            <a:r>
              <a:rPr lang="zh-TW" altLang="en-US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湯伐桀告天之辭。履，商湯之名。</a:t>
            </a:r>
          </a:p>
          <a:p>
            <a:pPr lvl="1">
              <a:lnSpc>
                <a:spcPts val="4800"/>
              </a:lnSpc>
            </a:pP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玄牡</a:t>
            </a:r>
            <a:r>
              <a:rPr lang="zh-TW" altLang="en-US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：黑</a:t>
            </a: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公牛</a:t>
            </a:r>
            <a:endParaRPr lang="en-US" altLang="zh-TW" sz="3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>
              <a:lnSpc>
                <a:spcPts val="4800"/>
              </a:lnSpc>
            </a:pPr>
            <a:r>
              <a:rPr lang="zh-TW" altLang="en-US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皇皇后</a:t>
            </a: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帝：說</a:t>
            </a:r>
            <a:r>
              <a:rPr lang="zh-TW" altLang="en-US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文：「皇，大也。」爾雅釋詁：「后，君也。」后帝，尊稱天帝為君。</a:t>
            </a:r>
          </a:p>
        </p:txBody>
      </p:sp>
    </p:spTree>
    <p:extLst>
      <p:ext uri="{BB962C8B-B14F-4D97-AF65-F5344CB8AC3E}">
        <p14:creationId xmlns:p14="http://schemas.microsoft.com/office/powerpoint/2010/main" val="17441396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560946" y="655782"/>
            <a:ext cx="10547927" cy="5366328"/>
          </a:xfrm>
        </p:spPr>
        <p:txBody>
          <a:bodyPr>
            <a:noAutofit/>
          </a:bodyPr>
          <a:lstStyle/>
          <a:p>
            <a:pPr>
              <a:lnSpc>
                <a:spcPts val="4800"/>
              </a:lnSpc>
            </a:pPr>
            <a:r>
              <a:rPr lang="zh-TW" altLang="en-US" sz="3200" dirty="0" smtClean="0"/>
              <a:t>曰</a:t>
            </a:r>
            <a:r>
              <a:rPr lang="zh-TW" altLang="en-US" sz="3200" dirty="0"/>
              <a:t>：「予小子履，敢用玄牡，敢昭告于皇皇后帝：有罪不敢赦，帝臣不蔽，簡在帝心！朕躬有罪，無以萬方；</a:t>
            </a:r>
            <a:r>
              <a:rPr lang="zh-TW" altLang="en-US" sz="3200" dirty="0">
                <a:solidFill>
                  <a:srgbClr val="FF0000"/>
                </a:solidFill>
              </a:rPr>
              <a:t>萬方有罪，罪在朕躬。</a:t>
            </a:r>
            <a:r>
              <a:rPr lang="zh-TW" altLang="en-US" sz="3200" dirty="0" smtClean="0"/>
              <a:t>」</a:t>
            </a:r>
          </a:p>
          <a:p>
            <a:pPr lvl="1">
              <a:lnSpc>
                <a:spcPts val="4800"/>
              </a:lnSpc>
            </a:pP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帝臣：夏桀。不蔽：罪無可隱。</a:t>
            </a:r>
            <a:endParaRPr lang="en-US" altLang="zh-TW" sz="3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>
              <a:lnSpc>
                <a:spcPts val="4800"/>
              </a:lnSpc>
            </a:pP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簡：閱。帝心：天心。</a:t>
            </a:r>
            <a:endParaRPr lang="en-US" altLang="zh-TW" sz="3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>
              <a:lnSpc>
                <a:spcPts val="4800"/>
              </a:lnSpc>
            </a:pP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無以萬方：勿牽連萬方。</a:t>
            </a:r>
            <a:endParaRPr lang="zh-TW" altLang="en-US" sz="3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6248231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699491" y="618836"/>
            <a:ext cx="10132291" cy="5292386"/>
          </a:xfrm>
        </p:spPr>
        <p:txBody>
          <a:bodyPr>
            <a:noAutofit/>
          </a:bodyPr>
          <a:lstStyle/>
          <a:p>
            <a:pPr>
              <a:lnSpc>
                <a:spcPts val="4800"/>
              </a:lnSpc>
            </a:pPr>
            <a:r>
              <a:rPr lang="zh-TW" altLang="en-US" sz="3200" dirty="0" smtClean="0"/>
              <a:t>「</a:t>
            </a:r>
            <a:r>
              <a:rPr lang="zh-TW" altLang="en-US" sz="3200" dirty="0"/>
              <a:t>周有大賚，</a:t>
            </a:r>
            <a:r>
              <a:rPr lang="zh-TW" altLang="en-US" sz="3200" dirty="0">
                <a:solidFill>
                  <a:srgbClr val="FF0000"/>
                </a:solidFill>
              </a:rPr>
              <a:t>善人是富</a:t>
            </a:r>
            <a:r>
              <a:rPr lang="zh-TW" altLang="en-US" sz="3200" dirty="0"/>
              <a:t>。」「雖有周親，不如仁人；百姓有過，在予一人</a:t>
            </a:r>
            <a:r>
              <a:rPr lang="zh-TW" altLang="en-US" sz="3200" dirty="0" smtClean="0"/>
              <a:t>。</a:t>
            </a:r>
            <a:endParaRPr lang="en-US" altLang="zh-TW" sz="3200" dirty="0" smtClean="0"/>
          </a:p>
          <a:p>
            <a:pPr lvl="1">
              <a:lnSpc>
                <a:spcPts val="4800"/>
              </a:lnSpc>
            </a:pP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此為周</a:t>
            </a:r>
            <a:r>
              <a:rPr lang="zh-TW" altLang="en-US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武伐紂誓眾之</a:t>
            </a: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辭。</a:t>
            </a:r>
            <a:endParaRPr lang="en-US" altLang="zh-TW" sz="3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>
              <a:lnSpc>
                <a:spcPts val="4800"/>
              </a:lnSpc>
            </a:pP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賚：賜。</a:t>
            </a:r>
            <a:endParaRPr lang="en-US" altLang="zh-TW" sz="3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>
              <a:lnSpc>
                <a:spcPts val="4800"/>
              </a:lnSpc>
            </a:pP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善人：善於治國之臣，尚書</a:t>
            </a:r>
            <a:r>
              <a:rPr lang="zh-TW" altLang="en-US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泰誓篇武</a:t>
            </a: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王所言「</a:t>
            </a:r>
            <a:r>
              <a:rPr lang="zh-TW" altLang="en-US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予有亂臣十人。</a:t>
            </a: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」富：多。</a:t>
            </a:r>
            <a:endParaRPr lang="en-US" altLang="zh-TW" sz="3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>
              <a:lnSpc>
                <a:spcPts val="4800"/>
              </a:lnSpc>
            </a:pP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周親：周家親族。</a:t>
            </a:r>
            <a:endParaRPr lang="en-US" altLang="zh-TW" sz="3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7757805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699491" y="618836"/>
            <a:ext cx="10132291" cy="5292386"/>
          </a:xfrm>
        </p:spPr>
        <p:txBody>
          <a:bodyPr>
            <a:noAutofit/>
          </a:bodyPr>
          <a:lstStyle/>
          <a:p>
            <a:pPr>
              <a:lnSpc>
                <a:spcPts val="4800"/>
              </a:lnSpc>
            </a:pPr>
            <a:r>
              <a:rPr lang="zh-TW" altLang="en-US" sz="3200" dirty="0">
                <a:solidFill>
                  <a:srgbClr val="FF0000"/>
                </a:solidFill>
              </a:rPr>
              <a:t>謹權量，審法度，修廢官</a:t>
            </a:r>
            <a:r>
              <a:rPr lang="zh-TW" altLang="en-US" sz="3200" dirty="0"/>
              <a:t>，四方之政行焉。興滅國，繼絕世，舉逸民，天下之民歸心焉。所重：</a:t>
            </a:r>
            <a:r>
              <a:rPr lang="zh-TW" altLang="en-US" sz="3200" dirty="0" smtClean="0"/>
              <a:t>民、食</a:t>
            </a:r>
            <a:r>
              <a:rPr lang="zh-TW" altLang="en-US" sz="3200" dirty="0"/>
              <a:t>、喪、祭。寬則得眾，信則民任焉。敏則有功，公則說</a:t>
            </a:r>
            <a:r>
              <a:rPr lang="zh-TW" altLang="en-US" sz="3200" dirty="0" smtClean="0"/>
              <a:t>。</a:t>
            </a:r>
            <a:endParaRPr lang="en-US" altLang="zh-TW" sz="3200" dirty="0" smtClean="0"/>
          </a:p>
          <a:p>
            <a:pPr lvl="1">
              <a:lnSpc>
                <a:spcPts val="4800"/>
              </a:lnSpc>
            </a:pPr>
            <a:r>
              <a:rPr lang="zh-TW" altLang="en-US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謹權</a:t>
            </a: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量：謹慎</a:t>
            </a:r>
            <a:r>
              <a:rPr lang="zh-TW" altLang="en-US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齊一度量衡之</a:t>
            </a: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制。權，秤重。量，容量。</a:t>
            </a:r>
            <a:endParaRPr lang="en-US" altLang="zh-TW" sz="3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>
              <a:lnSpc>
                <a:spcPts val="4800"/>
              </a:lnSpc>
            </a:pPr>
            <a:r>
              <a:rPr lang="zh-TW" altLang="en-US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審法度：審察禮儀制度，使其各有秩序，而不</a:t>
            </a: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紊亂。</a:t>
            </a:r>
            <a:endParaRPr lang="en-US" altLang="zh-TW" sz="3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>
              <a:lnSpc>
                <a:spcPts val="4800"/>
              </a:lnSpc>
            </a:pPr>
            <a:r>
              <a:rPr lang="zh-TW" altLang="en-US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修廢</a:t>
            </a: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官：事</a:t>
            </a:r>
            <a:r>
              <a:rPr lang="zh-TW" altLang="en-US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必有官，官必有人，人必盡職。</a:t>
            </a:r>
          </a:p>
        </p:txBody>
      </p:sp>
    </p:spTree>
    <p:extLst>
      <p:ext uri="{BB962C8B-B14F-4D97-AF65-F5344CB8AC3E}">
        <p14:creationId xmlns:p14="http://schemas.microsoft.com/office/powerpoint/2010/main" val="28801989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699491" y="618836"/>
            <a:ext cx="10132291" cy="5292386"/>
          </a:xfrm>
        </p:spPr>
        <p:txBody>
          <a:bodyPr>
            <a:noAutofit/>
          </a:bodyPr>
          <a:lstStyle/>
          <a:p>
            <a:pPr>
              <a:lnSpc>
                <a:spcPts val="4800"/>
              </a:lnSpc>
            </a:pPr>
            <a:r>
              <a:rPr lang="zh-TW" altLang="en-US" sz="3200" dirty="0"/>
              <a:t>謹權量，審法度，修廢官，四方之政行焉。</a:t>
            </a:r>
            <a:r>
              <a:rPr lang="zh-TW" altLang="en-US" sz="3200" dirty="0">
                <a:solidFill>
                  <a:srgbClr val="FF0000"/>
                </a:solidFill>
              </a:rPr>
              <a:t>興滅國，繼絕世，舉逸民</a:t>
            </a:r>
            <a:r>
              <a:rPr lang="zh-TW" altLang="en-US" sz="3200" dirty="0"/>
              <a:t>，天下之民歸心焉。所重民：食、喪、祭。寬則得眾，信則民任焉。敏則有功，公則說</a:t>
            </a:r>
            <a:r>
              <a:rPr lang="zh-TW" altLang="en-US" sz="3200" dirty="0" smtClean="0"/>
              <a:t>。</a:t>
            </a:r>
            <a:endParaRPr lang="en-US" altLang="zh-TW" sz="3200" dirty="0" smtClean="0"/>
          </a:p>
          <a:p>
            <a:pPr lvl="1">
              <a:lnSpc>
                <a:spcPts val="4800"/>
              </a:lnSpc>
            </a:pP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興滅國：復興已</a:t>
            </a:r>
            <a:r>
              <a:rPr lang="zh-TW" altLang="en-US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滅的諸</a:t>
            </a: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侯之國。</a:t>
            </a:r>
            <a:endParaRPr lang="en-US" altLang="zh-TW" sz="3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>
              <a:lnSpc>
                <a:spcPts val="4800"/>
              </a:lnSpc>
            </a:pP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繼絕世：為</a:t>
            </a:r>
            <a:r>
              <a:rPr lang="zh-TW" altLang="en-US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已絕祀的賢卿大夫立</a:t>
            </a: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後。</a:t>
            </a:r>
            <a:endParaRPr lang="en-US" altLang="zh-TW" sz="3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>
              <a:lnSpc>
                <a:spcPts val="4800"/>
              </a:lnSpc>
            </a:pP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舉逸民：舉</a:t>
            </a:r>
            <a:r>
              <a:rPr lang="zh-TW" altLang="en-US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用隱居的才行超逸之</a:t>
            </a: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民。</a:t>
            </a:r>
            <a:endParaRPr lang="zh-TW" altLang="en-US" sz="3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183963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699491" y="618836"/>
            <a:ext cx="10132291" cy="5292386"/>
          </a:xfrm>
        </p:spPr>
        <p:txBody>
          <a:bodyPr>
            <a:noAutofit/>
          </a:bodyPr>
          <a:lstStyle/>
          <a:p>
            <a:pPr>
              <a:lnSpc>
                <a:spcPts val="4800"/>
              </a:lnSpc>
            </a:pPr>
            <a:r>
              <a:rPr lang="zh-TW" altLang="en-US" sz="3200" dirty="0"/>
              <a:t>謹權量，審法度，修廢官，四方之政行焉。興滅國，繼絕世，舉逸民，天下之民歸心焉。</a:t>
            </a:r>
            <a:r>
              <a:rPr lang="zh-TW" altLang="en-US" sz="3200" dirty="0">
                <a:solidFill>
                  <a:srgbClr val="FF0000"/>
                </a:solidFill>
              </a:rPr>
              <a:t>所</a:t>
            </a:r>
            <a:r>
              <a:rPr lang="zh-TW" altLang="en-US" sz="3200" dirty="0" smtClean="0">
                <a:solidFill>
                  <a:srgbClr val="FF0000"/>
                </a:solidFill>
              </a:rPr>
              <a:t>重</a:t>
            </a:r>
            <a:r>
              <a:rPr lang="zh-TW" altLang="en-US" sz="3200" dirty="0">
                <a:solidFill>
                  <a:srgbClr val="FF0000"/>
                </a:solidFill>
              </a:rPr>
              <a:t>：</a:t>
            </a:r>
            <a:r>
              <a:rPr lang="zh-TW" altLang="en-US" sz="3200" dirty="0" smtClean="0">
                <a:solidFill>
                  <a:srgbClr val="FF0000"/>
                </a:solidFill>
              </a:rPr>
              <a:t>民、食</a:t>
            </a:r>
            <a:r>
              <a:rPr lang="zh-TW" altLang="en-US" sz="3200" dirty="0">
                <a:solidFill>
                  <a:srgbClr val="FF0000"/>
                </a:solidFill>
              </a:rPr>
              <a:t>、喪、祭。</a:t>
            </a:r>
            <a:r>
              <a:rPr lang="zh-TW" altLang="en-US" sz="3200" dirty="0"/>
              <a:t>寬則得眾，信則民任焉。敏則有功，公則說</a:t>
            </a:r>
            <a:r>
              <a:rPr lang="zh-TW" altLang="en-US" sz="3200" dirty="0" smtClean="0"/>
              <a:t>。</a:t>
            </a:r>
            <a:endParaRPr lang="en-US" altLang="zh-TW" sz="3200" dirty="0" smtClean="0"/>
          </a:p>
          <a:p>
            <a:pPr lvl="1">
              <a:lnSpc>
                <a:spcPts val="4800"/>
              </a:lnSpc>
            </a:pP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重</a:t>
            </a:r>
            <a:r>
              <a:rPr lang="zh-TW" altLang="en-US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民，國之本也</a:t>
            </a: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3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>
              <a:lnSpc>
                <a:spcPts val="4800"/>
              </a:lnSpc>
            </a:pP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重</a:t>
            </a:r>
            <a:r>
              <a:rPr lang="zh-TW" altLang="en-US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食，民之命也</a:t>
            </a: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3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>
              <a:lnSpc>
                <a:spcPts val="4800"/>
              </a:lnSpc>
            </a:pP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重</a:t>
            </a:r>
            <a:r>
              <a:rPr lang="zh-TW" altLang="en-US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喪，所以盡哀</a:t>
            </a: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3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>
              <a:lnSpc>
                <a:spcPts val="4800"/>
              </a:lnSpc>
            </a:pP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重</a:t>
            </a:r>
            <a:r>
              <a:rPr lang="zh-TW" altLang="en-US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祭，所以致敬</a:t>
            </a: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zh-TW" altLang="en-US" sz="3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0702266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699491" y="618836"/>
            <a:ext cx="10132291" cy="5292386"/>
          </a:xfrm>
        </p:spPr>
        <p:txBody>
          <a:bodyPr>
            <a:noAutofit/>
          </a:bodyPr>
          <a:lstStyle/>
          <a:p>
            <a:pPr>
              <a:lnSpc>
                <a:spcPts val="4800"/>
              </a:lnSpc>
            </a:pPr>
            <a:r>
              <a:rPr lang="zh-TW" altLang="en-US" sz="3200" dirty="0"/>
              <a:t>謹權量，審法度，修廢官，四方之政行焉。興滅國，繼絕世，舉逸民，天下之民歸心焉。所重：民、食、喪、祭。</a:t>
            </a:r>
            <a:r>
              <a:rPr lang="zh-TW" altLang="en-US" sz="3200" dirty="0">
                <a:solidFill>
                  <a:srgbClr val="FF0000"/>
                </a:solidFill>
              </a:rPr>
              <a:t>寬則得眾，信則民任焉。敏則有功，公則說</a:t>
            </a:r>
            <a:r>
              <a:rPr lang="zh-TW" altLang="en-US" sz="3200" dirty="0" smtClean="0">
                <a:solidFill>
                  <a:srgbClr val="FF0000"/>
                </a:solidFill>
              </a:rPr>
              <a:t>。</a:t>
            </a:r>
            <a:endParaRPr lang="en-US" altLang="zh-TW" sz="3200" dirty="0" smtClean="0">
              <a:solidFill>
                <a:srgbClr val="FF0000"/>
              </a:solidFill>
            </a:endParaRPr>
          </a:p>
          <a:p>
            <a:pPr lvl="1">
              <a:lnSpc>
                <a:spcPts val="4800"/>
              </a:lnSpc>
            </a:pP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寬厚</a:t>
            </a:r>
            <a:r>
              <a:rPr lang="zh-TW" altLang="en-US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待人，則得眾人歸附。信實待人，則得人民信任。辦事敏捷，則有事功。為政公平，則民心悅服。</a:t>
            </a:r>
          </a:p>
        </p:txBody>
      </p:sp>
    </p:spTree>
    <p:extLst>
      <p:ext uri="{BB962C8B-B14F-4D97-AF65-F5344CB8AC3E}">
        <p14:creationId xmlns:p14="http://schemas.microsoft.com/office/powerpoint/2010/main" val="21675269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699491" y="618836"/>
            <a:ext cx="10132291" cy="5292386"/>
          </a:xfrm>
        </p:spPr>
        <p:txBody>
          <a:bodyPr>
            <a:noAutofit/>
          </a:bodyPr>
          <a:lstStyle/>
          <a:p>
            <a:pPr>
              <a:lnSpc>
                <a:spcPts val="4800"/>
              </a:lnSpc>
            </a:pP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孔安國注：「凡此二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帝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（堯舜）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三王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（禹湯武）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所以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治也，故傳以示後世。」</a:t>
            </a:r>
          </a:p>
          <a:p>
            <a:pPr>
              <a:lnSpc>
                <a:spcPts val="4800"/>
              </a:lnSpc>
            </a:pP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邢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昺疏：「此章有二帝三王之事，錄者採合以成章。檢大禹謨、湯誥、與泰誓、武成，則此章其文略矣。」</a:t>
            </a:r>
          </a:p>
        </p:txBody>
      </p:sp>
    </p:spTree>
    <p:extLst>
      <p:ext uri="{BB962C8B-B14F-4D97-AF65-F5344CB8AC3E}">
        <p14:creationId xmlns:p14="http://schemas.microsoft.com/office/powerpoint/2010/main" val="22397353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607127" y="858982"/>
            <a:ext cx="9897485" cy="5052240"/>
          </a:xfrm>
        </p:spPr>
        <p:txBody>
          <a:bodyPr>
            <a:noAutofit/>
          </a:bodyPr>
          <a:lstStyle/>
          <a:p>
            <a:pPr>
              <a:lnSpc>
                <a:spcPts val="4800"/>
              </a:lnSpc>
            </a:pPr>
            <a:r>
              <a:rPr lang="zh-TW" altLang="en-US" sz="3200" dirty="0"/>
              <a:t> 子張問於孔子曰：「何如，斯可以從政矣？」子曰：「</a:t>
            </a:r>
            <a:r>
              <a:rPr lang="zh-TW" altLang="en-US" sz="3200" dirty="0">
                <a:solidFill>
                  <a:srgbClr val="FF0000"/>
                </a:solidFill>
              </a:rPr>
              <a:t>尊五美，屏四惡</a:t>
            </a:r>
            <a:r>
              <a:rPr lang="zh-TW" altLang="en-US" sz="3200" dirty="0"/>
              <a:t>，斯可以從政矣。」子張曰：「何謂五美？」子曰：</a:t>
            </a:r>
            <a:r>
              <a:rPr lang="zh-TW" altLang="en-US" sz="3200" dirty="0">
                <a:solidFill>
                  <a:schemeClr val="tx1"/>
                </a:solidFill>
              </a:rPr>
              <a:t>「</a:t>
            </a:r>
            <a:r>
              <a:rPr lang="zh-TW" altLang="en-US" sz="3200" u="sng" dirty="0">
                <a:solidFill>
                  <a:schemeClr val="tx1"/>
                </a:solidFill>
              </a:rPr>
              <a:t>君子惠而不費；勞而不怨；欲而不貪；</a:t>
            </a:r>
            <a:r>
              <a:rPr lang="zh-TW" altLang="en-US" sz="3200" u="sng" dirty="0" smtClean="0">
                <a:solidFill>
                  <a:schemeClr val="tx1"/>
                </a:solidFill>
              </a:rPr>
              <a:t>泰</a:t>
            </a:r>
            <a:r>
              <a:rPr lang="en-US" altLang="zh-TW" sz="2800" u="sng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u="sng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安</a:t>
            </a:r>
            <a:r>
              <a:rPr lang="en-US" altLang="zh-TW" sz="2800" u="sng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u="sng" dirty="0" smtClean="0">
                <a:solidFill>
                  <a:schemeClr val="tx1"/>
                </a:solidFill>
              </a:rPr>
              <a:t>而</a:t>
            </a:r>
            <a:r>
              <a:rPr lang="zh-TW" altLang="en-US" sz="3200" u="sng" dirty="0">
                <a:solidFill>
                  <a:schemeClr val="tx1"/>
                </a:solidFill>
              </a:rPr>
              <a:t>不驕；威而不猛</a:t>
            </a:r>
            <a:r>
              <a:rPr lang="zh-TW" altLang="en-US" sz="3200" dirty="0">
                <a:solidFill>
                  <a:schemeClr val="tx1"/>
                </a:solidFill>
              </a:rPr>
              <a:t>。</a:t>
            </a:r>
            <a:r>
              <a:rPr lang="zh-TW" altLang="en-US" sz="3200" dirty="0" smtClean="0">
                <a:solidFill>
                  <a:schemeClr val="tx1"/>
                </a:solidFill>
              </a:rPr>
              <a:t>」</a:t>
            </a:r>
            <a:endParaRPr lang="zh-TW" altLang="en-US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0668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607127" y="858982"/>
            <a:ext cx="9897485" cy="5052240"/>
          </a:xfrm>
        </p:spPr>
        <p:txBody>
          <a:bodyPr>
            <a:noAutofit/>
          </a:bodyPr>
          <a:lstStyle/>
          <a:p>
            <a:pPr>
              <a:lnSpc>
                <a:spcPts val="4800"/>
              </a:lnSpc>
            </a:pPr>
            <a:r>
              <a:rPr lang="zh-TW" altLang="en-US" sz="3200" dirty="0" smtClean="0">
                <a:solidFill>
                  <a:schemeClr val="tx1"/>
                </a:solidFill>
              </a:rPr>
              <a:t>子</a:t>
            </a:r>
            <a:r>
              <a:rPr lang="zh-TW" altLang="en-US" sz="3200" dirty="0">
                <a:solidFill>
                  <a:schemeClr val="tx1"/>
                </a:solidFill>
              </a:rPr>
              <a:t>張曰：「何謂惠而不費？」子曰：「</a:t>
            </a:r>
            <a:r>
              <a:rPr lang="zh-TW" altLang="en-US" sz="3200" b="1" dirty="0">
                <a:solidFill>
                  <a:schemeClr val="tx1"/>
                </a:solidFill>
              </a:rPr>
              <a:t>因民之所利而利之</a:t>
            </a:r>
            <a:r>
              <a:rPr lang="zh-TW" altLang="en-US" sz="3200" dirty="0">
                <a:solidFill>
                  <a:schemeClr val="tx1"/>
                </a:solidFill>
              </a:rPr>
              <a:t>，斯不亦惠而不費乎？</a:t>
            </a:r>
            <a:r>
              <a:rPr lang="zh-TW" altLang="en-US" sz="3200" b="1" dirty="0">
                <a:solidFill>
                  <a:schemeClr val="tx1"/>
                </a:solidFill>
              </a:rPr>
              <a:t>擇可勞而勞之</a:t>
            </a:r>
            <a:r>
              <a:rPr lang="zh-TW" altLang="en-US" sz="3200" dirty="0">
                <a:solidFill>
                  <a:schemeClr val="tx1"/>
                </a:solidFill>
              </a:rPr>
              <a:t>，又誰怨！</a:t>
            </a:r>
            <a:r>
              <a:rPr lang="zh-TW" altLang="en-US" sz="3200" b="1" dirty="0">
                <a:solidFill>
                  <a:schemeClr val="tx1"/>
                </a:solidFill>
              </a:rPr>
              <a:t>欲仁而得仁</a:t>
            </a:r>
            <a:r>
              <a:rPr lang="zh-TW" altLang="en-US" sz="3200" dirty="0">
                <a:solidFill>
                  <a:schemeClr val="tx1"/>
                </a:solidFill>
              </a:rPr>
              <a:t>，又焉貪！</a:t>
            </a:r>
            <a:r>
              <a:rPr lang="zh-TW" altLang="en-US" sz="3200" b="1" dirty="0">
                <a:solidFill>
                  <a:schemeClr val="tx1"/>
                </a:solidFill>
              </a:rPr>
              <a:t>君子無眾寡，無小大，無敢慢</a:t>
            </a:r>
            <a:r>
              <a:rPr lang="zh-TW" altLang="en-US" sz="3200" dirty="0">
                <a:solidFill>
                  <a:schemeClr val="tx1"/>
                </a:solidFill>
              </a:rPr>
              <a:t>，斯不亦泰而不驕乎！</a:t>
            </a:r>
            <a:r>
              <a:rPr lang="zh-TW" altLang="en-US" sz="3200" b="1" dirty="0">
                <a:solidFill>
                  <a:schemeClr val="tx1"/>
                </a:solidFill>
              </a:rPr>
              <a:t>君子正其衣冠，</a:t>
            </a:r>
            <a:r>
              <a:rPr lang="zh-TW" altLang="en-US" sz="3200" b="1" dirty="0" smtClean="0">
                <a:solidFill>
                  <a:schemeClr val="tx1"/>
                </a:solidFill>
              </a:rPr>
              <a:t>尊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重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b="1" dirty="0" smtClean="0">
                <a:solidFill>
                  <a:schemeClr val="tx1"/>
                </a:solidFill>
              </a:rPr>
              <a:t>其</a:t>
            </a:r>
            <a:r>
              <a:rPr lang="zh-TW" altLang="en-US" sz="3200" b="1" dirty="0">
                <a:solidFill>
                  <a:schemeClr val="tx1"/>
                </a:solidFill>
              </a:rPr>
              <a:t>瞻視，儼然人望而畏之</a:t>
            </a:r>
            <a:r>
              <a:rPr lang="zh-TW" altLang="en-US" sz="3200" dirty="0">
                <a:solidFill>
                  <a:schemeClr val="tx1"/>
                </a:solidFill>
              </a:rPr>
              <a:t>，斯不亦威而不猛乎！</a:t>
            </a:r>
            <a:r>
              <a:rPr lang="zh-TW" altLang="en-US" sz="3200" dirty="0" smtClean="0">
                <a:solidFill>
                  <a:schemeClr val="tx1"/>
                </a:solidFill>
              </a:rPr>
              <a:t>」</a:t>
            </a:r>
            <a:endParaRPr lang="zh-TW" altLang="en-US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8559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資料庫圖表 3"/>
          <p:cNvGraphicFramePr/>
          <p:nvPr>
            <p:extLst>
              <p:ext uri="{D42A27DB-BD31-4B8C-83A1-F6EECF244321}">
                <p14:modId xmlns:p14="http://schemas.microsoft.com/office/powerpoint/2010/main" val="4094988474"/>
              </p:ext>
            </p:extLst>
          </p:nvPr>
        </p:nvGraphicFramePr>
        <p:xfrm>
          <a:off x="2105892" y="508001"/>
          <a:ext cx="9633526" cy="57411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44870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21FC913-B956-4C19-8C33-D8D1A158987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921FC913-B956-4C19-8C33-D8D1A158987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86347C7-1C0C-4894-8903-A1B060B1754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C86347C7-1C0C-4894-8903-A1B060B1754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F52DAA7-2B5A-4F64-8D80-AD6045F80EB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graphicEl>
                                              <a:dgm id="{5F52DAA7-2B5A-4F64-8D80-AD6045F80EB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8A82981-FC36-4880-9C47-63FFED7C732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>
                                            <p:graphicEl>
                                              <a:dgm id="{78A82981-FC36-4880-9C47-63FFED7C732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25A3D8D-736D-488D-ACE3-B3387FBE113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>
                                            <p:graphicEl>
                                              <a:dgm id="{225A3D8D-736D-488D-ACE3-B3387FBE113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798CA1B-3823-4E62-AB88-078F4E0F24F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">
                                            <p:graphicEl>
                                              <a:dgm id="{6798CA1B-3823-4E62-AB88-078F4E0F24F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A27703F-690D-4240-B7B5-152668B2657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>
                                            <p:graphicEl>
                                              <a:dgm id="{EA27703F-690D-4240-B7B5-152668B2657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EF69A01-FFAC-4778-AE34-DF83D1C2B6D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">
                                            <p:graphicEl>
                                              <a:dgm id="{7EF69A01-FFAC-4778-AE34-DF83D1C2B6D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A2EA891-D325-403B-9F25-B333EF8B88F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">
                                            <p:graphicEl>
                                              <a:dgm id="{4A2EA891-D325-403B-9F25-B333EF8B88F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DB5D9DC-8E0F-404C-896E-28DC9119D90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">
                                            <p:graphicEl>
                                              <a:dgm id="{BDB5D9DC-8E0F-404C-896E-28DC9119D90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C5E537C-7D75-4949-999C-5BF4AC68302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>
                                            <p:graphicEl>
                                              <a:dgm id="{0C5E537C-7D75-4949-999C-5BF4AC68302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EF04DED-326E-4880-B32F-BB50F4893C3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">
                                            <p:graphicEl>
                                              <a:dgm id="{2EF04DED-326E-4880-B32F-BB50F4893C3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F989C5E-3396-4C4A-A64C-D10544877DD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">
                                            <p:graphicEl>
                                              <a:dgm id="{0F989C5E-3396-4C4A-A64C-D10544877DD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2927E25-0996-4E3E-8A17-3B4B6C1FC7B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">
                                            <p:graphicEl>
                                              <a:dgm id="{32927E25-0996-4E3E-8A17-3B4B6C1FC7B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77FFC8F-D16C-43D1-BEF2-4A77984615C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">
                                            <p:graphicEl>
                                              <a:dgm id="{877FFC8F-D16C-43D1-BEF2-4A77984615C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2547CD9-D1AF-402E-ACB7-92401191AD6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">
                                            <p:graphicEl>
                                              <a:dgm id="{32547CD9-D1AF-402E-ACB7-92401191AD6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40F0CE2-8A2C-43E5-88C4-9C346A4E661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">
                                            <p:graphicEl>
                                              <a:dgm id="{540F0CE2-8A2C-43E5-88C4-9C346A4E661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E4AB3E3-F5C1-409D-A74E-0C8C9AB1ED5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">
                                            <p:graphicEl>
                                              <a:dgm id="{9E4AB3E3-F5C1-409D-A74E-0C8C9AB1ED5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1D5FD49-E807-4DCF-A910-E72665C31A7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">
                                            <p:graphicEl>
                                              <a:dgm id="{91D5FD49-E807-4DCF-A910-E72665C31A7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2D94D09-08D7-4791-9997-14A3F716F8A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4">
                                            <p:graphicEl>
                                              <a:dgm id="{62D94D09-08D7-4791-9997-14A3F716F8A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6D4437D-99B2-49CA-A3AE-6597DF754DE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">
                                            <p:graphicEl>
                                              <a:dgm id="{36D4437D-99B2-49CA-A3AE-6597DF754DE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 uiExpand="1">
        <p:bldSub>
          <a:bldDgm bld="one"/>
        </p:bldSub>
      </p:bldGraphic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607127" y="858982"/>
            <a:ext cx="9897485" cy="5052240"/>
          </a:xfrm>
        </p:spPr>
        <p:txBody>
          <a:bodyPr>
            <a:noAutofit/>
          </a:bodyPr>
          <a:lstStyle/>
          <a:p>
            <a:pPr>
              <a:lnSpc>
                <a:spcPts val="4800"/>
              </a:lnSpc>
            </a:pPr>
            <a:r>
              <a:rPr lang="zh-TW" altLang="en-US" sz="3200" dirty="0" smtClean="0"/>
              <a:t>子</a:t>
            </a:r>
            <a:r>
              <a:rPr lang="zh-TW" altLang="en-US" sz="3200" dirty="0"/>
              <a:t>張曰：「何謂四惡？」子曰：「</a:t>
            </a:r>
            <a:r>
              <a:rPr lang="zh-TW" altLang="en-US" sz="3200" u="sng" dirty="0">
                <a:solidFill>
                  <a:schemeClr val="tx1"/>
                </a:solidFill>
              </a:rPr>
              <a:t>不教而殺謂之虐；不</a:t>
            </a:r>
            <a:r>
              <a:rPr lang="zh-TW" altLang="en-US" sz="3200" u="sng" dirty="0" smtClean="0">
                <a:solidFill>
                  <a:schemeClr val="tx1"/>
                </a:solidFill>
              </a:rPr>
              <a:t>戒</a:t>
            </a:r>
            <a:r>
              <a:rPr lang="en-US" altLang="zh-TW" sz="2800" u="sng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u="sng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告</a:t>
            </a:r>
            <a:r>
              <a:rPr lang="en-US" altLang="zh-TW" sz="2800" u="sng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u="sng" dirty="0" smtClean="0">
                <a:solidFill>
                  <a:schemeClr val="tx1"/>
                </a:solidFill>
              </a:rPr>
              <a:t>視成</a:t>
            </a:r>
            <a:r>
              <a:rPr lang="en-US" altLang="zh-TW" sz="2800" u="sng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u="sng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效</a:t>
            </a:r>
            <a:r>
              <a:rPr lang="en-US" altLang="zh-TW" sz="2800" u="sng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u="sng" dirty="0" smtClean="0">
                <a:solidFill>
                  <a:schemeClr val="tx1"/>
                </a:solidFill>
              </a:rPr>
              <a:t>謂</a:t>
            </a:r>
            <a:r>
              <a:rPr lang="zh-TW" altLang="en-US" sz="3200" u="sng" dirty="0">
                <a:solidFill>
                  <a:schemeClr val="tx1"/>
                </a:solidFill>
              </a:rPr>
              <a:t>之暴；慢令致</a:t>
            </a:r>
            <a:r>
              <a:rPr lang="zh-TW" altLang="en-US" sz="3200" u="sng" dirty="0" smtClean="0">
                <a:solidFill>
                  <a:schemeClr val="tx1"/>
                </a:solidFill>
              </a:rPr>
              <a:t>期</a:t>
            </a:r>
            <a:r>
              <a:rPr lang="en-US" altLang="zh-TW" sz="2800" u="sng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u="sng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限</a:t>
            </a:r>
            <a:r>
              <a:rPr lang="en-US" altLang="zh-TW" sz="2800" u="sng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u="sng" dirty="0" smtClean="0">
                <a:solidFill>
                  <a:schemeClr val="tx1"/>
                </a:solidFill>
              </a:rPr>
              <a:t>謂</a:t>
            </a:r>
            <a:r>
              <a:rPr lang="zh-TW" altLang="en-US" sz="3200" u="sng" dirty="0">
                <a:solidFill>
                  <a:schemeClr val="tx1"/>
                </a:solidFill>
              </a:rPr>
              <a:t>之賊；</a:t>
            </a:r>
            <a:r>
              <a:rPr lang="zh-TW" altLang="en-US" sz="3200" u="sng" dirty="0" smtClean="0">
                <a:solidFill>
                  <a:schemeClr val="tx1"/>
                </a:solidFill>
              </a:rPr>
              <a:t>猶</a:t>
            </a:r>
            <a:r>
              <a:rPr lang="en-US" altLang="zh-TW" sz="2800" u="sng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u="sng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若</a:t>
            </a:r>
            <a:r>
              <a:rPr lang="en-US" altLang="zh-TW" sz="2800" u="sng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u="sng" dirty="0" smtClean="0">
                <a:solidFill>
                  <a:schemeClr val="tx1"/>
                </a:solidFill>
              </a:rPr>
              <a:t>之</a:t>
            </a:r>
            <a:r>
              <a:rPr lang="zh-TW" altLang="en-US" sz="3200" u="sng" dirty="0">
                <a:solidFill>
                  <a:schemeClr val="tx1"/>
                </a:solidFill>
              </a:rPr>
              <a:t>與人也，出納之吝，謂之有司。</a:t>
            </a:r>
            <a:r>
              <a:rPr lang="zh-TW" altLang="en-US" sz="3200" dirty="0"/>
              <a:t>」（堯曰）</a:t>
            </a:r>
          </a:p>
        </p:txBody>
      </p:sp>
      <p:graphicFrame>
        <p:nvGraphicFramePr>
          <p:cNvPr id="4" name="內容版面配置區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64413400"/>
              </p:ext>
            </p:extLst>
          </p:nvPr>
        </p:nvGraphicFramePr>
        <p:xfrm>
          <a:off x="1867692" y="2889438"/>
          <a:ext cx="8915400" cy="37782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947201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7753275-BB39-4B66-B129-BC494CEECF5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67753275-BB39-4B66-B129-BC494CEECF5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24B93B8-49A4-43AD-83CF-4907738DA7B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F24B93B8-49A4-43AD-83CF-4907738DA7B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7747C52-FEA3-4898-B607-4503A4DF795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graphicEl>
                                              <a:dgm id="{B7747C52-FEA3-4898-B607-4503A4DF795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7E2771E-5040-4495-A9CB-018CCE63964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>
                                            <p:graphicEl>
                                              <a:dgm id="{47E2771E-5040-4495-A9CB-018CCE63964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CFA46FE-FF20-43BD-82BB-294C29DC31C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>
                                            <p:graphicEl>
                                              <a:dgm id="{4CFA46FE-FF20-43BD-82BB-294C29DC31C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2B9D1D8-01A8-40D7-9749-6257E4DD7FE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">
                                            <p:graphicEl>
                                              <a:dgm id="{B2B9D1D8-01A8-40D7-9749-6257E4DD7FE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96C4224-7CEF-4EA1-8EF4-C40B18C8CB2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>
                                            <p:graphicEl>
                                              <a:dgm id="{F96C4224-7CEF-4EA1-8EF4-C40B18C8CB2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1C6F9F4-3551-4234-AF46-333FC789FA2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">
                                            <p:graphicEl>
                                              <a:dgm id="{C1C6F9F4-3551-4234-AF46-333FC789FA2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B211307-6345-4A63-938C-BD3F299BFE3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">
                                            <p:graphicEl>
                                              <a:dgm id="{3B211307-6345-4A63-938C-BD3F299BFE3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7F69356-495B-4A9D-9FEB-EA2B2AFC355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">
                                            <p:graphicEl>
                                              <a:dgm id="{B7F69356-495B-4A9D-9FEB-EA2B2AFC355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162CCDA-1376-4D28-B194-EFCD53E0E78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>
                                            <p:graphicEl>
                                              <a:dgm id="{2162CCDA-1376-4D28-B194-EFCD53E0E78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CF799B2-4491-4687-A322-C84C4EE40D5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">
                                            <p:graphicEl>
                                              <a:dgm id="{ACF799B2-4491-4687-A322-C84C4EE40D5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E5F317B-411B-43A1-A788-241C5D978F9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">
                                            <p:graphicEl>
                                              <a:dgm id="{2E5F317B-411B-43A1-A788-241C5D978F9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5ED1E17-1A5A-443E-B712-522C00F8991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">
                                            <p:graphicEl>
                                              <a:dgm id="{B5ED1E17-1A5A-443E-B712-522C00F8991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A8623A1-E0D7-4DD8-B8F4-C8DEB40FFCA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">
                                            <p:graphicEl>
                                              <a:dgm id="{CA8623A1-E0D7-4DD8-B8F4-C8DEB40FFCA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22E040F-E6E2-41F1-9276-6FB35483FA6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">
                                            <p:graphicEl>
                                              <a:dgm id="{022E040F-E6E2-41F1-9276-6FB35483FA6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333A386-0AC8-4681-90B9-FBF0F217438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">
                                            <p:graphicEl>
                                              <a:dgm id="{4333A386-0AC8-4681-90B9-FBF0F217438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 uiExpand="1">
        <p:bldSub>
          <a:bldDgm bld="one"/>
        </p:bldSub>
      </p:bldGraphic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272292" y="730988"/>
            <a:ext cx="8911687" cy="1280890"/>
          </a:xfrm>
        </p:spPr>
        <p:txBody>
          <a:bodyPr/>
          <a:lstStyle/>
          <a:p>
            <a:r>
              <a:rPr lang="zh-TW" altLang="en-US" dirty="0">
                <a:solidFill>
                  <a:srgbClr val="FF0000"/>
                </a:solidFill>
              </a:rPr>
              <a:t>二</a:t>
            </a:r>
            <a:r>
              <a:rPr lang="en-US" altLang="zh-TW" dirty="0">
                <a:solidFill>
                  <a:srgbClr val="FF0000"/>
                </a:solidFill>
              </a:rPr>
              <a:t>.</a:t>
            </a:r>
            <a:r>
              <a:rPr lang="zh-TW" altLang="en-US" dirty="0">
                <a:solidFill>
                  <a:srgbClr val="FF0000"/>
                </a:solidFill>
              </a:rPr>
              <a:t>風行草偃，上行下效</a:t>
            </a:r>
            <a:r>
              <a:rPr lang="zh-TW" altLang="en-US" dirty="0"/>
              <a:t/>
            </a:r>
            <a:br>
              <a:rPr lang="zh-TW" altLang="en-US" dirty="0"/>
            </a:b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934030" y="1679369"/>
            <a:ext cx="6374472" cy="4322567"/>
          </a:xfrm>
        </p:spPr>
        <p:txBody>
          <a:bodyPr>
            <a:normAutofit/>
          </a:bodyPr>
          <a:lstStyle/>
          <a:p>
            <a:pPr>
              <a:lnSpc>
                <a:spcPts val="4800"/>
              </a:lnSpc>
            </a:pPr>
            <a:r>
              <a:rPr lang="zh-TW" altLang="en-US" sz="3200" u="sng" dirty="0"/>
              <a:t>季康子</a:t>
            </a:r>
            <a:r>
              <a:rPr lang="zh-TW" altLang="en-US" sz="3200" dirty="0"/>
              <a:t>問政於孔子曰：「如殺無道，以</a:t>
            </a:r>
            <a:r>
              <a:rPr lang="zh-TW" altLang="en-US" sz="3200" dirty="0" smtClean="0"/>
              <a:t>就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（成）</a:t>
            </a:r>
            <a:r>
              <a:rPr lang="zh-TW" altLang="en-US" sz="3200" dirty="0" smtClean="0"/>
              <a:t>有</a:t>
            </a:r>
            <a:r>
              <a:rPr lang="zh-TW" altLang="en-US" sz="3200" dirty="0"/>
              <a:t>道，何如？」孔子對曰：「子為政，焉用殺？子欲善，而民善矣！</a:t>
            </a:r>
            <a:r>
              <a:rPr lang="zh-TW" altLang="en-US" sz="3200" dirty="0">
                <a:solidFill>
                  <a:srgbClr val="FF0000"/>
                </a:solidFill>
              </a:rPr>
              <a:t>君子之德風；小人之德草；草上</a:t>
            </a:r>
            <a:r>
              <a:rPr lang="zh-TW" altLang="en-US" sz="3200" dirty="0" smtClean="0">
                <a:solidFill>
                  <a:srgbClr val="FF0000"/>
                </a:solidFill>
              </a:rPr>
              <a:t>之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（到）</a:t>
            </a:r>
            <a:r>
              <a:rPr lang="zh-TW" altLang="en-US" sz="3200" dirty="0" smtClean="0">
                <a:solidFill>
                  <a:srgbClr val="FF0000"/>
                </a:solidFill>
              </a:rPr>
              <a:t>風</a:t>
            </a:r>
            <a:r>
              <a:rPr lang="zh-TW" altLang="en-US" sz="3200" dirty="0">
                <a:solidFill>
                  <a:srgbClr val="FF0000"/>
                </a:solidFill>
              </a:rPr>
              <a:t>必</a:t>
            </a:r>
            <a:r>
              <a:rPr lang="zh-TW" altLang="en-US" sz="3200" dirty="0" smtClean="0">
                <a:solidFill>
                  <a:srgbClr val="FF0000"/>
                </a:solidFill>
              </a:rPr>
              <a:t>偃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（仆）</a:t>
            </a:r>
            <a:r>
              <a:rPr lang="zh-TW" altLang="en-US" sz="3200" dirty="0"/>
              <a:t>。」</a:t>
            </a:r>
            <a:r>
              <a:rPr lang="zh-TW" altLang="en-US" sz="3200" dirty="0" smtClean="0"/>
              <a:t>（顏淵</a:t>
            </a:r>
            <a:r>
              <a:rPr lang="zh-TW" altLang="en-US" sz="3200" dirty="0"/>
              <a:t>）</a:t>
            </a:r>
          </a:p>
        </p:txBody>
      </p:sp>
      <p:sp>
        <p:nvSpPr>
          <p:cNvPr id="4" name="內容版面配置區 12"/>
          <p:cNvSpPr txBox="1">
            <a:spLocks/>
          </p:cNvSpPr>
          <p:nvPr/>
        </p:nvSpPr>
        <p:spPr>
          <a:xfrm>
            <a:off x="8625980" y="967620"/>
            <a:ext cx="3472873" cy="532014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zh-TW" altLang="en-US" sz="28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季孫氏</a:t>
            </a:r>
          </a:p>
          <a:p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季成子 季友</a:t>
            </a:r>
          </a:p>
          <a:p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季文子 季孫行父</a:t>
            </a:r>
          </a:p>
          <a:p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季武子 季孫宿</a:t>
            </a:r>
          </a:p>
          <a:p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季平子 季孫意如</a:t>
            </a:r>
          </a:p>
          <a:p>
            <a:r>
              <a:rPr lang="zh-TW" altLang="en-US" sz="28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季桓子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季孫斯</a:t>
            </a:r>
          </a:p>
          <a:p>
            <a:r>
              <a:rPr lang="zh-TW" altLang="en-US" sz="28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季康子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季孫肥</a:t>
            </a:r>
          </a:p>
          <a:p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季昭子 季孫強</a:t>
            </a:r>
          </a:p>
          <a:p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費惠公（費國）</a:t>
            </a:r>
            <a:endParaRPr lang="zh-TW" altLang="en-US" sz="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509342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89211" y="831273"/>
            <a:ext cx="9233333" cy="5809672"/>
          </a:xfrm>
        </p:spPr>
        <p:txBody>
          <a:bodyPr>
            <a:normAutofit/>
          </a:bodyPr>
          <a:lstStyle/>
          <a:p>
            <a:pPr>
              <a:lnSpc>
                <a:spcPts val="4800"/>
              </a:lnSpc>
            </a:pPr>
            <a:r>
              <a:rPr lang="zh-TW" altLang="en-US" sz="3200" dirty="0"/>
              <a:t>季康子問政於孔子，孔子對曰：「</a:t>
            </a:r>
            <a:r>
              <a:rPr lang="zh-TW" altLang="en-US" sz="3200" dirty="0">
                <a:solidFill>
                  <a:srgbClr val="FF0000"/>
                </a:solidFill>
              </a:rPr>
              <a:t>政者，正也</a:t>
            </a:r>
            <a:r>
              <a:rPr lang="zh-TW" altLang="en-US" sz="3200" dirty="0"/>
              <a:t>，子帥以正，</a:t>
            </a:r>
            <a:r>
              <a:rPr lang="zh-TW" altLang="en-US" sz="3200" dirty="0" smtClean="0"/>
              <a:t>孰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（誰）</a:t>
            </a:r>
            <a:r>
              <a:rPr lang="zh-TW" altLang="en-US" sz="3200" dirty="0" smtClean="0"/>
              <a:t>敢</a:t>
            </a:r>
            <a:r>
              <a:rPr lang="zh-TW" altLang="en-US" sz="3200" dirty="0"/>
              <a:t>不正？」</a:t>
            </a:r>
            <a:r>
              <a:rPr lang="zh-TW" altLang="en-US" sz="3200" dirty="0" smtClean="0"/>
              <a:t>（顏淵</a:t>
            </a:r>
            <a:r>
              <a:rPr lang="zh-TW" altLang="en-US" sz="3200" dirty="0"/>
              <a:t>）</a:t>
            </a:r>
            <a:endParaRPr lang="en-US" altLang="zh-TW" sz="3200" dirty="0"/>
          </a:p>
          <a:p>
            <a:pPr>
              <a:lnSpc>
                <a:spcPts val="4800"/>
              </a:lnSpc>
            </a:pPr>
            <a:r>
              <a:rPr lang="zh-TW" altLang="en-US" sz="3200" dirty="0"/>
              <a:t>季康子患盜，問於孔子。孔子對曰：「苟子之不</a:t>
            </a:r>
            <a:r>
              <a:rPr lang="zh-TW" altLang="en-US" sz="3200" dirty="0" smtClean="0"/>
              <a:t>欲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（貪）</a:t>
            </a:r>
            <a:r>
              <a:rPr lang="zh-TW" altLang="en-US" sz="3200" dirty="0" smtClean="0"/>
              <a:t>，</a:t>
            </a:r>
            <a:r>
              <a:rPr lang="zh-TW" altLang="en-US" sz="3200" dirty="0"/>
              <a:t>雖賞之不竊。」</a:t>
            </a:r>
            <a:r>
              <a:rPr lang="zh-TW" altLang="en-US" sz="3200" dirty="0" smtClean="0"/>
              <a:t>（顏淵</a:t>
            </a:r>
            <a:r>
              <a:rPr lang="zh-TW" altLang="en-US" sz="3200" dirty="0"/>
              <a:t>） </a:t>
            </a:r>
          </a:p>
        </p:txBody>
      </p:sp>
    </p:spTree>
    <p:extLst>
      <p:ext uri="{BB962C8B-B14F-4D97-AF65-F5344CB8AC3E}">
        <p14:creationId xmlns:p14="http://schemas.microsoft.com/office/powerpoint/2010/main" val="15761095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89212" y="794327"/>
            <a:ext cx="9119858" cy="5116895"/>
          </a:xfrm>
        </p:spPr>
        <p:txBody>
          <a:bodyPr>
            <a:normAutofit/>
          </a:bodyPr>
          <a:lstStyle/>
          <a:p>
            <a:pPr>
              <a:lnSpc>
                <a:spcPts val="4800"/>
              </a:lnSpc>
            </a:pPr>
            <a:r>
              <a:rPr lang="zh-TW" altLang="en-US" sz="3200" dirty="0"/>
              <a:t>季康子問：「使民敬忠以</a:t>
            </a:r>
            <a:r>
              <a:rPr lang="zh-TW" altLang="en-US" sz="3200" dirty="0" smtClean="0"/>
              <a:t>勸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（勉善）</a:t>
            </a:r>
            <a:r>
              <a:rPr lang="zh-TW" altLang="en-US" sz="3200" dirty="0" smtClean="0"/>
              <a:t>，</a:t>
            </a:r>
            <a:r>
              <a:rPr lang="zh-TW" altLang="en-US" sz="3200" dirty="0"/>
              <a:t>如之何？」子曰：「</a:t>
            </a:r>
            <a:r>
              <a:rPr lang="zh-TW" altLang="en-US" sz="3200" dirty="0">
                <a:solidFill>
                  <a:srgbClr val="FF0000"/>
                </a:solidFill>
              </a:rPr>
              <a:t>臨之以莊，則敬；孝慈，則忠</a:t>
            </a:r>
            <a:r>
              <a:rPr lang="zh-TW" altLang="en-US" sz="3200" dirty="0"/>
              <a:t>；舉善而教不能，則勸。」</a:t>
            </a:r>
            <a:r>
              <a:rPr lang="zh-TW" altLang="en-US" sz="3200" dirty="0" smtClean="0"/>
              <a:t>（為政）</a:t>
            </a:r>
            <a:endParaRPr lang="en-US" altLang="zh-TW" sz="3200" dirty="0" smtClean="0"/>
          </a:p>
          <a:p>
            <a:pPr>
              <a:lnSpc>
                <a:spcPts val="4800"/>
              </a:lnSpc>
            </a:pPr>
            <a:r>
              <a:rPr lang="zh-TW" altLang="en-US" sz="3200" dirty="0"/>
              <a:t>君子篤於親，則民興於仁。故舊不</a:t>
            </a:r>
            <a:r>
              <a:rPr lang="zh-TW" altLang="en-US" sz="3200" dirty="0" smtClean="0"/>
              <a:t>遺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（棄）</a:t>
            </a:r>
            <a:r>
              <a:rPr lang="zh-TW" altLang="en-US" sz="3200" dirty="0" smtClean="0"/>
              <a:t>，</a:t>
            </a:r>
            <a:r>
              <a:rPr lang="zh-TW" altLang="en-US" sz="3200" dirty="0"/>
              <a:t>則民不</a:t>
            </a:r>
            <a:r>
              <a:rPr lang="zh-TW" altLang="en-US" sz="3200" dirty="0" smtClean="0"/>
              <a:t>偷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（澆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薄）</a:t>
            </a:r>
            <a:r>
              <a:rPr lang="zh-TW" altLang="en-US" sz="3200" dirty="0" smtClean="0"/>
              <a:t>。</a:t>
            </a:r>
            <a:r>
              <a:rPr lang="zh-TW" altLang="en-US" sz="3200" dirty="0"/>
              <a:t>」</a:t>
            </a:r>
            <a:r>
              <a:rPr lang="zh-TW" altLang="en-US" sz="3200" dirty="0" smtClean="0"/>
              <a:t>（泰伯）</a:t>
            </a:r>
            <a:endParaRPr lang="zh-TW" altLang="en-US" sz="3200" dirty="0"/>
          </a:p>
        </p:txBody>
      </p:sp>
    </p:spTree>
    <p:extLst>
      <p:ext uri="{BB962C8B-B14F-4D97-AF65-F5344CB8AC3E}">
        <p14:creationId xmlns:p14="http://schemas.microsoft.com/office/powerpoint/2010/main" val="2737561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89212" y="905164"/>
            <a:ext cx="8915400" cy="5006058"/>
          </a:xfrm>
        </p:spPr>
        <p:txBody>
          <a:bodyPr>
            <a:noAutofit/>
          </a:bodyPr>
          <a:lstStyle/>
          <a:p>
            <a:pPr>
              <a:lnSpc>
                <a:spcPts val="4800"/>
              </a:lnSpc>
            </a:pPr>
            <a:r>
              <a:rPr lang="zh-TW" altLang="en-US" sz="3200" dirty="0"/>
              <a:t>子曰：「其身正，不令而行；其身不正，雖令不從。」</a:t>
            </a:r>
            <a:r>
              <a:rPr lang="zh-TW" altLang="en-US" sz="3200" dirty="0" smtClean="0"/>
              <a:t>（子路）</a:t>
            </a:r>
            <a:endParaRPr lang="en-US" altLang="zh-TW" sz="3200" dirty="0"/>
          </a:p>
          <a:p>
            <a:pPr>
              <a:lnSpc>
                <a:spcPts val="4800"/>
              </a:lnSpc>
            </a:pPr>
            <a:r>
              <a:rPr lang="zh-TW" altLang="en-US" sz="3200" dirty="0"/>
              <a:t>子曰：「苟正其身矣，於從政乎何有？不能正其身，如正人何？」</a:t>
            </a:r>
            <a:r>
              <a:rPr lang="zh-TW" altLang="en-US" sz="3200" dirty="0" smtClean="0"/>
              <a:t>（子</a:t>
            </a:r>
            <a:r>
              <a:rPr lang="zh-TW" altLang="en-US" sz="3200" dirty="0"/>
              <a:t>路）</a:t>
            </a:r>
          </a:p>
        </p:txBody>
      </p:sp>
    </p:spTree>
    <p:extLst>
      <p:ext uri="{BB962C8B-B14F-4D97-AF65-F5344CB8AC3E}">
        <p14:creationId xmlns:p14="http://schemas.microsoft.com/office/powerpoint/2010/main" val="3412141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083324" y="979055"/>
            <a:ext cx="9421288" cy="4932167"/>
          </a:xfrm>
        </p:spPr>
        <p:txBody>
          <a:bodyPr>
            <a:normAutofit/>
          </a:bodyPr>
          <a:lstStyle/>
          <a:p>
            <a:pPr>
              <a:lnSpc>
                <a:spcPts val="4800"/>
              </a:lnSpc>
            </a:pPr>
            <a:r>
              <a:rPr lang="zh-TW" altLang="en-US" sz="3200" dirty="0"/>
              <a:t>樊遲請學稼，子曰：「吾不如老農。」請學為圃。曰：「吾不如老圃。」樊遲出。子曰：「小人哉，樊須也！</a:t>
            </a:r>
            <a:r>
              <a:rPr lang="zh-TW" altLang="en-US" sz="3200" dirty="0">
                <a:solidFill>
                  <a:srgbClr val="FF0000"/>
                </a:solidFill>
              </a:rPr>
              <a:t>上好禮</a:t>
            </a:r>
            <a:r>
              <a:rPr lang="zh-TW" altLang="en-US" sz="3200" dirty="0"/>
              <a:t>，則民莫敢不敬；</a:t>
            </a:r>
            <a:r>
              <a:rPr lang="zh-TW" altLang="en-US" sz="3200" dirty="0">
                <a:solidFill>
                  <a:srgbClr val="FF0000"/>
                </a:solidFill>
              </a:rPr>
              <a:t>上好義</a:t>
            </a:r>
            <a:r>
              <a:rPr lang="zh-TW" altLang="en-US" sz="3200" dirty="0"/>
              <a:t>，則民莫敢不服；</a:t>
            </a:r>
            <a:r>
              <a:rPr lang="zh-TW" altLang="en-US" sz="3200" dirty="0">
                <a:solidFill>
                  <a:srgbClr val="FF0000"/>
                </a:solidFill>
              </a:rPr>
              <a:t>上好信</a:t>
            </a:r>
            <a:r>
              <a:rPr lang="zh-TW" altLang="en-US" sz="3200" dirty="0"/>
              <a:t>，則民莫敢不</a:t>
            </a:r>
            <a:r>
              <a:rPr lang="zh-TW" altLang="en-US" sz="3200" dirty="0" smtClean="0"/>
              <a:t>用情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實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/>
              <a:t>。</a:t>
            </a:r>
            <a:r>
              <a:rPr lang="zh-TW" altLang="en-US" sz="3200" dirty="0"/>
              <a:t>夫如是，則四方之民，襁負其子而至矣；焉用稼</a:t>
            </a:r>
            <a:r>
              <a:rPr lang="zh-TW" altLang="en-US" sz="3200" dirty="0" smtClean="0"/>
              <a:t>！（子路）</a:t>
            </a:r>
            <a:endParaRPr lang="en-US" altLang="zh-TW" sz="3200" dirty="0" smtClean="0"/>
          </a:p>
          <a:p>
            <a:pPr>
              <a:lnSpc>
                <a:spcPts val="4800"/>
              </a:lnSpc>
            </a:pPr>
            <a:r>
              <a:rPr lang="zh-TW" altLang="en-US" sz="3200" dirty="0"/>
              <a:t>子曰：「無為而治者，其舜也與！夫何為哉？</a:t>
            </a:r>
            <a:r>
              <a:rPr lang="zh-TW" altLang="en-US" sz="3200" dirty="0">
                <a:solidFill>
                  <a:srgbClr val="FF0000"/>
                </a:solidFill>
              </a:rPr>
              <a:t>恭己正南面而已矣</a:t>
            </a:r>
            <a:r>
              <a:rPr lang="zh-TW" altLang="en-US" sz="3200" dirty="0"/>
              <a:t>。」</a:t>
            </a:r>
            <a:r>
              <a:rPr lang="zh-TW" altLang="en-US" sz="3200" dirty="0" smtClean="0"/>
              <a:t>（衛靈公）</a:t>
            </a:r>
            <a:endParaRPr lang="zh-TW" altLang="en-US" sz="3200" dirty="0"/>
          </a:p>
        </p:txBody>
      </p:sp>
    </p:spTree>
    <p:extLst>
      <p:ext uri="{BB962C8B-B14F-4D97-AF65-F5344CB8AC3E}">
        <p14:creationId xmlns:p14="http://schemas.microsoft.com/office/powerpoint/2010/main" val="40682160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89212" y="701964"/>
            <a:ext cx="8915400" cy="5924978"/>
          </a:xfrm>
        </p:spPr>
        <p:txBody>
          <a:bodyPr>
            <a:normAutofit/>
          </a:bodyPr>
          <a:lstStyle/>
          <a:p>
            <a:pPr>
              <a:lnSpc>
                <a:spcPts val="4800"/>
              </a:lnSpc>
            </a:pPr>
            <a:r>
              <a:rPr lang="zh-TW" altLang="en-US" sz="3100" dirty="0"/>
              <a:t>子</a:t>
            </a:r>
            <a:r>
              <a:rPr lang="zh-TW" altLang="en-US" sz="3200" dirty="0"/>
              <a:t>謂子產，「有君子之道四焉：</a:t>
            </a:r>
            <a:r>
              <a:rPr lang="zh-TW" altLang="en-US" sz="3200" dirty="0">
                <a:solidFill>
                  <a:srgbClr val="FF0000"/>
                </a:solidFill>
              </a:rPr>
              <a:t>其行己也恭，其事上也敬，其養民也</a:t>
            </a:r>
            <a:r>
              <a:rPr lang="zh-TW" altLang="en-US" sz="3200" dirty="0" smtClean="0">
                <a:solidFill>
                  <a:srgbClr val="FF0000"/>
                </a:solidFill>
              </a:rPr>
              <a:t>惠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（恩）</a:t>
            </a:r>
            <a:r>
              <a:rPr lang="zh-TW" altLang="en-US" sz="3200" dirty="0" smtClean="0">
                <a:solidFill>
                  <a:srgbClr val="FF0000"/>
                </a:solidFill>
              </a:rPr>
              <a:t>，</a:t>
            </a:r>
            <a:r>
              <a:rPr lang="zh-TW" altLang="en-US" sz="3200" dirty="0">
                <a:solidFill>
                  <a:srgbClr val="FF0000"/>
                </a:solidFill>
              </a:rPr>
              <a:t>其使民也</a:t>
            </a:r>
            <a:r>
              <a:rPr lang="zh-TW" altLang="en-US" sz="3200" dirty="0" smtClean="0">
                <a:solidFill>
                  <a:srgbClr val="FF0000"/>
                </a:solidFill>
              </a:rPr>
              <a:t>義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（宜）</a:t>
            </a:r>
            <a:r>
              <a:rPr lang="zh-TW" altLang="en-US" sz="3200" dirty="0" smtClean="0"/>
              <a:t>。</a:t>
            </a:r>
            <a:r>
              <a:rPr lang="zh-TW" altLang="en-US" sz="3200" dirty="0"/>
              <a:t>」</a:t>
            </a:r>
            <a:r>
              <a:rPr lang="zh-TW" altLang="en-US" sz="3200" dirty="0" smtClean="0"/>
              <a:t>（公冶長）</a:t>
            </a:r>
            <a:endParaRPr lang="en-US" altLang="zh-TW" sz="3200" dirty="0" smtClean="0"/>
          </a:p>
          <a:p>
            <a:pPr>
              <a:lnSpc>
                <a:spcPts val="4800"/>
              </a:lnSpc>
            </a:pP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《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禮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·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曲禮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》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：君子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恭敬，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撙</a:t>
            </a:r>
            <a:r>
              <a:rPr lang="en-US" altLang="zh-TW" sz="2800" dirty="0" smtClean="0">
                <a:latin typeface="細明體" panose="02020509000000000000" pitchFamily="49" charset="-120"/>
                <a:ea typeface="細明體" panose="02020509000000000000" pitchFamily="49" charset="-120"/>
              </a:rPr>
              <a:t>(</a:t>
            </a:r>
            <a:r>
              <a:rPr lang="zh-TW" altLang="en-US" sz="2800" dirty="0" smtClean="0">
                <a:latin typeface="細明體" panose="02020509000000000000" pitchFamily="49" charset="-120"/>
                <a:ea typeface="細明體" panose="02020509000000000000" pitchFamily="49" charset="-120"/>
              </a:rPr>
              <a:t>省</a:t>
            </a:r>
            <a:r>
              <a:rPr lang="en-US" altLang="zh-TW" sz="2800" dirty="0" smtClean="0">
                <a:latin typeface="細明體" panose="02020509000000000000" pitchFamily="49" charset="-120"/>
                <a:ea typeface="細明體" panose="02020509000000000000" pitchFamily="49" charset="-120"/>
              </a:rPr>
              <a:t>)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節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退讓以明禮。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《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疏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》: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在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貌爲恭，在心爲敬。貌多心少爲恭，心多貌少爲敬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 rotWithShape="1">
          <a:blip r:embed="rId2"/>
          <a:srcRect r="7481"/>
          <a:stretch/>
        </p:blipFill>
        <p:spPr>
          <a:xfrm>
            <a:off x="6781395" y="4247649"/>
            <a:ext cx="1637768" cy="2119600"/>
          </a:xfrm>
          <a:prstGeom prst="rect">
            <a:avLst/>
          </a:prstGeom>
        </p:spPr>
      </p:pic>
      <p:pic>
        <p:nvPicPr>
          <p:cNvPr id="4" name="圖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59515" y="4247649"/>
            <a:ext cx="1523280" cy="19427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90090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89212" y="701964"/>
            <a:ext cx="8915400" cy="5924978"/>
          </a:xfrm>
        </p:spPr>
        <p:txBody>
          <a:bodyPr>
            <a:normAutofit/>
          </a:bodyPr>
          <a:lstStyle/>
          <a:p>
            <a:pPr>
              <a:lnSpc>
                <a:spcPts val="4800"/>
              </a:lnSpc>
            </a:pPr>
            <a:r>
              <a:rPr lang="zh-TW" altLang="en-US" sz="3200" dirty="0" smtClean="0"/>
              <a:t>子</a:t>
            </a:r>
            <a:r>
              <a:rPr lang="zh-TW" altLang="en-US" sz="3200" dirty="0"/>
              <a:t>路問「君子」。子曰</a:t>
            </a:r>
            <a:r>
              <a:rPr lang="en-US" altLang="zh-TW" sz="3200" dirty="0"/>
              <a:t>︰</a:t>
            </a:r>
            <a:r>
              <a:rPr lang="zh-TW" altLang="en-US" sz="3200" dirty="0"/>
              <a:t>「</a:t>
            </a:r>
            <a:r>
              <a:rPr lang="zh-TW" altLang="en-US" sz="3200" dirty="0">
                <a:solidFill>
                  <a:srgbClr val="FF0000"/>
                </a:solidFill>
              </a:rPr>
              <a:t>修己以</a:t>
            </a:r>
            <a:r>
              <a:rPr lang="zh-TW" altLang="en-US" sz="3200" dirty="0" smtClean="0">
                <a:solidFill>
                  <a:srgbClr val="FF0000"/>
                </a:solidFill>
              </a:rPr>
              <a:t>敬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（修身）</a:t>
            </a:r>
            <a:r>
              <a:rPr lang="zh-TW" altLang="en-US" sz="3200" dirty="0" smtClean="0"/>
              <a:t>。</a:t>
            </a:r>
            <a:r>
              <a:rPr lang="zh-TW" altLang="en-US" sz="3200" dirty="0"/>
              <a:t>」曰</a:t>
            </a:r>
            <a:r>
              <a:rPr lang="en-US" altLang="zh-TW" sz="3200" dirty="0"/>
              <a:t>︰</a:t>
            </a:r>
            <a:r>
              <a:rPr lang="zh-TW" altLang="en-US" sz="3200" dirty="0"/>
              <a:t>「如斯而已乎？」曰</a:t>
            </a:r>
            <a:r>
              <a:rPr lang="en-US" altLang="zh-TW" sz="3200" dirty="0"/>
              <a:t>︰</a:t>
            </a:r>
            <a:r>
              <a:rPr lang="zh-TW" altLang="en-US" sz="3200" dirty="0"/>
              <a:t>「</a:t>
            </a:r>
            <a:r>
              <a:rPr lang="zh-TW" altLang="en-US" sz="3200" dirty="0">
                <a:solidFill>
                  <a:srgbClr val="FF0000"/>
                </a:solidFill>
              </a:rPr>
              <a:t>修 己以安</a:t>
            </a:r>
            <a:r>
              <a:rPr lang="zh-TW" altLang="en-US" sz="3200" dirty="0" smtClean="0">
                <a:solidFill>
                  <a:srgbClr val="FF0000"/>
                </a:solidFill>
              </a:rPr>
              <a:t>人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（齊家）</a:t>
            </a:r>
            <a:r>
              <a:rPr lang="zh-TW" altLang="en-US" sz="3200" dirty="0" smtClean="0"/>
              <a:t>。</a:t>
            </a:r>
            <a:r>
              <a:rPr lang="zh-TW" altLang="en-US" sz="3200" dirty="0"/>
              <a:t>」曰</a:t>
            </a:r>
            <a:r>
              <a:rPr lang="en-US" altLang="zh-TW" sz="3200" dirty="0"/>
              <a:t>︰</a:t>
            </a:r>
            <a:r>
              <a:rPr lang="zh-TW" altLang="en-US" sz="3200" dirty="0"/>
              <a:t>「如斯而已乎？」曰</a:t>
            </a:r>
            <a:r>
              <a:rPr lang="en-US" altLang="zh-TW" sz="3200" dirty="0"/>
              <a:t>︰</a:t>
            </a:r>
            <a:r>
              <a:rPr lang="zh-TW" altLang="en-US" sz="3200" dirty="0"/>
              <a:t>「</a:t>
            </a:r>
            <a:r>
              <a:rPr lang="zh-TW" altLang="en-US" sz="3200" dirty="0">
                <a:solidFill>
                  <a:srgbClr val="FF0000"/>
                </a:solidFill>
              </a:rPr>
              <a:t>修己以安</a:t>
            </a:r>
            <a:r>
              <a:rPr lang="zh-TW" altLang="en-US" sz="3200" dirty="0" smtClean="0">
                <a:solidFill>
                  <a:srgbClr val="FF0000"/>
                </a:solidFill>
              </a:rPr>
              <a:t>百姓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（治平）</a:t>
            </a:r>
            <a:r>
              <a:rPr lang="zh-TW" altLang="en-US" sz="3200" dirty="0" smtClean="0"/>
              <a:t>。</a:t>
            </a:r>
            <a:r>
              <a:rPr lang="zh-TW" altLang="en-US" sz="3200" dirty="0"/>
              <a:t>修己以安百姓， 堯舜其猶病諸。」</a:t>
            </a:r>
            <a:r>
              <a:rPr lang="zh-TW" altLang="en-US" sz="3200" dirty="0" smtClean="0"/>
              <a:t>（憲問） </a:t>
            </a:r>
            <a:endParaRPr lang="zh-TW" altLang="en-US" sz="3200" dirty="0"/>
          </a:p>
        </p:txBody>
      </p:sp>
    </p:spTree>
    <p:extLst>
      <p:ext uri="{BB962C8B-B14F-4D97-AF65-F5344CB8AC3E}">
        <p14:creationId xmlns:p14="http://schemas.microsoft.com/office/powerpoint/2010/main" val="216287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solidFill>
                  <a:srgbClr val="FF0000"/>
                </a:solidFill>
              </a:rPr>
              <a:t>三</a:t>
            </a:r>
            <a:r>
              <a:rPr lang="en-US" altLang="zh-TW" dirty="0" smtClean="0">
                <a:solidFill>
                  <a:srgbClr val="FF0000"/>
                </a:solidFill>
              </a:rPr>
              <a:t>.</a:t>
            </a:r>
            <a:r>
              <a:rPr lang="zh-TW" altLang="en-US" dirty="0">
                <a:solidFill>
                  <a:srgbClr val="FF0000"/>
                </a:solidFill>
              </a:rPr>
              <a:t>名不正，則言不順</a:t>
            </a:r>
            <a:r>
              <a:rPr lang="zh-TW" altLang="en-US" dirty="0"/>
              <a:t/>
            </a:r>
            <a:br>
              <a:rPr lang="zh-TW" altLang="en-US" dirty="0"/>
            </a:b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198255" y="1625600"/>
            <a:ext cx="9679709" cy="4285622"/>
          </a:xfrm>
        </p:spPr>
        <p:txBody>
          <a:bodyPr>
            <a:noAutofit/>
          </a:bodyPr>
          <a:lstStyle/>
          <a:p>
            <a:pPr>
              <a:lnSpc>
                <a:spcPts val="4800"/>
              </a:lnSpc>
            </a:pPr>
            <a:r>
              <a:rPr lang="zh-TW" altLang="en-US" sz="3200" dirty="0"/>
              <a:t>子路曰：「衛君待子而為政，子將奚先？」子曰：「必也正名乎！」子路曰：「有是哉？子之迂也！奚其正？」子曰：「</a:t>
            </a:r>
            <a:r>
              <a:rPr lang="zh-TW" altLang="en-US" sz="3200" dirty="0" smtClean="0"/>
              <a:t>野</a:t>
            </a:r>
            <a:r>
              <a:rPr lang="en-US" altLang="zh-TW" sz="28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不達</a:t>
            </a:r>
            <a:r>
              <a:rPr lang="en-US" altLang="zh-TW" sz="28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/>
              <a:t>哉</a:t>
            </a:r>
            <a:r>
              <a:rPr lang="zh-TW" altLang="en-US" sz="3200" dirty="0"/>
              <a:t>，由也！君子於其所不知，蓋闕如也</a:t>
            </a:r>
            <a:r>
              <a:rPr lang="zh-TW" altLang="en-US" sz="3200" dirty="0" smtClean="0"/>
              <a:t>。</a:t>
            </a:r>
            <a:endParaRPr lang="zh-TW" altLang="en-US" sz="3200" dirty="0"/>
          </a:p>
          <a:p>
            <a:pPr>
              <a:lnSpc>
                <a:spcPts val="4800"/>
              </a:lnSpc>
            </a:pPr>
            <a:endParaRPr lang="zh-TW" altLang="en-US" sz="3200" dirty="0"/>
          </a:p>
        </p:txBody>
      </p:sp>
    </p:spTree>
    <p:extLst>
      <p:ext uri="{BB962C8B-B14F-4D97-AF65-F5344CB8AC3E}">
        <p14:creationId xmlns:p14="http://schemas.microsoft.com/office/powerpoint/2010/main" val="1240436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953158" y="805468"/>
            <a:ext cx="9679709" cy="4285622"/>
          </a:xfrm>
        </p:spPr>
        <p:txBody>
          <a:bodyPr>
            <a:noAutofit/>
          </a:bodyPr>
          <a:lstStyle/>
          <a:p>
            <a:pPr>
              <a:lnSpc>
                <a:spcPts val="4800"/>
              </a:lnSpc>
            </a:pPr>
            <a:r>
              <a:rPr lang="zh-TW" altLang="en-US" sz="3200" dirty="0" smtClean="0">
                <a:solidFill>
                  <a:srgbClr val="FF0000"/>
                </a:solidFill>
              </a:rPr>
              <a:t>名</a:t>
            </a:r>
            <a:r>
              <a:rPr lang="zh-TW" altLang="en-US" sz="3200" dirty="0">
                <a:solidFill>
                  <a:srgbClr val="FF0000"/>
                </a:solidFill>
              </a:rPr>
              <a:t>不正，則言不順</a:t>
            </a:r>
            <a:r>
              <a:rPr lang="zh-TW" altLang="en-US" sz="3200" dirty="0"/>
              <a:t>；言不順，則事不成；事不成，則禮樂不興；禮樂不興，則刑罰不中；刑罰不中，則民無所措手足。</a:t>
            </a:r>
            <a:r>
              <a:rPr lang="zh-TW" altLang="en-US" sz="3200" dirty="0">
                <a:solidFill>
                  <a:srgbClr val="FF0000"/>
                </a:solidFill>
              </a:rPr>
              <a:t>故君子名之必可言也，言之必可行也。君子於其言，無所茍而已矣！</a:t>
            </a:r>
            <a:r>
              <a:rPr lang="zh-TW" altLang="en-US" sz="3200" dirty="0"/>
              <a:t>」</a:t>
            </a:r>
            <a:r>
              <a:rPr lang="zh-TW" altLang="en-US" sz="3200" dirty="0" smtClean="0"/>
              <a:t>（子路）</a:t>
            </a:r>
            <a:endParaRPr lang="zh-TW" altLang="en-US" sz="3200" dirty="0"/>
          </a:p>
          <a:p>
            <a:pPr>
              <a:lnSpc>
                <a:spcPts val="4800"/>
              </a:lnSpc>
            </a:pPr>
            <a:endParaRPr lang="zh-TW" altLang="en-US" sz="3200" dirty="0"/>
          </a:p>
          <a:p>
            <a:pPr>
              <a:lnSpc>
                <a:spcPts val="4800"/>
              </a:lnSpc>
            </a:pPr>
            <a:endParaRPr lang="zh-TW" altLang="en-US" sz="3200" dirty="0"/>
          </a:p>
        </p:txBody>
      </p:sp>
    </p:spTree>
    <p:extLst>
      <p:ext uri="{BB962C8B-B14F-4D97-AF65-F5344CB8AC3E}">
        <p14:creationId xmlns:p14="http://schemas.microsoft.com/office/powerpoint/2010/main" val="2890016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/>
          </p:nvPr>
        </p:nvGraphicFramePr>
        <p:xfrm>
          <a:off x="2589213" y="2133600"/>
          <a:ext cx="8915400" cy="37782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圓角矩形圖說文字 5"/>
          <p:cNvSpPr/>
          <p:nvPr/>
        </p:nvSpPr>
        <p:spPr>
          <a:xfrm rot="10800000">
            <a:off x="5879976" y="2420888"/>
            <a:ext cx="2304256" cy="1152128"/>
          </a:xfrm>
          <a:prstGeom prst="wedgeRoundRectCallout">
            <a:avLst>
              <a:gd name="adj1" fmla="val -35654"/>
              <a:gd name="adj2" fmla="val 108399"/>
              <a:gd name="adj3" fmla="val 16667"/>
            </a:avLst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圓角矩形 7"/>
          <p:cNvSpPr/>
          <p:nvPr/>
        </p:nvSpPr>
        <p:spPr>
          <a:xfrm>
            <a:off x="6888088" y="404664"/>
            <a:ext cx="2160240" cy="1152128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dirty="0"/>
              <a:t>晉趙鞅納蒯</a:t>
            </a:r>
            <a:r>
              <a:rPr lang="zh-TW" altLang="en-US" sz="3200" dirty="0" smtClean="0"/>
              <a:t>聵于</a:t>
            </a:r>
            <a:r>
              <a:rPr lang="zh-TW" altLang="en-US" sz="3200" dirty="0"/>
              <a:t>戚</a:t>
            </a:r>
          </a:p>
        </p:txBody>
      </p:sp>
      <p:sp>
        <p:nvSpPr>
          <p:cNvPr id="9" name="文字方塊 8"/>
          <p:cNvSpPr txBox="1"/>
          <p:nvPr/>
        </p:nvSpPr>
        <p:spPr>
          <a:xfrm>
            <a:off x="1919536" y="718968"/>
            <a:ext cx="460851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《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講要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》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：後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儒注疏，恒謂父子爭國，二者皆譏之。其實聵、輒皆是受人挾制而然。</a:t>
            </a:r>
          </a:p>
        </p:txBody>
      </p:sp>
    </p:spTree>
    <p:extLst>
      <p:ext uri="{BB962C8B-B14F-4D97-AF65-F5344CB8AC3E}">
        <p14:creationId xmlns:p14="http://schemas.microsoft.com/office/powerpoint/2010/main" val="3518043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06315209"/>
              </p:ext>
            </p:extLst>
          </p:nvPr>
        </p:nvGraphicFramePr>
        <p:xfrm>
          <a:off x="2533794" y="73891"/>
          <a:ext cx="8915400" cy="64053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34004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75456119"/>
              </p:ext>
            </p:extLst>
          </p:nvPr>
        </p:nvGraphicFramePr>
        <p:xfrm>
          <a:off x="2533794" y="73891"/>
          <a:ext cx="8915400" cy="64053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273069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87526226"/>
              </p:ext>
            </p:extLst>
          </p:nvPr>
        </p:nvGraphicFramePr>
        <p:xfrm>
          <a:off x="2533794" y="73891"/>
          <a:ext cx="8915400" cy="64053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967874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春秋形勢圖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2"/>
          <a:srcRect b="6631"/>
          <a:stretch/>
        </p:blipFill>
        <p:spPr>
          <a:xfrm>
            <a:off x="2419060" y="1336688"/>
            <a:ext cx="9085552" cy="5521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1250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2"/>
          <a:srcRect l="34980" t="4260" r="15613" b="37793"/>
          <a:stretch/>
        </p:blipFill>
        <p:spPr>
          <a:xfrm>
            <a:off x="2969057" y="393201"/>
            <a:ext cx="8155709" cy="6225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9044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89212" y="951345"/>
            <a:ext cx="8915400" cy="4959877"/>
          </a:xfrm>
        </p:spPr>
        <p:txBody>
          <a:bodyPr>
            <a:normAutofit/>
          </a:bodyPr>
          <a:lstStyle/>
          <a:p>
            <a:pPr>
              <a:lnSpc>
                <a:spcPts val="5000"/>
              </a:lnSpc>
            </a:pPr>
            <a:r>
              <a:rPr lang="zh-TW" altLang="en-US" sz="3200" dirty="0"/>
              <a:t>齊景公問政於孔子。孔子對曰：「</a:t>
            </a:r>
            <a:r>
              <a:rPr lang="zh-TW" altLang="en-US" sz="3200" dirty="0">
                <a:solidFill>
                  <a:srgbClr val="FF0000"/>
                </a:solidFill>
              </a:rPr>
              <a:t>君，君；臣，臣；父，父；子，子</a:t>
            </a:r>
            <a:r>
              <a:rPr lang="zh-TW" altLang="en-US" sz="3200" dirty="0"/>
              <a:t>。」公曰：「善哉！信如君不君，臣不臣，父不父，子不子，雖有粟，吾得而食諸？」</a:t>
            </a:r>
            <a:r>
              <a:rPr lang="zh-TW" altLang="en-US" sz="3200" dirty="0" smtClean="0"/>
              <a:t>（顏淵）</a:t>
            </a:r>
            <a:endParaRPr lang="en-US" altLang="zh-TW" sz="3200" dirty="0" smtClean="0"/>
          </a:p>
          <a:p>
            <a:pPr lvl="1">
              <a:lnSpc>
                <a:spcPts val="5000"/>
              </a:lnSpc>
            </a:pPr>
            <a:r>
              <a:rPr lang="en-US" altLang="zh-TW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《</a:t>
            </a: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集注</a:t>
            </a:r>
            <a:r>
              <a:rPr lang="en-US" altLang="zh-TW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》</a:t>
            </a:r>
            <a:r>
              <a:rPr lang="zh-TW" altLang="en-US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：是時景公失政，而大夫陳氏厚施於國。景公又多內</a:t>
            </a: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嬖</a:t>
            </a:r>
            <a:r>
              <a:rPr lang="en-US" altLang="zh-TW" sz="3000" dirty="0">
                <a:latin typeface="新細明體" panose="02020500000000000000" pitchFamily="18" charset="-120"/>
                <a:ea typeface="新細明體" panose="02020500000000000000" pitchFamily="18" charset="-120"/>
              </a:rPr>
              <a:t>(</a:t>
            </a:r>
            <a:r>
              <a:rPr lang="en-US" altLang="zh-TW" sz="3000" dirty="0" err="1" smtClean="0">
                <a:latin typeface="新細明體" panose="02020500000000000000" pitchFamily="18" charset="-120"/>
                <a:ea typeface="新細明體" panose="02020500000000000000" pitchFamily="18" charset="-120"/>
              </a:rPr>
              <a:t>bì</a:t>
            </a:r>
            <a:r>
              <a:rPr lang="zh-TW" altLang="en-US" sz="3000" dirty="0" smtClean="0">
                <a:latin typeface="新細明體" panose="02020500000000000000" pitchFamily="18" charset="-120"/>
                <a:ea typeface="新細明體" panose="02020500000000000000" pitchFamily="18" charset="-120"/>
              </a:rPr>
              <a:t>，寵</a:t>
            </a:r>
            <a:r>
              <a:rPr lang="en-US" altLang="zh-TW" sz="3000" dirty="0" smtClean="0">
                <a:latin typeface="新細明體" panose="02020500000000000000" pitchFamily="18" charset="-120"/>
                <a:ea typeface="新細明體" panose="02020500000000000000" pitchFamily="18" charset="-120"/>
              </a:rPr>
              <a:t>)</a:t>
            </a: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</a:t>
            </a:r>
            <a:r>
              <a:rPr lang="zh-TW" altLang="en-US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而不立太子。其君臣父子之間，皆失其道，故夫子告之以此。</a:t>
            </a:r>
          </a:p>
        </p:txBody>
      </p:sp>
    </p:spTree>
    <p:extLst>
      <p:ext uri="{BB962C8B-B14F-4D97-AF65-F5344CB8AC3E}">
        <p14:creationId xmlns:p14="http://schemas.microsoft.com/office/powerpoint/2010/main" val="1443503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644073" y="711200"/>
            <a:ext cx="10211521" cy="5831002"/>
          </a:xfrm>
        </p:spPr>
        <p:txBody>
          <a:bodyPr>
            <a:noAutofit/>
          </a:bodyPr>
          <a:lstStyle/>
          <a:p>
            <a:r>
              <a:rPr lang="zh-TW" altLang="en-US" sz="3200" dirty="0" smtClean="0"/>
              <a:t>子</a:t>
            </a:r>
            <a:r>
              <a:rPr lang="zh-TW" altLang="en-US" sz="3200" dirty="0"/>
              <a:t>曰：「</a:t>
            </a:r>
            <a:r>
              <a:rPr lang="zh-TW" altLang="en-US" sz="3200" dirty="0">
                <a:solidFill>
                  <a:srgbClr val="FF0000"/>
                </a:solidFill>
              </a:rPr>
              <a:t>不在其位，不謀其政</a:t>
            </a:r>
            <a:r>
              <a:rPr lang="zh-TW" altLang="en-US" sz="3200" dirty="0"/>
              <a:t>。</a:t>
            </a:r>
            <a:r>
              <a:rPr lang="zh-TW" altLang="en-US" sz="3200" dirty="0" smtClean="0"/>
              <a:t>」曾</a:t>
            </a:r>
            <a:r>
              <a:rPr lang="zh-TW" altLang="en-US" sz="3200" dirty="0"/>
              <a:t>子曰：「君子思不出其位。」</a:t>
            </a:r>
            <a:r>
              <a:rPr lang="zh-TW" altLang="en-US" sz="3200" dirty="0" smtClean="0"/>
              <a:t>（憲問）</a:t>
            </a:r>
            <a:endParaRPr lang="en-US" altLang="zh-TW" sz="3200" dirty="0" smtClean="0"/>
          </a:p>
          <a:p>
            <a:pPr lvl="1"/>
            <a:r>
              <a:rPr lang="zh-TW" altLang="en-US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位是職位，或泛指地位。政是政事，也可泛指他人所辦的事情。孔子教人，不在其位，就不要籌謀其事，免得干涉他人的職責。</a:t>
            </a:r>
          </a:p>
          <a:p>
            <a:pPr lvl="1"/>
            <a:r>
              <a:rPr lang="zh-TW" altLang="en-US" sz="30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君子</a:t>
            </a:r>
            <a:r>
              <a:rPr lang="zh-TW" altLang="en-US" sz="30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思不出其</a:t>
            </a:r>
            <a:r>
              <a:rPr lang="zh-TW" altLang="en-US" sz="30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位</a:t>
            </a:r>
            <a:r>
              <a:rPr lang="en-US" altLang="zh-TW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周</a:t>
            </a:r>
            <a:r>
              <a:rPr lang="zh-TW" altLang="en-US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易艮卦象辭，曾子引來解釋孔子以上兩句話。不出其位，是安守本分的意思。</a:t>
            </a:r>
          </a:p>
          <a:p>
            <a:pPr lvl="1"/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朱</a:t>
            </a:r>
            <a:r>
              <a:rPr lang="zh-TW" altLang="en-US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注把上下兩節分為兩章，並以不在其位兩句已見泰伯篇，此處算是重出。毛奇齡論語稽求篇認為不妥，因為曾子引艮卦象辭，本為證明孔子之語，如另作一章，便不解何意。</a:t>
            </a:r>
          </a:p>
        </p:txBody>
      </p:sp>
    </p:spTree>
    <p:extLst>
      <p:ext uri="{BB962C8B-B14F-4D97-AF65-F5344CB8AC3E}">
        <p14:creationId xmlns:p14="http://schemas.microsoft.com/office/powerpoint/2010/main" val="33013937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89212" y="655782"/>
            <a:ext cx="9297988" cy="5255440"/>
          </a:xfrm>
        </p:spPr>
        <p:txBody>
          <a:bodyPr>
            <a:normAutofit/>
          </a:bodyPr>
          <a:lstStyle/>
          <a:p>
            <a:pPr>
              <a:lnSpc>
                <a:spcPts val="4800"/>
              </a:lnSpc>
            </a:pPr>
            <a:r>
              <a:rPr lang="zh-TW" altLang="en-US" sz="3200" dirty="0"/>
              <a:t>孔子曰：「</a:t>
            </a:r>
            <a:r>
              <a:rPr lang="zh-TW" altLang="en-US" sz="3200" dirty="0">
                <a:solidFill>
                  <a:srgbClr val="FF0000"/>
                </a:solidFill>
              </a:rPr>
              <a:t>天下有道，則禮樂征伐，自天子出</a:t>
            </a:r>
            <a:r>
              <a:rPr lang="zh-TW" altLang="en-US" sz="3200" dirty="0"/>
              <a:t>；天下無道，則禮樂征伐，</a:t>
            </a:r>
            <a:r>
              <a:rPr lang="zh-TW" altLang="en-US" sz="3200" b="1" dirty="0"/>
              <a:t>自諸侯出</a:t>
            </a:r>
            <a:r>
              <a:rPr lang="zh-TW" altLang="en-US" sz="3200" dirty="0"/>
              <a:t>；自諸侯出，蓋十</a:t>
            </a:r>
            <a:r>
              <a:rPr lang="zh-TW" altLang="en-US" sz="3200" dirty="0" smtClean="0"/>
              <a:t>世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代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/>
              <a:t>希</a:t>
            </a:r>
            <a:r>
              <a:rPr lang="zh-TW" altLang="en-US" sz="3200" dirty="0"/>
              <a:t>不失矣；</a:t>
            </a:r>
            <a:r>
              <a:rPr lang="zh-TW" altLang="en-US" sz="3200" b="1" dirty="0"/>
              <a:t>自大夫出</a:t>
            </a:r>
            <a:r>
              <a:rPr lang="zh-TW" altLang="en-US" sz="3200" dirty="0"/>
              <a:t>，五世希不失矣；陪臣執國命，三世希不失矣。</a:t>
            </a:r>
            <a:r>
              <a:rPr lang="zh-TW" altLang="en-US" sz="3200" u="sng" dirty="0"/>
              <a:t>天下有道，則政不在</a:t>
            </a:r>
            <a:r>
              <a:rPr lang="zh-TW" altLang="en-US" sz="3200" u="sng" dirty="0" smtClean="0"/>
              <a:t>大夫</a:t>
            </a:r>
            <a:r>
              <a:rPr lang="zh-TW" altLang="en-US" sz="3200" u="sng" dirty="0"/>
              <a:t>；天下有道，則庶人不議</a:t>
            </a:r>
            <a:r>
              <a:rPr lang="zh-TW" altLang="en-US" sz="3200" dirty="0"/>
              <a:t>。」</a:t>
            </a:r>
            <a:r>
              <a:rPr lang="zh-TW" altLang="en-US" sz="3200" dirty="0" smtClean="0"/>
              <a:t>（季</a:t>
            </a:r>
            <a:r>
              <a:rPr lang="zh-TW" altLang="en-US" sz="3200" dirty="0"/>
              <a:t>氏</a:t>
            </a:r>
            <a:r>
              <a:rPr lang="zh-TW" altLang="en-US" sz="3200" dirty="0" smtClean="0"/>
              <a:t>）</a:t>
            </a:r>
            <a:endParaRPr lang="en-US" altLang="zh-TW" sz="3200" dirty="0" smtClean="0"/>
          </a:p>
          <a:p>
            <a:pPr lvl="1">
              <a:lnSpc>
                <a:spcPts val="4800"/>
              </a:lnSpc>
            </a:pP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禮樂：文治；</a:t>
            </a:r>
            <a:endParaRPr lang="en-US" altLang="zh-TW" sz="3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>
              <a:lnSpc>
                <a:spcPts val="4800"/>
              </a:lnSpc>
            </a:pP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征伐：武功。</a:t>
            </a:r>
            <a:endParaRPr lang="zh-TW" altLang="en-US" sz="3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206845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951349" y="624110"/>
            <a:ext cx="9553264" cy="1280890"/>
          </a:xfrm>
        </p:spPr>
        <p:txBody>
          <a:bodyPr/>
          <a:lstStyle/>
          <a:p>
            <a:r>
              <a:rPr lang="zh-TW" altLang="en-US" dirty="0"/>
              <a:t>子曰：「君子疾沒世而名不</a:t>
            </a:r>
            <a:r>
              <a:rPr lang="zh-TW" altLang="en-US" dirty="0" smtClean="0">
                <a:solidFill>
                  <a:srgbClr val="FF0000"/>
                </a:solidFill>
              </a:rPr>
              <a:t>稱</a:t>
            </a:r>
            <a:r>
              <a:rPr lang="en-US" altLang="zh-TW" sz="28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en-US" altLang="zh-TW" sz="2800" dirty="0" err="1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chēng</a:t>
            </a:r>
            <a:r>
              <a:rPr lang="en-US" altLang="zh-TW" sz="28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lang="en-US" altLang="zh-TW" sz="2800" dirty="0" err="1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chèn</a:t>
            </a:r>
            <a:r>
              <a:rPr lang="en-US" altLang="zh-TW" sz="28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)</a:t>
            </a:r>
            <a:r>
              <a:rPr lang="zh-TW" altLang="en-US" dirty="0" smtClean="0"/>
              <a:t>焉</a:t>
            </a:r>
            <a:r>
              <a:rPr lang="zh-TW" altLang="en-US" dirty="0"/>
              <a:t>。」</a:t>
            </a:r>
            <a:r>
              <a:rPr lang="zh-TW" altLang="en-US" sz="2800" dirty="0" smtClean="0"/>
              <a:t>（衛靈公）</a:t>
            </a:r>
            <a:endParaRPr lang="zh-TW" altLang="en-US" sz="2800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616364" y="1809946"/>
            <a:ext cx="10280072" cy="4751110"/>
          </a:xfrm>
        </p:spPr>
        <p:txBody>
          <a:bodyPr>
            <a:normAutofit/>
          </a:bodyPr>
          <a:lstStyle/>
          <a:p>
            <a:pPr>
              <a:lnSpc>
                <a:spcPts val="5000"/>
              </a:lnSpc>
            </a:pP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疾字與病字相同，憂慮之意。沒世，當沒身講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。君子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憂慮，終其身，沒有名譽給人</a:t>
            </a:r>
            <a:r>
              <a:rPr lang="zh-TW" altLang="en-US" sz="3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稱揚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。君子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有名，必有其實，疾沒世而名不稱，意思是疾沒世而無實際善行可稱。</a:t>
            </a:r>
          </a:p>
          <a:p>
            <a:pPr>
              <a:lnSpc>
                <a:spcPts val="5000"/>
              </a:lnSpc>
            </a:pP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俞樾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曲園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)《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群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經平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議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》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說，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周書謚法篇：「大行受大名，細行受細名」，如果細行而受大名，便是名實不</a:t>
            </a:r>
            <a:r>
              <a:rPr lang="zh-TW" altLang="en-US" sz="3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相稱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。此說，稱字讀去聲。浪得虛名，君子引以為疾。此說也好。王陽明傳習錄即主張稱字當去聲讀。</a:t>
            </a:r>
          </a:p>
        </p:txBody>
      </p:sp>
    </p:spTree>
    <p:extLst>
      <p:ext uri="{BB962C8B-B14F-4D97-AF65-F5344CB8AC3E}">
        <p14:creationId xmlns:p14="http://schemas.microsoft.com/office/powerpoint/2010/main" val="26869348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410103" y="1435160"/>
            <a:ext cx="8915400" cy="5107658"/>
          </a:xfrm>
        </p:spPr>
        <p:txBody>
          <a:bodyPr>
            <a:noAutofit/>
          </a:bodyPr>
          <a:lstStyle/>
          <a:p>
            <a:pPr>
              <a:lnSpc>
                <a:spcPts val="5000"/>
              </a:lnSpc>
            </a:pPr>
            <a:r>
              <a:rPr lang="zh-TW" altLang="en-US" sz="3200" dirty="0"/>
              <a:t>子張</a:t>
            </a:r>
            <a:r>
              <a:rPr lang="zh-TW" altLang="en-US" sz="3200" dirty="0" smtClean="0"/>
              <a:t>問：</a:t>
            </a:r>
            <a:r>
              <a:rPr lang="zh-TW" altLang="en-US" sz="3200" dirty="0"/>
              <a:t>「士何如斯可謂之達矣？」子曰：「何哉？爾所謂達者！」子張對曰：「在邦必聞，在家必聞。」子曰：「</a:t>
            </a:r>
            <a:r>
              <a:rPr lang="zh-TW" altLang="en-US" sz="3200" dirty="0">
                <a:solidFill>
                  <a:srgbClr val="FF0000"/>
                </a:solidFill>
              </a:rPr>
              <a:t>是聞也，非達也</a:t>
            </a:r>
            <a:r>
              <a:rPr lang="zh-TW" altLang="en-US" sz="3200" dirty="0"/>
              <a:t>。夫達也者：</a:t>
            </a:r>
            <a:r>
              <a:rPr lang="zh-TW" altLang="en-US" sz="3200" dirty="0">
                <a:solidFill>
                  <a:srgbClr val="FF0000"/>
                </a:solidFill>
              </a:rPr>
              <a:t>質直而好義，察言而觀色，慮以下人；</a:t>
            </a:r>
            <a:r>
              <a:rPr lang="zh-TW" altLang="en-US" sz="3200" dirty="0"/>
              <a:t>在邦必達，在家必達。夫聞也者：</a:t>
            </a:r>
            <a:r>
              <a:rPr lang="zh-TW" altLang="en-US" sz="3200" dirty="0">
                <a:solidFill>
                  <a:srgbClr val="FF0000"/>
                </a:solidFill>
              </a:rPr>
              <a:t>色取仁而行違，居之不疑</a:t>
            </a:r>
            <a:r>
              <a:rPr lang="zh-TW" altLang="en-US" sz="3200" dirty="0"/>
              <a:t>；在邦必聞，在家必聞。」</a:t>
            </a:r>
            <a:r>
              <a:rPr lang="zh-TW" altLang="en-US" sz="3200" dirty="0" smtClean="0"/>
              <a:t>（顏淵）</a:t>
            </a:r>
            <a:endParaRPr lang="zh-TW" altLang="en-US" sz="3200" dirty="0"/>
          </a:p>
        </p:txBody>
      </p:sp>
      <p:sp>
        <p:nvSpPr>
          <p:cNvPr id="4" name="標題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zh-TW" altLang="en-US" dirty="0" smtClean="0">
                <a:solidFill>
                  <a:srgbClr val="FF0000"/>
                </a:solidFill>
              </a:rPr>
              <a:t>名</a:t>
            </a:r>
            <a:r>
              <a:rPr lang="zh-TW" altLang="en-US" dirty="0">
                <a:solidFill>
                  <a:srgbClr val="FF0000"/>
                </a:solidFill>
              </a:rPr>
              <a:t>實</a:t>
            </a:r>
            <a:r>
              <a:rPr lang="zh-TW" altLang="en-US" dirty="0" smtClean="0">
                <a:solidFill>
                  <a:srgbClr val="FF0000"/>
                </a:solidFill>
              </a:rPr>
              <a:t>不符</a:t>
            </a:r>
            <a:endParaRPr lang="zh-TW" alt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3089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在邦必聞，在家必聞。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89212" y="1653309"/>
            <a:ext cx="8915400" cy="4257913"/>
          </a:xfrm>
        </p:spPr>
        <p:txBody>
          <a:bodyPr>
            <a:normAutofit/>
          </a:bodyPr>
          <a:lstStyle/>
          <a:p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鄭康成注：「言士之所在皆能有名譽。」</a:t>
            </a:r>
          </a:p>
          <a:p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即在邦國做事，一國之人必聞其名，在大夫之家做事，大夫全家之人必聞其名。</a:t>
            </a:r>
          </a:p>
        </p:txBody>
      </p:sp>
    </p:spTree>
    <p:extLst>
      <p:ext uri="{BB962C8B-B14F-4D97-AF65-F5344CB8AC3E}">
        <p14:creationId xmlns:p14="http://schemas.microsoft.com/office/powerpoint/2010/main" val="4243262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/>
          </p:nvPr>
        </p:nvGraphicFramePr>
        <p:xfrm>
          <a:off x="2219758" y="877454"/>
          <a:ext cx="8915400" cy="51908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496027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89212" y="831273"/>
            <a:ext cx="8915400" cy="5079949"/>
          </a:xfrm>
        </p:spPr>
        <p:txBody>
          <a:bodyPr/>
          <a:lstStyle/>
          <a:p>
            <a:pPr>
              <a:lnSpc>
                <a:spcPts val="5000"/>
              </a:lnSpc>
            </a:pPr>
            <a:r>
              <a:rPr lang="zh-TW" altLang="en-US" sz="3200" dirty="0"/>
              <a:t>孔子謂季氏，「八佾舞於庭，是可忍也，孰不可忍也？」</a:t>
            </a:r>
            <a:r>
              <a:rPr lang="zh-TW" altLang="en-US" sz="3200" dirty="0" smtClean="0"/>
              <a:t>（八</a:t>
            </a:r>
            <a:r>
              <a:rPr lang="zh-TW" altLang="en-US" sz="3200" dirty="0"/>
              <a:t>佾</a:t>
            </a:r>
            <a:r>
              <a:rPr lang="zh-TW" altLang="en-US" sz="3200" dirty="0" smtClean="0"/>
              <a:t>）</a:t>
            </a:r>
            <a:endParaRPr lang="en-US" altLang="zh-TW" dirty="0"/>
          </a:p>
          <a:p>
            <a:pPr>
              <a:lnSpc>
                <a:spcPts val="5000"/>
              </a:lnSpc>
            </a:pP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佾：列也。</a:t>
            </a:r>
            <a:endParaRPr lang="en-US" altLang="zh-TW" sz="32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ts val="5000"/>
              </a:lnSpc>
            </a:pP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左傳：「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天子用八，諸侯用六，大夫四，士二。夫舞所以節八音，而行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八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方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風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」</a:t>
            </a:r>
            <a:endParaRPr lang="en-US" altLang="zh-TW" sz="32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ts val="5000"/>
              </a:lnSpc>
            </a:pP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祭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孔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詩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歌生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樂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樂生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舞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佾生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7783938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73210" y="447040"/>
            <a:ext cx="9761590" cy="5840685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9052560" y="5169542"/>
            <a:ext cx="2133600" cy="74168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dirty="0" smtClean="0"/>
              <a:t>八佾舞</a:t>
            </a:r>
            <a:endParaRPr lang="zh-TW" altLang="en-US" sz="3200" dirty="0"/>
          </a:p>
        </p:txBody>
      </p:sp>
    </p:spTree>
    <p:extLst>
      <p:ext uri="{BB962C8B-B14F-4D97-AF65-F5344CB8AC3E}">
        <p14:creationId xmlns:p14="http://schemas.microsoft.com/office/powerpoint/2010/main" val="3481311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1255803" y="524502"/>
            <a:ext cx="702518" cy="1280890"/>
          </a:xfrm>
        </p:spPr>
        <p:txBody>
          <a:bodyPr>
            <a:normAutofit fontScale="90000"/>
          </a:bodyPr>
          <a:lstStyle/>
          <a:p>
            <a:r>
              <a:rPr lang="zh-TW" altLang="en-US" dirty="0" smtClean="0"/>
              <a:t>六佾舞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7932" y="677267"/>
            <a:ext cx="8312468" cy="55433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9283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298062" y="331879"/>
            <a:ext cx="8911687" cy="1280890"/>
          </a:xfrm>
        </p:spPr>
        <p:txBody>
          <a:bodyPr/>
          <a:lstStyle/>
          <a:p>
            <a:r>
              <a:rPr lang="zh-TW" altLang="en-US" dirty="0" smtClean="0">
                <a:solidFill>
                  <a:srgbClr val="FF0000"/>
                </a:solidFill>
              </a:rPr>
              <a:t>歌生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8062" y="972324"/>
            <a:ext cx="8480219" cy="56520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5045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989609" y="324748"/>
            <a:ext cx="8911687" cy="1280890"/>
          </a:xfrm>
        </p:spPr>
        <p:txBody>
          <a:bodyPr/>
          <a:lstStyle/>
          <a:p>
            <a:r>
              <a:rPr lang="zh-TW" altLang="en-US" dirty="0" smtClean="0">
                <a:solidFill>
                  <a:srgbClr val="FF0000"/>
                </a:solidFill>
              </a:rPr>
              <a:t>樂生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98103" y="1196898"/>
            <a:ext cx="8478608" cy="5651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5196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807522" y="1470581"/>
            <a:ext cx="5975983" cy="758556"/>
          </a:xfrm>
        </p:spPr>
        <p:txBody>
          <a:bodyPr>
            <a:normAutofit/>
          </a:bodyPr>
          <a:lstStyle/>
          <a:p>
            <a:r>
              <a:rPr lang="zh-TW" altLang="en-US" sz="3200" dirty="0" smtClean="0"/>
              <a:t>敔：聞樂止，打三下，刷三下。</a:t>
            </a:r>
            <a:endParaRPr lang="zh-TW" altLang="en-US" sz="3200" dirty="0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464601" y="1685278"/>
            <a:ext cx="4736073" cy="3156612"/>
          </a:xfr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70862" y="2873727"/>
            <a:ext cx="4902922" cy="27578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940560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89212" y="831273"/>
            <a:ext cx="8915400" cy="5079949"/>
          </a:xfrm>
        </p:spPr>
        <p:txBody>
          <a:bodyPr/>
          <a:lstStyle/>
          <a:p>
            <a:pPr>
              <a:lnSpc>
                <a:spcPts val="5000"/>
              </a:lnSpc>
            </a:pPr>
            <a:r>
              <a:rPr lang="zh-TW" altLang="en-US" sz="3200" dirty="0" smtClean="0"/>
              <a:t>三</a:t>
            </a:r>
            <a:r>
              <a:rPr lang="zh-TW" altLang="en-US" sz="3200" dirty="0"/>
              <a:t>家者以</a:t>
            </a:r>
            <a:r>
              <a:rPr lang="zh-TW" altLang="en-US" sz="3200" dirty="0">
                <a:solidFill>
                  <a:srgbClr val="FF0000"/>
                </a:solidFill>
              </a:rPr>
              <a:t>雍徹</a:t>
            </a:r>
            <a:r>
              <a:rPr lang="zh-TW" altLang="en-US" sz="3200" dirty="0"/>
              <a:t>。子曰：「</a:t>
            </a:r>
            <a:r>
              <a:rPr lang="en-US" altLang="zh-TW" sz="3200" dirty="0"/>
              <a:t>『</a:t>
            </a:r>
            <a:r>
              <a:rPr lang="zh-TW" altLang="en-US" sz="3200" dirty="0">
                <a:solidFill>
                  <a:srgbClr val="FF0000"/>
                </a:solidFill>
              </a:rPr>
              <a:t>相維辟公，天子穆穆</a:t>
            </a:r>
            <a:r>
              <a:rPr lang="en-US" altLang="zh-TW" sz="3200" dirty="0"/>
              <a:t>』</a:t>
            </a:r>
            <a:r>
              <a:rPr lang="zh-TW" altLang="en-US" sz="3200" dirty="0"/>
              <a:t>，奚取於三家之堂？」</a:t>
            </a:r>
            <a:r>
              <a:rPr lang="zh-TW" altLang="en-US" sz="3200" dirty="0" smtClean="0"/>
              <a:t>（八佾）</a:t>
            </a:r>
            <a:endParaRPr lang="en-US" altLang="zh-TW" sz="3200" dirty="0" smtClean="0"/>
          </a:p>
          <a:p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三家：謂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仲孫、叔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孫、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季孫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32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雍：詩經作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雝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，詩經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周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頌，臣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工之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什。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徹，通作撤。天子祭宗廟，禮成時，歌此雍詩以撤祭饌，今三家祭祖，亦以雍詩歌之而撤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32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0971123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111604" y="761999"/>
            <a:ext cx="9393008" cy="5657273"/>
          </a:xfrm>
        </p:spPr>
        <p:txBody>
          <a:bodyPr>
            <a:normAutofit/>
          </a:bodyPr>
          <a:lstStyle/>
          <a:p>
            <a:pPr>
              <a:lnSpc>
                <a:spcPts val="4800"/>
              </a:lnSpc>
            </a:pPr>
            <a:r>
              <a:rPr lang="zh-TW" altLang="en-US" sz="3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相維辟公，天子穆</a:t>
            </a:r>
            <a:r>
              <a:rPr lang="zh-TW" altLang="en-US" sz="32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穆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：是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&lt;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雍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&gt;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篇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中的兩句詩文。孔子引之，以譏評三家之非。相，是助義。維，是語助辭。包咸注：「辟公，謂諸侯及二王之後。穆穆，天子之容貌。」包注，辟為諸侯，公為夏殷二王之後。夏王之後是杞，殷王之後是宋。穆穆，是形容天子溫和肅敬之貌。相維辟公，是說來此助祭者，乃各國的君主，以及夏殷二王之後裔。天子穆穆，是說天子在主祭時那樣溫和而又肅敬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121287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89212" y="761999"/>
            <a:ext cx="8915400" cy="5657273"/>
          </a:xfrm>
        </p:spPr>
        <p:txBody>
          <a:bodyPr>
            <a:normAutofit/>
          </a:bodyPr>
          <a:lstStyle/>
          <a:p>
            <a:pPr>
              <a:lnSpc>
                <a:spcPts val="4800"/>
              </a:lnSpc>
            </a:pP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此讚祭祀雖畢，而莊敬如初，所以禮成撤祭。這是天子祭宗廟唱詩以徹。然而三家祭祖，有諸侯及二王之後來陪祭乎，主祭者是天子乎。既然皆不是，則唱此詩於三家之堂，究竟有何取義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耶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773153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152073" y="762000"/>
            <a:ext cx="9352539" cy="5149222"/>
          </a:xfrm>
        </p:spPr>
        <p:txBody>
          <a:bodyPr>
            <a:normAutofit/>
          </a:bodyPr>
          <a:lstStyle/>
          <a:p>
            <a:r>
              <a:rPr lang="zh-TW" altLang="en-US" sz="32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三</a:t>
            </a:r>
            <a:r>
              <a:rPr lang="zh-TW" altLang="en-US" sz="3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家之</a:t>
            </a:r>
            <a:r>
              <a:rPr lang="zh-TW" altLang="en-US" sz="32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堂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：季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孫氏所立的桓公廟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32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據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左傳莊公三十二年杜預注，慶父、叔牙，是同母兄弟，為</a:t>
            </a:r>
            <a:r>
              <a:rPr lang="zh-TW" altLang="en-US" sz="3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桓公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的庶子。桓公嫡長子同，與季友是同母兄弟，同繼承君位，為</a:t>
            </a:r>
            <a:r>
              <a:rPr lang="zh-TW" altLang="en-US" sz="3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莊公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。故季友的子孫，在三家卿大夫中，為嫡次子的後裔。依周代宗法，季氏可假別子為宗之義，而立桓公廟於其家，以為大宗，令小宗的孟孫叔孫宗之。</a:t>
            </a:r>
          </a:p>
        </p:txBody>
      </p:sp>
    </p:spTree>
    <p:extLst>
      <p:ext uri="{BB962C8B-B14F-4D97-AF65-F5344CB8AC3E}">
        <p14:creationId xmlns:p14="http://schemas.microsoft.com/office/powerpoint/2010/main" val="285054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資料庫圖表 1"/>
          <p:cNvGraphicFramePr/>
          <p:nvPr>
            <p:extLst/>
          </p:nvPr>
        </p:nvGraphicFramePr>
        <p:xfrm>
          <a:off x="1006763" y="1320029"/>
          <a:ext cx="10852728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文字方塊 4"/>
          <p:cNvSpPr txBox="1"/>
          <p:nvPr/>
        </p:nvSpPr>
        <p:spPr>
          <a:xfrm>
            <a:off x="1838037" y="628011"/>
            <a:ext cx="299258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000" dirty="0" smtClean="0">
                <a:solidFill>
                  <a:srgbClr val="FF0000"/>
                </a:solidFill>
              </a:rPr>
              <a:t>魯公與三桓</a:t>
            </a:r>
            <a:endParaRPr lang="zh-TW" altLang="en-US" sz="4000" dirty="0">
              <a:solidFill>
                <a:srgbClr val="FF0000"/>
              </a:solidFill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5882554" y="2687178"/>
            <a:ext cx="12376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4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4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六傳</a:t>
            </a:r>
            <a:r>
              <a:rPr lang="en-US" altLang="zh-TW" sz="24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24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6" name="文字方塊 5"/>
          <p:cNvSpPr txBox="1"/>
          <p:nvPr/>
        </p:nvSpPr>
        <p:spPr>
          <a:xfrm>
            <a:off x="7855527" y="1690094"/>
            <a:ext cx="12376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4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4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兄弟</a:t>
            </a:r>
            <a:r>
              <a:rPr lang="en-US" altLang="zh-TW" sz="24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24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6774871" y="5429087"/>
            <a:ext cx="12376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4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4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四傳</a:t>
            </a:r>
            <a:r>
              <a:rPr lang="en-US" altLang="zh-TW" sz="24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24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9317181" y="4550144"/>
            <a:ext cx="12376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4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4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七</a:t>
            </a:r>
            <a:r>
              <a:rPr lang="zh-TW" altLang="en-US" sz="24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傳</a:t>
            </a:r>
            <a:r>
              <a:rPr lang="en-US" altLang="zh-TW" sz="24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24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5882555" y="3677447"/>
            <a:ext cx="12376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4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4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七</a:t>
            </a:r>
            <a:r>
              <a:rPr lang="zh-TW" altLang="en-US" sz="24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傳</a:t>
            </a:r>
            <a:r>
              <a:rPr lang="en-US" altLang="zh-TW" sz="24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24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1" name="文字方塊 10"/>
          <p:cNvSpPr txBox="1"/>
          <p:nvPr/>
        </p:nvSpPr>
        <p:spPr>
          <a:xfrm>
            <a:off x="4561013" y="2225283"/>
            <a:ext cx="14085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4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4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嫡長子</a:t>
            </a:r>
            <a:r>
              <a:rPr lang="en-US" altLang="zh-TW" sz="24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24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2" name="文字方塊 11"/>
          <p:cNvSpPr txBox="1"/>
          <p:nvPr/>
        </p:nvSpPr>
        <p:spPr>
          <a:xfrm>
            <a:off x="5408843" y="5091012"/>
            <a:ext cx="1422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4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4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嫡次子</a:t>
            </a:r>
            <a:r>
              <a:rPr lang="en-US" altLang="zh-TW" sz="24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24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3" name="文字方塊 12"/>
          <p:cNvSpPr txBox="1"/>
          <p:nvPr/>
        </p:nvSpPr>
        <p:spPr>
          <a:xfrm>
            <a:off x="5408843" y="3285836"/>
            <a:ext cx="14501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4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4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庶長子</a:t>
            </a:r>
            <a:r>
              <a:rPr lang="en-US" altLang="zh-TW" sz="24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24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4" name="文字方塊 13"/>
          <p:cNvSpPr txBox="1"/>
          <p:nvPr/>
        </p:nvSpPr>
        <p:spPr>
          <a:xfrm>
            <a:off x="5408843" y="4195391"/>
            <a:ext cx="14593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4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4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庶次子</a:t>
            </a:r>
            <a:r>
              <a:rPr lang="en-US" altLang="zh-TW" sz="24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24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文字方塊 2"/>
          <p:cNvSpPr txBox="1"/>
          <p:nvPr/>
        </p:nvSpPr>
        <p:spPr>
          <a:xfrm>
            <a:off x="6774871" y="628011"/>
            <a:ext cx="46505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dirty="0">
                <a:solidFill>
                  <a:srgbClr val="FF0000"/>
                </a:solidFill>
              </a:rPr>
              <a:t>孔子</a:t>
            </a:r>
            <a:r>
              <a:rPr lang="zh-TW" altLang="en-US" sz="3200" dirty="0" smtClean="0">
                <a:solidFill>
                  <a:srgbClr val="FF0000"/>
                </a:solidFill>
              </a:rPr>
              <a:t>（前</a:t>
            </a:r>
            <a:r>
              <a:rPr lang="en-US" altLang="zh-TW" sz="3200" dirty="0" smtClean="0">
                <a:solidFill>
                  <a:srgbClr val="FF0000"/>
                </a:solidFill>
              </a:rPr>
              <a:t>551―</a:t>
            </a:r>
            <a:r>
              <a:rPr lang="zh-TW" altLang="en-US" sz="3200" dirty="0" smtClean="0">
                <a:solidFill>
                  <a:srgbClr val="FF0000"/>
                </a:solidFill>
              </a:rPr>
              <a:t>前</a:t>
            </a:r>
            <a:r>
              <a:rPr lang="en-US" altLang="zh-TW" sz="3200" dirty="0" smtClean="0">
                <a:solidFill>
                  <a:srgbClr val="FF0000"/>
                </a:solidFill>
              </a:rPr>
              <a:t>479</a:t>
            </a:r>
            <a:r>
              <a:rPr lang="zh-TW" altLang="en-US" sz="3200" dirty="0" smtClean="0">
                <a:solidFill>
                  <a:srgbClr val="FF0000"/>
                </a:solidFill>
              </a:rPr>
              <a:t>）</a:t>
            </a:r>
            <a:endParaRPr lang="zh-TW" altLang="en-US" sz="3200" dirty="0">
              <a:solidFill>
                <a:srgbClr val="FF0000"/>
              </a:solidFill>
            </a:endParaRPr>
          </a:p>
        </p:txBody>
      </p:sp>
      <p:sp>
        <p:nvSpPr>
          <p:cNvPr id="15" name="左大括弧 14"/>
          <p:cNvSpPr/>
          <p:nvPr/>
        </p:nvSpPr>
        <p:spPr>
          <a:xfrm rot="5400000">
            <a:off x="8609885" y="-1368428"/>
            <a:ext cx="504809" cy="5624946"/>
          </a:xfrm>
          <a:prstGeom prst="leftBrac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63439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A631249B-7813-47C9-8707-66F8FC52C36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graphicEl>
                                              <a:dgm id="{A631249B-7813-47C9-8707-66F8FC52C36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8D3F9935-30D1-43E9-8FD4-970235E82AB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>
                                            <p:graphicEl>
                                              <a:dgm id="{8D3F9935-30D1-43E9-8FD4-970235E82AB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3DCD6656-72BD-4AB2-848E-00D82209CE5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>
                                            <p:graphicEl>
                                              <a:dgm id="{3DCD6656-72BD-4AB2-848E-00D82209CE5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A55BE8EE-C3B3-47C3-8A62-8A64EB2FF68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">
                                            <p:graphicEl>
                                              <a:dgm id="{A55BE8EE-C3B3-47C3-8A62-8A64EB2FF68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9581BC7A-5504-4B78-868C-897E6C141E6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>
                                            <p:graphicEl>
                                              <a:dgm id="{9581BC7A-5504-4B78-868C-897E6C141E6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48CC9E94-ECD1-4D98-BCDB-644A3C835F8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">
                                            <p:graphicEl>
                                              <a:dgm id="{48CC9E94-ECD1-4D98-BCDB-644A3C835F8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2316C36C-6AED-495C-8EF3-7671BA65369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">
                                            <p:graphicEl>
                                              <a:dgm id="{2316C36C-6AED-495C-8EF3-7671BA65369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61C02D9D-0B0A-4509-A755-17A7210E150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">
                                            <p:graphicEl>
                                              <a:dgm id="{61C02D9D-0B0A-4509-A755-17A7210E150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A1A61CAF-73FF-4BCC-A2B9-02E0DD6DA73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">
                                            <p:graphicEl>
                                              <a:dgm id="{A1A61CAF-73FF-4BCC-A2B9-02E0DD6DA73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C0C3BEC2-46FC-4EF0-8BA5-7A3A2D86A5C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">
                                            <p:graphicEl>
                                              <a:dgm id="{C0C3BEC2-46FC-4EF0-8BA5-7A3A2D86A5C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34E9AB25-748B-4225-8831-A88072041D7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">
                                            <p:graphicEl>
                                              <a:dgm id="{34E9AB25-748B-4225-8831-A88072041D7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7F367FB8-92C4-4657-9B16-FEF7EBD7880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">
                                            <p:graphicEl>
                                              <a:dgm id="{7F367FB8-92C4-4657-9B16-FEF7EBD7880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96488ECE-862F-4B0E-8174-76983D01395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">
                                            <p:graphicEl>
                                              <a:dgm id="{96488ECE-862F-4B0E-8174-76983D01395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4CF9A9D3-AE6A-4CAC-A99F-90AAF0CD9F3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">
                                            <p:graphicEl>
                                              <a:dgm id="{4CF9A9D3-AE6A-4CAC-A99F-90AAF0CD9F3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F7EF4509-32BC-4DC2-8F62-EB8764752D2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">
                                            <p:graphicEl>
                                              <a:dgm id="{F7EF4509-32BC-4DC2-8F62-EB8764752D2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526D8B98-9E75-435B-9057-D3FCDCA1595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">
                                            <p:graphicEl>
                                              <a:dgm id="{526D8B98-9E75-435B-9057-D3FCDCA1595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E1C3322D-4F4D-47A0-B54F-D9E62BA4D0D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">
                                            <p:graphicEl>
                                              <a:dgm id="{E1C3322D-4F4D-47A0-B54F-D9E62BA4D0D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9A366B64-C456-4DC9-BFBC-8CCCCA4B18E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">
                                            <p:graphicEl>
                                              <a:dgm id="{9A366B64-C456-4DC9-BFBC-8CCCCA4B18E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 uiExpand="1">
        <p:bldSub>
          <a:bldDgm bld="one"/>
        </p:bldSub>
      </p:bldGraphic>
      <p:bldP spid="8" grpId="0"/>
      <p:bldP spid="9" grpId="0"/>
      <p:bldP spid="10" grpId="0"/>
      <p:bldP spid="12" grpId="0"/>
      <p:bldP spid="13" grpId="0"/>
      <p:bldP spid="14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牟宗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三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〈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公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孫龍之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名理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〉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：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819372" y="1569420"/>
            <a:ext cx="9926425" cy="4699405"/>
          </a:xfrm>
        </p:spPr>
        <p:txBody>
          <a:bodyPr>
            <a:noAutofit/>
          </a:bodyPr>
          <a:lstStyle/>
          <a:p>
            <a:pPr>
              <a:lnSpc>
                <a:spcPts val="4800"/>
              </a:lnSpc>
            </a:pP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孔子言</a:t>
            </a:r>
            <a:r>
              <a:rPr lang="zh-TW" altLang="en-US" sz="3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正名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，主要目的是在重興禮樂，重整周文之秩序， 其所意指之名實主要是就</a:t>
            </a:r>
            <a:r>
              <a:rPr lang="zh-TW" altLang="en-US" sz="3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政教人論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說，不是純名理的名實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……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就基本之人倫名實 再擴大而求一切名器之不紊，不僣不濫，一切恰如其分，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則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「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禮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樂可興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矣」，所以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孔子有個正名實的標準，那就是 「</a:t>
            </a:r>
            <a:r>
              <a:rPr lang="zh-TW" altLang="en-US" sz="3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禮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」，他以為一切當合於禮，不可僭越。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所以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孔子正名乃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就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「</a:t>
            </a:r>
            <a:r>
              <a:rPr lang="zh-TW" altLang="en-US" sz="32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政治秩序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」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就「</a:t>
            </a:r>
            <a:r>
              <a:rPr lang="zh-TW" altLang="en-US" sz="3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道德倫理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」而言，正名的目的無非是為了「</a:t>
            </a:r>
            <a:r>
              <a:rPr lang="zh-TW" altLang="en-US" sz="3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無</a:t>
            </a:r>
            <a:r>
              <a:rPr lang="zh-TW" altLang="en-US" sz="32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相僭</a:t>
            </a:r>
            <a:r>
              <a:rPr lang="zh-TW" altLang="en-US" sz="3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濫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」。</a:t>
            </a:r>
          </a:p>
        </p:txBody>
      </p:sp>
    </p:spTree>
    <p:extLst>
      <p:ext uri="{BB962C8B-B14F-4D97-AF65-F5344CB8AC3E}">
        <p14:creationId xmlns:p14="http://schemas.microsoft.com/office/powerpoint/2010/main" val="2857464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solidFill>
                  <a:srgbClr val="FF0000"/>
                </a:solidFill>
              </a:rPr>
              <a:t>四</a:t>
            </a:r>
            <a:r>
              <a:rPr lang="en-US" altLang="zh-TW" dirty="0">
                <a:solidFill>
                  <a:srgbClr val="FF0000"/>
                </a:solidFill>
              </a:rPr>
              <a:t>.</a:t>
            </a:r>
            <a:r>
              <a:rPr lang="zh-TW" altLang="en-US" dirty="0">
                <a:solidFill>
                  <a:srgbClr val="FF0000"/>
                </a:solidFill>
              </a:rPr>
              <a:t>導之以德，齊之以</a:t>
            </a:r>
            <a:r>
              <a:rPr lang="zh-TW" altLang="en-US" dirty="0" smtClean="0">
                <a:solidFill>
                  <a:srgbClr val="FF0000"/>
                </a:solidFill>
              </a:rPr>
              <a:t>禮</a:t>
            </a:r>
            <a:r>
              <a:rPr lang="zh-TW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rPr>
              <a:t>（政教合一）</a:t>
            </a:r>
            <a:br>
              <a:rPr lang="zh-TW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rPr>
            </a:br>
            <a:endParaRPr lang="zh-TW" altLang="en-US" sz="3200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884218" y="1533236"/>
            <a:ext cx="9620394" cy="5052291"/>
          </a:xfrm>
        </p:spPr>
        <p:txBody>
          <a:bodyPr>
            <a:normAutofit/>
          </a:bodyPr>
          <a:lstStyle/>
          <a:p>
            <a:pPr>
              <a:lnSpc>
                <a:spcPts val="5000"/>
              </a:lnSpc>
            </a:pPr>
            <a:r>
              <a:rPr lang="zh-TW" altLang="en-US" sz="3200" dirty="0"/>
              <a:t>子曰：「為政以德，譬如北辰居其所而眾星共之。」</a:t>
            </a:r>
            <a:r>
              <a:rPr lang="zh-TW" altLang="en-US" sz="3200" dirty="0" smtClean="0"/>
              <a:t>（為政）</a:t>
            </a:r>
            <a:endParaRPr lang="en-US" altLang="zh-TW" sz="3200" dirty="0" smtClean="0"/>
          </a:p>
          <a:p>
            <a:pPr lvl="1">
              <a:lnSpc>
                <a:spcPts val="5000"/>
              </a:lnSpc>
            </a:pP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為政：或指元首，或指各級領袖。</a:t>
            </a:r>
            <a:endParaRPr lang="en-US" altLang="zh-TW" sz="3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>
              <a:lnSpc>
                <a:spcPts val="5000"/>
              </a:lnSpc>
            </a:pP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北辰：一指星名；一指北方天空。</a:t>
            </a:r>
            <a:endParaRPr lang="en-US" altLang="zh-TW" sz="3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>
              <a:lnSpc>
                <a:spcPts val="5000"/>
              </a:lnSpc>
            </a:pP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共：拱，圍繞</a:t>
            </a:r>
            <a:r>
              <a:rPr lang="zh-TW" altLang="en-US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3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6655440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884218" y="895928"/>
            <a:ext cx="9620394" cy="5689600"/>
          </a:xfrm>
        </p:spPr>
        <p:txBody>
          <a:bodyPr>
            <a:normAutofit/>
          </a:bodyPr>
          <a:lstStyle/>
          <a:p>
            <a:pPr>
              <a:lnSpc>
                <a:spcPts val="5000"/>
              </a:lnSpc>
            </a:pPr>
            <a:r>
              <a:rPr lang="zh-TW" altLang="en-US" sz="3200" dirty="0" smtClean="0"/>
              <a:t>子</a:t>
            </a:r>
            <a:r>
              <a:rPr lang="zh-TW" altLang="en-US" sz="3200" dirty="0"/>
              <a:t>曰：「道之以政，齊之以刑，民免而無恥；</a:t>
            </a:r>
            <a:r>
              <a:rPr lang="zh-TW" altLang="en-US" sz="3200" dirty="0" smtClean="0"/>
              <a:t>道之</a:t>
            </a:r>
            <a:r>
              <a:rPr lang="zh-TW" altLang="en-US" sz="3200" dirty="0"/>
              <a:t>以德，齊之以禮，有恥且格。」</a:t>
            </a:r>
            <a:r>
              <a:rPr lang="zh-TW" altLang="en-US" sz="3200" dirty="0" smtClean="0"/>
              <a:t>（為政）</a:t>
            </a:r>
            <a:endParaRPr lang="en-US" altLang="zh-TW" sz="3200" dirty="0" smtClean="0"/>
          </a:p>
          <a:p>
            <a:pPr lvl="1">
              <a:lnSpc>
                <a:spcPts val="5000"/>
              </a:lnSpc>
            </a:pP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道：同導，教也。齊：整飭。</a:t>
            </a:r>
            <a:endParaRPr lang="en-US" altLang="zh-TW" sz="3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>
              <a:lnSpc>
                <a:spcPts val="5000"/>
              </a:lnSpc>
            </a:pP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政刑：政令刑罰。</a:t>
            </a:r>
            <a:endParaRPr lang="en-US" altLang="zh-TW" sz="3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>
              <a:lnSpc>
                <a:spcPts val="5000"/>
              </a:lnSpc>
            </a:pP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格：來也（鄭</a:t>
            </a:r>
            <a:r>
              <a:rPr lang="zh-TW" altLang="en-US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注</a:t>
            </a: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）；正也（何宴集解）</a:t>
            </a:r>
            <a:endParaRPr lang="en-US" altLang="zh-TW" sz="3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5124573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884218" y="757382"/>
            <a:ext cx="9620394" cy="5052291"/>
          </a:xfrm>
        </p:spPr>
        <p:txBody>
          <a:bodyPr>
            <a:normAutofit/>
          </a:bodyPr>
          <a:lstStyle/>
          <a:p>
            <a:pPr>
              <a:lnSpc>
                <a:spcPts val="5000"/>
              </a:lnSpc>
            </a:pPr>
            <a:r>
              <a:rPr lang="zh-TW" altLang="en-US" sz="3200" dirty="0" smtClean="0"/>
              <a:t>子</a:t>
            </a:r>
            <a:r>
              <a:rPr lang="zh-TW" altLang="en-US" sz="3200" dirty="0"/>
              <a:t>適衛，冉有僕。子曰：「</a:t>
            </a:r>
            <a:r>
              <a:rPr lang="zh-TW" altLang="en-US" sz="3200" dirty="0">
                <a:solidFill>
                  <a:srgbClr val="FF0000"/>
                </a:solidFill>
              </a:rPr>
              <a:t>庶矣</a:t>
            </a:r>
            <a:r>
              <a:rPr lang="zh-TW" altLang="en-US" sz="3200" dirty="0"/>
              <a:t>哉！」冉有曰：「既庶矣，又何加焉？」曰：「</a:t>
            </a:r>
            <a:r>
              <a:rPr lang="zh-TW" altLang="en-US" sz="3200" dirty="0">
                <a:solidFill>
                  <a:srgbClr val="FF0000"/>
                </a:solidFill>
              </a:rPr>
              <a:t>富之</a:t>
            </a:r>
            <a:r>
              <a:rPr lang="zh-TW" altLang="en-US" sz="3200" dirty="0"/>
              <a:t>。」曰：「既富矣，又何加焉？」曰：「</a:t>
            </a:r>
            <a:r>
              <a:rPr lang="zh-TW" altLang="en-US" sz="3200" dirty="0">
                <a:solidFill>
                  <a:srgbClr val="FF0000"/>
                </a:solidFill>
              </a:rPr>
              <a:t>教之</a:t>
            </a:r>
            <a:r>
              <a:rPr lang="zh-TW" altLang="en-US" sz="3200" dirty="0"/>
              <a:t>。」</a:t>
            </a:r>
            <a:r>
              <a:rPr lang="zh-TW" altLang="en-US" sz="3200" dirty="0" smtClean="0"/>
              <a:t>（子路）</a:t>
            </a:r>
            <a:endParaRPr lang="en-US" altLang="zh-TW" sz="3200" dirty="0" smtClean="0"/>
          </a:p>
          <a:p>
            <a:pPr lvl="1">
              <a:lnSpc>
                <a:spcPts val="5000"/>
              </a:lnSpc>
            </a:pP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庶：眾多。</a:t>
            </a:r>
            <a:endParaRPr lang="en-US" altLang="zh-TW" sz="3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>
              <a:lnSpc>
                <a:spcPts val="5000"/>
              </a:lnSpc>
            </a:pP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富：使富裕</a:t>
            </a:r>
            <a:r>
              <a:rPr lang="en-US" altLang="zh-TW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(V)</a:t>
            </a: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3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>
              <a:lnSpc>
                <a:spcPts val="5000"/>
              </a:lnSpc>
            </a:pPr>
            <a:r>
              <a:rPr lang="zh-TW" altLang="en-US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教</a:t>
            </a: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民以五</a:t>
            </a:r>
            <a:r>
              <a:rPr lang="zh-TW" altLang="en-US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倫</a:t>
            </a: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為本</a:t>
            </a:r>
            <a:r>
              <a:rPr lang="en-US" altLang="zh-TW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孟子滕文公篇</a:t>
            </a:r>
            <a:r>
              <a:rPr lang="en-US" altLang="zh-TW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9835858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89212" y="886691"/>
            <a:ext cx="8915400" cy="5024531"/>
          </a:xfrm>
        </p:spPr>
        <p:txBody>
          <a:bodyPr/>
          <a:lstStyle/>
          <a:p>
            <a:pPr lvl="0">
              <a:lnSpc>
                <a:spcPts val="5000"/>
              </a:lnSpc>
              <a:buClr>
                <a:srgbClr val="A53010"/>
              </a:buClr>
            </a:pPr>
            <a:r>
              <a:rPr lang="zh-TW" altLang="en-US" sz="3200" dirty="0">
                <a:solidFill>
                  <a:prstClr val="black">
                    <a:lumMod val="75000"/>
                    <a:lumOff val="25000"/>
                  </a:prstClr>
                </a:solidFill>
              </a:rPr>
              <a:t>子曰：「居上不寬，</a:t>
            </a:r>
            <a:r>
              <a:rPr lang="zh-TW" altLang="en-US" sz="3200" dirty="0">
                <a:solidFill>
                  <a:srgbClr val="FF0000"/>
                </a:solidFill>
              </a:rPr>
              <a:t>為禮不敬</a:t>
            </a:r>
            <a:r>
              <a:rPr lang="zh-TW" altLang="en-US" sz="3200" dirty="0">
                <a:solidFill>
                  <a:prstClr val="black">
                    <a:lumMod val="75000"/>
                    <a:lumOff val="25000"/>
                  </a:prstClr>
                </a:solidFill>
              </a:rPr>
              <a:t>，臨喪不哀，吾何以觀之哉？」（八佾）</a:t>
            </a:r>
            <a:endParaRPr lang="en-US" altLang="zh-TW" sz="3200" dirty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>
              <a:lnSpc>
                <a:spcPts val="5000"/>
              </a:lnSpc>
            </a:pPr>
            <a:r>
              <a:rPr lang="zh-TW" altLang="en-US" sz="3200" dirty="0" smtClean="0"/>
              <a:t>子</a:t>
            </a:r>
            <a:r>
              <a:rPr lang="zh-TW" altLang="en-US" sz="3200" dirty="0"/>
              <a:t>曰：「能以</a:t>
            </a:r>
            <a:r>
              <a:rPr lang="zh-TW" altLang="en-US" sz="3200" dirty="0">
                <a:solidFill>
                  <a:srgbClr val="FF0000"/>
                </a:solidFill>
              </a:rPr>
              <a:t>禮讓</a:t>
            </a:r>
            <a:r>
              <a:rPr lang="zh-TW" altLang="en-US" sz="3200" dirty="0"/>
              <a:t>為國乎，何有！不能以禮讓為國，如禮何！」</a:t>
            </a:r>
            <a:r>
              <a:rPr lang="zh-TW" altLang="en-US" sz="3200" dirty="0" smtClean="0"/>
              <a:t>（里仁）</a:t>
            </a:r>
            <a:endParaRPr lang="en-US" altLang="zh-TW" sz="3200" dirty="0" smtClean="0"/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4004185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375555" y="822036"/>
            <a:ext cx="9129057" cy="5089186"/>
          </a:xfrm>
        </p:spPr>
        <p:txBody>
          <a:bodyPr>
            <a:normAutofit/>
          </a:bodyPr>
          <a:lstStyle/>
          <a:p>
            <a:pPr>
              <a:lnSpc>
                <a:spcPts val="5000"/>
              </a:lnSpc>
            </a:pPr>
            <a:r>
              <a:rPr lang="zh-TW" altLang="en-US" sz="3200" dirty="0"/>
              <a:t>子之武城，聞弦歌之聲，夫子莞爾而笑曰：「割雞焉用牛刀？」子游對曰：「昔者，偃也聞諸夫子曰：</a:t>
            </a:r>
            <a:r>
              <a:rPr lang="en-US" altLang="zh-TW" sz="3200" dirty="0"/>
              <a:t>『</a:t>
            </a:r>
            <a:r>
              <a:rPr lang="zh-TW" altLang="en-US" sz="3200" dirty="0">
                <a:solidFill>
                  <a:srgbClr val="FF0000"/>
                </a:solidFill>
              </a:rPr>
              <a:t>君子學道則愛人；小人學道則易使也。</a:t>
            </a:r>
            <a:r>
              <a:rPr lang="en-US" altLang="zh-TW" sz="3200" dirty="0"/>
              <a:t>』</a:t>
            </a:r>
            <a:r>
              <a:rPr lang="zh-TW" altLang="en-US" sz="3200" dirty="0"/>
              <a:t>」子曰：「二三子！偃之言是也；前言戲之耳！」</a:t>
            </a:r>
            <a:r>
              <a:rPr lang="zh-TW" altLang="en-US" sz="3200" dirty="0" smtClean="0"/>
              <a:t>（陽貨）</a:t>
            </a:r>
            <a:endParaRPr lang="zh-TW" altLang="en-US" sz="3200" dirty="0"/>
          </a:p>
        </p:txBody>
      </p:sp>
    </p:spTree>
    <p:extLst>
      <p:ext uri="{BB962C8B-B14F-4D97-AF65-F5344CB8AC3E}">
        <p14:creationId xmlns:p14="http://schemas.microsoft.com/office/powerpoint/2010/main" val="3906567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89212" y="997527"/>
            <a:ext cx="8915400" cy="4913695"/>
          </a:xfrm>
        </p:spPr>
        <p:txBody>
          <a:bodyPr>
            <a:normAutofit/>
          </a:bodyPr>
          <a:lstStyle/>
          <a:p>
            <a:pPr>
              <a:lnSpc>
                <a:spcPts val="5000"/>
              </a:lnSpc>
            </a:pPr>
            <a:r>
              <a:rPr lang="zh-TW" altLang="en-US" sz="3200" dirty="0"/>
              <a:t>子貢問「政」。子曰：「</a:t>
            </a:r>
            <a:r>
              <a:rPr lang="zh-TW" altLang="en-US" sz="3200" dirty="0">
                <a:solidFill>
                  <a:srgbClr val="FF0000"/>
                </a:solidFill>
              </a:rPr>
              <a:t>足食，足兵，民</a:t>
            </a:r>
            <a:r>
              <a:rPr lang="zh-TW" altLang="en-US" sz="3200" dirty="0" smtClean="0">
                <a:solidFill>
                  <a:srgbClr val="FF0000"/>
                </a:solidFill>
              </a:rPr>
              <a:t>信，</a:t>
            </a:r>
            <a:r>
              <a:rPr lang="zh-TW" altLang="en-US" sz="3200" dirty="0" smtClean="0"/>
              <a:t>之</a:t>
            </a:r>
            <a:r>
              <a:rPr lang="zh-TW" altLang="en-US" sz="3200" dirty="0"/>
              <a:t>矣。」子貢曰：「必不得已而去，於斯三者何先？」曰：「去兵。」子貢曰：「必不得已而去，於斯二者何先？」曰：「去食；自古皆有死；</a:t>
            </a:r>
            <a:r>
              <a:rPr lang="zh-TW" altLang="en-US" sz="3200" dirty="0">
                <a:solidFill>
                  <a:srgbClr val="FF0000"/>
                </a:solidFill>
              </a:rPr>
              <a:t>民無信不立</a:t>
            </a:r>
            <a:r>
              <a:rPr lang="zh-TW" altLang="en-US" sz="3200" dirty="0"/>
              <a:t>。」</a:t>
            </a:r>
            <a:r>
              <a:rPr lang="zh-TW" altLang="en-US" sz="3200" dirty="0" smtClean="0"/>
              <a:t>（顏淵）</a:t>
            </a:r>
            <a:endParaRPr lang="zh-TW" altLang="en-US" sz="3200" dirty="0"/>
          </a:p>
        </p:txBody>
      </p:sp>
    </p:spTree>
    <p:extLst>
      <p:ext uri="{BB962C8B-B14F-4D97-AF65-F5344CB8AC3E}">
        <p14:creationId xmlns:p14="http://schemas.microsoft.com/office/powerpoint/2010/main" val="148874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89212" y="868218"/>
            <a:ext cx="8915400" cy="5043004"/>
          </a:xfrm>
        </p:spPr>
        <p:txBody>
          <a:bodyPr/>
          <a:lstStyle/>
          <a:p>
            <a:r>
              <a:rPr lang="zh-TW" altLang="en-US" sz="3200" dirty="0"/>
              <a:t>一</a:t>
            </a:r>
            <a:r>
              <a:rPr lang="en-US" altLang="zh-TW" sz="3200" dirty="0" smtClean="0"/>
              <a:t>.</a:t>
            </a:r>
            <a:r>
              <a:rPr lang="zh-TW" altLang="en-US" sz="3200" dirty="0"/>
              <a:t>子曰：「聽訟，吾猶人也。必也，使無訟乎！」</a:t>
            </a:r>
            <a:r>
              <a:rPr lang="zh-TW" altLang="en-US" sz="3200" dirty="0" smtClean="0"/>
              <a:t>（顏淵）</a:t>
            </a:r>
            <a:endParaRPr lang="en-US" altLang="zh-TW" sz="3200" dirty="0" smtClean="0"/>
          </a:p>
          <a:p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使人無訟，即是以德化人，如為政篇說：「道之以德，齊之以禮。」</a:t>
            </a:r>
          </a:p>
          <a:p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周文王為西伯時，有虞、芮二君爭田，相約到周家，請其評理。但入其境，以至入其朝，所見農人、行人、士大夫，無不相讓。二君自慚而退，把所爭之田讓為閒田。這是以德化人使其無訟的史證。</a:t>
            </a:r>
          </a:p>
          <a:p>
            <a:endParaRPr lang="zh-TW" altLang="en-US" sz="3200" dirty="0"/>
          </a:p>
        </p:txBody>
      </p:sp>
    </p:spTree>
    <p:extLst>
      <p:ext uri="{BB962C8B-B14F-4D97-AF65-F5344CB8AC3E}">
        <p14:creationId xmlns:p14="http://schemas.microsoft.com/office/powerpoint/2010/main" val="1196915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818148"/>
          </a:xfrm>
        </p:spPr>
        <p:txBody>
          <a:bodyPr>
            <a:normAutofit fontScale="90000"/>
          </a:bodyPr>
          <a:lstStyle/>
          <a:p>
            <a:pPr lvl="0">
              <a:lnSpc>
                <a:spcPct val="150000"/>
              </a:lnSpc>
            </a:pPr>
            <a:r>
              <a:rPr lang="zh-TW" altLang="en-US" sz="4000" dirty="0">
                <a:solidFill>
                  <a:prstClr val="black">
                    <a:lumMod val="75000"/>
                    <a:lumOff val="25000"/>
                  </a:prstClr>
                </a:solidFill>
              </a:rPr>
              <a:t>子曰：「泰伯其可謂至德也已矣。</a:t>
            </a:r>
            <a:r>
              <a:rPr lang="zh-TW" altLang="en-US" sz="4000" dirty="0">
                <a:solidFill>
                  <a:srgbClr val="FF0000"/>
                </a:solidFill>
              </a:rPr>
              <a:t>三以天下讓</a:t>
            </a:r>
            <a:r>
              <a:rPr lang="zh-TW" altLang="en-US" sz="4000" dirty="0">
                <a:solidFill>
                  <a:prstClr val="black">
                    <a:lumMod val="75000"/>
                    <a:lumOff val="25000"/>
                  </a:prstClr>
                </a:solidFill>
              </a:rPr>
              <a:t>，民無得而稱焉。」（泰伯）</a:t>
            </a:r>
            <a:r>
              <a:rPr lang="en-US" altLang="zh-TW" dirty="0">
                <a:solidFill>
                  <a:prstClr val="black">
                    <a:lumMod val="75000"/>
                    <a:lumOff val="25000"/>
                  </a:prstClr>
                </a:solidFill>
              </a:rPr>
              <a:t/>
            </a:r>
            <a:br>
              <a:rPr lang="en-US" altLang="zh-TW" dirty="0">
                <a:solidFill>
                  <a:prstClr val="black">
                    <a:lumMod val="75000"/>
                    <a:lumOff val="25000"/>
                  </a:prstClr>
                </a:solidFill>
              </a:rPr>
            </a:br>
            <a:endParaRPr lang="zh-TW" altLang="en-US" dirty="0"/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92562506"/>
              </p:ext>
            </p:extLst>
          </p:nvPr>
        </p:nvGraphicFramePr>
        <p:xfrm>
          <a:off x="2720051" y="2650602"/>
          <a:ext cx="8866208" cy="31570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684955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zh-TW" altLang="en-US" dirty="0">
                <a:solidFill>
                  <a:prstClr val="black">
                    <a:lumMod val="75000"/>
                    <a:lumOff val="25000"/>
                  </a:prstClr>
                </a:solidFill>
              </a:rPr>
              <a:t>子曰：「泰伯其可謂至德也已矣。</a:t>
            </a:r>
            <a:r>
              <a:rPr lang="zh-TW" altLang="en-US" dirty="0">
                <a:solidFill>
                  <a:srgbClr val="FF0000"/>
                </a:solidFill>
              </a:rPr>
              <a:t>三以天下讓</a:t>
            </a:r>
            <a:r>
              <a:rPr lang="zh-TW" altLang="en-US" dirty="0">
                <a:solidFill>
                  <a:prstClr val="black">
                    <a:lumMod val="75000"/>
                    <a:lumOff val="25000"/>
                  </a:prstClr>
                </a:solidFill>
              </a:rPr>
              <a:t>，民無得而稱焉。」（泰伯）</a:t>
            </a:r>
            <a:r>
              <a:rPr lang="en-US" altLang="zh-TW" dirty="0">
                <a:solidFill>
                  <a:prstClr val="black">
                    <a:lumMod val="75000"/>
                    <a:lumOff val="25000"/>
                  </a:prstClr>
                </a:solidFill>
              </a:rPr>
              <a:t/>
            </a:r>
            <a:br>
              <a:rPr lang="en-US" altLang="zh-TW" dirty="0">
                <a:solidFill>
                  <a:prstClr val="black">
                    <a:lumMod val="75000"/>
                    <a:lumOff val="25000"/>
                  </a:prstClr>
                </a:solidFill>
              </a:rPr>
            </a:b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141316" y="1904999"/>
            <a:ext cx="9711160" cy="4750443"/>
          </a:xfrm>
        </p:spPr>
        <p:txBody>
          <a:bodyPr>
            <a:normAutofit/>
          </a:bodyPr>
          <a:lstStyle/>
          <a:p>
            <a:pPr lvl="0">
              <a:lnSpc>
                <a:spcPts val="4800"/>
              </a:lnSpc>
              <a:buClr>
                <a:srgbClr val="A53010"/>
              </a:buClr>
            </a:pPr>
            <a:r>
              <a:rPr lang="zh-TW" altLang="en-US" sz="3200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古公臨終，令季歷請泰伯、仲雍回來。古公命終後，請泰伯、仲雍歸。喪事辦盡，泰伯請季歷即位（一讓天下），季歷不願</a:t>
            </a:r>
            <a:r>
              <a:rPr lang="zh-TW" altLang="en-US" sz="3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3200" dirty="0" smtClean="0">
              <a:solidFill>
                <a:prstClr val="black">
                  <a:lumMod val="75000"/>
                  <a:lumOff val="25000"/>
                </a:prst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>
              <a:lnSpc>
                <a:spcPts val="4800"/>
              </a:lnSpc>
              <a:buClr>
                <a:srgbClr val="A53010"/>
              </a:buClr>
            </a:pPr>
            <a:r>
              <a:rPr lang="zh-TW" altLang="en-US" sz="3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再</a:t>
            </a:r>
            <a:r>
              <a:rPr lang="zh-TW" altLang="en-US" sz="3200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查歷史有先例（二讓天下），季歷也不願</a:t>
            </a:r>
            <a:r>
              <a:rPr lang="zh-TW" altLang="en-US" sz="3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3200" dirty="0" smtClean="0">
              <a:solidFill>
                <a:prstClr val="black">
                  <a:lumMod val="75000"/>
                  <a:lumOff val="25000"/>
                </a:prst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>
              <a:lnSpc>
                <a:spcPts val="4800"/>
              </a:lnSpc>
              <a:buClr>
                <a:srgbClr val="A53010"/>
              </a:buClr>
            </a:pPr>
            <a:r>
              <a:rPr lang="zh-TW" altLang="en-US" sz="3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第三</a:t>
            </a:r>
            <a:r>
              <a:rPr lang="zh-TW" altLang="en-US" sz="3200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以：「吾之吳越，吳越之俗，斷髮文身，刑餘之人，不可為宗廟社稷之主。」已經文身了，</a:t>
            </a:r>
            <a:r>
              <a:rPr lang="zh-TW" altLang="en-US" sz="3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不能主政中國</a:t>
            </a:r>
            <a:r>
              <a:rPr lang="zh-TW" altLang="en-US" sz="3200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（三讓天下）。</a:t>
            </a:r>
            <a:endParaRPr lang="en-US" altLang="zh-TW" sz="3200" dirty="0">
              <a:solidFill>
                <a:prstClr val="black">
                  <a:lumMod val="75000"/>
                  <a:lumOff val="25000"/>
                </a:prst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172780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solidFill>
                  <a:srgbClr val="FF0000"/>
                </a:solidFill>
              </a:rPr>
              <a:t>五</a:t>
            </a:r>
            <a:r>
              <a:rPr lang="en-US" altLang="zh-TW" dirty="0" smtClean="0">
                <a:solidFill>
                  <a:srgbClr val="FF0000"/>
                </a:solidFill>
              </a:rPr>
              <a:t>.</a:t>
            </a:r>
            <a:r>
              <a:rPr lang="zh-TW" altLang="en-US" dirty="0" smtClean="0">
                <a:solidFill>
                  <a:srgbClr val="FF0000"/>
                </a:solidFill>
              </a:rPr>
              <a:t>選賢舉能，知人善任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004291" y="1690255"/>
            <a:ext cx="9500321" cy="4220967"/>
          </a:xfrm>
        </p:spPr>
        <p:txBody>
          <a:bodyPr>
            <a:normAutofit fontScale="92500"/>
          </a:bodyPr>
          <a:lstStyle/>
          <a:p>
            <a:pPr>
              <a:lnSpc>
                <a:spcPts val="5200"/>
              </a:lnSpc>
            </a:pPr>
            <a:r>
              <a:rPr lang="zh-TW" altLang="en-US" sz="3200" dirty="0" smtClean="0"/>
              <a:t>哀公問曰</a:t>
            </a:r>
            <a:r>
              <a:rPr lang="zh-TW" altLang="en-US" sz="3200" dirty="0"/>
              <a:t>：「何為則民服？」孔子對曰：「舉直錯諸枉，則民服；舉枉錯諸直，則民不服。」</a:t>
            </a:r>
            <a:r>
              <a:rPr lang="zh-TW" altLang="en-US" sz="3200" dirty="0" smtClean="0"/>
              <a:t>（為政）</a:t>
            </a:r>
            <a:endParaRPr lang="en-US" altLang="zh-TW" sz="3200" dirty="0" smtClean="0"/>
          </a:p>
          <a:p>
            <a:pPr>
              <a:lnSpc>
                <a:spcPts val="5200"/>
              </a:lnSpc>
            </a:pP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舉直錯（</a:t>
            </a:r>
            <a:r>
              <a:rPr lang="zh-TW" altLang="en-US" sz="3000" dirty="0" smtClean="0">
                <a:latin typeface="新細明體" panose="02020500000000000000" pitchFamily="18" charset="-120"/>
                <a:ea typeface="新細明體" panose="02020500000000000000" pitchFamily="18" charset="-120"/>
              </a:rPr>
              <a:t>置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）諸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3000" dirty="0">
                <a:latin typeface="新細明體" panose="02020500000000000000" pitchFamily="18" charset="-120"/>
                <a:ea typeface="新細明體" panose="02020500000000000000" pitchFamily="18" charset="-120"/>
              </a:rPr>
              <a:t>各個</a:t>
            </a:r>
            <a:r>
              <a:rPr lang="en-US" altLang="zh-TW" sz="3000" dirty="0">
                <a:latin typeface="新細明體" panose="02020500000000000000" pitchFamily="18" charset="-120"/>
                <a:ea typeface="新細明體" panose="02020500000000000000" pitchFamily="18" charset="-120"/>
              </a:rPr>
              <a:t>/</a:t>
            </a:r>
            <a:r>
              <a:rPr lang="zh-TW" altLang="en-US" sz="3000" dirty="0">
                <a:latin typeface="新細明體" panose="02020500000000000000" pitchFamily="18" charset="-120"/>
                <a:ea typeface="新細明體" panose="02020500000000000000" pitchFamily="18" charset="-120"/>
              </a:rPr>
              <a:t>之於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枉：</a:t>
            </a:r>
            <a:endParaRPr lang="en-US" altLang="zh-TW" sz="32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>
              <a:lnSpc>
                <a:spcPts val="5200"/>
              </a:lnSpc>
            </a:pP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一說：舉</a:t>
            </a:r>
            <a:r>
              <a:rPr lang="zh-TW" altLang="en-US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用正直為公之人，捨</a:t>
            </a: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置彼等</a:t>
            </a:r>
            <a:r>
              <a:rPr lang="en-US" altLang="zh-TW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諸</a:t>
            </a:r>
            <a:r>
              <a:rPr lang="en-US" altLang="zh-TW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曲</a:t>
            </a:r>
            <a:r>
              <a:rPr lang="zh-TW" altLang="en-US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枉自私之</a:t>
            </a: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人。</a:t>
            </a:r>
            <a:endParaRPr lang="en-US" altLang="zh-TW" sz="3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>
              <a:lnSpc>
                <a:spcPts val="5200"/>
              </a:lnSpc>
            </a:pP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二說：舉</a:t>
            </a:r>
            <a:r>
              <a:rPr lang="zh-TW" altLang="en-US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直者而置</a:t>
            </a: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之於（諸）枉</a:t>
            </a:r>
            <a:r>
              <a:rPr lang="zh-TW" altLang="en-US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者</a:t>
            </a: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之上（尊賢容眾）。</a:t>
            </a:r>
            <a:endParaRPr lang="en-US" altLang="zh-TW" sz="3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3090386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179782" y="942109"/>
            <a:ext cx="9324830" cy="4969113"/>
          </a:xfrm>
        </p:spPr>
        <p:txBody>
          <a:bodyPr>
            <a:noAutofit/>
          </a:bodyPr>
          <a:lstStyle/>
          <a:p>
            <a:pPr>
              <a:lnSpc>
                <a:spcPts val="5000"/>
              </a:lnSpc>
            </a:pPr>
            <a:r>
              <a:rPr lang="zh-TW" altLang="en-US" sz="3200" dirty="0"/>
              <a:t>樊遲問「仁」。子曰：「愛人。」問「知」。子曰：「知人。」樊遲未達。子曰：「</a:t>
            </a:r>
            <a:r>
              <a:rPr lang="zh-TW" altLang="en-US" sz="3200" dirty="0">
                <a:solidFill>
                  <a:srgbClr val="FF0000"/>
                </a:solidFill>
              </a:rPr>
              <a:t>舉直錯諸枉</a:t>
            </a:r>
            <a:r>
              <a:rPr lang="zh-TW" altLang="en-US" sz="3200" dirty="0"/>
              <a:t>，</a:t>
            </a:r>
            <a:r>
              <a:rPr lang="zh-TW" altLang="en-US" sz="3200" dirty="0">
                <a:solidFill>
                  <a:srgbClr val="FF0000"/>
                </a:solidFill>
              </a:rPr>
              <a:t>能使枉者直</a:t>
            </a:r>
            <a:r>
              <a:rPr lang="zh-TW" altLang="en-US" sz="3200" dirty="0"/>
              <a:t>。」樊遲退，見子夏曰：「鄉也，吾見於夫子而問；子曰：</a:t>
            </a:r>
            <a:r>
              <a:rPr lang="en-US" altLang="zh-TW" sz="3200" dirty="0"/>
              <a:t>『</a:t>
            </a:r>
            <a:r>
              <a:rPr lang="zh-TW" altLang="en-US" sz="3200" dirty="0"/>
              <a:t>舉直錯諸枉，能使枉者直。</a:t>
            </a:r>
            <a:r>
              <a:rPr lang="en-US" altLang="zh-TW" sz="3200" dirty="0"/>
              <a:t>』</a:t>
            </a:r>
            <a:r>
              <a:rPr lang="zh-TW" altLang="en-US" sz="3200" dirty="0"/>
              <a:t>何謂也？」子夏曰：「富哉言乎！舜有天下，選於眾，</a:t>
            </a:r>
            <a:r>
              <a:rPr lang="zh-TW" altLang="en-US" sz="3200" dirty="0" smtClean="0">
                <a:solidFill>
                  <a:srgbClr val="FF0000"/>
                </a:solidFill>
              </a:rPr>
              <a:t>舉皋陶</a:t>
            </a:r>
            <a:r>
              <a:rPr lang="zh-TW" altLang="en-US" sz="3200" dirty="0">
                <a:solidFill>
                  <a:srgbClr val="FF0000"/>
                </a:solidFill>
              </a:rPr>
              <a:t>，不仁者遠矣</a:t>
            </a:r>
            <a:r>
              <a:rPr lang="zh-TW" altLang="en-US" sz="3200" dirty="0"/>
              <a:t>；湯有天下，選於眾，</a:t>
            </a:r>
            <a:r>
              <a:rPr lang="zh-TW" altLang="en-US" sz="3200" dirty="0">
                <a:solidFill>
                  <a:srgbClr val="FF0000"/>
                </a:solidFill>
              </a:rPr>
              <a:t>舉伊尹，不仁者遠矣</a:t>
            </a:r>
            <a:r>
              <a:rPr lang="zh-TW" altLang="en-US" sz="3200" dirty="0"/>
              <a:t>。」</a:t>
            </a:r>
            <a:r>
              <a:rPr lang="zh-TW" altLang="en-US" sz="3200" dirty="0" smtClean="0"/>
              <a:t>（顏淵）</a:t>
            </a:r>
            <a:endParaRPr lang="zh-TW" altLang="en-US" sz="3200" dirty="0"/>
          </a:p>
        </p:txBody>
      </p:sp>
    </p:spTree>
    <p:extLst>
      <p:ext uri="{BB962C8B-B14F-4D97-AF65-F5344CB8AC3E}">
        <p14:creationId xmlns:p14="http://schemas.microsoft.com/office/powerpoint/2010/main" val="191242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89212" y="812801"/>
            <a:ext cx="8915400" cy="5098422"/>
          </a:xfrm>
        </p:spPr>
        <p:txBody>
          <a:bodyPr/>
          <a:lstStyle/>
          <a:p>
            <a:pPr>
              <a:lnSpc>
                <a:spcPts val="5200"/>
              </a:lnSpc>
            </a:pPr>
            <a:r>
              <a:rPr lang="zh-TW" altLang="en-US" sz="3200" dirty="0" smtClean="0"/>
              <a:t>季</a:t>
            </a:r>
            <a:r>
              <a:rPr lang="zh-TW" altLang="en-US" sz="3200" dirty="0"/>
              <a:t>康子問：「使民敬忠以勸，如之何？」子曰：「臨之以莊，則敬；孝慈，則忠；</a:t>
            </a:r>
            <a:r>
              <a:rPr lang="zh-TW" altLang="en-US" sz="3200" dirty="0">
                <a:solidFill>
                  <a:srgbClr val="FF0000"/>
                </a:solidFill>
              </a:rPr>
              <a:t>舉善而教不能</a:t>
            </a:r>
            <a:r>
              <a:rPr lang="zh-TW" altLang="en-US" sz="3200" dirty="0" smtClean="0">
                <a:solidFill>
                  <a:srgbClr val="FF0000"/>
                </a:solidFill>
              </a:rPr>
              <a:t>，</a:t>
            </a:r>
            <a:r>
              <a:rPr lang="zh-TW" altLang="en-US" sz="3200" dirty="0" smtClean="0"/>
              <a:t>則</a:t>
            </a:r>
            <a:r>
              <a:rPr lang="zh-TW" altLang="en-US" sz="3200" dirty="0"/>
              <a:t>勸。」</a:t>
            </a:r>
            <a:r>
              <a:rPr lang="zh-TW" altLang="en-US" sz="3200" dirty="0" smtClean="0"/>
              <a:t>（為政）</a:t>
            </a:r>
            <a:endParaRPr lang="en-US" altLang="zh-TW" sz="3200" dirty="0" smtClean="0"/>
          </a:p>
          <a:p>
            <a:pPr>
              <a:lnSpc>
                <a:spcPts val="5200"/>
              </a:lnSpc>
            </a:pP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勸：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勸勉為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善。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1272403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89212" y="803564"/>
            <a:ext cx="8915400" cy="5763491"/>
          </a:xfrm>
        </p:spPr>
        <p:txBody>
          <a:bodyPr>
            <a:normAutofit fontScale="92500"/>
          </a:bodyPr>
          <a:lstStyle/>
          <a:p>
            <a:pPr>
              <a:lnSpc>
                <a:spcPts val="5100"/>
              </a:lnSpc>
            </a:pPr>
            <a:r>
              <a:rPr lang="zh-TW" altLang="en-US" sz="3200" dirty="0"/>
              <a:t>仲弓為季氏宰，問「政」。子曰：「先有司，赦小過，</a:t>
            </a:r>
            <a:r>
              <a:rPr lang="zh-TW" altLang="en-US" sz="3200" dirty="0">
                <a:solidFill>
                  <a:srgbClr val="FF0000"/>
                </a:solidFill>
              </a:rPr>
              <a:t>舉賢才</a:t>
            </a:r>
            <a:r>
              <a:rPr lang="zh-TW" altLang="en-US" sz="3200" dirty="0"/>
              <a:t>。」曰：「焉知賢才而舉之？」曰：「舉爾</a:t>
            </a:r>
            <a:r>
              <a:rPr lang="zh-TW" altLang="en-US" sz="3200" dirty="0" smtClean="0"/>
              <a:t>所知，爾所不知</a:t>
            </a:r>
            <a:r>
              <a:rPr lang="zh-TW" altLang="en-US" sz="3200" dirty="0"/>
              <a:t>，人其舍諸！」</a:t>
            </a:r>
            <a:r>
              <a:rPr lang="zh-TW" altLang="en-US" sz="3200" dirty="0" smtClean="0"/>
              <a:t>（子路）</a:t>
            </a:r>
            <a:endParaRPr lang="en-US" altLang="zh-TW" sz="3200" dirty="0" smtClean="0"/>
          </a:p>
          <a:p>
            <a:pPr lvl="1">
              <a:lnSpc>
                <a:spcPts val="5100"/>
              </a:lnSpc>
            </a:pPr>
            <a:r>
              <a:rPr lang="zh-TW" altLang="en-US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有司：邑宰之下各司其事</a:t>
            </a: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的部屬。</a:t>
            </a:r>
            <a:endParaRPr lang="en-US" altLang="zh-TW" sz="3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>
              <a:lnSpc>
                <a:spcPts val="5100"/>
              </a:lnSpc>
            </a:pP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赦小過：饒恕人民的小過失。</a:t>
            </a:r>
            <a:endParaRPr lang="en-US" altLang="zh-TW" sz="3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>
              <a:lnSpc>
                <a:spcPts val="5100"/>
              </a:lnSpc>
            </a:pP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賢才：有德有能者。</a:t>
            </a:r>
            <a:endParaRPr lang="en-US" altLang="zh-TW" sz="3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>
              <a:lnSpc>
                <a:spcPts val="5000"/>
              </a:lnSpc>
              <a:buClr>
                <a:srgbClr val="A53010"/>
              </a:buClr>
            </a:pPr>
            <a:r>
              <a:rPr lang="zh-TW" altLang="en-US" sz="32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子曰：</a:t>
            </a:r>
            <a:r>
              <a:rPr lang="zh-TW" altLang="en-US" sz="3200" dirty="0">
                <a:solidFill>
                  <a:prstClr val="black">
                    <a:lumMod val="75000"/>
                    <a:lumOff val="25000"/>
                  </a:prstClr>
                </a:solidFill>
              </a:rPr>
              <a:t>「不患人之</a:t>
            </a:r>
            <a:r>
              <a:rPr lang="zh-TW" altLang="en-US" sz="3200">
                <a:solidFill>
                  <a:prstClr val="black">
                    <a:lumMod val="75000"/>
                    <a:lumOff val="25000"/>
                  </a:prstClr>
                </a:solidFill>
              </a:rPr>
              <a:t>不</a:t>
            </a:r>
            <a:r>
              <a:rPr lang="zh-TW" altLang="en-US" sz="320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己知，</a:t>
            </a:r>
            <a:r>
              <a:rPr lang="zh-TW" altLang="en-US" sz="3200" dirty="0">
                <a:solidFill>
                  <a:srgbClr val="FF0000"/>
                </a:solidFill>
              </a:rPr>
              <a:t>患不知人</a:t>
            </a:r>
            <a:r>
              <a:rPr lang="zh-TW" altLang="en-US" sz="3200" dirty="0">
                <a:solidFill>
                  <a:prstClr val="black">
                    <a:lumMod val="75000"/>
                    <a:lumOff val="25000"/>
                  </a:prstClr>
                </a:solidFill>
              </a:rPr>
              <a:t>也。」</a:t>
            </a:r>
            <a:r>
              <a:rPr lang="zh-TW" altLang="en-US" sz="32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（學</a:t>
            </a:r>
            <a:r>
              <a:rPr lang="zh-TW" altLang="en-US" sz="3200" dirty="0">
                <a:solidFill>
                  <a:prstClr val="black">
                    <a:lumMod val="75000"/>
                    <a:lumOff val="25000"/>
                  </a:prstClr>
                </a:solidFill>
              </a:rPr>
              <a:t>而</a:t>
            </a:r>
            <a:r>
              <a:rPr lang="zh-TW" altLang="en-US" sz="32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）</a:t>
            </a:r>
            <a:endParaRPr lang="en-US" altLang="zh-TW" sz="320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90498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89212" y="849745"/>
            <a:ext cx="8915400" cy="5061477"/>
          </a:xfrm>
        </p:spPr>
        <p:txBody>
          <a:bodyPr>
            <a:normAutofit/>
          </a:bodyPr>
          <a:lstStyle/>
          <a:p>
            <a:pPr>
              <a:lnSpc>
                <a:spcPts val="5100"/>
              </a:lnSpc>
            </a:pPr>
            <a:r>
              <a:rPr lang="zh-TW" altLang="en-US" sz="3200" dirty="0"/>
              <a:t>子曰：「</a:t>
            </a:r>
            <a:r>
              <a:rPr lang="zh-TW" altLang="en-US" sz="3200" dirty="0">
                <a:solidFill>
                  <a:srgbClr val="FF0000"/>
                </a:solidFill>
              </a:rPr>
              <a:t>視</a:t>
            </a:r>
            <a:r>
              <a:rPr lang="zh-TW" altLang="en-US" sz="3200" dirty="0"/>
              <a:t>其所以，</a:t>
            </a:r>
            <a:r>
              <a:rPr lang="zh-TW" altLang="en-US" sz="3200" dirty="0">
                <a:solidFill>
                  <a:srgbClr val="FF0000"/>
                </a:solidFill>
              </a:rPr>
              <a:t>觀</a:t>
            </a:r>
            <a:r>
              <a:rPr lang="zh-TW" altLang="en-US" sz="3200" dirty="0"/>
              <a:t>其所由，</a:t>
            </a:r>
            <a:r>
              <a:rPr lang="zh-TW" altLang="en-US" sz="3200" dirty="0">
                <a:solidFill>
                  <a:srgbClr val="FF0000"/>
                </a:solidFill>
              </a:rPr>
              <a:t>察</a:t>
            </a:r>
            <a:r>
              <a:rPr lang="zh-TW" altLang="en-US" sz="3200" dirty="0"/>
              <a:t>其所安。人焉叟哉？人焉叟哉？」</a:t>
            </a:r>
            <a:r>
              <a:rPr lang="zh-TW" altLang="en-US" sz="3200" dirty="0" smtClean="0"/>
              <a:t>（為</a:t>
            </a:r>
            <a:r>
              <a:rPr lang="zh-TW" altLang="en-US" sz="3200" dirty="0"/>
              <a:t>政</a:t>
            </a:r>
            <a:r>
              <a:rPr lang="zh-TW" altLang="en-US" sz="3200" dirty="0" smtClean="0"/>
              <a:t>）</a:t>
            </a:r>
            <a:endParaRPr lang="en-US" altLang="zh-TW" sz="3200" dirty="0" smtClean="0"/>
          </a:p>
          <a:p>
            <a:pPr>
              <a:lnSpc>
                <a:spcPts val="5100"/>
              </a:lnSpc>
            </a:pP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《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穀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梁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傳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》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春秋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隱公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五年：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「常事曰視，非常曰觀。」爾雅釋詁：「察，審也。」劉氏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正義：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「視、觀、察，以</a:t>
            </a:r>
            <a:r>
              <a:rPr lang="zh-TW" altLang="en-US" sz="3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淺深次第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為義。」</a:t>
            </a:r>
            <a:endParaRPr lang="en-US" altLang="zh-TW" sz="32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ts val="5100"/>
              </a:lnSpc>
            </a:pP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視其所以：以，用也。皇侃疏：「即日所行用之事。」當日近在眼前日用尋常之事。</a:t>
            </a:r>
          </a:p>
        </p:txBody>
      </p:sp>
    </p:spTree>
    <p:extLst>
      <p:ext uri="{BB962C8B-B14F-4D97-AF65-F5344CB8AC3E}">
        <p14:creationId xmlns:p14="http://schemas.microsoft.com/office/powerpoint/2010/main" val="2150686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727200" y="683492"/>
            <a:ext cx="10086109" cy="5948218"/>
          </a:xfrm>
        </p:spPr>
        <p:txBody>
          <a:bodyPr>
            <a:normAutofit fontScale="85000" lnSpcReduction="10000"/>
          </a:bodyPr>
          <a:lstStyle/>
          <a:p>
            <a:pPr indent="0">
              <a:lnSpc>
                <a:spcPts val="5000"/>
              </a:lnSpc>
            </a:pPr>
            <a:r>
              <a:rPr lang="zh-TW" altLang="en-US" sz="3800" dirty="0"/>
              <a:t>子曰：「</a:t>
            </a:r>
            <a:r>
              <a:rPr lang="zh-TW" altLang="en-US" sz="3800" dirty="0">
                <a:solidFill>
                  <a:srgbClr val="FF0000"/>
                </a:solidFill>
              </a:rPr>
              <a:t>視</a:t>
            </a:r>
            <a:r>
              <a:rPr lang="zh-TW" altLang="en-US" sz="3800" dirty="0"/>
              <a:t>其所以，</a:t>
            </a:r>
            <a:r>
              <a:rPr lang="zh-TW" altLang="en-US" sz="3800" dirty="0">
                <a:solidFill>
                  <a:srgbClr val="FF0000"/>
                </a:solidFill>
              </a:rPr>
              <a:t>觀</a:t>
            </a:r>
            <a:r>
              <a:rPr lang="zh-TW" altLang="en-US" sz="3800" dirty="0"/>
              <a:t>其所由，</a:t>
            </a:r>
            <a:r>
              <a:rPr lang="zh-TW" altLang="en-US" sz="3800" dirty="0">
                <a:solidFill>
                  <a:srgbClr val="FF0000"/>
                </a:solidFill>
              </a:rPr>
              <a:t>察</a:t>
            </a:r>
            <a:r>
              <a:rPr lang="zh-TW" altLang="en-US" sz="3800" dirty="0"/>
              <a:t>其所安。人焉叟哉？人焉叟哉？」</a:t>
            </a:r>
            <a:r>
              <a:rPr lang="zh-TW" altLang="en-US" sz="3800" dirty="0" smtClean="0"/>
              <a:t>（為政）</a:t>
            </a:r>
          </a:p>
          <a:p>
            <a:pPr indent="0">
              <a:lnSpc>
                <a:spcPts val="5000"/>
              </a:lnSpc>
            </a:pPr>
            <a:r>
              <a:rPr lang="zh-TW" altLang="en-US" sz="33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觀</a:t>
            </a:r>
            <a:r>
              <a:rPr lang="zh-TW" altLang="en-US" sz="33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其所</a:t>
            </a:r>
            <a:r>
              <a:rPr lang="zh-TW" altLang="en-US" sz="33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由</a:t>
            </a:r>
            <a:r>
              <a:rPr lang="zh-TW" altLang="en-US" sz="33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：集</a:t>
            </a:r>
            <a:r>
              <a:rPr lang="zh-TW" altLang="en-US" sz="3300" dirty="0">
                <a:latin typeface="標楷體" panose="03000509000000000000" pitchFamily="65" charset="-120"/>
                <a:ea typeface="標楷體" panose="03000509000000000000" pitchFamily="65" charset="-120"/>
              </a:rPr>
              <a:t>解：「由，經也。言觀其所經從。</a:t>
            </a:r>
            <a:r>
              <a:rPr lang="zh-TW" altLang="en-US" sz="33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」正義</a:t>
            </a:r>
            <a:r>
              <a:rPr lang="zh-TW" altLang="en-US" sz="3300" dirty="0">
                <a:latin typeface="標楷體" panose="03000509000000000000" pitchFamily="65" charset="-120"/>
                <a:ea typeface="標楷體" panose="03000509000000000000" pitchFamily="65" charset="-120"/>
              </a:rPr>
              <a:t>：「所由，是前日所行事。</a:t>
            </a:r>
            <a:r>
              <a:rPr lang="zh-TW" altLang="en-US" sz="33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」即</a:t>
            </a:r>
            <a:r>
              <a:rPr lang="zh-TW" altLang="en-US" sz="3300" dirty="0">
                <a:latin typeface="標楷體" panose="03000509000000000000" pitchFamily="65" charset="-120"/>
                <a:ea typeface="標楷體" panose="03000509000000000000" pitchFamily="65" charset="-120"/>
              </a:rPr>
              <a:t>由</a:t>
            </a:r>
            <a:r>
              <a:rPr lang="zh-TW" altLang="en-US" sz="33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過去事跡</a:t>
            </a:r>
            <a:r>
              <a:rPr lang="zh-TW" altLang="en-US" sz="3300" dirty="0">
                <a:latin typeface="標楷體" panose="03000509000000000000" pitchFamily="65" charset="-120"/>
                <a:ea typeface="標楷體" panose="03000509000000000000" pitchFamily="65" charset="-120"/>
              </a:rPr>
              <a:t>，進一步認識此人</a:t>
            </a:r>
            <a:r>
              <a:rPr lang="zh-TW" altLang="en-US" sz="33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33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indent="0">
              <a:lnSpc>
                <a:spcPts val="5000"/>
              </a:lnSpc>
            </a:pPr>
            <a:r>
              <a:rPr lang="zh-TW" altLang="en-US" sz="33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察其所</a:t>
            </a:r>
            <a:r>
              <a:rPr lang="zh-TW" altLang="en-US" sz="33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安</a:t>
            </a:r>
            <a:r>
              <a:rPr lang="zh-TW" altLang="en-US" sz="33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：正義</a:t>
            </a:r>
            <a:r>
              <a:rPr lang="zh-TW" altLang="en-US" sz="3300" dirty="0">
                <a:latin typeface="標楷體" panose="03000509000000000000" pitchFamily="65" charset="-120"/>
                <a:ea typeface="標楷體" panose="03000509000000000000" pitchFamily="65" charset="-120"/>
              </a:rPr>
              <a:t>：「安者，意之所止也。」</a:t>
            </a:r>
            <a:r>
              <a:rPr lang="zh-TW" altLang="en-US" sz="33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潘維城</a:t>
            </a:r>
            <a:r>
              <a:rPr lang="en-US" altLang="zh-TW" sz="33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《</a:t>
            </a:r>
            <a:r>
              <a:rPr lang="zh-TW" altLang="en-US" sz="33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論語</a:t>
            </a:r>
            <a:r>
              <a:rPr lang="zh-TW" altLang="en-US" sz="3300" dirty="0">
                <a:latin typeface="標楷體" panose="03000509000000000000" pitchFamily="65" charset="-120"/>
                <a:ea typeface="標楷體" panose="03000509000000000000" pitchFamily="65" charset="-120"/>
              </a:rPr>
              <a:t>古注集</a:t>
            </a:r>
            <a:r>
              <a:rPr lang="zh-TW" altLang="en-US" sz="33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箋</a:t>
            </a:r>
            <a:r>
              <a:rPr lang="en-US" altLang="zh-TW" sz="33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》</a:t>
            </a:r>
            <a:r>
              <a:rPr lang="zh-TW" altLang="en-US" sz="33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：</a:t>
            </a:r>
            <a:r>
              <a:rPr lang="zh-TW" altLang="en-US" sz="3300" dirty="0">
                <a:latin typeface="標楷體" panose="03000509000000000000" pitchFamily="65" charset="-120"/>
                <a:ea typeface="標楷體" panose="03000509000000000000" pitchFamily="65" charset="-120"/>
              </a:rPr>
              <a:t>「行善而安之，則善日進。有過而安之，則惡日積。</a:t>
            </a:r>
            <a:r>
              <a:rPr lang="zh-TW" altLang="en-US" sz="33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」</a:t>
            </a:r>
            <a:r>
              <a:rPr lang="zh-TW" altLang="en-US" sz="33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就前述所視所觀之</a:t>
            </a:r>
            <a:r>
              <a:rPr lang="zh-TW" altLang="en-US" sz="33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事，</a:t>
            </a:r>
            <a:r>
              <a:rPr lang="zh-TW" altLang="en-US" sz="33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詳察</a:t>
            </a:r>
            <a:r>
              <a:rPr lang="zh-TW" altLang="en-US" sz="33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其事後表情心態</a:t>
            </a:r>
            <a:r>
              <a:rPr lang="zh-TW" altLang="en-US" sz="33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33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indent="0">
              <a:lnSpc>
                <a:spcPts val="5000"/>
              </a:lnSpc>
            </a:pPr>
            <a:r>
              <a:rPr lang="zh-TW" altLang="en-US" sz="33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廋：匿也，隱藏之義。</a:t>
            </a:r>
            <a:endParaRPr lang="zh-TW" altLang="en-US" sz="33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5605540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89212" y="831273"/>
            <a:ext cx="8915400" cy="5079949"/>
          </a:xfrm>
        </p:spPr>
        <p:txBody>
          <a:bodyPr/>
          <a:lstStyle/>
          <a:p>
            <a:pPr lvl="0">
              <a:lnSpc>
                <a:spcPts val="5000"/>
              </a:lnSpc>
              <a:buClr>
                <a:srgbClr val="A53010"/>
              </a:buClr>
            </a:pPr>
            <a:r>
              <a:rPr lang="zh-TW" altLang="en-US" sz="3200" dirty="0">
                <a:solidFill>
                  <a:prstClr val="black">
                    <a:lumMod val="75000"/>
                    <a:lumOff val="25000"/>
                  </a:prstClr>
                </a:solidFill>
              </a:rPr>
              <a:t>子曰：「不知命，無以為君子也。不知禮，無以立也。</a:t>
            </a:r>
            <a:r>
              <a:rPr lang="zh-TW" altLang="en-US" sz="3200" dirty="0">
                <a:solidFill>
                  <a:srgbClr val="FF0000"/>
                </a:solidFill>
              </a:rPr>
              <a:t>不知言，無以知人也</a:t>
            </a:r>
            <a:r>
              <a:rPr lang="zh-TW" altLang="en-US" sz="3200" dirty="0">
                <a:solidFill>
                  <a:prstClr val="black">
                    <a:lumMod val="75000"/>
                    <a:lumOff val="25000"/>
                  </a:prstClr>
                </a:solidFill>
              </a:rPr>
              <a:t>。」</a:t>
            </a:r>
            <a:r>
              <a:rPr lang="zh-TW" altLang="en-US" sz="32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（堯</a:t>
            </a:r>
            <a:r>
              <a:rPr lang="zh-TW" altLang="en-US" sz="3200" dirty="0">
                <a:solidFill>
                  <a:prstClr val="black">
                    <a:lumMod val="75000"/>
                    <a:lumOff val="25000"/>
                  </a:prstClr>
                </a:solidFill>
              </a:rPr>
              <a:t>曰</a:t>
            </a:r>
            <a:r>
              <a:rPr lang="zh-TW" altLang="en-US" sz="32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）</a:t>
            </a:r>
            <a:endParaRPr lang="en-US" altLang="zh-TW" sz="3200" dirty="0" smtClean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lvl="1">
              <a:lnSpc>
                <a:spcPts val="5000"/>
              </a:lnSpc>
              <a:buClr>
                <a:srgbClr val="A53010"/>
              </a:buClr>
            </a:pPr>
            <a:r>
              <a:rPr lang="en-US" altLang="zh-TW" sz="3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《</a:t>
            </a:r>
            <a:r>
              <a:rPr lang="zh-TW" altLang="en-US" sz="3000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說文</a:t>
            </a:r>
            <a:r>
              <a:rPr lang="en-US" altLang="zh-TW" sz="3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》</a:t>
            </a:r>
            <a:r>
              <a:rPr lang="zh-TW" altLang="en-US" sz="3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：「意，</a:t>
            </a:r>
            <a:r>
              <a:rPr lang="zh-CN" altLang="en-US" sz="3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志也</a:t>
            </a:r>
            <a:r>
              <a:rPr lang="zh-TW" altLang="en-US" sz="3000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r>
              <a:rPr lang="zh-CN" altLang="en-US" sz="3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从心</a:t>
            </a:r>
            <a:r>
              <a:rPr lang="zh-TW" altLang="en-US" sz="3000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，</a:t>
            </a:r>
            <a:r>
              <a:rPr lang="zh-CN" altLang="en-US" sz="3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察</a:t>
            </a:r>
            <a:r>
              <a:rPr lang="zh-CN" altLang="en-US" sz="3000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言而知意也。从心从音</a:t>
            </a:r>
            <a:r>
              <a:rPr lang="zh-CN" altLang="en-US" sz="3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r>
              <a:rPr lang="zh-TW" altLang="en-US" sz="3000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」</a:t>
            </a:r>
            <a:endParaRPr lang="en-US" altLang="zh-TW" sz="3000" dirty="0">
              <a:solidFill>
                <a:prstClr val="black">
                  <a:lumMod val="75000"/>
                  <a:lumOff val="25000"/>
                </a:prst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>
              <a:lnSpc>
                <a:spcPts val="5100"/>
              </a:lnSpc>
              <a:buClr>
                <a:srgbClr val="A53010"/>
              </a:buClr>
            </a:pPr>
            <a:r>
              <a:rPr lang="zh-TW" altLang="en-US" sz="3200" dirty="0">
                <a:solidFill>
                  <a:prstClr val="black">
                    <a:lumMod val="75000"/>
                    <a:lumOff val="25000"/>
                  </a:prstClr>
                </a:solidFill>
              </a:rPr>
              <a:t>子曰：「君子</a:t>
            </a:r>
            <a:r>
              <a:rPr lang="zh-TW" altLang="en-US" sz="3200" dirty="0">
                <a:solidFill>
                  <a:srgbClr val="FF0000"/>
                </a:solidFill>
              </a:rPr>
              <a:t>不以言舉人</a:t>
            </a:r>
            <a:r>
              <a:rPr lang="zh-TW" altLang="en-US" sz="3200" dirty="0">
                <a:solidFill>
                  <a:prstClr val="black">
                    <a:lumMod val="75000"/>
                    <a:lumOff val="25000"/>
                  </a:prstClr>
                </a:solidFill>
              </a:rPr>
              <a:t>；不以人廢言。」</a:t>
            </a:r>
            <a:r>
              <a:rPr lang="zh-TW" altLang="en-US" sz="32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（衛靈公）</a:t>
            </a:r>
            <a:endParaRPr lang="en-US" altLang="zh-TW" sz="3200" dirty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8044927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89212" y="868218"/>
            <a:ext cx="8915400" cy="5043004"/>
          </a:xfrm>
        </p:spPr>
        <p:txBody>
          <a:bodyPr>
            <a:noAutofit/>
          </a:bodyPr>
          <a:lstStyle/>
          <a:p>
            <a:pPr>
              <a:lnSpc>
                <a:spcPts val="5000"/>
              </a:lnSpc>
            </a:pPr>
            <a:r>
              <a:rPr lang="zh-TW" altLang="en-US" sz="3200" dirty="0" smtClean="0">
                <a:solidFill>
                  <a:srgbClr val="FF0000"/>
                </a:solidFill>
              </a:rPr>
              <a:t>舜</a:t>
            </a:r>
            <a:r>
              <a:rPr lang="zh-TW" altLang="en-US" sz="3200" dirty="0">
                <a:solidFill>
                  <a:srgbClr val="FF0000"/>
                </a:solidFill>
              </a:rPr>
              <a:t>有臣五人</a:t>
            </a:r>
            <a:r>
              <a:rPr lang="zh-TW" altLang="en-US" sz="3200" dirty="0"/>
              <a:t>，而天下治。武王曰：「</a:t>
            </a:r>
            <a:r>
              <a:rPr lang="zh-TW" altLang="en-US" sz="3200" dirty="0">
                <a:solidFill>
                  <a:srgbClr val="FF0000"/>
                </a:solidFill>
              </a:rPr>
              <a:t>予有亂臣十人</a:t>
            </a:r>
            <a:r>
              <a:rPr lang="zh-TW" altLang="en-US" sz="3200" dirty="0"/>
              <a:t>。」孔子曰：「才難，不其然乎，唐虞之際，於斯為盛，有婦人焉，九人而已。三分天下有其二，以服事殷，周之德，其可謂至德也已矣。」</a:t>
            </a:r>
            <a:r>
              <a:rPr lang="zh-TW" altLang="en-US" sz="3200" dirty="0" smtClean="0"/>
              <a:t>（泰伯）</a:t>
            </a:r>
            <a:endParaRPr lang="zh-TW" altLang="en-US" sz="3200" dirty="0"/>
          </a:p>
        </p:txBody>
      </p:sp>
    </p:spTree>
    <p:extLst>
      <p:ext uri="{BB962C8B-B14F-4D97-AF65-F5344CB8AC3E}">
        <p14:creationId xmlns:p14="http://schemas.microsoft.com/office/powerpoint/2010/main" val="13982192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89212" y="1461155"/>
            <a:ext cx="8915400" cy="4450067"/>
          </a:xfrm>
        </p:spPr>
        <p:txBody>
          <a:bodyPr>
            <a:normAutofit/>
          </a:bodyPr>
          <a:lstStyle/>
          <a:p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五人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「禹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、稷、契、皋陶、伯益。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」</a:t>
            </a:r>
            <a:endParaRPr lang="en-US" altLang="zh-TW" sz="32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/>
            <a:r>
              <a:rPr lang="zh-TW" altLang="en-US" sz="30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禹</a:t>
            </a:r>
            <a:r>
              <a:rPr lang="en-US" altLang="zh-TW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相當於行政首長；</a:t>
            </a:r>
            <a:endParaRPr lang="en-US" altLang="zh-TW" sz="3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/>
            <a:r>
              <a:rPr lang="zh-TW" altLang="en-US" sz="30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稷</a:t>
            </a:r>
            <a:r>
              <a:rPr lang="en-US" altLang="zh-TW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后稷</a:t>
            </a:r>
            <a:r>
              <a:rPr lang="zh-TW" altLang="en-US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，名棄，掌管農業</a:t>
            </a: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；</a:t>
            </a:r>
            <a:endParaRPr lang="en-US" altLang="zh-TW" sz="3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/>
            <a:r>
              <a:rPr lang="zh-TW" altLang="en-US" sz="30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契</a:t>
            </a: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掌管</a:t>
            </a:r>
            <a:r>
              <a:rPr lang="zh-TW" altLang="en-US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教育；</a:t>
            </a:r>
            <a:r>
              <a:rPr lang="zh-TW" altLang="en-US" sz="30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皋陶</a:t>
            </a:r>
            <a:r>
              <a:rPr lang="zh-TW" altLang="en-US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掌管司法；</a:t>
            </a:r>
            <a:r>
              <a:rPr lang="zh-TW" altLang="en-US" sz="30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伯益</a:t>
            </a:r>
            <a:r>
              <a:rPr lang="zh-TW" altLang="en-US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掌管文化、藝術、育樂活動。</a:t>
            </a:r>
            <a:endParaRPr lang="en-US" altLang="zh-TW" sz="3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32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稷</a:t>
            </a:r>
            <a:r>
              <a:rPr lang="zh-TW" altLang="en-US" sz="3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即</a:t>
            </a:r>
            <a:r>
              <a:rPr lang="zh-TW" altLang="en-US" sz="32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周的</a:t>
            </a:r>
            <a:r>
              <a:rPr lang="zh-TW" altLang="en-US" sz="3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始祖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，教民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稼穡，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有德於民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。周朝八百年天下，因其</a:t>
            </a:r>
            <a:r>
              <a:rPr lang="zh-TW" altLang="en-US" sz="32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厚德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也。</a:t>
            </a:r>
            <a:endParaRPr lang="en-US" altLang="zh-TW" sz="32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sz="32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" name="標題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019963"/>
          </a:xfrm>
        </p:spPr>
        <p:txBody>
          <a:bodyPr/>
          <a:lstStyle/>
          <a:p>
            <a:r>
              <a:rPr lang="zh-TW" altLang="en-US" sz="3200" dirty="0">
                <a:solidFill>
                  <a:srgbClr val="FF0000"/>
                </a:solidFill>
                <a:cs typeface="+mn-cs"/>
              </a:rPr>
              <a:t>舜有臣五人</a:t>
            </a:r>
            <a:endParaRPr lang="zh-TW" alt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87040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solidFill>
                  <a:srgbClr val="FF0000"/>
                </a:solidFill>
              </a:rPr>
              <a:t>亂臣十人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89212" y="1690255"/>
            <a:ext cx="8915400" cy="4220967"/>
          </a:xfrm>
        </p:spPr>
        <p:txBody>
          <a:bodyPr>
            <a:normAutofit lnSpcReduction="10000"/>
          </a:bodyPr>
          <a:lstStyle/>
          <a:p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《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尚書</a:t>
            </a:r>
            <a:r>
              <a:rPr lang="en-US" altLang="zh-TW" sz="3200" dirty="0" smtClean="0">
                <a:latin typeface="Poor Richard" panose="02080502050505020702" pitchFamily="18" charset="0"/>
                <a:ea typeface="標楷體" panose="03000509000000000000" pitchFamily="65" charset="-120"/>
              </a:rPr>
              <a:t>•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泰誓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》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武王曰：「予有亂臣十人。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」此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為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周武王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伐紂誓眾之辭，予字代表周家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32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>
              <a:buClr>
                <a:srgbClr val="A53010"/>
              </a:buClr>
            </a:pPr>
            <a:r>
              <a:rPr lang="zh-TW" altLang="en-US" sz="3200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亂：治也。</a:t>
            </a:r>
            <a:endParaRPr lang="en-US" altLang="zh-TW" sz="3200" dirty="0">
              <a:solidFill>
                <a:prstClr val="black">
                  <a:lumMod val="75000"/>
                  <a:lumOff val="25000"/>
                </a:prst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>
              <a:buClr>
                <a:srgbClr val="A53010"/>
              </a:buClr>
            </a:pPr>
            <a:r>
              <a:rPr lang="zh-TW" altLang="en-US" sz="3200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十人：周公旦，召公奭，太公望、畢公、榮公、太顛、閎夭、散宜生、南宮适，其餘一人是文母。</a:t>
            </a:r>
            <a:endParaRPr lang="en-US" altLang="zh-TW" sz="3200" dirty="0">
              <a:solidFill>
                <a:prstClr val="black">
                  <a:lumMod val="75000"/>
                  <a:lumOff val="25000"/>
                </a:prst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>
              <a:buClr>
                <a:srgbClr val="A53010"/>
              </a:buClr>
            </a:pPr>
            <a:r>
              <a:rPr lang="zh-TW" altLang="en-US" sz="3200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有婦人焉</a:t>
            </a:r>
            <a:r>
              <a:rPr lang="zh-TW" altLang="en-US" sz="3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：即文母，古</a:t>
            </a:r>
            <a:r>
              <a:rPr lang="zh-TW" altLang="en-US" sz="3200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注或以為武王之母太姒，或以為武王之妻邑姜。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9499287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知人善任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89212" y="1689904"/>
            <a:ext cx="8915400" cy="4221318"/>
          </a:xfrm>
        </p:spPr>
        <p:txBody>
          <a:bodyPr>
            <a:normAutofit/>
          </a:bodyPr>
          <a:lstStyle/>
          <a:p>
            <a:r>
              <a:rPr lang="zh-TW" altLang="en-US" sz="320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舜為政得以天下</a:t>
            </a:r>
            <a:r>
              <a:rPr lang="zh-TW" altLang="en-US" sz="32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大治</a:t>
            </a:r>
            <a:r>
              <a:rPr lang="zh-TW" altLang="en-US" sz="320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，方才選得出類拔萃之五人；周朝亦不過十</a:t>
            </a:r>
            <a:r>
              <a:rPr lang="zh-TW" altLang="en-US" sz="32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人</a:t>
            </a:r>
            <a:r>
              <a:rPr lang="zh-TW" altLang="en-US" sz="320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，可見得才難，非處處有之。</a:t>
            </a:r>
            <a:endParaRPr lang="en-US" altLang="zh-TW" sz="3200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320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必須識得人才</a:t>
            </a:r>
            <a:r>
              <a:rPr lang="zh-TW" altLang="en-US" sz="32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，也</a:t>
            </a:r>
            <a:r>
              <a:rPr lang="zh-TW" altLang="en-US" sz="320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須將自己</a:t>
            </a:r>
            <a:r>
              <a:rPr lang="zh-TW" altLang="en-US" sz="32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培養成</a:t>
            </a:r>
            <a:r>
              <a:rPr lang="zh-TW" altLang="en-US" sz="320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人才。</a:t>
            </a:r>
            <a:endParaRPr lang="zh-TW" altLang="en-US" sz="3200" dirty="0"/>
          </a:p>
        </p:txBody>
      </p:sp>
    </p:spTree>
    <p:extLst>
      <p:ext uri="{BB962C8B-B14F-4D97-AF65-F5344CB8AC3E}">
        <p14:creationId xmlns:p14="http://schemas.microsoft.com/office/powerpoint/2010/main" val="3152784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89212" y="849745"/>
            <a:ext cx="8915400" cy="5061477"/>
          </a:xfrm>
        </p:spPr>
        <p:txBody>
          <a:bodyPr>
            <a:normAutofit/>
          </a:bodyPr>
          <a:lstStyle/>
          <a:p>
            <a:pPr>
              <a:lnSpc>
                <a:spcPts val="5100"/>
              </a:lnSpc>
            </a:pPr>
            <a:r>
              <a:rPr lang="zh-TW" altLang="en-US" sz="3200" dirty="0" smtClean="0"/>
              <a:t>子</a:t>
            </a:r>
            <a:r>
              <a:rPr lang="zh-TW" altLang="en-US" sz="3200" dirty="0"/>
              <a:t>曰：「</a:t>
            </a:r>
            <a:r>
              <a:rPr lang="en-US" altLang="zh-TW" sz="3200" dirty="0"/>
              <a:t>『</a:t>
            </a:r>
            <a:r>
              <a:rPr lang="zh-TW" altLang="en-US" sz="3200" dirty="0"/>
              <a:t>善人為邦百年，亦可</a:t>
            </a:r>
            <a:r>
              <a:rPr lang="zh-TW" altLang="en-US" sz="3200" dirty="0" smtClean="0"/>
              <a:t>以勝殘</a:t>
            </a:r>
            <a:r>
              <a:rPr lang="zh-TW" altLang="en-US" sz="3200" dirty="0"/>
              <a:t>去殺矣。</a:t>
            </a:r>
            <a:r>
              <a:rPr lang="en-US" altLang="zh-TW" sz="3200" dirty="0"/>
              <a:t>』</a:t>
            </a:r>
            <a:r>
              <a:rPr lang="zh-TW" altLang="en-US" sz="3200" dirty="0"/>
              <a:t>誠哉是言也！」</a:t>
            </a:r>
            <a:r>
              <a:rPr lang="zh-TW" altLang="en-US" sz="3200" dirty="0" smtClean="0"/>
              <a:t>（子路）</a:t>
            </a:r>
            <a:endParaRPr lang="en-US" altLang="zh-TW" sz="3200" dirty="0" smtClean="0"/>
          </a:p>
          <a:p>
            <a:pPr>
              <a:lnSpc>
                <a:spcPts val="5100"/>
              </a:lnSpc>
            </a:pP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二句為當時成語</a:t>
            </a:r>
            <a:endParaRPr lang="en-US" altLang="zh-TW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ts val="5100"/>
              </a:lnSpc>
            </a:pPr>
            <a:r>
              <a:rPr lang="zh-TW" altLang="en-US" sz="3200" smtClean="0">
                <a:latin typeface="標楷體" panose="03000509000000000000" pitchFamily="65" charset="-120"/>
                <a:ea typeface="標楷體" panose="03000509000000000000" pitchFamily="65" charset="-120"/>
              </a:rPr>
              <a:t>善人：樂於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作善事的人</a:t>
            </a:r>
            <a:endParaRPr lang="en-US" altLang="zh-TW" sz="32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ts val="5100"/>
              </a:lnSpc>
            </a:pP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勝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殘去殺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：感化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凶殘的人，使其去惡從善，則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可以免用刑殺。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8355635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theme/theme1.xml><?xml version="1.0" encoding="utf-8"?>
<a:theme xmlns:a="http://schemas.openxmlformats.org/drawingml/2006/main" name="絲縷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2300</TotalTime>
  <Words>6688</Words>
  <Application>Microsoft Office PowerPoint</Application>
  <PresentationFormat>寬螢幕</PresentationFormat>
  <Paragraphs>313</Paragraphs>
  <Slides>71</Slides>
  <Notes>6</Notes>
  <HiddenSlides>0</HiddenSlides>
  <MMClips>0</MMClips>
  <ScaleCrop>false</ScaleCrop>
  <HeadingPairs>
    <vt:vector size="6" baseType="variant">
      <vt:variant>
        <vt:lpstr>使用字型</vt:lpstr>
      </vt:variant>
      <vt:variant>
        <vt:i4>11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71</vt:i4>
      </vt:variant>
    </vt:vector>
  </HeadingPairs>
  <TitlesOfParts>
    <vt:vector size="83" baseType="lpstr">
      <vt:lpstr>等线</vt:lpstr>
      <vt:lpstr>細明體</vt:lpstr>
      <vt:lpstr>微軟正黑體</vt:lpstr>
      <vt:lpstr>新細明體</vt:lpstr>
      <vt:lpstr>標楷體</vt:lpstr>
      <vt:lpstr>標楷體</vt:lpstr>
      <vt:lpstr>Arial</vt:lpstr>
      <vt:lpstr>Calibri</vt:lpstr>
      <vt:lpstr>Century Gothic</vt:lpstr>
      <vt:lpstr>Poor Richard</vt:lpstr>
      <vt:lpstr>Wingdings 3</vt:lpstr>
      <vt:lpstr>絲縷</vt:lpstr>
      <vt:lpstr>《論語》論為政</vt:lpstr>
      <vt:lpstr>大綱</vt:lpstr>
      <vt:lpstr>大綱</vt:lpstr>
      <vt:lpstr>一.為政總說 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二.風行草偃，上行下效 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三.名不正，則言不順 </vt:lpstr>
      <vt:lpstr>PowerPoint 簡報</vt:lpstr>
      <vt:lpstr>PowerPoint 簡報</vt:lpstr>
      <vt:lpstr>PowerPoint 簡報</vt:lpstr>
      <vt:lpstr>PowerPoint 簡報</vt:lpstr>
      <vt:lpstr>PowerPoint 簡報</vt:lpstr>
      <vt:lpstr>春秋形勢圖</vt:lpstr>
      <vt:lpstr>PowerPoint 簡報</vt:lpstr>
      <vt:lpstr>PowerPoint 簡報</vt:lpstr>
      <vt:lpstr>PowerPoint 簡報</vt:lpstr>
      <vt:lpstr>PowerPoint 簡報</vt:lpstr>
      <vt:lpstr>子曰：「君子疾沒世而名不稱(chēng/chèn )焉。」（衛靈公）</vt:lpstr>
      <vt:lpstr>名實不符</vt:lpstr>
      <vt:lpstr>在邦必聞，在家必聞。</vt:lpstr>
      <vt:lpstr>PowerPoint 簡報</vt:lpstr>
      <vt:lpstr>PowerPoint 簡報</vt:lpstr>
      <vt:lpstr>PowerPoint 簡報</vt:lpstr>
      <vt:lpstr>六佾舞</vt:lpstr>
      <vt:lpstr>歌生</vt:lpstr>
      <vt:lpstr>樂生</vt:lpstr>
      <vt:lpstr>敔：聞樂止，打三下，刷三下。</vt:lpstr>
      <vt:lpstr>PowerPoint 簡報</vt:lpstr>
      <vt:lpstr>PowerPoint 簡報</vt:lpstr>
      <vt:lpstr>PowerPoint 簡報</vt:lpstr>
      <vt:lpstr>PowerPoint 簡報</vt:lpstr>
      <vt:lpstr>PowerPoint 簡報</vt:lpstr>
      <vt:lpstr>牟宗三〈公孫龍之名理〉：</vt:lpstr>
      <vt:lpstr>四.導之以德，齊之以禮（政教合一） 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子曰：「泰伯其可謂至德也已矣。三以天下讓，民無得而稱焉。」（泰伯） </vt:lpstr>
      <vt:lpstr>子曰：「泰伯其可謂至德也已矣。三以天下讓，民無得而稱焉。」（泰伯） </vt:lpstr>
      <vt:lpstr>五.選賢舉能，知人善任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舜有臣五人</vt:lpstr>
      <vt:lpstr>亂臣十人</vt:lpstr>
      <vt:lpstr>知人善任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《論語》論政治</dc:title>
  <dc:creator>Change</dc:creator>
  <cp:lastModifiedBy>Change</cp:lastModifiedBy>
  <cp:revision>191</cp:revision>
  <dcterms:created xsi:type="dcterms:W3CDTF">2018-01-22T08:16:23Z</dcterms:created>
  <dcterms:modified xsi:type="dcterms:W3CDTF">2019-02-21T06:44:53Z</dcterms:modified>
</cp:coreProperties>
</file>