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4" r:id="rId2"/>
    <p:sldMasterId id="2147483681" r:id="rId3"/>
  </p:sldMasterIdLst>
  <p:sldIdLst>
    <p:sldId id="256" r:id="rId4"/>
    <p:sldId id="257" r:id="rId5"/>
    <p:sldId id="258" r:id="rId6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678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10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87820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01794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26464-464E-4229-B582-E4863C75622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F3D38-38AC-4E1E-929B-9AEBBD28F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1718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26464-464E-4229-B582-E4863C75622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F3D38-38AC-4E1E-929B-9AEBBD28F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6754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26464-464E-4229-B582-E4863C75622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F3D38-38AC-4E1E-929B-9AEBBD28F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8774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26464-464E-4229-B582-E4863C75622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F3D38-38AC-4E1E-929B-9AEBBD28F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408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26464-464E-4229-B582-E4863C75622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F3D38-38AC-4E1E-929B-9AEBBD28F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2021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26464-464E-4229-B582-E4863C75622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F3D38-38AC-4E1E-929B-9AEBBD28F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521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26464-464E-4229-B582-E4863C75622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F3D38-38AC-4E1E-929B-9AEBBD28F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3664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26464-464E-4229-B582-E4863C75622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F3D38-38AC-4E1E-929B-9AEBBD28F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0538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26464-464E-4229-B582-E4863C75622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F3D38-38AC-4E1E-929B-9AEBBD28F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8554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6A005-5108-C1AD-111A-9C5E43F312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1412EA-CE17-EDA9-BDBC-65F00D2273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34659A-23D3-E5A7-EE94-ECA36CA04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26464-464E-4229-B582-E4863C75622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49493C-B3BC-FE74-D7F4-9BE976B0B2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0BCE9B-C6D5-A126-F179-DC5911DFC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F3D38-38AC-4E1E-929B-9AEBBD28F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5607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434D38-3A69-8B24-0BA7-EA83ADE1EB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5E5C2E-F996-3C5A-3267-FAE131928C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67A02C-BEA5-DE97-2492-4AAB08FB7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26464-464E-4229-B582-E4863C75622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7236D2-2CF4-706A-E9B7-48D82A0F2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AE9B84-07BA-6485-2D43-0F675790F2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F3D38-38AC-4E1E-929B-9AEBBD28F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1654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1444283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350403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349726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185531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02284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9287491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56786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65992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16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226464-464E-4229-B582-E4863C75622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EF3D38-38AC-4E1E-929B-9AEBBD28F506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885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19847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845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DFDBA-2817-5BDA-79DE-958E058F857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Time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6410A5-0E56-5430-92ED-9CFACEE51E3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30554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CBFC6C-035F-2647-3F1E-AD0AA81D6C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23460"/>
            <a:ext cx="10515600" cy="5504231"/>
          </a:xfrm>
        </p:spPr>
        <p:txBody>
          <a:bodyPr>
            <a:normAutofit fontScale="92500" lnSpcReduction="20000"/>
          </a:bodyPr>
          <a:lstStyle/>
          <a:p>
            <a:r>
              <a:rPr lang="en-GB" sz="2200" dirty="0"/>
              <a:t>Do a lap around the room in a conga line 10pts (extra bonus point for every extra person that joins your conga outside your team)</a:t>
            </a:r>
          </a:p>
          <a:p>
            <a:r>
              <a:rPr lang="en-GB" sz="2200" dirty="0"/>
              <a:t>Create something for Chris to wear 10pts (but he can only wear one of each thing </a:t>
            </a:r>
            <a:r>
              <a:rPr lang="en-GB" sz="2200" dirty="0" err="1"/>
              <a:t>e.g</a:t>
            </a:r>
            <a:r>
              <a:rPr lang="en-GB" sz="2200" dirty="0"/>
              <a:t> if another team has bought him a hat you must bring him something different)</a:t>
            </a:r>
          </a:p>
          <a:p>
            <a:r>
              <a:rPr lang="en-GB" sz="2200" dirty="0"/>
              <a:t>Sing  “row </a:t>
            </a:r>
            <a:r>
              <a:rPr lang="en-GB" sz="2200" dirty="0" err="1"/>
              <a:t>row</a:t>
            </a:r>
            <a:r>
              <a:rPr lang="en-GB" sz="2200" dirty="0"/>
              <a:t> </a:t>
            </a:r>
            <a:r>
              <a:rPr lang="en-GB" sz="2200" dirty="0" err="1"/>
              <a:t>row</a:t>
            </a:r>
            <a:r>
              <a:rPr lang="en-GB" sz="2200" dirty="0"/>
              <a:t> your boat” </a:t>
            </a:r>
            <a:r>
              <a:rPr lang="en-GB" sz="2200" u="sng" dirty="0"/>
              <a:t>x4 in canon together </a:t>
            </a:r>
            <a:r>
              <a:rPr lang="en-GB" sz="2200" dirty="0"/>
              <a:t>in your group 20pts</a:t>
            </a:r>
          </a:p>
          <a:p>
            <a:r>
              <a:rPr lang="en-GB" sz="2200" dirty="0"/>
              <a:t>Make a paper aeroplane and complete a full flight from one end of the room to the other 5pts</a:t>
            </a:r>
          </a:p>
          <a:p>
            <a:r>
              <a:rPr lang="en-GB" sz="2200" dirty="0"/>
              <a:t>Make the tallest tower of any group 100pts</a:t>
            </a:r>
          </a:p>
          <a:p>
            <a:r>
              <a:rPr lang="en-GB" sz="2200" dirty="0"/>
              <a:t>Re-create the sounds of the amazon rainforest for 2 mins 10pts</a:t>
            </a:r>
          </a:p>
          <a:p>
            <a:r>
              <a:rPr lang="en-GB" sz="2200" dirty="0"/>
              <a:t>Hand write a 400 word essay on how to manage time effectively and the benefits of good time management 200pts (must be legible and make sense) </a:t>
            </a:r>
          </a:p>
          <a:p>
            <a:r>
              <a:rPr lang="en-GB" sz="2200" dirty="0"/>
              <a:t>Get everyone in the room to sign a piece of paper 20pts</a:t>
            </a:r>
          </a:p>
          <a:p>
            <a:r>
              <a:rPr lang="en-GB" sz="2200" dirty="0"/>
              <a:t>Collect and write down a total number of pets broken down into cats, dogs, fish, reptiles &amp; amphibians, insects &amp; arachnids, other mammals for the whole room. 30 pts</a:t>
            </a:r>
          </a:p>
          <a:p>
            <a:r>
              <a:rPr lang="en-GB" sz="2200" dirty="0"/>
              <a:t>Do the macarena (synchronised) </a:t>
            </a:r>
            <a:r>
              <a:rPr lang="en-GB" sz="2200" u="sng" dirty="0"/>
              <a:t>as a full team </a:t>
            </a:r>
            <a:r>
              <a:rPr lang="en-GB" sz="2200" dirty="0"/>
              <a:t>10pts </a:t>
            </a:r>
          </a:p>
          <a:p>
            <a:r>
              <a:rPr lang="en-GB" sz="2200" dirty="0"/>
              <a:t>Bring Chris the best “thing” you can find (legally) 50pts</a:t>
            </a:r>
          </a:p>
          <a:p>
            <a:endParaRPr lang="en-GB" sz="1700" dirty="0"/>
          </a:p>
          <a:p>
            <a:endParaRPr lang="en-GB" sz="1700" dirty="0"/>
          </a:p>
          <a:p>
            <a:pPr marL="0" indent="0">
              <a:buNone/>
            </a:pPr>
            <a:r>
              <a:rPr lang="en-GB" sz="1700" dirty="0"/>
              <a:t> 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0EC0CF0-F6CD-15AB-E464-947346B35C5C}"/>
              </a:ext>
            </a:extLst>
          </p:cNvPr>
          <p:cNvSpPr txBox="1">
            <a:spLocks/>
          </p:cNvSpPr>
          <p:nvPr/>
        </p:nvSpPr>
        <p:spPr>
          <a:xfrm>
            <a:off x="1004593" y="220844"/>
            <a:ext cx="9144000" cy="52732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/>
              <a:t>You have 20 mins </a:t>
            </a:r>
          </a:p>
          <a:p>
            <a:pPr algn="ctr"/>
            <a:r>
              <a:rPr lang="en-GB" sz="2800" b="1" dirty="0"/>
              <a:t>(You can only do each task once!)</a:t>
            </a:r>
          </a:p>
        </p:txBody>
      </p:sp>
    </p:spTree>
    <p:extLst>
      <p:ext uri="{BB962C8B-B14F-4D97-AF65-F5344CB8AC3E}">
        <p14:creationId xmlns:p14="http://schemas.microsoft.com/office/powerpoint/2010/main" val="22477555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7FFC7-035B-5587-B8ED-CBE1366E3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3258" y="-241457"/>
            <a:ext cx="10515600" cy="1325563"/>
          </a:xfrm>
        </p:spPr>
        <p:txBody>
          <a:bodyPr/>
          <a:lstStyle/>
          <a:p>
            <a:r>
              <a:rPr lang="en-GB" dirty="0"/>
              <a:t>How many wrote me an essay?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98394-8BFB-B9E9-DD63-7A4A091116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91327" y="1760641"/>
            <a:ext cx="3150606" cy="364089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300" dirty="0"/>
              <a:t>The quick fun tasks</a:t>
            </a:r>
          </a:p>
          <a:p>
            <a:r>
              <a:rPr lang="en-GB" sz="2800" dirty="0"/>
              <a:t>10pts</a:t>
            </a:r>
          </a:p>
          <a:p>
            <a:r>
              <a:rPr lang="en-GB" sz="2800" dirty="0"/>
              <a:t>20pts</a:t>
            </a:r>
          </a:p>
          <a:p>
            <a:r>
              <a:rPr lang="en-GB" sz="2800" dirty="0"/>
              <a:t>5pts</a:t>
            </a:r>
          </a:p>
          <a:p>
            <a:r>
              <a:rPr lang="en-GB" sz="2800" dirty="0"/>
              <a:t>10pts</a:t>
            </a:r>
          </a:p>
          <a:p>
            <a:r>
              <a:rPr lang="en-GB" sz="2800" dirty="0"/>
              <a:t>20pts</a:t>
            </a:r>
          </a:p>
          <a:p>
            <a:r>
              <a:rPr lang="en-GB" sz="2800" dirty="0"/>
              <a:t>30 pts</a:t>
            </a:r>
          </a:p>
          <a:p>
            <a:r>
              <a:rPr lang="en-GB" sz="2800" dirty="0"/>
              <a:t>10pts</a:t>
            </a:r>
          </a:p>
          <a:p>
            <a:r>
              <a:rPr lang="en-GB" dirty="0"/>
              <a:t>10pts = 115</a:t>
            </a:r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0F41225-2D31-3390-6217-457562C60663}"/>
              </a:ext>
            </a:extLst>
          </p:cNvPr>
          <p:cNvSpPr txBox="1">
            <a:spLocks/>
          </p:cNvSpPr>
          <p:nvPr/>
        </p:nvSpPr>
        <p:spPr>
          <a:xfrm>
            <a:off x="4840209" y="1760641"/>
            <a:ext cx="3001978" cy="259407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Build the </a:t>
            </a:r>
            <a:r>
              <a:rPr lang="en-GB" u="sng" dirty="0"/>
              <a:t>tallest</a:t>
            </a:r>
            <a:r>
              <a:rPr lang="en-GB" dirty="0"/>
              <a:t> tower </a:t>
            </a:r>
          </a:p>
          <a:p>
            <a:pPr marL="0" indent="0">
              <a:buNone/>
            </a:pPr>
            <a:r>
              <a:rPr lang="en-GB" dirty="0"/>
              <a:t>Bring Chris the best “thing”</a:t>
            </a:r>
          </a:p>
          <a:p>
            <a:pPr marL="0" indent="0">
              <a:buNone/>
            </a:pPr>
            <a:r>
              <a:rPr lang="en-GB" dirty="0"/>
              <a:t>50pts</a:t>
            </a:r>
          </a:p>
          <a:p>
            <a:pPr marL="0" indent="0">
              <a:buNone/>
            </a:pPr>
            <a:r>
              <a:rPr lang="en-GB" dirty="0"/>
              <a:t>100pts (these were a gamble!)</a:t>
            </a:r>
          </a:p>
          <a:p>
            <a:pPr marL="0" indent="0">
              <a:buNone/>
            </a:pPr>
            <a:r>
              <a:rPr lang="en-GB" dirty="0"/>
              <a:t>=150pts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81C37F-A5D1-EB90-736B-2E9E798A9B4D}"/>
              </a:ext>
            </a:extLst>
          </p:cNvPr>
          <p:cNvSpPr txBox="1"/>
          <p:nvPr/>
        </p:nvSpPr>
        <p:spPr>
          <a:xfrm>
            <a:off x="211249" y="1690689"/>
            <a:ext cx="4052934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Hand write a 400 word essay on time management </a:t>
            </a:r>
          </a:p>
          <a:p>
            <a:endParaRPr lang="en-GB" sz="2800" dirty="0"/>
          </a:p>
          <a:p>
            <a:r>
              <a:rPr lang="en-GB" sz="2800" dirty="0"/>
              <a:t>200pts</a:t>
            </a:r>
          </a:p>
        </p:txBody>
      </p:sp>
    </p:spTree>
    <p:extLst>
      <p:ext uri="{BB962C8B-B14F-4D97-AF65-F5344CB8AC3E}">
        <p14:creationId xmlns:p14="http://schemas.microsoft.com/office/powerpoint/2010/main" val="4172877956"/>
      </p:ext>
    </p:extLst>
  </p:cSld>
  <p:clrMapOvr>
    <a:masterClrMapping/>
  </p:clrMapOvr>
</p:sld>
</file>

<file path=ppt/theme/theme1.xml><?xml version="1.0" encoding="utf-8"?>
<a:theme xmlns:a="http://schemas.openxmlformats.org/drawingml/2006/main" name="AccessTheme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ssTheme1" id="{4A743EA0-3240-4C89-A64D-C2DD15507F80}" vid="{696D0484-4830-4FC9-808D-CF1128257DFF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AccessTheme1</Template>
  <TotalTime>0</TotalTime>
  <Words>285</Words>
  <Application>Microsoft Office PowerPoint</Application>
  <PresentationFormat>Widescreen</PresentationFormat>
  <Paragraphs>40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Calibri</vt:lpstr>
      <vt:lpstr>Calibri Light</vt:lpstr>
      <vt:lpstr>AccessTheme1</vt:lpstr>
      <vt:lpstr>Accessible 2</vt:lpstr>
      <vt:lpstr>Sub Title 1</vt:lpstr>
      <vt:lpstr>Time management</vt:lpstr>
      <vt:lpstr>PowerPoint Presentation</vt:lpstr>
      <vt:lpstr>How many wrote me an essay?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Christopher Wilkin</dc:creator>
  <cp:lastModifiedBy>Christopher Wilkin</cp:lastModifiedBy>
  <cp:revision>2</cp:revision>
  <dcterms:created xsi:type="dcterms:W3CDTF">2024-10-23T14:07:59Z</dcterms:created>
  <dcterms:modified xsi:type="dcterms:W3CDTF">2024-10-23T16:22:19Z</dcterms:modified>
</cp:coreProperties>
</file>