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68F2AB-270C-BD41-BD27-CE3DB7452688}" v="109" dt="2024-11-08T21:30:22.961"/>
    <p1510:client id="{B1553D51-E6D2-78A4-3C84-28D012820150}" v="225" dt="2024-11-08T21:56:26.739"/>
    <p1510:client id="{C8EC2040-8382-D458-411D-6D98E10521CD}" v="2500" dt="2024-11-08T21:10:44.1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non Sarah Anne Allagosta (2317186)" userId="S::2317186@student.uwtsd.ac.uk::cad91a1f-c77f-411a-9e69-85ebe3dc22c9" providerId="AD" clId="Web-{B1553D51-E6D2-78A4-3C84-28D012820150}"/>
    <pc:docChg chg="modSld">
      <pc:chgData name="Shannon Sarah Anne Allagosta (2317186)" userId="S::2317186@student.uwtsd.ac.uk::cad91a1f-c77f-411a-9e69-85ebe3dc22c9" providerId="AD" clId="Web-{B1553D51-E6D2-78A4-3C84-28D012820150}" dt="2024-11-08T21:55:42.113" v="196"/>
      <pc:docMkLst>
        <pc:docMk/>
      </pc:docMkLst>
      <pc:sldChg chg="modTransition">
        <pc:chgData name="Shannon Sarah Anne Allagosta (2317186)" userId="S::2317186@student.uwtsd.ac.uk::cad91a1f-c77f-411a-9e69-85ebe3dc22c9" providerId="AD" clId="Web-{B1553D51-E6D2-78A4-3C84-28D012820150}" dt="2024-11-08T21:55:42.113" v="196"/>
        <pc:sldMkLst>
          <pc:docMk/>
          <pc:sldMk cId="109857222" sldId="256"/>
        </pc:sldMkLst>
      </pc:sldChg>
      <pc:sldChg chg="modTransition">
        <pc:chgData name="Shannon Sarah Anne Allagosta (2317186)" userId="S::2317186@student.uwtsd.ac.uk::cad91a1f-c77f-411a-9e69-85ebe3dc22c9" providerId="AD" clId="Web-{B1553D51-E6D2-78A4-3C84-28D012820150}" dt="2024-11-08T21:34:14.679" v="0"/>
        <pc:sldMkLst>
          <pc:docMk/>
          <pc:sldMk cId="2187981618" sldId="257"/>
        </pc:sldMkLst>
      </pc:sldChg>
      <pc:sldChg chg="addSp modSp">
        <pc:chgData name="Shannon Sarah Anne Allagosta (2317186)" userId="S::2317186@student.uwtsd.ac.uk::cad91a1f-c77f-411a-9e69-85ebe3dc22c9" providerId="AD" clId="Web-{B1553D51-E6D2-78A4-3C84-28D012820150}" dt="2024-11-08T21:43:55.319" v="26" actId="1076"/>
        <pc:sldMkLst>
          <pc:docMk/>
          <pc:sldMk cId="1643606952" sldId="258"/>
        </pc:sldMkLst>
        <pc:spChg chg="add mod">
          <ac:chgData name="Shannon Sarah Anne Allagosta (2317186)" userId="S::2317186@student.uwtsd.ac.uk::cad91a1f-c77f-411a-9e69-85ebe3dc22c9" providerId="AD" clId="Web-{B1553D51-E6D2-78A4-3C84-28D012820150}" dt="2024-11-08T21:43:55.319" v="26" actId="1076"/>
          <ac:spMkLst>
            <pc:docMk/>
            <pc:sldMk cId="1643606952" sldId="258"/>
            <ac:spMk id="5" creationId="{F380AE9E-5975-A107-D1A1-968D71979E6E}"/>
          </ac:spMkLst>
        </pc:spChg>
      </pc:sldChg>
      <pc:sldChg chg="addSp modSp modTransition">
        <pc:chgData name="Shannon Sarah Anne Allagosta (2317186)" userId="S::2317186@student.uwtsd.ac.uk::cad91a1f-c77f-411a-9e69-85ebe3dc22c9" providerId="AD" clId="Web-{B1553D51-E6D2-78A4-3C84-28D012820150}" dt="2024-11-08T21:53:04.828" v="193" actId="1076"/>
        <pc:sldMkLst>
          <pc:docMk/>
          <pc:sldMk cId="3566320164" sldId="260"/>
        </pc:sldMkLst>
        <pc:spChg chg="add mod">
          <ac:chgData name="Shannon Sarah Anne Allagosta (2317186)" userId="S::2317186@student.uwtsd.ac.uk::cad91a1f-c77f-411a-9e69-85ebe3dc22c9" providerId="AD" clId="Web-{B1553D51-E6D2-78A4-3C84-28D012820150}" dt="2024-11-08T21:53:04.828" v="193" actId="1076"/>
          <ac:spMkLst>
            <pc:docMk/>
            <pc:sldMk cId="3566320164" sldId="260"/>
            <ac:spMk id="5" creationId="{DAB36A0A-30B4-980C-F596-E08C25001A41}"/>
          </ac:spMkLst>
        </pc:spChg>
      </pc:sldChg>
      <pc:sldChg chg="modSp">
        <pc:chgData name="Shannon Sarah Anne Allagosta (2317186)" userId="S::2317186@student.uwtsd.ac.uk::cad91a1f-c77f-411a-9e69-85ebe3dc22c9" providerId="AD" clId="Web-{B1553D51-E6D2-78A4-3C84-28D012820150}" dt="2024-11-08T21:54:53.705" v="195" actId="20577"/>
        <pc:sldMkLst>
          <pc:docMk/>
          <pc:sldMk cId="2763862048" sldId="264"/>
        </pc:sldMkLst>
        <pc:spChg chg="mod">
          <ac:chgData name="Shannon Sarah Anne Allagosta (2317186)" userId="S::2317186@student.uwtsd.ac.uk::cad91a1f-c77f-411a-9e69-85ebe3dc22c9" providerId="AD" clId="Web-{B1553D51-E6D2-78A4-3C84-28D012820150}" dt="2024-11-08T21:51:44.154" v="184" actId="1076"/>
          <ac:spMkLst>
            <pc:docMk/>
            <pc:sldMk cId="2763862048" sldId="264"/>
            <ac:spMk id="2" creationId="{FF13DC8D-3A9F-008E-20DA-4BC67ED8DDBF}"/>
          </ac:spMkLst>
        </pc:spChg>
        <pc:spChg chg="mod">
          <ac:chgData name="Shannon Sarah Anne Allagosta (2317186)" userId="S::2317186@student.uwtsd.ac.uk::cad91a1f-c77f-411a-9e69-85ebe3dc22c9" providerId="AD" clId="Web-{B1553D51-E6D2-78A4-3C84-28D012820150}" dt="2024-11-08T21:54:53.705" v="195" actId="20577"/>
          <ac:spMkLst>
            <pc:docMk/>
            <pc:sldMk cId="2763862048" sldId="264"/>
            <ac:spMk id="3" creationId="{B44D659E-1D7A-1FD9-419C-E2743536B77E}"/>
          </ac:spMkLst>
        </pc:spChg>
      </pc:sldChg>
    </pc:docChg>
  </pc:docChgLst>
  <pc:docChgLst>
    <pc:chgData name="Shannon Sarah Anne Allagosta (2317186)" userId="S::2317186@student.uwtsd.ac.uk::cad91a1f-c77f-411a-9e69-85ebe3dc22c9" providerId="AD" clId="Web-{6968F2AB-270C-BD41-BD27-CE3DB7452688}"/>
    <pc:docChg chg="addSld modSld">
      <pc:chgData name="Shannon Sarah Anne Allagosta (2317186)" userId="S::2317186@student.uwtsd.ac.uk::cad91a1f-c77f-411a-9e69-85ebe3dc22c9" providerId="AD" clId="Web-{6968F2AB-270C-BD41-BD27-CE3DB7452688}" dt="2024-11-08T21:30:41.680" v="80"/>
      <pc:docMkLst>
        <pc:docMk/>
      </pc:docMkLst>
      <pc:sldChg chg="modTransition">
        <pc:chgData name="Shannon Sarah Anne Allagosta (2317186)" userId="S::2317186@student.uwtsd.ac.uk::cad91a1f-c77f-411a-9e69-85ebe3dc22c9" providerId="AD" clId="Web-{6968F2AB-270C-BD41-BD27-CE3DB7452688}" dt="2024-11-08T21:13:26.897" v="0"/>
        <pc:sldMkLst>
          <pc:docMk/>
          <pc:sldMk cId="109857222" sldId="256"/>
        </pc:sldMkLst>
      </pc:sldChg>
      <pc:sldChg chg="addSp modSp modTransition">
        <pc:chgData name="Shannon Sarah Anne Allagosta (2317186)" userId="S::2317186@student.uwtsd.ac.uk::cad91a1f-c77f-411a-9e69-85ebe3dc22c9" providerId="AD" clId="Web-{6968F2AB-270C-BD41-BD27-CE3DB7452688}" dt="2024-11-08T21:18:42.532" v="50" actId="1076"/>
        <pc:sldMkLst>
          <pc:docMk/>
          <pc:sldMk cId="2187981618" sldId="257"/>
        </pc:sldMkLst>
        <pc:spChg chg="add mod">
          <ac:chgData name="Shannon Sarah Anne Allagosta (2317186)" userId="S::2317186@student.uwtsd.ac.uk::cad91a1f-c77f-411a-9e69-85ebe3dc22c9" providerId="AD" clId="Web-{6968F2AB-270C-BD41-BD27-CE3DB7452688}" dt="2024-11-08T21:18:42.532" v="50" actId="1076"/>
          <ac:spMkLst>
            <pc:docMk/>
            <pc:sldMk cId="2187981618" sldId="257"/>
            <ac:spMk id="3" creationId="{26239B3E-2EBE-96D2-CF65-EC4A18D02B6C}"/>
          </ac:spMkLst>
        </pc:spChg>
      </pc:sldChg>
      <pc:sldChg chg="addSp delSp modSp mod modTransition setClrOvrMap">
        <pc:chgData name="Shannon Sarah Anne Allagosta (2317186)" userId="S::2317186@student.uwtsd.ac.uk::cad91a1f-c77f-411a-9e69-85ebe3dc22c9" providerId="AD" clId="Web-{6968F2AB-270C-BD41-BD27-CE3DB7452688}" dt="2024-11-08T21:30:41.680" v="80"/>
        <pc:sldMkLst>
          <pc:docMk/>
          <pc:sldMk cId="1643606952" sldId="258"/>
        </pc:sldMkLst>
        <pc:spChg chg="mod">
          <ac:chgData name="Shannon Sarah Anne Allagosta (2317186)" userId="S::2317186@student.uwtsd.ac.uk::cad91a1f-c77f-411a-9e69-85ebe3dc22c9" providerId="AD" clId="Web-{6968F2AB-270C-BD41-BD27-CE3DB7452688}" dt="2024-11-08T21:30:41.680" v="80"/>
          <ac:spMkLst>
            <pc:docMk/>
            <pc:sldMk cId="1643606952" sldId="258"/>
            <ac:spMk id="2" creationId="{58452208-78C4-49CD-B45D-B49131B5C5C0}"/>
          </ac:spMkLst>
        </pc:spChg>
        <pc:spChg chg="mod">
          <ac:chgData name="Shannon Sarah Anne Allagosta (2317186)" userId="S::2317186@student.uwtsd.ac.uk::cad91a1f-c77f-411a-9e69-85ebe3dc22c9" providerId="AD" clId="Web-{6968F2AB-270C-BD41-BD27-CE3DB7452688}" dt="2024-11-08T21:30:41.680" v="80"/>
          <ac:spMkLst>
            <pc:docMk/>
            <pc:sldMk cId="1643606952" sldId="258"/>
            <ac:spMk id="3" creationId="{E80CE93B-6A5A-EA60-355B-D4ED59DF0DA9}"/>
          </ac:spMkLst>
        </pc:spChg>
        <pc:spChg chg="del">
          <ac:chgData name="Shannon Sarah Anne Allagosta (2317186)" userId="S::2317186@student.uwtsd.ac.uk::cad91a1f-c77f-411a-9e69-85ebe3dc22c9" providerId="AD" clId="Web-{6968F2AB-270C-BD41-BD27-CE3DB7452688}" dt="2024-11-08T21:30:41.680" v="80"/>
          <ac:spMkLst>
            <pc:docMk/>
            <pc:sldMk cId="1643606952" sldId="258"/>
            <ac:spMk id="8" creationId="{A4E9F8B3-8282-4A93-BBF8-3342538A70FB}"/>
          </ac:spMkLst>
        </pc:spChg>
        <pc:spChg chg="add">
          <ac:chgData name="Shannon Sarah Anne Allagosta (2317186)" userId="S::2317186@student.uwtsd.ac.uk::cad91a1f-c77f-411a-9e69-85ebe3dc22c9" providerId="AD" clId="Web-{6968F2AB-270C-BD41-BD27-CE3DB7452688}" dt="2024-11-08T21:30:41.680" v="80"/>
          <ac:spMkLst>
            <pc:docMk/>
            <pc:sldMk cId="1643606952" sldId="258"/>
            <ac:spMk id="15" creationId="{35709097-1D5E-461B-A75A-2CB4E0B19297}"/>
          </ac:spMkLst>
        </pc:spChg>
        <pc:spChg chg="add">
          <ac:chgData name="Shannon Sarah Anne Allagosta (2317186)" userId="S::2317186@student.uwtsd.ac.uk::cad91a1f-c77f-411a-9e69-85ebe3dc22c9" providerId="AD" clId="Web-{6968F2AB-270C-BD41-BD27-CE3DB7452688}" dt="2024-11-08T21:30:41.680" v="80"/>
          <ac:spMkLst>
            <pc:docMk/>
            <pc:sldMk cId="1643606952" sldId="258"/>
            <ac:spMk id="17" creationId="{F8E7CE3D-756A-41A4-9B20-2A2FC3A1E40A}"/>
          </ac:spMkLst>
        </pc:spChg>
        <pc:picChg chg="mod ord">
          <ac:chgData name="Shannon Sarah Anne Allagosta (2317186)" userId="S::2317186@student.uwtsd.ac.uk::cad91a1f-c77f-411a-9e69-85ebe3dc22c9" providerId="AD" clId="Web-{6968F2AB-270C-BD41-BD27-CE3DB7452688}" dt="2024-11-08T21:30:41.680" v="80"/>
          <ac:picMkLst>
            <pc:docMk/>
            <pc:sldMk cId="1643606952" sldId="258"/>
            <ac:picMk id="4" creationId="{148440B8-7550-CE39-FAB8-9187395C054E}"/>
          </ac:picMkLst>
        </pc:picChg>
        <pc:cxnChg chg="del">
          <ac:chgData name="Shannon Sarah Anne Allagosta (2317186)" userId="S::2317186@student.uwtsd.ac.uk::cad91a1f-c77f-411a-9e69-85ebe3dc22c9" providerId="AD" clId="Web-{6968F2AB-270C-BD41-BD27-CE3DB7452688}" dt="2024-11-08T21:30:41.680" v="80"/>
          <ac:cxnSpMkLst>
            <pc:docMk/>
            <pc:sldMk cId="1643606952" sldId="258"/>
            <ac:cxnSpMk id="10" creationId="{58EFA797-975B-41D8-BC96-56CDC2CFA3E4}"/>
          </ac:cxnSpMkLst>
        </pc:cxnChg>
        <pc:cxnChg chg="add">
          <ac:chgData name="Shannon Sarah Anne Allagosta (2317186)" userId="S::2317186@student.uwtsd.ac.uk::cad91a1f-c77f-411a-9e69-85ebe3dc22c9" providerId="AD" clId="Web-{6968F2AB-270C-BD41-BD27-CE3DB7452688}" dt="2024-11-08T21:30:41.680" v="80"/>
          <ac:cxnSpMkLst>
            <pc:docMk/>
            <pc:sldMk cId="1643606952" sldId="258"/>
            <ac:cxnSpMk id="19" creationId="{837CF948-9F12-4674-98E3-7A7FE57A1987}"/>
          </ac:cxnSpMkLst>
        </pc:cxnChg>
      </pc:sldChg>
      <pc:sldChg chg="addSp modSp modTransition">
        <pc:chgData name="Shannon Sarah Anne Allagosta (2317186)" userId="S::2317186@student.uwtsd.ac.uk::cad91a1f-c77f-411a-9e69-85ebe3dc22c9" providerId="AD" clId="Web-{6968F2AB-270C-BD41-BD27-CE3DB7452688}" dt="2024-11-08T21:22:45.399" v="65" actId="1076"/>
        <pc:sldMkLst>
          <pc:docMk/>
          <pc:sldMk cId="2938558512" sldId="259"/>
        </pc:sldMkLst>
        <pc:spChg chg="add mod">
          <ac:chgData name="Shannon Sarah Anne Allagosta (2317186)" userId="S::2317186@student.uwtsd.ac.uk::cad91a1f-c77f-411a-9e69-85ebe3dc22c9" providerId="AD" clId="Web-{6968F2AB-270C-BD41-BD27-CE3DB7452688}" dt="2024-11-08T21:22:45.399" v="65" actId="1076"/>
          <ac:spMkLst>
            <pc:docMk/>
            <pc:sldMk cId="2938558512" sldId="259"/>
            <ac:spMk id="5" creationId="{41188226-9712-BF76-7CD0-B2E19A4D2DD3}"/>
          </ac:spMkLst>
        </pc:spChg>
      </pc:sldChg>
      <pc:sldChg chg="modTransition">
        <pc:chgData name="Shannon Sarah Anne Allagosta (2317186)" userId="S::2317186@student.uwtsd.ac.uk::cad91a1f-c77f-411a-9e69-85ebe3dc22c9" providerId="AD" clId="Web-{6968F2AB-270C-BD41-BD27-CE3DB7452688}" dt="2024-11-08T21:14:02.335" v="3"/>
        <pc:sldMkLst>
          <pc:docMk/>
          <pc:sldMk cId="3566320164" sldId="260"/>
        </pc:sldMkLst>
      </pc:sldChg>
      <pc:sldChg chg="modTransition">
        <pc:chgData name="Shannon Sarah Anne Allagosta (2317186)" userId="S::2317186@student.uwtsd.ac.uk::cad91a1f-c77f-411a-9e69-85ebe3dc22c9" providerId="AD" clId="Web-{6968F2AB-270C-BD41-BD27-CE3DB7452688}" dt="2024-11-08T21:14:14.976" v="4"/>
        <pc:sldMkLst>
          <pc:docMk/>
          <pc:sldMk cId="1202176887" sldId="261"/>
        </pc:sldMkLst>
      </pc:sldChg>
      <pc:sldChg chg="modTransition">
        <pc:chgData name="Shannon Sarah Anne Allagosta (2317186)" userId="S::2317186@student.uwtsd.ac.uk::cad91a1f-c77f-411a-9e69-85ebe3dc22c9" providerId="AD" clId="Web-{6968F2AB-270C-BD41-BD27-CE3DB7452688}" dt="2024-11-08T21:14:21.070" v="5"/>
        <pc:sldMkLst>
          <pc:docMk/>
          <pc:sldMk cId="4075139103" sldId="262"/>
        </pc:sldMkLst>
      </pc:sldChg>
      <pc:sldChg chg="modTransition">
        <pc:chgData name="Shannon Sarah Anne Allagosta (2317186)" userId="S::2317186@student.uwtsd.ac.uk::cad91a1f-c77f-411a-9e69-85ebe3dc22c9" providerId="AD" clId="Web-{6968F2AB-270C-BD41-BD27-CE3DB7452688}" dt="2024-11-08T21:14:25.570" v="6"/>
        <pc:sldMkLst>
          <pc:docMk/>
          <pc:sldMk cId="3059451286" sldId="263"/>
        </pc:sldMkLst>
      </pc:sldChg>
      <pc:sldChg chg="addSp delSp modSp new mod modTransition setBg setClrOvrMap">
        <pc:chgData name="Shannon Sarah Anne Allagosta (2317186)" userId="S::2317186@student.uwtsd.ac.uk::cad91a1f-c77f-411a-9e69-85ebe3dc22c9" providerId="AD" clId="Web-{6968F2AB-270C-BD41-BD27-CE3DB7452688}" dt="2024-11-08T21:30:02.164" v="78"/>
        <pc:sldMkLst>
          <pc:docMk/>
          <pc:sldMk cId="2763862048" sldId="264"/>
        </pc:sldMkLst>
        <pc:spChg chg="mod">
          <ac:chgData name="Shannon Sarah Anne Allagosta (2317186)" userId="S::2317186@student.uwtsd.ac.uk::cad91a1f-c77f-411a-9e69-85ebe3dc22c9" providerId="AD" clId="Web-{6968F2AB-270C-BD41-BD27-CE3DB7452688}" dt="2024-11-08T21:29:27.537" v="77"/>
          <ac:spMkLst>
            <pc:docMk/>
            <pc:sldMk cId="2763862048" sldId="264"/>
            <ac:spMk id="2" creationId="{FF13DC8D-3A9F-008E-20DA-4BC67ED8DDBF}"/>
          </ac:spMkLst>
        </pc:spChg>
        <pc:spChg chg="mod">
          <ac:chgData name="Shannon Sarah Anne Allagosta (2317186)" userId="S::2317186@student.uwtsd.ac.uk::cad91a1f-c77f-411a-9e69-85ebe3dc22c9" providerId="AD" clId="Web-{6968F2AB-270C-BD41-BD27-CE3DB7452688}" dt="2024-11-08T21:29:27.537" v="77"/>
          <ac:spMkLst>
            <pc:docMk/>
            <pc:sldMk cId="2763862048" sldId="264"/>
            <ac:spMk id="3" creationId="{B44D659E-1D7A-1FD9-419C-E2743536B77E}"/>
          </ac:spMkLst>
        </pc:spChg>
        <pc:spChg chg="add del">
          <ac:chgData name="Shannon Sarah Anne Allagosta (2317186)" userId="S::2317186@student.uwtsd.ac.uk::cad91a1f-c77f-411a-9e69-85ebe3dc22c9" providerId="AD" clId="Web-{6968F2AB-270C-BD41-BD27-CE3DB7452688}" dt="2024-11-08T21:29:22.147" v="74"/>
          <ac:spMkLst>
            <pc:docMk/>
            <pc:sldMk cId="2763862048" sldId="264"/>
            <ac:spMk id="9" creationId="{D7DD8518-4289-43CE-9E36-8E7E0D7DDF70}"/>
          </ac:spMkLst>
        </pc:spChg>
        <pc:spChg chg="add del">
          <ac:chgData name="Shannon Sarah Anne Allagosta (2317186)" userId="S::2317186@student.uwtsd.ac.uk::cad91a1f-c77f-411a-9e69-85ebe3dc22c9" providerId="AD" clId="Web-{6968F2AB-270C-BD41-BD27-CE3DB7452688}" dt="2024-11-08T21:29:27.537" v="76"/>
          <ac:spMkLst>
            <pc:docMk/>
            <pc:sldMk cId="2763862048" sldId="264"/>
            <ac:spMk id="11" creationId="{BFDE77F2-18D0-49FF-860C-62E2AC424E2C}"/>
          </ac:spMkLst>
        </pc:spChg>
        <pc:spChg chg="add del">
          <ac:chgData name="Shannon Sarah Anne Allagosta (2317186)" userId="S::2317186@student.uwtsd.ac.uk::cad91a1f-c77f-411a-9e69-85ebe3dc22c9" providerId="AD" clId="Web-{6968F2AB-270C-BD41-BD27-CE3DB7452688}" dt="2024-11-08T21:29:27.537" v="76"/>
          <ac:spMkLst>
            <pc:docMk/>
            <pc:sldMk cId="2763862048" sldId="264"/>
            <ac:spMk id="12" creationId="{5669F72C-E3FB-4C48-AEBD-AF7AC0D749C7}"/>
          </ac:spMkLst>
        </pc:spChg>
        <pc:spChg chg="add del">
          <ac:chgData name="Shannon Sarah Anne Allagosta (2317186)" userId="S::2317186@student.uwtsd.ac.uk::cad91a1f-c77f-411a-9e69-85ebe3dc22c9" providerId="AD" clId="Web-{6968F2AB-270C-BD41-BD27-CE3DB7452688}" dt="2024-11-08T21:29:27.537" v="76"/>
          <ac:spMkLst>
            <pc:docMk/>
            <pc:sldMk cId="2763862048" sldId="264"/>
            <ac:spMk id="13" creationId="{5CA22715-D05D-465E-A9CB-5AD7BC6C9C8A}"/>
          </ac:spMkLst>
        </pc:spChg>
        <pc:spChg chg="add">
          <ac:chgData name="Shannon Sarah Anne Allagosta (2317186)" userId="S::2317186@student.uwtsd.ac.uk::cad91a1f-c77f-411a-9e69-85ebe3dc22c9" providerId="AD" clId="Web-{6968F2AB-270C-BD41-BD27-CE3DB7452688}" dt="2024-11-08T21:29:27.537" v="77"/>
          <ac:spMkLst>
            <pc:docMk/>
            <pc:sldMk cId="2763862048" sldId="264"/>
            <ac:spMk id="15" creationId="{D7DD8518-4289-43CE-9E36-8E7E0D7DDF70}"/>
          </ac:spMkLst>
        </pc:spChg>
        <pc:picChg chg="add mod ord">
          <ac:chgData name="Shannon Sarah Anne Allagosta (2317186)" userId="S::2317186@student.uwtsd.ac.uk::cad91a1f-c77f-411a-9e69-85ebe3dc22c9" providerId="AD" clId="Web-{6968F2AB-270C-BD41-BD27-CE3DB7452688}" dt="2024-11-08T21:29:27.537" v="77"/>
          <ac:picMkLst>
            <pc:docMk/>
            <pc:sldMk cId="2763862048" sldId="264"/>
            <ac:picMk id="4" creationId="{0381B73A-C46C-8D97-FE97-FEA9035F519C}"/>
          </ac:picMkLst>
        </pc:picChg>
      </pc:sldChg>
    </pc:docChg>
  </pc:docChgLst>
  <pc:docChgLst>
    <pc:chgData name="Shannon Sarah Anne Allagosta (2317186)" userId="S::2317186@student.uwtsd.ac.uk::cad91a1f-c77f-411a-9e69-85ebe3dc22c9" providerId="AD" clId="Web-{C8EC2040-8382-D458-411D-6D98E10521CD}"/>
    <pc:docChg chg="addSld modSld addMainMaster delMainMaster">
      <pc:chgData name="Shannon Sarah Anne Allagosta (2317186)" userId="S::2317186@student.uwtsd.ac.uk::cad91a1f-c77f-411a-9e69-85ebe3dc22c9" providerId="AD" clId="Web-{C8EC2040-8382-D458-411D-6D98E10521CD}" dt="2024-11-08T21:10:51.664" v="2530"/>
      <pc:docMkLst>
        <pc:docMk/>
      </pc:docMkLst>
      <pc:sldChg chg="addSp delSp modSp mod setBg modClrScheme chgLayout">
        <pc:chgData name="Shannon Sarah Anne Allagosta (2317186)" userId="S::2317186@student.uwtsd.ac.uk::cad91a1f-c77f-411a-9e69-85ebe3dc22c9" providerId="AD" clId="Web-{C8EC2040-8382-D458-411D-6D98E10521CD}" dt="2024-11-08T20:05:52.343" v="528" actId="14100"/>
        <pc:sldMkLst>
          <pc:docMk/>
          <pc:sldMk cId="109857222" sldId="256"/>
        </pc:sldMkLst>
        <pc:spChg chg="mod">
          <ac:chgData name="Shannon Sarah Anne Allagosta (2317186)" userId="S::2317186@student.uwtsd.ac.uk::cad91a1f-c77f-411a-9e69-85ebe3dc22c9" providerId="AD" clId="Web-{C8EC2040-8382-D458-411D-6D98E10521CD}" dt="2024-11-08T19:48:55.570" v="45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Shannon Sarah Anne Allagosta (2317186)" userId="S::2317186@student.uwtsd.ac.uk::cad91a1f-c77f-411a-9e69-85ebe3dc22c9" providerId="AD" clId="Web-{C8EC2040-8382-D458-411D-6D98E10521CD}" dt="2024-11-08T19:45:11.109" v="3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19:46:36.596" v="38"/>
          <ac:spMkLst>
            <pc:docMk/>
            <pc:sldMk cId="109857222" sldId="256"/>
            <ac:spMk id="8" creationId="{B1C3281D-A46F-4842-9340-4CBC29E1B260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19:48:47.601" v="40"/>
          <ac:spMkLst>
            <pc:docMk/>
            <pc:sldMk cId="109857222" sldId="256"/>
            <ac:spMk id="12" creationId="{742DFF2D-EA41-4CBE-9659-C2917E4882E5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19:48:49.539" v="42"/>
          <ac:spMkLst>
            <pc:docMk/>
            <pc:sldMk cId="109857222" sldId="256"/>
            <ac:spMk id="15" creationId="{2FB82883-1DC0-4BE1-A607-009095F3355A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19:48:49.539" v="42"/>
          <ac:spMkLst>
            <pc:docMk/>
            <pc:sldMk cId="109857222" sldId="256"/>
            <ac:spMk id="17" creationId="{9FA98EAA-A866-4C95-A2A8-44E46FBAD5A0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19:48:55.508" v="44"/>
          <ac:spMkLst>
            <pc:docMk/>
            <pc:sldMk cId="109857222" sldId="256"/>
            <ac:spMk id="19" creationId="{742DFF2D-EA41-4CBE-9659-C2917E4882E5}"/>
          </ac:spMkLst>
        </pc:spChg>
        <pc:spChg chg="add">
          <ac:chgData name="Shannon Sarah Anne Allagosta (2317186)" userId="S::2317186@student.uwtsd.ac.uk::cad91a1f-c77f-411a-9e69-85ebe3dc22c9" providerId="AD" clId="Web-{C8EC2040-8382-D458-411D-6D98E10521CD}" dt="2024-11-08T19:48:55.570" v="45"/>
          <ac:spMkLst>
            <pc:docMk/>
            <pc:sldMk cId="109857222" sldId="256"/>
            <ac:spMk id="22" creationId="{B1C3281D-A46F-4842-9340-4CBC29E1B260}"/>
          </ac:spMkLst>
        </pc:spChg>
        <pc:picChg chg="add del">
          <ac:chgData name="Shannon Sarah Anne Allagosta (2317186)" userId="S::2317186@student.uwtsd.ac.uk::cad91a1f-c77f-411a-9e69-85ebe3dc22c9" providerId="AD" clId="Web-{C8EC2040-8382-D458-411D-6D98E10521CD}" dt="2024-11-08T19:46:36.596" v="38"/>
          <ac:picMkLst>
            <pc:docMk/>
            <pc:sldMk cId="109857222" sldId="256"/>
            <ac:picMk id="4" creationId="{67E3CD79-5EBD-34C1-670F-F5680971549A}"/>
          </ac:picMkLst>
        </pc:picChg>
        <pc:picChg chg="add mod">
          <ac:chgData name="Shannon Sarah Anne Allagosta (2317186)" userId="S::2317186@student.uwtsd.ac.uk::cad91a1f-c77f-411a-9e69-85ebe3dc22c9" providerId="AD" clId="Web-{C8EC2040-8382-D458-411D-6D98E10521CD}" dt="2024-11-08T20:05:52.343" v="528" actId="14100"/>
          <ac:picMkLst>
            <pc:docMk/>
            <pc:sldMk cId="109857222" sldId="256"/>
            <ac:picMk id="5" creationId="{7390B7DF-A121-241B-D42F-6E1783F47CE6}"/>
          </ac:picMkLst>
        </pc:picChg>
        <pc:picChg chg="add del">
          <ac:chgData name="Shannon Sarah Anne Allagosta (2317186)" userId="S::2317186@student.uwtsd.ac.uk::cad91a1f-c77f-411a-9e69-85ebe3dc22c9" providerId="AD" clId="Web-{C8EC2040-8382-D458-411D-6D98E10521CD}" dt="2024-11-08T19:48:47.601" v="40"/>
          <ac:picMkLst>
            <pc:docMk/>
            <pc:sldMk cId="109857222" sldId="256"/>
            <ac:picMk id="13" creationId="{1E413BF3-C228-6DC0-25E0-46FD5938C937}"/>
          </ac:picMkLst>
        </pc:picChg>
        <pc:picChg chg="add del">
          <ac:chgData name="Shannon Sarah Anne Allagosta (2317186)" userId="S::2317186@student.uwtsd.ac.uk::cad91a1f-c77f-411a-9e69-85ebe3dc22c9" providerId="AD" clId="Web-{C8EC2040-8382-D458-411D-6D98E10521CD}" dt="2024-11-08T19:48:49.539" v="42"/>
          <ac:picMkLst>
            <pc:docMk/>
            <pc:sldMk cId="109857222" sldId="256"/>
            <ac:picMk id="16" creationId="{6B4FD987-C7E5-410A-2C96-5A933E498437}"/>
          </ac:picMkLst>
        </pc:picChg>
        <pc:picChg chg="add del">
          <ac:chgData name="Shannon Sarah Anne Allagosta (2317186)" userId="S::2317186@student.uwtsd.ac.uk::cad91a1f-c77f-411a-9e69-85ebe3dc22c9" providerId="AD" clId="Web-{C8EC2040-8382-D458-411D-6D98E10521CD}" dt="2024-11-08T19:48:55.508" v="44"/>
          <ac:picMkLst>
            <pc:docMk/>
            <pc:sldMk cId="109857222" sldId="256"/>
            <ac:picMk id="20" creationId="{1E413BF3-C228-6DC0-25E0-46FD5938C937}"/>
          </ac:picMkLst>
        </pc:picChg>
        <pc:picChg chg="add">
          <ac:chgData name="Shannon Sarah Anne Allagosta (2317186)" userId="S::2317186@student.uwtsd.ac.uk::cad91a1f-c77f-411a-9e69-85ebe3dc22c9" providerId="AD" clId="Web-{C8EC2040-8382-D458-411D-6D98E10521CD}" dt="2024-11-08T19:48:55.570" v="45"/>
          <ac:picMkLst>
            <pc:docMk/>
            <pc:sldMk cId="109857222" sldId="256"/>
            <ac:picMk id="23" creationId="{67E3CD79-5EBD-34C1-670F-F5680971549A}"/>
          </ac:picMkLst>
        </pc:picChg>
        <pc:cxnChg chg="add del">
          <ac:chgData name="Shannon Sarah Anne Allagosta (2317186)" userId="S::2317186@student.uwtsd.ac.uk::cad91a1f-c77f-411a-9e69-85ebe3dc22c9" providerId="AD" clId="Web-{C8EC2040-8382-D458-411D-6D98E10521CD}" dt="2024-11-08T19:46:36.596" v="38"/>
          <ac:cxnSpMkLst>
            <pc:docMk/>
            <pc:sldMk cId="109857222" sldId="256"/>
            <ac:cxnSpMk id="10" creationId="{D4EDB048-C82F-4E9B-BCE9-3D1DBE5D59CE}"/>
          </ac:cxnSpMkLst>
        </pc:cxnChg>
        <pc:cxnChg chg="add">
          <ac:chgData name="Shannon Sarah Anne Allagosta (2317186)" userId="S::2317186@student.uwtsd.ac.uk::cad91a1f-c77f-411a-9e69-85ebe3dc22c9" providerId="AD" clId="Web-{C8EC2040-8382-D458-411D-6D98E10521CD}" dt="2024-11-08T19:48:55.570" v="45"/>
          <ac:cxnSpMkLst>
            <pc:docMk/>
            <pc:sldMk cId="109857222" sldId="256"/>
            <ac:cxnSpMk id="24" creationId="{D4EDB048-C82F-4E9B-BCE9-3D1DBE5D59CE}"/>
          </ac:cxnSpMkLst>
        </pc:cxnChg>
      </pc:sldChg>
      <pc:sldChg chg="addSp delSp modSp new mod setBg setClrOvrMap">
        <pc:chgData name="Shannon Sarah Anne Allagosta (2317186)" userId="S::2317186@student.uwtsd.ac.uk::cad91a1f-c77f-411a-9e69-85ebe3dc22c9" providerId="AD" clId="Web-{C8EC2040-8382-D458-411D-6D98E10521CD}" dt="2024-11-08T20:57:25.759" v="1975" actId="1076"/>
        <pc:sldMkLst>
          <pc:docMk/>
          <pc:sldMk cId="2187981618" sldId="257"/>
        </pc:sldMkLst>
        <pc:spChg chg="mod">
          <ac:chgData name="Shannon Sarah Anne Allagosta (2317186)" userId="S::2317186@student.uwtsd.ac.uk::cad91a1f-c77f-411a-9e69-85ebe3dc22c9" providerId="AD" clId="Web-{C8EC2040-8382-D458-411D-6D98E10521CD}" dt="2024-11-08T20:56:31.195" v="1971" actId="1076"/>
          <ac:spMkLst>
            <pc:docMk/>
            <pc:sldMk cId="2187981618" sldId="257"/>
            <ac:spMk id="2" creationId="{F798CE29-94CB-4EC3-1385-D9A5122A183C}"/>
          </ac:spMkLst>
        </pc:spChg>
        <pc:spChg chg="add del mod">
          <ac:chgData name="Shannon Sarah Anne Allagosta (2317186)" userId="S::2317186@student.uwtsd.ac.uk::cad91a1f-c77f-411a-9e69-85ebe3dc22c9" providerId="AD" clId="Web-{C8EC2040-8382-D458-411D-6D98E10521CD}" dt="2024-11-08T20:48:20.864" v="1942"/>
          <ac:spMkLst>
            <pc:docMk/>
            <pc:sldMk cId="2187981618" sldId="257"/>
            <ac:spMk id="3" creationId="{6D65C6C6-6A4F-0067-BFF5-140594833CAF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47:18.862" v="1937"/>
          <ac:spMkLst>
            <pc:docMk/>
            <pc:sldMk cId="2187981618" sldId="257"/>
            <ac:spMk id="8" creationId="{A4E9F8B3-8282-4A93-BBF8-3342538A70FB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47:06.502" v="1933"/>
          <ac:spMkLst>
            <pc:docMk/>
            <pc:sldMk cId="2187981618" sldId="257"/>
            <ac:spMk id="9" creationId="{1C8B38D4-9D92-4608-A16B-260E8CC21335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47:18.862" v="1937"/>
          <ac:spMkLst>
            <pc:docMk/>
            <pc:sldMk cId="2187981618" sldId="257"/>
            <ac:spMk id="13" creationId="{6D65C6C6-6A4F-0067-BFF5-140594833CAF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47:39.347" v="1939"/>
          <ac:spMkLst>
            <pc:docMk/>
            <pc:sldMk cId="2187981618" sldId="257"/>
            <ac:spMk id="15" creationId="{1265911B-1E2F-489E-97EF-A15A9299E703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47:39.347" v="1939"/>
          <ac:spMkLst>
            <pc:docMk/>
            <pc:sldMk cId="2187981618" sldId="257"/>
            <ac:spMk id="16" creationId="{2119D4F1-CE65-4D74-A168-F27C15F1B00C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47:39.347" v="1939"/>
          <ac:spMkLst>
            <pc:docMk/>
            <pc:sldMk cId="2187981618" sldId="257"/>
            <ac:spMk id="18" creationId="{6D65C6C6-6A4F-0067-BFF5-140594833CAF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48:20.802" v="1941"/>
          <ac:spMkLst>
            <pc:docMk/>
            <pc:sldMk cId="2187981618" sldId="257"/>
            <ac:spMk id="20" creationId="{A4E9F8B3-8282-4A93-BBF8-3342538A70FB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48:20.802" v="1941"/>
          <ac:spMkLst>
            <pc:docMk/>
            <pc:sldMk cId="2187981618" sldId="257"/>
            <ac:spMk id="22" creationId="{6D65C6C6-6A4F-0067-BFF5-140594833CAF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48:36.365" v="1944"/>
          <ac:spMkLst>
            <pc:docMk/>
            <pc:sldMk cId="2187981618" sldId="257"/>
            <ac:spMk id="24" creationId="{1C8B38D4-9D92-4608-A16B-260E8CC21335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48:36.365" v="1944"/>
          <ac:spMkLst>
            <pc:docMk/>
            <pc:sldMk cId="2187981618" sldId="257"/>
            <ac:spMk id="25" creationId="{B3E55C81-7F9A-4F5B-B51D-9FA5169EEE68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52:01.950" v="1951"/>
          <ac:spMkLst>
            <pc:docMk/>
            <pc:sldMk cId="2187981618" sldId="257"/>
            <ac:spMk id="31" creationId="{1C8B38D4-9D92-4608-A16B-260E8CC21335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53:20.859" v="1955"/>
          <ac:spMkLst>
            <pc:docMk/>
            <pc:sldMk cId="2187981618" sldId="257"/>
            <ac:spMk id="36" creationId="{1C8B38D4-9D92-4608-A16B-260E8CC21335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56:10.366" v="1968"/>
          <ac:spMkLst>
            <pc:docMk/>
            <pc:sldMk cId="2187981618" sldId="257"/>
            <ac:spMk id="41" creationId="{1C8B38D4-9D92-4608-A16B-260E8CC21335}"/>
          </ac:spMkLst>
        </pc:spChg>
        <pc:spChg chg="add del mod">
          <ac:chgData name="Shannon Sarah Anne Allagosta (2317186)" userId="S::2317186@student.uwtsd.ac.uk::cad91a1f-c77f-411a-9e69-85ebe3dc22c9" providerId="AD" clId="Web-{C8EC2040-8382-D458-411D-6D98E10521CD}" dt="2024-11-08T20:49:25.663" v="1949"/>
          <ac:spMkLst>
            <pc:docMk/>
            <pc:sldMk cId="2187981618" sldId="257"/>
            <ac:spMk id="117" creationId="{89E9E328-160E-278E-BB05-A64DAB293055}"/>
          </ac:spMkLst>
        </pc:spChg>
        <pc:spChg chg="add mod">
          <ac:chgData name="Shannon Sarah Anne Allagosta (2317186)" userId="S::2317186@student.uwtsd.ac.uk::cad91a1f-c77f-411a-9e69-85ebe3dc22c9" providerId="AD" clId="Web-{C8EC2040-8382-D458-411D-6D98E10521CD}" dt="2024-11-08T20:57:25.759" v="1975" actId="1076"/>
          <ac:spMkLst>
            <pc:docMk/>
            <pc:sldMk cId="2187981618" sldId="257"/>
            <ac:spMk id="238" creationId="{F899E9BA-20D3-3358-D168-DA4DF34A6F43}"/>
          </ac:spMkLst>
        </pc:spChg>
        <pc:spChg chg="add">
          <ac:chgData name="Shannon Sarah Anne Allagosta (2317186)" userId="S::2317186@student.uwtsd.ac.uk::cad91a1f-c77f-411a-9e69-85ebe3dc22c9" providerId="AD" clId="Web-{C8EC2040-8382-D458-411D-6D98E10521CD}" dt="2024-11-08T20:56:10.366" v="1968"/>
          <ac:spMkLst>
            <pc:docMk/>
            <pc:sldMk cId="2187981618" sldId="257"/>
            <ac:spMk id="244" creationId="{E7218290-08E7-4AB8-8549-F625B01F0DCB}"/>
          </ac:spMkLst>
        </pc:spChg>
        <pc:graphicFrameChg chg="add del">
          <ac:chgData name="Shannon Sarah Anne Allagosta (2317186)" userId="S::2317186@student.uwtsd.ac.uk::cad91a1f-c77f-411a-9e69-85ebe3dc22c9" providerId="AD" clId="Web-{C8EC2040-8382-D458-411D-6D98E10521CD}" dt="2024-11-08T20:47:06.502" v="1933"/>
          <ac:graphicFrameMkLst>
            <pc:docMk/>
            <pc:sldMk cId="2187981618" sldId="257"/>
            <ac:graphicFrameMk id="5" creationId="{45212B44-3ECD-DF99-F116-68073910058E}"/>
          </ac:graphicFrameMkLst>
        </pc:graphicFrameChg>
        <pc:graphicFrameChg chg="add del">
          <ac:chgData name="Shannon Sarah Anne Allagosta (2317186)" userId="S::2317186@student.uwtsd.ac.uk::cad91a1f-c77f-411a-9e69-85ebe3dc22c9" providerId="AD" clId="Web-{C8EC2040-8382-D458-411D-6D98E10521CD}" dt="2024-11-08T20:47:12.315" v="1935"/>
          <ac:graphicFrameMkLst>
            <pc:docMk/>
            <pc:sldMk cId="2187981618" sldId="257"/>
            <ac:graphicFrameMk id="11" creationId="{97EB1333-7C01-7A15-F3C8-48371E2A3074}"/>
          </ac:graphicFrameMkLst>
        </pc:graphicFrameChg>
        <pc:graphicFrameChg chg="add del mod modGraphic">
          <ac:chgData name="Shannon Sarah Anne Allagosta (2317186)" userId="S::2317186@student.uwtsd.ac.uk::cad91a1f-c77f-411a-9e69-85ebe3dc22c9" providerId="AD" clId="Web-{C8EC2040-8382-D458-411D-6D98E10521CD}" dt="2024-11-08T20:54:18.909" v="1957"/>
          <ac:graphicFrameMkLst>
            <pc:docMk/>
            <pc:sldMk cId="2187981618" sldId="257"/>
            <ac:graphicFrameMk id="26" creationId="{11C74817-0590-AB61-1541-2594E3C6289B}"/>
          </ac:graphicFrameMkLst>
        </pc:graphicFrameChg>
        <pc:picChg chg="add del">
          <ac:chgData name="Shannon Sarah Anne Allagosta (2317186)" userId="S::2317186@student.uwtsd.ac.uk::cad91a1f-c77f-411a-9e69-85ebe3dc22c9" providerId="AD" clId="Web-{C8EC2040-8382-D458-411D-6D98E10521CD}" dt="2024-11-08T20:47:39.347" v="1939"/>
          <ac:picMkLst>
            <pc:docMk/>
            <pc:sldMk cId="2187981618" sldId="257"/>
            <ac:picMk id="17" creationId="{19806A82-E0C6-3039-A2FE-74EBC584BC9D}"/>
          </ac:picMkLst>
        </pc:picChg>
        <pc:picChg chg="add del mod">
          <ac:chgData name="Shannon Sarah Anne Allagosta (2317186)" userId="S::2317186@student.uwtsd.ac.uk::cad91a1f-c77f-411a-9e69-85ebe3dc22c9" providerId="AD" clId="Web-{C8EC2040-8382-D458-411D-6D98E10521CD}" dt="2024-11-08T20:49:25.663" v="1950"/>
          <ac:picMkLst>
            <pc:docMk/>
            <pc:sldMk cId="2187981618" sldId="257"/>
            <ac:picMk id="116" creationId="{FE18A4F3-BDD1-9996-9ACB-1D11E9B65BCA}"/>
          </ac:picMkLst>
        </pc:picChg>
        <pc:picChg chg="add mod">
          <ac:chgData name="Shannon Sarah Anne Allagosta (2317186)" userId="S::2317186@student.uwtsd.ac.uk::cad91a1f-c77f-411a-9e69-85ebe3dc22c9" providerId="AD" clId="Web-{C8EC2040-8382-D458-411D-6D98E10521CD}" dt="2024-11-08T20:56:10.366" v="1968"/>
          <ac:picMkLst>
            <pc:docMk/>
            <pc:sldMk cId="2187981618" sldId="257"/>
            <ac:picMk id="239" creationId="{C07EB494-31AD-1272-0D7F-76C924D33641}"/>
          </ac:picMkLst>
        </pc:picChg>
        <pc:picChg chg="add del mod">
          <ac:chgData name="Shannon Sarah Anne Allagosta (2317186)" userId="S::2317186@student.uwtsd.ac.uk::cad91a1f-c77f-411a-9e69-85ebe3dc22c9" providerId="AD" clId="Web-{C8EC2040-8382-D458-411D-6D98E10521CD}" dt="2024-11-08T20:56:03.678" v="1967"/>
          <ac:picMkLst>
            <pc:docMk/>
            <pc:sldMk cId="2187981618" sldId="257"/>
            <ac:picMk id="240" creationId="{08349816-FE99-C312-CA42-871A282A0117}"/>
          </ac:picMkLst>
        </pc:picChg>
        <pc:cxnChg chg="add del">
          <ac:chgData name="Shannon Sarah Anne Allagosta (2317186)" userId="S::2317186@student.uwtsd.ac.uk::cad91a1f-c77f-411a-9e69-85ebe3dc22c9" providerId="AD" clId="Web-{C8EC2040-8382-D458-411D-6D98E10521CD}" dt="2024-11-08T20:47:18.862" v="1937"/>
          <ac:cxnSpMkLst>
            <pc:docMk/>
            <pc:sldMk cId="2187981618" sldId="257"/>
            <ac:cxnSpMk id="10" creationId="{58EFA797-975B-41D8-BC96-56CDC2CFA3E4}"/>
          </ac:cxnSpMkLst>
        </pc:cxnChg>
        <pc:cxnChg chg="add del">
          <ac:chgData name="Shannon Sarah Anne Allagosta (2317186)" userId="S::2317186@student.uwtsd.ac.uk::cad91a1f-c77f-411a-9e69-85ebe3dc22c9" providerId="AD" clId="Web-{C8EC2040-8382-D458-411D-6D98E10521CD}" dt="2024-11-08T20:48:20.802" v="1941"/>
          <ac:cxnSpMkLst>
            <pc:docMk/>
            <pc:sldMk cId="2187981618" sldId="257"/>
            <ac:cxnSpMk id="21" creationId="{58EFA797-975B-41D8-BC96-56CDC2CFA3E4}"/>
          </ac:cxnSpMkLst>
        </pc:cxnChg>
      </pc:sldChg>
      <pc:sldChg chg="addSp modSp new mod setBg setClrOvrMap">
        <pc:chgData name="Shannon Sarah Anne Allagosta (2317186)" userId="S::2317186@student.uwtsd.ac.uk::cad91a1f-c77f-411a-9e69-85ebe3dc22c9" providerId="AD" clId="Web-{C8EC2040-8382-D458-411D-6D98E10521CD}" dt="2024-11-08T20:44:16.964" v="1922" actId="1076"/>
        <pc:sldMkLst>
          <pc:docMk/>
          <pc:sldMk cId="1643606952" sldId="258"/>
        </pc:sldMkLst>
        <pc:spChg chg="mod">
          <ac:chgData name="Shannon Sarah Anne Allagosta (2317186)" userId="S::2317186@student.uwtsd.ac.uk::cad91a1f-c77f-411a-9e69-85ebe3dc22c9" providerId="AD" clId="Web-{C8EC2040-8382-D458-411D-6D98E10521CD}" dt="2024-11-08T20:06:42.048" v="545"/>
          <ac:spMkLst>
            <pc:docMk/>
            <pc:sldMk cId="1643606952" sldId="258"/>
            <ac:spMk id="2" creationId="{58452208-78C4-49CD-B45D-B49131B5C5C0}"/>
          </ac:spMkLst>
        </pc:spChg>
        <pc:spChg chg="mod">
          <ac:chgData name="Shannon Sarah Anne Allagosta (2317186)" userId="S::2317186@student.uwtsd.ac.uk::cad91a1f-c77f-411a-9e69-85ebe3dc22c9" providerId="AD" clId="Web-{C8EC2040-8382-D458-411D-6D98E10521CD}" dt="2024-11-08T20:15:02.973" v="826" actId="1076"/>
          <ac:spMkLst>
            <pc:docMk/>
            <pc:sldMk cId="1643606952" sldId="258"/>
            <ac:spMk id="3" creationId="{E80CE93B-6A5A-EA60-355B-D4ED59DF0DA9}"/>
          </ac:spMkLst>
        </pc:spChg>
        <pc:spChg chg="add">
          <ac:chgData name="Shannon Sarah Anne Allagosta (2317186)" userId="S::2317186@student.uwtsd.ac.uk::cad91a1f-c77f-411a-9e69-85ebe3dc22c9" providerId="AD" clId="Web-{C8EC2040-8382-D458-411D-6D98E10521CD}" dt="2024-11-08T20:06:42.048" v="545"/>
          <ac:spMkLst>
            <pc:docMk/>
            <pc:sldMk cId="1643606952" sldId="258"/>
            <ac:spMk id="8" creationId="{A4E9F8B3-8282-4A93-BBF8-3342538A70FB}"/>
          </ac:spMkLst>
        </pc:spChg>
        <pc:picChg chg="add mod">
          <ac:chgData name="Shannon Sarah Anne Allagosta (2317186)" userId="S::2317186@student.uwtsd.ac.uk::cad91a1f-c77f-411a-9e69-85ebe3dc22c9" providerId="AD" clId="Web-{C8EC2040-8382-D458-411D-6D98E10521CD}" dt="2024-11-08T20:44:16.964" v="1922" actId="1076"/>
          <ac:picMkLst>
            <pc:docMk/>
            <pc:sldMk cId="1643606952" sldId="258"/>
            <ac:picMk id="4" creationId="{148440B8-7550-CE39-FAB8-9187395C054E}"/>
          </ac:picMkLst>
        </pc:picChg>
        <pc:cxnChg chg="add">
          <ac:chgData name="Shannon Sarah Anne Allagosta (2317186)" userId="S::2317186@student.uwtsd.ac.uk::cad91a1f-c77f-411a-9e69-85ebe3dc22c9" providerId="AD" clId="Web-{C8EC2040-8382-D458-411D-6D98E10521CD}" dt="2024-11-08T20:06:42.048" v="545"/>
          <ac:cxnSpMkLst>
            <pc:docMk/>
            <pc:sldMk cId="1643606952" sldId="258"/>
            <ac:cxnSpMk id="10" creationId="{58EFA797-975B-41D8-BC96-56CDC2CFA3E4}"/>
          </ac:cxnSpMkLst>
        </pc:cxnChg>
      </pc:sldChg>
      <pc:sldChg chg="addSp modSp new mod setBg">
        <pc:chgData name="Shannon Sarah Anne Allagosta (2317186)" userId="S::2317186@student.uwtsd.ac.uk::cad91a1f-c77f-411a-9e69-85ebe3dc22c9" providerId="AD" clId="Web-{C8EC2040-8382-D458-411D-6D98E10521CD}" dt="2024-11-08T20:45:18.779" v="1926" actId="1076"/>
        <pc:sldMkLst>
          <pc:docMk/>
          <pc:sldMk cId="2938558512" sldId="259"/>
        </pc:sldMkLst>
        <pc:spChg chg="mod">
          <ac:chgData name="Shannon Sarah Anne Allagosta (2317186)" userId="S::2317186@student.uwtsd.ac.uk::cad91a1f-c77f-411a-9e69-85ebe3dc22c9" providerId="AD" clId="Web-{C8EC2040-8382-D458-411D-6D98E10521CD}" dt="2024-11-08T20:45:08.669" v="1925"/>
          <ac:spMkLst>
            <pc:docMk/>
            <pc:sldMk cId="2938558512" sldId="259"/>
            <ac:spMk id="2" creationId="{4A89F121-DA95-1677-E5BF-FB052CAF0CD6}"/>
          </ac:spMkLst>
        </pc:spChg>
        <pc:spChg chg="mod">
          <ac:chgData name="Shannon Sarah Anne Allagosta (2317186)" userId="S::2317186@student.uwtsd.ac.uk::cad91a1f-c77f-411a-9e69-85ebe3dc22c9" providerId="AD" clId="Web-{C8EC2040-8382-D458-411D-6D98E10521CD}" dt="2024-11-08T20:45:18.779" v="1926" actId="1076"/>
          <ac:spMkLst>
            <pc:docMk/>
            <pc:sldMk cId="2938558512" sldId="259"/>
            <ac:spMk id="3" creationId="{1F707240-3935-EDEF-1B9D-176A638188AF}"/>
          </ac:spMkLst>
        </pc:spChg>
        <pc:spChg chg="add">
          <ac:chgData name="Shannon Sarah Anne Allagosta (2317186)" userId="S::2317186@student.uwtsd.ac.uk::cad91a1f-c77f-411a-9e69-85ebe3dc22c9" providerId="AD" clId="Web-{C8EC2040-8382-D458-411D-6D98E10521CD}" dt="2024-11-08T20:45:08.669" v="1925"/>
          <ac:spMkLst>
            <pc:docMk/>
            <pc:sldMk cId="2938558512" sldId="259"/>
            <ac:spMk id="9" creationId="{5EE2BC33-F8B8-4768-AE46-E7CF6E3D7C9D}"/>
          </ac:spMkLst>
        </pc:spChg>
        <pc:spChg chg="add">
          <ac:chgData name="Shannon Sarah Anne Allagosta (2317186)" userId="S::2317186@student.uwtsd.ac.uk::cad91a1f-c77f-411a-9e69-85ebe3dc22c9" providerId="AD" clId="Web-{C8EC2040-8382-D458-411D-6D98E10521CD}" dt="2024-11-08T20:45:08.669" v="1925"/>
          <ac:spMkLst>
            <pc:docMk/>
            <pc:sldMk cId="2938558512" sldId="259"/>
            <ac:spMk id="11" creationId="{905EB5AC-4150-4206-9DBE-37DD0EBFBC79}"/>
          </ac:spMkLst>
        </pc:spChg>
        <pc:picChg chg="add mod ord">
          <ac:chgData name="Shannon Sarah Anne Allagosta (2317186)" userId="S::2317186@student.uwtsd.ac.uk::cad91a1f-c77f-411a-9e69-85ebe3dc22c9" providerId="AD" clId="Web-{C8EC2040-8382-D458-411D-6D98E10521CD}" dt="2024-11-08T20:45:08.669" v="1925"/>
          <ac:picMkLst>
            <pc:docMk/>
            <pc:sldMk cId="2938558512" sldId="259"/>
            <ac:picMk id="4" creationId="{FF16F4CF-F00D-A0D7-4ABD-03EF4D1D7D21}"/>
          </ac:picMkLst>
        </pc:picChg>
      </pc:sldChg>
      <pc:sldChg chg="addSp modSp new mod setBg setClrOvrMap">
        <pc:chgData name="Shannon Sarah Anne Allagosta (2317186)" userId="S::2317186@student.uwtsd.ac.uk::cad91a1f-c77f-411a-9e69-85ebe3dc22c9" providerId="AD" clId="Web-{C8EC2040-8382-D458-411D-6D98E10521CD}" dt="2024-11-08T20:46:11.609" v="1931" actId="1076"/>
        <pc:sldMkLst>
          <pc:docMk/>
          <pc:sldMk cId="3566320164" sldId="260"/>
        </pc:sldMkLst>
        <pc:spChg chg="mod">
          <ac:chgData name="Shannon Sarah Anne Allagosta (2317186)" userId="S::2317186@student.uwtsd.ac.uk::cad91a1f-c77f-411a-9e69-85ebe3dc22c9" providerId="AD" clId="Web-{C8EC2040-8382-D458-411D-6D98E10521CD}" dt="2024-11-08T20:23:45.742" v="1101" actId="1076"/>
          <ac:spMkLst>
            <pc:docMk/>
            <pc:sldMk cId="3566320164" sldId="260"/>
            <ac:spMk id="2" creationId="{3F415462-06CE-6305-ED3B-85F6895A9878}"/>
          </ac:spMkLst>
        </pc:spChg>
        <pc:spChg chg="mod">
          <ac:chgData name="Shannon Sarah Anne Allagosta (2317186)" userId="S::2317186@student.uwtsd.ac.uk::cad91a1f-c77f-411a-9e69-85ebe3dc22c9" providerId="AD" clId="Web-{C8EC2040-8382-D458-411D-6D98E10521CD}" dt="2024-11-08T20:30:43.743" v="1455" actId="20577"/>
          <ac:spMkLst>
            <pc:docMk/>
            <pc:sldMk cId="3566320164" sldId="260"/>
            <ac:spMk id="3" creationId="{55A2E536-5CA2-7DE4-3AD9-E18BF35E22D6}"/>
          </ac:spMkLst>
        </pc:spChg>
        <pc:spChg chg="add">
          <ac:chgData name="Shannon Sarah Anne Allagosta (2317186)" userId="S::2317186@student.uwtsd.ac.uk::cad91a1f-c77f-411a-9e69-85ebe3dc22c9" providerId="AD" clId="Web-{C8EC2040-8382-D458-411D-6D98E10521CD}" dt="2024-11-08T20:23:13.944" v="1094"/>
          <ac:spMkLst>
            <pc:docMk/>
            <pc:sldMk cId="3566320164" sldId="260"/>
            <ac:spMk id="8" creationId="{A4E9F8B3-8282-4A93-BBF8-3342538A70FB}"/>
          </ac:spMkLst>
        </pc:spChg>
        <pc:picChg chg="add mod">
          <ac:chgData name="Shannon Sarah Anne Allagosta (2317186)" userId="S::2317186@student.uwtsd.ac.uk::cad91a1f-c77f-411a-9e69-85ebe3dc22c9" providerId="AD" clId="Web-{C8EC2040-8382-D458-411D-6D98E10521CD}" dt="2024-11-08T20:46:11.609" v="1931" actId="1076"/>
          <ac:picMkLst>
            <pc:docMk/>
            <pc:sldMk cId="3566320164" sldId="260"/>
            <ac:picMk id="4" creationId="{96F3D7FD-0290-6026-E2BD-F4D5482C4DDE}"/>
          </ac:picMkLst>
        </pc:picChg>
        <pc:cxnChg chg="add">
          <ac:chgData name="Shannon Sarah Anne Allagosta (2317186)" userId="S::2317186@student.uwtsd.ac.uk::cad91a1f-c77f-411a-9e69-85ebe3dc22c9" providerId="AD" clId="Web-{C8EC2040-8382-D458-411D-6D98E10521CD}" dt="2024-11-08T20:23:13.944" v="1094"/>
          <ac:cxnSpMkLst>
            <pc:docMk/>
            <pc:sldMk cId="3566320164" sldId="260"/>
            <ac:cxnSpMk id="10" creationId="{58EFA797-975B-41D8-BC96-56CDC2CFA3E4}"/>
          </ac:cxnSpMkLst>
        </pc:cxnChg>
      </pc:sldChg>
      <pc:sldChg chg="addSp delSp modSp new mod setBg setClrOvrMap">
        <pc:chgData name="Shannon Sarah Anne Allagosta (2317186)" userId="S::2317186@student.uwtsd.ac.uk::cad91a1f-c77f-411a-9e69-85ebe3dc22c9" providerId="AD" clId="Web-{C8EC2040-8382-D458-411D-6D98E10521CD}" dt="2024-11-08T21:04:01.414" v="2353"/>
        <pc:sldMkLst>
          <pc:docMk/>
          <pc:sldMk cId="1202176887" sldId="261"/>
        </pc:sldMkLst>
        <pc:spChg chg="mod">
          <ac:chgData name="Shannon Sarah Anne Allagosta (2317186)" userId="S::2317186@student.uwtsd.ac.uk::cad91a1f-c77f-411a-9e69-85ebe3dc22c9" providerId="AD" clId="Web-{C8EC2040-8382-D458-411D-6D98E10521CD}" dt="2024-11-08T21:04:01.414" v="2353"/>
          <ac:spMkLst>
            <pc:docMk/>
            <pc:sldMk cId="1202176887" sldId="261"/>
            <ac:spMk id="2" creationId="{4CF284BD-C557-DB23-EE36-8269C6D6BA8B}"/>
          </ac:spMkLst>
        </pc:spChg>
        <pc:spChg chg="mod">
          <ac:chgData name="Shannon Sarah Anne Allagosta (2317186)" userId="S::2317186@student.uwtsd.ac.uk::cad91a1f-c77f-411a-9e69-85ebe3dc22c9" providerId="AD" clId="Web-{C8EC2040-8382-D458-411D-6D98E10521CD}" dt="2024-11-08T21:04:01.414" v="2353"/>
          <ac:spMkLst>
            <pc:docMk/>
            <pc:sldMk cId="1202176887" sldId="261"/>
            <ac:spMk id="3" creationId="{0DAE3082-20D4-52D7-6718-7A990CE114A4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32:45.732" v="1472"/>
          <ac:spMkLst>
            <pc:docMk/>
            <pc:sldMk cId="1202176887" sldId="261"/>
            <ac:spMk id="8" creationId="{6A027DD1-A31E-4BED-83B8-ED31F386F011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32:45.732" v="1472"/>
          <ac:spMkLst>
            <pc:docMk/>
            <pc:sldMk cId="1202176887" sldId="261"/>
            <ac:spMk id="10" creationId="{74195ED9-15F9-4A18-B356-696821BFFC62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32:45.732" v="1472"/>
          <ac:spMkLst>
            <pc:docMk/>
            <pc:sldMk cId="1202176887" sldId="261"/>
            <ac:spMk id="12" creationId="{961C2FB6-1414-4D9D-BE7A-1FF2A7AAECC6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1:04:01.414" v="2353"/>
          <ac:spMkLst>
            <pc:docMk/>
            <pc:sldMk cId="1202176887" sldId="261"/>
            <ac:spMk id="17" creationId="{09949130-F4C8-4E64-AD1A-B3611E435856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1:04:01.414" v="2353"/>
          <ac:spMkLst>
            <pc:docMk/>
            <pc:sldMk cId="1202176887" sldId="261"/>
            <ac:spMk id="19" creationId="{20DB4423-716D-4B40-9498-69F5F3E5E077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1:04:01.414" v="2353"/>
          <ac:spMkLst>
            <pc:docMk/>
            <pc:sldMk cId="1202176887" sldId="261"/>
            <ac:spMk id="21" creationId="{0B339CD8-1850-4DF2-BCDF-1CAAE5F872AC}"/>
          </ac:spMkLst>
        </pc:spChg>
        <pc:spChg chg="add">
          <ac:chgData name="Shannon Sarah Anne Allagosta (2317186)" userId="S::2317186@student.uwtsd.ac.uk::cad91a1f-c77f-411a-9e69-85ebe3dc22c9" providerId="AD" clId="Web-{C8EC2040-8382-D458-411D-6D98E10521CD}" dt="2024-11-08T21:04:01.414" v="2353"/>
          <ac:spMkLst>
            <pc:docMk/>
            <pc:sldMk cId="1202176887" sldId="261"/>
            <ac:spMk id="26" creationId="{35709097-1D5E-461B-A75A-2CB4E0B19297}"/>
          </ac:spMkLst>
        </pc:spChg>
        <pc:spChg chg="add">
          <ac:chgData name="Shannon Sarah Anne Allagosta (2317186)" userId="S::2317186@student.uwtsd.ac.uk::cad91a1f-c77f-411a-9e69-85ebe3dc22c9" providerId="AD" clId="Web-{C8EC2040-8382-D458-411D-6D98E10521CD}" dt="2024-11-08T21:04:01.414" v="2353"/>
          <ac:spMkLst>
            <pc:docMk/>
            <pc:sldMk cId="1202176887" sldId="261"/>
            <ac:spMk id="28" creationId="{F8E7CE3D-756A-41A4-9B20-2A2FC3A1E40A}"/>
          </ac:spMkLst>
        </pc:spChg>
        <pc:picChg chg="add mod ord">
          <ac:chgData name="Shannon Sarah Anne Allagosta (2317186)" userId="S::2317186@student.uwtsd.ac.uk::cad91a1f-c77f-411a-9e69-85ebe3dc22c9" providerId="AD" clId="Web-{C8EC2040-8382-D458-411D-6D98E10521CD}" dt="2024-11-08T21:04:01.414" v="2353"/>
          <ac:picMkLst>
            <pc:docMk/>
            <pc:sldMk cId="1202176887" sldId="261"/>
            <ac:picMk id="4" creationId="{6CC3C8C0-A77A-CFD2-C561-3CCB79399427}"/>
          </ac:picMkLst>
        </pc:picChg>
        <pc:cxnChg chg="add">
          <ac:chgData name="Shannon Sarah Anne Allagosta (2317186)" userId="S::2317186@student.uwtsd.ac.uk::cad91a1f-c77f-411a-9e69-85ebe3dc22c9" providerId="AD" clId="Web-{C8EC2040-8382-D458-411D-6D98E10521CD}" dt="2024-11-08T21:04:01.414" v="2353"/>
          <ac:cxnSpMkLst>
            <pc:docMk/>
            <pc:sldMk cId="1202176887" sldId="261"/>
            <ac:cxnSpMk id="30" creationId="{837CF948-9F12-4674-98E3-7A7FE57A1987}"/>
          </ac:cxnSpMkLst>
        </pc:cxnChg>
      </pc:sldChg>
      <pc:sldChg chg="addSp delSp modSp new mod setBg setClrOvrMap">
        <pc:chgData name="Shannon Sarah Anne Allagosta (2317186)" userId="S::2317186@student.uwtsd.ac.uk::cad91a1f-c77f-411a-9e69-85ebe3dc22c9" providerId="AD" clId="Web-{C8EC2040-8382-D458-411D-6D98E10521CD}" dt="2024-11-08T21:10:51.664" v="2530"/>
        <pc:sldMkLst>
          <pc:docMk/>
          <pc:sldMk cId="4075139103" sldId="262"/>
        </pc:sldMkLst>
        <pc:spChg chg="mod">
          <ac:chgData name="Shannon Sarah Anne Allagosta (2317186)" userId="S::2317186@student.uwtsd.ac.uk::cad91a1f-c77f-411a-9e69-85ebe3dc22c9" providerId="AD" clId="Web-{C8EC2040-8382-D458-411D-6D98E10521CD}" dt="2024-11-08T21:10:51.664" v="2530"/>
          <ac:spMkLst>
            <pc:docMk/>
            <pc:sldMk cId="4075139103" sldId="262"/>
            <ac:spMk id="2" creationId="{F05A8EAE-701A-FEFA-7BCB-5D33784E04CA}"/>
          </ac:spMkLst>
        </pc:spChg>
        <pc:spChg chg="mod">
          <ac:chgData name="Shannon Sarah Anne Allagosta (2317186)" userId="S::2317186@student.uwtsd.ac.uk::cad91a1f-c77f-411a-9e69-85ebe3dc22c9" providerId="AD" clId="Web-{C8EC2040-8382-D458-411D-6D98E10521CD}" dt="2024-11-08T21:10:51.664" v="2530"/>
          <ac:spMkLst>
            <pc:docMk/>
            <pc:sldMk cId="4075139103" sldId="262"/>
            <ac:spMk id="3" creationId="{26743B92-2020-CAD1-2742-8D32BDB7EA0C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1:10:51.664" v="2530"/>
          <ac:spMkLst>
            <pc:docMk/>
            <pc:sldMk cId="4075139103" sldId="262"/>
            <ac:spMk id="8" creationId="{20DB4423-716D-4B40-9498-69F5F3E5E077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1:10:51.664" v="2530"/>
          <ac:spMkLst>
            <pc:docMk/>
            <pc:sldMk cId="4075139103" sldId="262"/>
            <ac:spMk id="10" creationId="{0B339CD8-1850-4DF2-BCDF-1CAAE5F872AC}"/>
          </ac:spMkLst>
        </pc:spChg>
        <pc:spChg chg="add">
          <ac:chgData name="Shannon Sarah Anne Allagosta (2317186)" userId="S::2317186@student.uwtsd.ac.uk::cad91a1f-c77f-411a-9e69-85ebe3dc22c9" providerId="AD" clId="Web-{C8EC2040-8382-D458-411D-6D98E10521CD}" dt="2024-11-08T21:10:51.664" v="2530"/>
          <ac:spMkLst>
            <pc:docMk/>
            <pc:sldMk cId="4075139103" sldId="262"/>
            <ac:spMk id="15" creationId="{35709097-1D5E-461B-A75A-2CB4E0B19297}"/>
          </ac:spMkLst>
        </pc:spChg>
        <pc:spChg chg="add">
          <ac:chgData name="Shannon Sarah Anne Allagosta (2317186)" userId="S::2317186@student.uwtsd.ac.uk::cad91a1f-c77f-411a-9e69-85ebe3dc22c9" providerId="AD" clId="Web-{C8EC2040-8382-D458-411D-6D98E10521CD}" dt="2024-11-08T21:10:51.664" v="2530"/>
          <ac:spMkLst>
            <pc:docMk/>
            <pc:sldMk cId="4075139103" sldId="262"/>
            <ac:spMk id="17" creationId="{F8E7CE3D-756A-41A4-9B20-2A2FC3A1E40A}"/>
          </ac:spMkLst>
        </pc:spChg>
        <pc:picChg chg="add mod ord">
          <ac:chgData name="Shannon Sarah Anne Allagosta (2317186)" userId="S::2317186@student.uwtsd.ac.uk::cad91a1f-c77f-411a-9e69-85ebe3dc22c9" providerId="AD" clId="Web-{C8EC2040-8382-D458-411D-6D98E10521CD}" dt="2024-11-08T21:10:51.664" v="2530"/>
          <ac:picMkLst>
            <pc:docMk/>
            <pc:sldMk cId="4075139103" sldId="262"/>
            <ac:picMk id="4" creationId="{A4B387B1-441C-6D0E-394A-145451E6FE34}"/>
          </ac:picMkLst>
        </pc:picChg>
        <pc:cxnChg chg="add">
          <ac:chgData name="Shannon Sarah Anne Allagosta (2317186)" userId="S::2317186@student.uwtsd.ac.uk::cad91a1f-c77f-411a-9e69-85ebe3dc22c9" providerId="AD" clId="Web-{C8EC2040-8382-D458-411D-6D98E10521CD}" dt="2024-11-08T21:10:51.664" v="2530"/>
          <ac:cxnSpMkLst>
            <pc:docMk/>
            <pc:sldMk cId="4075139103" sldId="262"/>
            <ac:cxnSpMk id="19" creationId="{837CF948-9F12-4674-98E3-7A7FE57A1987}"/>
          </ac:cxnSpMkLst>
        </pc:cxnChg>
      </pc:sldChg>
      <pc:sldChg chg="addSp delSp modSp new mod setBg setClrOvrMap">
        <pc:chgData name="Shannon Sarah Anne Allagosta (2317186)" userId="S::2317186@student.uwtsd.ac.uk::cad91a1f-c77f-411a-9e69-85ebe3dc22c9" providerId="AD" clId="Web-{C8EC2040-8382-D458-411D-6D98E10521CD}" dt="2024-11-08T21:06:17.607" v="2362" actId="1076"/>
        <pc:sldMkLst>
          <pc:docMk/>
          <pc:sldMk cId="3059451286" sldId="263"/>
        </pc:sldMkLst>
        <pc:spChg chg="mod">
          <ac:chgData name="Shannon Sarah Anne Allagosta (2317186)" userId="S::2317186@student.uwtsd.ac.uk::cad91a1f-c77f-411a-9e69-85ebe3dc22c9" providerId="AD" clId="Web-{C8EC2040-8382-D458-411D-6D98E10521CD}" dt="2024-11-08T21:06:17.607" v="2362" actId="1076"/>
          <ac:spMkLst>
            <pc:docMk/>
            <pc:sldMk cId="3059451286" sldId="263"/>
            <ac:spMk id="2" creationId="{05353C29-C959-45EB-4D7A-6FC88E2F6619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33:54.047" v="1484"/>
          <ac:spMkLst>
            <pc:docMk/>
            <pc:sldMk cId="3059451286" sldId="263"/>
            <ac:spMk id="3" creationId="{BE93B8ED-F280-031B-E7F3-5183E0011A92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33:54.047" v="1483"/>
          <ac:spMkLst>
            <pc:docMk/>
            <pc:sldMk cId="3059451286" sldId="263"/>
            <ac:spMk id="10" creationId="{AF448D61-FD92-4997-B065-20433412424A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33:54.047" v="1483"/>
          <ac:spMkLst>
            <pc:docMk/>
            <pc:sldMk cId="3059451286" sldId="263"/>
            <ac:spMk id="12" creationId="{E467C92F-654F-446B-8347-9FF2DAF664B9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0:33:54.047" v="1483"/>
          <ac:spMkLst>
            <pc:docMk/>
            <pc:sldMk cId="3059451286" sldId="263"/>
            <ac:spMk id="14" creationId="{2555A4C0-F746-4932-ABD3-024F4B231E4E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1:04:40.338" v="2354"/>
          <ac:spMkLst>
            <pc:docMk/>
            <pc:sldMk cId="3059451286" sldId="263"/>
            <ac:spMk id="18" creationId="{20DB4423-716D-4B40-9498-69F5F3E5E077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1:04:40.338" v="2354"/>
          <ac:spMkLst>
            <pc:docMk/>
            <pc:sldMk cId="3059451286" sldId="263"/>
            <ac:spMk id="19" creationId="{0B339CD8-1850-4DF2-BCDF-1CAAE5F872AC}"/>
          </ac:spMkLst>
        </pc:spChg>
        <pc:spChg chg="add mod">
          <ac:chgData name="Shannon Sarah Anne Allagosta (2317186)" userId="S::2317186@student.uwtsd.ac.uk::cad91a1f-c77f-411a-9e69-85ebe3dc22c9" providerId="AD" clId="Web-{C8EC2040-8382-D458-411D-6D98E10521CD}" dt="2024-11-08T21:06:08.106" v="2361" actId="1076"/>
          <ac:spMkLst>
            <pc:docMk/>
            <pc:sldMk cId="3059451286" sldId="263"/>
            <ac:spMk id="20" creationId="{BE93B8ED-F280-031B-E7F3-5183E0011A92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1:05:39.652" v="2356"/>
          <ac:spMkLst>
            <pc:docMk/>
            <pc:sldMk cId="3059451286" sldId="263"/>
            <ac:spMk id="26" creationId="{5EE2BC33-F8B8-4768-AE46-E7CF6E3D7C9D}"/>
          </ac:spMkLst>
        </pc:spChg>
        <pc:spChg chg="add del">
          <ac:chgData name="Shannon Sarah Anne Allagosta (2317186)" userId="S::2317186@student.uwtsd.ac.uk::cad91a1f-c77f-411a-9e69-85ebe3dc22c9" providerId="AD" clId="Web-{C8EC2040-8382-D458-411D-6D98E10521CD}" dt="2024-11-08T21:05:39.652" v="2356"/>
          <ac:spMkLst>
            <pc:docMk/>
            <pc:sldMk cId="3059451286" sldId="263"/>
            <ac:spMk id="28" creationId="{905EB5AC-4150-4206-9DBE-37DD0EBFBC79}"/>
          </ac:spMkLst>
        </pc:spChg>
        <pc:spChg chg="add">
          <ac:chgData name="Shannon Sarah Anne Allagosta (2317186)" userId="S::2317186@student.uwtsd.ac.uk::cad91a1f-c77f-411a-9e69-85ebe3dc22c9" providerId="AD" clId="Web-{C8EC2040-8382-D458-411D-6D98E10521CD}" dt="2024-11-08T21:05:39.652" v="2356"/>
          <ac:spMkLst>
            <pc:docMk/>
            <pc:sldMk cId="3059451286" sldId="263"/>
            <ac:spMk id="33" creationId="{9184DF83-39E6-4BDC-9E23-17F25AB44C55}"/>
          </ac:spMkLst>
        </pc:spChg>
        <pc:picChg chg="add mod">
          <ac:chgData name="Shannon Sarah Anne Allagosta (2317186)" userId="S::2317186@student.uwtsd.ac.uk::cad91a1f-c77f-411a-9e69-85ebe3dc22c9" providerId="AD" clId="Web-{C8EC2040-8382-D458-411D-6D98E10521CD}" dt="2024-11-08T21:05:39.652" v="2356"/>
          <ac:picMkLst>
            <pc:docMk/>
            <pc:sldMk cId="3059451286" sldId="263"/>
            <ac:picMk id="4" creationId="{8E68D58D-6D7A-A1E9-8868-169B666F1E50}"/>
          </ac:picMkLst>
        </pc:picChg>
        <pc:picChg chg="add mod ord">
          <ac:chgData name="Shannon Sarah Anne Allagosta (2317186)" userId="S::2317186@student.uwtsd.ac.uk::cad91a1f-c77f-411a-9e69-85ebe3dc22c9" providerId="AD" clId="Web-{C8EC2040-8382-D458-411D-6D98E10521CD}" dt="2024-11-08T21:05:39.652" v="2356"/>
          <ac:picMkLst>
            <pc:docMk/>
            <pc:sldMk cId="3059451286" sldId="263"/>
            <ac:picMk id="22" creationId="{20FD6399-EAC4-017C-68E4-B250E2894C30}"/>
          </ac:picMkLst>
        </pc:picChg>
        <pc:cxnChg chg="add del">
          <ac:chgData name="Shannon Sarah Anne Allagosta (2317186)" userId="S::2317186@student.uwtsd.ac.uk::cad91a1f-c77f-411a-9e69-85ebe3dc22c9" providerId="AD" clId="Web-{C8EC2040-8382-D458-411D-6D98E10521CD}" dt="2024-11-08T20:33:54.047" v="1483"/>
          <ac:cxnSpMkLst>
            <pc:docMk/>
            <pc:sldMk cId="3059451286" sldId="263"/>
            <ac:cxnSpMk id="8" creationId="{AEED5540-64E5-4258-ABA4-753F07B71B38}"/>
          </ac:cxnSpMkLst>
        </pc:cxnChg>
        <pc:cxnChg chg="add del">
          <ac:chgData name="Shannon Sarah Anne Allagosta (2317186)" userId="S::2317186@student.uwtsd.ac.uk::cad91a1f-c77f-411a-9e69-85ebe3dc22c9" providerId="AD" clId="Web-{C8EC2040-8382-D458-411D-6D98E10521CD}" dt="2024-11-08T20:33:54.047" v="1483"/>
          <ac:cxnSpMkLst>
            <pc:docMk/>
            <pc:sldMk cId="3059451286" sldId="263"/>
            <ac:cxnSpMk id="16" creationId="{E651A8F8-7445-4C49-926D-816D687651DC}"/>
          </ac:cxnSpMkLst>
        </pc:cxnChg>
      </pc:sldChg>
      <pc:sldMasterChg chg="add del addSldLayout delSldLayout">
        <pc:chgData name="Shannon Sarah Anne Allagosta (2317186)" userId="S::2317186@student.uwtsd.ac.uk::cad91a1f-c77f-411a-9e69-85ebe3dc22c9" providerId="AD" clId="Web-{C8EC2040-8382-D458-411D-6D98E10521CD}" dt="2024-11-08T19:48:55.570" v="45"/>
        <pc:sldMasterMkLst>
          <pc:docMk/>
          <pc:sldMasterMk cId="2460954070" sldId="2147483660"/>
        </pc:sldMasterMkLst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Shannon Sarah Anne Allagosta (2317186)" userId="S::2317186@student.uwtsd.ac.uk::cad91a1f-c77f-411a-9e69-85ebe3dc22c9" providerId="AD" clId="Web-{C8EC2040-8382-D458-411D-6D98E10521CD}" dt="2024-11-08T19:48:49.539" v="42"/>
        <pc:sldMasterMkLst>
          <pc:docMk/>
          <pc:sldMasterMk cId="2103179985" sldId="2147483672"/>
        </pc:sldMasterMkLst>
        <pc:sldLayoutChg chg="add del">
          <pc:chgData name="Shannon Sarah Anne Allagosta (2317186)" userId="S::2317186@student.uwtsd.ac.uk::cad91a1f-c77f-411a-9e69-85ebe3dc22c9" providerId="AD" clId="Web-{C8EC2040-8382-D458-411D-6D98E10521CD}" dt="2024-11-08T19:48:49.539" v="42"/>
          <pc:sldLayoutMkLst>
            <pc:docMk/>
            <pc:sldMasterMk cId="2103179985" sldId="2147483672"/>
            <pc:sldLayoutMk cId="1805064007" sldId="2147483673"/>
          </pc:sldLayoutMkLst>
        </pc:sldLayoutChg>
        <pc:sldLayoutChg chg="add del replId">
          <pc:chgData name="Shannon Sarah Anne Allagosta (2317186)" userId="S::2317186@student.uwtsd.ac.uk::cad91a1f-c77f-411a-9e69-85ebe3dc22c9" providerId="AD" clId="Web-{C8EC2040-8382-D458-411D-6D98E10521CD}" dt="2024-11-08T19:48:49.539" v="42"/>
          <pc:sldLayoutMkLst>
            <pc:docMk/>
            <pc:sldMasterMk cId="2103179985" sldId="2147483672"/>
            <pc:sldLayoutMk cId="1208570427" sldId="2147483674"/>
          </pc:sldLayoutMkLst>
        </pc:sldLayoutChg>
        <pc:sldLayoutChg chg="add del replId">
          <pc:chgData name="Shannon Sarah Anne Allagosta (2317186)" userId="S::2317186@student.uwtsd.ac.uk::cad91a1f-c77f-411a-9e69-85ebe3dc22c9" providerId="AD" clId="Web-{C8EC2040-8382-D458-411D-6D98E10521CD}" dt="2024-11-08T19:48:49.539" v="42"/>
          <pc:sldLayoutMkLst>
            <pc:docMk/>
            <pc:sldMasterMk cId="2103179985" sldId="2147483672"/>
            <pc:sldLayoutMk cId="3870555682" sldId="2147483675"/>
          </pc:sldLayoutMkLst>
        </pc:sldLayoutChg>
        <pc:sldLayoutChg chg="add del replId">
          <pc:chgData name="Shannon Sarah Anne Allagosta (2317186)" userId="S::2317186@student.uwtsd.ac.uk::cad91a1f-c77f-411a-9e69-85ebe3dc22c9" providerId="AD" clId="Web-{C8EC2040-8382-D458-411D-6D98E10521CD}" dt="2024-11-08T19:48:49.539" v="42"/>
          <pc:sldLayoutMkLst>
            <pc:docMk/>
            <pc:sldMasterMk cId="2103179985" sldId="2147483672"/>
            <pc:sldLayoutMk cId="2572372176" sldId="2147483676"/>
          </pc:sldLayoutMkLst>
        </pc:sldLayoutChg>
        <pc:sldLayoutChg chg="add del replId">
          <pc:chgData name="Shannon Sarah Anne Allagosta (2317186)" userId="S::2317186@student.uwtsd.ac.uk::cad91a1f-c77f-411a-9e69-85ebe3dc22c9" providerId="AD" clId="Web-{C8EC2040-8382-D458-411D-6D98E10521CD}" dt="2024-11-08T19:48:49.539" v="42"/>
          <pc:sldLayoutMkLst>
            <pc:docMk/>
            <pc:sldMasterMk cId="2103179985" sldId="2147483672"/>
            <pc:sldLayoutMk cId="115795261" sldId="2147483677"/>
          </pc:sldLayoutMkLst>
        </pc:sldLayoutChg>
        <pc:sldLayoutChg chg="add del replId">
          <pc:chgData name="Shannon Sarah Anne Allagosta (2317186)" userId="S::2317186@student.uwtsd.ac.uk::cad91a1f-c77f-411a-9e69-85ebe3dc22c9" providerId="AD" clId="Web-{C8EC2040-8382-D458-411D-6D98E10521CD}" dt="2024-11-08T19:48:49.539" v="42"/>
          <pc:sldLayoutMkLst>
            <pc:docMk/>
            <pc:sldMasterMk cId="2103179985" sldId="2147483672"/>
            <pc:sldLayoutMk cId="2526907068" sldId="2147483678"/>
          </pc:sldLayoutMkLst>
        </pc:sldLayoutChg>
        <pc:sldLayoutChg chg="add del replId">
          <pc:chgData name="Shannon Sarah Anne Allagosta (2317186)" userId="S::2317186@student.uwtsd.ac.uk::cad91a1f-c77f-411a-9e69-85ebe3dc22c9" providerId="AD" clId="Web-{C8EC2040-8382-D458-411D-6D98E10521CD}" dt="2024-11-08T19:48:49.539" v="42"/>
          <pc:sldLayoutMkLst>
            <pc:docMk/>
            <pc:sldMasterMk cId="2103179985" sldId="2147483672"/>
            <pc:sldLayoutMk cId="161355861" sldId="2147483679"/>
          </pc:sldLayoutMkLst>
        </pc:sldLayoutChg>
        <pc:sldLayoutChg chg="add del replId">
          <pc:chgData name="Shannon Sarah Anne Allagosta (2317186)" userId="S::2317186@student.uwtsd.ac.uk::cad91a1f-c77f-411a-9e69-85ebe3dc22c9" providerId="AD" clId="Web-{C8EC2040-8382-D458-411D-6D98E10521CD}" dt="2024-11-08T19:48:49.539" v="42"/>
          <pc:sldLayoutMkLst>
            <pc:docMk/>
            <pc:sldMasterMk cId="2103179985" sldId="2147483672"/>
            <pc:sldLayoutMk cId="737908934" sldId="2147483680"/>
          </pc:sldLayoutMkLst>
        </pc:sldLayoutChg>
        <pc:sldLayoutChg chg="add del replId">
          <pc:chgData name="Shannon Sarah Anne Allagosta (2317186)" userId="S::2317186@student.uwtsd.ac.uk::cad91a1f-c77f-411a-9e69-85ebe3dc22c9" providerId="AD" clId="Web-{C8EC2040-8382-D458-411D-6D98E10521CD}" dt="2024-11-08T19:48:49.539" v="42"/>
          <pc:sldLayoutMkLst>
            <pc:docMk/>
            <pc:sldMasterMk cId="2103179985" sldId="2147483672"/>
            <pc:sldLayoutMk cId="4092206391" sldId="2147483681"/>
          </pc:sldLayoutMkLst>
        </pc:sldLayoutChg>
        <pc:sldLayoutChg chg="add del replId">
          <pc:chgData name="Shannon Sarah Anne Allagosta (2317186)" userId="S::2317186@student.uwtsd.ac.uk::cad91a1f-c77f-411a-9e69-85ebe3dc22c9" providerId="AD" clId="Web-{C8EC2040-8382-D458-411D-6D98E10521CD}" dt="2024-11-08T19:48:49.539" v="42"/>
          <pc:sldLayoutMkLst>
            <pc:docMk/>
            <pc:sldMasterMk cId="2103179985" sldId="2147483672"/>
            <pc:sldLayoutMk cId="3499987131" sldId="2147483682"/>
          </pc:sldLayoutMkLst>
        </pc:sldLayoutChg>
        <pc:sldLayoutChg chg="add del replId">
          <pc:chgData name="Shannon Sarah Anne Allagosta (2317186)" userId="S::2317186@student.uwtsd.ac.uk::cad91a1f-c77f-411a-9e69-85ebe3dc22c9" providerId="AD" clId="Web-{C8EC2040-8382-D458-411D-6D98E10521CD}" dt="2024-11-08T19:48:49.539" v="42"/>
          <pc:sldLayoutMkLst>
            <pc:docMk/>
            <pc:sldMasterMk cId="2103179985" sldId="2147483672"/>
            <pc:sldLayoutMk cId="75090074" sldId="2147483683"/>
          </pc:sldLayoutMkLst>
        </pc:sldLayoutChg>
      </pc:sldMasterChg>
      <pc:sldMasterChg chg="add del addSldLayout delSldLayout">
        <pc:chgData name="Shannon Sarah Anne Allagosta (2317186)" userId="S::2317186@student.uwtsd.ac.uk::cad91a1f-c77f-411a-9e69-85ebe3dc22c9" providerId="AD" clId="Web-{C8EC2040-8382-D458-411D-6D98E10521CD}" dt="2024-11-08T19:48:55.508" v="44"/>
        <pc:sldMasterMkLst>
          <pc:docMk/>
          <pc:sldMasterMk cId="498983888" sldId="2147483685"/>
        </pc:sldMasterMkLst>
        <pc:sldLayoutChg chg="add del">
          <pc:chgData name="Shannon Sarah Anne Allagosta (2317186)" userId="S::2317186@student.uwtsd.ac.uk::cad91a1f-c77f-411a-9e69-85ebe3dc22c9" providerId="AD" clId="Web-{C8EC2040-8382-D458-411D-6D98E10521CD}" dt="2024-11-08T19:48:55.508" v="44"/>
          <pc:sldLayoutMkLst>
            <pc:docMk/>
            <pc:sldMasterMk cId="498983888" sldId="2147483685"/>
            <pc:sldLayoutMk cId="3230415666" sldId="2147483674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08" v="44"/>
          <pc:sldLayoutMkLst>
            <pc:docMk/>
            <pc:sldMasterMk cId="498983888" sldId="2147483685"/>
            <pc:sldLayoutMk cId="3853407020" sldId="2147483675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08" v="44"/>
          <pc:sldLayoutMkLst>
            <pc:docMk/>
            <pc:sldMasterMk cId="498983888" sldId="2147483685"/>
            <pc:sldLayoutMk cId="3630349685" sldId="2147483676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08" v="44"/>
          <pc:sldLayoutMkLst>
            <pc:docMk/>
            <pc:sldMasterMk cId="498983888" sldId="2147483685"/>
            <pc:sldLayoutMk cId="1444055888" sldId="2147483677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08" v="44"/>
          <pc:sldLayoutMkLst>
            <pc:docMk/>
            <pc:sldMasterMk cId="498983888" sldId="2147483685"/>
            <pc:sldLayoutMk cId="2036129817" sldId="2147483678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08" v="44"/>
          <pc:sldLayoutMkLst>
            <pc:docMk/>
            <pc:sldMasterMk cId="498983888" sldId="2147483685"/>
            <pc:sldLayoutMk cId="2609434201" sldId="2147483679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08" v="44"/>
          <pc:sldLayoutMkLst>
            <pc:docMk/>
            <pc:sldMasterMk cId="498983888" sldId="2147483685"/>
            <pc:sldLayoutMk cId="1115495774" sldId="2147483680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08" v="44"/>
          <pc:sldLayoutMkLst>
            <pc:docMk/>
            <pc:sldMasterMk cId="498983888" sldId="2147483685"/>
            <pc:sldLayoutMk cId="1752627344" sldId="2147483681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08" v="44"/>
          <pc:sldLayoutMkLst>
            <pc:docMk/>
            <pc:sldMasterMk cId="498983888" sldId="2147483685"/>
            <pc:sldLayoutMk cId="3257600417" sldId="2147483682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08" v="44"/>
          <pc:sldLayoutMkLst>
            <pc:docMk/>
            <pc:sldMasterMk cId="498983888" sldId="2147483685"/>
            <pc:sldLayoutMk cId="996603720" sldId="2147483683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08" v="44"/>
          <pc:sldLayoutMkLst>
            <pc:docMk/>
            <pc:sldMasterMk cId="498983888" sldId="2147483685"/>
            <pc:sldLayoutMk cId="4033091030" sldId="2147483684"/>
          </pc:sldLayoutMkLst>
        </pc:sldLayoutChg>
      </pc:sldMasterChg>
      <pc:sldMasterChg chg="add del addSldLayout delSldLayout">
        <pc:chgData name="Shannon Sarah Anne Allagosta (2317186)" userId="S::2317186@student.uwtsd.ac.uk::cad91a1f-c77f-411a-9e69-85ebe3dc22c9" providerId="AD" clId="Web-{C8EC2040-8382-D458-411D-6D98E10521CD}" dt="2024-11-08T19:48:55.570" v="45"/>
        <pc:sldMasterMkLst>
          <pc:docMk/>
          <pc:sldMasterMk cId="1949937771" sldId="2147483698"/>
        </pc:sldMasterMkLst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1949937771" sldId="2147483698"/>
            <pc:sldLayoutMk cId="3460257355" sldId="2147483687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1949937771" sldId="2147483698"/>
            <pc:sldLayoutMk cId="545494154" sldId="2147483688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1949937771" sldId="2147483698"/>
            <pc:sldLayoutMk cId="4199771507" sldId="2147483689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1949937771" sldId="2147483698"/>
            <pc:sldLayoutMk cId="957835956" sldId="2147483690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1949937771" sldId="2147483698"/>
            <pc:sldLayoutMk cId="1286868916" sldId="2147483691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1949937771" sldId="2147483698"/>
            <pc:sldLayoutMk cId="603835474" sldId="2147483692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1949937771" sldId="2147483698"/>
            <pc:sldLayoutMk cId="2508946346" sldId="2147483693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1949937771" sldId="2147483698"/>
            <pc:sldLayoutMk cId="1196357379" sldId="2147483694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1949937771" sldId="2147483698"/>
            <pc:sldLayoutMk cId="3618373457" sldId="2147483695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1949937771" sldId="2147483698"/>
            <pc:sldLayoutMk cId="567164024" sldId="2147483696"/>
          </pc:sldLayoutMkLst>
        </pc:sldLayoutChg>
        <pc:sldLayoutChg chg="add del">
          <pc:chgData name="Shannon Sarah Anne Allagosta (2317186)" userId="S::2317186@student.uwtsd.ac.uk::cad91a1f-c77f-411a-9e69-85ebe3dc22c9" providerId="AD" clId="Web-{C8EC2040-8382-D458-411D-6D98E10521CD}" dt="2024-11-08T19:48:55.570" v="45"/>
          <pc:sldLayoutMkLst>
            <pc:docMk/>
            <pc:sldMasterMk cId="1949937771" sldId="2147483698"/>
            <pc:sldLayoutMk cId="1526953516" sldId="214748369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8946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357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373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164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6953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868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257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494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771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835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835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11/8/2024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9377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onsyse.com/articles/starbucks-swot-analysis/" TargetMode="External"/><Relationship Id="rId2" Type="http://schemas.openxmlformats.org/officeDocument/2006/relationships/hyperlink" Target="https://www.techtarget.com/searchcio/definition/SWOT-analysis-strengths-weaknesses-opportunities-and-threats-analysi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hyperlink" Target="https://stories.starbucks.com/emea/stories/2023/coffee-meets-olive-oil-the-story-behind-starbucks-oleato-coffee-beverag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B1C3281D-A46F-4842-9340-4CBC29E1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Tray of takeaway coffees">
            <a:extLst>
              <a:ext uri="{FF2B5EF4-FFF2-40B4-BE49-F238E27FC236}">
                <a16:creationId xmlns:a16="http://schemas.microsoft.com/office/drawing/2014/main" id="{67E3CD79-5EBD-34C1-670F-F568097154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7571" r="-2" b="803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38258" y="1424473"/>
            <a:ext cx="7714388" cy="2850146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A SWOT Analysis of Starbucks in the UK</a:t>
            </a:r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4EDB048-C82F-4E9B-BCE9-3D1DBE5D5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09875" y="4578595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sign on a building&#10;&#10;Description automatically generated">
            <a:extLst>
              <a:ext uri="{FF2B5EF4-FFF2-40B4-BE49-F238E27FC236}">
                <a16:creationId xmlns:a16="http://schemas.microsoft.com/office/drawing/2014/main" id="{7390B7DF-A121-241B-D42F-6E1783F47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5622" y="4115724"/>
            <a:ext cx="4183812" cy="242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heel spokes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4" name="Rectangle 243">
            <a:extLst>
              <a:ext uri="{FF2B5EF4-FFF2-40B4-BE49-F238E27FC236}">
                <a16:creationId xmlns:a16="http://schemas.microsoft.com/office/drawing/2014/main" id="{E7218290-08E7-4AB8-8549-F625B01F0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98CE29-94CB-4EC3-1385-D9A5122A1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72529"/>
            <a:ext cx="5008696" cy="114100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/>
              <a:t>WHAT IS SWOT, WHAT ARE THE ADVANTAGES/DISADVANTAGES?</a:t>
            </a:r>
          </a:p>
        </p:txBody>
      </p:sp>
      <p:sp>
        <p:nvSpPr>
          <p:cNvPr id="238" name="Content Placeholder 237">
            <a:extLst>
              <a:ext uri="{FF2B5EF4-FFF2-40B4-BE49-F238E27FC236}">
                <a16:creationId xmlns:a16="http://schemas.microsoft.com/office/drawing/2014/main" id="{F899E9BA-20D3-3358-D168-DA4DF34A6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1713358"/>
            <a:ext cx="4479398" cy="383630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500" dirty="0">
                <a:latin typeface="Calibri"/>
                <a:cs typeface="Calibri"/>
              </a:rPr>
              <a:t>Swot analysis is a technique used to recognize strengths, weaknesses, opportunities and threats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500" dirty="0">
                <a:latin typeface="Calibri"/>
                <a:cs typeface="Calibri"/>
              </a:rPr>
              <a:t>It can be participated in an organization or project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500" dirty="0">
                <a:latin typeface="Calibri"/>
                <a:cs typeface="Calibri"/>
              </a:rPr>
              <a:t>The technique acknowledges the project's goal, programs and capacities to the environment in which it operates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500" dirty="0">
                <a:latin typeface="Calibri"/>
                <a:cs typeface="Calibri"/>
              </a:rPr>
              <a:t>You can capture data to evaluate strengths and weaknesses, the lack of these leads to competitive forces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500" dirty="0">
                <a:latin typeface="Calibri"/>
                <a:cs typeface="Calibri"/>
              </a:rPr>
              <a:t>Helps assess and understand the internal and external forces that may expose risks or opportunities for any company/organization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500" dirty="0">
                <a:latin typeface="Calibri"/>
                <a:cs typeface="Calibri"/>
              </a:rPr>
              <a:t>It is often used as a planning tool but can also help break down and understand a situation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500" dirty="0">
                <a:latin typeface="Calibri"/>
                <a:cs typeface="Calibri"/>
              </a:rPr>
              <a:t>It requires a team effort not just to be used independently as this technique is far more intense and difficult as it may seem</a:t>
            </a:r>
          </a:p>
          <a:p>
            <a:pPr marL="0" indent="0">
              <a:lnSpc>
                <a:spcPct val="120000"/>
              </a:lnSpc>
              <a:buNone/>
            </a:pPr>
            <a:endParaRPr lang="en-US" sz="1400" dirty="0"/>
          </a:p>
        </p:txBody>
      </p:sp>
      <p:pic>
        <p:nvPicPr>
          <p:cNvPr id="239" name="Picture 238" descr="A white coffee cup with a logo on it&#10;&#10;Description automatically generated">
            <a:extLst>
              <a:ext uri="{FF2B5EF4-FFF2-40B4-BE49-F238E27FC236}">
                <a16:creationId xmlns:a16="http://schemas.microsoft.com/office/drawing/2014/main" id="{C07EB494-31AD-1272-0D7F-76C924D336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31" r="10418" b="-2"/>
          <a:stretch/>
        </p:blipFill>
        <p:spPr>
          <a:xfrm>
            <a:off x="6639965" y="1114197"/>
            <a:ext cx="4629606" cy="4629606"/>
          </a:xfrm>
          <a:custGeom>
            <a:avLst/>
            <a:gdLst/>
            <a:ahLst/>
            <a:cxnLst/>
            <a:rect l="l" t="t" r="r" b="b"/>
            <a:pathLst>
              <a:path w="4629606" h="4629606">
                <a:moveTo>
                  <a:pt x="2314803" y="0"/>
                </a:moveTo>
                <a:cubicBezTo>
                  <a:pt x="3593233" y="0"/>
                  <a:pt x="4629606" y="1036373"/>
                  <a:pt x="4629606" y="2314803"/>
                </a:cubicBezTo>
                <a:cubicBezTo>
                  <a:pt x="4629606" y="3593233"/>
                  <a:pt x="3593233" y="4629606"/>
                  <a:pt x="2314803" y="4629606"/>
                </a:cubicBezTo>
                <a:cubicBezTo>
                  <a:pt x="1036373" y="4629606"/>
                  <a:pt x="0" y="3593233"/>
                  <a:pt x="0" y="2314803"/>
                </a:cubicBezTo>
                <a:cubicBezTo>
                  <a:pt x="0" y="1036373"/>
                  <a:pt x="1036373" y="0"/>
                  <a:pt x="2314803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6239B3E-2EBE-96D2-CF65-EC4A18D02B6C}"/>
              </a:ext>
            </a:extLst>
          </p:cNvPr>
          <p:cNvSpPr txBox="1"/>
          <p:nvPr/>
        </p:nvSpPr>
        <p:spPr>
          <a:xfrm>
            <a:off x="7201083" y="6358174"/>
            <a:ext cx="46782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(Bigelow, S.J, Pratt, M.K and Tucci, L 2013)</a:t>
            </a:r>
          </a:p>
        </p:txBody>
      </p:sp>
    </p:spTree>
    <p:extLst>
      <p:ext uri="{BB962C8B-B14F-4D97-AF65-F5344CB8AC3E}">
        <p14:creationId xmlns:p14="http://schemas.microsoft.com/office/powerpoint/2010/main" val="2187981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5709097-1D5E-461B-A75A-2CB4E0B1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8E7CE3D-756A-41A4-9B20-2A2FC3A1E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History of the Starbucks Logo - Tailor Brands">
            <a:extLst>
              <a:ext uri="{FF2B5EF4-FFF2-40B4-BE49-F238E27FC236}">
                <a16:creationId xmlns:a16="http://schemas.microsoft.com/office/drawing/2014/main" id="{148440B8-7550-CE39-FAB8-9187395C054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b="37"/>
          <a:stretch/>
        </p:blipFill>
        <p:spPr>
          <a:xfrm>
            <a:off x="20" y="2520"/>
            <a:ext cx="12191980" cy="68554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452208-78C4-49CD-B45D-B49131B5C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FACTS ON STARBUCKS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37CF948-9F12-4674-98E3-7A7FE57A1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286000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CE93B-6A5A-EA60-355B-D4ED59DF0D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55" y="2743200"/>
            <a:ext cx="7955077" cy="33528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700">
                <a:solidFill>
                  <a:srgbClr val="FFFFFF"/>
                </a:solidFill>
              </a:rPr>
              <a:t>The first Starbucks opened in 1971, Seattle's historic pike place market.</a:t>
            </a:r>
          </a:p>
          <a:p>
            <a:pPr>
              <a:lnSpc>
                <a:spcPct val="120000"/>
              </a:lnSpc>
            </a:pPr>
            <a:r>
              <a:rPr lang="en-US" sz="1700">
                <a:solidFill>
                  <a:srgbClr val="FFFFFF"/>
                </a:solidFill>
              </a:rPr>
              <a:t>The name was inspired by a famous author called Herman Melville from his famous novel called 'Moby-dick'</a:t>
            </a:r>
          </a:p>
          <a:p>
            <a:pPr>
              <a:lnSpc>
                <a:spcPct val="120000"/>
              </a:lnSpc>
            </a:pPr>
            <a:r>
              <a:rPr lang="en-US" sz="1700">
                <a:solidFill>
                  <a:srgbClr val="FFFFFF"/>
                </a:solidFill>
              </a:rPr>
              <a:t>Today there is more than 32,000 stores in 80 countries </a:t>
            </a:r>
          </a:p>
          <a:p>
            <a:pPr>
              <a:lnSpc>
                <a:spcPct val="120000"/>
              </a:lnSpc>
            </a:pPr>
            <a:r>
              <a:rPr lang="en-US" sz="1700">
                <a:solidFill>
                  <a:srgbClr val="FFFFFF"/>
                </a:solidFill>
              </a:rPr>
              <a:t>More than 1,100 stores across the UK </a:t>
            </a:r>
          </a:p>
          <a:p>
            <a:pPr>
              <a:lnSpc>
                <a:spcPct val="120000"/>
              </a:lnSpc>
            </a:pPr>
            <a:r>
              <a:rPr lang="en-US" sz="1700">
                <a:solidFill>
                  <a:srgbClr val="FFFFFF"/>
                </a:solidFill>
              </a:rPr>
              <a:t>25 years ago, the co-founders opened their first store in the UK in 1998 on Kings Rd London</a:t>
            </a:r>
          </a:p>
          <a:p>
            <a:pPr>
              <a:lnSpc>
                <a:spcPct val="120000"/>
              </a:lnSpc>
            </a:pPr>
            <a:r>
              <a:rPr lang="en-US" sz="1700">
                <a:solidFill>
                  <a:srgbClr val="FFFFFF"/>
                </a:solidFill>
              </a:rPr>
              <a:t>The co-founders are Gordon Bawker, Jerry Baldwin, and Zev Siegl</a:t>
            </a:r>
          </a:p>
          <a:p>
            <a:pPr>
              <a:lnSpc>
                <a:spcPct val="120000"/>
              </a:lnSpc>
            </a:pPr>
            <a:endParaRPr lang="en-US" sz="1700">
              <a:solidFill>
                <a:srgbClr val="FFFFFF"/>
              </a:solidFill>
            </a:endParaRPr>
          </a:p>
          <a:p>
            <a:pPr>
              <a:lnSpc>
                <a:spcPct val="120000"/>
              </a:lnSpc>
            </a:pPr>
            <a:endParaRPr lang="en-US" sz="1700">
              <a:solidFill>
                <a:srgbClr val="FFFFFF"/>
              </a:solidFill>
            </a:endParaRPr>
          </a:p>
          <a:p>
            <a:pPr>
              <a:lnSpc>
                <a:spcPct val="120000"/>
              </a:lnSpc>
            </a:pPr>
            <a:endParaRPr lang="en-US" sz="1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80AE9E-5975-A107-D1A1-968D71979E6E}"/>
              </a:ext>
            </a:extLst>
          </p:cNvPr>
          <p:cNvSpPr txBox="1"/>
          <p:nvPr/>
        </p:nvSpPr>
        <p:spPr>
          <a:xfrm>
            <a:off x="8446839" y="6345207"/>
            <a:ext cx="47064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(Starbucks stories and news 2023)</a:t>
            </a:r>
          </a:p>
        </p:txBody>
      </p:sp>
    </p:spTree>
    <p:extLst>
      <p:ext uri="{BB962C8B-B14F-4D97-AF65-F5344CB8AC3E}">
        <p14:creationId xmlns:p14="http://schemas.microsoft.com/office/powerpoint/2010/main" val="16436069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E2BC33-F8B8-4768-AE46-E7CF6E3D7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5EB5AC-4150-4206-9DBE-37DD0EBFB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at are the healthiest Starbucks drinks? How to up your order game.">
            <a:extLst>
              <a:ext uri="{FF2B5EF4-FFF2-40B4-BE49-F238E27FC236}">
                <a16:creationId xmlns:a16="http://schemas.microsoft.com/office/drawing/2014/main" id="{FF16F4CF-F00D-A0D7-4ABD-03EF4D1D7D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89F121-DA95-1677-E5BF-FB052CAF0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524000"/>
            <a:ext cx="3216673" cy="3809999"/>
          </a:xfrm>
        </p:spPr>
        <p:txBody>
          <a:bodyPr anchor="ctr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07240-3935-EDEF-1B9D-176A638188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1" y="1107057"/>
            <a:ext cx="5334000" cy="533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Starbucks also owns its own coffee farm situated in Costa Rica </a:t>
            </a:r>
          </a:p>
          <a:p>
            <a:r>
              <a:rPr lang="en-US">
                <a:solidFill>
                  <a:srgbClr val="FFFFFF"/>
                </a:solidFill>
              </a:rPr>
              <a:t>Strong customer loyalty </a:t>
            </a:r>
          </a:p>
          <a:p>
            <a:r>
              <a:rPr lang="en-US">
                <a:solidFill>
                  <a:srgbClr val="FFFFFF"/>
                </a:solidFill>
              </a:rPr>
              <a:t>Brewing techniques, that results in an applaudable coffee</a:t>
            </a:r>
          </a:p>
          <a:p>
            <a:r>
              <a:rPr lang="en-US">
                <a:solidFill>
                  <a:srgbClr val="FFFFFF"/>
                </a:solidFill>
              </a:rPr>
              <a:t>Astonishing global presence </a:t>
            </a:r>
          </a:p>
          <a:p>
            <a:r>
              <a:rPr lang="en-US">
                <a:solidFill>
                  <a:srgbClr val="FFFFFF"/>
                </a:solidFill>
              </a:rPr>
              <a:t>Strong recognition for using high quality products</a:t>
            </a:r>
          </a:p>
          <a:p>
            <a:r>
              <a:rPr lang="en-US">
                <a:solidFill>
                  <a:srgbClr val="FFFFFF"/>
                </a:solidFill>
              </a:rPr>
              <a:t>With the incredible success Starbucks has enabled them to expand and maintain their situated presence</a:t>
            </a:r>
          </a:p>
          <a:p>
            <a:r>
              <a:rPr lang="en-US">
                <a:solidFill>
                  <a:srgbClr val="FFFFFF"/>
                </a:solidFill>
              </a:rPr>
              <a:t>Successful multinational coffee brand</a:t>
            </a:r>
          </a:p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188226-9712-BF76-7CD0-B2E19A4D2DD3}"/>
              </a:ext>
            </a:extLst>
          </p:cNvPr>
          <p:cNvSpPr txBox="1"/>
          <p:nvPr/>
        </p:nvSpPr>
        <p:spPr>
          <a:xfrm>
            <a:off x="10218637" y="6441620"/>
            <a:ext cx="374516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Arial"/>
                <a:cs typeface="Arial"/>
              </a:rPr>
              <a:t>(Martinez, I, 2024).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93855851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4E9F8B3-8282-4A93-BBF8-3342538A7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15462-06CE-6305-ED3B-85F6895A9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146087"/>
            <a:ext cx="3243076" cy="857559"/>
          </a:xfrm>
        </p:spPr>
        <p:txBody>
          <a:bodyPr>
            <a:normAutofit/>
          </a:bodyPr>
          <a:lstStyle/>
          <a:p>
            <a:r>
              <a:rPr lang="en-US" dirty="0"/>
              <a:t>WEAKNESSES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8EFA797-975B-41D8-BC96-56CDC2CFA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286000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2E536-5CA2-7DE4-3AD9-E18BF35E2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729554"/>
            <a:ext cx="8476434" cy="335962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/>
              <a:t>Loads of competition, didn’t used to threaten the coffee giant before but it has grown intensely </a:t>
            </a:r>
          </a:p>
          <a:p>
            <a:r>
              <a:rPr lang="en-US" dirty="0"/>
              <a:t>Some customers still think too fancy to be basic, to basic to be fancy, and I guess it keeps them away from it or that Starbucks is stuck in the middle. (OPB news November 8th, 2024).</a:t>
            </a:r>
          </a:p>
          <a:p>
            <a:r>
              <a:rPr lang="en-US" dirty="0"/>
              <a:t>Starbucks is in trouble, they have announced disappointing results, including a 4% drop in some store sales</a:t>
            </a:r>
          </a:p>
          <a:p>
            <a:r>
              <a:rPr lang="en-US" dirty="0"/>
              <a:t>Coffee quality is not good anymore as over complicated menus, instead of concentrating on the problem, Starbucks is thinking to extend in fast good business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 descr="A logo of a person with long hair&#10;&#10;Description automatically generated">
            <a:extLst>
              <a:ext uri="{FF2B5EF4-FFF2-40B4-BE49-F238E27FC236}">
                <a16:creationId xmlns:a16="http://schemas.microsoft.com/office/drawing/2014/main" id="{96F3D7FD-0290-6026-E2BD-F4D5482C4D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2352" y="488830"/>
            <a:ext cx="2143825" cy="21566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B36A0A-30B4-980C-F596-E08C25001A41}"/>
              </a:ext>
            </a:extLst>
          </p:cNvPr>
          <p:cNvSpPr txBox="1"/>
          <p:nvPr/>
        </p:nvSpPr>
        <p:spPr>
          <a:xfrm>
            <a:off x="6814586" y="6371989"/>
            <a:ext cx="57371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by B. Joseph Pine II and Louis-Étienne Dubois (2024)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3201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5709097-1D5E-461B-A75A-2CB4E0B1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8E7CE3D-756A-41A4-9B20-2A2FC3A1E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offee mug and coffee beans&#10;&#10;Description automatically generated">
            <a:extLst>
              <a:ext uri="{FF2B5EF4-FFF2-40B4-BE49-F238E27FC236}">
                <a16:creationId xmlns:a16="http://schemas.microsoft.com/office/drawing/2014/main" id="{6CC3C8C0-A77A-CFD2-C561-3CCB7939942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352"/>
          <a:stretch/>
        </p:blipFill>
        <p:spPr>
          <a:xfrm>
            <a:off x="20" y="2520"/>
            <a:ext cx="12191980" cy="68554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F284BD-C557-DB23-EE36-8269C6D6B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RECOMMENDATIONS FOR STARBUCKS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37CF948-9F12-4674-98E3-7A7FE57A1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286000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E3082-20D4-52D7-6718-7A990CE11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55" y="2743200"/>
            <a:ext cx="7955077" cy="3352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Starbuck offers a range of resources and benefits to its employees, comprehensive benefits: employees have access to health insurance, retirement plans, stock options and mental health resources </a:t>
            </a:r>
          </a:p>
          <a:p>
            <a:r>
              <a:rPr lang="en-US">
                <a:solidFill>
                  <a:srgbClr val="FFFFFF"/>
                </a:solidFill>
              </a:rPr>
              <a:t>Training and development: ongoing training programs supporting employees, retention in and enhanced services and quality sustainability.</a:t>
            </a:r>
          </a:p>
          <a:p>
            <a:r>
              <a:rPr lang="en-US" dirty="0">
                <a:solidFill>
                  <a:srgbClr val="FFFFFF"/>
                </a:solidFill>
              </a:rPr>
              <a:t>Initiatives resource positive focusing of ethnical sourcing, waste reduction, the company fosters and inclusive environment, emphasizing in employee well-being and community involvement. </a:t>
            </a:r>
          </a:p>
        </p:txBody>
      </p:sp>
    </p:spTree>
    <p:extLst>
      <p:ext uri="{BB962C8B-B14F-4D97-AF65-F5344CB8AC3E}">
        <p14:creationId xmlns:p14="http://schemas.microsoft.com/office/powerpoint/2010/main" val="1202176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5709097-1D5E-461B-A75A-2CB4E0B1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8E7CE3D-756A-41A4-9B20-2A2FC3A1E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een and white logo&#10;&#10;Description automatically generated">
            <a:extLst>
              <a:ext uri="{FF2B5EF4-FFF2-40B4-BE49-F238E27FC236}">
                <a16:creationId xmlns:a16="http://schemas.microsoft.com/office/drawing/2014/main" id="{A4B387B1-441C-6D0E-394A-145451E6FE3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3053"/>
          <a:stretch/>
        </p:blipFill>
        <p:spPr>
          <a:xfrm>
            <a:off x="20" y="2520"/>
            <a:ext cx="12191980" cy="68554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5A8EAE-701A-FEFA-7BCB-5D33784E0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opportunities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37CF948-9F12-4674-98E3-7A7FE57A1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286000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43B92-2020-CAD1-2742-8D32BDB7E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55" y="2743200"/>
            <a:ext cx="7955077" cy="3352800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>
                <a:solidFill>
                  <a:srgbClr val="FFFFFF"/>
                </a:solidFill>
              </a:rPr>
              <a:t>Further expansion in developing markets </a:t>
            </a:r>
          </a:p>
          <a:p>
            <a:pPr>
              <a:lnSpc>
                <a:spcPct val="120000"/>
              </a:lnSpc>
            </a:pPr>
            <a:r>
              <a:rPr lang="en-US">
                <a:solidFill>
                  <a:srgbClr val="FFFFFF"/>
                </a:solidFill>
              </a:rPr>
              <a:t>Introducing new products </a:t>
            </a:r>
          </a:p>
          <a:p>
            <a:pPr>
              <a:lnSpc>
                <a:spcPct val="120000"/>
              </a:lnSpc>
            </a:pPr>
            <a:r>
              <a:rPr lang="en-US">
                <a:solidFill>
                  <a:srgbClr val="FFFFFF"/>
                </a:solidFill>
              </a:rPr>
              <a:t>Coffee subscription </a:t>
            </a:r>
          </a:p>
          <a:p>
            <a:pPr>
              <a:lnSpc>
                <a:spcPct val="120000"/>
              </a:lnSpc>
            </a:pPr>
            <a:r>
              <a:rPr lang="en-US">
                <a:solidFill>
                  <a:srgbClr val="FFFFFF"/>
                </a:solidFill>
              </a:rPr>
              <a:t>Delivery service for coffee </a:t>
            </a:r>
          </a:p>
          <a:p>
            <a:pPr>
              <a:lnSpc>
                <a:spcPct val="120000"/>
              </a:lnSpc>
            </a:pPr>
            <a:r>
              <a:rPr lang="en-US">
                <a:solidFill>
                  <a:srgbClr val="FFFFFF"/>
                </a:solidFill>
              </a:rPr>
              <a:t>Adapting price differentiation </a:t>
            </a:r>
          </a:p>
          <a:p>
            <a:pPr>
              <a:lnSpc>
                <a:spcPct val="120000"/>
              </a:lnSpc>
            </a:pPr>
            <a:r>
              <a:rPr lang="en-US">
                <a:solidFill>
                  <a:srgbClr val="FFFFFF"/>
                </a:solidFill>
              </a:rPr>
              <a:t>Starbucks offer various career opportunities such as: Apprenticeship programs, barista, store manager, mentorship opportunities and promotional pathways</a:t>
            </a:r>
          </a:p>
        </p:txBody>
      </p:sp>
    </p:spTree>
    <p:extLst>
      <p:ext uri="{BB962C8B-B14F-4D97-AF65-F5344CB8AC3E}">
        <p14:creationId xmlns:p14="http://schemas.microsoft.com/office/powerpoint/2010/main" val="40751391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184DF83-39E6-4BDC-9E23-17F25AB44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353C29-C959-45EB-4D7A-6FC88E2F6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-244414"/>
            <a:ext cx="2661968" cy="1141004"/>
          </a:xfrm>
        </p:spPr>
        <p:txBody>
          <a:bodyPr>
            <a:normAutofit/>
          </a:bodyPr>
          <a:lstStyle/>
          <a:p>
            <a:r>
              <a:rPr lang="en-US"/>
              <a:t>threats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BE93B8ED-F280-031B-E7F3-5183E0011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53" y="1135811"/>
            <a:ext cx="4229100" cy="3810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20000"/>
              </a:lnSpc>
            </a:pPr>
            <a:r>
              <a:rPr lang="en-US" sz="1400" dirty="0"/>
              <a:t>Economic uncertainty: raising inflation and cost of living in the UK are reducing consumer spending on premium items like Starbucks coffee</a:t>
            </a:r>
          </a:p>
          <a:p>
            <a:pPr>
              <a:lnSpc>
                <a:spcPct val="120000"/>
              </a:lnSpc>
            </a:pPr>
            <a:r>
              <a:rPr lang="en-US" sz="1400" dirty="0"/>
              <a:t>Intense competition: Starbucks faces strong competition from independent coffee shops and other major chains which often appeal to customers seeking a unique or locally authentic experience</a:t>
            </a:r>
          </a:p>
          <a:p>
            <a:pPr>
              <a:lnSpc>
                <a:spcPct val="120000"/>
              </a:lnSpc>
            </a:pPr>
            <a:r>
              <a:rPr lang="en-US" sz="1400" dirty="0"/>
              <a:t>Shifts in consumer preferences: Due to its affordability and comfort home brewing is becoming more and more popular additionally there is an increase in demand for alternative beverages such as tea and non-coffee options challenging Starbucks traditional offerings </a:t>
            </a:r>
          </a:p>
          <a:p>
            <a:pPr>
              <a:lnSpc>
                <a:spcPct val="120000"/>
              </a:lnSpc>
            </a:pPr>
            <a:r>
              <a:rPr lang="en-US" sz="1400" dirty="0"/>
              <a:t>High sustainability expectations: UK consumers are increasingly expecting brands to operate sustainably putting pressure on Starbucks to meet high environmental standards in packaging, sourcing, and waste reduction</a:t>
            </a:r>
          </a:p>
          <a:p>
            <a:pPr>
              <a:lnSpc>
                <a:spcPct val="120000"/>
              </a:lnSpc>
            </a:pPr>
            <a:endParaRPr lang="en-US" sz="1100"/>
          </a:p>
          <a:p>
            <a:pPr>
              <a:lnSpc>
                <a:spcPct val="120000"/>
              </a:lnSpc>
            </a:pPr>
            <a:endParaRPr lang="en-US" sz="1100"/>
          </a:p>
        </p:txBody>
      </p:sp>
      <p:pic>
        <p:nvPicPr>
          <p:cNvPr id="22" name="Picture 21" descr="Top view of a hand holding a cup of coffee">
            <a:extLst>
              <a:ext uri="{FF2B5EF4-FFF2-40B4-BE49-F238E27FC236}">
                <a16:creationId xmlns:a16="http://schemas.microsoft.com/office/drawing/2014/main" id="{20FD6399-EAC4-017C-68E4-B250E2894C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66" b="13081"/>
          <a:stretch/>
        </p:blipFill>
        <p:spPr>
          <a:xfrm>
            <a:off x="6096000" y="10"/>
            <a:ext cx="6096000" cy="3440526"/>
          </a:xfrm>
          <a:prstGeom prst="rect">
            <a:avLst/>
          </a:prstGeom>
        </p:spPr>
      </p:pic>
      <p:pic>
        <p:nvPicPr>
          <p:cNvPr id="4" name="Picture 3" descr="A coffee cup on a pile of coffee beans&#10;&#10;Description automatically generated">
            <a:extLst>
              <a:ext uri="{FF2B5EF4-FFF2-40B4-BE49-F238E27FC236}">
                <a16:creationId xmlns:a16="http://schemas.microsoft.com/office/drawing/2014/main" id="{8E68D58D-6D7A-A1E9-8868-169B666F1E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447"/>
          <a:stretch/>
        </p:blipFill>
        <p:spPr>
          <a:xfrm>
            <a:off x="6096000" y="3429000"/>
            <a:ext cx="6096000" cy="3440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4512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7DD8518-4289-43CE-9E36-8E7E0D7DD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13DC8D-3A9F-008E-20DA-4BC67ED8D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897" y="215661"/>
            <a:ext cx="4991103" cy="1141004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D659E-1D7A-1FD9-419C-E2743536B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897" y="1351471"/>
            <a:ext cx="4991103" cy="439947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20000"/>
              </a:lnSpc>
            </a:pPr>
            <a:r>
              <a:rPr lang="en-US" sz="1400" dirty="0">
                <a:latin typeface="Arial"/>
                <a:cs typeface="Arial"/>
              </a:rPr>
              <a:t>Bigelow, S.J., Pratt, M.K. and Tucci, L. (2023) </a:t>
            </a:r>
            <a:r>
              <a:rPr lang="en-US" sz="1400" i="1" dirty="0">
                <a:latin typeface="Arial"/>
                <a:cs typeface="Arial"/>
              </a:rPr>
              <a:t>What is a SWOT analysis? definition, examples and how to: TechTarget</a:t>
            </a:r>
            <a:r>
              <a:rPr lang="en-US" sz="1400" dirty="0">
                <a:latin typeface="Arial"/>
                <a:cs typeface="Arial"/>
              </a:rPr>
              <a:t>, </a:t>
            </a:r>
            <a:r>
              <a:rPr lang="en-US" sz="1400" i="1" dirty="0">
                <a:latin typeface="Arial"/>
                <a:cs typeface="Arial"/>
              </a:rPr>
              <a:t>Search CIO</a:t>
            </a:r>
            <a:r>
              <a:rPr lang="en-US" sz="1400" dirty="0">
                <a:latin typeface="Arial"/>
                <a:cs typeface="Arial"/>
              </a:rPr>
              <a:t>. Available at: </a:t>
            </a:r>
            <a:r>
              <a:rPr lang="en-US" sz="1400" u="sng" dirty="0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https://www.techtarget.com/searchcio/definition/SWOT-analysis-strengths-weaknesses-opportunities-and-threats-analysis</a:t>
            </a:r>
            <a:r>
              <a:rPr lang="en-US" sz="1400" dirty="0">
                <a:latin typeface="Arial"/>
                <a:cs typeface="Arial"/>
              </a:rPr>
              <a:t> (Accessed: 08 November 2024).</a:t>
            </a:r>
          </a:p>
          <a:p>
            <a:pPr>
              <a:lnSpc>
                <a:spcPct val="120000"/>
              </a:lnSpc>
            </a:pPr>
            <a:r>
              <a:rPr lang="en-US" sz="1400" dirty="0">
                <a:latin typeface="Arial"/>
                <a:cs typeface="Arial"/>
              </a:rPr>
              <a:t>Martinez, I. (2024) </a:t>
            </a:r>
            <a:r>
              <a:rPr lang="en-US" sz="1400" i="1" dirty="0">
                <a:latin typeface="Arial"/>
                <a:cs typeface="Arial"/>
              </a:rPr>
              <a:t>SWOT analysis of Starbucks</a:t>
            </a:r>
            <a:r>
              <a:rPr lang="en-US" sz="1400" dirty="0">
                <a:latin typeface="Arial"/>
                <a:cs typeface="Arial"/>
              </a:rPr>
              <a:t>, </a:t>
            </a:r>
            <a:r>
              <a:rPr lang="en-US" sz="1400" i="1" dirty="0" err="1">
                <a:latin typeface="Arial"/>
                <a:cs typeface="Arial"/>
              </a:rPr>
              <a:t>Konsyse</a:t>
            </a:r>
            <a:r>
              <a:rPr lang="en-US" sz="1400" dirty="0">
                <a:latin typeface="Arial"/>
                <a:cs typeface="Arial"/>
              </a:rPr>
              <a:t>. Available at: </a:t>
            </a:r>
            <a:r>
              <a:rPr lang="en-US" sz="1400" u="sng" dirty="0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https://www.konsyse.com/articles/starbucks-swot-analysis/</a:t>
            </a:r>
            <a:r>
              <a:rPr lang="en-US" sz="1400" dirty="0">
                <a:latin typeface="Arial"/>
                <a:cs typeface="Arial"/>
              </a:rPr>
              <a:t> (Accessed: 05 November 2024).</a:t>
            </a:r>
          </a:p>
          <a:p>
            <a:pPr>
              <a:lnSpc>
                <a:spcPct val="120000"/>
              </a:lnSpc>
            </a:pPr>
            <a:r>
              <a:rPr lang="en-US" sz="1400" dirty="0">
                <a:latin typeface="Arial"/>
                <a:cs typeface="Arial"/>
              </a:rPr>
              <a:t>Starbucks stories and news EMEA. By Heidi Peiper. (</a:t>
            </a:r>
            <a:r>
              <a:rPr lang="en-US" sz="1400" dirty="0" err="1">
                <a:latin typeface="Arial"/>
                <a:cs typeface="Arial"/>
              </a:rPr>
              <a:t>Feburary</a:t>
            </a:r>
            <a:r>
              <a:rPr lang="en-US" sz="1400" dirty="0">
                <a:latin typeface="Arial"/>
                <a:cs typeface="Arial"/>
              </a:rPr>
              <a:t> 21, 2023). Available at: 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https://stories.starbucks.com/emea/stories/2023/coffee-meets-olive-oil-the-story-behind-starbucks-oleato-coffee-beverages/</a:t>
            </a:r>
            <a:r>
              <a:rPr lang="en-US" sz="1400" dirty="0">
                <a:latin typeface="Arial"/>
                <a:cs typeface="Arial"/>
              </a:rPr>
              <a:t> Accessed on 8th </a:t>
            </a:r>
            <a:r>
              <a:rPr lang="en-US" sz="1400" dirty="0" err="1">
                <a:latin typeface="Arial"/>
                <a:cs typeface="Arial"/>
              </a:rPr>
              <a:t>Novemeber</a:t>
            </a:r>
            <a:r>
              <a:rPr lang="en-US" sz="1400" dirty="0">
                <a:latin typeface="Arial"/>
                <a:cs typeface="Arial"/>
              </a:rPr>
              <a:t> 2024)</a:t>
            </a:r>
          </a:p>
          <a:p>
            <a:pPr>
              <a:lnSpc>
                <a:spcPct val="120000"/>
              </a:lnSpc>
            </a:pPr>
            <a:r>
              <a:rPr lang="en-US" sz="1400" dirty="0">
                <a:latin typeface="Times New Roman"/>
                <a:cs typeface="Times New Roman"/>
              </a:rPr>
              <a:t>by B. Joseph Pine II and Louis-Étienne Dubois (2024). On Harvard Business Review . Available at: https://hbr.org/2024/06/how-starbucks-devalued-its-own-brand.accessed.( </a:t>
            </a:r>
            <a:r>
              <a:rPr lang="en-US" sz="1400" dirty="0" err="1">
                <a:latin typeface="Times New Roman"/>
                <a:cs typeface="Times New Roman"/>
              </a:rPr>
              <a:t>Accesed</a:t>
            </a:r>
            <a:r>
              <a:rPr lang="en-US" sz="1400" dirty="0">
                <a:latin typeface="Times New Roman"/>
                <a:cs typeface="Times New Roman"/>
              </a:rPr>
              <a:t>: 6 November 2024)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120000"/>
              </a:lnSpc>
            </a:pPr>
            <a:endParaRPr lang="en-US" sz="1500" dirty="0">
              <a:latin typeface="Arial"/>
              <a:cs typeface="Arial"/>
            </a:endParaRPr>
          </a:p>
          <a:p>
            <a:pPr>
              <a:lnSpc>
                <a:spcPct val="120000"/>
              </a:lnSpc>
            </a:pPr>
            <a:endParaRPr lang="en-US" sz="1500">
              <a:latin typeface="Arial"/>
              <a:cs typeface="Arial"/>
            </a:endParaRPr>
          </a:p>
          <a:p>
            <a:pPr>
              <a:lnSpc>
                <a:spcPct val="120000"/>
              </a:lnSpc>
            </a:pPr>
            <a:endParaRPr lang="en-US" sz="1500">
              <a:latin typeface="Arial"/>
              <a:cs typeface="Arial"/>
            </a:endParaRPr>
          </a:p>
        </p:txBody>
      </p:sp>
      <p:pic>
        <p:nvPicPr>
          <p:cNvPr id="4" name="Picture 3" descr="A sign on a building&#10;&#10;Description automatically generated">
            <a:extLst>
              <a:ext uri="{FF2B5EF4-FFF2-40B4-BE49-F238E27FC236}">
                <a16:creationId xmlns:a16="http://schemas.microsoft.com/office/drawing/2014/main" id="{0381B73A-C46C-8D97-FE97-FEA9035F51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001" y="2055607"/>
            <a:ext cx="4577976" cy="2746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8620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>
</file>

<file path=ppt/theme/theme1.xml><?xml version="1.0" encoding="utf-8"?>
<a:theme xmlns:a="http://schemas.openxmlformats.org/drawingml/2006/main" name="PortalVTI">
  <a:themeElements>
    <a:clrScheme name="AnalogousFromLightSeedLeftStep">
      <a:dk1>
        <a:srgbClr val="000000"/>
      </a:dk1>
      <a:lt1>
        <a:srgbClr val="FFFFFF"/>
      </a:lt1>
      <a:dk2>
        <a:srgbClr val="412430"/>
      </a:dk2>
      <a:lt2>
        <a:srgbClr val="E7E2E8"/>
      </a:lt2>
      <a:accent1>
        <a:srgbClr val="8BAA80"/>
      </a:accent1>
      <a:accent2>
        <a:srgbClr val="96A873"/>
      </a:accent2>
      <a:accent3>
        <a:srgbClr val="A5A27D"/>
      </a:accent3>
      <a:accent4>
        <a:srgbClr val="BA9C7F"/>
      </a:accent4>
      <a:accent5>
        <a:srgbClr val="C49792"/>
      </a:accent5>
      <a:accent6>
        <a:srgbClr val="BA7F92"/>
      </a:accent6>
      <a:hlink>
        <a:srgbClr val="9D69AE"/>
      </a:hlink>
      <a:folHlink>
        <a:srgbClr val="7F7F7F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PortalVTI</vt:lpstr>
      <vt:lpstr>A SWOT Analysis of Starbucks in the UK</vt:lpstr>
      <vt:lpstr>WHAT IS SWOT, WHAT ARE THE ADVANTAGES/DISADVANTAGES?</vt:lpstr>
      <vt:lpstr>FACTS ON STARBUCKS</vt:lpstr>
      <vt:lpstr>STRENGTHS</vt:lpstr>
      <vt:lpstr>WEAKNESSES</vt:lpstr>
      <vt:lpstr>RECOMMENDATIONS FOR STARBUCKS</vt:lpstr>
      <vt:lpstr>opportunities</vt:lpstr>
      <vt:lpstr>threats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584</cp:revision>
  <dcterms:created xsi:type="dcterms:W3CDTF">2024-11-08T19:44:05Z</dcterms:created>
  <dcterms:modified xsi:type="dcterms:W3CDTF">2024-11-08T21:56:27Z</dcterms:modified>
</cp:coreProperties>
</file>