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0E6E44-7E39-425E-969D-2F9C0EB0D47B}" v="160" dt="2023-05-31T10:10:48.4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4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briela Anghel" userId="04c9c47794acd7ea" providerId="LiveId" clId="{140E6E44-7E39-425E-969D-2F9C0EB0D47B}"/>
    <pc:docChg chg="custSel addSld modSld">
      <pc:chgData name="Gabriela Anghel" userId="04c9c47794acd7ea" providerId="LiveId" clId="{140E6E44-7E39-425E-969D-2F9C0EB0D47B}" dt="2023-05-31T10:11:13.918" v="323" actId="14100"/>
      <pc:docMkLst>
        <pc:docMk/>
      </pc:docMkLst>
      <pc:sldChg chg="addSp delSp modSp new mod setBg">
        <pc:chgData name="Gabriela Anghel" userId="04c9c47794acd7ea" providerId="LiveId" clId="{140E6E44-7E39-425E-969D-2F9C0EB0D47B}" dt="2023-05-31T10:11:13.918" v="323" actId="14100"/>
        <pc:sldMkLst>
          <pc:docMk/>
          <pc:sldMk cId="1916368166" sldId="256"/>
        </pc:sldMkLst>
        <pc:spChg chg="del">
          <ac:chgData name="Gabriela Anghel" userId="04c9c47794acd7ea" providerId="LiveId" clId="{140E6E44-7E39-425E-969D-2F9C0EB0D47B}" dt="2023-05-31T09:50:45.094" v="1" actId="21"/>
          <ac:spMkLst>
            <pc:docMk/>
            <pc:sldMk cId="1916368166" sldId="256"/>
            <ac:spMk id="2" creationId="{4BA719EC-19A6-A899-975E-BCCB1D2B5176}"/>
          </ac:spMkLst>
        </pc:spChg>
        <pc:spChg chg="del">
          <ac:chgData name="Gabriela Anghel" userId="04c9c47794acd7ea" providerId="LiveId" clId="{140E6E44-7E39-425E-969D-2F9C0EB0D47B}" dt="2023-05-31T09:50:47.882" v="2" actId="21"/>
          <ac:spMkLst>
            <pc:docMk/>
            <pc:sldMk cId="1916368166" sldId="256"/>
            <ac:spMk id="3" creationId="{6E1C03F2-DD37-56B2-393D-2521D1231064}"/>
          </ac:spMkLst>
        </pc:spChg>
        <pc:spChg chg="add mod">
          <ac:chgData name="Gabriela Anghel" userId="04c9c47794acd7ea" providerId="LiveId" clId="{140E6E44-7E39-425E-969D-2F9C0EB0D47B}" dt="2023-05-31T09:51:18.997" v="7" actId="14100"/>
          <ac:spMkLst>
            <pc:docMk/>
            <pc:sldMk cId="1916368166" sldId="256"/>
            <ac:spMk id="6" creationId="{8EA573ED-50A7-4141-BE15-91C707E534D4}"/>
          </ac:spMkLst>
        </pc:spChg>
        <pc:spChg chg="add mod">
          <ac:chgData name="Gabriela Anghel" userId="04c9c47794acd7ea" providerId="LiveId" clId="{140E6E44-7E39-425E-969D-2F9C0EB0D47B}" dt="2023-05-31T09:55:30.262" v="14" actId="14100"/>
          <ac:spMkLst>
            <pc:docMk/>
            <pc:sldMk cId="1916368166" sldId="256"/>
            <ac:spMk id="8" creationId="{7AA74FC9-6E40-9811-D193-8C03FEEC0F09}"/>
          </ac:spMkLst>
        </pc:spChg>
        <pc:spChg chg="add mod">
          <ac:chgData name="Gabriela Anghel" userId="04c9c47794acd7ea" providerId="LiveId" clId="{140E6E44-7E39-425E-969D-2F9C0EB0D47B}" dt="2023-05-31T09:53:20.685" v="13" actId="14100"/>
          <ac:spMkLst>
            <pc:docMk/>
            <pc:sldMk cId="1916368166" sldId="256"/>
            <ac:spMk id="10" creationId="{3ED41A82-C04A-421F-08EA-A044E575C92C}"/>
          </ac:spMkLst>
        </pc:spChg>
        <pc:spChg chg="add mod">
          <ac:chgData name="Gabriela Anghel" userId="04c9c47794acd7ea" providerId="LiveId" clId="{140E6E44-7E39-425E-969D-2F9C0EB0D47B}" dt="2023-05-31T09:55:46.169" v="18" actId="14100"/>
          <ac:spMkLst>
            <pc:docMk/>
            <pc:sldMk cId="1916368166" sldId="256"/>
            <ac:spMk id="12" creationId="{FF77EDCA-1946-DF24-A6D2-A2D589F08169}"/>
          </ac:spMkLst>
        </pc:spChg>
        <pc:spChg chg="add mod">
          <ac:chgData name="Gabriela Anghel" userId="04c9c47794acd7ea" providerId="LiveId" clId="{140E6E44-7E39-425E-969D-2F9C0EB0D47B}" dt="2023-05-31T09:59:32.075" v="41" actId="1076"/>
          <ac:spMkLst>
            <pc:docMk/>
            <pc:sldMk cId="1916368166" sldId="256"/>
            <ac:spMk id="14" creationId="{E25D9A25-BFD6-8151-7E34-2A5BBA481844}"/>
          </ac:spMkLst>
        </pc:spChg>
        <pc:spChg chg="add mod">
          <ac:chgData name="Gabriela Anghel" userId="04c9c47794acd7ea" providerId="LiveId" clId="{140E6E44-7E39-425E-969D-2F9C0EB0D47B}" dt="2023-05-31T09:57:22.238" v="28" actId="14100"/>
          <ac:spMkLst>
            <pc:docMk/>
            <pc:sldMk cId="1916368166" sldId="256"/>
            <ac:spMk id="16" creationId="{633D4150-4AC5-78A0-82B9-153C5770B7E2}"/>
          </ac:spMkLst>
        </pc:spChg>
        <pc:spChg chg="add mod">
          <ac:chgData name="Gabriela Anghel" userId="04c9c47794acd7ea" providerId="LiveId" clId="{140E6E44-7E39-425E-969D-2F9C0EB0D47B}" dt="2023-05-31T09:59:20.891" v="39" actId="1076"/>
          <ac:spMkLst>
            <pc:docMk/>
            <pc:sldMk cId="1916368166" sldId="256"/>
            <ac:spMk id="18" creationId="{DC95D799-EEDD-2D02-1E75-FFD179F42970}"/>
          </ac:spMkLst>
        </pc:spChg>
        <pc:spChg chg="add mod">
          <ac:chgData name="Gabriela Anghel" userId="04c9c47794acd7ea" providerId="LiveId" clId="{140E6E44-7E39-425E-969D-2F9C0EB0D47B}" dt="2023-05-31T10:09:51.026" v="313" actId="1076"/>
          <ac:spMkLst>
            <pc:docMk/>
            <pc:sldMk cId="1916368166" sldId="256"/>
            <ac:spMk id="20" creationId="{1A96CFFA-49A2-5763-F38F-B5BD71A42954}"/>
          </ac:spMkLst>
        </pc:spChg>
        <pc:spChg chg="add mod">
          <ac:chgData name="Gabriela Anghel" userId="04c9c47794acd7ea" providerId="LiveId" clId="{140E6E44-7E39-425E-969D-2F9C0EB0D47B}" dt="2023-05-31T10:00:58.393" v="45" actId="14100"/>
          <ac:spMkLst>
            <pc:docMk/>
            <pc:sldMk cId="1916368166" sldId="256"/>
            <ac:spMk id="22" creationId="{ED07CC7E-0161-149B-4C74-ACD4D76E31B3}"/>
          </ac:spMkLst>
        </pc:spChg>
        <pc:picChg chg="add del">
          <ac:chgData name="Gabriela Anghel" userId="04c9c47794acd7ea" providerId="LiveId" clId="{140E6E44-7E39-425E-969D-2F9C0EB0D47B}" dt="2023-05-31T09:50:56.806" v="4" actId="21"/>
          <ac:picMkLst>
            <pc:docMk/>
            <pc:sldMk cId="1916368166" sldId="256"/>
            <ac:picMk id="4" creationId="{8634C1B4-43DF-DE70-A768-6DD408847237}"/>
          </ac:picMkLst>
        </pc:picChg>
        <pc:picChg chg="add mod">
          <ac:chgData name="Gabriela Anghel" userId="04c9c47794acd7ea" providerId="LiveId" clId="{140E6E44-7E39-425E-969D-2F9C0EB0D47B}" dt="2023-05-31T10:07:02.515" v="305" actId="207"/>
          <ac:picMkLst>
            <pc:docMk/>
            <pc:sldMk cId="1916368166" sldId="256"/>
            <ac:picMk id="24" creationId="{700ABF35-2746-F10B-4400-66260D20CB97}"/>
          </ac:picMkLst>
        </pc:picChg>
        <pc:picChg chg="add del mod">
          <ac:chgData name="Gabriela Anghel" userId="04c9c47794acd7ea" providerId="LiveId" clId="{140E6E44-7E39-425E-969D-2F9C0EB0D47B}" dt="2023-05-31T10:06:12.895" v="210" actId="21"/>
          <ac:picMkLst>
            <pc:docMk/>
            <pc:sldMk cId="1916368166" sldId="256"/>
            <ac:picMk id="25" creationId="{134A1F68-10C5-678B-0317-8FB8F21754FB}"/>
          </ac:picMkLst>
        </pc:picChg>
        <pc:picChg chg="add mod">
          <ac:chgData name="Gabriela Anghel" userId="04c9c47794acd7ea" providerId="LiveId" clId="{140E6E44-7E39-425E-969D-2F9C0EB0D47B}" dt="2023-05-31T10:09:37.984" v="312" actId="1076"/>
          <ac:picMkLst>
            <pc:docMk/>
            <pc:sldMk cId="1916368166" sldId="256"/>
            <ac:picMk id="27" creationId="{0B1C72B2-1BBB-E045-B750-17D587B330F1}"/>
          </ac:picMkLst>
        </pc:picChg>
        <pc:picChg chg="add mod">
          <ac:chgData name="Gabriela Anghel" userId="04c9c47794acd7ea" providerId="LiveId" clId="{140E6E44-7E39-425E-969D-2F9C0EB0D47B}" dt="2023-05-31T10:11:13.918" v="323" actId="14100"/>
          <ac:picMkLst>
            <pc:docMk/>
            <pc:sldMk cId="1916368166" sldId="256"/>
            <ac:picMk id="29" creationId="{3766C1C8-A278-FDA9-635F-ADF41126C30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9E9864A7-932A-403D-8C1C-FAE274D5BEE2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F1353C22-27C6-41FD-AC87-A21C99377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75732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864A7-932A-403D-8C1C-FAE274D5BEE2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53C22-27C6-41FD-AC87-A21C99377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8922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E9864A7-932A-403D-8C1C-FAE274D5BEE2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1353C22-27C6-41FD-AC87-A21C99377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3882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864A7-932A-403D-8C1C-FAE274D5BEE2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53C22-27C6-41FD-AC87-A21C99377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3409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864A7-932A-403D-8C1C-FAE274D5BEE2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53C22-27C6-41FD-AC87-A21C99377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8811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864A7-932A-403D-8C1C-FAE274D5BEE2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53C22-27C6-41FD-AC87-A21C99377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4752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864A7-932A-403D-8C1C-FAE274D5BEE2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53C22-27C6-41FD-AC87-A21C99377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0341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864A7-932A-403D-8C1C-FAE274D5BEE2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53C22-27C6-41FD-AC87-A21C99377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7597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864A7-932A-403D-8C1C-FAE274D5BEE2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53C22-27C6-41FD-AC87-A21C99377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7181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864A7-932A-403D-8C1C-FAE274D5BEE2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53C22-27C6-41FD-AC87-A21C99377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156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E9864A7-932A-403D-8C1C-FAE274D5BEE2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1353C22-27C6-41FD-AC87-A21C99377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7949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E9864A7-932A-403D-8C1C-FAE274D5BEE2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1353C22-27C6-41FD-AC87-A21C99377AE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809480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E9864A7-932A-403D-8C1C-FAE274D5BEE2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1353C22-27C6-41FD-AC87-A21C99377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3485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864A7-932A-403D-8C1C-FAE274D5BEE2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53C22-27C6-41FD-AC87-A21C99377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5491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864A7-932A-403D-8C1C-FAE274D5BEE2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53C22-27C6-41FD-AC87-A21C99377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4847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864A7-932A-403D-8C1C-FAE274D5BEE2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53C22-27C6-41FD-AC87-A21C99377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6435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E9864A7-932A-403D-8C1C-FAE274D5BEE2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1353C22-27C6-41FD-AC87-A21C99377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4485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9864A7-932A-403D-8C1C-FAE274D5BEE2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353C22-27C6-41FD-AC87-A21C99377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5212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g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9543"/>
                    </a14:imgEffect>
                    <a14:imgEffect>
                      <a14:saturation sat="85000"/>
                    </a14:imgEffect>
                  </a14:imgLayer>
                </a14:imgProps>
              </a:ext>
            </a:extLst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8EA573ED-50A7-4141-BE15-91C707E534D4}"/>
              </a:ext>
            </a:extLst>
          </p:cNvPr>
          <p:cNvSpPr txBox="1"/>
          <p:nvPr/>
        </p:nvSpPr>
        <p:spPr>
          <a:xfrm>
            <a:off x="179363" y="202196"/>
            <a:ext cx="25497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ja-JP" altLang="en-US" dirty="0"/>
              <a:t>四季酒店 北京四季酒店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A74FC9-6E40-9811-D193-8C03FEEC0F09}"/>
              </a:ext>
            </a:extLst>
          </p:cNvPr>
          <p:cNvSpPr txBox="1"/>
          <p:nvPr/>
        </p:nvSpPr>
        <p:spPr>
          <a:xfrm>
            <a:off x="179363" y="865555"/>
            <a:ext cx="273264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ja-JP" altLang="en-US" dirty="0"/>
              <a:t>早餐</a:t>
            </a:r>
          </a:p>
          <a:p>
            <a:r>
              <a:rPr lang="ja-JP" altLang="en-US" dirty="0"/>
              <a:t>早上 </a:t>
            </a:r>
            <a:r>
              <a:rPr lang="en-US" altLang="ja-JP" dirty="0"/>
              <a:t>6:00 – </a:t>
            </a:r>
            <a:r>
              <a:rPr lang="ja-JP" altLang="en-US" dirty="0"/>
              <a:t>上午 </a:t>
            </a:r>
            <a:r>
              <a:rPr lang="en-US" altLang="ja-JP" dirty="0"/>
              <a:t>11:00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ED41A82-C04A-421F-08EA-A044E575C92C}"/>
              </a:ext>
            </a:extLst>
          </p:cNvPr>
          <p:cNvSpPr txBox="1"/>
          <p:nvPr/>
        </p:nvSpPr>
        <p:spPr>
          <a:xfrm>
            <a:off x="8468750" y="34558"/>
            <a:ext cx="3723249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dirty="0"/>
              <a:t>四季酒店的客房送餐服务为贵客不分昼夜地提供多元化的菜单，让您可以在自己的房间内舒适方便地享用各种美食佳肴；不管是为正在倒时差的国际旅客，或是即兴的聚会，又或是要求享受宁静安逸就餐环境的客人，这项服务都无疑是理想之选。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F77EDCA-1946-DF24-A6D2-A2D589F08169}"/>
              </a:ext>
            </a:extLst>
          </p:cNvPr>
          <p:cNvSpPr txBox="1"/>
          <p:nvPr/>
        </p:nvSpPr>
        <p:spPr>
          <a:xfrm>
            <a:off x="179363" y="1742717"/>
            <a:ext cx="4280095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dirty="0"/>
              <a:t>特色中式早餐套餐</a:t>
            </a:r>
          </a:p>
          <a:p>
            <a:r>
              <a:rPr lang="zh-CN" altLang="en-US" dirty="0"/>
              <a:t>时令水果片、鲜榨果汁（橙子、西瓜、苹果或胡萝卜）、鸡汤猪肉馄饨和白菜、香脆中式热豆浆面包、鸡蛋炒面或中式薄饼、中式绿茶</a:t>
            </a: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25D9A25-BFD6-8151-7E34-2A5BBA481844}"/>
              </a:ext>
            </a:extLst>
          </p:cNvPr>
          <p:cNvSpPr txBox="1"/>
          <p:nvPr/>
        </p:nvSpPr>
        <p:spPr>
          <a:xfrm>
            <a:off x="179363" y="4347480"/>
            <a:ext cx="4280095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dirty="0"/>
              <a:t>大陆酒店</a:t>
            </a:r>
          </a:p>
          <a:p>
            <a:r>
              <a:rPr lang="zh-CN" altLang="en-US" dirty="0"/>
              <a:t>时令水果片、鲜榨果汁（橙子、西瓜、苹果或胡萝卜）、酸奶（原味或水果）、麦片（玉米片、自制格兰诺拉麦片或全麦麸）、三片吐司（黑麦或全麦）、咖啡或精选优质茶和输液</a:t>
            </a:r>
          </a:p>
          <a:p>
            <a:r>
              <a:rPr lang="zh-CN" altLang="en-US" dirty="0"/>
              <a:t>谷类食品的牛奶选择：全脂、脱脂或大豆</a:t>
            </a:r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33D4150-4AC5-78A0-82B9-153C5770B7E2}"/>
              </a:ext>
            </a:extLst>
          </p:cNvPr>
          <p:cNvSpPr txBox="1"/>
          <p:nvPr/>
        </p:nvSpPr>
        <p:spPr>
          <a:xfrm>
            <a:off x="4754880" y="202197"/>
            <a:ext cx="2977664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dirty="0"/>
              <a:t>四个季节</a:t>
            </a:r>
          </a:p>
          <a:p>
            <a:r>
              <a:rPr lang="zh-CN" altLang="en-US" dirty="0"/>
              <a:t>时令水果片、鲜榨果汁（橙子、西瓜、苹果或胡萝卜）、酸奶（原味或水果）、麦片（玉米片、自制格兰诺拉麦片或全麦麸）、三片吐司（黑麦或全麦）、两个鸡蛋（油炸、水煮或炒）、三蛋煎蛋卷、法式奶油蛋卷吐司、咖啡或精选上等茶和冲泡饮品</a:t>
            </a:r>
          </a:p>
          <a:p>
            <a:r>
              <a:rPr lang="zh-CN" altLang="en-US" dirty="0"/>
              <a:t>谷类食品的牛奶选择：脱脂、全脂或大豆</a:t>
            </a:r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C95D799-EEDD-2D02-1E75-FFD179F42970}"/>
              </a:ext>
            </a:extLst>
          </p:cNvPr>
          <p:cNvSpPr txBox="1"/>
          <p:nvPr/>
        </p:nvSpPr>
        <p:spPr>
          <a:xfrm>
            <a:off x="4918417" y="3995678"/>
            <a:ext cx="321095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dirty="0"/>
              <a:t>早餐特色菜</a:t>
            </a:r>
          </a:p>
          <a:p>
            <a:r>
              <a:rPr lang="zh-CN" altLang="en-US" dirty="0"/>
              <a:t>巧克力片香蕉煎饼</a:t>
            </a:r>
          </a:p>
          <a:p>
            <a:r>
              <a:rPr lang="zh-CN" altLang="en-US" dirty="0"/>
              <a:t>配鲜奶油、枫糖浆和新鲜浆果</a:t>
            </a:r>
          </a:p>
          <a:p>
            <a:r>
              <a:rPr lang="zh-CN" altLang="en-US" dirty="0"/>
              <a:t>奶油蛋卷法式吐司</a:t>
            </a:r>
          </a:p>
          <a:p>
            <a:r>
              <a:rPr lang="zh-CN" altLang="en-US" dirty="0"/>
              <a:t>配肉桂糖和自制酸樱桃蜜饯</a:t>
            </a:r>
          </a:p>
          <a:p>
            <a:r>
              <a:rPr lang="zh-CN" altLang="en-US" dirty="0"/>
              <a:t>胡扯</a:t>
            </a:r>
          </a:p>
          <a:p>
            <a:r>
              <a:rPr lang="zh-CN" altLang="en-US" dirty="0"/>
              <a:t>配新鲜浆果、枫糖浆和香料奶油</a:t>
            </a:r>
          </a:p>
          <a:p>
            <a:r>
              <a:rPr lang="zh-CN" altLang="en-US" dirty="0"/>
              <a:t>咸味低脂奶酪和玉米煎饼</a:t>
            </a:r>
          </a:p>
          <a:p>
            <a:r>
              <a:rPr lang="zh-CN" altLang="en-US" dirty="0"/>
              <a:t>配香脆培根和焦糖香蕉</a:t>
            </a:r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A96CFFA-49A2-5763-F38F-B5BD71A42954}"/>
              </a:ext>
            </a:extLst>
          </p:cNvPr>
          <p:cNvSpPr txBox="1"/>
          <p:nvPr/>
        </p:nvSpPr>
        <p:spPr>
          <a:xfrm>
            <a:off x="9114693" y="2527848"/>
            <a:ext cx="3334043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dirty="0"/>
              <a:t>谷类食品</a:t>
            </a:r>
          </a:p>
          <a:p>
            <a:r>
              <a:rPr lang="zh-CN" altLang="en-US" dirty="0"/>
              <a:t>自制无糖格兰诺拉麦片</a:t>
            </a:r>
          </a:p>
          <a:p>
            <a:r>
              <a:rPr lang="zh-CN" altLang="en-US" dirty="0"/>
              <a:t>干果、蜂蜜</a:t>
            </a:r>
          </a:p>
          <a:p>
            <a:r>
              <a:rPr lang="en-US" altLang="zh-CN" dirty="0"/>
              <a:t>WEETABIX </a:t>
            </a:r>
            <a:r>
              <a:rPr lang="zh-CN" altLang="en-US" dirty="0"/>
              <a:t>迷你浆果和坚果</a:t>
            </a:r>
          </a:p>
          <a:p>
            <a:r>
              <a:rPr lang="zh-CN" altLang="en-US" dirty="0"/>
              <a:t>配酸奶或新鲜蓝莓</a:t>
            </a:r>
          </a:p>
          <a:p>
            <a:r>
              <a:rPr lang="zh-CN" altLang="en-US" dirty="0"/>
              <a:t>伯彻牛奶什锦早餐</a:t>
            </a:r>
          </a:p>
          <a:p>
            <a:r>
              <a:rPr lang="zh-CN" altLang="en-US" dirty="0"/>
              <a:t>配烤坚果、葡萄干和青苹果</a:t>
            </a:r>
          </a:p>
          <a:p>
            <a:r>
              <a:rPr lang="zh-CN" altLang="en-US" dirty="0"/>
              <a:t>麦片</a:t>
            </a:r>
          </a:p>
          <a:p>
            <a:r>
              <a:rPr lang="zh-CN" altLang="en-US" dirty="0"/>
              <a:t>原味、浆果、香蕉或肉桂</a:t>
            </a:r>
          </a:p>
          <a:p>
            <a:r>
              <a:rPr lang="zh-CN" altLang="en-US" dirty="0"/>
              <a:t>谷物</a:t>
            </a:r>
          </a:p>
          <a:p>
            <a:r>
              <a:rPr lang="zh-CN" altLang="en-US" dirty="0"/>
              <a:t>玉米片、全麦麸、葡萄干麸皮、米脆饼、可可汽水、自制无糖格兰诺拉麦片、小麦丝、维他麦迷你浆果和坚果</a:t>
            </a:r>
          </a:p>
          <a:p>
            <a:r>
              <a:rPr lang="zh-CN" altLang="en-US" dirty="0"/>
              <a:t>牛奶选择：全脂、脱脂或大豆</a:t>
            </a:r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D07CC7E-0161-149B-4C74-ACD4D76E31B3}"/>
              </a:ext>
            </a:extLst>
          </p:cNvPr>
          <p:cNvSpPr txBox="1"/>
          <p:nvPr/>
        </p:nvSpPr>
        <p:spPr>
          <a:xfrm>
            <a:off x="179363" y="533876"/>
            <a:ext cx="28733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ja-JP" altLang="en-US" dirty="0"/>
              <a:t>房价包含早餐</a:t>
            </a:r>
            <a:endParaRPr lang="en-GB" dirty="0"/>
          </a:p>
        </p:txBody>
      </p:sp>
      <p:pic>
        <p:nvPicPr>
          <p:cNvPr id="24" name="Picture 23" descr="A picture containing tableware, meal, food, platter&#10;&#10;Description automatically generated">
            <a:extLst>
              <a:ext uri="{FF2B5EF4-FFF2-40B4-BE49-F238E27FC236}">
                <a16:creationId xmlns:a16="http://schemas.microsoft.com/office/drawing/2014/main" id="{700ABF35-2746-F10B-4400-66260D20CB97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4025" y="3139524"/>
            <a:ext cx="2375973" cy="1511983"/>
          </a:xfrm>
          <a:prstGeom prst="rect">
            <a:avLst/>
          </a:prstGeom>
          <a:solidFill>
            <a:srgbClr val="000000">
              <a:alpha val="36000"/>
            </a:srgbClr>
          </a:solidFill>
        </p:spPr>
      </p:pic>
      <p:pic>
        <p:nvPicPr>
          <p:cNvPr id="27" name="Picture 26" descr="A person pouring syrup onto a waffle&#10;&#10;Description automatically generated with medium confidence">
            <a:extLst>
              <a:ext uri="{FF2B5EF4-FFF2-40B4-BE49-F238E27FC236}">
                <a16:creationId xmlns:a16="http://schemas.microsoft.com/office/drawing/2014/main" id="{0B1C72B2-1BBB-E045-B750-17D587B330F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424" y="34558"/>
            <a:ext cx="1458353" cy="1944470"/>
          </a:xfrm>
          <a:prstGeom prst="rect">
            <a:avLst/>
          </a:prstGeom>
        </p:spPr>
      </p:pic>
      <p:pic>
        <p:nvPicPr>
          <p:cNvPr id="29" name="Picture 28" descr="A picture containing food, snack, meal, dish&#10;&#10;Description automatically generated">
            <a:extLst>
              <a:ext uri="{FF2B5EF4-FFF2-40B4-BE49-F238E27FC236}">
                <a16:creationId xmlns:a16="http://schemas.microsoft.com/office/drawing/2014/main" id="{3766C1C8-A278-FDA9-635F-ADF41126C30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7966" y="2342882"/>
            <a:ext cx="1086727" cy="4247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6368166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C4220D"/>
      </a:accent1>
      <a:accent2>
        <a:srgbClr val="EB7712"/>
      </a:accent2>
      <a:accent3>
        <a:srgbClr val="ECBD31"/>
      </a:accent3>
      <a:accent4>
        <a:srgbClr val="92CE4A"/>
      </a:accent4>
      <a:accent5>
        <a:srgbClr val="50CFB4"/>
      </a:accent5>
      <a:accent6>
        <a:srgbClr val="0D8EC5"/>
      </a:accent6>
      <a:hlink>
        <a:srgbClr val="EA5A0C"/>
      </a:hlink>
      <a:folHlink>
        <a:srgbClr val="F09D3A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FE1EB5C7-81A8-4CBA-AE6E-B3BF73DC389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20</TotalTime>
  <Words>647</Words>
  <Application>Microsoft Office PowerPoint</Application>
  <PresentationFormat>Widescreen</PresentationFormat>
  <Paragraphs>34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Century Gothic</vt:lpstr>
      <vt:lpstr>Vapor Trail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Gabriela Anghel</dc:creator>
  <cp:lastModifiedBy>Gabriela Anghel</cp:lastModifiedBy>
  <cp:revision>1</cp:revision>
  <dcterms:created xsi:type="dcterms:W3CDTF">2023-05-31T09:50:40Z</dcterms:created>
  <dcterms:modified xsi:type="dcterms:W3CDTF">2023-05-31T10:11:15Z</dcterms:modified>
</cp:coreProperties>
</file>