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9" r:id="rId4"/>
    <p:sldId id="258" r:id="rId5"/>
    <p:sldId id="263" r:id="rId6"/>
    <p:sldId id="261" r:id="rId7"/>
    <p:sldId id="260" r:id="rId8"/>
    <p:sldId id="264"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F0CFC0-EF16-90A4-2BD1-7717F2532A1A}" v="931" dt="2025-05-07T16:15:27.515"/>
    <p1510:client id="{3F6C4C07-CA5A-3C91-ED52-00B3638B6797}" v="10" dt="2025-05-09T10:12:17.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3" d="100"/>
          <a:sy n="63" d="100"/>
        </p:scale>
        <p:origin x="612"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B6D2CE-68D7-4FA5-BF29-AC8287B363A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1C9518-6DFB-4A86-8E45-DD416F2FC238}">
      <dgm:prSet/>
      <dgm:spPr/>
      <dgm:t>
        <a:bodyPr/>
        <a:lstStyle/>
        <a:p>
          <a:pPr>
            <a:lnSpc>
              <a:spcPct val="100000"/>
            </a:lnSpc>
          </a:pPr>
          <a:r>
            <a:rPr lang="en-US" b="0" dirty="0"/>
            <a:t>Will be a </a:t>
          </a:r>
          <a:r>
            <a:rPr lang="en-US" b="0" dirty="0">
              <a:latin typeface="Univers Condensed"/>
            </a:rPr>
            <a:t>weekly</a:t>
          </a:r>
          <a:r>
            <a:rPr lang="en-US" b="0" dirty="0"/>
            <a:t> </a:t>
          </a:r>
          <a:r>
            <a:rPr lang="en-US" b="0" dirty="0">
              <a:latin typeface="Univers Condensed"/>
            </a:rPr>
            <a:t>after school </a:t>
          </a:r>
          <a:r>
            <a:rPr lang="en-US" b="0" dirty="0"/>
            <a:t>event for 1 hour each </a:t>
          </a:r>
          <a:r>
            <a:rPr lang="en-US" b="0" dirty="0">
              <a:latin typeface="Univers Condensed"/>
            </a:rPr>
            <a:t>session. </a:t>
          </a:r>
          <a:endParaRPr lang="en-US" b="0" dirty="0"/>
        </a:p>
      </dgm:t>
    </dgm:pt>
    <dgm:pt modelId="{C5CD119D-E91F-4F4A-B6A4-97DF03511749}" type="parTrans" cxnId="{CAADCEE4-6C94-4DF6-9FF8-6FFD8F56A6AD}">
      <dgm:prSet/>
      <dgm:spPr/>
      <dgm:t>
        <a:bodyPr/>
        <a:lstStyle/>
        <a:p>
          <a:endParaRPr lang="en-US"/>
        </a:p>
      </dgm:t>
    </dgm:pt>
    <dgm:pt modelId="{4ED0A19B-4983-45A2-96D6-D20E327B6088}" type="sibTrans" cxnId="{CAADCEE4-6C94-4DF6-9FF8-6FFD8F56A6AD}">
      <dgm:prSet/>
      <dgm:spPr/>
      <dgm:t>
        <a:bodyPr/>
        <a:lstStyle/>
        <a:p>
          <a:endParaRPr lang="en-US"/>
        </a:p>
      </dgm:t>
    </dgm:pt>
    <dgm:pt modelId="{6FFAEA57-92FC-4FC8-9929-2365B1AD1BAC}">
      <dgm:prSet phldr="0"/>
      <dgm:spPr/>
      <dgm:t>
        <a:bodyPr/>
        <a:lstStyle/>
        <a:p>
          <a:pPr>
            <a:lnSpc>
              <a:spcPct val="100000"/>
            </a:lnSpc>
          </a:pPr>
          <a:r>
            <a:rPr lang="en-US" b="0" dirty="0">
              <a:latin typeface="Univers Condensed"/>
            </a:rPr>
            <a:t>Free session ( up to 16 each session)</a:t>
          </a:r>
          <a:endParaRPr lang="en-US" b="0" dirty="0"/>
        </a:p>
      </dgm:t>
    </dgm:pt>
    <dgm:pt modelId="{EE626AC7-AB6C-4FDF-8668-3B83A764D064}" type="parTrans" cxnId="{64D0FD46-3D33-4114-8E67-D34FB7A6C5B0}">
      <dgm:prSet/>
      <dgm:spPr/>
      <dgm:t>
        <a:bodyPr/>
        <a:lstStyle/>
        <a:p>
          <a:endParaRPr lang="en-US"/>
        </a:p>
      </dgm:t>
    </dgm:pt>
    <dgm:pt modelId="{8EDB6BB7-AF2B-4267-B526-82A1B74CE0FF}" type="sibTrans" cxnId="{64D0FD46-3D33-4114-8E67-D34FB7A6C5B0}">
      <dgm:prSet/>
      <dgm:spPr/>
      <dgm:t>
        <a:bodyPr/>
        <a:lstStyle/>
        <a:p>
          <a:endParaRPr lang="en-US"/>
        </a:p>
      </dgm:t>
    </dgm:pt>
    <dgm:pt modelId="{0EA10B4E-485F-4B36-B5D3-8B8F3BE057F2}">
      <dgm:prSet/>
      <dgm:spPr/>
      <dgm:t>
        <a:bodyPr/>
        <a:lstStyle/>
        <a:p>
          <a:pPr>
            <a:lnSpc>
              <a:spcPct val="100000"/>
            </a:lnSpc>
          </a:pPr>
          <a:r>
            <a:rPr lang="en-US" b="0" dirty="0"/>
            <a:t>Will have experience coaches from the industry to give the kids the best opportunity to develop. </a:t>
          </a:r>
        </a:p>
      </dgm:t>
    </dgm:pt>
    <dgm:pt modelId="{4168BC80-86D0-40C7-A08C-CA4651B2C1C8}" type="parTrans" cxnId="{DD78DCB3-215F-4C3E-9C02-CCA970AF4A4D}">
      <dgm:prSet/>
      <dgm:spPr/>
      <dgm:t>
        <a:bodyPr/>
        <a:lstStyle/>
        <a:p>
          <a:endParaRPr lang="en-US"/>
        </a:p>
      </dgm:t>
    </dgm:pt>
    <dgm:pt modelId="{BF4A4392-9EB8-4FB4-BDDE-34F5E6204D99}" type="sibTrans" cxnId="{DD78DCB3-215F-4C3E-9C02-CCA970AF4A4D}">
      <dgm:prSet/>
      <dgm:spPr/>
      <dgm:t>
        <a:bodyPr/>
        <a:lstStyle/>
        <a:p>
          <a:endParaRPr lang="en-US"/>
        </a:p>
      </dgm:t>
    </dgm:pt>
    <dgm:pt modelId="{66B645DC-27A6-4338-81B7-44C7532BC5FC}" type="pres">
      <dgm:prSet presAssocID="{8CB6D2CE-68D7-4FA5-BF29-AC8287B363A3}" presName="root" presStyleCnt="0">
        <dgm:presLayoutVars>
          <dgm:dir/>
          <dgm:resizeHandles val="exact"/>
        </dgm:presLayoutVars>
      </dgm:prSet>
      <dgm:spPr/>
    </dgm:pt>
    <dgm:pt modelId="{3050D44C-5352-4355-9D97-7011E2CBBE45}" type="pres">
      <dgm:prSet presAssocID="{721C9518-6DFB-4A86-8E45-DD416F2FC238}" presName="compNode" presStyleCnt="0"/>
      <dgm:spPr/>
    </dgm:pt>
    <dgm:pt modelId="{57DE6D2B-18EA-4A5B-8339-388186E9623E}" type="pres">
      <dgm:prSet presAssocID="{721C9518-6DFB-4A86-8E45-DD416F2FC238}" presName="bgRect" presStyleLbl="bgShp" presStyleIdx="0" presStyleCnt="3"/>
      <dgm:spPr/>
    </dgm:pt>
    <dgm:pt modelId="{B09F2232-7E24-47AD-8C82-CCA052F1B478}" type="pres">
      <dgm:prSet presAssocID="{721C9518-6DFB-4A86-8E45-DD416F2FC2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094D9C9C-DEF9-4B87-9F36-C14E49745752}" type="pres">
      <dgm:prSet presAssocID="{721C9518-6DFB-4A86-8E45-DD416F2FC238}" presName="spaceRect" presStyleCnt="0"/>
      <dgm:spPr/>
    </dgm:pt>
    <dgm:pt modelId="{220D013B-186F-4079-9A90-9865C0178039}" type="pres">
      <dgm:prSet presAssocID="{721C9518-6DFB-4A86-8E45-DD416F2FC238}" presName="parTx" presStyleLbl="revTx" presStyleIdx="0" presStyleCnt="3">
        <dgm:presLayoutVars>
          <dgm:chMax val="0"/>
          <dgm:chPref val="0"/>
        </dgm:presLayoutVars>
      </dgm:prSet>
      <dgm:spPr/>
    </dgm:pt>
    <dgm:pt modelId="{BBBE252B-CD70-445F-89E0-220BAE01B293}" type="pres">
      <dgm:prSet presAssocID="{4ED0A19B-4983-45A2-96D6-D20E327B6088}" presName="sibTrans" presStyleCnt="0"/>
      <dgm:spPr/>
    </dgm:pt>
    <dgm:pt modelId="{53301225-1408-4A1A-A273-2EDCEEBD3F36}" type="pres">
      <dgm:prSet presAssocID="{6FFAEA57-92FC-4FC8-9929-2365B1AD1BAC}" presName="compNode" presStyleCnt="0"/>
      <dgm:spPr/>
    </dgm:pt>
    <dgm:pt modelId="{861B8CAD-51D9-47D5-8473-6373A4CB3DED}" type="pres">
      <dgm:prSet presAssocID="{6FFAEA57-92FC-4FC8-9929-2365B1AD1BAC}" presName="bgRect" presStyleLbl="bgShp" presStyleIdx="1" presStyleCnt="3"/>
      <dgm:spPr/>
    </dgm:pt>
    <dgm:pt modelId="{131C957B-60B8-4662-8174-326A25E7812F}" type="pres">
      <dgm:prSet presAssocID="{6FFAEA57-92FC-4FC8-9929-2365B1AD1BA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und"/>
        </a:ext>
      </dgm:extLst>
    </dgm:pt>
    <dgm:pt modelId="{65B03B2A-581E-49E9-A7B6-EA9E5F0A7C64}" type="pres">
      <dgm:prSet presAssocID="{6FFAEA57-92FC-4FC8-9929-2365B1AD1BAC}" presName="spaceRect" presStyleCnt="0"/>
      <dgm:spPr/>
    </dgm:pt>
    <dgm:pt modelId="{1FE9F7D1-95F8-4DC8-899F-9AF4DA1CD33E}" type="pres">
      <dgm:prSet presAssocID="{6FFAEA57-92FC-4FC8-9929-2365B1AD1BAC}" presName="parTx" presStyleLbl="revTx" presStyleIdx="1" presStyleCnt="3">
        <dgm:presLayoutVars>
          <dgm:chMax val="0"/>
          <dgm:chPref val="0"/>
        </dgm:presLayoutVars>
      </dgm:prSet>
      <dgm:spPr/>
    </dgm:pt>
    <dgm:pt modelId="{DAF3C5BC-EA79-4C9B-B818-1623F3E7E9FB}" type="pres">
      <dgm:prSet presAssocID="{8EDB6BB7-AF2B-4267-B526-82A1B74CE0FF}" presName="sibTrans" presStyleCnt="0"/>
      <dgm:spPr/>
    </dgm:pt>
    <dgm:pt modelId="{00864846-874F-4D5D-A51D-4C425CF43AA1}" type="pres">
      <dgm:prSet presAssocID="{0EA10B4E-485F-4B36-B5D3-8B8F3BE057F2}" presName="compNode" presStyleCnt="0"/>
      <dgm:spPr/>
    </dgm:pt>
    <dgm:pt modelId="{6006865A-8007-4452-BD34-147240E3DA3A}" type="pres">
      <dgm:prSet presAssocID="{0EA10B4E-485F-4B36-B5D3-8B8F3BE057F2}" presName="bgRect" presStyleLbl="bgShp" presStyleIdx="2" presStyleCnt="3"/>
      <dgm:spPr/>
    </dgm:pt>
    <dgm:pt modelId="{9D65F95C-4BF7-4569-A985-61A654C33E74}" type="pres">
      <dgm:prSet presAssocID="{0EA10B4E-485F-4B36-B5D3-8B8F3BE057F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581B749B-6463-4043-8ED2-5F0AAC3A7810}" type="pres">
      <dgm:prSet presAssocID="{0EA10B4E-485F-4B36-B5D3-8B8F3BE057F2}" presName="spaceRect" presStyleCnt="0"/>
      <dgm:spPr/>
    </dgm:pt>
    <dgm:pt modelId="{D7E6F0D7-B572-460B-828A-5945BE9F9AFC}" type="pres">
      <dgm:prSet presAssocID="{0EA10B4E-485F-4B36-B5D3-8B8F3BE057F2}" presName="parTx" presStyleLbl="revTx" presStyleIdx="2" presStyleCnt="3">
        <dgm:presLayoutVars>
          <dgm:chMax val="0"/>
          <dgm:chPref val="0"/>
        </dgm:presLayoutVars>
      </dgm:prSet>
      <dgm:spPr/>
    </dgm:pt>
  </dgm:ptLst>
  <dgm:cxnLst>
    <dgm:cxn modelId="{7B821814-DF78-42C7-A7B3-726002110D27}" type="presOf" srcId="{0EA10B4E-485F-4B36-B5D3-8B8F3BE057F2}" destId="{D7E6F0D7-B572-460B-828A-5945BE9F9AFC}" srcOrd="0" destOrd="0" presId="urn:microsoft.com/office/officeart/2018/2/layout/IconVerticalSolidList"/>
    <dgm:cxn modelId="{64D0FD46-3D33-4114-8E67-D34FB7A6C5B0}" srcId="{8CB6D2CE-68D7-4FA5-BF29-AC8287B363A3}" destId="{6FFAEA57-92FC-4FC8-9929-2365B1AD1BAC}" srcOrd="1" destOrd="0" parTransId="{EE626AC7-AB6C-4FDF-8668-3B83A764D064}" sibTransId="{8EDB6BB7-AF2B-4267-B526-82A1B74CE0FF}"/>
    <dgm:cxn modelId="{6D80227B-CFD5-4C3F-AA37-81990D0BBDF7}" type="presOf" srcId="{721C9518-6DFB-4A86-8E45-DD416F2FC238}" destId="{220D013B-186F-4079-9A90-9865C0178039}" srcOrd="0" destOrd="0" presId="urn:microsoft.com/office/officeart/2018/2/layout/IconVerticalSolidList"/>
    <dgm:cxn modelId="{DD78DCB3-215F-4C3E-9C02-CCA970AF4A4D}" srcId="{8CB6D2CE-68D7-4FA5-BF29-AC8287B363A3}" destId="{0EA10B4E-485F-4B36-B5D3-8B8F3BE057F2}" srcOrd="2" destOrd="0" parTransId="{4168BC80-86D0-40C7-A08C-CA4651B2C1C8}" sibTransId="{BF4A4392-9EB8-4FB4-BDDE-34F5E6204D99}"/>
    <dgm:cxn modelId="{65E39EC4-BFBC-48CE-9121-FD2480BA06A2}" type="presOf" srcId="{6FFAEA57-92FC-4FC8-9929-2365B1AD1BAC}" destId="{1FE9F7D1-95F8-4DC8-899F-9AF4DA1CD33E}" srcOrd="0" destOrd="0" presId="urn:microsoft.com/office/officeart/2018/2/layout/IconVerticalSolidList"/>
    <dgm:cxn modelId="{1D16AFCE-4F20-4D64-99CD-9C40525B87CC}" type="presOf" srcId="{8CB6D2CE-68D7-4FA5-BF29-AC8287B363A3}" destId="{66B645DC-27A6-4338-81B7-44C7532BC5FC}" srcOrd="0" destOrd="0" presId="urn:microsoft.com/office/officeart/2018/2/layout/IconVerticalSolidList"/>
    <dgm:cxn modelId="{CAADCEE4-6C94-4DF6-9FF8-6FFD8F56A6AD}" srcId="{8CB6D2CE-68D7-4FA5-BF29-AC8287B363A3}" destId="{721C9518-6DFB-4A86-8E45-DD416F2FC238}" srcOrd="0" destOrd="0" parTransId="{C5CD119D-E91F-4F4A-B6A4-97DF03511749}" sibTransId="{4ED0A19B-4983-45A2-96D6-D20E327B6088}"/>
    <dgm:cxn modelId="{78FC6E2E-D6D7-45D0-8FF9-429BEC98A795}" type="presParOf" srcId="{66B645DC-27A6-4338-81B7-44C7532BC5FC}" destId="{3050D44C-5352-4355-9D97-7011E2CBBE45}" srcOrd="0" destOrd="0" presId="urn:microsoft.com/office/officeart/2018/2/layout/IconVerticalSolidList"/>
    <dgm:cxn modelId="{CA452FFE-92BE-4101-9DF1-5CF307FE1B2B}" type="presParOf" srcId="{3050D44C-5352-4355-9D97-7011E2CBBE45}" destId="{57DE6D2B-18EA-4A5B-8339-388186E9623E}" srcOrd="0" destOrd="0" presId="urn:microsoft.com/office/officeart/2018/2/layout/IconVerticalSolidList"/>
    <dgm:cxn modelId="{EFF8A7D7-A031-455A-8B2B-451A85257C12}" type="presParOf" srcId="{3050D44C-5352-4355-9D97-7011E2CBBE45}" destId="{B09F2232-7E24-47AD-8C82-CCA052F1B478}" srcOrd="1" destOrd="0" presId="urn:microsoft.com/office/officeart/2018/2/layout/IconVerticalSolidList"/>
    <dgm:cxn modelId="{17DF1600-B2A8-4D3A-A32F-F8CE719E965E}" type="presParOf" srcId="{3050D44C-5352-4355-9D97-7011E2CBBE45}" destId="{094D9C9C-DEF9-4B87-9F36-C14E49745752}" srcOrd="2" destOrd="0" presId="urn:microsoft.com/office/officeart/2018/2/layout/IconVerticalSolidList"/>
    <dgm:cxn modelId="{D4F4B510-6B99-4115-99D0-FB5D34CE8E07}" type="presParOf" srcId="{3050D44C-5352-4355-9D97-7011E2CBBE45}" destId="{220D013B-186F-4079-9A90-9865C0178039}" srcOrd="3" destOrd="0" presId="urn:microsoft.com/office/officeart/2018/2/layout/IconVerticalSolidList"/>
    <dgm:cxn modelId="{FADF2B0D-6359-4278-A1A4-392B3219DBBD}" type="presParOf" srcId="{66B645DC-27A6-4338-81B7-44C7532BC5FC}" destId="{BBBE252B-CD70-445F-89E0-220BAE01B293}" srcOrd="1" destOrd="0" presId="urn:microsoft.com/office/officeart/2018/2/layout/IconVerticalSolidList"/>
    <dgm:cxn modelId="{E57CC3EE-E42C-4EBE-955C-588DCFA5D1F2}" type="presParOf" srcId="{66B645DC-27A6-4338-81B7-44C7532BC5FC}" destId="{53301225-1408-4A1A-A273-2EDCEEBD3F36}" srcOrd="2" destOrd="0" presId="urn:microsoft.com/office/officeart/2018/2/layout/IconVerticalSolidList"/>
    <dgm:cxn modelId="{1850C1BC-5A24-4A7E-8CAA-F0AB1770077B}" type="presParOf" srcId="{53301225-1408-4A1A-A273-2EDCEEBD3F36}" destId="{861B8CAD-51D9-47D5-8473-6373A4CB3DED}" srcOrd="0" destOrd="0" presId="urn:microsoft.com/office/officeart/2018/2/layout/IconVerticalSolidList"/>
    <dgm:cxn modelId="{CEBE955A-BAF9-48DF-9682-B68684D8309E}" type="presParOf" srcId="{53301225-1408-4A1A-A273-2EDCEEBD3F36}" destId="{131C957B-60B8-4662-8174-326A25E7812F}" srcOrd="1" destOrd="0" presId="urn:microsoft.com/office/officeart/2018/2/layout/IconVerticalSolidList"/>
    <dgm:cxn modelId="{7E11CBF4-8EC5-45D9-8A8E-08446548026C}" type="presParOf" srcId="{53301225-1408-4A1A-A273-2EDCEEBD3F36}" destId="{65B03B2A-581E-49E9-A7B6-EA9E5F0A7C64}" srcOrd="2" destOrd="0" presId="urn:microsoft.com/office/officeart/2018/2/layout/IconVerticalSolidList"/>
    <dgm:cxn modelId="{CE2AE46C-3A64-42FB-AF0D-4237665F6BA7}" type="presParOf" srcId="{53301225-1408-4A1A-A273-2EDCEEBD3F36}" destId="{1FE9F7D1-95F8-4DC8-899F-9AF4DA1CD33E}" srcOrd="3" destOrd="0" presId="urn:microsoft.com/office/officeart/2018/2/layout/IconVerticalSolidList"/>
    <dgm:cxn modelId="{1E7BE45F-3B6F-4E91-83DD-DA651258B9A7}" type="presParOf" srcId="{66B645DC-27A6-4338-81B7-44C7532BC5FC}" destId="{DAF3C5BC-EA79-4C9B-B818-1623F3E7E9FB}" srcOrd="3" destOrd="0" presId="urn:microsoft.com/office/officeart/2018/2/layout/IconVerticalSolidList"/>
    <dgm:cxn modelId="{2A197519-02EF-4DF3-8B80-DE72B23797B3}" type="presParOf" srcId="{66B645DC-27A6-4338-81B7-44C7532BC5FC}" destId="{00864846-874F-4D5D-A51D-4C425CF43AA1}" srcOrd="4" destOrd="0" presId="urn:microsoft.com/office/officeart/2018/2/layout/IconVerticalSolidList"/>
    <dgm:cxn modelId="{2EEF7BA9-2916-414E-816A-CD71621886FC}" type="presParOf" srcId="{00864846-874F-4D5D-A51D-4C425CF43AA1}" destId="{6006865A-8007-4452-BD34-147240E3DA3A}" srcOrd="0" destOrd="0" presId="urn:microsoft.com/office/officeart/2018/2/layout/IconVerticalSolidList"/>
    <dgm:cxn modelId="{DC1386C8-A7E9-4F62-A8E6-741EC8800307}" type="presParOf" srcId="{00864846-874F-4D5D-A51D-4C425CF43AA1}" destId="{9D65F95C-4BF7-4569-A985-61A654C33E74}" srcOrd="1" destOrd="0" presId="urn:microsoft.com/office/officeart/2018/2/layout/IconVerticalSolidList"/>
    <dgm:cxn modelId="{7385FF80-EEB5-44B1-BE8E-C50934936E17}" type="presParOf" srcId="{00864846-874F-4D5D-A51D-4C425CF43AA1}" destId="{581B749B-6463-4043-8ED2-5F0AAC3A7810}" srcOrd="2" destOrd="0" presId="urn:microsoft.com/office/officeart/2018/2/layout/IconVerticalSolidList"/>
    <dgm:cxn modelId="{323A7465-4344-4DDB-BE74-C9F85DDE0D80}" type="presParOf" srcId="{00864846-874F-4D5D-A51D-4C425CF43AA1}" destId="{D7E6F0D7-B572-460B-828A-5945BE9F9A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F0DAC1-80E3-437A-8DF1-9887A045E513}"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3A6AC852-5BE5-45FC-8E2C-C7F09C494D2A}">
      <dgm:prSet/>
      <dgm:spPr/>
      <dgm:t>
        <a:bodyPr/>
        <a:lstStyle/>
        <a:p>
          <a:r>
            <a:rPr lang="en-US"/>
            <a:t>The sessions will have a main goal for every session.</a:t>
          </a:r>
        </a:p>
      </dgm:t>
    </dgm:pt>
    <dgm:pt modelId="{1F04338A-042E-426E-9225-9CA9B969C70E}" type="parTrans" cxnId="{F1DEFB7E-5848-45F1-992F-2ED2B3EFE567}">
      <dgm:prSet/>
      <dgm:spPr/>
      <dgm:t>
        <a:bodyPr/>
        <a:lstStyle/>
        <a:p>
          <a:endParaRPr lang="en-US"/>
        </a:p>
      </dgm:t>
    </dgm:pt>
    <dgm:pt modelId="{D80BA55D-BF61-41DB-A79D-0735B208D4C6}" type="sibTrans" cxnId="{F1DEFB7E-5848-45F1-992F-2ED2B3EFE567}">
      <dgm:prSet phldrT="1" phldr="0"/>
      <dgm:spPr/>
      <dgm:t>
        <a:bodyPr/>
        <a:lstStyle/>
        <a:p>
          <a:endParaRPr lang="en-US"/>
        </a:p>
      </dgm:t>
    </dgm:pt>
    <dgm:pt modelId="{8543F4BE-02EB-4FE1-A062-CBD7BC7D7C6D}">
      <dgm:prSet/>
      <dgm:spPr/>
      <dgm:t>
        <a:bodyPr/>
        <a:lstStyle/>
        <a:p>
          <a:r>
            <a:rPr lang="en-US"/>
            <a:t>Each week will be working on a new skill such as javelin, sprints, long/high jump and shotput leading towards an inhouse version of the heptathlon. </a:t>
          </a:r>
        </a:p>
      </dgm:t>
    </dgm:pt>
    <dgm:pt modelId="{B93E1363-4844-4A5C-BD4C-1CF428415239}" type="parTrans" cxnId="{2BEE7F02-F31E-43B4-8873-372EEB05CA25}">
      <dgm:prSet/>
      <dgm:spPr/>
      <dgm:t>
        <a:bodyPr/>
        <a:lstStyle/>
        <a:p>
          <a:endParaRPr lang="en-US"/>
        </a:p>
      </dgm:t>
    </dgm:pt>
    <dgm:pt modelId="{92166F06-210E-4C96-9CC1-DA1BE3CF3420}" type="sibTrans" cxnId="{2BEE7F02-F31E-43B4-8873-372EEB05CA25}">
      <dgm:prSet phldrT="2" phldr="0"/>
      <dgm:spPr/>
      <dgm:t>
        <a:bodyPr/>
        <a:lstStyle/>
        <a:p>
          <a:endParaRPr lang="en-US"/>
        </a:p>
      </dgm:t>
    </dgm:pt>
    <dgm:pt modelId="{5800672F-04F2-4414-B7CF-91BE95051DE2}">
      <dgm:prSet/>
      <dgm:spPr/>
      <dgm:t>
        <a:bodyPr/>
        <a:lstStyle/>
        <a:p>
          <a:r>
            <a:rPr lang="en-US"/>
            <a:t>Over time, we will look to have the participants being confident enough to take part in local competitions and further, with the main aim of keeping as main people involved in athletics as possible. </a:t>
          </a:r>
        </a:p>
      </dgm:t>
    </dgm:pt>
    <dgm:pt modelId="{C352AA1E-4532-49D1-A4FC-62427860A515}" type="parTrans" cxnId="{B634FC80-3489-4714-9D3B-3B118712523A}">
      <dgm:prSet/>
      <dgm:spPr/>
      <dgm:t>
        <a:bodyPr/>
        <a:lstStyle/>
        <a:p>
          <a:endParaRPr lang="en-US"/>
        </a:p>
      </dgm:t>
    </dgm:pt>
    <dgm:pt modelId="{0BD75F46-04F0-43DD-8B71-B3A3ACA33003}" type="sibTrans" cxnId="{B634FC80-3489-4714-9D3B-3B118712523A}">
      <dgm:prSet phldrT="3" phldr="0"/>
      <dgm:spPr/>
      <dgm:t>
        <a:bodyPr/>
        <a:lstStyle/>
        <a:p>
          <a:endParaRPr lang="en-US"/>
        </a:p>
      </dgm:t>
    </dgm:pt>
    <dgm:pt modelId="{D5A020E6-4DB2-4237-933E-4E8ED2864D79}" type="pres">
      <dgm:prSet presAssocID="{07F0DAC1-80E3-437A-8DF1-9887A045E513}" presName="Name0" presStyleCnt="0">
        <dgm:presLayoutVars>
          <dgm:animLvl val="lvl"/>
          <dgm:resizeHandles val="exact"/>
        </dgm:presLayoutVars>
      </dgm:prSet>
      <dgm:spPr/>
    </dgm:pt>
    <dgm:pt modelId="{69DAE7EE-B360-43B7-A974-F2CBF7DC99E7}" type="pres">
      <dgm:prSet presAssocID="{3A6AC852-5BE5-45FC-8E2C-C7F09C494D2A}" presName="compositeNode" presStyleCnt="0">
        <dgm:presLayoutVars>
          <dgm:bulletEnabled val="1"/>
        </dgm:presLayoutVars>
      </dgm:prSet>
      <dgm:spPr/>
    </dgm:pt>
    <dgm:pt modelId="{42ADF849-7EA7-4C78-9A4B-A243F4CF90DD}" type="pres">
      <dgm:prSet presAssocID="{3A6AC852-5BE5-45FC-8E2C-C7F09C494D2A}" presName="bgRect" presStyleLbl="bgAccFollowNode1" presStyleIdx="0" presStyleCnt="3"/>
      <dgm:spPr/>
    </dgm:pt>
    <dgm:pt modelId="{2F6725A0-D592-475E-A343-CAC7346E21AC}" type="pres">
      <dgm:prSet presAssocID="{D80BA55D-BF61-41DB-A79D-0735B208D4C6}" presName="sibTransNodeCircle" presStyleLbl="alignNode1" presStyleIdx="0" presStyleCnt="6">
        <dgm:presLayoutVars>
          <dgm:chMax val="0"/>
          <dgm:bulletEnabled/>
        </dgm:presLayoutVars>
      </dgm:prSet>
      <dgm:spPr/>
    </dgm:pt>
    <dgm:pt modelId="{39E1349F-3F91-4BAF-9A10-A637A5E7693B}" type="pres">
      <dgm:prSet presAssocID="{3A6AC852-5BE5-45FC-8E2C-C7F09C494D2A}" presName="bottomLine" presStyleLbl="alignNode1" presStyleIdx="1" presStyleCnt="6">
        <dgm:presLayoutVars/>
      </dgm:prSet>
      <dgm:spPr/>
    </dgm:pt>
    <dgm:pt modelId="{2455A488-24E2-4922-8B31-4865A9E5D885}" type="pres">
      <dgm:prSet presAssocID="{3A6AC852-5BE5-45FC-8E2C-C7F09C494D2A}" presName="nodeText" presStyleLbl="bgAccFollowNode1" presStyleIdx="0" presStyleCnt="3">
        <dgm:presLayoutVars>
          <dgm:bulletEnabled val="1"/>
        </dgm:presLayoutVars>
      </dgm:prSet>
      <dgm:spPr/>
    </dgm:pt>
    <dgm:pt modelId="{D64C33E8-BF25-41D2-93AB-D3043296B708}" type="pres">
      <dgm:prSet presAssocID="{D80BA55D-BF61-41DB-A79D-0735B208D4C6}" presName="sibTrans" presStyleCnt="0"/>
      <dgm:spPr/>
    </dgm:pt>
    <dgm:pt modelId="{0E7412BC-0E34-468D-B3DE-8D9849871DA8}" type="pres">
      <dgm:prSet presAssocID="{8543F4BE-02EB-4FE1-A062-CBD7BC7D7C6D}" presName="compositeNode" presStyleCnt="0">
        <dgm:presLayoutVars>
          <dgm:bulletEnabled val="1"/>
        </dgm:presLayoutVars>
      </dgm:prSet>
      <dgm:spPr/>
    </dgm:pt>
    <dgm:pt modelId="{487FBE32-F3CE-4B24-8E56-8673CD4B94C2}" type="pres">
      <dgm:prSet presAssocID="{8543F4BE-02EB-4FE1-A062-CBD7BC7D7C6D}" presName="bgRect" presStyleLbl="bgAccFollowNode1" presStyleIdx="1" presStyleCnt="3"/>
      <dgm:spPr/>
    </dgm:pt>
    <dgm:pt modelId="{0108118D-4BE0-4B95-BED9-06ED01ADFAFE}" type="pres">
      <dgm:prSet presAssocID="{92166F06-210E-4C96-9CC1-DA1BE3CF3420}" presName="sibTransNodeCircle" presStyleLbl="alignNode1" presStyleIdx="2" presStyleCnt="6">
        <dgm:presLayoutVars>
          <dgm:chMax val="0"/>
          <dgm:bulletEnabled/>
        </dgm:presLayoutVars>
      </dgm:prSet>
      <dgm:spPr/>
    </dgm:pt>
    <dgm:pt modelId="{66EE4970-F887-4A3A-A93E-B9C47C761004}" type="pres">
      <dgm:prSet presAssocID="{8543F4BE-02EB-4FE1-A062-CBD7BC7D7C6D}" presName="bottomLine" presStyleLbl="alignNode1" presStyleIdx="3" presStyleCnt="6">
        <dgm:presLayoutVars/>
      </dgm:prSet>
      <dgm:spPr/>
    </dgm:pt>
    <dgm:pt modelId="{22DDB9AE-7D5A-4DB8-BEFE-BDD7DE3E601B}" type="pres">
      <dgm:prSet presAssocID="{8543F4BE-02EB-4FE1-A062-CBD7BC7D7C6D}" presName="nodeText" presStyleLbl="bgAccFollowNode1" presStyleIdx="1" presStyleCnt="3">
        <dgm:presLayoutVars>
          <dgm:bulletEnabled val="1"/>
        </dgm:presLayoutVars>
      </dgm:prSet>
      <dgm:spPr/>
    </dgm:pt>
    <dgm:pt modelId="{9416282B-425F-4B83-B038-38E741547E4C}" type="pres">
      <dgm:prSet presAssocID="{92166F06-210E-4C96-9CC1-DA1BE3CF3420}" presName="sibTrans" presStyleCnt="0"/>
      <dgm:spPr/>
    </dgm:pt>
    <dgm:pt modelId="{616997CC-F3C5-4D23-8021-5F7AC742E953}" type="pres">
      <dgm:prSet presAssocID="{5800672F-04F2-4414-B7CF-91BE95051DE2}" presName="compositeNode" presStyleCnt="0">
        <dgm:presLayoutVars>
          <dgm:bulletEnabled val="1"/>
        </dgm:presLayoutVars>
      </dgm:prSet>
      <dgm:spPr/>
    </dgm:pt>
    <dgm:pt modelId="{7D3D0BF3-8B0B-4419-99D7-50B2F48F23AD}" type="pres">
      <dgm:prSet presAssocID="{5800672F-04F2-4414-B7CF-91BE95051DE2}" presName="bgRect" presStyleLbl="bgAccFollowNode1" presStyleIdx="2" presStyleCnt="3"/>
      <dgm:spPr/>
    </dgm:pt>
    <dgm:pt modelId="{E02C2B94-CA07-4048-BCF4-71D7F7F13213}" type="pres">
      <dgm:prSet presAssocID="{0BD75F46-04F0-43DD-8B71-B3A3ACA33003}" presName="sibTransNodeCircle" presStyleLbl="alignNode1" presStyleIdx="4" presStyleCnt="6">
        <dgm:presLayoutVars>
          <dgm:chMax val="0"/>
          <dgm:bulletEnabled/>
        </dgm:presLayoutVars>
      </dgm:prSet>
      <dgm:spPr/>
    </dgm:pt>
    <dgm:pt modelId="{516D5FCE-FE0B-4FE2-B0FC-BFCC3ED2FC54}" type="pres">
      <dgm:prSet presAssocID="{5800672F-04F2-4414-B7CF-91BE95051DE2}" presName="bottomLine" presStyleLbl="alignNode1" presStyleIdx="5" presStyleCnt="6">
        <dgm:presLayoutVars/>
      </dgm:prSet>
      <dgm:spPr/>
    </dgm:pt>
    <dgm:pt modelId="{B88FDF25-D36D-4154-8199-4B5F3EA13883}" type="pres">
      <dgm:prSet presAssocID="{5800672F-04F2-4414-B7CF-91BE95051DE2}" presName="nodeText" presStyleLbl="bgAccFollowNode1" presStyleIdx="2" presStyleCnt="3">
        <dgm:presLayoutVars>
          <dgm:bulletEnabled val="1"/>
        </dgm:presLayoutVars>
      </dgm:prSet>
      <dgm:spPr/>
    </dgm:pt>
  </dgm:ptLst>
  <dgm:cxnLst>
    <dgm:cxn modelId="{2BEE7F02-F31E-43B4-8873-372EEB05CA25}" srcId="{07F0DAC1-80E3-437A-8DF1-9887A045E513}" destId="{8543F4BE-02EB-4FE1-A062-CBD7BC7D7C6D}" srcOrd="1" destOrd="0" parTransId="{B93E1363-4844-4A5C-BD4C-1CF428415239}" sibTransId="{92166F06-210E-4C96-9CC1-DA1BE3CF3420}"/>
    <dgm:cxn modelId="{24E98405-52A4-405E-AFC2-BD3822FD9DB4}" type="presOf" srcId="{0BD75F46-04F0-43DD-8B71-B3A3ACA33003}" destId="{E02C2B94-CA07-4048-BCF4-71D7F7F13213}" srcOrd="0" destOrd="0" presId="urn:microsoft.com/office/officeart/2016/7/layout/BasicLinearProcessNumbered"/>
    <dgm:cxn modelId="{918F761C-146C-461F-B740-D688D67116A4}" type="presOf" srcId="{92166F06-210E-4C96-9CC1-DA1BE3CF3420}" destId="{0108118D-4BE0-4B95-BED9-06ED01ADFAFE}" srcOrd="0" destOrd="0" presId="urn:microsoft.com/office/officeart/2016/7/layout/BasicLinearProcessNumbered"/>
    <dgm:cxn modelId="{62455779-8C4F-4572-BD3B-4129556D86B5}" type="presOf" srcId="{8543F4BE-02EB-4FE1-A062-CBD7BC7D7C6D}" destId="{487FBE32-F3CE-4B24-8E56-8673CD4B94C2}" srcOrd="0" destOrd="0" presId="urn:microsoft.com/office/officeart/2016/7/layout/BasicLinearProcessNumbered"/>
    <dgm:cxn modelId="{F1DEFB7E-5848-45F1-992F-2ED2B3EFE567}" srcId="{07F0DAC1-80E3-437A-8DF1-9887A045E513}" destId="{3A6AC852-5BE5-45FC-8E2C-C7F09C494D2A}" srcOrd="0" destOrd="0" parTransId="{1F04338A-042E-426E-9225-9CA9B969C70E}" sibTransId="{D80BA55D-BF61-41DB-A79D-0735B208D4C6}"/>
    <dgm:cxn modelId="{B634FC80-3489-4714-9D3B-3B118712523A}" srcId="{07F0DAC1-80E3-437A-8DF1-9887A045E513}" destId="{5800672F-04F2-4414-B7CF-91BE95051DE2}" srcOrd="2" destOrd="0" parTransId="{C352AA1E-4532-49D1-A4FC-62427860A515}" sibTransId="{0BD75F46-04F0-43DD-8B71-B3A3ACA33003}"/>
    <dgm:cxn modelId="{FF866286-81B7-432A-AAED-9E4DA2778C8A}" type="presOf" srcId="{8543F4BE-02EB-4FE1-A062-CBD7BC7D7C6D}" destId="{22DDB9AE-7D5A-4DB8-BEFE-BDD7DE3E601B}" srcOrd="1" destOrd="0" presId="urn:microsoft.com/office/officeart/2016/7/layout/BasicLinearProcessNumbered"/>
    <dgm:cxn modelId="{02C55890-9E74-451E-89D2-53F554FECB77}" type="presOf" srcId="{07F0DAC1-80E3-437A-8DF1-9887A045E513}" destId="{D5A020E6-4DB2-4237-933E-4E8ED2864D79}" srcOrd="0" destOrd="0" presId="urn:microsoft.com/office/officeart/2016/7/layout/BasicLinearProcessNumbered"/>
    <dgm:cxn modelId="{153810A9-CB40-4A47-84B6-A10C6FE497F1}" type="presOf" srcId="{5800672F-04F2-4414-B7CF-91BE95051DE2}" destId="{B88FDF25-D36D-4154-8199-4B5F3EA13883}" srcOrd="1" destOrd="0" presId="urn:microsoft.com/office/officeart/2016/7/layout/BasicLinearProcessNumbered"/>
    <dgm:cxn modelId="{81A002B1-63D3-4E20-84D7-BE05BFD331EA}" type="presOf" srcId="{5800672F-04F2-4414-B7CF-91BE95051DE2}" destId="{7D3D0BF3-8B0B-4419-99D7-50B2F48F23AD}" srcOrd="0" destOrd="0" presId="urn:microsoft.com/office/officeart/2016/7/layout/BasicLinearProcessNumbered"/>
    <dgm:cxn modelId="{4E9841BF-12A4-459A-AF98-D2ACACC47CAC}" type="presOf" srcId="{3A6AC852-5BE5-45FC-8E2C-C7F09C494D2A}" destId="{2455A488-24E2-4922-8B31-4865A9E5D885}" srcOrd="1" destOrd="0" presId="urn:microsoft.com/office/officeart/2016/7/layout/BasicLinearProcessNumbered"/>
    <dgm:cxn modelId="{BC6D3AC4-2054-4536-9664-75EF79FD06C2}" type="presOf" srcId="{D80BA55D-BF61-41DB-A79D-0735B208D4C6}" destId="{2F6725A0-D592-475E-A343-CAC7346E21AC}" srcOrd="0" destOrd="0" presId="urn:microsoft.com/office/officeart/2016/7/layout/BasicLinearProcessNumbered"/>
    <dgm:cxn modelId="{CEF976D8-B6CE-41F0-B864-9FE89A03D173}" type="presOf" srcId="{3A6AC852-5BE5-45FC-8E2C-C7F09C494D2A}" destId="{42ADF849-7EA7-4C78-9A4B-A243F4CF90DD}" srcOrd="0" destOrd="0" presId="urn:microsoft.com/office/officeart/2016/7/layout/BasicLinearProcessNumbered"/>
    <dgm:cxn modelId="{83271C90-9190-4439-82C4-3C66EFDEBB63}" type="presParOf" srcId="{D5A020E6-4DB2-4237-933E-4E8ED2864D79}" destId="{69DAE7EE-B360-43B7-A974-F2CBF7DC99E7}" srcOrd="0" destOrd="0" presId="urn:microsoft.com/office/officeart/2016/7/layout/BasicLinearProcessNumbered"/>
    <dgm:cxn modelId="{5CF9AA29-6473-49B0-8328-AF81BAA5570C}" type="presParOf" srcId="{69DAE7EE-B360-43B7-A974-F2CBF7DC99E7}" destId="{42ADF849-7EA7-4C78-9A4B-A243F4CF90DD}" srcOrd="0" destOrd="0" presId="urn:microsoft.com/office/officeart/2016/7/layout/BasicLinearProcessNumbered"/>
    <dgm:cxn modelId="{CB376A80-3997-4CF3-A4FD-00F7FE78F2F3}" type="presParOf" srcId="{69DAE7EE-B360-43B7-A974-F2CBF7DC99E7}" destId="{2F6725A0-D592-475E-A343-CAC7346E21AC}" srcOrd="1" destOrd="0" presId="urn:microsoft.com/office/officeart/2016/7/layout/BasicLinearProcessNumbered"/>
    <dgm:cxn modelId="{56C5D682-A06D-46E4-97CB-60171C8A0567}" type="presParOf" srcId="{69DAE7EE-B360-43B7-A974-F2CBF7DC99E7}" destId="{39E1349F-3F91-4BAF-9A10-A637A5E7693B}" srcOrd="2" destOrd="0" presId="urn:microsoft.com/office/officeart/2016/7/layout/BasicLinearProcessNumbered"/>
    <dgm:cxn modelId="{18832136-662D-402A-820F-0AE9F9303050}" type="presParOf" srcId="{69DAE7EE-B360-43B7-A974-F2CBF7DC99E7}" destId="{2455A488-24E2-4922-8B31-4865A9E5D885}" srcOrd="3" destOrd="0" presId="urn:microsoft.com/office/officeart/2016/7/layout/BasicLinearProcessNumbered"/>
    <dgm:cxn modelId="{0F8B1B25-A86F-4A57-A1A7-8FB7CF9B6877}" type="presParOf" srcId="{D5A020E6-4DB2-4237-933E-4E8ED2864D79}" destId="{D64C33E8-BF25-41D2-93AB-D3043296B708}" srcOrd="1" destOrd="0" presId="urn:microsoft.com/office/officeart/2016/7/layout/BasicLinearProcessNumbered"/>
    <dgm:cxn modelId="{EAEF4EE0-9034-47DF-89F4-8D70F0E6082B}" type="presParOf" srcId="{D5A020E6-4DB2-4237-933E-4E8ED2864D79}" destId="{0E7412BC-0E34-468D-B3DE-8D9849871DA8}" srcOrd="2" destOrd="0" presId="urn:microsoft.com/office/officeart/2016/7/layout/BasicLinearProcessNumbered"/>
    <dgm:cxn modelId="{62A90F30-E929-496B-8137-84D6CF66C805}" type="presParOf" srcId="{0E7412BC-0E34-468D-B3DE-8D9849871DA8}" destId="{487FBE32-F3CE-4B24-8E56-8673CD4B94C2}" srcOrd="0" destOrd="0" presId="urn:microsoft.com/office/officeart/2016/7/layout/BasicLinearProcessNumbered"/>
    <dgm:cxn modelId="{166F20EC-3864-489C-95CB-2AC744E99591}" type="presParOf" srcId="{0E7412BC-0E34-468D-B3DE-8D9849871DA8}" destId="{0108118D-4BE0-4B95-BED9-06ED01ADFAFE}" srcOrd="1" destOrd="0" presId="urn:microsoft.com/office/officeart/2016/7/layout/BasicLinearProcessNumbered"/>
    <dgm:cxn modelId="{CEADC7C2-9B09-43AE-B57B-72428854B667}" type="presParOf" srcId="{0E7412BC-0E34-468D-B3DE-8D9849871DA8}" destId="{66EE4970-F887-4A3A-A93E-B9C47C761004}" srcOrd="2" destOrd="0" presId="urn:microsoft.com/office/officeart/2016/7/layout/BasicLinearProcessNumbered"/>
    <dgm:cxn modelId="{D5AA770A-5075-4496-A65D-99409E1DB3F2}" type="presParOf" srcId="{0E7412BC-0E34-468D-B3DE-8D9849871DA8}" destId="{22DDB9AE-7D5A-4DB8-BEFE-BDD7DE3E601B}" srcOrd="3" destOrd="0" presId="urn:microsoft.com/office/officeart/2016/7/layout/BasicLinearProcessNumbered"/>
    <dgm:cxn modelId="{77A5020A-C92F-4B87-A358-F3950C0B492A}" type="presParOf" srcId="{D5A020E6-4DB2-4237-933E-4E8ED2864D79}" destId="{9416282B-425F-4B83-B038-38E741547E4C}" srcOrd="3" destOrd="0" presId="urn:microsoft.com/office/officeart/2016/7/layout/BasicLinearProcessNumbered"/>
    <dgm:cxn modelId="{1FC73C63-1F70-4FA6-8AAE-0FF2E7E2D47A}" type="presParOf" srcId="{D5A020E6-4DB2-4237-933E-4E8ED2864D79}" destId="{616997CC-F3C5-4D23-8021-5F7AC742E953}" srcOrd="4" destOrd="0" presId="urn:microsoft.com/office/officeart/2016/7/layout/BasicLinearProcessNumbered"/>
    <dgm:cxn modelId="{BAC4E013-D790-4873-B496-D33E60165931}" type="presParOf" srcId="{616997CC-F3C5-4D23-8021-5F7AC742E953}" destId="{7D3D0BF3-8B0B-4419-99D7-50B2F48F23AD}" srcOrd="0" destOrd="0" presId="urn:microsoft.com/office/officeart/2016/7/layout/BasicLinearProcessNumbered"/>
    <dgm:cxn modelId="{2242C87B-7DCC-4C52-848D-0128B0272C36}" type="presParOf" srcId="{616997CC-F3C5-4D23-8021-5F7AC742E953}" destId="{E02C2B94-CA07-4048-BCF4-71D7F7F13213}" srcOrd="1" destOrd="0" presId="urn:microsoft.com/office/officeart/2016/7/layout/BasicLinearProcessNumbered"/>
    <dgm:cxn modelId="{E274AC14-1FEE-4490-8C92-0F5E5CB97961}" type="presParOf" srcId="{616997CC-F3C5-4D23-8021-5F7AC742E953}" destId="{516D5FCE-FE0B-4FE2-B0FC-BFCC3ED2FC54}" srcOrd="2" destOrd="0" presId="urn:microsoft.com/office/officeart/2016/7/layout/BasicLinearProcessNumbered"/>
    <dgm:cxn modelId="{D12BB636-14DB-4663-B8EA-C70E449546A0}" type="presParOf" srcId="{616997CC-F3C5-4D23-8021-5F7AC742E953}" destId="{B88FDF25-D36D-4154-8199-4B5F3EA13883}"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A4CC08-FB73-4F6A-A20E-09C723744B4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B93CE60-EC4B-46E3-A635-220ABBA2FC53}">
      <dgm:prSet/>
      <dgm:spPr/>
      <dgm:t>
        <a:bodyPr/>
        <a:lstStyle/>
        <a:p>
          <a:pPr>
            <a:lnSpc>
              <a:spcPct val="100000"/>
            </a:lnSpc>
          </a:pPr>
          <a:r>
            <a:rPr lang="en-US"/>
            <a:t>For this session to run successfully we are looking to build a partnership with Bae Baglan to have </a:t>
          </a:r>
          <a:r>
            <a:rPr lang="en-GB"/>
            <a:t>facility</a:t>
          </a:r>
          <a:r>
            <a:rPr lang="en-US"/>
            <a:t> for free.</a:t>
          </a:r>
        </a:p>
      </dgm:t>
    </dgm:pt>
    <dgm:pt modelId="{D1B4F45A-E4B9-4D9C-952F-F6BAF4E61471}" type="parTrans" cxnId="{397FA806-7C69-4968-9410-D14ED1DF17FE}">
      <dgm:prSet/>
      <dgm:spPr/>
      <dgm:t>
        <a:bodyPr/>
        <a:lstStyle/>
        <a:p>
          <a:endParaRPr lang="en-US"/>
        </a:p>
      </dgm:t>
    </dgm:pt>
    <dgm:pt modelId="{E3780FEB-4624-4564-8B48-E51D3129E8FA}" type="sibTrans" cxnId="{397FA806-7C69-4968-9410-D14ED1DF17FE}">
      <dgm:prSet/>
      <dgm:spPr/>
      <dgm:t>
        <a:bodyPr/>
        <a:lstStyle/>
        <a:p>
          <a:endParaRPr lang="en-US"/>
        </a:p>
      </dgm:t>
    </dgm:pt>
    <dgm:pt modelId="{00454830-39AB-4746-BDE3-7FACC3D840C4}">
      <dgm:prSet/>
      <dgm:spPr/>
      <dgm:t>
        <a:bodyPr/>
        <a:lstStyle/>
        <a:p>
          <a:pPr>
            <a:lnSpc>
              <a:spcPct val="100000"/>
            </a:lnSpc>
          </a:pPr>
          <a:r>
            <a:rPr lang="en-US"/>
            <a:t>Costs for this session will include a professional athletics coach and equipment such as javelins, shot puts etc. </a:t>
          </a:r>
        </a:p>
      </dgm:t>
    </dgm:pt>
    <dgm:pt modelId="{57C087B5-EF09-4B70-AC0A-078371DDD0CD}" type="parTrans" cxnId="{72C3001F-D729-4031-AAFF-5597A4AD922C}">
      <dgm:prSet/>
      <dgm:spPr/>
      <dgm:t>
        <a:bodyPr/>
        <a:lstStyle/>
        <a:p>
          <a:endParaRPr lang="en-US"/>
        </a:p>
      </dgm:t>
    </dgm:pt>
    <dgm:pt modelId="{8BDF6BEF-3E4C-4FD6-9F0F-5A100A0763D9}" type="sibTrans" cxnId="{72C3001F-D729-4031-AAFF-5597A4AD922C}">
      <dgm:prSet/>
      <dgm:spPr/>
      <dgm:t>
        <a:bodyPr/>
        <a:lstStyle/>
        <a:p>
          <a:endParaRPr lang="en-US"/>
        </a:p>
      </dgm:t>
    </dgm:pt>
    <dgm:pt modelId="{56372D48-0996-439C-ADBE-6A7E5DE328E3}">
      <dgm:prSet/>
      <dgm:spPr/>
      <dgm:t>
        <a:bodyPr/>
        <a:lstStyle/>
        <a:p>
          <a:pPr>
            <a:lnSpc>
              <a:spcPct val="100000"/>
            </a:lnSpc>
          </a:pPr>
          <a:r>
            <a:rPr lang="en-US"/>
            <a:t>To fund this, we look to gain a grant from the be active Wales fund, which you can apply for up to £50,000 for local clubs. (Be active Wales, 2025)</a:t>
          </a:r>
        </a:p>
      </dgm:t>
    </dgm:pt>
    <dgm:pt modelId="{A4A365B3-2908-42BD-9AF9-DCAD957DEB6F}" type="parTrans" cxnId="{36A5B2A5-A3E4-467F-A2A3-33612BBFFADF}">
      <dgm:prSet/>
      <dgm:spPr/>
      <dgm:t>
        <a:bodyPr/>
        <a:lstStyle/>
        <a:p>
          <a:endParaRPr lang="en-US"/>
        </a:p>
      </dgm:t>
    </dgm:pt>
    <dgm:pt modelId="{0C19E0D0-BC4E-4897-B2D3-A1A48224A872}" type="sibTrans" cxnId="{36A5B2A5-A3E4-467F-A2A3-33612BBFFADF}">
      <dgm:prSet/>
      <dgm:spPr/>
      <dgm:t>
        <a:bodyPr/>
        <a:lstStyle/>
        <a:p>
          <a:endParaRPr lang="en-US"/>
        </a:p>
      </dgm:t>
    </dgm:pt>
    <dgm:pt modelId="{92C627BF-A86A-47B6-9FE3-8449F8D1BD80}" type="pres">
      <dgm:prSet presAssocID="{87A4CC08-FB73-4F6A-A20E-09C723744B41}" presName="root" presStyleCnt="0">
        <dgm:presLayoutVars>
          <dgm:dir/>
          <dgm:resizeHandles val="exact"/>
        </dgm:presLayoutVars>
      </dgm:prSet>
      <dgm:spPr/>
    </dgm:pt>
    <dgm:pt modelId="{B9CF04B6-181C-4E5D-915B-790D7D46E778}" type="pres">
      <dgm:prSet presAssocID="{DB93CE60-EC4B-46E3-A635-220ABBA2FC53}" presName="compNode" presStyleCnt="0"/>
      <dgm:spPr/>
    </dgm:pt>
    <dgm:pt modelId="{944207ED-279B-4D27-9064-153F3CC07F57}" type="pres">
      <dgm:prSet presAssocID="{DB93CE60-EC4B-46E3-A635-220ABBA2FC53}" presName="bgRect" presStyleLbl="bgShp" presStyleIdx="0" presStyleCnt="3"/>
      <dgm:spPr/>
    </dgm:pt>
    <dgm:pt modelId="{7DA1A0E9-4D23-4A90-8DDE-A362B31AD1A7}" type="pres">
      <dgm:prSet presAssocID="{DB93CE60-EC4B-46E3-A635-220ABBA2FC5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2A01399-E8B2-432F-9061-E7F21B389EFE}" type="pres">
      <dgm:prSet presAssocID="{DB93CE60-EC4B-46E3-A635-220ABBA2FC53}" presName="spaceRect" presStyleCnt="0"/>
      <dgm:spPr/>
    </dgm:pt>
    <dgm:pt modelId="{F04CFF76-068D-4C7A-A4D9-B04C67FBD57B}" type="pres">
      <dgm:prSet presAssocID="{DB93CE60-EC4B-46E3-A635-220ABBA2FC53}" presName="parTx" presStyleLbl="revTx" presStyleIdx="0" presStyleCnt="3">
        <dgm:presLayoutVars>
          <dgm:chMax val="0"/>
          <dgm:chPref val="0"/>
        </dgm:presLayoutVars>
      </dgm:prSet>
      <dgm:spPr/>
    </dgm:pt>
    <dgm:pt modelId="{8E266D75-581B-4C91-8FB3-23C1B29F9891}" type="pres">
      <dgm:prSet presAssocID="{E3780FEB-4624-4564-8B48-E51D3129E8FA}" presName="sibTrans" presStyleCnt="0"/>
      <dgm:spPr/>
    </dgm:pt>
    <dgm:pt modelId="{16A7A9D9-AC30-447B-90A3-1AA4DE7F0DA7}" type="pres">
      <dgm:prSet presAssocID="{00454830-39AB-4746-BDE3-7FACC3D840C4}" presName="compNode" presStyleCnt="0"/>
      <dgm:spPr/>
    </dgm:pt>
    <dgm:pt modelId="{22C080EF-37AE-449D-A646-32DAFA813235}" type="pres">
      <dgm:prSet presAssocID="{00454830-39AB-4746-BDE3-7FACC3D840C4}" presName="bgRect" presStyleLbl="bgShp" presStyleIdx="1" presStyleCnt="3"/>
      <dgm:spPr/>
    </dgm:pt>
    <dgm:pt modelId="{0FCDA932-8409-4BFA-AC69-2553F3DCD212}" type="pres">
      <dgm:prSet presAssocID="{00454830-39AB-4746-BDE3-7FACC3D840C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ort Balls"/>
        </a:ext>
      </dgm:extLst>
    </dgm:pt>
    <dgm:pt modelId="{F07975DB-AC2F-426B-9A52-DFB03DAB5C48}" type="pres">
      <dgm:prSet presAssocID="{00454830-39AB-4746-BDE3-7FACC3D840C4}" presName="spaceRect" presStyleCnt="0"/>
      <dgm:spPr/>
    </dgm:pt>
    <dgm:pt modelId="{29776E57-4464-4BA0-8EF3-0B315C95C1F0}" type="pres">
      <dgm:prSet presAssocID="{00454830-39AB-4746-BDE3-7FACC3D840C4}" presName="parTx" presStyleLbl="revTx" presStyleIdx="1" presStyleCnt="3">
        <dgm:presLayoutVars>
          <dgm:chMax val="0"/>
          <dgm:chPref val="0"/>
        </dgm:presLayoutVars>
      </dgm:prSet>
      <dgm:spPr/>
    </dgm:pt>
    <dgm:pt modelId="{ED6DD409-1024-4947-B02C-2CEDF159DEA4}" type="pres">
      <dgm:prSet presAssocID="{8BDF6BEF-3E4C-4FD6-9F0F-5A100A0763D9}" presName="sibTrans" presStyleCnt="0"/>
      <dgm:spPr/>
    </dgm:pt>
    <dgm:pt modelId="{48483448-82B7-44C0-90A4-71E8E8FA8CC6}" type="pres">
      <dgm:prSet presAssocID="{56372D48-0996-439C-ADBE-6A7E5DE328E3}" presName="compNode" presStyleCnt="0"/>
      <dgm:spPr/>
    </dgm:pt>
    <dgm:pt modelId="{38A7166C-1053-4D2F-AE6A-0922546F26D1}" type="pres">
      <dgm:prSet presAssocID="{56372D48-0996-439C-ADBE-6A7E5DE328E3}" presName="bgRect" presStyleLbl="bgShp" presStyleIdx="2" presStyleCnt="3"/>
      <dgm:spPr/>
    </dgm:pt>
    <dgm:pt modelId="{6597EEB2-EC63-49C3-8DBA-F34A4E34F735}" type="pres">
      <dgm:prSet presAssocID="{56372D48-0996-439C-ADBE-6A7E5DE328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B66245E3-AAF9-4926-84F2-D6722F8AC666}" type="pres">
      <dgm:prSet presAssocID="{56372D48-0996-439C-ADBE-6A7E5DE328E3}" presName="spaceRect" presStyleCnt="0"/>
      <dgm:spPr/>
    </dgm:pt>
    <dgm:pt modelId="{1BE5C670-17AF-4AC2-8911-2712C0A8A8B9}" type="pres">
      <dgm:prSet presAssocID="{56372D48-0996-439C-ADBE-6A7E5DE328E3}" presName="parTx" presStyleLbl="revTx" presStyleIdx="2" presStyleCnt="3">
        <dgm:presLayoutVars>
          <dgm:chMax val="0"/>
          <dgm:chPref val="0"/>
        </dgm:presLayoutVars>
      </dgm:prSet>
      <dgm:spPr/>
    </dgm:pt>
  </dgm:ptLst>
  <dgm:cxnLst>
    <dgm:cxn modelId="{397FA806-7C69-4968-9410-D14ED1DF17FE}" srcId="{87A4CC08-FB73-4F6A-A20E-09C723744B41}" destId="{DB93CE60-EC4B-46E3-A635-220ABBA2FC53}" srcOrd="0" destOrd="0" parTransId="{D1B4F45A-E4B9-4D9C-952F-F6BAF4E61471}" sibTransId="{E3780FEB-4624-4564-8B48-E51D3129E8FA}"/>
    <dgm:cxn modelId="{005F6F10-23B5-46F2-8EF9-5AF3CE154D53}" type="presOf" srcId="{00454830-39AB-4746-BDE3-7FACC3D840C4}" destId="{29776E57-4464-4BA0-8EF3-0B315C95C1F0}" srcOrd="0" destOrd="0" presId="urn:microsoft.com/office/officeart/2018/2/layout/IconVerticalSolidList"/>
    <dgm:cxn modelId="{72C3001F-D729-4031-AAFF-5597A4AD922C}" srcId="{87A4CC08-FB73-4F6A-A20E-09C723744B41}" destId="{00454830-39AB-4746-BDE3-7FACC3D840C4}" srcOrd="1" destOrd="0" parTransId="{57C087B5-EF09-4B70-AC0A-078371DDD0CD}" sibTransId="{8BDF6BEF-3E4C-4FD6-9F0F-5A100A0763D9}"/>
    <dgm:cxn modelId="{8B299628-525D-42C1-8C41-F3B4D8C73F39}" type="presOf" srcId="{DB93CE60-EC4B-46E3-A635-220ABBA2FC53}" destId="{F04CFF76-068D-4C7A-A4D9-B04C67FBD57B}" srcOrd="0" destOrd="0" presId="urn:microsoft.com/office/officeart/2018/2/layout/IconVerticalSolidList"/>
    <dgm:cxn modelId="{9642C34B-519B-4B25-B83B-465A932B9465}" type="presOf" srcId="{56372D48-0996-439C-ADBE-6A7E5DE328E3}" destId="{1BE5C670-17AF-4AC2-8911-2712C0A8A8B9}" srcOrd="0" destOrd="0" presId="urn:microsoft.com/office/officeart/2018/2/layout/IconVerticalSolidList"/>
    <dgm:cxn modelId="{306E9E98-E73F-45D7-AA20-EEB6ABD5B620}" type="presOf" srcId="{87A4CC08-FB73-4F6A-A20E-09C723744B41}" destId="{92C627BF-A86A-47B6-9FE3-8449F8D1BD80}" srcOrd="0" destOrd="0" presId="urn:microsoft.com/office/officeart/2018/2/layout/IconVerticalSolidList"/>
    <dgm:cxn modelId="{36A5B2A5-A3E4-467F-A2A3-33612BBFFADF}" srcId="{87A4CC08-FB73-4F6A-A20E-09C723744B41}" destId="{56372D48-0996-439C-ADBE-6A7E5DE328E3}" srcOrd="2" destOrd="0" parTransId="{A4A365B3-2908-42BD-9AF9-DCAD957DEB6F}" sibTransId="{0C19E0D0-BC4E-4897-B2D3-A1A48224A872}"/>
    <dgm:cxn modelId="{0E2BC365-E732-4E80-A513-BFFB200A1214}" type="presParOf" srcId="{92C627BF-A86A-47B6-9FE3-8449F8D1BD80}" destId="{B9CF04B6-181C-4E5D-915B-790D7D46E778}" srcOrd="0" destOrd="0" presId="urn:microsoft.com/office/officeart/2018/2/layout/IconVerticalSolidList"/>
    <dgm:cxn modelId="{0A234299-416D-4865-8C15-24836CF62BE9}" type="presParOf" srcId="{B9CF04B6-181C-4E5D-915B-790D7D46E778}" destId="{944207ED-279B-4D27-9064-153F3CC07F57}" srcOrd="0" destOrd="0" presId="urn:microsoft.com/office/officeart/2018/2/layout/IconVerticalSolidList"/>
    <dgm:cxn modelId="{85B03FE0-F989-453F-815E-2B4186B7BEA4}" type="presParOf" srcId="{B9CF04B6-181C-4E5D-915B-790D7D46E778}" destId="{7DA1A0E9-4D23-4A90-8DDE-A362B31AD1A7}" srcOrd="1" destOrd="0" presId="urn:microsoft.com/office/officeart/2018/2/layout/IconVerticalSolidList"/>
    <dgm:cxn modelId="{66D087EF-ED52-4B71-B70A-65A570AAF8FB}" type="presParOf" srcId="{B9CF04B6-181C-4E5D-915B-790D7D46E778}" destId="{A2A01399-E8B2-432F-9061-E7F21B389EFE}" srcOrd="2" destOrd="0" presId="urn:microsoft.com/office/officeart/2018/2/layout/IconVerticalSolidList"/>
    <dgm:cxn modelId="{F8CD9093-7BB1-4788-87B8-AC5CD6ED2EBC}" type="presParOf" srcId="{B9CF04B6-181C-4E5D-915B-790D7D46E778}" destId="{F04CFF76-068D-4C7A-A4D9-B04C67FBD57B}" srcOrd="3" destOrd="0" presId="urn:microsoft.com/office/officeart/2018/2/layout/IconVerticalSolidList"/>
    <dgm:cxn modelId="{FC8CC3AF-1A8A-4EB7-BA81-C66E0429A9AF}" type="presParOf" srcId="{92C627BF-A86A-47B6-9FE3-8449F8D1BD80}" destId="{8E266D75-581B-4C91-8FB3-23C1B29F9891}" srcOrd="1" destOrd="0" presId="urn:microsoft.com/office/officeart/2018/2/layout/IconVerticalSolidList"/>
    <dgm:cxn modelId="{97A43E8D-0777-4BB3-B0B6-77E3FA9D7C2C}" type="presParOf" srcId="{92C627BF-A86A-47B6-9FE3-8449F8D1BD80}" destId="{16A7A9D9-AC30-447B-90A3-1AA4DE7F0DA7}" srcOrd="2" destOrd="0" presId="urn:microsoft.com/office/officeart/2018/2/layout/IconVerticalSolidList"/>
    <dgm:cxn modelId="{5DEC8BBB-726C-4B38-B3B8-7DA8911489E8}" type="presParOf" srcId="{16A7A9D9-AC30-447B-90A3-1AA4DE7F0DA7}" destId="{22C080EF-37AE-449D-A646-32DAFA813235}" srcOrd="0" destOrd="0" presId="urn:microsoft.com/office/officeart/2018/2/layout/IconVerticalSolidList"/>
    <dgm:cxn modelId="{24E52688-7CEB-4C94-AC5C-A81624458159}" type="presParOf" srcId="{16A7A9D9-AC30-447B-90A3-1AA4DE7F0DA7}" destId="{0FCDA932-8409-4BFA-AC69-2553F3DCD212}" srcOrd="1" destOrd="0" presId="urn:microsoft.com/office/officeart/2018/2/layout/IconVerticalSolidList"/>
    <dgm:cxn modelId="{22C55559-F916-43E6-8B64-013701171519}" type="presParOf" srcId="{16A7A9D9-AC30-447B-90A3-1AA4DE7F0DA7}" destId="{F07975DB-AC2F-426B-9A52-DFB03DAB5C48}" srcOrd="2" destOrd="0" presId="urn:microsoft.com/office/officeart/2018/2/layout/IconVerticalSolidList"/>
    <dgm:cxn modelId="{ED0D1439-AB8D-41B7-AA60-1707BD9978CF}" type="presParOf" srcId="{16A7A9D9-AC30-447B-90A3-1AA4DE7F0DA7}" destId="{29776E57-4464-4BA0-8EF3-0B315C95C1F0}" srcOrd="3" destOrd="0" presId="urn:microsoft.com/office/officeart/2018/2/layout/IconVerticalSolidList"/>
    <dgm:cxn modelId="{09BD8402-D08B-4DF5-BDAD-8DC7C0107B23}" type="presParOf" srcId="{92C627BF-A86A-47B6-9FE3-8449F8D1BD80}" destId="{ED6DD409-1024-4947-B02C-2CEDF159DEA4}" srcOrd="3" destOrd="0" presId="urn:microsoft.com/office/officeart/2018/2/layout/IconVerticalSolidList"/>
    <dgm:cxn modelId="{53526A9A-C569-4B59-8F69-A192F7E77D13}" type="presParOf" srcId="{92C627BF-A86A-47B6-9FE3-8449F8D1BD80}" destId="{48483448-82B7-44C0-90A4-71E8E8FA8CC6}" srcOrd="4" destOrd="0" presId="urn:microsoft.com/office/officeart/2018/2/layout/IconVerticalSolidList"/>
    <dgm:cxn modelId="{BD88694F-DFC3-4182-95FB-4E614EC415D7}" type="presParOf" srcId="{48483448-82B7-44C0-90A4-71E8E8FA8CC6}" destId="{38A7166C-1053-4D2F-AE6A-0922546F26D1}" srcOrd="0" destOrd="0" presId="urn:microsoft.com/office/officeart/2018/2/layout/IconVerticalSolidList"/>
    <dgm:cxn modelId="{B01317B2-1326-4B2A-B581-40266CB2A124}" type="presParOf" srcId="{48483448-82B7-44C0-90A4-71E8E8FA8CC6}" destId="{6597EEB2-EC63-49C3-8DBA-F34A4E34F735}" srcOrd="1" destOrd="0" presId="urn:microsoft.com/office/officeart/2018/2/layout/IconVerticalSolidList"/>
    <dgm:cxn modelId="{C0186505-DCB9-4A00-81BA-F4848DFE189E}" type="presParOf" srcId="{48483448-82B7-44C0-90A4-71E8E8FA8CC6}" destId="{B66245E3-AAF9-4926-84F2-D6722F8AC666}" srcOrd="2" destOrd="0" presId="urn:microsoft.com/office/officeart/2018/2/layout/IconVerticalSolidList"/>
    <dgm:cxn modelId="{412CFC18-0C81-444A-921E-707B00B50C51}" type="presParOf" srcId="{48483448-82B7-44C0-90A4-71E8E8FA8CC6}" destId="{1BE5C670-17AF-4AC2-8911-2712C0A8A8B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B2134A-B207-40FA-BAF7-920339B98727}"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16E64843-E1AB-47CF-8CC1-598413049F41}">
      <dgm:prSet/>
      <dgm:spPr/>
      <dgm:t>
        <a:bodyPr/>
        <a:lstStyle/>
        <a:p>
          <a:r>
            <a:rPr lang="en-US"/>
            <a:t>We will promote these sessions in school time and will plan to do a tester session in PE lessons.</a:t>
          </a:r>
        </a:p>
      </dgm:t>
    </dgm:pt>
    <dgm:pt modelId="{8E15E933-4006-4311-8D9F-76DB1D7F9061}" type="parTrans" cxnId="{C17E7165-3580-4F40-8AAC-4E2C1E2A6049}">
      <dgm:prSet/>
      <dgm:spPr/>
      <dgm:t>
        <a:bodyPr/>
        <a:lstStyle/>
        <a:p>
          <a:endParaRPr lang="en-US"/>
        </a:p>
      </dgm:t>
    </dgm:pt>
    <dgm:pt modelId="{60E8BE7D-2227-4091-B86E-62359A7050A8}" type="sibTrans" cxnId="{C17E7165-3580-4F40-8AAC-4E2C1E2A6049}">
      <dgm:prSet/>
      <dgm:spPr/>
      <dgm:t>
        <a:bodyPr/>
        <a:lstStyle/>
        <a:p>
          <a:endParaRPr lang="en-US"/>
        </a:p>
      </dgm:t>
    </dgm:pt>
    <dgm:pt modelId="{9EB64064-C863-4FBC-BF4A-5975273C51D2}">
      <dgm:prSet/>
      <dgm:spPr/>
      <dgm:t>
        <a:bodyPr/>
        <a:lstStyle/>
        <a:p>
          <a:r>
            <a:rPr lang="en-US"/>
            <a:t>This will allow us to build a relationship with the school to be able to run this event from their facility.</a:t>
          </a:r>
        </a:p>
      </dgm:t>
    </dgm:pt>
    <dgm:pt modelId="{DDF291A2-FED0-4320-BCEE-AAB3E81FA8F9}" type="parTrans" cxnId="{059E5454-A10D-4163-8E71-A1DE18D3850E}">
      <dgm:prSet/>
      <dgm:spPr/>
      <dgm:t>
        <a:bodyPr/>
        <a:lstStyle/>
        <a:p>
          <a:endParaRPr lang="en-US"/>
        </a:p>
      </dgm:t>
    </dgm:pt>
    <dgm:pt modelId="{5465ECAA-3465-4226-9870-4E09F6965481}" type="sibTrans" cxnId="{059E5454-A10D-4163-8E71-A1DE18D3850E}">
      <dgm:prSet/>
      <dgm:spPr/>
      <dgm:t>
        <a:bodyPr/>
        <a:lstStyle/>
        <a:p>
          <a:endParaRPr lang="en-US"/>
        </a:p>
      </dgm:t>
    </dgm:pt>
    <dgm:pt modelId="{3913D377-D1B1-4570-A445-1833DB071DDF}">
      <dgm:prSet/>
      <dgm:spPr/>
      <dgm:t>
        <a:bodyPr/>
        <a:lstStyle/>
        <a:p>
          <a:r>
            <a:rPr lang="en-US"/>
            <a:t>Our plan is to have as many kids from the school as possible attending the sessions. </a:t>
          </a:r>
        </a:p>
      </dgm:t>
    </dgm:pt>
    <dgm:pt modelId="{BC12C889-DBAA-4603-A462-D7A434431D29}" type="parTrans" cxnId="{D2ECC390-CC3C-4B33-A278-95343DD775A0}">
      <dgm:prSet/>
      <dgm:spPr/>
      <dgm:t>
        <a:bodyPr/>
        <a:lstStyle/>
        <a:p>
          <a:endParaRPr lang="en-US"/>
        </a:p>
      </dgm:t>
    </dgm:pt>
    <dgm:pt modelId="{047B0FB7-6D20-48DF-BA94-F5E71B1DCE62}" type="sibTrans" cxnId="{D2ECC390-CC3C-4B33-A278-95343DD775A0}">
      <dgm:prSet/>
      <dgm:spPr/>
      <dgm:t>
        <a:bodyPr/>
        <a:lstStyle/>
        <a:p>
          <a:endParaRPr lang="en-US"/>
        </a:p>
      </dgm:t>
    </dgm:pt>
    <dgm:pt modelId="{963CCF79-EAF8-4625-BB59-BF5F82AB0169}">
      <dgm:prSet/>
      <dgm:spPr/>
      <dgm:t>
        <a:bodyPr/>
        <a:lstStyle/>
        <a:p>
          <a:r>
            <a:rPr lang="en-US"/>
            <a:t>We will also have flyers across many local businesses to promote the idea, while also going into local girl's clubs in other sports such as football and rugby team. </a:t>
          </a:r>
        </a:p>
      </dgm:t>
    </dgm:pt>
    <dgm:pt modelId="{82E81982-4612-4DDB-9813-4CF909DABC32}" type="parTrans" cxnId="{11B72A3E-410D-4083-9579-CCC4C570AB6A}">
      <dgm:prSet/>
      <dgm:spPr/>
      <dgm:t>
        <a:bodyPr/>
        <a:lstStyle/>
        <a:p>
          <a:endParaRPr lang="en-US"/>
        </a:p>
      </dgm:t>
    </dgm:pt>
    <dgm:pt modelId="{5EA237F4-7681-4B8B-9E3F-D80BD5D3A3B8}" type="sibTrans" cxnId="{11B72A3E-410D-4083-9579-CCC4C570AB6A}">
      <dgm:prSet/>
      <dgm:spPr/>
      <dgm:t>
        <a:bodyPr/>
        <a:lstStyle/>
        <a:p>
          <a:endParaRPr lang="en-US"/>
        </a:p>
      </dgm:t>
    </dgm:pt>
    <dgm:pt modelId="{615E39DD-EB5F-4F96-88B6-01E50A3AF842}" type="pres">
      <dgm:prSet presAssocID="{01B2134A-B207-40FA-BAF7-920339B98727}" presName="diagram" presStyleCnt="0">
        <dgm:presLayoutVars>
          <dgm:dir/>
          <dgm:resizeHandles val="exact"/>
        </dgm:presLayoutVars>
      </dgm:prSet>
      <dgm:spPr/>
    </dgm:pt>
    <dgm:pt modelId="{C74A2D1E-94AC-4168-BF7C-A486E630AED9}" type="pres">
      <dgm:prSet presAssocID="{16E64843-E1AB-47CF-8CC1-598413049F41}" presName="node" presStyleLbl="node1" presStyleIdx="0" presStyleCnt="4">
        <dgm:presLayoutVars>
          <dgm:bulletEnabled val="1"/>
        </dgm:presLayoutVars>
      </dgm:prSet>
      <dgm:spPr/>
    </dgm:pt>
    <dgm:pt modelId="{9B6B914E-F5E7-461E-9937-F28C121B6FD2}" type="pres">
      <dgm:prSet presAssocID="{60E8BE7D-2227-4091-B86E-62359A7050A8}" presName="sibTrans" presStyleCnt="0"/>
      <dgm:spPr/>
    </dgm:pt>
    <dgm:pt modelId="{373770D3-8ADF-4A97-A100-D7A4D6E0B328}" type="pres">
      <dgm:prSet presAssocID="{9EB64064-C863-4FBC-BF4A-5975273C51D2}" presName="node" presStyleLbl="node1" presStyleIdx="1" presStyleCnt="4">
        <dgm:presLayoutVars>
          <dgm:bulletEnabled val="1"/>
        </dgm:presLayoutVars>
      </dgm:prSet>
      <dgm:spPr/>
    </dgm:pt>
    <dgm:pt modelId="{6225710E-DAAF-4714-A4B9-7A99DBA5AB44}" type="pres">
      <dgm:prSet presAssocID="{5465ECAA-3465-4226-9870-4E09F6965481}" presName="sibTrans" presStyleCnt="0"/>
      <dgm:spPr/>
    </dgm:pt>
    <dgm:pt modelId="{922E3024-9C85-4DF6-BE7B-EEA4FB57B57C}" type="pres">
      <dgm:prSet presAssocID="{3913D377-D1B1-4570-A445-1833DB071DDF}" presName="node" presStyleLbl="node1" presStyleIdx="2" presStyleCnt="4">
        <dgm:presLayoutVars>
          <dgm:bulletEnabled val="1"/>
        </dgm:presLayoutVars>
      </dgm:prSet>
      <dgm:spPr/>
    </dgm:pt>
    <dgm:pt modelId="{B827AEEB-DA47-45B0-8610-9F8310A87662}" type="pres">
      <dgm:prSet presAssocID="{047B0FB7-6D20-48DF-BA94-F5E71B1DCE62}" presName="sibTrans" presStyleCnt="0"/>
      <dgm:spPr/>
    </dgm:pt>
    <dgm:pt modelId="{2BF3CF76-E13C-4CFE-9695-E58BE92F853C}" type="pres">
      <dgm:prSet presAssocID="{963CCF79-EAF8-4625-BB59-BF5F82AB0169}" presName="node" presStyleLbl="node1" presStyleIdx="3" presStyleCnt="4">
        <dgm:presLayoutVars>
          <dgm:bulletEnabled val="1"/>
        </dgm:presLayoutVars>
      </dgm:prSet>
      <dgm:spPr/>
    </dgm:pt>
  </dgm:ptLst>
  <dgm:cxnLst>
    <dgm:cxn modelId="{697C5C20-6000-45A9-A9E4-ACC4ADA3B75F}" type="presOf" srcId="{16E64843-E1AB-47CF-8CC1-598413049F41}" destId="{C74A2D1E-94AC-4168-BF7C-A486E630AED9}" srcOrd="0" destOrd="0" presId="urn:microsoft.com/office/officeart/2005/8/layout/default"/>
    <dgm:cxn modelId="{35D04222-3ACF-48A0-B3AC-4CCC8D8AB5A6}" type="presOf" srcId="{9EB64064-C863-4FBC-BF4A-5975273C51D2}" destId="{373770D3-8ADF-4A97-A100-D7A4D6E0B328}" srcOrd="0" destOrd="0" presId="urn:microsoft.com/office/officeart/2005/8/layout/default"/>
    <dgm:cxn modelId="{11B72A3E-410D-4083-9579-CCC4C570AB6A}" srcId="{01B2134A-B207-40FA-BAF7-920339B98727}" destId="{963CCF79-EAF8-4625-BB59-BF5F82AB0169}" srcOrd="3" destOrd="0" parTransId="{82E81982-4612-4DDB-9813-4CF909DABC32}" sibTransId="{5EA237F4-7681-4B8B-9E3F-D80BD5D3A3B8}"/>
    <dgm:cxn modelId="{C17E7165-3580-4F40-8AAC-4E2C1E2A6049}" srcId="{01B2134A-B207-40FA-BAF7-920339B98727}" destId="{16E64843-E1AB-47CF-8CC1-598413049F41}" srcOrd="0" destOrd="0" parTransId="{8E15E933-4006-4311-8D9F-76DB1D7F9061}" sibTransId="{60E8BE7D-2227-4091-B86E-62359A7050A8}"/>
    <dgm:cxn modelId="{3DC0D26A-5BE9-4F69-A2E2-613C431C8FC7}" type="presOf" srcId="{01B2134A-B207-40FA-BAF7-920339B98727}" destId="{615E39DD-EB5F-4F96-88B6-01E50A3AF842}" srcOrd="0" destOrd="0" presId="urn:microsoft.com/office/officeart/2005/8/layout/default"/>
    <dgm:cxn modelId="{059E5454-A10D-4163-8E71-A1DE18D3850E}" srcId="{01B2134A-B207-40FA-BAF7-920339B98727}" destId="{9EB64064-C863-4FBC-BF4A-5975273C51D2}" srcOrd="1" destOrd="0" parTransId="{DDF291A2-FED0-4320-BCEE-AAB3E81FA8F9}" sibTransId="{5465ECAA-3465-4226-9870-4E09F6965481}"/>
    <dgm:cxn modelId="{D2ECC390-CC3C-4B33-A278-95343DD775A0}" srcId="{01B2134A-B207-40FA-BAF7-920339B98727}" destId="{3913D377-D1B1-4570-A445-1833DB071DDF}" srcOrd="2" destOrd="0" parTransId="{BC12C889-DBAA-4603-A462-D7A434431D29}" sibTransId="{047B0FB7-6D20-48DF-BA94-F5E71B1DCE62}"/>
    <dgm:cxn modelId="{2D5B40BC-D2C9-47D4-A035-EA10ECB246BF}" type="presOf" srcId="{963CCF79-EAF8-4625-BB59-BF5F82AB0169}" destId="{2BF3CF76-E13C-4CFE-9695-E58BE92F853C}" srcOrd="0" destOrd="0" presId="urn:microsoft.com/office/officeart/2005/8/layout/default"/>
    <dgm:cxn modelId="{24198FCD-4206-46D6-91AA-FF7A7DBFBFFB}" type="presOf" srcId="{3913D377-D1B1-4570-A445-1833DB071DDF}" destId="{922E3024-9C85-4DF6-BE7B-EEA4FB57B57C}" srcOrd="0" destOrd="0" presId="urn:microsoft.com/office/officeart/2005/8/layout/default"/>
    <dgm:cxn modelId="{9F42484B-2FA4-4425-8CAC-3BC44DB026CF}" type="presParOf" srcId="{615E39DD-EB5F-4F96-88B6-01E50A3AF842}" destId="{C74A2D1E-94AC-4168-BF7C-A486E630AED9}" srcOrd="0" destOrd="0" presId="urn:microsoft.com/office/officeart/2005/8/layout/default"/>
    <dgm:cxn modelId="{2045D82B-AFDF-4394-A22D-E7E055FE1E1E}" type="presParOf" srcId="{615E39DD-EB5F-4F96-88B6-01E50A3AF842}" destId="{9B6B914E-F5E7-461E-9937-F28C121B6FD2}" srcOrd="1" destOrd="0" presId="urn:microsoft.com/office/officeart/2005/8/layout/default"/>
    <dgm:cxn modelId="{E21BA749-7D33-4519-8A06-30C7BFD75B97}" type="presParOf" srcId="{615E39DD-EB5F-4F96-88B6-01E50A3AF842}" destId="{373770D3-8ADF-4A97-A100-D7A4D6E0B328}" srcOrd="2" destOrd="0" presId="urn:microsoft.com/office/officeart/2005/8/layout/default"/>
    <dgm:cxn modelId="{93E16172-71B6-4EDD-AAED-B8366001196D}" type="presParOf" srcId="{615E39DD-EB5F-4F96-88B6-01E50A3AF842}" destId="{6225710E-DAAF-4714-A4B9-7A99DBA5AB44}" srcOrd="3" destOrd="0" presId="urn:microsoft.com/office/officeart/2005/8/layout/default"/>
    <dgm:cxn modelId="{A3661FCA-3264-4647-B7B5-CDC3FADB3E57}" type="presParOf" srcId="{615E39DD-EB5F-4F96-88B6-01E50A3AF842}" destId="{922E3024-9C85-4DF6-BE7B-EEA4FB57B57C}" srcOrd="4" destOrd="0" presId="urn:microsoft.com/office/officeart/2005/8/layout/default"/>
    <dgm:cxn modelId="{9EA9929B-3B89-43EE-BE6B-5DC5D4B5E76F}" type="presParOf" srcId="{615E39DD-EB5F-4F96-88B6-01E50A3AF842}" destId="{B827AEEB-DA47-45B0-8610-9F8310A87662}" srcOrd="5" destOrd="0" presId="urn:microsoft.com/office/officeart/2005/8/layout/default"/>
    <dgm:cxn modelId="{7E1DA58F-70B5-4E9D-8F37-8EF6EFB39530}" type="presParOf" srcId="{615E39DD-EB5F-4F96-88B6-01E50A3AF842}" destId="{2BF3CF76-E13C-4CFE-9695-E58BE92F853C}"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E6D2B-18EA-4A5B-8339-388186E9623E}">
      <dsp:nvSpPr>
        <dsp:cNvPr id="0" name=""/>
        <dsp:cNvSpPr/>
      </dsp:nvSpPr>
      <dsp:spPr>
        <a:xfrm>
          <a:off x="0" y="671"/>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9F2232-7E24-47AD-8C82-CCA052F1B478}">
      <dsp:nvSpPr>
        <dsp:cNvPr id="0" name=""/>
        <dsp:cNvSpPr/>
      </dsp:nvSpPr>
      <dsp:spPr>
        <a:xfrm>
          <a:off x="475163" y="354098"/>
          <a:ext cx="863933" cy="8639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0D013B-186F-4079-9A90-9865C0178039}">
      <dsp:nvSpPr>
        <dsp:cNvPr id="0" name=""/>
        <dsp:cNvSpPr/>
      </dsp:nvSpPr>
      <dsp:spPr>
        <a:xfrm>
          <a:off x="1814259" y="671"/>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977900">
            <a:lnSpc>
              <a:spcPct val="100000"/>
            </a:lnSpc>
            <a:spcBef>
              <a:spcPct val="0"/>
            </a:spcBef>
            <a:spcAft>
              <a:spcPct val="35000"/>
            </a:spcAft>
            <a:buNone/>
          </a:pPr>
          <a:r>
            <a:rPr lang="en-US" sz="2200" b="0" kern="1200" dirty="0"/>
            <a:t>Will be a </a:t>
          </a:r>
          <a:r>
            <a:rPr lang="en-US" sz="2200" b="0" kern="1200" dirty="0">
              <a:latin typeface="Univers Condensed"/>
            </a:rPr>
            <a:t>weekly</a:t>
          </a:r>
          <a:r>
            <a:rPr lang="en-US" sz="2200" b="0" kern="1200" dirty="0"/>
            <a:t> </a:t>
          </a:r>
          <a:r>
            <a:rPr lang="en-US" sz="2200" b="0" kern="1200" dirty="0">
              <a:latin typeface="Univers Condensed"/>
            </a:rPr>
            <a:t>after school </a:t>
          </a:r>
          <a:r>
            <a:rPr lang="en-US" sz="2200" b="0" kern="1200" dirty="0"/>
            <a:t>event for 1 hour each </a:t>
          </a:r>
          <a:r>
            <a:rPr lang="en-US" sz="2200" b="0" kern="1200" dirty="0">
              <a:latin typeface="Univers Condensed"/>
            </a:rPr>
            <a:t>session. </a:t>
          </a:r>
          <a:endParaRPr lang="en-US" sz="2200" b="0" kern="1200" dirty="0"/>
        </a:p>
      </dsp:txBody>
      <dsp:txXfrm>
        <a:off x="1814259" y="671"/>
        <a:ext cx="4357688" cy="1570787"/>
      </dsp:txXfrm>
    </dsp:sp>
    <dsp:sp modelId="{861B8CAD-51D9-47D5-8473-6373A4CB3DED}">
      <dsp:nvSpPr>
        <dsp:cNvPr id="0" name=""/>
        <dsp:cNvSpPr/>
      </dsp:nvSpPr>
      <dsp:spPr>
        <a:xfrm>
          <a:off x="0" y="1964156"/>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1C957B-60B8-4662-8174-326A25E7812F}">
      <dsp:nvSpPr>
        <dsp:cNvPr id="0" name=""/>
        <dsp:cNvSpPr/>
      </dsp:nvSpPr>
      <dsp:spPr>
        <a:xfrm>
          <a:off x="475163" y="2317583"/>
          <a:ext cx="863933" cy="863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E9F7D1-95F8-4DC8-899F-9AF4DA1CD33E}">
      <dsp:nvSpPr>
        <dsp:cNvPr id="0" name=""/>
        <dsp:cNvSpPr/>
      </dsp:nvSpPr>
      <dsp:spPr>
        <a:xfrm>
          <a:off x="1814259" y="1964156"/>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977900">
            <a:lnSpc>
              <a:spcPct val="100000"/>
            </a:lnSpc>
            <a:spcBef>
              <a:spcPct val="0"/>
            </a:spcBef>
            <a:spcAft>
              <a:spcPct val="35000"/>
            </a:spcAft>
            <a:buNone/>
          </a:pPr>
          <a:r>
            <a:rPr lang="en-US" sz="2200" b="0" kern="1200" dirty="0">
              <a:latin typeface="Univers Condensed"/>
            </a:rPr>
            <a:t>Free session ( up to 16 each session)</a:t>
          </a:r>
          <a:endParaRPr lang="en-US" sz="2200" b="0" kern="1200" dirty="0"/>
        </a:p>
      </dsp:txBody>
      <dsp:txXfrm>
        <a:off x="1814259" y="1964156"/>
        <a:ext cx="4357688" cy="1570787"/>
      </dsp:txXfrm>
    </dsp:sp>
    <dsp:sp modelId="{6006865A-8007-4452-BD34-147240E3DA3A}">
      <dsp:nvSpPr>
        <dsp:cNvPr id="0" name=""/>
        <dsp:cNvSpPr/>
      </dsp:nvSpPr>
      <dsp:spPr>
        <a:xfrm>
          <a:off x="0" y="3927640"/>
          <a:ext cx="6171948" cy="157078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5F95C-4BF7-4569-A985-61A654C33E74}">
      <dsp:nvSpPr>
        <dsp:cNvPr id="0" name=""/>
        <dsp:cNvSpPr/>
      </dsp:nvSpPr>
      <dsp:spPr>
        <a:xfrm>
          <a:off x="475163" y="4281068"/>
          <a:ext cx="863933" cy="8639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E6F0D7-B572-460B-828A-5945BE9F9AFC}">
      <dsp:nvSpPr>
        <dsp:cNvPr id="0" name=""/>
        <dsp:cNvSpPr/>
      </dsp:nvSpPr>
      <dsp:spPr>
        <a:xfrm>
          <a:off x="1814259" y="3927640"/>
          <a:ext cx="4357688" cy="15707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242" tIns="166242" rIns="166242" bIns="166242" numCol="1" spcCol="1270" anchor="ctr" anchorCtr="0">
          <a:noAutofit/>
        </a:bodyPr>
        <a:lstStyle/>
        <a:p>
          <a:pPr marL="0" lvl="0" indent="0" algn="l" defTabSz="977900">
            <a:lnSpc>
              <a:spcPct val="100000"/>
            </a:lnSpc>
            <a:spcBef>
              <a:spcPct val="0"/>
            </a:spcBef>
            <a:spcAft>
              <a:spcPct val="35000"/>
            </a:spcAft>
            <a:buNone/>
          </a:pPr>
          <a:r>
            <a:rPr lang="en-US" sz="2200" b="0" kern="1200" dirty="0"/>
            <a:t>Will have experience coaches from the industry to give the kids the best opportunity to develop. </a:t>
          </a:r>
        </a:p>
      </dsp:txBody>
      <dsp:txXfrm>
        <a:off x="1814259" y="3927640"/>
        <a:ext cx="4357688" cy="15707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DF849-7EA7-4C78-9A4B-A243F4CF90DD}">
      <dsp:nvSpPr>
        <dsp:cNvPr id="0" name=""/>
        <dsp:cNvSpPr/>
      </dsp:nvSpPr>
      <dsp:spPr>
        <a:xfrm>
          <a:off x="0" y="0"/>
          <a:ext cx="3341191" cy="37401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0492" tIns="330200" rIns="260492" bIns="330200" numCol="1" spcCol="1270" anchor="t" anchorCtr="0">
          <a:noAutofit/>
        </a:bodyPr>
        <a:lstStyle/>
        <a:p>
          <a:pPr marL="0" lvl="0" indent="0" algn="l" defTabSz="711200">
            <a:lnSpc>
              <a:spcPct val="90000"/>
            </a:lnSpc>
            <a:spcBef>
              <a:spcPct val="0"/>
            </a:spcBef>
            <a:spcAft>
              <a:spcPct val="35000"/>
            </a:spcAft>
            <a:buNone/>
          </a:pPr>
          <a:r>
            <a:rPr lang="en-US" sz="1600" kern="1200"/>
            <a:t>The sessions will have a main goal for every session.</a:t>
          </a:r>
        </a:p>
      </dsp:txBody>
      <dsp:txXfrm>
        <a:off x="0" y="1421257"/>
        <a:ext cx="3341191" cy="2244090"/>
      </dsp:txXfrm>
    </dsp:sp>
    <dsp:sp modelId="{2F6725A0-D592-475E-A343-CAC7346E21AC}">
      <dsp:nvSpPr>
        <dsp:cNvPr id="0" name=""/>
        <dsp:cNvSpPr/>
      </dsp:nvSpPr>
      <dsp:spPr>
        <a:xfrm>
          <a:off x="1109573" y="374014"/>
          <a:ext cx="1122045" cy="112204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479" tIns="12700" rIns="87479" bIns="12700" numCol="1" spcCol="1270" anchor="ctr" anchorCtr="0">
          <a:noAutofit/>
        </a:bodyPr>
        <a:lstStyle/>
        <a:p>
          <a:pPr marL="0" lvl="0" indent="0" algn="ctr" defTabSz="2133600">
            <a:lnSpc>
              <a:spcPct val="90000"/>
            </a:lnSpc>
            <a:spcBef>
              <a:spcPct val="0"/>
            </a:spcBef>
            <a:spcAft>
              <a:spcPct val="35000"/>
            </a:spcAft>
            <a:buNone/>
          </a:pPr>
          <a:endParaRPr lang="en-US" sz="4800" kern="1200"/>
        </a:p>
      </dsp:txBody>
      <dsp:txXfrm>
        <a:off x="1273893" y="538334"/>
        <a:ext cx="793405" cy="793405"/>
      </dsp:txXfrm>
    </dsp:sp>
    <dsp:sp modelId="{39E1349F-3F91-4BAF-9A10-A637A5E7693B}">
      <dsp:nvSpPr>
        <dsp:cNvPr id="0" name=""/>
        <dsp:cNvSpPr/>
      </dsp:nvSpPr>
      <dsp:spPr>
        <a:xfrm>
          <a:off x="0" y="3740078"/>
          <a:ext cx="334119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7FBE32-F3CE-4B24-8E56-8673CD4B94C2}">
      <dsp:nvSpPr>
        <dsp:cNvPr id="0" name=""/>
        <dsp:cNvSpPr/>
      </dsp:nvSpPr>
      <dsp:spPr>
        <a:xfrm>
          <a:off x="3675310" y="0"/>
          <a:ext cx="3341191" cy="37401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0492" tIns="330200" rIns="260492" bIns="330200" numCol="1" spcCol="1270" anchor="t" anchorCtr="0">
          <a:noAutofit/>
        </a:bodyPr>
        <a:lstStyle/>
        <a:p>
          <a:pPr marL="0" lvl="0" indent="0" algn="l" defTabSz="711200">
            <a:lnSpc>
              <a:spcPct val="90000"/>
            </a:lnSpc>
            <a:spcBef>
              <a:spcPct val="0"/>
            </a:spcBef>
            <a:spcAft>
              <a:spcPct val="35000"/>
            </a:spcAft>
            <a:buNone/>
          </a:pPr>
          <a:r>
            <a:rPr lang="en-US" sz="1600" kern="1200"/>
            <a:t>Each week will be working on a new skill such as javelin, sprints, long/high jump and shotput leading towards an inhouse version of the heptathlon. </a:t>
          </a:r>
        </a:p>
      </dsp:txBody>
      <dsp:txXfrm>
        <a:off x="3675310" y="1421257"/>
        <a:ext cx="3341191" cy="2244090"/>
      </dsp:txXfrm>
    </dsp:sp>
    <dsp:sp modelId="{0108118D-4BE0-4B95-BED9-06ED01ADFAFE}">
      <dsp:nvSpPr>
        <dsp:cNvPr id="0" name=""/>
        <dsp:cNvSpPr/>
      </dsp:nvSpPr>
      <dsp:spPr>
        <a:xfrm>
          <a:off x="4784883" y="374014"/>
          <a:ext cx="1122045" cy="112204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479" tIns="12700" rIns="87479" bIns="12700" numCol="1" spcCol="1270" anchor="ctr" anchorCtr="0">
          <a:noAutofit/>
        </a:bodyPr>
        <a:lstStyle/>
        <a:p>
          <a:pPr marL="0" lvl="0" indent="0" algn="ctr" defTabSz="2133600">
            <a:lnSpc>
              <a:spcPct val="90000"/>
            </a:lnSpc>
            <a:spcBef>
              <a:spcPct val="0"/>
            </a:spcBef>
            <a:spcAft>
              <a:spcPct val="35000"/>
            </a:spcAft>
            <a:buNone/>
          </a:pPr>
          <a:endParaRPr lang="en-US" sz="4800" kern="1200"/>
        </a:p>
      </dsp:txBody>
      <dsp:txXfrm>
        <a:off x="4949203" y="538334"/>
        <a:ext cx="793405" cy="793405"/>
      </dsp:txXfrm>
    </dsp:sp>
    <dsp:sp modelId="{66EE4970-F887-4A3A-A93E-B9C47C761004}">
      <dsp:nvSpPr>
        <dsp:cNvPr id="0" name=""/>
        <dsp:cNvSpPr/>
      </dsp:nvSpPr>
      <dsp:spPr>
        <a:xfrm>
          <a:off x="3675310" y="3740078"/>
          <a:ext cx="334119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3D0BF3-8B0B-4419-99D7-50B2F48F23AD}">
      <dsp:nvSpPr>
        <dsp:cNvPr id="0" name=""/>
        <dsp:cNvSpPr/>
      </dsp:nvSpPr>
      <dsp:spPr>
        <a:xfrm>
          <a:off x="7350620" y="0"/>
          <a:ext cx="3341191" cy="37401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0492" tIns="330200" rIns="260492" bIns="330200" numCol="1" spcCol="1270" anchor="t" anchorCtr="0">
          <a:noAutofit/>
        </a:bodyPr>
        <a:lstStyle/>
        <a:p>
          <a:pPr marL="0" lvl="0" indent="0" algn="l" defTabSz="711200">
            <a:lnSpc>
              <a:spcPct val="90000"/>
            </a:lnSpc>
            <a:spcBef>
              <a:spcPct val="0"/>
            </a:spcBef>
            <a:spcAft>
              <a:spcPct val="35000"/>
            </a:spcAft>
            <a:buNone/>
          </a:pPr>
          <a:r>
            <a:rPr lang="en-US" sz="1600" kern="1200"/>
            <a:t>Over time, we will look to have the participants being confident enough to take part in local competitions and further, with the main aim of keeping as main people involved in athletics as possible. </a:t>
          </a:r>
        </a:p>
      </dsp:txBody>
      <dsp:txXfrm>
        <a:off x="7350620" y="1421257"/>
        <a:ext cx="3341191" cy="2244090"/>
      </dsp:txXfrm>
    </dsp:sp>
    <dsp:sp modelId="{E02C2B94-CA07-4048-BCF4-71D7F7F13213}">
      <dsp:nvSpPr>
        <dsp:cNvPr id="0" name=""/>
        <dsp:cNvSpPr/>
      </dsp:nvSpPr>
      <dsp:spPr>
        <a:xfrm>
          <a:off x="8460193" y="374014"/>
          <a:ext cx="1122045" cy="112204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479" tIns="12700" rIns="87479" bIns="12700" numCol="1" spcCol="1270" anchor="ctr" anchorCtr="0">
          <a:noAutofit/>
        </a:bodyPr>
        <a:lstStyle/>
        <a:p>
          <a:pPr marL="0" lvl="0" indent="0" algn="ctr" defTabSz="2133600">
            <a:lnSpc>
              <a:spcPct val="90000"/>
            </a:lnSpc>
            <a:spcBef>
              <a:spcPct val="0"/>
            </a:spcBef>
            <a:spcAft>
              <a:spcPct val="35000"/>
            </a:spcAft>
            <a:buNone/>
          </a:pPr>
          <a:endParaRPr lang="en-US" sz="4800" kern="1200"/>
        </a:p>
      </dsp:txBody>
      <dsp:txXfrm>
        <a:off x="8624513" y="538334"/>
        <a:ext cx="793405" cy="793405"/>
      </dsp:txXfrm>
    </dsp:sp>
    <dsp:sp modelId="{516D5FCE-FE0B-4FE2-B0FC-BFCC3ED2FC54}">
      <dsp:nvSpPr>
        <dsp:cNvPr id="0" name=""/>
        <dsp:cNvSpPr/>
      </dsp:nvSpPr>
      <dsp:spPr>
        <a:xfrm>
          <a:off x="7350620" y="3740078"/>
          <a:ext cx="3341191"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207ED-279B-4D27-9064-153F3CC07F57}">
      <dsp:nvSpPr>
        <dsp:cNvPr id="0" name=""/>
        <dsp:cNvSpPr/>
      </dsp:nvSpPr>
      <dsp:spPr>
        <a:xfrm>
          <a:off x="0" y="660"/>
          <a:ext cx="5676900" cy="1545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A1A0E9-4D23-4A90-8DDE-A362B31AD1A7}">
      <dsp:nvSpPr>
        <dsp:cNvPr id="0" name=""/>
        <dsp:cNvSpPr/>
      </dsp:nvSpPr>
      <dsp:spPr>
        <a:xfrm>
          <a:off x="467481" y="348374"/>
          <a:ext cx="849966" cy="8499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4CFF76-068D-4C7A-A4D9-B04C67FBD57B}">
      <dsp:nvSpPr>
        <dsp:cNvPr id="0" name=""/>
        <dsp:cNvSpPr/>
      </dsp:nvSpPr>
      <dsp:spPr>
        <a:xfrm>
          <a:off x="1784930" y="660"/>
          <a:ext cx="3891969" cy="1545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54" tIns="163554" rIns="163554" bIns="163554" numCol="1" spcCol="1270" anchor="ctr" anchorCtr="0">
          <a:noAutofit/>
        </a:bodyPr>
        <a:lstStyle/>
        <a:p>
          <a:pPr marL="0" lvl="0" indent="0" algn="l" defTabSz="755650">
            <a:lnSpc>
              <a:spcPct val="100000"/>
            </a:lnSpc>
            <a:spcBef>
              <a:spcPct val="0"/>
            </a:spcBef>
            <a:spcAft>
              <a:spcPct val="35000"/>
            </a:spcAft>
            <a:buNone/>
          </a:pPr>
          <a:r>
            <a:rPr lang="en-US" sz="1700" kern="1200"/>
            <a:t>For this session to run successfully we are looking to build a partnership with Bae Baglan to have </a:t>
          </a:r>
          <a:r>
            <a:rPr lang="en-GB" sz="1700" kern="1200"/>
            <a:t>facility</a:t>
          </a:r>
          <a:r>
            <a:rPr lang="en-US" sz="1700" kern="1200"/>
            <a:t> for free.</a:t>
          </a:r>
        </a:p>
      </dsp:txBody>
      <dsp:txXfrm>
        <a:off x="1784930" y="660"/>
        <a:ext cx="3891969" cy="1545394"/>
      </dsp:txXfrm>
    </dsp:sp>
    <dsp:sp modelId="{22C080EF-37AE-449D-A646-32DAFA813235}">
      <dsp:nvSpPr>
        <dsp:cNvPr id="0" name=""/>
        <dsp:cNvSpPr/>
      </dsp:nvSpPr>
      <dsp:spPr>
        <a:xfrm>
          <a:off x="0" y="1932402"/>
          <a:ext cx="5676900" cy="1545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CDA932-8409-4BFA-AC69-2553F3DCD212}">
      <dsp:nvSpPr>
        <dsp:cNvPr id="0" name=""/>
        <dsp:cNvSpPr/>
      </dsp:nvSpPr>
      <dsp:spPr>
        <a:xfrm>
          <a:off x="467481" y="2280116"/>
          <a:ext cx="849966" cy="8499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776E57-4464-4BA0-8EF3-0B315C95C1F0}">
      <dsp:nvSpPr>
        <dsp:cNvPr id="0" name=""/>
        <dsp:cNvSpPr/>
      </dsp:nvSpPr>
      <dsp:spPr>
        <a:xfrm>
          <a:off x="1784930" y="1932402"/>
          <a:ext cx="3891969" cy="1545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54" tIns="163554" rIns="163554" bIns="163554" numCol="1" spcCol="1270" anchor="ctr" anchorCtr="0">
          <a:noAutofit/>
        </a:bodyPr>
        <a:lstStyle/>
        <a:p>
          <a:pPr marL="0" lvl="0" indent="0" algn="l" defTabSz="755650">
            <a:lnSpc>
              <a:spcPct val="100000"/>
            </a:lnSpc>
            <a:spcBef>
              <a:spcPct val="0"/>
            </a:spcBef>
            <a:spcAft>
              <a:spcPct val="35000"/>
            </a:spcAft>
            <a:buNone/>
          </a:pPr>
          <a:r>
            <a:rPr lang="en-US" sz="1700" kern="1200"/>
            <a:t>Costs for this session will include a professional athletics coach and equipment such as javelins, shot puts etc. </a:t>
          </a:r>
        </a:p>
      </dsp:txBody>
      <dsp:txXfrm>
        <a:off x="1784930" y="1932402"/>
        <a:ext cx="3891969" cy="1545394"/>
      </dsp:txXfrm>
    </dsp:sp>
    <dsp:sp modelId="{38A7166C-1053-4D2F-AE6A-0922546F26D1}">
      <dsp:nvSpPr>
        <dsp:cNvPr id="0" name=""/>
        <dsp:cNvSpPr/>
      </dsp:nvSpPr>
      <dsp:spPr>
        <a:xfrm>
          <a:off x="0" y="3864145"/>
          <a:ext cx="5676900" cy="1545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97EEB2-EC63-49C3-8DBA-F34A4E34F735}">
      <dsp:nvSpPr>
        <dsp:cNvPr id="0" name=""/>
        <dsp:cNvSpPr/>
      </dsp:nvSpPr>
      <dsp:spPr>
        <a:xfrm>
          <a:off x="467481" y="4211859"/>
          <a:ext cx="849966" cy="8499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5C670-17AF-4AC2-8911-2712C0A8A8B9}">
      <dsp:nvSpPr>
        <dsp:cNvPr id="0" name=""/>
        <dsp:cNvSpPr/>
      </dsp:nvSpPr>
      <dsp:spPr>
        <a:xfrm>
          <a:off x="1784930" y="3864145"/>
          <a:ext cx="3891969" cy="1545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54" tIns="163554" rIns="163554" bIns="163554" numCol="1" spcCol="1270" anchor="ctr" anchorCtr="0">
          <a:noAutofit/>
        </a:bodyPr>
        <a:lstStyle/>
        <a:p>
          <a:pPr marL="0" lvl="0" indent="0" algn="l" defTabSz="755650">
            <a:lnSpc>
              <a:spcPct val="100000"/>
            </a:lnSpc>
            <a:spcBef>
              <a:spcPct val="0"/>
            </a:spcBef>
            <a:spcAft>
              <a:spcPct val="35000"/>
            </a:spcAft>
            <a:buNone/>
          </a:pPr>
          <a:r>
            <a:rPr lang="en-US" sz="1700" kern="1200"/>
            <a:t>To fund this, we look to gain a grant from the be active Wales fund, which you can apply for up to £50,000 for local clubs. (Be active Wales, 2025)</a:t>
          </a:r>
        </a:p>
      </dsp:txBody>
      <dsp:txXfrm>
        <a:off x="1784930" y="3864145"/>
        <a:ext cx="3891969" cy="1545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4A2D1E-94AC-4168-BF7C-A486E630AED9}">
      <dsp:nvSpPr>
        <dsp:cNvPr id="0" name=""/>
        <dsp:cNvSpPr/>
      </dsp:nvSpPr>
      <dsp:spPr>
        <a:xfrm>
          <a:off x="341405" y="929"/>
          <a:ext cx="3578152" cy="21468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We will promote these sessions in school time and will plan to do a tester session in PE lessons.</a:t>
          </a:r>
        </a:p>
      </dsp:txBody>
      <dsp:txXfrm>
        <a:off x="341405" y="929"/>
        <a:ext cx="3578152" cy="2146891"/>
      </dsp:txXfrm>
    </dsp:sp>
    <dsp:sp modelId="{373770D3-8ADF-4A97-A100-D7A4D6E0B328}">
      <dsp:nvSpPr>
        <dsp:cNvPr id="0" name=""/>
        <dsp:cNvSpPr/>
      </dsp:nvSpPr>
      <dsp:spPr>
        <a:xfrm>
          <a:off x="4277373" y="929"/>
          <a:ext cx="3578152" cy="21468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This will allow us to build a relationship with the school to be able to run this event from their facility.</a:t>
          </a:r>
        </a:p>
      </dsp:txBody>
      <dsp:txXfrm>
        <a:off x="4277373" y="929"/>
        <a:ext cx="3578152" cy="2146891"/>
      </dsp:txXfrm>
    </dsp:sp>
    <dsp:sp modelId="{922E3024-9C85-4DF6-BE7B-EEA4FB57B57C}">
      <dsp:nvSpPr>
        <dsp:cNvPr id="0" name=""/>
        <dsp:cNvSpPr/>
      </dsp:nvSpPr>
      <dsp:spPr>
        <a:xfrm>
          <a:off x="341405" y="2505636"/>
          <a:ext cx="3578152" cy="21468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Our plan is to have as many kids from the school as possible attending the sessions. </a:t>
          </a:r>
        </a:p>
      </dsp:txBody>
      <dsp:txXfrm>
        <a:off x="341405" y="2505636"/>
        <a:ext cx="3578152" cy="2146891"/>
      </dsp:txXfrm>
    </dsp:sp>
    <dsp:sp modelId="{2BF3CF76-E13C-4CFE-9695-E58BE92F853C}">
      <dsp:nvSpPr>
        <dsp:cNvPr id="0" name=""/>
        <dsp:cNvSpPr/>
      </dsp:nvSpPr>
      <dsp:spPr>
        <a:xfrm>
          <a:off x="4277373" y="2505636"/>
          <a:ext cx="3578152" cy="214689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We will also have flyers across many local businesses to promote the idea, while also going into local girl's clubs in other sports such as football and rugby team. </a:t>
          </a:r>
        </a:p>
      </dsp:txBody>
      <dsp:txXfrm>
        <a:off x="4277373" y="2505636"/>
        <a:ext cx="3578152" cy="214689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5/9/2025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16890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5/9/2025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605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5/9/2025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39869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5/9/2025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70896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5/9/2025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5437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5/9/2025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973968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5/9/2025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91351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5/9/2025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0828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5/9/2025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95238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5/9/2025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714872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5/9/2025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1980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5/9/2025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903148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flickr.com/photos/softsurfaces/6211221322" TargetMode="External"/><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diagramLayout" Target="../diagrams/layout4.xml"/><Relationship Id="rId7" Type="http://schemas.openxmlformats.org/officeDocument/2006/relationships/image" Target="../media/image17.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 Id="rId9" Type="http://schemas.openxmlformats.org/officeDocument/2006/relationships/hyperlink" Target="https://freepngimg.com/png/23131-sports-ball-image"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welshathletics.org/en/club/search" TargetMode="External"/><Relationship Id="rId2" Type="http://schemas.openxmlformats.org/officeDocument/2006/relationships/hyperlink" Target="https://www.sport.wales/grants-and-funding/beactivewalesfund/#:~:text=The%20Be%20Active%20Wales%20Fund%20is%20a%20grant%2C,that%20promote%20equality%2C%20sustainability%20and%20innovation%20in%20spor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图片素材 : 结构体, 跟踪, 车道, 棒球场, 赛道, 竞技, 短跑, 格子呢, 棒球公园, 运动场馆, 足球专用体育场, 田径运动 ...">
            <a:extLst>
              <a:ext uri="{FF2B5EF4-FFF2-40B4-BE49-F238E27FC236}">
                <a16:creationId xmlns:a16="http://schemas.microsoft.com/office/drawing/2014/main" id="{5439E31B-C7EE-B29B-E79C-E699C2A6A5AA}"/>
              </a:ext>
            </a:extLst>
          </p:cNvPr>
          <p:cNvPicPr>
            <a:picLocks noChangeAspect="1"/>
          </p:cNvPicPr>
          <p:nvPr/>
        </p:nvPicPr>
        <p:blipFill>
          <a:blip r:embed="rId2"/>
          <a:srcRect r="9091" b="9091"/>
          <a:stretch/>
        </p:blipFill>
        <p:spPr>
          <a:xfrm>
            <a:off x="20" y="10"/>
            <a:ext cx="12191979" cy="6857990"/>
          </a:xfrm>
          <a:prstGeom prst="rect">
            <a:avLst/>
          </a:prstGeom>
          <a:ln>
            <a:noFill/>
          </a:ln>
          <a:effectLst>
            <a:softEdge rad="112500"/>
          </a:effectLst>
        </p:spPr>
      </p:pic>
      <p:sp>
        <p:nvSpPr>
          <p:cNvPr id="16" name="Rectangle 15">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p:cNvSpPr>
            <a:spLocks noGrp="1"/>
          </p:cNvSpPr>
          <p:nvPr>
            <p:ph type="ctrTitle"/>
          </p:nvPr>
        </p:nvSpPr>
        <p:spPr>
          <a:xfrm>
            <a:off x="1938639" y="225092"/>
            <a:ext cx="8659366" cy="4005454"/>
          </a:xfrm>
        </p:spPr>
        <p:txBody>
          <a:bodyPr anchor="t">
            <a:normAutofit/>
          </a:bodyPr>
          <a:lstStyle/>
          <a:p>
            <a:pPr algn="ctr"/>
            <a:r>
              <a:rPr lang="en-US" sz="7200" b="1" dirty="0"/>
              <a:t>A new Olympic based club for girls</a:t>
            </a:r>
          </a:p>
        </p:txBody>
      </p:sp>
      <p:sp>
        <p:nvSpPr>
          <p:cNvPr id="3" name="Subtitle 2"/>
          <p:cNvSpPr>
            <a:spLocks noGrp="1"/>
          </p:cNvSpPr>
          <p:nvPr>
            <p:ph type="subTitle" idx="1"/>
          </p:nvPr>
        </p:nvSpPr>
        <p:spPr>
          <a:xfrm>
            <a:off x="179316" y="5577309"/>
            <a:ext cx="5832670" cy="1129888"/>
          </a:xfrm>
        </p:spPr>
        <p:txBody>
          <a:bodyPr vert="horz" lIns="91440" tIns="45720" rIns="91440" bIns="45720" rtlCol="0" anchor="b">
            <a:normAutofit fontScale="92500"/>
          </a:bodyPr>
          <a:lstStyle/>
          <a:p>
            <a:r>
              <a:rPr lang="en-US" sz="4000" dirty="0"/>
              <a:t>Based in Ysgol Bae Baglan</a:t>
            </a:r>
            <a:r>
              <a:rPr lang="en-US" sz="2200" dirty="0"/>
              <a:t> </a:t>
            </a:r>
          </a:p>
        </p:txBody>
      </p:sp>
      <p:cxnSp>
        <p:nvCxnSpPr>
          <p:cNvPr id="18" name="Straight Connector 17">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820581-7CF1-D65D-8246-05088FF657C5}"/>
              </a:ext>
            </a:extLst>
          </p:cNvPr>
          <p:cNvSpPr>
            <a:spLocks noGrp="1"/>
          </p:cNvSpPr>
          <p:nvPr>
            <p:ph type="title"/>
          </p:nvPr>
        </p:nvSpPr>
        <p:spPr>
          <a:xfrm>
            <a:off x="4866968" y="914400"/>
            <a:ext cx="6627924" cy="1307592"/>
          </a:xfrm>
        </p:spPr>
        <p:txBody>
          <a:bodyPr>
            <a:normAutofit/>
          </a:bodyPr>
          <a:lstStyle/>
          <a:p>
            <a:r>
              <a:rPr lang="en-US" dirty="0"/>
              <a:t>Why  this idea?</a:t>
            </a:r>
          </a:p>
        </p:txBody>
      </p:sp>
      <p:pic>
        <p:nvPicPr>
          <p:cNvPr id="5" name="Picture 4" descr="A blue race track with numbers painted on it">
            <a:extLst>
              <a:ext uri="{FF2B5EF4-FFF2-40B4-BE49-F238E27FC236}">
                <a16:creationId xmlns:a16="http://schemas.microsoft.com/office/drawing/2014/main" id="{F5B708D7-639F-87DB-5708-A3623B0C14D7}"/>
              </a:ext>
            </a:extLst>
          </p:cNvPr>
          <p:cNvPicPr>
            <a:picLocks noChangeAspect="1"/>
          </p:cNvPicPr>
          <p:nvPr/>
        </p:nvPicPr>
        <p:blipFill>
          <a:blip r:embed="rId2"/>
          <a:srcRect l="37894" r="26530" b="-4"/>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62717C-E7BA-AEA6-E225-9BB6CF813290}"/>
              </a:ext>
            </a:extLst>
          </p:cNvPr>
          <p:cNvSpPr>
            <a:spLocks noGrp="1"/>
          </p:cNvSpPr>
          <p:nvPr>
            <p:ph idx="1"/>
          </p:nvPr>
        </p:nvSpPr>
        <p:spPr>
          <a:xfrm>
            <a:off x="4866968" y="2221992"/>
            <a:ext cx="6627924" cy="3739896"/>
          </a:xfrm>
        </p:spPr>
        <p:txBody>
          <a:bodyPr vert="horz" lIns="91440" tIns="45720" rIns="91440" bIns="45720" rtlCol="0" anchor="t">
            <a:normAutofit/>
          </a:bodyPr>
          <a:lstStyle/>
          <a:p>
            <a:r>
              <a:rPr lang="en-US" dirty="0"/>
              <a:t>I have chosen this idea as there are lack of athletics-based clubs in this area, with Bae Baglan providing fantastic facilities to </a:t>
            </a:r>
            <a:r>
              <a:rPr lang="en-GB" dirty="0"/>
              <a:t>accommodate</a:t>
            </a:r>
            <a:r>
              <a:rPr lang="en-US" dirty="0"/>
              <a:t> Olympic style activities. </a:t>
            </a:r>
          </a:p>
          <a:p>
            <a:r>
              <a:rPr lang="en-US" dirty="0"/>
              <a:t>According to find my club by Welsh Athletics (2025), there are only two running clubs in the local area of neath and port talbot, with none of these club providing individual's opportunities to try any other Olympic styled events other than running. </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1450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5FD47D-334C-5FE4-416E-584C8EC11437}"/>
              </a:ext>
            </a:extLst>
          </p:cNvPr>
          <p:cNvSpPr>
            <a:spLocks noGrp="1"/>
          </p:cNvSpPr>
          <p:nvPr>
            <p:ph type="title"/>
          </p:nvPr>
        </p:nvSpPr>
        <p:spPr>
          <a:xfrm>
            <a:off x="704088" y="914400"/>
            <a:ext cx="5195889" cy="1316736"/>
          </a:xfrm>
        </p:spPr>
        <p:txBody>
          <a:bodyPr>
            <a:normAutofit/>
          </a:bodyPr>
          <a:lstStyle/>
          <a:p>
            <a:r>
              <a:rPr lang="en-US"/>
              <a:t>Facts behind idea </a:t>
            </a:r>
          </a:p>
        </p:txBody>
      </p:sp>
      <p:cxnSp>
        <p:nvCxnSpPr>
          <p:cNvPr id="18" name="Straight Connector 17">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5E74A3-5328-A991-A7F4-F692E496D753}"/>
              </a:ext>
            </a:extLst>
          </p:cNvPr>
          <p:cNvSpPr>
            <a:spLocks noGrp="1"/>
          </p:cNvSpPr>
          <p:nvPr>
            <p:ph idx="1"/>
          </p:nvPr>
        </p:nvSpPr>
        <p:spPr>
          <a:xfrm>
            <a:off x="704088" y="2231136"/>
            <a:ext cx="5195889" cy="3931920"/>
          </a:xfrm>
        </p:spPr>
        <p:txBody>
          <a:bodyPr vert="horz" lIns="91440" tIns="45720" rIns="91440" bIns="45720" rtlCol="0" anchor="t">
            <a:normAutofit/>
          </a:bodyPr>
          <a:lstStyle/>
          <a:p>
            <a:pPr marL="0" indent="0">
              <a:buNone/>
            </a:pPr>
            <a:r>
              <a:rPr lang="en-US" dirty="0"/>
              <a:t>According to school sports survey by sport Wales (2018):</a:t>
            </a:r>
          </a:p>
          <a:p>
            <a:r>
              <a:rPr lang="en-US" dirty="0"/>
              <a:t>34% of girls would like to try more athletics. </a:t>
            </a:r>
          </a:p>
          <a:p>
            <a:r>
              <a:rPr lang="en-US" dirty="0"/>
              <a:t>94% of pupils would like to try more sport.</a:t>
            </a:r>
          </a:p>
          <a:p>
            <a:r>
              <a:rPr lang="en-US" dirty="0"/>
              <a:t>80% of pupils are confident in trying new sport. </a:t>
            </a:r>
          </a:p>
          <a:p>
            <a:r>
              <a:rPr lang="en-US" dirty="0"/>
              <a:t>Only 9% of girls take part in athletics outside of school in the area.</a:t>
            </a:r>
          </a:p>
          <a:p>
            <a:pPr marL="0" indent="0">
              <a:buNone/>
            </a:pPr>
            <a:r>
              <a:rPr lang="en-US" dirty="0"/>
              <a:t>Sport Wales (2018)</a:t>
            </a:r>
          </a:p>
          <a:p>
            <a:endParaRPr lang="en-US" dirty="0"/>
          </a:p>
        </p:txBody>
      </p:sp>
      <p:pic>
        <p:nvPicPr>
          <p:cNvPr id="12" name="Picture 11">
            <a:extLst>
              <a:ext uri="{FF2B5EF4-FFF2-40B4-BE49-F238E27FC236}">
                <a16:creationId xmlns:a16="http://schemas.microsoft.com/office/drawing/2014/main" id="{C48BEE05-B89D-BCB8-36A4-C31CBB0F9CD3}"/>
              </a:ext>
            </a:extLst>
          </p:cNvPr>
          <p:cNvPicPr>
            <a:picLocks noChangeAspect="1"/>
          </p:cNvPicPr>
          <p:nvPr/>
        </p:nvPicPr>
        <p:blipFill>
          <a:blip r:embed="rId2"/>
          <a:srcRect l="16005" r="39617" b="6250"/>
          <a:stretch/>
        </p:blipFill>
        <p:spPr>
          <a:xfrm>
            <a:off x="6420752" y="-1"/>
            <a:ext cx="5771248" cy="6857999"/>
          </a:xfrm>
          <a:prstGeom prst="rect">
            <a:avLst/>
          </a:prstGeom>
        </p:spPr>
      </p:pic>
    </p:spTree>
    <p:extLst>
      <p:ext uri="{BB962C8B-B14F-4D97-AF65-F5344CB8AC3E}">
        <p14:creationId xmlns:p14="http://schemas.microsoft.com/office/powerpoint/2010/main" val="2363882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1C1E51-EC10-BF47-2862-D13BF515766A}"/>
              </a:ext>
            </a:extLst>
          </p:cNvPr>
          <p:cNvSpPr>
            <a:spLocks noGrp="1"/>
          </p:cNvSpPr>
          <p:nvPr>
            <p:ph type="title"/>
          </p:nvPr>
        </p:nvSpPr>
        <p:spPr>
          <a:xfrm>
            <a:off x="334294" y="1116106"/>
            <a:ext cx="4755217" cy="3977269"/>
          </a:xfrm>
        </p:spPr>
        <p:txBody>
          <a:bodyPr>
            <a:normAutofit/>
          </a:bodyPr>
          <a:lstStyle/>
          <a:p>
            <a:r>
              <a:rPr lang="en-US" dirty="0"/>
              <a:t>Plan of session</a:t>
            </a:r>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50FDCC7-D371-6304-AC3A-D2C6F003EB79}"/>
              </a:ext>
            </a:extLst>
          </p:cNvPr>
          <p:cNvGraphicFramePr>
            <a:graphicFrameLocks noGrp="1"/>
          </p:cNvGraphicFramePr>
          <p:nvPr>
            <p:ph idx="1"/>
            <p:extLst>
              <p:ext uri="{D42A27DB-BD31-4B8C-83A1-F6EECF244321}">
                <p14:modId xmlns:p14="http://schemas.microsoft.com/office/powerpoint/2010/main" val="3805231821"/>
              </p:ext>
            </p:extLst>
          </p:nvPr>
        </p:nvGraphicFramePr>
        <p:xfrm>
          <a:off x="5219952" y="72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3" name="Picture 32">
            <a:extLst>
              <a:ext uri="{FF2B5EF4-FFF2-40B4-BE49-F238E27FC236}">
                <a16:creationId xmlns:a16="http://schemas.microsoft.com/office/drawing/2014/main" id="{287EEDAF-2DE8-4DA2-5FD3-A525EA053673}"/>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333936" y="2942665"/>
            <a:ext cx="4173071" cy="3124200"/>
          </a:xfrm>
          <a:prstGeom prst="rect">
            <a:avLst/>
          </a:prstGeom>
          <a:ln>
            <a:noFill/>
          </a:ln>
          <a:effectLst>
            <a:outerShdw blurRad="292100" dist="139700" dir="2700000" algn="tl" rotWithShape="0">
              <a:srgbClr val="333333">
                <a:alpha val="65000"/>
              </a:srgbClr>
            </a:outerShdw>
          </a:effectLst>
        </p:spPr>
      </p:pic>
      <p:sp>
        <p:nvSpPr>
          <p:cNvPr id="34" name="TextBox 33">
            <a:extLst>
              <a:ext uri="{FF2B5EF4-FFF2-40B4-BE49-F238E27FC236}">
                <a16:creationId xmlns:a16="http://schemas.microsoft.com/office/drawing/2014/main" id="{D4E29EE1-808F-999C-D50F-73338B5CA1A4}"/>
              </a:ext>
            </a:extLst>
          </p:cNvPr>
          <p:cNvSpPr txBox="1"/>
          <p:nvPr/>
        </p:nvSpPr>
        <p:spPr>
          <a:xfrm>
            <a:off x="333936" y="6223747"/>
            <a:ext cx="1461248" cy="160618"/>
          </a:xfrm>
          <a:prstGeom prst="rect">
            <a:avLst/>
          </a:prstGeom>
        </p:spPr>
        <p:txBody>
          <a:bodyPr>
            <a:normAutofit fontScale="25000" lnSpcReduction="20000"/>
          </a:bodyPr>
          <a:lstStyle/>
          <a:p>
            <a:r>
              <a:rPr lang="en-US" dirty="0" err="1"/>
              <a:t>ThePhoto</a:t>
            </a:r>
            <a:r>
              <a:rPr lang="en-US" dirty="0"/>
              <a:t> by </a:t>
            </a:r>
            <a:r>
              <a:rPr lang="en-US" dirty="0" err="1"/>
              <a:t>PhotoAuthor</a:t>
            </a:r>
            <a:r>
              <a:rPr lang="en-US" dirty="0"/>
              <a:t> is licensed under CCYYSA.</a:t>
            </a:r>
          </a:p>
        </p:txBody>
      </p:sp>
    </p:spTree>
    <p:extLst>
      <p:ext uri="{BB962C8B-B14F-4D97-AF65-F5344CB8AC3E}">
        <p14:creationId xmlns:p14="http://schemas.microsoft.com/office/powerpoint/2010/main" val="34493485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CFE12-5CAD-7E72-A3E7-8467EE50BA3D}"/>
              </a:ext>
            </a:extLst>
          </p:cNvPr>
          <p:cNvSpPr>
            <a:spLocks noGrp="1"/>
          </p:cNvSpPr>
          <p:nvPr>
            <p:ph type="title"/>
          </p:nvPr>
        </p:nvSpPr>
        <p:spPr>
          <a:xfrm>
            <a:off x="700087" y="909638"/>
            <a:ext cx="10691813" cy="1155618"/>
          </a:xfrm>
        </p:spPr>
        <p:txBody>
          <a:bodyPr>
            <a:normAutofit/>
          </a:bodyPr>
          <a:lstStyle/>
          <a:p>
            <a:r>
              <a:rPr lang="en-US" dirty="0"/>
              <a:t>HOW IT WILL develop </a:t>
            </a:r>
          </a:p>
        </p:txBody>
      </p:sp>
      <p:cxnSp>
        <p:nvCxnSpPr>
          <p:cNvPr id="39" name="Straight Connector 38">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32" name="Content Placeholder 2">
            <a:extLst>
              <a:ext uri="{FF2B5EF4-FFF2-40B4-BE49-F238E27FC236}">
                <a16:creationId xmlns:a16="http://schemas.microsoft.com/office/drawing/2014/main" id="{DBC64834-1488-8A72-E4B7-B5D0618176FC}"/>
              </a:ext>
            </a:extLst>
          </p:cNvPr>
          <p:cNvGraphicFramePr>
            <a:graphicFrameLocks noGrp="1"/>
          </p:cNvGraphicFramePr>
          <p:nvPr>
            <p:ph idx="1"/>
            <p:extLst>
              <p:ext uri="{D42A27DB-BD31-4B8C-83A1-F6EECF244321}">
                <p14:modId xmlns:p14="http://schemas.microsoft.com/office/powerpoint/2010/main" val="1780248380"/>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5320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85BF85-697C-5604-D226-14C289E50539}"/>
              </a:ext>
            </a:extLst>
          </p:cNvPr>
          <p:cNvSpPr>
            <a:spLocks noGrp="1"/>
          </p:cNvSpPr>
          <p:nvPr>
            <p:ph type="title"/>
          </p:nvPr>
        </p:nvSpPr>
        <p:spPr>
          <a:xfrm>
            <a:off x="704088" y="914400"/>
            <a:ext cx="3724528" cy="3670298"/>
          </a:xfrm>
        </p:spPr>
        <p:txBody>
          <a:bodyPr>
            <a:normAutofit/>
          </a:bodyPr>
          <a:lstStyle/>
          <a:p>
            <a:br>
              <a:rPr lang="en-US">
                <a:solidFill>
                  <a:schemeClr val="bg1"/>
                </a:solidFill>
              </a:rPr>
            </a:br>
            <a:br>
              <a:rPr lang="en-US">
                <a:solidFill>
                  <a:schemeClr val="bg1"/>
                </a:solidFill>
              </a:rPr>
            </a:br>
            <a:br>
              <a:rPr lang="en-US">
                <a:solidFill>
                  <a:schemeClr val="bg1"/>
                </a:solidFill>
              </a:rPr>
            </a:br>
            <a:r>
              <a:rPr lang="en-US">
                <a:solidFill>
                  <a:schemeClr val="bg1"/>
                </a:solidFill>
              </a:rPr>
              <a:t>Funding options</a:t>
            </a:r>
          </a:p>
        </p:txBody>
      </p:sp>
      <p:cxnSp>
        <p:nvCxnSpPr>
          <p:cNvPr id="20" name="Straight Connector 19">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D3AE3CD-9BFA-BED9-5C62-B850DD5CF1E8}"/>
              </a:ext>
            </a:extLst>
          </p:cNvPr>
          <p:cNvGraphicFramePr>
            <a:graphicFrameLocks noGrp="1"/>
          </p:cNvGraphicFramePr>
          <p:nvPr>
            <p:ph idx="1"/>
            <p:extLst>
              <p:ext uri="{D42A27DB-BD31-4B8C-83A1-F6EECF244321}">
                <p14:modId xmlns:p14="http://schemas.microsoft.com/office/powerpoint/2010/main" val="2571016709"/>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371993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48EF99-3481-7D49-B76D-23AE0D7B2313}"/>
              </a:ext>
            </a:extLst>
          </p:cNvPr>
          <p:cNvSpPr>
            <a:spLocks noGrp="1"/>
          </p:cNvSpPr>
          <p:nvPr>
            <p:ph type="title"/>
          </p:nvPr>
        </p:nvSpPr>
        <p:spPr>
          <a:xfrm>
            <a:off x="726499" y="775166"/>
            <a:ext cx="4800600" cy="1307592"/>
          </a:xfrm>
        </p:spPr>
        <p:txBody>
          <a:bodyPr>
            <a:normAutofit/>
          </a:bodyPr>
          <a:lstStyle/>
          <a:p>
            <a:r>
              <a:rPr lang="en-US" dirty="0"/>
              <a:t>Promoting</a:t>
            </a:r>
          </a:p>
        </p:txBody>
      </p:sp>
      <p:cxnSp>
        <p:nvCxnSpPr>
          <p:cNvPr id="19" name="Straight Connector 18">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6451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F505B053-5E40-23BF-1EE2-3F1F705D5717}"/>
              </a:ext>
            </a:extLst>
          </p:cNvPr>
          <p:cNvGraphicFramePr>
            <a:graphicFrameLocks noGrp="1"/>
          </p:cNvGraphicFramePr>
          <p:nvPr>
            <p:ph idx="1"/>
            <p:extLst>
              <p:ext uri="{D42A27DB-BD31-4B8C-83A1-F6EECF244321}">
                <p14:modId xmlns:p14="http://schemas.microsoft.com/office/powerpoint/2010/main" val="4060689134"/>
              </p:ext>
            </p:extLst>
          </p:nvPr>
        </p:nvGraphicFramePr>
        <p:xfrm>
          <a:off x="794495" y="1553819"/>
          <a:ext cx="8196932" cy="46534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20" name="Straight Connector 19">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46451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 group of different sports balls&#10;&#10;AI-generated content may be incorrect.">
            <a:extLst>
              <a:ext uri="{FF2B5EF4-FFF2-40B4-BE49-F238E27FC236}">
                <a16:creationId xmlns:a16="http://schemas.microsoft.com/office/drawing/2014/main" id="{B942FF70-9BA9-83FE-57BE-47F6F1DC77AE}"/>
              </a:ext>
            </a:extLst>
          </p:cNvPr>
          <p:cNvPicPr>
            <a:picLocks noChangeAspect="1"/>
          </p:cNvPicPr>
          <p:nvPr/>
        </p:nvPicPr>
        <p:blipFill>
          <a:blip r:embed="rId7">
            <a:extLst>
              <a:ext uri="{BEBA8EAE-BF5A-486C-A8C5-ECC9F3942E4B}">
                <a14:imgProps xmlns:a14="http://schemas.microsoft.com/office/drawing/2010/main">
                  <a14:imgLayer r:embed="rId8">
                    <a14:imgEffect>
                      <a14:backgroundRemoval t="10000" b="90000" l="10000" r="90000"/>
                    </a14:imgEffect>
                  </a14:imgLayer>
                </a14:imgProps>
              </a:ext>
              <a:ext uri="{837473B0-CC2E-450A-ABE3-18F120FF3D39}">
                <a1611:picAttrSrcUrl xmlns:a1611="http://schemas.microsoft.com/office/drawing/2016/11/main" r:id="rId9"/>
              </a:ext>
            </a:extLst>
          </a:blip>
          <a:srcRect l="26638" r="29295"/>
          <a:stretch/>
        </p:blipFill>
        <p:spPr>
          <a:xfrm>
            <a:off x="9668550" y="10"/>
            <a:ext cx="2523450" cy="2872306"/>
          </a:xfrm>
          <a:prstGeom prst="rect">
            <a:avLst/>
          </a:prstGeom>
        </p:spPr>
      </p:pic>
      <p:sp>
        <p:nvSpPr>
          <p:cNvPr id="5" name="TextBox 4">
            <a:extLst>
              <a:ext uri="{FF2B5EF4-FFF2-40B4-BE49-F238E27FC236}">
                <a16:creationId xmlns:a16="http://schemas.microsoft.com/office/drawing/2014/main" id="{6BAAE9F2-4BBD-88FA-2D92-F1172EB96C3A}"/>
              </a:ext>
            </a:extLst>
          </p:cNvPr>
          <p:cNvSpPr txBox="1"/>
          <p:nvPr/>
        </p:nvSpPr>
        <p:spPr>
          <a:xfrm>
            <a:off x="481263" y="6336632"/>
            <a:ext cx="3556000" cy="504658"/>
          </a:xfrm>
          <a:prstGeom prst="rect">
            <a:avLst/>
          </a:prstGeom>
        </p:spPr>
        <p:txBody>
          <a:bodyPr lIns="91440" tIns="45720" rIns="91440" bIns="45720" anchor="t">
            <a:normAutofit/>
          </a:bodyPr>
          <a:lstStyle/>
          <a:p>
            <a:pPr>
              <a:lnSpc>
                <a:spcPct val="90000"/>
              </a:lnSpc>
              <a:spcAft>
                <a:spcPts val="600"/>
              </a:spcAft>
            </a:pPr>
            <a:r>
              <a:rPr lang="en-US" sz="800" err="1"/>
              <a:t>ThePhoto</a:t>
            </a:r>
            <a:r>
              <a:rPr lang="en-US" sz="800" dirty="0"/>
              <a:t> by </a:t>
            </a:r>
            <a:r>
              <a:rPr lang="en-US" sz="800" err="1"/>
              <a:t>PhotoAuthor</a:t>
            </a:r>
            <a:r>
              <a:rPr lang="en-US" sz="800" dirty="0"/>
              <a:t> is licensed under CCYYSA.</a:t>
            </a:r>
          </a:p>
        </p:txBody>
      </p:sp>
    </p:spTree>
    <p:extLst>
      <p:ext uri="{BB962C8B-B14F-4D97-AF65-F5344CB8AC3E}">
        <p14:creationId xmlns:p14="http://schemas.microsoft.com/office/powerpoint/2010/main" val="412035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D99A9A-93BD-076A-D977-F42CFEB66D8B}"/>
              </a:ext>
            </a:extLst>
          </p:cNvPr>
          <p:cNvSpPr>
            <a:spLocks noGrp="1"/>
          </p:cNvSpPr>
          <p:nvPr>
            <p:ph type="title"/>
          </p:nvPr>
        </p:nvSpPr>
        <p:spPr>
          <a:xfrm>
            <a:off x="704088" y="914400"/>
            <a:ext cx="5195889" cy="1316736"/>
          </a:xfrm>
        </p:spPr>
        <p:txBody>
          <a:bodyPr>
            <a:normAutofit/>
          </a:bodyPr>
          <a:lstStyle/>
          <a:p>
            <a:r>
              <a:rPr lang="en-US" dirty="0"/>
              <a:t>Partnerships</a:t>
            </a:r>
          </a:p>
        </p:txBody>
      </p:sp>
      <p:cxnSp>
        <p:nvCxnSpPr>
          <p:cNvPr id="21" name="Straight Connector 2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016B134-1F55-2A14-4BFD-4B1B879BB629}"/>
              </a:ext>
            </a:extLst>
          </p:cNvPr>
          <p:cNvSpPr>
            <a:spLocks noGrp="1"/>
          </p:cNvSpPr>
          <p:nvPr>
            <p:ph idx="1"/>
          </p:nvPr>
        </p:nvSpPr>
        <p:spPr>
          <a:xfrm>
            <a:off x="704088" y="2231136"/>
            <a:ext cx="5195889" cy="3931920"/>
          </a:xfrm>
        </p:spPr>
        <p:txBody>
          <a:bodyPr vert="horz" lIns="91440" tIns="45720" rIns="91440" bIns="45720" rtlCol="0">
            <a:normAutofit/>
          </a:bodyPr>
          <a:lstStyle/>
          <a:p>
            <a:pPr>
              <a:lnSpc>
                <a:spcPct val="100000"/>
              </a:lnSpc>
            </a:pPr>
            <a:r>
              <a:rPr lang="en-US" sz="1900" b="1">
                <a:ea typeface="+mn-lt"/>
                <a:cs typeface="+mn-lt"/>
              </a:rPr>
              <a:t>Welsh Athletics</a:t>
            </a:r>
            <a:r>
              <a:rPr lang="en-US" sz="1900">
                <a:ea typeface="+mn-lt"/>
                <a:cs typeface="+mn-lt"/>
              </a:rPr>
              <a:t> – for official recognition and provide us support on competition structures, training and coaching development.</a:t>
            </a:r>
            <a:endParaRPr lang="en-US" sz="1900"/>
          </a:p>
          <a:p>
            <a:pPr>
              <a:lnSpc>
                <a:spcPct val="100000"/>
              </a:lnSpc>
            </a:pPr>
            <a:r>
              <a:rPr lang="en-US" sz="1900" b="1">
                <a:ea typeface="+mn-lt"/>
                <a:cs typeface="+mn-lt"/>
              </a:rPr>
              <a:t>Sport Wales</a:t>
            </a:r>
            <a:r>
              <a:rPr lang="en-US" sz="1900">
                <a:ea typeface="+mn-lt"/>
                <a:cs typeface="+mn-lt"/>
              </a:rPr>
              <a:t> – for funding, development programs, and strategic support.</a:t>
            </a:r>
            <a:endParaRPr lang="en-US" sz="1900"/>
          </a:p>
          <a:p>
            <a:pPr>
              <a:lnSpc>
                <a:spcPct val="100000"/>
              </a:lnSpc>
            </a:pPr>
            <a:r>
              <a:rPr lang="en-US" sz="1900" b="1">
                <a:ea typeface="+mn-lt"/>
                <a:cs typeface="+mn-lt"/>
              </a:rPr>
              <a:t>Local newspapers and radio stations</a:t>
            </a:r>
            <a:r>
              <a:rPr lang="en-US" sz="1900">
                <a:ea typeface="+mn-lt"/>
                <a:cs typeface="+mn-lt"/>
              </a:rPr>
              <a:t> – for coverage of events and promotion of the club.</a:t>
            </a:r>
            <a:endParaRPr lang="en-US" sz="1900"/>
          </a:p>
          <a:p>
            <a:pPr>
              <a:lnSpc>
                <a:spcPct val="100000"/>
              </a:lnSpc>
            </a:pPr>
            <a:r>
              <a:rPr lang="en-US" sz="1900" b="1">
                <a:ea typeface="+mn-lt"/>
                <a:cs typeface="+mn-lt"/>
              </a:rPr>
              <a:t>Social media influencers or content creators</a:t>
            </a:r>
            <a:r>
              <a:rPr lang="en-US" sz="1900">
                <a:ea typeface="+mn-lt"/>
                <a:cs typeface="+mn-lt"/>
              </a:rPr>
              <a:t> – to give us that extra coverage with this being especially useful to attract the age of our audience. </a:t>
            </a:r>
            <a:endParaRPr lang="en-US" sz="1900"/>
          </a:p>
          <a:p>
            <a:pPr>
              <a:lnSpc>
                <a:spcPct val="100000"/>
              </a:lnSpc>
            </a:pPr>
            <a:endParaRPr lang="en-US" sz="1900"/>
          </a:p>
          <a:p>
            <a:pPr>
              <a:lnSpc>
                <a:spcPct val="100000"/>
              </a:lnSpc>
            </a:pPr>
            <a:endParaRPr lang="en-US" sz="1900"/>
          </a:p>
          <a:p>
            <a:pPr>
              <a:lnSpc>
                <a:spcPct val="100000"/>
              </a:lnSpc>
            </a:pPr>
            <a:endParaRPr lang="en-US" sz="1900"/>
          </a:p>
        </p:txBody>
      </p:sp>
      <p:pic>
        <p:nvPicPr>
          <p:cNvPr id="4" name="Picture 3" descr="A group of people on a track&#10;&#10;AI-generated content may be incorrect.">
            <a:extLst>
              <a:ext uri="{FF2B5EF4-FFF2-40B4-BE49-F238E27FC236}">
                <a16:creationId xmlns:a16="http://schemas.microsoft.com/office/drawing/2014/main" id="{0C55A351-A144-A9D0-B0DF-0D0C73F36576}"/>
              </a:ext>
            </a:extLst>
          </p:cNvPr>
          <p:cNvPicPr>
            <a:picLocks noChangeAspect="1"/>
          </p:cNvPicPr>
          <p:nvPr/>
        </p:nvPicPr>
        <p:blipFill>
          <a:blip r:embed="rId2"/>
          <a:srcRect l="23771" r="10260" b="-2"/>
          <a:stretch/>
        </p:blipFill>
        <p:spPr>
          <a:xfrm>
            <a:off x="6420752" y="731520"/>
            <a:ext cx="5055865" cy="5422392"/>
          </a:xfrm>
          <a:prstGeom prst="rect">
            <a:avLst/>
          </a:prstGeom>
        </p:spPr>
      </p:pic>
    </p:spTree>
    <p:extLst>
      <p:ext uri="{BB962C8B-B14F-4D97-AF65-F5344CB8AC3E}">
        <p14:creationId xmlns:p14="http://schemas.microsoft.com/office/powerpoint/2010/main" val="1086149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FB1E3-2E4C-D1C1-DF20-AC2BD3589592}"/>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83912224-E267-1687-16AE-50DC75301934}"/>
              </a:ext>
            </a:extLst>
          </p:cNvPr>
          <p:cNvSpPr>
            <a:spLocks noGrp="1"/>
          </p:cNvSpPr>
          <p:nvPr>
            <p:ph idx="1"/>
          </p:nvPr>
        </p:nvSpPr>
        <p:spPr/>
        <p:txBody>
          <a:bodyPr vert="horz" lIns="91440" tIns="45720" rIns="91440" bIns="45720" rtlCol="0" anchor="t">
            <a:noAutofit/>
          </a:bodyPr>
          <a:lstStyle/>
          <a:p>
            <a:r>
              <a:rPr lang="en-GB" sz="1600" dirty="0">
                <a:latin typeface="Calibri"/>
                <a:ea typeface="Calibri"/>
                <a:cs typeface="Calibri"/>
              </a:rPr>
              <a:t>Be active Wales (2025) </a:t>
            </a:r>
            <a:r>
              <a:rPr lang="en-GB" sz="1600" i="1" dirty="0">
                <a:latin typeface="Calibri"/>
                <a:ea typeface="Calibri"/>
                <a:cs typeface="Calibri"/>
              </a:rPr>
              <a:t>Be active Wales fund - funding for community sport clubs and organisations - sport </a:t>
            </a:r>
            <a:r>
              <a:rPr lang="en-GB" sz="1600" i="1" err="1">
                <a:latin typeface="Calibri"/>
                <a:ea typeface="Calibri"/>
                <a:cs typeface="Calibri"/>
              </a:rPr>
              <a:t>wales</a:t>
            </a:r>
            <a:r>
              <a:rPr lang="en-GB" sz="1600" dirty="0">
                <a:latin typeface="Calibri"/>
                <a:ea typeface="Calibri"/>
                <a:cs typeface="Calibri"/>
              </a:rPr>
              <a:t>, </a:t>
            </a:r>
            <a:r>
              <a:rPr lang="en-GB" sz="1600" i="1" dirty="0">
                <a:latin typeface="Calibri"/>
                <a:ea typeface="Calibri"/>
                <a:cs typeface="Calibri"/>
              </a:rPr>
              <a:t>Sport Wales</a:t>
            </a:r>
            <a:r>
              <a:rPr lang="en-GB" sz="1600" dirty="0">
                <a:latin typeface="Calibri"/>
                <a:ea typeface="Calibri"/>
                <a:cs typeface="Calibri"/>
              </a:rPr>
              <a:t>. Available at: </a:t>
            </a:r>
            <a:r>
              <a:rPr lang="en-GB" sz="1600" u="sng" dirty="0">
                <a:latin typeface="Calibri"/>
                <a:ea typeface="Calibri"/>
                <a:cs typeface="Calibri"/>
                <a:hlinkClick r:id="rId2"/>
              </a:rPr>
              <a:t>https://www.sport.wales/grants-and-funding/beactivewalesfund/#:~:text=The%20Be%20Active%20Wales%20Fund%20is%20a%20grant%2C,that%20promote%20equality%2C%20sustainability%20and%20innovation%20in%20sport</a:t>
            </a:r>
            <a:r>
              <a:rPr lang="en-GB" sz="1600" dirty="0">
                <a:latin typeface="Calibri"/>
                <a:ea typeface="Calibri"/>
                <a:cs typeface="Calibri"/>
              </a:rPr>
              <a:t>. </a:t>
            </a:r>
          </a:p>
          <a:p>
            <a:r>
              <a:rPr lang="en-GB" sz="1600" dirty="0">
                <a:ea typeface="+mn-lt"/>
                <a:cs typeface="+mn-lt"/>
              </a:rPr>
              <a:t>Sport </a:t>
            </a:r>
            <a:r>
              <a:rPr lang="en-GB" sz="1600" err="1">
                <a:ea typeface="+mn-lt"/>
                <a:cs typeface="+mn-lt"/>
              </a:rPr>
              <a:t>wales</a:t>
            </a:r>
            <a:r>
              <a:rPr lang="en-GB" sz="1600" dirty="0">
                <a:ea typeface="+mn-lt"/>
                <a:cs typeface="+mn-lt"/>
              </a:rPr>
              <a:t> (2018) </a:t>
            </a:r>
            <a:r>
              <a:rPr lang="en-GB" sz="1600" i="1" dirty="0">
                <a:ea typeface="+mn-lt"/>
                <a:cs typeface="+mn-lt"/>
              </a:rPr>
              <a:t>School Sport Survey 2018</a:t>
            </a:r>
            <a:r>
              <a:rPr lang="en-GB" sz="1600" dirty="0">
                <a:ea typeface="+mn-lt"/>
                <a:cs typeface="+mn-lt"/>
              </a:rPr>
              <a:t>, </a:t>
            </a:r>
            <a:r>
              <a:rPr lang="en-GB" sz="1600" i="1" dirty="0">
                <a:ea typeface="+mn-lt"/>
                <a:cs typeface="+mn-lt"/>
              </a:rPr>
              <a:t>School Sport Survey 2018 </a:t>
            </a:r>
            <a:r>
              <a:rPr lang="en-GB" sz="1600" dirty="0">
                <a:ea typeface="+mn-lt"/>
                <a:cs typeface="+mn-lt"/>
              </a:rPr>
              <a:t>. </a:t>
            </a:r>
            <a:endParaRPr lang="en-GB" sz="1600" dirty="0">
              <a:latin typeface="Calibri"/>
              <a:ea typeface="Calibri"/>
              <a:cs typeface="Calibri"/>
            </a:endParaRPr>
          </a:p>
          <a:p>
            <a:r>
              <a:rPr lang="en-GB" sz="1600" dirty="0">
                <a:ea typeface="+mn-lt"/>
                <a:cs typeface="+mn-lt"/>
              </a:rPr>
              <a:t>Welsh Athletics (2025) </a:t>
            </a:r>
            <a:r>
              <a:rPr lang="en-GB" sz="1600" i="1" dirty="0">
                <a:ea typeface="+mn-lt"/>
                <a:cs typeface="+mn-lt"/>
              </a:rPr>
              <a:t>Find a club</a:t>
            </a:r>
            <a:r>
              <a:rPr lang="en-GB" sz="1600" dirty="0">
                <a:ea typeface="+mn-lt"/>
                <a:cs typeface="+mn-lt"/>
              </a:rPr>
              <a:t>, </a:t>
            </a:r>
            <a:r>
              <a:rPr lang="en-GB" sz="1600" i="1" dirty="0">
                <a:ea typeface="+mn-lt"/>
                <a:cs typeface="+mn-lt"/>
              </a:rPr>
              <a:t>Find A Club</a:t>
            </a:r>
            <a:r>
              <a:rPr lang="en-GB" sz="1600" dirty="0">
                <a:ea typeface="+mn-lt"/>
                <a:cs typeface="+mn-lt"/>
              </a:rPr>
              <a:t>. Available at: </a:t>
            </a:r>
            <a:r>
              <a:rPr lang="en-GB" sz="1600" dirty="0">
                <a:ea typeface="+mn-lt"/>
                <a:cs typeface="+mn-lt"/>
                <a:hlinkClick r:id="rId3"/>
              </a:rPr>
              <a:t>https://www.welshathletics.org/en/club/search</a:t>
            </a:r>
            <a:r>
              <a:rPr lang="en-GB" sz="1600" dirty="0">
                <a:ea typeface="+mn-lt"/>
                <a:cs typeface="+mn-lt"/>
              </a:rPr>
              <a:t> (Accessed: 29 April 2025). </a:t>
            </a:r>
            <a:endParaRPr lang="en-GB" sz="1600" dirty="0"/>
          </a:p>
          <a:p>
            <a:endParaRPr lang="en-GB" sz="1600" dirty="0">
              <a:latin typeface="Calisto MT"/>
              <a:ea typeface="Calibri"/>
              <a:cs typeface="Calibri"/>
            </a:endParaRPr>
          </a:p>
          <a:p>
            <a:endParaRPr lang="en-GB" sz="1200" dirty="0">
              <a:latin typeface="Calibri"/>
              <a:ea typeface="Calibri"/>
              <a:cs typeface="Calibri"/>
            </a:endParaRPr>
          </a:p>
        </p:txBody>
      </p:sp>
    </p:spTree>
    <p:extLst>
      <p:ext uri="{BB962C8B-B14F-4D97-AF65-F5344CB8AC3E}">
        <p14:creationId xmlns:p14="http://schemas.microsoft.com/office/powerpoint/2010/main" val="329452692"/>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678</Words>
  <Application>Microsoft Office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Calisto MT</vt:lpstr>
      <vt:lpstr>Univers Condensed</vt:lpstr>
      <vt:lpstr>ChronicleVTI</vt:lpstr>
      <vt:lpstr>A new Olympic based club for girls</vt:lpstr>
      <vt:lpstr>Why  this idea?</vt:lpstr>
      <vt:lpstr>Facts behind idea </vt:lpstr>
      <vt:lpstr>Plan of session</vt:lpstr>
      <vt:lpstr>HOW IT WILL develop </vt:lpstr>
      <vt:lpstr>   Funding options</vt:lpstr>
      <vt:lpstr>Promoting</vt:lpstr>
      <vt:lpstr>Partnerships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Taylor John (2304795)</cp:lastModifiedBy>
  <cp:revision>363</cp:revision>
  <dcterms:created xsi:type="dcterms:W3CDTF">2025-04-29T16:26:32Z</dcterms:created>
  <dcterms:modified xsi:type="dcterms:W3CDTF">2025-05-09T10:19:58Z</dcterms:modified>
</cp:coreProperties>
</file>