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56"/>
  </p:notesMasterIdLst>
  <p:sldIdLst>
    <p:sldId id="256" r:id="rId5"/>
    <p:sldId id="398" r:id="rId6"/>
    <p:sldId id="396" r:id="rId7"/>
    <p:sldId id="1191" r:id="rId8"/>
    <p:sldId id="1141" r:id="rId9"/>
    <p:sldId id="1189" r:id="rId10"/>
    <p:sldId id="1135" r:id="rId11"/>
    <p:sldId id="401" r:id="rId12"/>
    <p:sldId id="1219" r:id="rId13"/>
    <p:sldId id="1196" r:id="rId14"/>
    <p:sldId id="1206" r:id="rId15"/>
    <p:sldId id="1210" r:id="rId16"/>
    <p:sldId id="1220" r:id="rId17"/>
    <p:sldId id="1221" r:id="rId18"/>
    <p:sldId id="402" r:id="rId19"/>
    <p:sldId id="1199" r:id="rId20"/>
    <p:sldId id="1200" r:id="rId21"/>
    <p:sldId id="1190" r:id="rId22"/>
    <p:sldId id="1204" r:id="rId23"/>
    <p:sldId id="1202" r:id="rId24"/>
    <p:sldId id="1132" r:id="rId25"/>
    <p:sldId id="1203" r:id="rId26"/>
    <p:sldId id="1201" r:id="rId27"/>
    <p:sldId id="406" r:id="rId28"/>
    <p:sldId id="1214" r:id="rId29"/>
    <p:sldId id="1215" r:id="rId30"/>
    <p:sldId id="1217" r:id="rId31"/>
    <p:sldId id="1216" r:id="rId32"/>
    <p:sldId id="1197" r:id="rId33"/>
    <p:sldId id="1218" r:id="rId34"/>
    <p:sldId id="1198" r:id="rId35"/>
    <p:sldId id="1213" r:id="rId36"/>
    <p:sldId id="1211" r:id="rId37"/>
    <p:sldId id="1212" r:id="rId38"/>
    <p:sldId id="410" r:id="rId39"/>
    <p:sldId id="1208" r:id="rId40"/>
    <p:sldId id="1209" r:id="rId41"/>
    <p:sldId id="1192" r:id="rId42"/>
    <p:sldId id="1188" r:id="rId43"/>
    <p:sldId id="1223" r:id="rId44"/>
    <p:sldId id="1226" r:id="rId45"/>
    <p:sldId id="1225" r:id="rId46"/>
    <p:sldId id="1224" r:id="rId47"/>
    <p:sldId id="1228" r:id="rId48"/>
    <p:sldId id="1231" r:id="rId49"/>
    <p:sldId id="1230" r:id="rId50"/>
    <p:sldId id="1229" r:id="rId51"/>
    <p:sldId id="1227" r:id="rId52"/>
    <p:sldId id="1232" r:id="rId53"/>
    <p:sldId id="1222" r:id="rId54"/>
    <p:sldId id="1233" r:id="rId5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83A1"/>
    <a:srgbClr val="000000"/>
    <a:srgbClr val="6F88A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C74E2D-7E2D-43AB-9B4F-91A1ACE4B73A}" v="1523" dt="2024-01-08T00:11:08.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07" autoAdjust="0"/>
    <p:restoredTop sz="96052" autoAdjust="0"/>
  </p:normalViewPr>
  <p:slideViewPr>
    <p:cSldViewPr snapToGrid="0">
      <p:cViewPr>
        <p:scale>
          <a:sx n="101" d="100"/>
          <a:sy n="101" d="100"/>
        </p:scale>
        <p:origin x="672" y="15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34C74E2D-7E2D-43AB-9B4F-91A1ACE4B73A}"/>
    <pc:docChg chg="undo redo custSel addSld delSld modSld sldOrd">
      <pc:chgData name="Alissa Flatley" userId="0242edfc-aa31-435e-a161-b1e1fa7a13bd" providerId="ADAL" clId="{34C74E2D-7E2D-43AB-9B4F-91A1ACE4B73A}" dt="2024-01-08T00:09:53.132" v="4050" actId="20577"/>
      <pc:docMkLst>
        <pc:docMk/>
      </pc:docMkLst>
      <pc:sldChg chg="modSp mod">
        <pc:chgData name="Alissa Flatley" userId="0242edfc-aa31-435e-a161-b1e1fa7a13bd" providerId="ADAL" clId="{34C74E2D-7E2D-43AB-9B4F-91A1ACE4B73A}" dt="2024-01-07T23:23:42.675" v="3272" actId="20577"/>
        <pc:sldMkLst>
          <pc:docMk/>
          <pc:sldMk cId="132568308" sldId="398"/>
        </pc:sldMkLst>
        <pc:spChg chg="mod">
          <ac:chgData name="Alissa Flatley" userId="0242edfc-aa31-435e-a161-b1e1fa7a13bd" providerId="ADAL" clId="{34C74E2D-7E2D-43AB-9B4F-91A1ACE4B73A}" dt="2024-01-07T23:23:42.675" v="3272" actId="20577"/>
          <ac:spMkLst>
            <pc:docMk/>
            <pc:sldMk cId="132568308" sldId="398"/>
            <ac:spMk id="6" creationId="{E2F3C503-5716-27B5-3871-089768A483E9}"/>
          </ac:spMkLst>
        </pc:spChg>
      </pc:sldChg>
      <pc:sldChg chg="delSp modSp mod">
        <pc:chgData name="Alissa Flatley" userId="0242edfc-aa31-435e-a161-b1e1fa7a13bd" providerId="ADAL" clId="{34C74E2D-7E2D-43AB-9B4F-91A1ACE4B73A}" dt="2024-01-07T21:37:09.652" v="1906"/>
        <pc:sldMkLst>
          <pc:docMk/>
          <pc:sldMk cId="2246975472" sldId="401"/>
        </pc:sldMkLst>
        <pc:spChg chg="mod">
          <ac:chgData name="Alissa Flatley" userId="0242edfc-aa31-435e-a161-b1e1fa7a13bd" providerId="ADAL" clId="{34C74E2D-7E2D-43AB-9B4F-91A1ACE4B73A}" dt="2024-01-07T12:47:30.652" v="671" actId="14100"/>
          <ac:spMkLst>
            <pc:docMk/>
            <pc:sldMk cId="2246975472" sldId="401"/>
            <ac:spMk id="7" creationId="{89372E2C-DD08-C419-1C28-A4A37C76B0E7}"/>
          </ac:spMkLst>
        </pc:spChg>
        <pc:spChg chg="del mod">
          <ac:chgData name="Alissa Flatley" userId="0242edfc-aa31-435e-a161-b1e1fa7a13bd" providerId="ADAL" clId="{34C74E2D-7E2D-43AB-9B4F-91A1ACE4B73A}" dt="2024-01-07T21:37:09.652" v="1906"/>
          <ac:spMkLst>
            <pc:docMk/>
            <pc:sldMk cId="2246975472" sldId="401"/>
            <ac:spMk id="13" creationId="{3545425E-75F1-32F8-20CF-8CB851C61FF5}"/>
          </ac:spMkLst>
        </pc:spChg>
        <pc:picChg chg="mod">
          <ac:chgData name="Alissa Flatley" userId="0242edfc-aa31-435e-a161-b1e1fa7a13bd" providerId="ADAL" clId="{34C74E2D-7E2D-43AB-9B4F-91A1ACE4B73A}" dt="2024-01-07T12:47:24.070" v="669" actId="1076"/>
          <ac:picMkLst>
            <pc:docMk/>
            <pc:sldMk cId="2246975472" sldId="401"/>
            <ac:picMk id="9218" creationId="{E1182C25-B73C-8077-979D-27237A865BA3}"/>
          </ac:picMkLst>
        </pc:picChg>
      </pc:sldChg>
      <pc:sldChg chg="modSp mod ord">
        <pc:chgData name="Alissa Flatley" userId="0242edfc-aa31-435e-a161-b1e1fa7a13bd" providerId="ADAL" clId="{34C74E2D-7E2D-43AB-9B4F-91A1ACE4B73A}" dt="2024-01-07T22:25:42.196" v="2482" actId="207"/>
        <pc:sldMkLst>
          <pc:docMk/>
          <pc:sldMk cId="1733768482" sldId="402"/>
        </pc:sldMkLst>
        <pc:spChg chg="mod">
          <ac:chgData name="Alissa Flatley" userId="0242edfc-aa31-435e-a161-b1e1fa7a13bd" providerId="ADAL" clId="{34C74E2D-7E2D-43AB-9B4F-91A1ACE4B73A}" dt="2024-01-07T21:57:35.813" v="2198" actId="20577"/>
          <ac:spMkLst>
            <pc:docMk/>
            <pc:sldMk cId="1733768482" sldId="402"/>
            <ac:spMk id="2" creationId="{941E5F95-4C65-6660-B171-A7772225DB95}"/>
          </ac:spMkLst>
        </pc:spChg>
        <pc:spChg chg="mod">
          <ac:chgData name="Alissa Flatley" userId="0242edfc-aa31-435e-a161-b1e1fa7a13bd" providerId="ADAL" clId="{34C74E2D-7E2D-43AB-9B4F-91A1ACE4B73A}" dt="2024-01-07T22:25:42.196" v="2482" actId="207"/>
          <ac:spMkLst>
            <pc:docMk/>
            <pc:sldMk cId="1733768482" sldId="402"/>
            <ac:spMk id="5" creationId="{8CFEE2F5-4106-9690-8AB6-35517B588434}"/>
          </ac:spMkLst>
        </pc:spChg>
        <pc:spChg chg="mod">
          <ac:chgData name="Alissa Flatley" userId="0242edfc-aa31-435e-a161-b1e1fa7a13bd" providerId="ADAL" clId="{34C74E2D-7E2D-43AB-9B4F-91A1ACE4B73A}" dt="2024-01-07T12:55:34.159" v="716" actId="1076"/>
          <ac:spMkLst>
            <pc:docMk/>
            <pc:sldMk cId="1733768482" sldId="402"/>
            <ac:spMk id="17" creationId="{DF71C451-52B8-9397-4625-A50AE3646C03}"/>
          </ac:spMkLst>
        </pc:spChg>
        <pc:picChg chg="mod">
          <ac:chgData name="Alissa Flatley" userId="0242edfc-aa31-435e-a161-b1e1fa7a13bd" providerId="ADAL" clId="{34C74E2D-7E2D-43AB-9B4F-91A1ACE4B73A}" dt="2024-01-07T12:55:46.137" v="717" actId="1076"/>
          <ac:picMkLst>
            <pc:docMk/>
            <pc:sldMk cId="1733768482" sldId="402"/>
            <ac:picMk id="2050" creationId="{4661A379-32EB-644F-711F-B45792D22058}"/>
          </ac:picMkLst>
        </pc:picChg>
      </pc:sldChg>
      <pc:sldChg chg="addSp delSp modSp mod ord">
        <pc:chgData name="Alissa Flatley" userId="0242edfc-aa31-435e-a161-b1e1fa7a13bd" providerId="ADAL" clId="{34C74E2D-7E2D-43AB-9B4F-91A1ACE4B73A}" dt="2024-01-07T19:38:16.188" v="1118"/>
        <pc:sldMkLst>
          <pc:docMk/>
          <pc:sldMk cId="3296039172" sldId="406"/>
        </pc:sldMkLst>
        <pc:spChg chg="add mod">
          <ac:chgData name="Alissa Flatley" userId="0242edfc-aa31-435e-a161-b1e1fa7a13bd" providerId="ADAL" clId="{34C74E2D-7E2D-43AB-9B4F-91A1ACE4B73A}" dt="2024-01-07T19:37:28.894" v="1116" actId="1076"/>
          <ac:spMkLst>
            <pc:docMk/>
            <pc:sldMk cId="3296039172" sldId="406"/>
            <ac:spMk id="7" creationId="{2B031680-76D1-EADD-4B4C-D030941BDBBF}"/>
          </ac:spMkLst>
        </pc:spChg>
        <pc:spChg chg="add mod">
          <ac:chgData name="Alissa Flatley" userId="0242edfc-aa31-435e-a161-b1e1fa7a13bd" providerId="ADAL" clId="{34C74E2D-7E2D-43AB-9B4F-91A1ACE4B73A}" dt="2024-01-07T19:38:16.188" v="1118"/>
          <ac:spMkLst>
            <pc:docMk/>
            <pc:sldMk cId="3296039172" sldId="406"/>
            <ac:spMk id="8" creationId="{251A76C1-32DF-1750-B2C1-D164C516749D}"/>
          </ac:spMkLst>
        </pc:spChg>
        <pc:spChg chg="mod">
          <ac:chgData name="Alissa Flatley" userId="0242edfc-aa31-435e-a161-b1e1fa7a13bd" providerId="ADAL" clId="{34C74E2D-7E2D-43AB-9B4F-91A1ACE4B73A}" dt="2024-01-07T19:37:13.002" v="1111" actId="20577"/>
          <ac:spMkLst>
            <pc:docMk/>
            <pc:sldMk cId="3296039172" sldId="406"/>
            <ac:spMk id="11" creationId="{A724DF89-8586-B111-9F1C-2B9D8AB65DC3}"/>
          </ac:spMkLst>
        </pc:spChg>
        <pc:picChg chg="add mod">
          <ac:chgData name="Alissa Flatley" userId="0242edfc-aa31-435e-a161-b1e1fa7a13bd" providerId="ADAL" clId="{34C74E2D-7E2D-43AB-9B4F-91A1ACE4B73A}" dt="2024-01-07T19:37:16.679" v="1112" actId="1076"/>
          <ac:picMkLst>
            <pc:docMk/>
            <pc:sldMk cId="3296039172" sldId="406"/>
            <ac:picMk id="4" creationId="{3A235FB4-BB9E-7BA5-CBB7-88AC89DCDF72}"/>
          </ac:picMkLst>
        </pc:picChg>
        <pc:picChg chg="del">
          <ac:chgData name="Alissa Flatley" userId="0242edfc-aa31-435e-a161-b1e1fa7a13bd" providerId="ADAL" clId="{34C74E2D-7E2D-43AB-9B4F-91A1ACE4B73A}" dt="2024-01-07T19:36:27.438" v="1106" actId="478"/>
          <ac:picMkLst>
            <pc:docMk/>
            <pc:sldMk cId="3296039172" sldId="406"/>
            <ac:picMk id="6" creationId="{F34D61EF-32A0-D50D-AEF3-0EDC0B7108D8}"/>
          </ac:picMkLst>
        </pc:picChg>
      </pc:sldChg>
      <pc:sldChg chg="del">
        <pc:chgData name="Alissa Flatley" userId="0242edfc-aa31-435e-a161-b1e1fa7a13bd" providerId="ADAL" clId="{34C74E2D-7E2D-43AB-9B4F-91A1ACE4B73A}" dt="2024-01-07T21:22:59.504" v="1879" actId="47"/>
        <pc:sldMkLst>
          <pc:docMk/>
          <pc:sldMk cId="4163548640" sldId="408"/>
        </pc:sldMkLst>
      </pc:sldChg>
      <pc:sldChg chg="addSp delSp modSp mod">
        <pc:chgData name="Alissa Flatley" userId="0242edfc-aa31-435e-a161-b1e1fa7a13bd" providerId="ADAL" clId="{34C74E2D-7E2D-43AB-9B4F-91A1ACE4B73A}" dt="2024-01-07T20:07:29.393" v="1225" actId="1076"/>
        <pc:sldMkLst>
          <pc:docMk/>
          <pc:sldMk cId="1442437213" sldId="410"/>
        </pc:sldMkLst>
        <pc:spChg chg="add del mod">
          <ac:chgData name="Alissa Flatley" userId="0242edfc-aa31-435e-a161-b1e1fa7a13bd" providerId="ADAL" clId="{34C74E2D-7E2D-43AB-9B4F-91A1ACE4B73A}" dt="2024-01-07T19:41:38.800" v="1146" actId="478"/>
          <ac:spMkLst>
            <pc:docMk/>
            <pc:sldMk cId="1442437213" sldId="410"/>
            <ac:spMk id="2" creationId="{B413C565-1B36-A4AA-06AA-9769AD96013F}"/>
          </ac:spMkLst>
        </pc:spChg>
        <pc:spChg chg="add mod">
          <ac:chgData name="Alissa Flatley" userId="0242edfc-aa31-435e-a161-b1e1fa7a13bd" providerId="ADAL" clId="{34C74E2D-7E2D-43AB-9B4F-91A1ACE4B73A}" dt="2024-01-07T20:07:29.393" v="1225" actId="1076"/>
          <ac:spMkLst>
            <pc:docMk/>
            <pc:sldMk cId="1442437213" sldId="410"/>
            <ac:spMk id="7" creationId="{ED740DCA-1743-9004-CC56-ECC88FD03A35}"/>
          </ac:spMkLst>
        </pc:spChg>
        <pc:spChg chg="mod ord">
          <ac:chgData name="Alissa Flatley" userId="0242edfc-aa31-435e-a161-b1e1fa7a13bd" providerId="ADAL" clId="{34C74E2D-7E2D-43AB-9B4F-91A1ACE4B73A}" dt="2024-01-07T19:41:53.729" v="1149" actId="1076"/>
          <ac:spMkLst>
            <pc:docMk/>
            <pc:sldMk cId="1442437213" sldId="410"/>
            <ac:spMk id="8" creationId="{41D251B3-D25C-787E-8165-F687E300BDFC}"/>
          </ac:spMkLst>
        </pc:spChg>
        <pc:picChg chg="add mod">
          <ac:chgData name="Alissa Flatley" userId="0242edfc-aa31-435e-a161-b1e1fa7a13bd" providerId="ADAL" clId="{34C74E2D-7E2D-43AB-9B4F-91A1ACE4B73A}" dt="2024-01-07T19:40:48.541" v="1141" actId="14100"/>
          <ac:picMkLst>
            <pc:docMk/>
            <pc:sldMk cId="1442437213" sldId="410"/>
            <ac:picMk id="5" creationId="{19C04C19-835D-A84F-D776-F809B6537288}"/>
          </ac:picMkLst>
        </pc:picChg>
        <pc:picChg chg="mod">
          <ac:chgData name="Alissa Flatley" userId="0242edfc-aa31-435e-a161-b1e1fa7a13bd" providerId="ADAL" clId="{34C74E2D-7E2D-43AB-9B4F-91A1ACE4B73A}" dt="2024-01-07T19:40:29.664" v="1137" actId="14100"/>
          <ac:picMkLst>
            <pc:docMk/>
            <pc:sldMk cId="1442437213" sldId="410"/>
            <ac:picMk id="7174" creationId="{43DC99C0-8ED8-B710-1307-D8AA91E0365D}"/>
          </ac:picMkLst>
        </pc:picChg>
      </pc:sldChg>
      <pc:sldChg chg="addSp modSp mod ord">
        <pc:chgData name="Alissa Flatley" userId="0242edfc-aa31-435e-a161-b1e1fa7a13bd" providerId="ADAL" clId="{34C74E2D-7E2D-43AB-9B4F-91A1ACE4B73A}" dt="2024-01-07T19:05:55.871" v="977" actId="20577"/>
        <pc:sldMkLst>
          <pc:docMk/>
          <pc:sldMk cId="1081204918" sldId="1132"/>
        </pc:sldMkLst>
        <pc:spChg chg="add mod">
          <ac:chgData name="Alissa Flatley" userId="0242edfc-aa31-435e-a161-b1e1fa7a13bd" providerId="ADAL" clId="{34C74E2D-7E2D-43AB-9B4F-91A1ACE4B73A}" dt="2024-01-07T13:14:31.427" v="972" actId="14100"/>
          <ac:spMkLst>
            <pc:docMk/>
            <pc:sldMk cId="1081204918" sldId="1132"/>
            <ac:spMk id="3" creationId="{16D2007D-0854-ABD9-EDD4-DBB45B054C3F}"/>
          </ac:spMkLst>
        </pc:spChg>
        <pc:spChg chg="mod">
          <ac:chgData name="Alissa Flatley" userId="0242edfc-aa31-435e-a161-b1e1fa7a13bd" providerId="ADAL" clId="{34C74E2D-7E2D-43AB-9B4F-91A1ACE4B73A}" dt="2024-01-07T19:05:55.871" v="977" actId="20577"/>
          <ac:spMkLst>
            <pc:docMk/>
            <pc:sldMk cId="1081204918" sldId="1132"/>
            <ac:spMk id="28" creationId="{DE6CD218-538D-EB1D-1632-968D745BDB8B}"/>
          </ac:spMkLst>
        </pc:spChg>
      </pc:sldChg>
      <pc:sldChg chg="del">
        <pc:chgData name="Alissa Flatley" userId="0242edfc-aa31-435e-a161-b1e1fa7a13bd" providerId="ADAL" clId="{34C74E2D-7E2D-43AB-9B4F-91A1ACE4B73A}" dt="2024-01-07T23:58:23.633" v="3854" actId="47"/>
        <pc:sldMkLst>
          <pc:docMk/>
          <pc:sldMk cId="2494656086" sldId="1134"/>
        </pc:sldMkLst>
      </pc:sldChg>
      <pc:sldChg chg="modSp mod">
        <pc:chgData name="Alissa Flatley" userId="0242edfc-aa31-435e-a161-b1e1fa7a13bd" providerId="ADAL" clId="{34C74E2D-7E2D-43AB-9B4F-91A1ACE4B73A}" dt="2024-01-07T22:23:58.065" v="2469" actId="1036"/>
        <pc:sldMkLst>
          <pc:docMk/>
          <pc:sldMk cId="2845591889" sldId="1135"/>
        </pc:sldMkLst>
        <pc:spChg chg="mod">
          <ac:chgData name="Alissa Flatley" userId="0242edfc-aa31-435e-a161-b1e1fa7a13bd" providerId="ADAL" clId="{34C74E2D-7E2D-43AB-9B4F-91A1ACE4B73A}" dt="2024-01-07T12:46:09.259" v="651" actId="20577"/>
          <ac:spMkLst>
            <pc:docMk/>
            <pc:sldMk cId="2845591889" sldId="1135"/>
            <ac:spMk id="10" creationId="{877F2885-E2F9-F567-1236-FFCD91E9F6E9}"/>
          </ac:spMkLst>
        </pc:spChg>
        <pc:spChg chg="mod">
          <ac:chgData name="Alissa Flatley" userId="0242edfc-aa31-435e-a161-b1e1fa7a13bd" providerId="ADAL" clId="{34C74E2D-7E2D-43AB-9B4F-91A1ACE4B73A}" dt="2024-01-07T22:23:55.198" v="2468" actId="1076"/>
          <ac:spMkLst>
            <pc:docMk/>
            <pc:sldMk cId="2845591889" sldId="1135"/>
            <ac:spMk id="16" creationId="{D3A15748-29AB-263F-8F49-624E6DC24FD0}"/>
          </ac:spMkLst>
        </pc:spChg>
        <pc:picChg chg="mod">
          <ac:chgData name="Alissa Flatley" userId="0242edfc-aa31-435e-a161-b1e1fa7a13bd" providerId="ADAL" clId="{34C74E2D-7E2D-43AB-9B4F-91A1ACE4B73A}" dt="2024-01-07T22:23:58.065" v="2469" actId="1036"/>
          <ac:picMkLst>
            <pc:docMk/>
            <pc:sldMk cId="2845591889" sldId="1135"/>
            <ac:picMk id="3" creationId="{2EA1F920-CA8B-0E30-793F-EF1B8D5EDB9B}"/>
          </ac:picMkLst>
        </pc:picChg>
      </pc:sldChg>
      <pc:sldChg chg="del">
        <pc:chgData name="Alissa Flatley" userId="0242edfc-aa31-435e-a161-b1e1fa7a13bd" providerId="ADAL" clId="{34C74E2D-7E2D-43AB-9B4F-91A1ACE4B73A}" dt="2024-01-07T23:58:22.192" v="3853" actId="47"/>
        <pc:sldMkLst>
          <pc:docMk/>
          <pc:sldMk cId="47139078" sldId="1136"/>
        </pc:sldMkLst>
      </pc:sldChg>
      <pc:sldChg chg="del">
        <pc:chgData name="Alissa Flatley" userId="0242edfc-aa31-435e-a161-b1e1fa7a13bd" providerId="ADAL" clId="{34C74E2D-7E2D-43AB-9B4F-91A1ACE4B73A}" dt="2024-01-07T23:58:32.565" v="3855" actId="47"/>
        <pc:sldMkLst>
          <pc:docMk/>
          <pc:sldMk cId="1533140065" sldId="1185"/>
        </pc:sldMkLst>
      </pc:sldChg>
      <pc:sldChg chg="delSp del mod ord">
        <pc:chgData name="Alissa Flatley" userId="0242edfc-aa31-435e-a161-b1e1fa7a13bd" providerId="ADAL" clId="{34C74E2D-7E2D-43AB-9B4F-91A1ACE4B73A}" dt="2024-01-07T19:38:18.661" v="1119" actId="47"/>
        <pc:sldMkLst>
          <pc:docMk/>
          <pc:sldMk cId="3350153148" sldId="1187"/>
        </pc:sldMkLst>
        <pc:spChg chg="del">
          <ac:chgData name="Alissa Flatley" userId="0242edfc-aa31-435e-a161-b1e1fa7a13bd" providerId="ADAL" clId="{34C74E2D-7E2D-43AB-9B4F-91A1ACE4B73A}" dt="2024-01-07T19:38:10.546" v="1117" actId="478"/>
          <ac:spMkLst>
            <pc:docMk/>
            <pc:sldMk cId="3350153148" sldId="1187"/>
            <ac:spMk id="29" creationId="{B4551169-F4A5-5F35-69BD-FBE4957A4E95}"/>
          </ac:spMkLst>
        </pc:spChg>
      </pc:sldChg>
      <pc:sldChg chg="modSp mod">
        <pc:chgData name="Alissa Flatley" userId="0242edfc-aa31-435e-a161-b1e1fa7a13bd" providerId="ADAL" clId="{34C74E2D-7E2D-43AB-9B4F-91A1ACE4B73A}" dt="2024-01-07T22:50:33.905" v="2597" actId="1076"/>
        <pc:sldMkLst>
          <pc:docMk/>
          <pc:sldMk cId="2888505735" sldId="1188"/>
        </pc:sldMkLst>
        <pc:spChg chg="mod">
          <ac:chgData name="Alissa Flatley" userId="0242edfc-aa31-435e-a161-b1e1fa7a13bd" providerId="ADAL" clId="{34C74E2D-7E2D-43AB-9B4F-91A1ACE4B73A}" dt="2024-01-07T22:50:04.974" v="2591" actId="20577"/>
          <ac:spMkLst>
            <pc:docMk/>
            <pc:sldMk cId="2888505735" sldId="1188"/>
            <ac:spMk id="3" creationId="{35F11334-BCF1-521F-8DA8-C33F1341319C}"/>
          </ac:spMkLst>
        </pc:spChg>
        <pc:picChg chg="mod">
          <ac:chgData name="Alissa Flatley" userId="0242edfc-aa31-435e-a161-b1e1fa7a13bd" providerId="ADAL" clId="{34C74E2D-7E2D-43AB-9B4F-91A1ACE4B73A}" dt="2024-01-07T22:50:33.905" v="2597" actId="1076"/>
          <ac:picMkLst>
            <pc:docMk/>
            <pc:sldMk cId="2888505735" sldId="1188"/>
            <ac:picMk id="8194" creationId="{A940F974-6F1C-0CE6-5356-ACE1F1430C1C}"/>
          </ac:picMkLst>
        </pc:picChg>
      </pc:sldChg>
      <pc:sldChg chg="modSp mod">
        <pc:chgData name="Alissa Flatley" userId="0242edfc-aa31-435e-a161-b1e1fa7a13bd" providerId="ADAL" clId="{34C74E2D-7E2D-43AB-9B4F-91A1ACE4B73A}" dt="2024-01-07T22:23:35.620" v="2466" actId="14100"/>
        <pc:sldMkLst>
          <pc:docMk/>
          <pc:sldMk cId="1189024036" sldId="1189"/>
        </pc:sldMkLst>
        <pc:spChg chg="mod">
          <ac:chgData name="Alissa Flatley" userId="0242edfc-aa31-435e-a161-b1e1fa7a13bd" providerId="ADAL" clId="{34C74E2D-7E2D-43AB-9B4F-91A1ACE4B73A}" dt="2024-01-07T12:45:21.867" v="647" actId="5793"/>
          <ac:spMkLst>
            <pc:docMk/>
            <pc:sldMk cId="1189024036" sldId="1189"/>
            <ac:spMk id="2" creationId="{B2D88331-BBFE-7CF3-8920-9FF0E8137A99}"/>
          </ac:spMkLst>
        </pc:spChg>
        <pc:picChg chg="mod">
          <ac:chgData name="Alissa Flatley" userId="0242edfc-aa31-435e-a161-b1e1fa7a13bd" providerId="ADAL" clId="{34C74E2D-7E2D-43AB-9B4F-91A1ACE4B73A}" dt="2024-01-07T22:23:35.620" v="2466" actId="14100"/>
          <ac:picMkLst>
            <pc:docMk/>
            <pc:sldMk cId="1189024036" sldId="1189"/>
            <ac:picMk id="26" creationId="{0B80CEEC-68AA-0F20-849D-FC8369B8A47D}"/>
          </ac:picMkLst>
        </pc:picChg>
      </pc:sldChg>
      <pc:sldChg chg="addSp delSp modSp mod">
        <pc:chgData name="Alissa Flatley" userId="0242edfc-aa31-435e-a161-b1e1fa7a13bd" providerId="ADAL" clId="{34C74E2D-7E2D-43AB-9B4F-91A1ACE4B73A}" dt="2024-01-07T23:45:25.047" v="3519" actId="1076"/>
        <pc:sldMkLst>
          <pc:docMk/>
          <pc:sldMk cId="643164263" sldId="1190"/>
        </pc:sldMkLst>
        <pc:spChg chg="del">
          <ac:chgData name="Alissa Flatley" userId="0242edfc-aa31-435e-a161-b1e1fa7a13bd" providerId="ADAL" clId="{34C74E2D-7E2D-43AB-9B4F-91A1ACE4B73A}" dt="2024-01-07T13:05:24.477" v="812" actId="478"/>
          <ac:spMkLst>
            <pc:docMk/>
            <pc:sldMk cId="643164263" sldId="1190"/>
            <ac:spMk id="2" creationId="{058BD138-D5B4-9572-B878-CAF2CCEDF8B5}"/>
          </ac:spMkLst>
        </pc:spChg>
        <pc:spChg chg="add del">
          <ac:chgData name="Alissa Flatley" userId="0242edfc-aa31-435e-a161-b1e1fa7a13bd" providerId="ADAL" clId="{34C74E2D-7E2D-43AB-9B4F-91A1ACE4B73A}" dt="2024-01-07T13:04:45.013" v="797" actId="22"/>
          <ac:spMkLst>
            <pc:docMk/>
            <pc:sldMk cId="643164263" sldId="1190"/>
            <ac:spMk id="4" creationId="{99D5326E-2A66-42D5-AFEB-FE30FA6BA9B0}"/>
          </ac:spMkLst>
        </pc:spChg>
        <pc:spChg chg="add mod">
          <ac:chgData name="Alissa Flatley" userId="0242edfc-aa31-435e-a161-b1e1fa7a13bd" providerId="ADAL" clId="{34C74E2D-7E2D-43AB-9B4F-91A1ACE4B73A}" dt="2024-01-07T23:45:25.047" v="3519" actId="1076"/>
          <ac:spMkLst>
            <pc:docMk/>
            <pc:sldMk cId="643164263" sldId="1190"/>
            <ac:spMk id="6" creationId="{0BB02460-EEA5-D8A6-960F-4FB2DB0A70D8}"/>
          </ac:spMkLst>
        </pc:spChg>
        <pc:spChg chg="add del">
          <ac:chgData name="Alissa Flatley" userId="0242edfc-aa31-435e-a161-b1e1fa7a13bd" providerId="ADAL" clId="{34C74E2D-7E2D-43AB-9B4F-91A1ACE4B73A}" dt="2024-01-07T13:05:11.384" v="801" actId="22"/>
          <ac:spMkLst>
            <pc:docMk/>
            <pc:sldMk cId="643164263" sldId="1190"/>
            <ac:spMk id="8" creationId="{B714405F-6163-0360-3A6A-20347AEF0EAA}"/>
          </ac:spMkLst>
        </pc:spChg>
        <pc:spChg chg="add mod">
          <ac:chgData name="Alissa Flatley" userId="0242edfc-aa31-435e-a161-b1e1fa7a13bd" providerId="ADAL" clId="{34C74E2D-7E2D-43AB-9B4F-91A1ACE4B73A}" dt="2024-01-07T13:09:53.714" v="893" actId="1076"/>
          <ac:spMkLst>
            <pc:docMk/>
            <pc:sldMk cId="643164263" sldId="1190"/>
            <ac:spMk id="10" creationId="{98B8FC3D-C1DB-3441-15B7-69DDE53779C7}"/>
          </ac:spMkLst>
        </pc:spChg>
        <pc:spChg chg="mod">
          <ac:chgData name="Alissa Flatley" userId="0242edfc-aa31-435e-a161-b1e1fa7a13bd" providerId="ADAL" clId="{34C74E2D-7E2D-43AB-9B4F-91A1ACE4B73A}" dt="2024-01-07T13:06:03.937" v="835" actId="14100"/>
          <ac:spMkLst>
            <pc:docMk/>
            <pc:sldMk cId="643164263" sldId="1190"/>
            <ac:spMk id="11" creationId="{9FFC1739-FE9A-EFFC-C767-0254720B9656}"/>
          </ac:spMkLst>
        </pc:spChg>
        <pc:picChg chg="add mod">
          <ac:chgData name="Alissa Flatley" userId="0242edfc-aa31-435e-a161-b1e1fa7a13bd" providerId="ADAL" clId="{34C74E2D-7E2D-43AB-9B4F-91A1ACE4B73A}" dt="2024-01-07T23:45:20.267" v="3518" actId="14100"/>
          <ac:picMkLst>
            <pc:docMk/>
            <pc:sldMk cId="643164263" sldId="1190"/>
            <ac:picMk id="5122" creationId="{2359FC89-761E-B593-FADE-D8FEB9F59F7C}"/>
          </ac:picMkLst>
        </pc:picChg>
        <pc:picChg chg="add del mod">
          <ac:chgData name="Alissa Flatley" userId="0242edfc-aa31-435e-a161-b1e1fa7a13bd" providerId="ADAL" clId="{34C74E2D-7E2D-43AB-9B4F-91A1ACE4B73A}" dt="2024-01-07T19:06:57.797" v="984" actId="478"/>
          <ac:picMkLst>
            <pc:docMk/>
            <pc:sldMk cId="643164263" sldId="1190"/>
            <ac:picMk id="5124" creationId="{753103CB-59C6-E0CD-71DE-335CB2834716}"/>
          </ac:picMkLst>
        </pc:picChg>
        <pc:picChg chg="del">
          <ac:chgData name="Alissa Flatley" userId="0242edfc-aa31-435e-a161-b1e1fa7a13bd" providerId="ADAL" clId="{34C74E2D-7E2D-43AB-9B4F-91A1ACE4B73A}" dt="2024-01-07T13:04:13.387" v="773" actId="478"/>
          <ac:picMkLst>
            <pc:docMk/>
            <pc:sldMk cId="643164263" sldId="1190"/>
            <ac:picMk id="11266" creationId="{F411BE3C-E0AD-9FA1-2C4F-B0C034ADF57E}"/>
          </ac:picMkLst>
        </pc:picChg>
      </pc:sldChg>
      <pc:sldChg chg="addSp delSp modSp mod ord modAnim modNotesTx">
        <pc:chgData name="Alissa Flatley" userId="0242edfc-aa31-435e-a161-b1e1fa7a13bd" providerId="ADAL" clId="{34C74E2D-7E2D-43AB-9B4F-91A1ACE4B73A}" dt="2024-01-07T23:47:07.850" v="3625" actId="14100"/>
        <pc:sldMkLst>
          <pc:docMk/>
          <pc:sldMk cId="2527021575" sldId="1192"/>
        </pc:sldMkLst>
        <pc:spChg chg="mod">
          <ac:chgData name="Alissa Flatley" userId="0242edfc-aa31-435e-a161-b1e1fa7a13bd" providerId="ADAL" clId="{34C74E2D-7E2D-43AB-9B4F-91A1ACE4B73A}" dt="2024-01-07T22:46:44.064" v="2562" actId="20577"/>
          <ac:spMkLst>
            <pc:docMk/>
            <pc:sldMk cId="2527021575" sldId="1192"/>
            <ac:spMk id="2" creationId="{941E5F95-4C65-6660-B171-A7772225DB95}"/>
          </ac:spMkLst>
        </pc:spChg>
        <pc:spChg chg="del">
          <ac:chgData name="Alissa Flatley" userId="0242edfc-aa31-435e-a161-b1e1fa7a13bd" providerId="ADAL" clId="{34C74E2D-7E2D-43AB-9B4F-91A1ACE4B73A}" dt="2024-01-07T22:44:15.858" v="2552" actId="478"/>
          <ac:spMkLst>
            <pc:docMk/>
            <pc:sldMk cId="2527021575" sldId="1192"/>
            <ac:spMk id="5" creationId="{8CFEE2F5-4106-9690-8AB6-35517B588434}"/>
          </ac:spMkLst>
        </pc:spChg>
        <pc:spChg chg="add mod">
          <ac:chgData name="Alissa Flatley" userId="0242edfc-aa31-435e-a161-b1e1fa7a13bd" providerId="ADAL" clId="{34C74E2D-7E2D-43AB-9B4F-91A1ACE4B73A}" dt="2024-01-07T22:47:13.420" v="2568" actId="1076"/>
          <ac:spMkLst>
            <pc:docMk/>
            <pc:sldMk cId="2527021575" sldId="1192"/>
            <ac:spMk id="6" creationId="{286E77C5-19FD-287B-04B6-B9611B5B2016}"/>
          </ac:spMkLst>
        </pc:spChg>
        <pc:spChg chg="add mod">
          <ac:chgData name="Alissa Flatley" userId="0242edfc-aa31-435e-a161-b1e1fa7a13bd" providerId="ADAL" clId="{34C74E2D-7E2D-43AB-9B4F-91A1ACE4B73A}" dt="2024-01-07T23:47:07.850" v="3625" actId="14100"/>
          <ac:spMkLst>
            <pc:docMk/>
            <pc:sldMk cId="2527021575" sldId="1192"/>
            <ac:spMk id="7" creationId="{B80DA1BF-5B33-3F30-BD51-F69E4ACCDCFC}"/>
          </ac:spMkLst>
        </pc:spChg>
        <pc:picChg chg="mod">
          <ac:chgData name="Alissa Flatley" userId="0242edfc-aa31-435e-a161-b1e1fa7a13bd" providerId="ADAL" clId="{34C74E2D-7E2D-43AB-9B4F-91A1ACE4B73A}" dt="2024-01-07T22:44:28.746" v="2554" actId="14100"/>
          <ac:picMkLst>
            <pc:docMk/>
            <pc:sldMk cId="2527021575" sldId="1192"/>
            <ac:picMk id="11" creationId="{ABE322A5-F286-71F4-CFD4-EBDA119D3833}"/>
          </ac:picMkLst>
        </pc:picChg>
        <pc:picChg chg="add mod">
          <ac:chgData name="Alissa Flatley" userId="0242edfc-aa31-435e-a161-b1e1fa7a13bd" providerId="ADAL" clId="{34C74E2D-7E2D-43AB-9B4F-91A1ACE4B73A}" dt="2024-01-07T22:46:02.946" v="2559" actId="1076"/>
          <ac:picMkLst>
            <pc:docMk/>
            <pc:sldMk cId="2527021575" sldId="1192"/>
            <ac:picMk id="20482" creationId="{EEA61266-1078-D1B2-02C9-F966CA427237}"/>
          </ac:picMkLst>
        </pc:picChg>
        <pc:picChg chg="add mod">
          <ac:chgData name="Alissa Flatley" userId="0242edfc-aa31-435e-a161-b1e1fa7a13bd" providerId="ADAL" clId="{34C74E2D-7E2D-43AB-9B4F-91A1ACE4B73A}" dt="2024-01-07T22:46:39.001" v="2561" actId="14100"/>
          <ac:picMkLst>
            <pc:docMk/>
            <pc:sldMk cId="2527021575" sldId="1192"/>
            <ac:picMk id="20484" creationId="{ECF22016-3901-4D8D-4ACF-2B22AAD05521}"/>
          </ac:picMkLst>
        </pc:picChg>
      </pc:sldChg>
      <pc:sldChg chg="addSp delSp modSp del mod ord">
        <pc:chgData name="Alissa Flatley" userId="0242edfc-aa31-435e-a161-b1e1fa7a13bd" providerId="ADAL" clId="{34C74E2D-7E2D-43AB-9B4F-91A1ACE4B73A}" dt="2024-01-07T22:28:00.074" v="2484" actId="47"/>
        <pc:sldMkLst>
          <pc:docMk/>
          <pc:sldMk cId="475467" sldId="1193"/>
        </pc:sldMkLst>
        <pc:spChg chg="mod">
          <ac:chgData name="Alissa Flatley" userId="0242edfc-aa31-435e-a161-b1e1fa7a13bd" providerId="ADAL" clId="{34C74E2D-7E2D-43AB-9B4F-91A1ACE4B73A}" dt="2024-01-05T13:43:09.768" v="51" actId="20577"/>
          <ac:spMkLst>
            <pc:docMk/>
            <pc:sldMk cId="475467" sldId="1193"/>
            <ac:spMk id="2" creationId="{941E5F95-4C65-6660-B171-A7772225DB95}"/>
          </ac:spMkLst>
        </pc:spChg>
        <pc:spChg chg="del">
          <ac:chgData name="Alissa Flatley" userId="0242edfc-aa31-435e-a161-b1e1fa7a13bd" providerId="ADAL" clId="{34C74E2D-7E2D-43AB-9B4F-91A1ACE4B73A}" dt="2024-01-05T13:43:19.114" v="52" actId="478"/>
          <ac:spMkLst>
            <pc:docMk/>
            <pc:sldMk cId="475467" sldId="1193"/>
            <ac:spMk id="8" creationId="{0F8BEEFE-DDC7-2CFC-AB1D-485DF318D7F9}"/>
          </ac:spMkLst>
        </pc:spChg>
        <pc:spChg chg="add mod">
          <ac:chgData name="Alissa Flatley" userId="0242edfc-aa31-435e-a161-b1e1fa7a13bd" providerId="ADAL" clId="{34C74E2D-7E2D-43AB-9B4F-91A1ACE4B73A}" dt="2024-01-05T13:42:48.262" v="15" actId="1076"/>
          <ac:spMkLst>
            <pc:docMk/>
            <pc:sldMk cId="475467" sldId="1193"/>
            <ac:spMk id="15" creationId="{E8D16D8C-C119-42CD-277D-FFC32F303DF8}"/>
          </ac:spMkLst>
        </pc:spChg>
        <pc:picChg chg="del">
          <ac:chgData name="Alissa Flatley" userId="0242edfc-aa31-435e-a161-b1e1fa7a13bd" providerId="ADAL" clId="{34C74E2D-7E2D-43AB-9B4F-91A1ACE4B73A}" dt="2024-01-05T13:42:43.650" v="13" actId="478"/>
          <ac:picMkLst>
            <pc:docMk/>
            <pc:sldMk cId="475467" sldId="1193"/>
            <ac:picMk id="12290" creationId="{E6DBDDFB-23B4-3498-E9F8-003CF3ED8633}"/>
          </ac:picMkLst>
        </pc:picChg>
      </pc:sldChg>
      <pc:sldChg chg="modSp del mod ord">
        <pc:chgData name="Alissa Flatley" userId="0242edfc-aa31-435e-a161-b1e1fa7a13bd" providerId="ADAL" clId="{34C74E2D-7E2D-43AB-9B4F-91A1ACE4B73A}" dt="2024-01-07T22:37:48.138" v="2504" actId="47"/>
        <pc:sldMkLst>
          <pc:docMk/>
          <pc:sldMk cId="413874095" sldId="1194"/>
        </pc:sldMkLst>
        <pc:spChg chg="mod">
          <ac:chgData name="Alissa Flatley" userId="0242edfc-aa31-435e-a161-b1e1fa7a13bd" providerId="ADAL" clId="{34C74E2D-7E2D-43AB-9B4F-91A1ACE4B73A}" dt="2024-01-07T21:22:44.869" v="1878" actId="20577"/>
          <ac:spMkLst>
            <pc:docMk/>
            <pc:sldMk cId="413874095" sldId="1194"/>
            <ac:spMk id="2" creationId="{941E5F95-4C65-6660-B171-A7772225DB95}"/>
          </ac:spMkLst>
        </pc:spChg>
      </pc:sldChg>
      <pc:sldChg chg="addSp modSp del mod ord">
        <pc:chgData name="Alissa Flatley" userId="0242edfc-aa31-435e-a161-b1e1fa7a13bd" providerId="ADAL" clId="{34C74E2D-7E2D-43AB-9B4F-91A1ACE4B73A}" dt="2024-01-07T20:34:26.734" v="1384" actId="47"/>
        <pc:sldMkLst>
          <pc:docMk/>
          <pc:sldMk cId="2583839503" sldId="1195"/>
        </pc:sldMkLst>
        <pc:spChg chg="mod">
          <ac:chgData name="Alissa Flatley" userId="0242edfc-aa31-435e-a161-b1e1fa7a13bd" providerId="ADAL" clId="{34C74E2D-7E2D-43AB-9B4F-91A1ACE4B73A}" dt="2024-01-07T20:32:49.326" v="1369" actId="20577"/>
          <ac:spMkLst>
            <pc:docMk/>
            <pc:sldMk cId="2583839503" sldId="1195"/>
            <ac:spMk id="2" creationId="{941E5F95-4C65-6660-B171-A7772225DB95}"/>
          </ac:spMkLst>
        </pc:spChg>
        <pc:spChg chg="add mod">
          <ac:chgData name="Alissa Flatley" userId="0242edfc-aa31-435e-a161-b1e1fa7a13bd" providerId="ADAL" clId="{34C74E2D-7E2D-43AB-9B4F-91A1ACE4B73A}" dt="2024-01-05T13:46:31.117" v="97" actId="1076"/>
          <ac:spMkLst>
            <pc:docMk/>
            <pc:sldMk cId="2583839503" sldId="1195"/>
            <ac:spMk id="4" creationId="{A6978DD8-6E25-72EA-B29A-58F7BCD931BF}"/>
          </ac:spMkLst>
        </pc:spChg>
      </pc:sldChg>
      <pc:sldChg chg="addSp delSp modSp add mod">
        <pc:chgData name="Alissa Flatley" userId="0242edfc-aa31-435e-a161-b1e1fa7a13bd" providerId="ADAL" clId="{34C74E2D-7E2D-43AB-9B4F-91A1ACE4B73A}" dt="2024-01-07T22:24:29.508" v="2471" actId="20577"/>
        <pc:sldMkLst>
          <pc:docMk/>
          <pc:sldMk cId="3953710113" sldId="1196"/>
        </pc:sldMkLst>
        <pc:spChg chg="del">
          <ac:chgData name="Alissa Flatley" userId="0242edfc-aa31-435e-a161-b1e1fa7a13bd" providerId="ADAL" clId="{34C74E2D-7E2D-43AB-9B4F-91A1ACE4B73A}" dt="2024-01-07T12:48:32.962" v="680" actId="478"/>
          <ac:spMkLst>
            <pc:docMk/>
            <pc:sldMk cId="3953710113" sldId="1196"/>
            <ac:spMk id="3" creationId="{E088EFA5-6E7B-4CD2-5A3A-04B46FD4ECA5}"/>
          </ac:spMkLst>
        </pc:spChg>
        <pc:spChg chg="add del mod">
          <ac:chgData name="Alissa Flatley" userId="0242edfc-aa31-435e-a161-b1e1fa7a13bd" providerId="ADAL" clId="{34C74E2D-7E2D-43AB-9B4F-91A1ACE4B73A}" dt="2024-01-05T13:39:35.384" v="4" actId="478"/>
          <ac:spMkLst>
            <pc:docMk/>
            <pc:sldMk cId="3953710113" sldId="1196"/>
            <ac:spMk id="4" creationId="{1268353D-BA22-3FB0-D795-F858475F2663}"/>
          </ac:spMkLst>
        </pc:spChg>
        <pc:spChg chg="add del">
          <ac:chgData name="Alissa Flatley" userId="0242edfc-aa31-435e-a161-b1e1fa7a13bd" providerId="ADAL" clId="{34C74E2D-7E2D-43AB-9B4F-91A1ACE4B73A}" dt="2024-01-07T12:51:18.765" v="690" actId="22"/>
          <ac:spMkLst>
            <pc:docMk/>
            <pc:sldMk cId="3953710113" sldId="1196"/>
            <ac:spMk id="4" creationId="{EDF4785A-F797-ACCD-E019-03178DFCA64B}"/>
          </ac:spMkLst>
        </pc:spChg>
        <pc:spChg chg="add mod">
          <ac:chgData name="Alissa Flatley" userId="0242edfc-aa31-435e-a161-b1e1fa7a13bd" providerId="ADAL" clId="{34C74E2D-7E2D-43AB-9B4F-91A1ACE4B73A}" dt="2024-01-07T22:24:29.508" v="2471" actId="20577"/>
          <ac:spMkLst>
            <pc:docMk/>
            <pc:sldMk cId="3953710113" sldId="1196"/>
            <ac:spMk id="6" creationId="{9AC0A8D9-3FA1-0949-C7E8-6812E0414D5C}"/>
          </ac:spMkLst>
        </pc:spChg>
        <pc:spChg chg="add del">
          <ac:chgData name="Alissa Flatley" userId="0242edfc-aa31-435e-a161-b1e1fa7a13bd" providerId="ADAL" clId="{34C74E2D-7E2D-43AB-9B4F-91A1ACE4B73A}" dt="2024-01-05T13:39:58.906" v="6" actId="22"/>
          <ac:spMkLst>
            <pc:docMk/>
            <pc:sldMk cId="3953710113" sldId="1196"/>
            <ac:spMk id="6" creationId="{AE50DCD4-94D5-41AD-6289-3B49B00C2D2E}"/>
          </ac:spMkLst>
        </pc:spChg>
        <pc:spChg chg="del">
          <ac:chgData name="Alissa Flatley" userId="0242edfc-aa31-435e-a161-b1e1fa7a13bd" providerId="ADAL" clId="{34C74E2D-7E2D-43AB-9B4F-91A1ACE4B73A}" dt="2024-01-05T13:40:10.346" v="10" actId="478"/>
          <ac:spMkLst>
            <pc:docMk/>
            <pc:sldMk cId="3953710113" sldId="1196"/>
            <ac:spMk id="7" creationId="{89372E2C-DD08-C419-1C28-A4A37C76B0E7}"/>
          </ac:spMkLst>
        </pc:spChg>
        <pc:spChg chg="add del mod">
          <ac:chgData name="Alissa Flatley" userId="0242edfc-aa31-435e-a161-b1e1fa7a13bd" providerId="ADAL" clId="{34C74E2D-7E2D-43AB-9B4F-91A1ACE4B73A}" dt="2024-01-07T12:52:58.574" v="707" actId="478"/>
          <ac:spMkLst>
            <pc:docMk/>
            <pc:sldMk cId="3953710113" sldId="1196"/>
            <ac:spMk id="9" creationId="{BA7790B2-8EFF-4ADE-8AC2-3115D6EA0950}"/>
          </ac:spMkLst>
        </pc:spChg>
        <pc:spChg chg="mod">
          <ac:chgData name="Alissa Flatley" userId="0242edfc-aa31-435e-a161-b1e1fa7a13bd" providerId="ADAL" clId="{34C74E2D-7E2D-43AB-9B4F-91A1ACE4B73A}" dt="2024-01-07T19:49:37.425" v="1217" actId="20577"/>
          <ac:spMkLst>
            <pc:docMk/>
            <pc:sldMk cId="3953710113" sldId="1196"/>
            <ac:spMk id="11" creationId="{9FFC1739-FE9A-EFFC-C767-0254720B9656}"/>
          </ac:spMkLst>
        </pc:spChg>
        <pc:spChg chg="del">
          <ac:chgData name="Alissa Flatley" userId="0242edfc-aa31-435e-a161-b1e1fa7a13bd" providerId="ADAL" clId="{34C74E2D-7E2D-43AB-9B4F-91A1ACE4B73A}" dt="2024-01-05T13:40:12.879" v="11" actId="478"/>
          <ac:spMkLst>
            <pc:docMk/>
            <pc:sldMk cId="3953710113" sldId="1196"/>
            <ac:spMk id="13" creationId="{3545425E-75F1-32F8-20CF-8CB851C61FF5}"/>
          </ac:spMkLst>
        </pc:spChg>
        <pc:picChg chg="add mod">
          <ac:chgData name="Alissa Flatley" userId="0242edfc-aa31-435e-a161-b1e1fa7a13bd" providerId="ADAL" clId="{34C74E2D-7E2D-43AB-9B4F-91A1ACE4B73A}" dt="2024-01-07T12:50:21.533" v="685" actId="14100"/>
          <ac:picMkLst>
            <pc:docMk/>
            <pc:sldMk cId="3953710113" sldId="1196"/>
            <ac:picMk id="1026" creationId="{8EEA45F2-A3F1-4AC5-FF41-C1310AF62234}"/>
          </ac:picMkLst>
        </pc:picChg>
        <pc:picChg chg="del">
          <ac:chgData name="Alissa Flatley" userId="0242edfc-aa31-435e-a161-b1e1fa7a13bd" providerId="ADAL" clId="{34C74E2D-7E2D-43AB-9B4F-91A1ACE4B73A}" dt="2024-01-05T13:39:31.259" v="1" actId="478"/>
          <ac:picMkLst>
            <pc:docMk/>
            <pc:sldMk cId="3953710113" sldId="1196"/>
            <ac:picMk id="9218" creationId="{E1182C25-B73C-8077-979D-27237A865BA3}"/>
          </ac:picMkLst>
        </pc:picChg>
      </pc:sldChg>
      <pc:sldChg chg="addSp delSp modSp add mod ord">
        <pc:chgData name="Alissa Flatley" userId="0242edfc-aa31-435e-a161-b1e1fa7a13bd" providerId="ADAL" clId="{34C74E2D-7E2D-43AB-9B4F-91A1ACE4B73A}" dt="2024-01-07T21:26:57.718" v="1899" actId="113"/>
        <pc:sldMkLst>
          <pc:docMk/>
          <pc:sldMk cId="966441375" sldId="1197"/>
        </pc:sldMkLst>
        <pc:spChg chg="mod">
          <ac:chgData name="Alissa Flatley" userId="0242edfc-aa31-435e-a161-b1e1fa7a13bd" providerId="ADAL" clId="{34C74E2D-7E2D-43AB-9B4F-91A1ACE4B73A}" dt="2024-01-07T21:21:14.987" v="1806" actId="20577"/>
          <ac:spMkLst>
            <pc:docMk/>
            <pc:sldMk cId="966441375" sldId="1197"/>
            <ac:spMk id="2" creationId="{941E5F95-4C65-6660-B171-A7772225DB95}"/>
          </ac:spMkLst>
        </pc:spChg>
        <pc:spChg chg="add del">
          <ac:chgData name="Alissa Flatley" userId="0242edfc-aa31-435e-a161-b1e1fa7a13bd" providerId="ADAL" clId="{34C74E2D-7E2D-43AB-9B4F-91A1ACE4B73A}" dt="2024-01-07T21:26:00.437" v="1890" actId="22"/>
          <ac:spMkLst>
            <pc:docMk/>
            <pc:sldMk cId="966441375" sldId="1197"/>
            <ac:spMk id="5" creationId="{D85FFCA4-BB71-F31F-EAF9-2963002A8CB1}"/>
          </ac:spMkLst>
        </pc:spChg>
        <pc:spChg chg="add mod">
          <ac:chgData name="Alissa Flatley" userId="0242edfc-aa31-435e-a161-b1e1fa7a13bd" providerId="ADAL" clId="{34C74E2D-7E2D-43AB-9B4F-91A1ACE4B73A}" dt="2024-01-07T21:26:57.718" v="1899" actId="113"/>
          <ac:spMkLst>
            <pc:docMk/>
            <pc:sldMk cId="966441375" sldId="1197"/>
            <ac:spMk id="7" creationId="{D15A82B8-47DB-0FEC-D80F-4B95FCBC1910}"/>
          </ac:spMkLst>
        </pc:spChg>
        <pc:spChg chg="del">
          <ac:chgData name="Alissa Flatley" userId="0242edfc-aa31-435e-a161-b1e1fa7a13bd" providerId="ADAL" clId="{34C74E2D-7E2D-43AB-9B4F-91A1ACE4B73A}" dt="2024-01-07T21:24:00.779" v="1883" actId="478"/>
          <ac:spMkLst>
            <pc:docMk/>
            <pc:sldMk cId="966441375" sldId="1197"/>
            <ac:spMk id="8" creationId="{0F8BEEFE-DDC7-2CFC-AB1D-485DF318D7F9}"/>
          </ac:spMkLst>
        </pc:spChg>
        <pc:spChg chg="del">
          <ac:chgData name="Alissa Flatley" userId="0242edfc-aa31-435e-a161-b1e1fa7a13bd" providerId="ADAL" clId="{34C74E2D-7E2D-43AB-9B4F-91A1ACE4B73A}" dt="2024-01-07T21:21:24.206" v="1807" actId="478"/>
          <ac:spMkLst>
            <pc:docMk/>
            <pc:sldMk cId="966441375" sldId="1197"/>
            <ac:spMk id="13" creationId="{8F096ADE-28C1-8CF6-A9E9-CB5D3CA37993}"/>
          </ac:spMkLst>
        </pc:spChg>
        <pc:picChg chg="add mod">
          <ac:chgData name="Alissa Flatley" userId="0242edfc-aa31-435e-a161-b1e1fa7a13bd" providerId="ADAL" clId="{34C74E2D-7E2D-43AB-9B4F-91A1ACE4B73A}" dt="2024-01-07T21:24:18.352" v="1886" actId="1076"/>
          <ac:picMkLst>
            <pc:docMk/>
            <pc:sldMk cId="966441375" sldId="1197"/>
            <ac:picMk id="13314" creationId="{FB3D36A1-D7D3-842B-3E7B-8FF3B4D81D90}"/>
          </ac:picMkLst>
        </pc:picChg>
      </pc:sldChg>
      <pc:sldChg chg="addSp delSp modSp add mod ord delAnim modAnim">
        <pc:chgData name="Alissa Flatley" userId="0242edfc-aa31-435e-a161-b1e1fa7a13bd" providerId="ADAL" clId="{34C74E2D-7E2D-43AB-9B4F-91A1ACE4B73A}" dt="2024-01-07T20:35:11.509" v="1391" actId="113"/>
        <pc:sldMkLst>
          <pc:docMk/>
          <pc:sldMk cId="1174864780" sldId="1198"/>
        </pc:sldMkLst>
        <pc:spChg chg="mod">
          <ac:chgData name="Alissa Flatley" userId="0242edfc-aa31-435e-a161-b1e1fa7a13bd" providerId="ADAL" clId="{34C74E2D-7E2D-43AB-9B4F-91A1ACE4B73A}" dt="2024-01-07T20:32:58.699" v="1371"/>
          <ac:spMkLst>
            <pc:docMk/>
            <pc:sldMk cId="1174864780" sldId="1198"/>
            <ac:spMk id="2" creationId="{941E5F95-4C65-6660-B171-A7772225DB95}"/>
          </ac:spMkLst>
        </pc:spChg>
        <pc:spChg chg="add del">
          <ac:chgData name="Alissa Flatley" userId="0242edfc-aa31-435e-a161-b1e1fa7a13bd" providerId="ADAL" clId="{34C74E2D-7E2D-43AB-9B4F-91A1ACE4B73A}" dt="2024-01-05T13:44:19.189" v="55" actId="22"/>
          <ac:spMkLst>
            <pc:docMk/>
            <pc:sldMk cId="1174864780" sldId="1198"/>
            <ac:spMk id="5" creationId="{437B566C-7450-5332-F998-933358C48F78}"/>
          </ac:spMkLst>
        </pc:spChg>
        <pc:spChg chg="add mod">
          <ac:chgData name="Alissa Flatley" userId="0242edfc-aa31-435e-a161-b1e1fa7a13bd" providerId="ADAL" clId="{34C74E2D-7E2D-43AB-9B4F-91A1ACE4B73A}" dt="2024-01-07T20:35:11.509" v="1391" actId="113"/>
          <ac:spMkLst>
            <pc:docMk/>
            <pc:sldMk cId="1174864780" sldId="1198"/>
            <ac:spMk id="5" creationId="{50D8793B-9627-4B5A-DE4E-5ADF0D2F74F6}"/>
          </ac:spMkLst>
        </pc:spChg>
        <pc:spChg chg="add del mod">
          <ac:chgData name="Alissa Flatley" userId="0242edfc-aa31-435e-a161-b1e1fa7a13bd" providerId="ADAL" clId="{34C74E2D-7E2D-43AB-9B4F-91A1ACE4B73A}" dt="2024-01-05T13:46:21.456" v="95" actId="478"/>
          <ac:spMkLst>
            <pc:docMk/>
            <pc:sldMk cId="1174864780" sldId="1198"/>
            <ac:spMk id="7" creationId="{4638EE8C-4A11-33F4-1DC1-F3B22A3D69E8}"/>
          </ac:spMkLst>
        </pc:spChg>
        <pc:spChg chg="add del mod">
          <ac:chgData name="Alissa Flatley" userId="0242edfc-aa31-435e-a161-b1e1fa7a13bd" providerId="ADAL" clId="{34C74E2D-7E2D-43AB-9B4F-91A1ACE4B73A}" dt="2024-01-07T20:34:05.045" v="1382" actId="478"/>
          <ac:spMkLst>
            <pc:docMk/>
            <pc:sldMk cId="1174864780" sldId="1198"/>
            <ac:spMk id="9" creationId="{E711AC51-B0A7-A862-8AD6-DCDE02B3AA25}"/>
          </ac:spMkLst>
        </pc:spChg>
        <pc:picChg chg="mod">
          <ac:chgData name="Alissa Flatley" userId="0242edfc-aa31-435e-a161-b1e1fa7a13bd" providerId="ADAL" clId="{34C74E2D-7E2D-43AB-9B4F-91A1ACE4B73A}" dt="2024-01-05T13:46:53.687" v="100" actId="1076"/>
          <ac:picMkLst>
            <pc:docMk/>
            <pc:sldMk cId="1174864780" sldId="1198"/>
            <ac:picMk id="14338" creationId="{12C54D67-066E-4F3B-0381-C9BFB377D78D}"/>
          </ac:picMkLst>
        </pc:picChg>
      </pc:sldChg>
      <pc:sldChg chg="addSp delSp modSp add mod delAnim">
        <pc:chgData name="Alissa Flatley" userId="0242edfc-aa31-435e-a161-b1e1fa7a13bd" providerId="ADAL" clId="{34C74E2D-7E2D-43AB-9B4F-91A1ACE4B73A}" dt="2024-01-07T21:57:46.674" v="2204" actId="20577"/>
        <pc:sldMkLst>
          <pc:docMk/>
          <pc:sldMk cId="337745009" sldId="1199"/>
        </pc:sldMkLst>
        <pc:spChg chg="mod">
          <ac:chgData name="Alissa Flatley" userId="0242edfc-aa31-435e-a161-b1e1fa7a13bd" providerId="ADAL" clId="{34C74E2D-7E2D-43AB-9B4F-91A1ACE4B73A}" dt="2024-01-07T21:57:46.674" v="2204" actId="20577"/>
          <ac:spMkLst>
            <pc:docMk/>
            <pc:sldMk cId="337745009" sldId="1199"/>
            <ac:spMk id="2" creationId="{941E5F95-4C65-6660-B171-A7772225DB95}"/>
          </ac:spMkLst>
        </pc:spChg>
        <pc:spChg chg="del">
          <ac:chgData name="Alissa Flatley" userId="0242edfc-aa31-435e-a161-b1e1fa7a13bd" providerId="ADAL" clId="{34C74E2D-7E2D-43AB-9B4F-91A1ACE4B73A}" dt="2024-01-07T12:57:18.701" v="719" actId="478"/>
          <ac:spMkLst>
            <pc:docMk/>
            <pc:sldMk cId="337745009" sldId="1199"/>
            <ac:spMk id="8" creationId="{1BAA14F0-1CA3-D182-3ED5-5EDE3F940746}"/>
          </ac:spMkLst>
        </pc:spChg>
        <pc:spChg chg="add mod">
          <ac:chgData name="Alissa Flatley" userId="0242edfc-aa31-435e-a161-b1e1fa7a13bd" providerId="ADAL" clId="{34C74E2D-7E2D-43AB-9B4F-91A1ACE4B73A}" dt="2024-01-07T12:58:12.316" v="747" actId="1076"/>
          <ac:spMkLst>
            <pc:docMk/>
            <pc:sldMk cId="337745009" sldId="1199"/>
            <ac:spMk id="9" creationId="{160FFEED-2068-83A8-F108-CF05BC6D9837}"/>
          </ac:spMkLst>
        </pc:spChg>
        <pc:spChg chg="del">
          <ac:chgData name="Alissa Flatley" userId="0242edfc-aa31-435e-a161-b1e1fa7a13bd" providerId="ADAL" clId="{34C74E2D-7E2D-43AB-9B4F-91A1ACE4B73A}" dt="2024-01-07T12:57:23.493" v="721" actId="478"/>
          <ac:spMkLst>
            <pc:docMk/>
            <pc:sldMk cId="337745009" sldId="1199"/>
            <ac:spMk id="18" creationId="{046E12C9-8632-B9FB-2992-E2DC00ABE030}"/>
          </ac:spMkLst>
        </pc:spChg>
        <pc:spChg chg="del topLvl">
          <ac:chgData name="Alissa Flatley" userId="0242edfc-aa31-435e-a161-b1e1fa7a13bd" providerId="ADAL" clId="{34C74E2D-7E2D-43AB-9B4F-91A1ACE4B73A}" dt="2024-01-07T12:57:25.799" v="722" actId="478"/>
          <ac:spMkLst>
            <pc:docMk/>
            <pc:sldMk cId="337745009" sldId="1199"/>
            <ac:spMk id="21" creationId="{6EBC8C6A-16AB-2915-DAC4-77941AC0FE4E}"/>
          </ac:spMkLst>
        </pc:spChg>
        <pc:spChg chg="del topLvl">
          <ac:chgData name="Alissa Flatley" userId="0242edfc-aa31-435e-a161-b1e1fa7a13bd" providerId="ADAL" clId="{34C74E2D-7E2D-43AB-9B4F-91A1ACE4B73A}" dt="2024-01-07T12:57:33.091" v="725" actId="478"/>
          <ac:spMkLst>
            <pc:docMk/>
            <pc:sldMk cId="337745009" sldId="1199"/>
            <ac:spMk id="25" creationId="{00000000-0000-0000-0000-000000000000}"/>
          </ac:spMkLst>
        </pc:spChg>
        <pc:grpChg chg="del">
          <ac:chgData name="Alissa Flatley" userId="0242edfc-aa31-435e-a161-b1e1fa7a13bd" providerId="ADAL" clId="{34C74E2D-7E2D-43AB-9B4F-91A1ACE4B73A}" dt="2024-01-07T12:57:25.799" v="722" actId="478"/>
          <ac:grpSpMkLst>
            <pc:docMk/>
            <pc:sldMk cId="337745009" sldId="1199"/>
            <ac:grpSpMk id="10" creationId="{00000000-0000-0000-0000-000000000000}"/>
          </ac:grpSpMkLst>
        </pc:grpChg>
        <pc:grpChg chg="mod">
          <ac:chgData name="Alissa Flatley" userId="0242edfc-aa31-435e-a161-b1e1fa7a13bd" providerId="ADAL" clId="{34C74E2D-7E2D-43AB-9B4F-91A1ACE4B73A}" dt="2024-01-07T12:58:01.422" v="733" actId="1076"/>
          <ac:grpSpMkLst>
            <pc:docMk/>
            <pc:sldMk cId="337745009" sldId="1199"/>
            <ac:grpSpMk id="13" creationId="{00000000-0000-0000-0000-000000000000}"/>
          </ac:grpSpMkLst>
        </pc:grpChg>
        <pc:picChg chg="add mod">
          <ac:chgData name="Alissa Flatley" userId="0242edfc-aa31-435e-a161-b1e1fa7a13bd" providerId="ADAL" clId="{34C74E2D-7E2D-43AB-9B4F-91A1ACE4B73A}" dt="2024-01-07T12:58:54.256" v="755" actId="14100"/>
          <ac:picMkLst>
            <pc:docMk/>
            <pc:sldMk cId="337745009" sldId="1199"/>
            <ac:picMk id="4" creationId="{7A9DB05F-F468-B781-98E1-8F23CC99665C}"/>
          </ac:picMkLst>
        </pc:picChg>
        <pc:picChg chg="add del">
          <ac:chgData name="Alissa Flatley" userId="0242edfc-aa31-435e-a161-b1e1fa7a13bd" providerId="ADAL" clId="{34C74E2D-7E2D-43AB-9B4F-91A1ACE4B73A}" dt="2024-01-07T12:57:30.068" v="724" actId="478"/>
          <ac:picMkLst>
            <pc:docMk/>
            <pc:sldMk cId="337745009" sldId="1199"/>
            <ac:picMk id="14" creationId="{9E07179F-9AAC-4521-7FA1-7A78FC2F722B}"/>
          </ac:picMkLst>
        </pc:picChg>
        <pc:picChg chg="del">
          <ac:chgData name="Alissa Flatley" userId="0242edfc-aa31-435e-a161-b1e1fa7a13bd" providerId="ADAL" clId="{34C74E2D-7E2D-43AB-9B4F-91A1ACE4B73A}" dt="2024-01-07T12:57:20.097" v="720" actId="478"/>
          <ac:picMkLst>
            <pc:docMk/>
            <pc:sldMk cId="337745009" sldId="1199"/>
            <ac:picMk id="2050" creationId="{4661A379-32EB-644F-711F-B45792D22058}"/>
          </ac:picMkLst>
        </pc:picChg>
        <pc:cxnChg chg="mod">
          <ac:chgData name="Alissa Flatley" userId="0242edfc-aa31-435e-a161-b1e1fa7a13bd" providerId="ADAL" clId="{34C74E2D-7E2D-43AB-9B4F-91A1ACE4B73A}" dt="2024-01-07T12:57:46.532" v="730" actId="14100"/>
          <ac:cxnSpMkLst>
            <pc:docMk/>
            <pc:sldMk cId="337745009" sldId="1199"/>
            <ac:cxnSpMk id="7" creationId="{00000000-0000-0000-0000-000000000000}"/>
          </ac:cxnSpMkLst>
        </pc:cxnChg>
      </pc:sldChg>
      <pc:sldChg chg="addSp modSp add mod">
        <pc:chgData name="Alissa Flatley" userId="0242edfc-aa31-435e-a161-b1e1fa7a13bd" providerId="ADAL" clId="{34C74E2D-7E2D-43AB-9B4F-91A1ACE4B73A}" dt="2024-01-07T21:57:55.132" v="2210" actId="20577"/>
        <pc:sldMkLst>
          <pc:docMk/>
          <pc:sldMk cId="4287085806" sldId="1200"/>
        </pc:sldMkLst>
        <pc:spChg chg="mod">
          <ac:chgData name="Alissa Flatley" userId="0242edfc-aa31-435e-a161-b1e1fa7a13bd" providerId="ADAL" clId="{34C74E2D-7E2D-43AB-9B4F-91A1ACE4B73A}" dt="2024-01-07T21:57:55.132" v="2210" actId="20577"/>
          <ac:spMkLst>
            <pc:docMk/>
            <pc:sldMk cId="4287085806" sldId="1200"/>
            <ac:spMk id="2" creationId="{941E5F95-4C65-6660-B171-A7772225DB95}"/>
          </ac:spMkLst>
        </pc:spChg>
        <pc:spChg chg="add mod">
          <ac:chgData name="Alissa Flatley" userId="0242edfc-aa31-435e-a161-b1e1fa7a13bd" providerId="ADAL" clId="{34C74E2D-7E2D-43AB-9B4F-91A1ACE4B73A}" dt="2024-01-07T12:59:10.325" v="771" actId="20577"/>
          <ac:spMkLst>
            <pc:docMk/>
            <pc:sldMk cId="4287085806" sldId="1200"/>
            <ac:spMk id="6" creationId="{98982B90-C8C7-1CA5-243A-CADA4D6E1872}"/>
          </ac:spMkLst>
        </pc:spChg>
        <pc:picChg chg="mod">
          <ac:chgData name="Alissa Flatley" userId="0242edfc-aa31-435e-a161-b1e1fa7a13bd" providerId="ADAL" clId="{34C74E2D-7E2D-43AB-9B4F-91A1ACE4B73A}" dt="2024-01-07T12:58:46.971" v="753" actId="14100"/>
          <ac:picMkLst>
            <pc:docMk/>
            <pc:sldMk cId="4287085806" sldId="1200"/>
            <ac:picMk id="4" creationId="{7A9DB05F-F468-B781-98E1-8F23CC99665C}"/>
          </ac:picMkLst>
        </pc:picChg>
        <pc:picChg chg="add mod">
          <ac:chgData name="Alissa Flatley" userId="0242edfc-aa31-435e-a161-b1e1fa7a13bd" providerId="ADAL" clId="{34C74E2D-7E2D-43AB-9B4F-91A1ACE4B73A}" dt="2024-01-07T12:58:39.034" v="751" actId="1076"/>
          <ac:picMkLst>
            <pc:docMk/>
            <pc:sldMk cId="4287085806" sldId="1200"/>
            <ac:picMk id="4098" creationId="{BEA0675A-D84D-F5BC-4DBA-A1E5B6DC5F56}"/>
          </ac:picMkLst>
        </pc:picChg>
      </pc:sldChg>
      <pc:sldChg chg="addSp delSp modSp add mod">
        <pc:chgData name="Alissa Flatley" userId="0242edfc-aa31-435e-a161-b1e1fa7a13bd" providerId="ADAL" clId="{34C74E2D-7E2D-43AB-9B4F-91A1ACE4B73A}" dt="2024-01-07T19:12:22.157" v="1065" actId="1076"/>
        <pc:sldMkLst>
          <pc:docMk/>
          <pc:sldMk cId="3777773074" sldId="1201"/>
        </pc:sldMkLst>
        <pc:spChg chg="del">
          <ac:chgData name="Alissa Flatley" userId="0242edfc-aa31-435e-a161-b1e1fa7a13bd" providerId="ADAL" clId="{34C74E2D-7E2D-43AB-9B4F-91A1ACE4B73A}" dt="2024-01-07T19:10:17.085" v="1054" actId="478"/>
          <ac:spMkLst>
            <pc:docMk/>
            <pc:sldMk cId="3777773074" sldId="1201"/>
            <ac:spMk id="2" creationId="{058BD138-D5B4-9572-B878-CAF2CCEDF8B5}"/>
          </ac:spMkLst>
        </pc:spChg>
        <pc:spChg chg="add mod">
          <ac:chgData name="Alissa Flatley" userId="0242edfc-aa31-435e-a161-b1e1fa7a13bd" providerId="ADAL" clId="{34C74E2D-7E2D-43AB-9B4F-91A1ACE4B73A}" dt="2024-01-07T19:12:22.157" v="1065" actId="1076"/>
          <ac:spMkLst>
            <pc:docMk/>
            <pc:sldMk cId="3777773074" sldId="1201"/>
            <ac:spMk id="4" creationId="{4984039F-E2C4-D06D-5B68-116A1CFE2919}"/>
          </ac:spMkLst>
        </pc:spChg>
        <pc:spChg chg="add del">
          <ac:chgData name="Alissa Flatley" userId="0242edfc-aa31-435e-a161-b1e1fa7a13bd" providerId="ADAL" clId="{34C74E2D-7E2D-43AB-9B4F-91A1ACE4B73A}" dt="2024-01-07T19:10:21.381" v="1056" actId="478"/>
          <ac:spMkLst>
            <pc:docMk/>
            <pc:sldMk cId="3777773074" sldId="1201"/>
            <ac:spMk id="5" creationId="{E9E8EAC5-5C5D-A7D2-3BD7-56DEA474750C}"/>
          </ac:spMkLst>
        </pc:spChg>
        <pc:spChg chg="add del">
          <ac:chgData name="Alissa Flatley" userId="0242edfc-aa31-435e-a161-b1e1fa7a13bd" providerId="ADAL" clId="{34C74E2D-7E2D-43AB-9B4F-91A1ACE4B73A}" dt="2024-01-07T19:11:23.275" v="1058" actId="478"/>
          <ac:spMkLst>
            <pc:docMk/>
            <pc:sldMk cId="3777773074" sldId="1201"/>
            <ac:spMk id="6" creationId="{CCCE79B2-58AC-80DA-1DB8-6E43C42FCC92}"/>
          </ac:spMkLst>
        </pc:spChg>
        <pc:spChg chg="mod">
          <ac:chgData name="Alissa Flatley" userId="0242edfc-aa31-435e-a161-b1e1fa7a13bd" providerId="ADAL" clId="{34C74E2D-7E2D-43AB-9B4F-91A1ACE4B73A}" dt="2024-01-07T19:09:52.444" v="1050" actId="20577"/>
          <ac:spMkLst>
            <pc:docMk/>
            <pc:sldMk cId="3777773074" sldId="1201"/>
            <ac:spMk id="11" creationId="{9FFC1739-FE9A-EFFC-C767-0254720B9656}"/>
          </ac:spMkLst>
        </pc:spChg>
        <pc:picChg chg="add mod ord modCrop">
          <ac:chgData name="Alissa Flatley" userId="0242edfc-aa31-435e-a161-b1e1fa7a13bd" providerId="ADAL" clId="{34C74E2D-7E2D-43AB-9B4F-91A1ACE4B73A}" dt="2024-01-07T19:12:08.182" v="1064" actId="14100"/>
          <ac:picMkLst>
            <pc:docMk/>
            <pc:sldMk cId="3777773074" sldId="1201"/>
            <ac:picMk id="8" creationId="{B0D11DDA-F027-92C1-5E29-0C182CE00D8B}"/>
          </ac:picMkLst>
        </pc:picChg>
        <pc:picChg chg="del">
          <ac:chgData name="Alissa Flatley" userId="0242edfc-aa31-435e-a161-b1e1fa7a13bd" providerId="ADAL" clId="{34C74E2D-7E2D-43AB-9B4F-91A1ACE4B73A}" dt="2024-01-07T19:09:54.212" v="1051" actId="478"/>
          <ac:picMkLst>
            <pc:docMk/>
            <pc:sldMk cId="3777773074" sldId="1201"/>
            <ac:picMk id="11266" creationId="{F411BE3C-E0AD-9FA1-2C4F-B0C034ADF57E}"/>
          </ac:picMkLst>
        </pc:picChg>
      </pc:sldChg>
      <pc:sldChg chg="addSp delSp modSp add mod">
        <pc:chgData name="Alissa Flatley" userId="0242edfc-aa31-435e-a161-b1e1fa7a13bd" providerId="ADAL" clId="{34C74E2D-7E2D-43AB-9B4F-91A1ACE4B73A}" dt="2024-01-07T13:13:21.062" v="945" actId="1076"/>
        <pc:sldMkLst>
          <pc:docMk/>
          <pc:sldMk cId="2328736227" sldId="1202"/>
        </pc:sldMkLst>
        <pc:spChg chg="add del mod">
          <ac:chgData name="Alissa Flatley" userId="0242edfc-aa31-435e-a161-b1e1fa7a13bd" providerId="ADAL" clId="{34C74E2D-7E2D-43AB-9B4F-91A1ACE4B73A}" dt="2024-01-07T13:11:35.987" v="906" actId="478"/>
          <ac:spMkLst>
            <pc:docMk/>
            <pc:sldMk cId="2328736227" sldId="1202"/>
            <ac:spMk id="3" creationId="{FC5F1685-9DC4-40ED-65B6-410CF0961268}"/>
          </ac:spMkLst>
        </pc:spChg>
        <pc:spChg chg="add del">
          <ac:chgData name="Alissa Flatley" userId="0242edfc-aa31-435e-a161-b1e1fa7a13bd" providerId="ADAL" clId="{34C74E2D-7E2D-43AB-9B4F-91A1ACE4B73A}" dt="2024-01-07T13:11:41.126" v="909" actId="22"/>
          <ac:spMkLst>
            <pc:docMk/>
            <pc:sldMk cId="2328736227" sldId="1202"/>
            <ac:spMk id="5" creationId="{D70381A9-B0CB-1AF5-05FF-905B24362EDA}"/>
          </ac:spMkLst>
        </pc:spChg>
        <pc:spChg chg="del">
          <ac:chgData name="Alissa Flatley" userId="0242edfc-aa31-435e-a161-b1e1fa7a13bd" providerId="ADAL" clId="{34C74E2D-7E2D-43AB-9B4F-91A1ACE4B73A}" dt="2024-01-07T13:10:36.145" v="896" actId="478"/>
          <ac:spMkLst>
            <pc:docMk/>
            <pc:sldMk cId="2328736227" sldId="1202"/>
            <ac:spMk id="6" creationId="{0BB02460-EEA5-D8A6-960F-4FB2DB0A70D8}"/>
          </ac:spMkLst>
        </pc:spChg>
        <pc:spChg chg="add mod">
          <ac:chgData name="Alissa Flatley" userId="0242edfc-aa31-435e-a161-b1e1fa7a13bd" providerId="ADAL" clId="{34C74E2D-7E2D-43AB-9B4F-91A1ACE4B73A}" dt="2024-01-07T13:13:17.351" v="944" actId="1076"/>
          <ac:spMkLst>
            <pc:docMk/>
            <pc:sldMk cId="2328736227" sldId="1202"/>
            <ac:spMk id="8" creationId="{1E6F4A9F-9B2D-79D9-0721-E0ED4E766EBC}"/>
          </ac:spMkLst>
        </pc:spChg>
        <pc:spChg chg="del">
          <ac:chgData name="Alissa Flatley" userId="0242edfc-aa31-435e-a161-b1e1fa7a13bd" providerId="ADAL" clId="{34C74E2D-7E2D-43AB-9B4F-91A1ACE4B73A}" dt="2024-01-07T13:11:38.125" v="907" actId="478"/>
          <ac:spMkLst>
            <pc:docMk/>
            <pc:sldMk cId="2328736227" sldId="1202"/>
            <ac:spMk id="10" creationId="{98B8FC3D-C1DB-3441-15B7-69DDE53779C7}"/>
          </ac:spMkLst>
        </pc:spChg>
        <pc:picChg chg="del">
          <ac:chgData name="Alissa Flatley" userId="0242edfc-aa31-435e-a161-b1e1fa7a13bd" providerId="ADAL" clId="{34C74E2D-7E2D-43AB-9B4F-91A1ACE4B73A}" dt="2024-01-07T13:10:33.515" v="895" actId="478"/>
          <ac:picMkLst>
            <pc:docMk/>
            <pc:sldMk cId="2328736227" sldId="1202"/>
            <ac:picMk id="5122" creationId="{2359FC89-761E-B593-FADE-D8FEB9F59F7C}"/>
          </ac:picMkLst>
        </pc:picChg>
        <pc:picChg chg="del">
          <ac:chgData name="Alissa Flatley" userId="0242edfc-aa31-435e-a161-b1e1fa7a13bd" providerId="ADAL" clId="{34C74E2D-7E2D-43AB-9B4F-91A1ACE4B73A}" dt="2024-01-07T13:10:53.413" v="901" actId="478"/>
          <ac:picMkLst>
            <pc:docMk/>
            <pc:sldMk cId="2328736227" sldId="1202"/>
            <ac:picMk id="5124" creationId="{753103CB-59C6-E0CD-71DE-335CB2834716}"/>
          </ac:picMkLst>
        </pc:picChg>
        <pc:picChg chg="add mod">
          <ac:chgData name="Alissa Flatley" userId="0242edfc-aa31-435e-a161-b1e1fa7a13bd" providerId="ADAL" clId="{34C74E2D-7E2D-43AB-9B4F-91A1ACE4B73A}" dt="2024-01-07T13:13:21.062" v="945" actId="1076"/>
          <ac:picMkLst>
            <pc:docMk/>
            <pc:sldMk cId="2328736227" sldId="1202"/>
            <ac:picMk id="6146" creationId="{F43D0D08-EB97-FB28-40DF-FA2CB7E05EF9}"/>
          </ac:picMkLst>
        </pc:picChg>
      </pc:sldChg>
      <pc:sldChg chg="modSp add mod">
        <pc:chgData name="Alissa Flatley" userId="0242edfc-aa31-435e-a161-b1e1fa7a13bd" providerId="ADAL" clId="{34C74E2D-7E2D-43AB-9B4F-91A1ACE4B73A}" dt="2024-01-07T19:06:20.632" v="982" actId="113"/>
        <pc:sldMkLst>
          <pc:docMk/>
          <pc:sldMk cId="1262596445" sldId="1203"/>
        </pc:sldMkLst>
        <pc:spChg chg="mod">
          <ac:chgData name="Alissa Flatley" userId="0242edfc-aa31-435e-a161-b1e1fa7a13bd" providerId="ADAL" clId="{34C74E2D-7E2D-43AB-9B4F-91A1ACE4B73A}" dt="2024-01-07T19:06:20.632" v="982" actId="113"/>
          <ac:spMkLst>
            <pc:docMk/>
            <pc:sldMk cId="1262596445" sldId="1203"/>
            <ac:spMk id="28" creationId="{DE6CD218-538D-EB1D-1632-968D745BDB8B}"/>
          </ac:spMkLst>
        </pc:spChg>
      </pc:sldChg>
      <pc:sldChg chg="modSp add mod">
        <pc:chgData name="Alissa Flatley" userId="0242edfc-aa31-435e-a161-b1e1fa7a13bd" providerId="ADAL" clId="{34C74E2D-7E2D-43AB-9B4F-91A1ACE4B73A}" dt="2024-01-07T22:26:04.849" v="2483" actId="20577"/>
        <pc:sldMkLst>
          <pc:docMk/>
          <pc:sldMk cId="3477445299" sldId="1204"/>
        </pc:sldMkLst>
        <pc:spChg chg="mod">
          <ac:chgData name="Alissa Flatley" userId="0242edfc-aa31-435e-a161-b1e1fa7a13bd" providerId="ADAL" clId="{34C74E2D-7E2D-43AB-9B4F-91A1ACE4B73A}" dt="2024-01-07T22:26:04.849" v="2483" actId="20577"/>
          <ac:spMkLst>
            <pc:docMk/>
            <pc:sldMk cId="3477445299" sldId="1204"/>
            <ac:spMk id="10" creationId="{98B8FC3D-C1DB-3441-15B7-69DDE53779C7}"/>
          </ac:spMkLst>
        </pc:spChg>
      </pc:sldChg>
      <pc:sldChg chg="add del">
        <pc:chgData name="Alissa Flatley" userId="0242edfc-aa31-435e-a161-b1e1fa7a13bd" providerId="ADAL" clId="{34C74E2D-7E2D-43AB-9B4F-91A1ACE4B73A}" dt="2024-01-07T19:34:31.538" v="1092" actId="47"/>
        <pc:sldMkLst>
          <pc:docMk/>
          <pc:sldMk cId="1433806931" sldId="1205"/>
        </pc:sldMkLst>
      </pc:sldChg>
      <pc:sldChg chg="new del">
        <pc:chgData name="Alissa Flatley" userId="0242edfc-aa31-435e-a161-b1e1fa7a13bd" providerId="ADAL" clId="{34C74E2D-7E2D-43AB-9B4F-91A1ACE4B73A}" dt="2024-01-07T19:07:23.060" v="986" actId="47"/>
        <pc:sldMkLst>
          <pc:docMk/>
          <pc:sldMk cId="1732482471" sldId="1205"/>
        </pc:sldMkLst>
      </pc:sldChg>
      <pc:sldChg chg="addSp delSp modSp add mod ord">
        <pc:chgData name="Alissa Flatley" userId="0242edfc-aa31-435e-a161-b1e1fa7a13bd" providerId="ADAL" clId="{34C74E2D-7E2D-43AB-9B4F-91A1ACE4B73A}" dt="2024-01-07T22:24:49.935" v="2475" actId="20577"/>
        <pc:sldMkLst>
          <pc:docMk/>
          <pc:sldMk cId="2398966155" sldId="1206"/>
        </pc:sldMkLst>
        <pc:spChg chg="add">
          <ac:chgData name="Alissa Flatley" userId="0242edfc-aa31-435e-a161-b1e1fa7a13bd" providerId="ADAL" clId="{34C74E2D-7E2D-43AB-9B4F-91A1ACE4B73A}" dt="2024-01-07T19:13:42.685" v="1069"/>
          <ac:spMkLst>
            <pc:docMk/>
            <pc:sldMk cId="2398966155" sldId="1206"/>
            <ac:spMk id="2" creationId="{5E1C829C-F5D1-7A8D-5FC5-D502B039811A}"/>
          </ac:spMkLst>
        </pc:spChg>
        <pc:spChg chg="del">
          <ac:chgData name="Alissa Flatley" userId="0242edfc-aa31-435e-a161-b1e1fa7a13bd" providerId="ADAL" clId="{34C74E2D-7E2D-43AB-9B4F-91A1ACE4B73A}" dt="2024-01-07T19:13:41.442" v="1068" actId="478"/>
          <ac:spMkLst>
            <pc:docMk/>
            <pc:sldMk cId="2398966155" sldId="1206"/>
            <ac:spMk id="5" creationId="{25C2A207-42AB-C483-58B4-1D9F93D751AB}"/>
          </ac:spMkLst>
        </pc:spChg>
        <pc:spChg chg="add del">
          <ac:chgData name="Alissa Flatley" userId="0242edfc-aa31-435e-a161-b1e1fa7a13bd" providerId="ADAL" clId="{34C74E2D-7E2D-43AB-9B4F-91A1ACE4B73A}" dt="2024-01-07T19:14:38.394" v="1076" actId="22"/>
          <ac:spMkLst>
            <pc:docMk/>
            <pc:sldMk cId="2398966155" sldId="1206"/>
            <ac:spMk id="8" creationId="{70C2DDF1-4DCB-9211-0DAC-B03CEE0513B8}"/>
          </ac:spMkLst>
        </pc:spChg>
        <pc:spChg chg="mod">
          <ac:chgData name="Alissa Flatley" userId="0242edfc-aa31-435e-a161-b1e1fa7a13bd" providerId="ADAL" clId="{34C74E2D-7E2D-43AB-9B4F-91A1ACE4B73A}" dt="2024-01-07T22:24:49.935" v="2475" actId="20577"/>
          <ac:spMkLst>
            <pc:docMk/>
            <pc:sldMk cId="2398966155" sldId="1206"/>
            <ac:spMk id="10" creationId="{877F2885-E2F9-F567-1236-FFCD91E9F6E9}"/>
          </ac:spMkLst>
        </pc:spChg>
        <pc:spChg chg="add mod">
          <ac:chgData name="Alissa Flatley" userId="0242edfc-aa31-435e-a161-b1e1fa7a13bd" providerId="ADAL" clId="{34C74E2D-7E2D-43AB-9B4F-91A1ACE4B73A}" dt="2024-01-07T19:34:25.102" v="1091" actId="14100"/>
          <ac:spMkLst>
            <pc:docMk/>
            <pc:sldMk cId="2398966155" sldId="1206"/>
            <ac:spMk id="12" creationId="{53F7E7B4-FD6E-064F-F291-6DA30D1D8290}"/>
          </ac:spMkLst>
        </pc:spChg>
        <pc:spChg chg="add mod">
          <ac:chgData name="Alissa Flatley" userId="0242edfc-aa31-435e-a161-b1e1fa7a13bd" providerId="ADAL" clId="{34C74E2D-7E2D-43AB-9B4F-91A1ACE4B73A}" dt="2024-01-07T19:15:54.406" v="1089" actId="1076"/>
          <ac:spMkLst>
            <pc:docMk/>
            <pc:sldMk cId="2398966155" sldId="1206"/>
            <ac:spMk id="14" creationId="{DC1324D7-3BCC-2D95-3585-F62A73294DFE}"/>
          </ac:spMkLst>
        </pc:spChg>
        <pc:spChg chg="del">
          <ac:chgData name="Alissa Flatley" userId="0242edfc-aa31-435e-a161-b1e1fa7a13bd" providerId="ADAL" clId="{34C74E2D-7E2D-43AB-9B4F-91A1ACE4B73A}" dt="2024-01-07T19:15:08.119" v="1081" actId="478"/>
          <ac:spMkLst>
            <pc:docMk/>
            <pc:sldMk cId="2398966155" sldId="1206"/>
            <ac:spMk id="16" creationId="{D3A15748-29AB-263F-8F49-624E6DC24FD0}"/>
          </ac:spMkLst>
        </pc:spChg>
        <pc:picChg chg="del">
          <ac:chgData name="Alissa Flatley" userId="0242edfc-aa31-435e-a161-b1e1fa7a13bd" providerId="ADAL" clId="{34C74E2D-7E2D-43AB-9B4F-91A1ACE4B73A}" dt="2024-01-07T19:15:15.865" v="1084" actId="478"/>
          <ac:picMkLst>
            <pc:docMk/>
            <pc:sldMk cId="2398966155" sldId="1206"/>
            <ac:picMk id="3" creationId="{2EA1F920-CA8B-0E30-793F-EF1B8D5EDB9B}"/>
          </ac:picMkLst>
        </pc:picChg>
        <pc:picChg chg="add mod modCrop">
          <ac:chgData name="Alissa Flatley" userId="0242edfc-aa31-435e-a161-b1e1fa7a13bd" providerId="ADAL" clId="{34C74E2D-7E2D-43AB-9B4F-91A1ACE4B73A}" dt="2024-01-07T19:15:20.092" v="1085" actId="14100"/>
          <ac:picMkLst>
            <pc:docMk/>
            <pc:sldMk cId="2398966155" sldId="1206"/>
            <ac:picMk id="6" creationId="{EFA1C26F-6351-74D4-D88E-FA5FB74365A8}"/>
          </ac:picMkLst>
        </pc:picChg>
        <pc:picChg chg="del">
          <ac:chgData name="Alissa Flatley" userId="0242edfc-aa31-435e-a161-b1e1fa7a13bd" providerId="ADAL" clId="{34C74E2D-7E2D-43AB-9B4F-91A1ACE4B73A}" dt="2024-01-07T19:13:36.290" v="1067" actId="478"/>
          <ac:picMkLst>
            <pc:docMk/>
            <pc:sldMk cId="2398966155" sldId="1206"/>
            <ac:picMk id="1026" creationId="{811EDD08-0271-E352-0E7C-09E75F26B7FA}"/>
          </ac:picMkLst>
        </pc:picChg>
      </pc:sldChg>
      <pc:sldChg chg="new del">
        <pc:chgData name="Alissa Flatley" userId="0242edfc-aa31-435e-a161-b1e1fa7a13bd" providerId="ADAL" clId="{34C74E2D-7E2D-43AB-9B4F-91A1ACE4B73A}" dt="2024-01-07T19:43:15.506" v="1165" actId="47"/>
        <pc:sldMkLst>
          <pc:docMk/>
          <pc:sldMk cId="841586397" sldId="1207"/>
        </pc:sldMkLst>
      </pc:sldChg>
      <pc:sldChg chg="addSp delSp modSp add mod">
        <pc:chgData name="Alissa Flatley" userId="0242edfc-aa31-435e-a161-b1e1fa7a13bd" providerId="ADAL" clId="{34C74E2D-7E2D-43AB-9B4F-91A1ACE4B73A}" dt="2024-01-07T20:07:36.033" v="1226"/>
        <pc:sldMkLst>
          <pc:docMk/>
          <pc:sldMk cId="2277510619" sldId="1208"/>
        </pc:sldMkLst>
        <pc:spChg chg="add del mod">
          <ac:chgData name="Alissa Flatley" userId="0242edfc-aa31-435e-a161-b1e1fa7a13bd" providerId="ADAL" clId="{34C74E2D-7E2D-43AB-9B4F-91A1ACE4B73A}" dt="2024-01-07T19:43:34.067" v="1166" actId="478"/>
          <ac:spMkLst>
            <pc:docMk/>
            <pc:sldMk cId="2277510619" sldId="1208"/>
            <ac:spMk id="2" creationId="{55EC20C6-0E6A-F6F2-51A0-982022967826}"/>
          </ac:spMkLst>
        </pc:spChg>
        <pc:spChg chg="add mod">
          <ac:chgData name="Alissa Flatley" userId="0242edfc-aa31-435e-a161-b1e1fa7a13bd" providerId="ADAL" clId="{34C74E2D-7E2D-43AB-9B4F-91A1ACE4B73A}" dt="2024-01-07T19:43:35.173" v="1167"/>
          <ac:spMkLst>
            <pc:docMk/>
            <pc:sldMk cId="2277510619" sldId="1208"/>
            <ac:spMk id="6" creationId="{9853B540-EE60-9E4E-485D-95904CE702DB}"/>
          </ac:spMkLst>
        </pc:spChg>
        <pc:spChg chg="add mod">
          <ac:chgData name="Alissa Flatley" userId="0242edfc-aa31-435e-a161-b1e1fa7a13bd" providerId="ADAL" clId="{34C74E2D-7E2D-43AB-9B4F-91A1ACE4B73A}" dt="2024-01-07T20:07:36.033" v="1226"/>
          <ac:spMkLst>
            <pc:docMk/>
            <pc:sldMk cId="2277510619" sldId="1208"/>
            <ac:spMk id="7" creationId="{23BD0402-CFBD-8BF8-D164-CA54A6BB6EA5}"/>
          </ac:spMkLst>
        </pc:spChg>
      </pc:sldChg>
      <pc:sldChg chg="addSp modSp add mod">
        <pc:chgData name="Alissa Flatley" userId="0242edfc-aa31-435e-a161-b1e1fa7a13bd" providerId="ADAL" clId="{34C74E2D-7E2D-43AB-9B4F-91A1ACE4B73A}" dt="2024-01-07T20:07:37.519" v="1227"/>
        <pc:sldMkLst>
          <pc:docMk/>
          <pc:sldMk cId="444428170" sldId="1209"/>
        </pc:sldMkLst>
        <pc:spChg chg="mod">
          <ac:chgData name="Alissa Flatley" userId="0242edfc-aa31-435e-a161-b1e1fa7a13bd" providerId="ADAL" clId="{34C74E2D-7E2D-43AB-9B4F-91A1ACE4B73A}" dt="2024-01-07T19:42:57.806" v="1162" actId="1076"/>
          <ac:spMkLst>
            <pc:docMk/>
            <pc:sldMk cId="444428170" sldId="1209"/>
            <ac:spMk id="2" creationId="{55EC20C6-0E6A-F6F2-51A0-982022967826}"/>
          </ac:spMkLst>
        </pc:spChg>
        <pc:spChg chg="add mod">
          <ac:chgData name="Alissa Flatley" userId="0242edfc-aa31-435e-a161-b1e1fa7a13bd" providerId="ADAL" clId="{34C74E2D-7E2D-43AB-9B4F-91A1ACE4B73A}" dt="2024-01-07T19:42:42.299" v="1157"/>
          <ac:spMkLst>
            <pc:docMk/>
            <pc:sldMk cId="444428170" sldId="1209"/>
            <ac:spMk id="6" creationId="{8227F028-55F0-9E9C-C092-D0C4EF248227}"/>
          </ac:spMkLst>
        </pc:spChg>
        <pc:spChg chg="add mod">
          <ac:chgData name="Alissa Flatley" userId="0242edfc-aa31-435e-a161-b1e1fa7a13bd" providerId="ADAL" clId="{34C74E2D-7E2D-43AB-9B4F-91A1ACE4B73A}" dt="2024-01-07T20:07:37.519" v="1227"/>
          <ac:spMkLst>
            <pc:docMk/>
            <pc:sldMk cId="444428170" sldId="1209"/>
            <ac:spMk id="7" creationId="{DFF1E17D-1543-88FA-82B3-55F3E6E8DF97}"/>
          </ac:spMkLst>
        </pc:spChg>
        <pc:picChg chg="mod">
          <ac:chgData name="Alissa Flatley" userId="0242edfc-aa31-435e-a161-b1e1fa7a13bd" providerId="ADAL" clId="{34C74E2D-7E2D-43AB-9B4F-91A1ACE4B73A}" dt="2024-01-07T19:42:50.032" v="1161" actId="1076"/>
          <ac:picMkLst>
            <pc:docMk/>
            <pc:sldMk cId="444428170" sldId="1209"/>
            <ac:picMk id="7174" creationId="{43DC99C0-8ED8-B710-1307-D8AA91E0365D}"/>
          </ac:picMkLst>
        </pc:picChg>
      </pc:sldChg>
      <pc:sldChg chg="addSp modSp add mod">
        <pc:chgData name="Alissa Flatley" userId="0242edfc-aa31-435e-a161-b1e1fa7a13bd" providerId="ADAL" clId="{34C74E2D-7E2D-43AB-9B4F-91A1ACE4B73A}" dt="2024-01-07T22:24:54.004" v="2477" actId="20577"/>
        <pc:sldMkLst>
          <pc:docMk/>
          <pc:sldMk cId="1840967990" sldId="1210"/>
        </pc:sldMkLst>
        <pc:spChg chg="add mod">
          <ac:chgData name="Alissa Flatley" userId="0242edfc-aa31-435e-a161-b1e1fa7a13bd" providerId="ADAL" clId="{34C74E2D-7E2D-43AB-9B4F-91A1ACE4B73A}" dt="2024-01-07T19:51:47.612" v="1222" actId="1076"/>
          <ac:spMkLst>
            <pc:docMk/>
            <pc:sldMk cId="1840967990" sldId="1210"/>
            <ac:spMk id="3" creationId="{BFB1A57B-62B5-7855-F2CF-317192175DCB}"/>
          </ac:spMkLst>
        </pc:spChg>
        <pc:spChg chg="add">
          <ac:chgData name="Alissa Flatley" userId="0242edfc-aa31-435e-a161-b1e1fa7a13bd" providerId="ADAL" clId="{34C74E2D-7E2D-43AB-9B4F-91A1ACE4B73A}" dt="2024-01-07T19:54:05.291" v="1223" actId="11529"/>
          <ac:spMkLst>
            <pc:docMk/>
            <pc:sldMk cId="1840967990" sldId="1210"/>
            <ac:spMk id="4" creationId="{3E7B3475-2D98-938C-EB8B-23D7D04D403C}"/>
          </ac:spMkLst>
        </pc:spChg>
        <pc:spChg chg="mod">
          <ac:chgData name="Alissa Flatley" userId="0242edfc-aa31-435e-a161-b1e1fa7a13bd" providerId="ADAL" clId="{34C74E2D-7E2D-43AB-9B4F-91A1ACE4B73A}" dt="2024-01-07T22:24:54.004" v="2477" actId="20577"/>
          <ac:spMkLst>
            <pc:docMk/>
            <pc:sldMk cId="1840967990" sldId="1210"/>
            <ac:spMk id="10" creationId="{877F2885-E2F9-F567-1236-FFCD91E9F6E9}"/>
          </ac:spMkLst>
        </pc:spChg>
      </pc:sldChg>
      <pc:sldChg chg="addSp delSp modSp add mod ord">
        <pc:chgData name="Alissa Flatley" userId="0242edfc-aa31-435e-a161-b1e1fa7a13bd" providerId="ADAL" clId="{34C74E2D-7E2D-43AB-9B4F-91A1ACE4B73A}" dt="2024-01-07T22:43:02.559" v="2524" actId="1076"/>
        <pc:sldMkLst>
          <pc:docMk/>
          <pc:sldMk cId="2799358239" sldId="1211"/>
        </pc:sldMkLst>
        <pc:spChg chg="mod">
          <ac:chgData name="Alissa Flatley" userId="0242edfc-aa31-435e-a161-b1e1fa7a13bd" providerId="ADAL" clId="{34C74E2D-7E2D-43AB-9B4F-91A1ACE4B73A}" dt="2024-01-07T20:23:11.192" v="1261" actId="20577"/>
          <ac:spMkLst>
            <pc:docMk/>
            <pc:sldMk cId="2799358239" sldId="1211"/>
            <ac:spMk id="2" creationId="{941E5F95-4C65-6660-B171-A7772225DB95}"/>
          </ac:spMkLst>
        </pc:spChg>
        <pc:spChg chg="mod">
          <ac:chgData name="Alissa Flatley" userId="0242edfc-aa31-435e-a161-b1e1fa7a13bd" providerId="ADAL" clId="{34C74E2D-7E2D-43AB-9B4F-91A1ACE4B73A}" dt="2024-01-07T20:23:46.244" v="1311" actId="20577"/>
          <ac:spMkLst>
            <pc:docMk/>
            <pc:sldMk cId="2799358239" sldId="1211"/>
            <ac:spMk id="5" creationId="{8CFEE2F5-4106-9690-8AB6-35517B588434}"/>
          </ac:spMkLst>
        </pc:spChg>
        <pc:picChg chg="add del">
          <ac:chgData name="Alissa Flatley" userId="0242edfc-aa31-435e-a161-b1e1fa7a13bd" providerId="ADAL" clId="{34C74E2D-7E2D-43AB-9B4F-91A1ACE4B73A}" dt="2024-01-07T20:23:16.864" v="1263" actId="478"/>
          <ac:picMkLst>
            <pc:docMk/>
            <pc:sldMk cId="2799358239" sldId="1211"/>
            <ac:picMk id="6" creationId="{D689231A-343A-4F7B-ECE2-3303D430CFF8}"/>
          </ac:picMkLst>
        </pc:picChg>
        <pc:picChg chg="add mod modCrop">
          <ac:chgData name="Alissa Flatley" userId="0242edfc-aa31-435e-a161-b1e1fa7a13bd" providerId="ADAL" clId="{34C74E2D-7E2D-43AB-9B4F-91A1ACE4B73A}" dt="2024-01-07T20:24:06.188" v="1316" actId="1076"/>
          <ac:picMkLst>
            <pc:docMk/>
            <pc:sldMk cId="2799358239" sldId="1211"/>
            <ac:picMk id="8" creationId="{A6C5A4C3-9597-9C02-0C44-CBB89845C27B}"/>
          </ac:picMkLst>
        </pc:picChg>
        <pc:picChg chg="del">
          <ac:chgData name="Alissa Flatley" userId="0242edfc-aa31-435e-a161-b1e1fa7a13bd" providerId="ADAL" clId="{34C74E2D-7E2D-43AB-9B4F-91A1ACE4B73A}" dt="2024-01-07T20:23:01.638" v="1229" actId="478"/>
          <ac:picMkLst>
            <pc:docMk/>
            <pc:sldMk cId="2799358239" sldId="1211"/>
            <ac:picMk id="11" creationId="{ABE322A5-F286-71F4-CFD4-EBDA119D3833}"/>
          </ac:picMkLst>
        </pc:picChg>
        <pc:picChg chg="add mod">
          <ac:chgData name="Alissa Flatley" userId="0242edfc-aa31-435e-a161-b1e1fa7a13bd" providerId="ADAL" clId="{34C74E2D-7E2D-43AB-9B4F-91A1ACE4B73A}" dt="2024-01-07T22:43:02.559" v="2524" actId="1076"/>
          <ac:picMkLst>
            <pc:docMk/>
            <pc:sldMk cId="2799358239" sldId="1211"/>
            <ac:picMk id="19458" creationId="{5E3315C7-4E3D-BEE3-3312-49A9BF6DEFAE}"/>
          </ac:picMkLst>
        </pc:picChg>
      </pc:sldChg>
      <pc:sldChg chg="addSp delSp modSp add mod ord">
        <pc:chgData name="Alissa Flatley" userId="0242edfc-aa31-435e-a161-b1e1fa7a13bd" providerId="ADAL" clId="{34C74E2D-7E2D-43AB-9B4F-91A1ACE4B73A}" dt="2024-01-07T20:32:24.538" v="1338"/>
        <pc:sldMkLst>
          <pc:docMk/>
          <pc:sldMk cId="1835655631" sldId="1212"/>
        </pc:sldMkLst>
        <pc:spChg chg="add mod">
          <ac:chgData name="Alissa Flatley" userId="0242edfc-aa31-435e-a161-b1e1fa7a13bd" providerId="ADAL" clId="{34C74E2D-7E2D-43AB-9B4F-91A1ACE4B73A}" dt="2024-01-07T20:26:40.095" v="1331" actId="1582"/>
          <ac:spMkLst>
            <pc:docMk/>
            <pc:sldMk cId="1835655631" sldId="1212"/>
            <ac:spMk id="9" creationId="{83A52428-9B6A-6275-073B-54852112DA78}"/>
          </ac:spMkLst>
        </pc:spChg>
        <pc:spChg chg="add mod">
          <ac:chgData name="Alissa Flatley" userId="0242edfc-aa31-435e-a161-b1e1fa7a13bd" providerId="ADAL" clId="{34C74E2D-7E2D-43AB-9B4F-91A1ACE4B73A}" dt="2024-01-07T20:26:52.589" v="1334" actId="14100"/>
          <ac:spMkLst>
            <pc:docMk/>
            <pc:sldMk cId="1835655631" sldId="1212"/>
            <ac:spMk id="10" creationId="{2C80C475-6E24-DA7B-6DAB-F103DEC94F66}"/>
          </ac:spMkLst>
        </pc:spChg>
        <pc:picChg chg="add mod modCrop">
          <ac:chgData name="Alissa Flatley" userId="0242edfc-aa31-435e-a161-b1e1fa7a13bd" providerId="ADAL" clId="{34C74E2D-7E2D-43AB-9B4F-91A1ACE4B73A}" dt="2024-01-07T20:26:11.631" v="1327" actId="14100"/>
          <ac:picMkLst>
            <pc:docMk/>
            <pc:sldMk cId="1835655631" sldId="1212"/>
            <ac:picMk id="6" creationId="{9ADB638D-14A7-4FCB-865F-3F30CBAD444F}"/>
          </ac:picMkLst>
        </pc:picChg>
        <pc:picChg chg="add del mod">
          <ac:chgData name="Alissa Flatley" userId="0242edfc-aa31-435e-a161-b1e1fa7a13bd" providerId="ADAL" clId="{34C74E2D-7E2D-43AB-9B4F-91A1ACE4B73A}" dt="2024-01-07T20:26:08.428" v="1326" actId="478"/>
          <ac:picMkLst>
            <pc:docMk/>
            <pc:sldMk cId="1835655631" sldId="1212"/>
            <ac:picMk id="7" creationId="{EE266923-44EC-3289-2BA1-B3F89120E53B}"/>
          </ac:picMkLst>
        </pc:picChg>
      </pc:sldChg>
      <pc:sldChg chg="addSp modSp add">
        <pc:chgData name="Alissa Flatley" userId="0242edfc-aa31-435e-a161-b1e1fa7a13bd" providerId="ADAL" clId="{34C74E2D-7E2D-43AB-9B4F-91A1ACE4B73A}" dt="2024-01-07T22:40:40.241" v="2517" actId="1076"/>
        <pc:sldMkLst>
          <pc:docMk/>
          <pc:sldMk cId="2135480967" sldId="1213"/>
        </pc:sldMkLst>
        <pc:spChg chg="mod">
          <ac:chgData name="Alissa Flatley" userId="0242edfc-aa31-435e-a161-b1e1fa7a13bd" providerId="ADAL" clId="{34C74E2D-7E2D-43AB-9B4F-91A1ACE4B73A}" dt="2024-01-07T20:35:23.536" v="1398" actId="113"/>
          <ac:spMkLst>
            <pc:docMk/>
            <pc:sldMk cId="2135480967" sldId="1213"/>
            <ac:spMk id="9" creationId="{E711AC51-B0A7-A862-8AD6-DCDE02B3AA25}"/>
          </ac:spMkLst>
        </pc:spChg>
        <pc:picChg chg="add mod">
          <ac:chgData name="Alissa Flatley" userId="0242edfc-aa31-435e-a161-b1e1fa7a13bd" providerId="ADAL" clId="{34C74E2D-7E2D-43AB-9B4F-91A1ACE4B73A}" dt="2024-01-07T22:39:12.677" v="2512" actId="1076"/>
          <ac:picMkLst>
            <pc:docMk/>
            <pc:sldMk cId="2135480967" sldId="1213"/>
            <ac:picMk id="18434" creationId="{9DCA26D4-1B32-FB5B-7E4D-3AAB614054AD}"/>
          </ac:picMkLst>
        </pc:picChg>
        <pc:picChg chg="add mod">
          <ac:chgData name="Alissa Flatley" userId="0242edfc-aa31-435e-a161-b1e1fa7a13bd" providerId="ADAL" clId="{34C74E2D-7E2D-43AB-9B4F-91A1ACE4B73A}" dt="2024-01-07T22:40:40.241" v="2517" actId="1076"/>
          <ac:picMkLst>
            <pc:docMk/>
            <pc:sldMk cId="2135480967" sldId="1213"/>
            <ac:picMk id="18436" creationId="{3FD92C86-FC8D-161A-AB30-FBB07623D131}"/>
          </ac:picMkLst>
        </pc:picChg>
      </pc:sldChg>
      <pc:sldChg chg="addSp delSp modSp add mod ord delAnim">
        <pc:chgData name="Alissa Flatley" userId="0242edfc-aa31-435e-a161-b1e1fa7a13bd" providerId="ADAL" clId="{34C74E2D-7E2D-43AB-9B4F-91A1ACE4B73A}" dt="2024-01-07T22:36:43.101" v="2500" actId="167"/>
        <pc:sldMkLst>
          <pc:docMk/>
          <pc:sldMk cId="1630698370" sldId="1214"/>
        </pc:sldMkLst>
        <pc:spChg chg="mod">
          <ac:chgData name="Alissa Flatley" userId="0242edfc-aa31-435e-a161-b1e1fa7a13bd" providerId="ADAL" clId="{34C74E2D-7E2D-43AB-9B4F-91A1ACE4B73A}" dt="2024-01-07T20:58:40.295" v="1480" actId="20577"/>
          <ac:spMkLst>
            <pc:docMk/>
            <pc:sldMk cId="1630698370" sldId="1214"/>
            <ac:spMk id="2" creationId="{941E5F95-4C65-6660-B171-A7772225DB95}"/>
          </ac:spMkLst>
        </pc:spChg>
        <pc:spChg chg="del mod">
          <ac:chgData name="Alissa Flatley" userId="0242edfc-aa31-435e-a161-b1e1fa7a13bd" providerId="ADAL" clId="{34C74E2D-7E2D-43AB-9B4F-91A1ACE4B73A}" dt="2024-01-07T20:53:33.866" v="1436" actId="478"/>
          <ac:spMkLst>
            <pc:docMk/>
            <pc:sldMk cId="1630698370" sldId="1214"/>
            <ac:spMk id="5" creationId="{8CFEE2F5-4106-9690-8AB6-35517B588434}"/>
          </ac:spMkLst>
        </pc:spChg>
        <pc:spChg chg="add mod">
          <ac:chgData name="Alissa Flatley" userId="0242edfc-aa31-435e-a161-b1e1fa7a13bd" providerId="ADAL" clId="{34C74E2D-7E2D-43AB-9B4F-91A1ACE4B73A}" dt="2024-01-07T21:01:19.418" v="1515" actId="113"/>
          <ac:spMkLst>
            <pc:docMk/>
            <pc:sldMk cId="1630698370" sldId="1214"/>
            <ac:spMk id="8" creationId="{F8D606DE-6DE4-DAA6-F6AA-C4B9E48ABEF4}"/>
          </ac:spMkLst>
        </pc:spChg>
        <pc:spChg chg="del">
          <ac:chgData name="Alissa Flatley" userId="0242edfc-aa31-435e-a161-b1e1fa7a13bd" providerId="ADAL" clId="{34C74E2D-7E2D-43AB-9B4F-91A1ACE4B73A}" dt="2024-01-07T20:53:13.797" v="1434" actId="478"/>
          <ac:spMkLst>
            <pc:docMk/>
            <pc:sldMk cId="1630698370" sldId="1214"/>
            <ac:spMk id="9" creationId="{160FFEED-2068-83A8-F108-CF05BC6D9837}"/>
          </ac:spMkLst>
        </pc:spChg>
        <pc:spChg chg="del">
          <ac:chgData name="Alissa Flatley" userId="0242edfc-aa31-435e-a161-b1e1fa7a13bd" providerId="ADAL" clId="{34C74E2D-7E2D-43AB-9B4F-91A1ACE4B73A}" dt="2024-01-07T20:53:49.664" v="1437" actId="478"/>
          <ac:spMkLst>
            <pc:docMk/>
            <pc:sldMk cId="1630698370" sldId="1214"/>
            <ac:spMk id="17" creationId="{DF71C451-52B8-9397-4625-A50AE3646C03}"/>
          </ac:spMkLst>
        </pc:spChg>
        <pc:spChg chg="del topLvl">
          <ac:chgData name="Alissa Flatley" userId="0242edfc-aa31-435e-a161-b1e1fa7a13bd" providerId="ADAL" clId="{34C74E2D-7E2D-43AB-9B4F-91A1ACE4B73A}" dt="2024-01-07T20:53:56.925" v="1438" actId="478"/>
          <ac:spMkLst>
            <pc:docMk/>
            <pc:sldMk cId="1630698370" sldId="1214"/>
            <ac:spMk id="22" creationId="{00000000-0000-0000-0000-000000000000}"/>
          </ac:spMkLst>
        </pc:spChg>
        <pc:grpChg chg="del">
          <ac:chgData name="Alissa Flatley" userId="0242edfc-aa31-435e-a161-b1e1fa7a13bd" providerId="ADAL" clId="{34C74E2D-7E2D-43AB-9B4F-91A1ACE4B73A}" dt="2024-01-07T20:53:56.925" v="1438" actId="478"/>
          <ac:grpSpMkLst>
            <pc:docMk/>
            <pc:sldMk cId="1630698370" sldId="1214"/>
            <ac:grpSpMk id="13" creationId="{00000000-0000-0000-0000-000000000000}"/>
          </ac:grpSpMkLst>
        </pc:grpChg>
        <pc:picChg chg="del">
          <ac:chgData name="Alissa Flatley" userId="0242edfc-aa31-435e-a161-b1e1fa7a13bd" providerId="ADAL" clId="{34C74E2D-7E2D-43AB-9B4F-91A1ACE4B73A}" dt="2024-01-07T20:53:09.812" v="1433" actId="478"/>
          <ac:picMkLst>
            <pc:docMk/>
            <pc:sldMk cId="1630698370" sldId="1214"/>
            <ac:picMk id="4" creationId="{7A9DB05F-F468-B781-98E1-8F23CC99665C}"/>
          </ac:picMkLst>
        </pc:picChg>
        <pc:picChg chg="del">
          <ac:chgData name="Alissa Flatley" userId="0242edfc-aa31-435e-a161-b1e1fa7a13bd" providerId="ADAL" clId="{34C74E2D-7E2D-43AB-9B4F-91A1ACE4B73A}" dt="2024-01-07T22:36:32.533" v="2496" actId="478"/>
          <ac:picMkLst>
            <pc:docMk/>
            <pc:sldMk cId="1630698370" sldId="1214"/>
            <ac:picMk id="14" creationId="{9E07179F-9AAC-4521-7FA1-7A78FC2F722B}"/>
          </ac:picMkLst>
        </pc:picChg>
        <pc:picChg chg="add mod">
          <ac:chgData name="Alissa Flatley" userId="0242edfc-aa31-435e-a161-b1e1fa7a13bd" providerId="ADAL" clId="{34C74E2D-7E2D-43AB-9B4F-91A1ACE4B73A}" dt="2024-01-07T20:56:06.029" v="1442" actId="1076"/>
          <ac:picMkLst>
            <pc:docMk/>
            <pc:sldMk cId="1630698370" sldId="1214"/>
            <ac:picMk id="9218" creationId="{BE8DD342-50C6-222C-E48E-B6E5E9144B50}"/>
          </ac:picMkLst>
        </pc:picChg>
        <pc:picChg chg="add mod">
          <ac:chgData name="Alissa Flatley" userId="0242edfc-aa31-435e-a161-b1e1fa7a13bd" providerId="ADAL" clId="{34C74E2D-7E2D-43AB-9B4F-91A1ACE4B73A}" dt="2024-01-07T22:36:43.101" v="2500" actId="167"/>
          <ac:picMkLst>
            <pc:docMk/>
            <pc:sldMk cId="1630698370" sldId="1214"/>
            <ac:picMk id="9220" creationId="{C3A74593-04D1-49D0-D4CA-0EBB2F7229A9}"/>
          </ac:picMkLst>
        </pc:picChg>
        <pc:cxnChg chg="topLvl">
          <ac:chgData name="Alissa Flatley" userId="0242edfc-aa31-435e-a161-b1e1fa7a13bd" providerId="ADAL" clId="{34C74E2D-7E2D-43AB-9B4F-91A1ACE4B73A}" dt="2024-01-07T20:53:56.925" v="1438" actId="478"/>
          <ac:cxnSpMkLst>
            <pc:docMk/>
            <pc:sldMk cId="1630698370" sldId="1214"/>
            <ac:cxnSpMk id="7" creationId="{00000000-0000-0000-0000-000000000000}"/>
          </ac:cxnSpMkLst>
        </pc:cxnChg>
      </pc:sldChg>
      <pc:sldChg chg="addSp delSp modSp add mod">
        <pc:chgData name="Alissa Flatley" userId="0242edfc-aa31-435e-a161-b1e1fa7a13bd" providerId="ADAL" clId="{34C74E2D-7E2D-43AB-9B4F-91A1ACE4B73A}" dt="2024-01-07T22:36:51.304" v="2503" actId="167"/>
        <pc:sldMkLst>
          <pc:docMk/>
          <pc:sldMk cId="3905335199" sldId="1215"/>
        </pc:sldMkLst>
        <pc:spChg chg="mod">
          <ac:chgData name="Alissa Flatley" userId="0242edfc-aa31-435e-a161-b1e1fa7a13bd" providerId="ADAL" clId="{34C74E2D-7E2D-43AB-9B4F-91A1ACE4B73A}" dt="2024-01-07T21:18:02.704" v="1743" actId="20577"/>
          <ac:spMkLst>
            <pc:docMk/>
            <pc:sldMk cId="3905335199" sldId="1215"/>
            <ac:spMk id="2" creationId="{941E5F95-4C65-6660-B171-A7772225DB95}"/>
          </ac:spMkLst>
        </pc:spChg>
        <pc:spChg chg="add del">
          <ac:chgData name="Alissa Flatley" userId="0242edfc-aa31-435e-a161-b1e1fa7a13bd" providerId="ADAL" clId="{34C74E2D-7E2D-43AB-9B4F-91A1ACE4B73A}" dt="2024-01-07T20:59:49.749" v="1501" actId="22"/>
          <ac:spMkLst>
            <pc:docMk/>
            <pc:sldMk cId="3905335199" sldId="1215"/>
            <ac:spMk id="5" creationId="{3D95F563-6AF0-4125-3495-F12F03CD9A4F}"/>
          </ac:spMkLst>
        </pc:spChg>
        <pc:spChg chg="del">
          <ac:chgData name="Alissa Flatley" userId="0242edfc-aa31-435e-a161-b1e1fa7a13bd" providerId="ADAL" clId="{34C74E2D-7E2D-43AB-9B4F-91A1ACE4B73A}" dt="2024-01-07T20:59:16.562" v="1483" actId="478"/>
          <ac:spMkLst>
            <pc:docMk/>
            <pc:sldMk cId="3905335199" sldId="1215"/>
            <ac:spMk id="6" creationId="{98982B90-C8C7-1CA5-243A-CADA4D6E1872}"/>
          </ac:spMkLst>
        </pc:spChg>
        <pc:spChg chg="mod">
          <ac:chgData name="Alissa Flatley" userId="0242edfc-aa31-435e-a161-b1e1fa7a13bd" providerId="ADAL" clId="{34C74E2D-7E2D-43AB-9B4F-91A1ACE4B73A}" dt="2024-01-07T21:00:38.077" v="1511" actId="1076"/>
          <ac:spMkLst>
            <pc:docMk/>
            <pc:sldMk cId="3905335199" sldId="1215"/>
            <ac:spMk id="8" creationId="{F8D606DE-6DE4-DAA6-F6AA-C4B9E48ABEF4}"/>
          </ac:spMkLst>
        </pc:spChg>
        <pc:spChg chg="add mod">
          <ac:chgData name="Alissa Flatley" userId="0242edfc-aa31-435e-a161-b1e1fa7a13bd" providerId="ADAL" clId="{34C74E2D-7E2D-43AB-9B4F-91A1ACE4B73A}" dt="2024-01-07T21:00:49.288" v="1514" actId="14100"/>
          <ac:spMkLst>
            <pc:docMk/>
            <pc:sldMk cId="3905335199" sldId="1215"/>
            <ac:spMk id="10" creationId="{37DC4DC5-31AC-89AE-AA76-6120D6779DA2}"/>
          </ac:spMkLst>
        </pc:spChg>
        <pc:picChg chg="add mod">
          <ac:chgData name="Alissa Flatley" userId="0242edfc-aa31-435e-a161-b1e1fa7a13bd" providerId="ADAL" clId="{34C74E2D-7E2D-43AB-9B4F-91A1ACE4B73A}" dt="2024-01-07T22:36:51.304" v="2503" actId="167"/>
          <ac:picMkLst>
            <pc:docMk/>
            <pc:sldMk cId="3905335199" sldId="1215"/>
            <ac:picMk id="11" creationId="{B0D7B30B-B05C-6ADC-1894-6563602FA827}"/>
          </ac:picMkLst>
        </pc:picChg>
        <pc:picChg chg="del mod">
          <ac:chgData name="Alissa Flatley" userId="0242edfc-aa31-435e-a161-b1e1fa7a13bd" providerId="ADAL" clId="{34C74E2D-7E2D-43AB-9B4F-91A1ACE4B73A}" dt="2024-01-07T22:36:47.842" v="2501" actId="478"/>
          <ac:picMkLst>
            <pc:docMk/>
            <pc:sldMk cId="3905335199" sldId="1215"/>
            <ac:picMk id="14" creationId="{9E07179F-9AAC-4521-7FA1-7A78FC2F722B}"/>
          </ac:picMkLst>
        </pc:picChg>
        <pc:picChg chg="del">
          <ac:chgData name="Alissa Flatley" userId="0242edfc-aa31-435e-a161-b1e1fa7a13bd" providerId="ADAL" clId="{34C74E2D-7E2D-43AB-9B4F-91A1ACE4B73A}" dt="2024-01-07T20:59:11.899" v="1482" actId="478"/>
          <ac:picMkLst>
            <pc:docMk/>
            <pc:sldMk cId="3905335199" sldId="1215"/>
            <ac:picMk id="4098" creationId="{BEA0675A-D84D-F5BC-4DBA-A1E5B6DC5F56}"/>
          </ac:picMkLst>
        </pc:picChg>
        <pc:picChg chg="mod">
          <ac:chgData name="Alissa Flatley" userId="0242edfc-aa31-435e-a161-b1e1fa7a13bd" providerId="ADAL" clId="{34C74E2D-7E2D-43AB-9B4F-91A1ACE4B73A}" dt="2024-01-07T21:00:42.033" v="1512" actId="1076"/>
          <ac:picMkLst>
            <pc:docMk/>
            <pc:sldMk cId="3905335199" sldId="1215"/>
            <ac:picMk id="9218" creationId="{BE8DD342-50C6-222C-E48E-B6E5E9144B50}"/>
          </ac:picMkLst>
        </pc:picChg>
      </pc:sldChg>
      <pc:sldChg chg="addSp delSp modSp add mod">
        <pc:chgData name="Alissa Flatley" userId="0242edfc-aa31-435e-a161-b1e1fa7a13bd" providerId="ADAL" clId="{34C74E2D-7E2D-43AB-9B4F-91A1ACE4B73A}" dt="2024-01-07T21:36:18.939" v="1901" actId="20577"/>
        <pc:sldMkLst>
          <pc:docMk/>
          <pc:sldMk cId="3443179376" sldId="1216"/>
        </pc:sldMkLst>
        <pc:spChg chg="mod">
          <ac:chgData name="Alissa Flatley" userId="0242edfc-aa31-435e-a161-b1e1fa7a13bd" providerId="ADAL" clId="{34C74E2D-7E2D-43AB-9B4F-91A1ACE4B73A}" dt="2024-01-07T21:18:08.866" v="1753" actId="20577"/>
          <ac:spMkLst>
            <pc:docMk/>
            <pc:sldMk cId="3443179376" sldId="1216"/>
            <ac:spMk id="2" creationId="{941E5F95-4C65-6660-B171-A7772225DB95}"/>
          </ac:spMkLst>
        </pc:spChg>
        <pc:spChg chg="mod">
          <ac:chgData name="Alissa Flatley" userId="0242edfc-aa31-435e-a161-b1e1fa7a13bd" providerId="ADAL" clId="{34C74E2D-7E2D-43AB-9B4F-91A1ACE4B73A}" dt="2024-01-07T21:15:45.776" v="1576" actId="14100"/>
          <ac:spMkLst>
            <pc:docMk/>
            <pc:sldMk cId="3443179376" sldId="1216"/>
            <ac:spMk id="8" creationId="{F8D606DE-6DE4-DAA6-F6AA-C4B9E48ABEF4}"/>
          </ac:spMkLst>
        </pc:spChg>
        <pc:spChg chg="del mod">
          <ac:chgData name="Alissa Flatley" userId="0242edfc-aa31-435e-a161-b1e1fa7a13bd" providerId="ADAL" clId="{34C74E2D-7E2D-43AB-9B4F-91A1ACE4B73A}" dt="2024-01-07T21:12:52.014" v="1530" actId="478"/>
          <ac:spMkLst>
            <pc:docMk/>
            <pc:sldMk cId="3443179376" sldId="1216"/>
            <ac:spMk id="10" creationId="{37DC4DC5-31AC-89AE-AA76-6120D6779DA2}"/>
          </ac:spMkLst>
        </pc:spChg>
        <pc:spChg chg="add mod">
          <ac:chgData name="Alissa Flatley" userId="0242edfc-aa31-435e-a161-b1e1fa7a13bd" providerId="ADAL" clId="{34C74E2D-7E2D-43AB-9B4F-91A1ACE4B73A}" dt="2024-01-07T21:36:18.939" v="1901" actId="20577"/>
          <ac:spMkLst>
            <pc:docMk/>
            <pc:sldMk cId="3443179376" sldId="1216"/>
            <ac:spMk id="11" creationId="{D15A7AB0-3F0A-6B95-938B-8B7DB0306B2D}"/>
          </ac:spMkLst>
        </pc:spChg>
        <pc:picChg chg="add mod ord">
          <ac:chgData name="Alissa Flatley" userId="0242edfc-aa31-435e-a161-b1e1fa7a13bd" providerId="ADAL" clId="{34C74E2D-7E2D-43AB-9B4F-91A1ACE4B73A}" dt="2024-01-07T21:15:31.729" v="1575" actId="167"/>
          <ac:picMkLst>
            <pc:docMk/>
            <pc:sldMk cId="3443179376" sldId="1216"/>
            <ac:picMk id="5" creationId="{2351F29F-ABC9-877C-7F96-023C13864EC1}"/>
          </ac:picMkLst>
        </pc:picChg>
        <pc:picChg chg="add mod">
          <ac:chgData name="Alissa Flatley" userId="0242edfc-aa31-435e-a161-b1e1fa7a13bd" providerId="ADAL" clId="{34C74E2D-7E2D-43AB-9B4F-91A1ACE4B73A}" dt="2024-01-07T21:16:01.561" v="1580" actId="1076"/>
          <ac:picMkLst>
            <pc:docMk/>
            <pc:sldMk cId="3443179376" sldId="1216"/>
            <ac:picMk id="9" creationId="{AEE3CFEE-C362-9071-9895-DD20173D00C9}"/>
          </ac:picMkLst>
        </pc:picChg>
        <pc:picChg chg="del">
          <ac:chgData name="Alissa Flatley" userId="0242edfc-aa31-435e-a161-b1e1fa7a13bd" providerId="ADAL" clId="{34C74E2D-7E2D-43AB-9B4F-91A1ACE4B73A}" dt="2024-01-07T21:11:59.522" v="1522" actId="478"/>
          <ac:picMkLst>
            <pc:docMk/>
            <pc:sldMk cId="3443179376" sldId="1216"/>
            <ac:picMk id="14" creationId="{9E07179F-9AAC-4521-7FA1-7A78FC2F722B}"/>
          </ac:picMkLst>
        </pc:picChg>
        <pc:picChg chg="del mod">
          <ac:chgData name="Alissa Flatley" userId="0242edfc-aa31-435e-a161-b1e1fa7a13bd" providerId="ADAL" clId="{34C74E2D-7E2D-43AB-9B4F-91A1ACE4B73A}" dt="2024-01-07T21:14:58.244" v="1566" actId="478"/>
          <ac:picMkLst>
            <pc:docMk/>
            <pc:sldMk cId="3443179376" sldId="1216"/>
            <ac:picMk id="9218" creationId="{BE8DD342-50C6-222C-E48E-B6E5E9144B50}"/>
          </ac:picMkLst>
        </pc:picChg>
        <pc:cxnChg chg="mod">
          <ac:chgData name="Alissa Flatley" userId="0242edfc-aa31-435e-a161-b1e1fa7a13bd" providerId="ADAL" clId="{34C74E2D-7E2D-43AB-9B4F-91A1ACE4B73A}" dt="2024-01-07T21:12:06.944" v="1523" actId="208"/>
          <ac:cxnSpMkLst>
            <pc:docMk/>
            <pc:sldMk cId="3443179376" sldId="1216"/>
            <ac:cxnSpMk id="3" creationId="{971E22CC-CBA9-D74E-F7DC-FFC8DFF3E6A4}"/>
          </ac:cxnSpMkLst>
        </pc:cxnChg>
      </pc:sldChg>
      <pc:sldChg chg="addSp delSp modSp add mod ord">
        <pc:chgData name="Alissa Flatley" userId="0242edfc-aa31-435e-a161-b1e1fa7a13bd" providerId="ADAL" clId="{34C74E2D-7E2D-43AB-9B4F-91A1ACE4B73A}" dt="2024-01-07T23:46:06.496" v="3554" actId="20577"/>
        <pc:sldMkLst>
          <pc:docMk/>
          <pc:sldMk cId="183694454" sldId="1217"/>
        </pc:sldMkLst>
        <pc:spChg chg="mod">
          <ac:chgData name="Alissa Flatley" userId="0242edfc-aa31-435e-a161-b1e1fa7a13bd" providerId="ADAL" clId="{34C74E2D-7E2D-43AB-9B4F-91A1ACE4B73A}" dt="2024-01-07T21:18:14.962" v="1763" actId="20577"/>
          <ac:spMkLst>
            <pc:docMk/>
            <pc:sldMk cId="183694454" sldId="1217"/>
            <ac:spMk id="2" creationId="{941E5F95-4C65-6660-B171-A7772225DB95}"/>
          </ac:spMkLst>
        </pc:spChg>
        <pc:spChg chg="mod">
          <ac:chgData name="Alissa Flatley" userId="0242edfc-aa31-435e-a161-b1e1fa7a13bd" providerId="ADAL" clId="{34C74E2D-7E2D-43AB-9B4F-91A1ACE4B73A}" dt="2024-01-07T23:46:06.496" v="3554" actId="20577"/>
          <ac:spMkLst>
            <pc:docMk/>
            <pc:sldMk cId="183694454" sldId="1217"/>
            <ac:spMk id="11" creationId="{D15A7AB0-3F0A-6B95-938B-8B7DB0306B2D}"/>
          </ac:spMkLst>
        </pc:spChg>
        <pc:picChg chg="del">
          <ac:chgData name="Alissa Flatley" userId="0242edfc-aa31-435e-a161-b1e1fa7a13bd" providerId="ADAL" clId="{34C74E2D-7E2D-43AB-9B4F-91A1ACE4B73A}" dt="2024-01-07T21:20:07.423" v="1764" actId="478"/>
          <ac:picMkLst>
            <pc:docMk/>
            <pc:sldMk cId="183694454" sldId="1217"/>
            <ac:picMk id="5" creationId="{2351F29F-ABC9-877C-7F96-023C13864EC1}"/>
          </ac:picMkLst>
        </pc:picChg>
        <pc:picChg chg="add mod">
          <ac:chgData name="Alissa Flatley" userId="0242edfc-aa31-435e-a161-b1e1fa7a13bd" providerId="ADAL" clId="{34C74E2D-7E2D-43AB-9B4F-91A1ACE4B73A}" dt="2024-01-07T21:20:24.948" v="1771" actId="14100"/>
          <ac:picMkLst>
            <pc:docMk/>
            <pc:sldMk cId="183694454" sldId="1217"/>
            <ac:picMk id="12290" creationId="{873061A4-2EB0-69D6-FA2C-C5D7A4DFA557}"/>
          </ac:picMkLst>
        </pc:picChg>
      </pc:sldChg>
      <pc:sldChg chg="modSp add mod">
        <pc:chgData name="Alissa Flatley" userId="0242edfc-aa31-435e-a161-b1e1fa7a13bd" providerId="ADAL" clId="{34C74E2D-7E2D-43AB-9B4F-91A1ACE4B73A}" dt="2024-01-07T21:22:06.522" v="1842" actId="20577"/>
        <pc:sldMkLst>
          <pc:docMk/>
          <pc:sldMk cId="3515536867" sldId="1218"/>
        </pc:sldMkLst>
        <pc:spChg chg="mod">
          <ac:chgData name="Alissa Flatley" userId="0242edfc-aa31-435e-a161-b1e1fa7a13bd" providerId="ADAL" clId="{34C74E2D-7E2D-43AB-9B4F-91A1ACE4B73A}" dt="2024-01-07T21:22:06.522" v="1842" actId="20577"/>
          <ac:spMkLst>
            <pc:docMk/>
            <pc:sldMk cId="3515536867" sldId="1218"/>
            <ac:spMk id="2" creationId="{941E5F95-4C65-6660-B171-A7772225DB95}"/>
          </ac:spMkLst>
        </pc:spChg>
        <pc:spChg chg="mod">
          <ac:chgData name="Alissa Flatley" userId="0242edfc-aa31-435e-a161-b1e1fa7a13bd" providerId="ADAL" clId="{34C74E2D-7E2D-43AB-9B4F-91A1ACE4B73A}" dt="2024-01-07T21:21:45.572" v="1810" actId="207"/>
          <ac:spMkLst>
            <pc:docMk/>
            <pc:sldMk cId="3515536867" sldId="1218"/>
            <ac:spMk id="13" creationId="{8F096ADE-28C1-8CF6-A9E9-CB5D3CA37993}"/>
          </ac:spMkLst>
        </pc:spChg>
      </pc:sldChg>
      <pc:sldChg chg="addSp delSp modSp add mod">
        <pc:chgData name="Alissa Flatley" userId="0242edfc-aa31-435e-a161-b1e1fa7a13bd" providerId="ADAL" clId="{34C74E2D-7E2D-43AB-9B4F-91A1ACE4B73A}" dt="2024-01-07T21:52:12.093" v="1996" actId="1076"/>
        <pc:sldMkLst>
          <pc:docMk/>
          <pc:sldMk cId="480707362" sldId="1219"/>
        </pc:sldMkLst>
        <pc:spChg chg="add mod">
          <ac:chgData name="Alissa Flatley" userId="0242edfc-aa31-435e-a161-b1e1fa7a13bd" providerId="ADAL" clId="{34C74E2D-7E2D-43AB-9B4F-91A1ACE4B73A}" dt="2024-01-07T21:52:12.093" v="1996" actId="1076"/>
          <ac:spMkLst>
            <pc:docMk/>
            <pc:sldMk cId="480707362" sldId="1219"/>
            <ac:spMk id="2" creationId="{012ED6D5-A4E3-C00D-8FAE-714680512D66}"/>
          </ac:spMkLst>
        </pc:spChg>
        <pc:spChg chg="del">
          <ac:chgData name="Alissa Flatley" userId="0242edfc-aa31-435e-a161-b1e1fa7a13bd" providerId="ADAL" clId="{34C74E2D-7E2D-43AB-9B4F-91A1ACE4B73A}" dt="2024-01-07T21:37:39.717" v="1930" actId="478"/>
          <ac:spMkLst>
            <pc:docMk/>
            <pc:sldMk cId="480707362" sldId="1219"/>
            <ac:spMk id="3" creationId="{E088EFA5-6E7B-4CD2-5A3A-04B46FD4ECA5}"/>
          </ac:spMkLst>
        </pc:spChg>
        <pc:spChg chg="del">
          <ac:chgData name="Alissa Flatley" userId="0242edfc-aa31-435e-a161-b1e1fa7a13bd" providerId="ADAL" clId="{34C74E2D-7E2D-43AB-9B4F-91A1ACE4B73A}" dt="2024-01-07T21:38:49.440" v="1937" actId="478"/>
          <ac:spMkLst>
            <pc:docMk/>
            <pc:sldMk cId="480707362" sldId="1219"/>
            <ac:spMk id="7" creationId="{89372E2C-DD08-C419-1C28-A4A37C76B0E7}"/>
          </ac:spMkLst>
        </pc:spChg>
        <pc:spChg chg="mod">
          <ac:chgData name="Alissa Flatley" userId="0242edfc-aa31-435e-a161-b1e1fa7a13bd" providerId="ADAL" clId="{34C74E2D-7E2D-43AB-9B4F-91A1ACE4B73A}" dt="2024-01-07T21:51:49.032" v="1979" actId="5793"/>
          <ac:spMkLst>
            <pc:docMk/>
            <pc:sldMk cId="480707362" sldId="1219"/>
            <ac:spMk id="13" creationId="{3545425E-75F1-32F8-20CF-8CB851C61FF5}"/>
          </ac:spMkLst>
        </pc:spChg>
        <pc:picChg chg="del">
          <ac:chgData name="Alissa Flatley" userId="0242edfc-aa31-435e-a161-b1e1fa7a13bd" providerId="ADAL" clId="{34C74E2D-7E2D-43AB-9B4F-91A1ACE4B73A}" dt="2024-01-07T21:37:36.727" v="1929" actId="478"/>
          <ac:picMkLst>
            <pc:docMk/>
            <pc:sldMk cId="480707362" sldId="1219"/>
            <ac:picMk id="9218" creationId="{E1182C25-B73C-8077-979D-27237A865BA3}"/>
          </ac:picMkLst>
        </pc:picChg>
        <pc:picChg chg="add mod">
          <ac:chgData name="Alissa Flatley" userId="0242edfc-aa31-435e-a161-b1e1fa7a13bd" providerId="ADAL" clId="{34C74E2D-7E2D-43AB-9B4F-91A1ACE4B73A}" dt="2024-01-07T21:39:31.544" v="1943" actId="14100"/>
          <ac:picMkLst>
            <pc:docMk/>
            <pc:sldMk cId="480707362" sldId="1219"/>
            <ac:picMk id="14338" creationId="{9FC15C8F-9FDF-ADDC-E288-F3AAD66A6901}"/>
          </ac:picMkLst>
        </pc:picChg>
      </pc:sldChg>
      <pc:sldChg chg="addSp delSp modSp add mod">
        <pc:chgData name="Alissa Flatley" userId="0242edfc-aa31-435e-a161-b1e1fa7a13bd" providerId="ADAL" clId="{34C74E2D-7E2D-43AB-9B4F-91A1ACE4B73A}" dt="2024-01-07T22:24:59.309" v="2479" actId="20577"/>
        <pc:sldMkLst>
          <pc:docMk/>
          <pc:sldMk cId="724442904" sldId="1220"/>
        </pc:sldMkLst>
        <pc:spChg chg="del">
          <ac:chgData name="Alissa Flatley" userId="0242edfc-aa31-435e-a161-b1e1fa7a13bd" providerId="ADAL" clId="{34C74E2D-7E2D-43AB-9B4F-91A1ACE4B73A}" dt="2024-01-07T21:53:10.171" v="2011" actId="478"/>
          <ac:spMkLst>
            <pc:docMk/>
            <pc:sldMk cId="724442904" sldId="1220"/>
            <ac:spMk id="3" creationId="{BFB1A57B-62B5-7855-F2CF-317192175DCB}"/>
          </ac:spMkLst>
        </pc:spChg>
        <pc:spChg chg="del">
          <ac:chgData name="Alissa Flatley" userId="0242edfc-aa31-435e-a161-b1e1fa7a13bd" providerId="ADAL" clId="{34C74E2D-7E2D-43AB-9B4F-91A1ACE4B73A}" dt="2024-01-07T21:53:11.976" v="2012" actId="478"/>
          <ac:spMkLst>
            <pc:docMk/>
            <pc:sldMk cId="724442904" sldId="1220"/>
            <ac:spMk id="4" creationId="{3E7B3475-2D98-938C-EB8B-23D7D04D403C}"/>
          </ac:spMkLst>
        </pc:spChg>
        <pc:spChg chg="add mod">
          <ac:chgData name="Alissa Flatley" userId="0242edfc-aa31-435e-a161-b1e1fa7a13bd" providerId="ADAL" clId="{34C74E2D-7E2D-43AB-9B4F-91A1ACE4B73A}" dt="2024-01-07T21:54:40.750" v="2042" actId="14100"/>
          <ac:spMkLst>
            <pc:docMk/>
            <pc:sldMk cId="724442904" sldId="1220"/>
            <ac:spMk id="8" creationId="{FFCD953A-7FB7-F955-46E9-16C79108407C}"/>
          </ac:spMkLst>
        </pc:spChg>
        <pc:spChg chg="mod">
          <ac:chgData name="Alissa Flatley" userId="0242edfc-aa31-435e-a161-b1e1fa7a13bd" providerId="ADAL" clId="{34C74E2D-7E2D-43AB-9B4F-91A1ACE4B73A}" dt="2024-01-07T22:24:59.309" v="2479" actId="20577"/>
          <ac:spMkLst>
            <pc:docMk/>
            <pc:sldMk cId="724442904" sldId="1220"/>
            <ac:spMk id="10" creationId="{877F2885-E2F9-F567-1236-FFCD91E9F6E9}"/>
          </ac:spMkLst>
        </pc:spChg>
        <pc:spChg chg="del">
          <ac:chgData name="Alissa Flatley" userId="0242edfc-aa31-435e-a161-b1e1fa7a13bd" providerId="ADAL" clId="{34C74E2D-7E2D-43AB-9B4F-91A1ACE4B73A}" dt="2024-01-07T21:53:15.051" v="2013" actId="478"/>
          <ac:spMkLst>
            <pc:docMk/>
            <pc:sldMk cId="724442904" sldId="1220"/>
            <ac:spMk id="12" creationId="{53F7E7B4-FD6E-064F-F291-6DA30D1D8290}"/>
          </ac:spMkLst>
        </pc:spChg>
        <pc:spChg chg="del">
          <ac:chgData name="Alissa Flatley" userId="0242edfc-aa31-435e-a161-b1e1fa7a13bd" providerId="ADAL" clId="{34C74E2D-7E2D-43AB-9B4F-91A1ACE4B73A}" dt="2024-01-07T21:53:18.237" v="2014" actId="478"/>
          <ac:spMkLst>
            <pc:docMk/>
            <pc:sldMk cId="724442904" sldId="1220"/>
            <ac:spMk id="14" creationId="{DC1324D7-3BCC-2D95-3585-F62A73294DFE}"/>
          </ac:spMkLst>
        </pc:spChg>
        <pc:picChg chg="add mod">
          <ac:chgData name="Alissa Flatley" userId="0242edfc-aa31-435e-a161-b1e1fa7a13bd" providerId="ADAL" clId="{34C74E2D-7E2D-43AB-9B4F-91A1ACE4B73A}" dt="2024-01-07T21:54:52.520" v="2044" actId="1076"/>
          <ac:picMkLst>
            <pc:docMk/>
            <pc:sldMk cId="724442904" sldId="1220"/>
            <ac:picMk id="5" creationId="{963C3E33-328C-0096-23CE-FE9120628BCA}"/>
          </ac:picMkLst>
        </pc:picChg>
        <pc:picChg chg="del">
          <ac:chgData name="Alissa Flatley" userId="0242edfc-aa31-435e-a161-b1e1fa7a13bd" providerId="ADAL" clId="{34C74E2D-7E2D-43AB-9B4F-91A1ACE4B73A}" dt="2024-01-07T21:53:06.279" v="2009" actId="478"/>
          <ac:picMkLst>
            <pc:docMk/>
            <pc:sldMk cId="724442904" sldId="1220"/>
            <ac:picMk id="6" creationId="{EFA1C26F-6351-74D4-D88E-FA5FB74365A8}"/>
          </ac:picMkLst>
        </pc:picChg>
      </pc:sldChg>
      <pc:sldChg chg="addSp delSp modSp add del mod">
        <pc:chgData name="Alissa Flatley" userId="0242edfc-aa31-435e-a161-b1e1fa7a13bd" providerId="ADAL" clId="{34C74E2D-7E2D-43AB-9B4F-91A1ACE4B73A}" dt="2024-01-07T21:52:41.216" v="2003" actId="2696"/>
        <pc:sldMkLst>
          <pc:docMk/>
          <pc:sldMk cId="3427482599" sldId="1220"/>
        </pc:sldMkLst>
        <pc:picChg chg="add del mod">
          <ac:chgData name="Alissa Flatley" userId="0242edfc-aa31-435e-a161-b1e1fa7a13bd" providerId="ADAL" clId="{34C74E2D-7E2D-43AB-9B4F-91A1ACE4B73A}" dt="2024-01-07T21:52:37.743" v="2002" actId="478"/>
          <ac:picMkLst>
            <pc:docMk/>
            <pc:sldMk cId="3427482599" sldId="1220"/>
            <ac:picMk id="4" creationId="{737BB8A1-0670-FA6B-4643-1742460959E3}"/>
          </ac:picMkLst>
        </pc:picChg>
        <pc:picChg chg="del">
          <ac:chgData name="Alissa Flatley" userId="0242edfc-aa31-435e-a161-b1e1fa7a13bd" providerId="ADAL" clId="{34C74E2D-7E2D-43AB-9B4F-91A1ACE4B73A}" dt="2024-01-07T21:52:16.841" v="1998" actId="478"/>
          <ac:picMkLst>
            <pc:docMk/>
            <pc:sldMk cId="3427482599" sldId="1220"/>
            <ac:picMk id="14338" creationId="{9FC15C8F-9FDF-ADDC-E288-F3AAD66A6901}"/>
          </ac:picMkLst>
        </pc:picChg>
      </pc:sldChg>
      <pc:sldChg chg="addSp modSp add mod">
        <pc:chgData name="Alissa Flatley" userId="0242edfc-aa31-435e-a161-b1e1fa7a13bd" providerId="ADAL" clId="{34C74E2D-7E2D-43AB-9B4F-91A1ACE4B73A}" dt="2024-01-07T22:25:04.514" v="2481" actId="20577"/>
        <pc:sldMkLst>
          <pc:docMk/>
          <pc:sldMk cId="4148317089" sldId="1221"/>
        </pc:sldMkLst>
        <pc:spChg chg="add mod">
          <ac:chgData name="Alissa Flatley" userId="0242edfc-aa31-435e-a161-b1e1fa7a13bd" providerId="ADAL" clId="{34C74E2D-7E2D-43AB-9B4F-91A1ACE4B73A}" dt="2024-01-07T21:56:49.223" v="2192" actId="1076"/>
          <ac:spMkLst>
            <pc:docMk/>
            <pc:sldMk cId="4148317089" sldId="1221"/>
            <ac:spMk id="3" creationId="{5DBFBEFC-1712-75FD-80EC-4D9E4D444DAB}"/>
          </ac:spMkLst>
        </pc:spChg>
        <pc:spChg chg="mod">
          <ac:chgData name="Alissa Flatley" userId="0242edfc-aa31-435e-a161-b1e1fa7a13bd" providerId="ADAL" clId="{34C74E2D-7E2D-43AB-9B4F-91A1ACE4B73A}" dt="2024-01-07T22:25:04.514" v="2481" actId="20577"/>
          <ac:spMkLst>
            <pc:docMk/>
            <pc:sldMk cId="4148317089" sldId="1221"/>
            <ac:spMk id="10" creationId="{877F2885-E2F9-F567-1236-FFCD91E9F6E9}"/>
          </ac:spMkLst>
        </pc:spChg>
      </pc:sldChg>
      <pc:sldChg chg="new del">
        <pc:chgData name="Alissa Flatley" userId="0242edfc-aa31-435e-a161-b1e1fa7a13bd" providerId="ADAL" clId="{34C74E2D-7E2D-43AB-9B4F-91A1ACE4B73A}" dt="2024-01-07T22:12:33.636" v="2212" actId="47"/>
        <pc:sldMkLst>
          <pc:docMk/>
          <pc:sldMk cId="2872856859" sldId="1222"/>
        </pc:sldMkLst>
      </pc:sldChg>
      <pc:sldChg chg="addSp delSp modSp add mod delAnim modAnim">
        <pc:chgData name="Alissa Flatley" userId="0242edfc-aa31-435e-a161-b1e1fa7a13bd" providerId="ADAL" clId="{34C74E2D-7E2D-43AB-9B4F-91A1ACE4B73A}" dt="2024-01-07T23:00:58.336" v="2870" actId="20577"/>
        <pc:sldMkLst>
          <pc:docMk/>
          <pc:sldMk cId="3018856219" sldId="1222"/>
        </pc:sldMkLst>
        <pc:spChg chg="mod">
          <ac:chgData name="Alissa Flatley" userId="0242edfc-aa31-435e-a161-b1e1fa7a13bd" providerId="ADAL" clId="{34C74E2D-7E2D-43AB-9B4F-91A1ACE4B73A}" dt="2024-01-07T22:12:44.561" v="2229" actId="20577"/>
          <ac:spMkLst>
            <pc:docMk/>
            <pc:sldMk cId="3018856219" sldId="1222"/>
            <ac:spMk id="3" creationId="{35F11334-BCF1-521F-8DA8-C33F1341319C}"/>
          </ac:spMkLst>
        </pc:spChg>
        <pc:spChg chg="add mod">
          <ac:chgData name="Alissa Flatley" userId="0242edfc-aa31-435e-a161-b1e1fa7a13bd" providerId="ADAL" clId="{34C74E2D-7E2D-43AB-9B4F-91A1ACE4B73A}" dt="2024-01-07T22:13:25.444" v="2239" actId="1076"/>
          <ac:spMkLst>
            <pc:docMk/>
            <pc:sldMk cId="3018856219" sldId="1222"/>
            <ac:spMk id="7" creationId="{C1817FDE-7FFC-F1DE-D3B2-1FDA0037E35C}"/>
          </ac:spMkLst>
        </pc:spChg>
        <pc:spChg chg="del">
          <ac:chgData name="Alissa Flatley" userId="0242edfc-aa31-435e-a161-b1e1fa7a13bd" providerId="ADAL" clId="{34C74E2D-7E2D-43AB-9B4F-91A1ACE4B73A}" dt="2024-01-07T22:12:48.601" v="2230" actId="478"/>
          <ac:spMkLst>
            <pc:docMk/>
            <pc:sldMk cId="3018856219" sldId="1222"/>
            <ac:spMk id="8" creationId="{41D251B3-D25C-787E-8165-F687E300BDFC}"/>
          </ac:spMkLst>
        </pc:spChg>
        <pc:spChg chg="add mod">
          <ac:chgData name="Alissa Flatley" userId="0242edfc-aa31-435e-a161-b1e1fa7a13bd" providerId="ADAL" clId="{34C74E2D-7E2D-43AB-9B4F-91A1ACE4B73A}" dt="2024-01-07T23:00:58.336" v="2870" actId="20577"/>
          <ac:spMkLst>
            <pc:docMk/>
            <pc:sldMk cId="3018856219" sldId="1222"/>
            <ac:spMk id="9" creationId="{AD40E2FF-777E-F14A-9197-DB324FB0D2F1}"/>
          </ac:spMkLst>
        </pc:spChg>
        <pc:picChg chg="add mod">
          <ac:chgData name="Alissa Flatley" userId="0242edfc-aa31-435e-a161-b1e1fa7a13bd" providerId="ADAL" clId="{34C74E2D-7E2D-43AB-9B4F-91A1ACE4B73A}" dt="2024-01-07T22:13:19.215" v="2237" actId="14100"/>
          <ac:picMkLst>
            <pc:docMk/>
            <pc:sldMk cId="3018856219" sldId="1222"/>
            <ac:picMk id="5" creationId="{D2A89676-B279-0CC1-5F4F-899F716D3988}"/>
          </ac:picMkLst>
        </pc:picChg>
        <pc:picChg chg="del">
          <ac:chgData name="Alissa Flatley" userId="0242edfc-aa31-435e-a161-b1e1fa7a13bd" providerId="ADAL" clId="{34C74E2D-7E2D-43AB-9B4F-91A1ACE4B73A}" dt="2024-01-07T22:12:50.820" v="2231" actId="478"/>
          <ac:picMkLst>
            <pc:docMk/>
            <pc:sldMk cId="3018856219" sldId="1222"/>
            <ac:picMk id="8194" creationId="{A940F974-6F1C-0CE6-5356-ACE1F1430C1C}"/>
          </ac:picMkLst>
        </pc:picChg>
      </pc:sldChg>
      <pc:sldChg chg="addSp delSp modSp add del">
        <pc:chgData name="Alissa Flatley" userId="0242edfc-aa31-435e-a161-b1e1fa7a13bd" providerId="ADAL" clId="{34C74E2D-7E2D-43AB-9B4F-91A1ACE4B73A}" dt="2024-01-07T22:35:30.265" v="2495" actId="47"/>
        <pc:sldMkLst>
          <pc:docMk/>
          <pc:sldMk cId="181463257" sldId="1223"/>
        </pc:sldMkLst>
        <pc:picChg chg="add del mod">
          <ac:chgData name="Alissa Flatley" userId="0242edfc-aa31-435e-a161-b1e1fa7a13bd" providerId="ADAL" clId="{34C74E2D-7E2D-43AB-9B4F-91A1ACE4B73A}" dt="2024-01-07T22:30:05.381" v="2494" actId="478"/>
          <ac:picMkLst>
            <pc:docMk/>
            <pc:sldMk cId="181463257" sldId="1223"/>
            <ac:picMk id="15362" creationId="{D8E5ABA5-02EA-A1EE-02DE-F3C1D4D5F0A3}"/>
          </ac:picMkLst>
        </pc:picChg>
      </pc:sldChg>
      <pc:sldChg chg="addSp delSp modSp add mod">
        <pc:chgData name="Alissa Flatley" userId="0242edfc-aa31-435e-a161-b1e1fa7a13bd" providerId="ADAL" clId="{34C74E2D-7E2D-43AB-9B4F-91A1ACE4B73A}" dt="2024-01-07T23:52:26.127" v="3850" actId="1076"/>
        <pc:sldMkLst>
          <pc:docMk/>
          <pc:sldMk cId="1922765240" sldId="1223"/>
        </pc:sldMkLst>
        <pc:spChg chg="mod">
          <ac:chgData name="Alissa Flatley" userId="0242edfc-aa31-435e-a161-b1e1fa7a13bd" providerId="ADAL" clId="{34C74E2D-7E2D-43AB-9B4F-91A1ACE4B73A}" dt="2024-01-07T23:51:46.822" v="3843" actId="20577"/>
          <ac:spMkLst>
            <pc:docMk/>
            <pc:sldMk cId="1922765240" sldId="1223"/>
            <ac:spMk id="8" creationId="{41D251B3-D25C-787E-8165-F687E300BDFC}"/>
          </ac:spMkLst>
        </pc:spChg>
        <pc:picChg chg="add mod modCrop">
          <ac:chgData name="Alissa Flatley" userId="0242edfc-aa31-435e-a161-b1e1fa7a13bd" providerId="ADAL" clId="{34C74E2D-7E2D-43AB-9B4F-91A1ACE4B73A}" dt="2024-01-07T23:52:26.127" v="3850" actId="1076"/>
          <ac:picMkLst>
            <pc:docMk/>
            <pc:sldMk cId="1922765240" sldId="1223"/>
            <ac:picMk id="5" creationId="{871DDC1E-4199-124C-CF63-B8F14DBA8722}"/>
          </ac:picMkLst>
        </pc:picChg>
        <pc:picChg chg="del">
          <ac:chgData name="Alissa Flatley" userId="0242edfc-aa31-435e-a161-b1e1fa7a13bd" providerId="ADAL" clId="{34C74E2D-7E2D-43AB-9B4F-91A1ACE4B73A}" dt="2024-01-07T22:50:49.773" v="2599" actId="478"/>
          <ac:picMkLst>
            <pc:docMk/>
            <pc:sldMk cId="1922765240" sldId="1223"/>
            <ac:picMk id="8194" creationId="{A940F974-6F1C-0CE6-5356-ACE1F1430C1C}"/>
          </ac:picMkLst>
        </pc:picChg>
      </pc:sldChg>
      <pc:sldChg chg="addSp delSp modSp add del">
        <pc:chgData name="Alissa Flatley" userId="0242edfc-aa31-435e-a161-b1e1fa7a13bd" providerId="ADAL" clId="{34C74E2D-7E2D-43AB-9B4F-91A1ACE4B73A}" dt="2024-01-07T22:39:03.602" v="2509" actId="47"/>
        <pc:sldMkLst>
          <pc:docMk/>
          <pc:sldMk cId="2009951342" sldId="1223"/>
        </pc:sldMkLst>
        <pc:picChg chg="add del mod">
          <ac:chgData name="Alissa Flatley" userId="0242edfc-aa31-435e-a161-b1e1fa7a13bd" providerId="ADAL" clId="{34C74E2D-7E2D-43AB-9B4F-91A1ACE4B73A}" dt="2024-01-07T22:39:01.429" v="2508" actId="478"/>
          <ac:picMkLst>
            <pc:docMk/>
            <pc:sldMk cId="2009951342" sldId="1223"/>
            <ac:picMk id="16386" creationId="{682F70D0-778E-9B53-C2AD-089FE4109F34}"/>
          </ac:picMkLst>
        </pc:picChg>
      </pc:sldChg>
      <pc:sldChg chg="addSp delSp modSp add mod ord delAnim modNotesTx">
        <pc:chgData name="Alissa Flatley" userId="0242edfc-aa31-435e-a161-b1e1fa7a13bd" providerId="ADAL" clId="{34C74E2D-7E2D-43AB-9B4F-91A1ACE4B73A}" dt="2024-01-07T23:15:51.445" v="3126" actId="14100"/>
        <pc:sldMkLst>
          <pc:docMk/>
          <pc:sldMk cId="2708142538" sldId="1224"/>
        </pc:sldMkLst>
        <pc:spChg chg="del mod">
          <ac:chgData name="Alissa Flatley" userId="0242edfc-aa31-435e-a161-b1e1fa7a13bd" providerId="ADAL" clId="{34C74E2D-7E2D-43AB-9B4F-91A1ACE4B73A}" dt="2024-01-07T23:13:37.669" v="3095" actId="478"/>
          <ac:spMkLst>
            <pc:docMk/>
            <pc:sldMk cId="2708142538" sldId="1224"/>
            <ac:spMk id="8" creationId="{41D251B3-D25C-787E-8165-F687E300BDFC}"/>
          </ac:spMkLst>
        </pc:spChg>
        <pc:spChg chg="add del mod">
          <ac:chgData name="Alissa Flatley" userId="0242edfc-aa31-435e-a161-b1e1fa7a13bd" providerId="ADAL" clId="{34C74E2D-7E2D-43AB-9B4F-91A1ACE4B73A}" dt="2024-01-07T23:07:19.390" v="2956"/>
          <ac:spMkLst>
            <pc:docMk/>
            <pc:sldMk cId="2708142538" sldId="1224"/>
            <ac:spMk id="11" creationId="{684976AD-C2F9-FE80-0753-E1B5AB154090}"/>
          </ac:spMkLst>
        </pc:spChg>
        <pc:spChg chg="add del">
          <ac:chgData name="Alissa Flatley" userId="0242edfc-aa31-435e-a161-b1e1fa7a13bd" providerId="ADAL" clId="{34C74E2D-7E2D-43AB-9B4F-91A1ACE4B73A}" dt="2024-01-07T23:10:43.976" v="2985" actId="22"/>
          <ac:spMkLst>
            <pc:docMk/>
            <pc:sldMk cId="2708142538" sldId="1224"/>
            <ac:spMk id="13" creationId="{F079502F-DFA8-2760-4EE7-563910644E2A}"/>
          </ac:spMkLst>
        </pc:spChg>
        <pc:spChg chg="add mod">
          <ac:chgData name="Alissa Flatley" userId="0242edfc-aa31-435e-a161-b1e1fa7a13bd" providerId="ADAL" clId="{34C74E2D-7E2D-43AB-9B4F-91A1ACE4B73A}" dt="2024-01-07T23:15:51.445" v="3126" actId="14100"/>
          <ac:spMkLst>
            <pc:docMk/>
            <pc:sldMk cId="2708142538" sldId="1224"/>
            <ac:spMk id="15" creationId="{B4BAFB94-8390-E4E4-4450-AA74563685D5}"/>
          </ac:spMkLst>
        </pc:spChg>
        <pc:spChg chg="add mod">
          <ac:chgData name="Alissa Flatley" userId="0242edfc-aa31-435e-a161-b1e1fa7a13bd" providerId="ADAL" clId="{34C74E2D-7E2D-43AB-9B4F-91A1ACE4B73A}" dt="2024-01-07T23:15:32.283" v="3124" actId="1076"/>
          <ac:spMkLst>
            <pc:docMk/>
            <pc:sldMk cId="2708142538" sldId="1224"/>
            <ac:spMk id="17" creationId="{E3EDE662-9317-E1D4-4ECC-6A503435345D}"/>
          </ac:spMkLst>
        </pc:spChg>
        <pc:picChg chg="del">
          <ac:chgData name="Alissa Flatley" userId="0242edfc-aa31-435e-a161-b1e1fa7a13bd" providerId="ADAL" clId="{34C74E2D-7E2D-43AB-9B4F-91A1ACE4B73A}" dt="2024-01-07T22:52:35.161" v="2696" actId="478"/>
          <ac:picMkLst>
            <pc:docMk/>
            <pc:sldMk cId="2708142538" sldId="1224"/>
            <ac:picMk id="5" creationId="{871DDC1E-4199-124C-CF63-B8F14DBA8722}"/>
          </ac:picMkLst>
        </pc:picChg>
        <pc:picChg chg="add del mod">
          <ac:chgData name="Alissa Flatley" userId="0242edfc-aa31-435e-a161-b1e1fa7a13bd" providerId="ADAL" clId="{34C74E2D-7E2D-43AB-9B4F-91A1ACE4B73A}" dt="2024-01-07T22:53:26.400" v="2715" actId="478"/>
          <ac:picMkLst>
            <pc:docMk/>
            <pc:sldMk cId="2708142538" sldId="1224"/>
            <ac:picMk id="6" creationId="{DF144DFF-6048-5374-CA3C-163D9D1A3F75}"/>
          </ac:picMkLst>
        </pc:picChg>
        <pc:picChg chg="add mod ord">
          <ac:chgData name="Alissa Flatley" userId="0242edfc-aa31-435e-a161-b1e1fa7a13bd" providerId="ADAL" clId="{34C74E2D-7E2D-43AB-9B4F-91A1ACE4B73A}" dt="2024-01-07T23:15:00.780" v="3118" actId="14100"/>
          <ac:picMkLst>
            <pc:docMk/>
            <pc:sldMk cId="2708142538" sldId="1224"/>
            <ac:picMk id="9" creationId="{66D1C729-C1B8-67C9-79C7-B4D0B7ACFB60}"/>
          </ac:picMkLst>
        </pc:picChg>
      </pc:sldChg>
      <pc:sldChg chg="addSp modSp add mod">
        <pc:chgData name="Alissa Flatley" userId="0242edfc-aa31-435e-a161-b1e1fa7a13bd" providerId="ADAL" clId="{34C74E2D-7E2D-43AB-9B4F-91A1ACE4B73A}" dt="2024-01-07T23:21:15.552" v="3227" actId="1076"/>
        <pc:sldMkLst>
          <pc:docMk/>
          <pc:sldMk cId="1494313432" sldId="1225"/>
        </pc:sldMkLst>
        <pc:spChg chg="mod">
          <ac:chgData name="Alissa Flatley" userId="0242edfc-aa31-435e-a161-b1e1fa7a13bd" providerId="ADAL" clId="{34C74E2D-7E2D-43AB-9B4F-91A1ACE4B73A}" dt="2024-01-07T23:21:07.548" v="3224" actId="14100"/>
          <ac:spMkLst>
            <pc:docMk/>
            <pc:sldMk cId="1494313432" sldId="1225"/>
            <ac:spMk id="8" creationId="{41D251B3-D25C-787E-8165-F687E300BDFC}"/>
          </ac:spMkLst>
        </pc:spChg>
        <pc:picChg chg="add mod">
          <ac:chgData name="Alissa Flatley" userId="0242edfc-aa31-435e-a161-b1e1fa7a13bd" providerId="ADAL" clId="{34C74E2D-7E2D-43AB-9B4F-91A1ACE4B73A}" dt="2024-01-07T23:21:15.552" v="3227" actId="1076"/>
          <ac:picMkLst>
            <pc:docMk/>
            <pc:sldMk cId="1494313432" sldId="1225"/>
            <ac:picMk id="5" creationId="{3DBE5390-02C7-4941-6B21-60D9AB99DA79}"/>
          </ac:picMkLst>
        </pc:picChg>
      </pc:sldChg>
      <pc:sldChg chg="addSp delSp modSp add mod">
        <pc:chgData name="Alissa Flatley" userId="0242edfc-aa31-435e-a161-b1e1fa7a13bd" providerId="ADAL" clId="{34C74E2D-7E2D-43AB-9B4F-91A1ACE4B73A}" dt="2024-01-07T23:52:46.975" v="3852" actId="14100"/>
        <pc:sldMkLst>
          <pc:docMk/>
          <pc:sldMk cId="2780682081" sldId="1226"/>
        </pc:sldMkLst>
        <pc:spChg chg="mod">
          <ac:chgData name="Alissa Flatley" userId="0242edfc-aa31-435e-a161-b1e1fa7a13bd" providerId="ADAL" clId="{34C74E2D-7E2D-43AB-9B4F-91A1ACE4B73A}" dt="2024-01-07T22:56:25.317" v="2726" actId="20577"/>
          <ac:spMkLst>
            <pc:docMk/>
            <pc:sldMk cId="2780682081" sldId="1226"/>
            <ac:spMk id="8" creationId="{41D251B3-D25C-787E-8165-F687E300BDFC}"/>
          </ac:spMkLst>
        </pc:spChg>
        <pc:picChg chg="add mod">
          <ac:chgData name="Alissa Flatley" userId="0242edfc-aa31-435e-a161-b1e1fa7a13bd" providerId="ADAL" clId="{34C74E2D-7E2D-43AB-9B4F-91A1ACE4B73A}" dt="2024-01-07T23:52:46.975" v="3852" actId="14100"/>
          <ac:picMkLst>
            <pc:docMk/>
            <pc:sldMk cId="2780682081" sldId="1226"/>
            <ac:picMk id="5" creationId="{3E941ADA-2F82-F363-A825-C3BCF9FCD160}"/>
          </ac:picMkLst>
        </pc:picChg>
        <pc:picChg chg="del">
          <ac:chgData name="Alissa Flatley" userId="0242edfc-aa31-435e-a161-b1e1fa7a13bd" providerId="ADAL" clId="{34C74E2D-7E2D-43AB-9B4F-91A1ACE4B73A}" dt="2024-01-07T22:55:53.859" v="2721" actId="478"/>
          <ac:picMkLst>
            <pc:docMk/>
            <pc:sldMk cId="2780682081" sldId="1226"/>
            <ac:picMk id="9" creationId="{66D1C729-C1B8-67C9-79C7-B4D0B7ACFB60}"/>
          </ac:picMkLst>
        </pc:picChg>
      </pc:sldChg>
      <pc:sldChg chg="addSp delSp modSp add mod">
        <pc:chgData name="Alissa Flatley" userId="0242edfc-aa31-435e-a161-b1e1fa7a13bd" providerId="ADAL" clId="{34C74E2D-7E2D-43AB-9B4F-91A1ACE4B73A}" dt="2024-01-07T23:22:13.008" v="3252" actId="12"/>
        <pc:sldMkLst>
          <pc:docMk/>
          <pc:sldMk cId="2807515114" sldId="1227"/>
        </pc:sldMkLst>
        <pc:spChg chg="mod">
          <ac:chgData name="Alissa Flatley" userId="0242edfc-aa31-435e-a161-b1e1fa7a13bd" providerId="ADAL" clId="{34C74E2D-7E2D-43AB-9B4F-91A1ACE4B73A}" dt="2024-01-07T23:22:13.008" v="3252" actId="12"/>
          <ac:spMkLst>
            <pc:docMk/>
            <pc:sldMk cId="2807515114" sldId="1227"/>
            <ac:spMk id="8" creationId="{41D251B3-D25C-787E-8165-F687E300BDFC}"/>
          </ac:spMkLst>
        </pc:spChg>
        <pc:picChg chg="add mod">
          <ac:chgData name="Alissa Flatley" userId="0242edfc-aa31-435e-a161-b1e1fa7a13bd" providerId="ADAL" clId="{34C74E2D-7E2D-43AB-9B4F-91A1ACE4B73A}" dt="2024-01-07T22:57:21.172" v="2739" actId="14100"/>
          <ac:picMkLst>
            <pc:docMk/>
            <pc:sldMk cId="2807515114" sldId="1227"/>
            <ac:picMk id="5" creationId="{2AAE99D3-1CAA-A115-8D41-320109A64406}"/>
          </ac:picMkLst>
        </pc:picChg>
        <pc:picChg chg="del">
          <ac:chgData name="Alissa Flatley" userId="0242edfc-aa31-435e-a161-b1e1fa7a13bd" providerId="ADAL" clId="{34C74E2D-7E2D-43AB-9B4F-91A1ACE4B73A}" dt="2024-01-07T22:56:53.404" v="2734" actId="478"/>
          <ac:picMkLst>
            <pc:docMk/>
            <pc:sldMk cId="2807515114" sldId="1227"/>
            <ac:picMk id="9" creationId="{66D1C729-C1B8-67C9-79C7-B4D0B7ACFB60}"/>
          </ac:picMkLst>
        </pc:picChg>
      </pc:sldChg>
      <pc:sldChg chg="addSp delSp modSp add mod ord">
        <pc:chgData name="Alissa Flatley" userId="0242edfc-aa31-435e-a161-b1e1fa7a13bd" providerId="ADAL" clId="{34C74E2D-7E2D-43AB-9B4F-91A1ACE4B73A}" dt="2024-01-07T23:17:48.037" v="3149" actId="1076"/>
        <pc:sldMkLst>
          <pc:docMk/>
          <pc:sldMk cId="4087097347" sldId="1228"/>
        </pc:sldMkLst>
        <pc:spChg chg="add mod">
          <ac:chgData name="Alissa Flatley" userId="0242edfc-aa31-435e-a161-b1e1fa7a13bd" providerId="ADAL" clId="{34C74E2D-7E2D-43AB-9B4F-91A1ACE4B73A}" dt="2024-01-07T23:17:48.037" v="3149" actId="1076"/>
          <ac:spMkLst>
            <pc:docMk/>
            <pc:sldMk cId="4087097347" sldId="1228"/>
            <ac:spMk id="7" creationId="{17ED3F6B-DDE6-BB2A-2DFD-53C950B3085D}"/>
          </ac:spMkLst>
        </pc:spChg>
        <pc:spChg chg="mod">
          <ac:chgData name="Alissa Flatley" userId="0242edfc-aa31-435e-a161-b1e1fa7a13bd" providerId="ADAL" clId="{34C74E2D-7E2D-43AB-9B4F-91A1ACE4B73A}" dt="2024-01-07T23:00:19.825" v="2818" actId="20577"/>
          <ac:spMkLst>
            <pc:docMk/>
            <pc:sldMk cId="4087097347" sldId="1228"/>
            <ac:spMk id="8" creationId="{41D251B3-D25C-787E-8165-F687E300BDFC}"/>
          </ac:spMkLst>
        </pc:spChg>
        <pc:picChg chg="del">
          <ac:chgData name="Alissa Flatley" userId="0242edfc-aa31-435e-a161-b1e1fa7a13bd" providerId="ADAL" clId="{34C74E2D-7E2D-43AB-9B4F-91A1ACE4B73A}" dt="2024-01-07T22:58:10.352" v="2808" actId="478"/>
          <ac:picMkLst>
            <pc:docMk/>
            <pc:sldMk cId="4087097347" sldId="1228"/>
            <ac:picMk id="5" creationId="{2AAE99D3-1CAA-A115-8D41-320109A64406}"/>
          </ac:picMkLst>
        </pc:picChg>
        <pc:picChg chg="add mod">
          <ac:chgData name="Alissa Flatley" userId="0242edfc-aa31-435e-a161-b1e1fa7a13bd" providerId="ADAL" clId="{34C74E2D-7E2D-43AB-9B4F-91A1ACE4B73A}" dt="2024-01-07T23:17:31.177" v="3145" actId="1076"/>
          <ac:picMkLst>
            <pc:docMk/>
            <pc:sldMk cId="4087097347" sldId="1228"/>
            <ac:picMk id="6" creationId="{43954ECB-2EBD-57FD-ACAA-217BB8D6EC3F}"/>
          </ac:picMkLst>
        </pc:picChg>
      </pc:sldChg>
      <pc:sldChg chg="addSp delSp modSp add mod ord">
        <pc:chgData name="Alissa Flatley" userId="0242edfc-aa31-435e-a161-b1e1fa7a13bd" providerId="ADAL" clId="{34C74E2D-7E2D-43AB-9B4F-91A1ACE4B73A}" dt="2024-01-07T23:22:23.871" v="3254"/>
        <pc:sldMkLst>
          <pc:docMk/>
          <pc:sldMk cId="1170017514" sldId="1229"/>
        </pc:sldMkLst>
        <pc:spChg chg="mod">
          <ac:chgData name="Alissa Flatley" userId="0242edfc-aa31-435e-a161-b1e1fa7a13bd" providerId="ADAL" clId="{34C74E2D-7E2D-43AB-9B4F-91A1ACE4B73A}" dt="2024-01-07T23:02:22.695" v="2927" actId="20577"/>
          <ac:spMkLst>
            <pc:docMk/>
            <pc:sldMk cId="1170017514" sldId="1229"/>
            <ac:spMk id="8" creationId="{41D251B3-D25C-787E-8165-F687E300BDFC}"/>
          </ac:spMkLst>
        </pc:spChg>
        <pc:spChg chg="add mod">
          <ac:chgData name="Alissa Flatley" userId="0242edfc-aa31-435e-a161-b1e1fa7a13bd" providerId="ADAL" clId="{34C74E2D-7E2D-43AB-9B4F-91A1ACE4B73A}" dt="2024-01-07T23:09:45.957" v="2980" actId="1076"/>
          <ac:spMkLst>
            <pc:docMk/>
            <pc:sldMk cId="1170017514" sldId="1229"/>
            <ac:spMk id="9" creationId="{9B53B01B-F28A-7ED9-CD17-0CA10CDD8827}"/>
          </ac:spMkLst>
        </pc:spChg>
        <pc:picChg chg="del">
          <ac:chgData name="Alissa Flatley" userId="0242edfc-aa31-435e-a161-b1e1fa7a13bd" providerId="ADAL" clId="{34C74E2D-7E2D-43AB-9B4F-91A1ACE4B73A}" dt="2024-01-07T23:01:11.998" v="2872" actId="478"/>
          <ac:picMkLst>
            <pc:docMk/>
            <pc:sldMk cId="1170017514" sldId="1229"/>
            <ac:picMk id="5" creationId="{2AAE99D3-1CAA-A115-8D41-320109A64406}"/>
          </ac:picMkLst>
        </pc:picChg>
        <pc:picChg chg="add mod">
          <ac:chgData name="Alissa Flatley" userId="0242edfc-aa31-435e-a161-b1e1fa7a13bd" providerId="ADAL" clId="{34C74E2D-7E2D-43AB-9B4F-91A1ACE4B73A}" dt="2024-01-07T23:01:54.841" v="2876" actId="1076"/>
          <ac:picMkLst>
            <pc:docMk/>
            <pc:sldMk cId="1170017514" sldId="1229"/>
            <ac:picMk id="6" creationId="{BF858D5F-6C5B-1F00-6D8D-83ED080C9448}"/>
          </ac:picMkLst>
        </pc:picChg>
      </pc:sldChg>
      <pc:sldChg chg="addSp delSp modSp add mod ord">
        <pc:chgData name="Alissa Flatley" userId="0242edfc-aa31-435e-a161-b1e1fa7a13bd" providerId="ADAL" clId="{34C74E2D-7E2D-43AB-9B4F-91A1ACE4B73A}" dt="2024-01-07T23:22:37.634" v="3258"/>
        <pc:sldMkLst>
          <pc:docMk/>
          <pc:sldMk cId="2567877688" sldId="1230"/>
        </pc:sldMkLst>
        <pc:spChg chg="mod">
          <ac:chgData name="Alissa Flatley" userId="0242edfc-aa31-435e-a161-b1e1fa7a13bd" providerId="ADAL" clId="{34C74E2D-7E2D-43AB-9B4F-91A1ACE4B73A}" dt="2024-01-07T23:07:49.109" v="2966" actId="20577"/>
          <ac:spMkLst>
            <pc:docMk/>
            <pc:sldMk cId="2567877688" sldId="1230"/>
            <ac:spMk id="8" creationId="{41D251B3-D25C-787E-8165-F687E300BDFC}"/>
          </ac:spMkLst>
        </pc:spChg>
        <pc:spChg chg="add mod">
          <ac:chgData name="Alissa Flatley" userId="0242edfc-aa31-435e-a161-b1e1fa7a13bd" providerId="ADAL" clId="{34C74E2D-7E2D-43AB-9B4F-91A1ACE4B73A}" dt="2024-01-07T23:10:04.735" v="2982" actId="113"/>
          <ac:spMkLst>
            <pc:docMk/>
            <pc:sldMk cId="2567877688" sldId="1230"/>
            <ac:spMk id="9" creationId="{5ECA56B7-5D34-0DC6-C7B6-BF398F1BF4A0}"/>
          </ac:spMkLst>
        </pc:spChg>
        <pc:picChg chg="add mod">
          <ac:chgData name="Alissa Flatley" userId="0242edfc-aa31-435e-a161-b1e1fa7a13bd" providerId="ADAL" clId="{34C74E2D-7E2D-43AB-9B4F-91A1ACE4B73A}" dt="2024-01-07T23:22:35.050" v="3256" actId="14100"/>
          <ac:picMkLst>
            <pc:docMk/>
            <pc:sldMk cId="2567877688" sldId="1230"/>
            <ac:picMk id="5" creationId="{ED8A5988-A330-3A61-1652-548A04AD32F5}"/>
          </ac:picMkLst>
        </pc:picChg>
        <pc:picChg chg="del">
          <ac:chgData name="Alissa Flatley" userId="0242edfc-aa31-435e-a161-b1e1fa7a13bd" providerId="ADAL" clId="{34C74E2D-7E2D-43AB-9B4F-91A1ACE4B73A}" dt="2024-01-07T23:02:33.629" v="2929" actId="478"/>
          <ac:picMkLst>
            <pc:docMk/>
            <pc:sldMk cId="2567877688" sldId="1230"/>
            <ac:picMk id="6" creationId="{BF858D5F-6C5B-1F00-6D8D-83ED080C9448}"/>
          </ac:picMkLst>
        </pc:picChg>
      </pc:sldChg>
      <pc:sldChg chg="addSp delSp modSp add mod">
        <pc:chgData name="Alissa Flatley" userId="0242edfc-aa31-435e-a161-b1e1fa7a13bd" providerId="ADAL" clId="{34C74E2D-7E2D-43AB-9B4F-91A1ACE4B73A}" dt="2024-01-07T23:19:16.375" v="3158" actId="1076"/>
        <pc:sldMkLst>
          <pc:docMk/>
          <pc:sldMk cId="4103273132" sldId="1231"/>
        </pc:sldMkLst>
        <pc:spChg chg="add del mod">
          <ac:chgData name="Alissa Flatley" userId="0242edfc-aa31-435e-a161-b1e1fa7a13bd" providerId="ADAL" clId="{34C74E2D-7E2D-43AB-9B4F-91A1ACE4B73A}" dt="2024-01-07T23:16:52.342" v="3130" actId="478"/>
          <ac:spMkLst>
            <pc:docMk/>
            <pc:sldMk cId="4103273132" sldId="1231"/>
            <ac:spMk id="9" creationId="{242CE481-DE10-EA51-0E17-6F54AC5ABA77}"/>
          </ac:spMkLst>
        </pc:spChg>
        <pc:spChg chg="add mod">
          <ac:chgData name="Alissa Flatley" userId="0242edfc-aa31-435e-a161-b1e1fa7a13bd" providerId="ADAL" clId="{34C74E2D-7E2D-43AB-9B4F-91A1ACE4B73A}" dt="2024-01-07T23:19:16.375" v="3158" actId="1076"/>
          <ac:spMkLst>
            <pc:docMk/>
            <pc:sldMk cId="4103273132" sldId="1231"/>
            <ac:spMk id="11" creationId="{F29871FD-2B63-DABF-358E-7E4175E6C9D0}"/>
          </ac:spMkLst>
        </pc:spChg>
        <pc:picChg chg="add mod modCrop">
          <ac:chgData name="Alissa Flatley" userId="0242edfc-aa31-435e-a161-b1e1fa7a13bd" providerId="ADAL" clId="{34C74E2D-7E2D-43AB-9B4F-91A1ACE4B73A}" dt="2024-01-07T23:06:03.708" v="2949" actId="14100"/>
          <ac:picMkLst>
            <pc:docMk/>
            <pc:sldMk cId="4103273132" sldId="1231"/>
            <ac:picMk id="5" creationId="{665D7828-9CF2-83AA-6D17-75D09883645C}"/>
          </ac:picMkLst>
        </pc:picChg>
        <pc:picChg chg="del">
          <ac:chgData name="Alissa Flatley" userId="0242edfc-aa31-435e-a161-b1e1fa7a13bd" providerId="ADAL" clId="{34C74E2D-7E2D-43AB-9B4F-91A1ACE4B73A}" dt="2024-01-07T23:05:04.771" v="2938" actId="478"/>
          <ac:picMkLst>
            <pc:docMk/>
            <pc:sldMk cId="4103273132" sldId="1231"/>
            <ac:picMk id="6" creationId="{43954ECB-2EBD-57FD-ACAA-217BB8D6EC3F}"/>
          </ac:picMkLst>
        </pc:picChg>
      </pc:sldChg>
      <pc:sldChg chg="addSp modSp add mod modAnim">
        <pc:chgData name="Alissa Flatley" userId="0242edfc-aa31-435e-a161-b1e1fa7a13bd" providerId="ADAL" clId="{34C74E2D-7E2D-43AB-9B4F-91A1ACE4B73A}" dt="2024-01-07T23:39:24.319" v="3516" actId="20577"/>
        <pc:sldMkLst>
          <pc:docMk/>
          <pc:sldMk cId="3726756615" sldId="1232"/>
        </pc:sldMkLst>
        <pc:spChg chg="add mod">
          <ac:chgData name="Alissa Flatley" userId="0242edfc-aa31-435e-a161-b1e1fa7a13bd" providerId="ADAL" clId="{34C74E2D-7E2D-43AB-9B4F-91A1ACE4B73A}" dt="2024-01-07T23:39:24.319" v="3516" actId="20577"/>
          <ac:spMkLst>
            <pc:docMk/>
            <pc:sldMk cId="3726756615" sldId="1232"/>
            <ac:spMk id="6" creationId="{C352E18B-8589-C4F9-9E7B-9E33EF98841B}"/>
          </ac:spMkLst>
        </pc:spChg>
        <pc:picChg chg="add mod">
          <ac:chgData name="Alissa Flatley" userId="0242edfc-aa31-435e-a161-b1e1fa7a13bd" providerId="ADAL" clId="{34C74E2D-7E2D-43AB-9B4F-91A1ACE4B73A}" dt="2024-01-07T23:24:41.170" v="3279" actId="1582"/>
          <ac:picMkLst>
            <pc:docMk/>
            <pc:sldMk cId="3726756615" sldId="1232"/>
            <ac:picMk id="2" creationId="{37FCB0C6-3A22-ABC7-9A3A-88B79D22ACAC}"/>
          </ac:picMkLst>
        </pc:picChg>
        <pc:picChg chg="mod modCrop">
          <ac:chgData name="Alissa Flatley" userId="0242edfc-aa31-435e-a161-b1e1fa7a13bd" providerId="ADAL" clId="{34C74E2D-7E2D-43AB-9B4F-91A1ACE4B73A}" dt="2024-01-07T23:24:27.574" v="3277" actId="732"/>
          <ac:picMkLst>
            <pc:docMk/>
            <pc:sldMk cId="3726756615" sldId="1232"/>
            <ac:picMk id="5" creationId="{2AAE99D3-1CAA-A115-8D41-320109A64406}"/>
          </ac:picMkLst>
        </pc:picChg>
      </pc:sldChg>
      <pc:sldChg chg="delSp modSp add mod">
        <pc:chgData name="Alissa Flatley" userId="0242edfc-aa31-435e-a161-b1e1fa7a13bd" providerId="ADAL" clId="{34C74E2D-7E2D-43AB-9B4F-91A1ACE4B73A}" dt="2024-01-08T00:09:53.132" v="4050" actId="20577"/>
        <pc:sldMkLst>
          <pc:docMk/>
          <pc:sldMk cId="2577536333" sldId="1233"/>
        </pc:sldMkLst>
        <pc:spChg chg="mod">
          <ac:chgData name="Alissa Flatley" userId="0242edfc-aa31-435e-a161-b1e1fa7a13bd" providerId="ADAL" clId="{34C74E2D-7E2D-43AB-9B4F-91A1ACE4B73A}" dt="2024-01-08T00:08:40.046" v="3888" actId="20577"/>
          <ac:spMkLst>
            <pc:docMk/>
            <pc:sldMk cId="2577536333" sldId="1233"/>
            <ac:spMk id="3" creationId="{35F11334-BCF1-521F-8DA8-C33F1341319C}"/>
          </ac:spMkLst>
        </pc:spChg>
        <pc:spChg chg="del">
          <ac:chgData name="Alissa Flatley" userId="0242edfc-aa31-435e-a161-b1e1fa7a13bd" providerId="ADAL" clId="{34C74E2D-7E2D-43AB-9B4F-91A1ACE4B73A}" dt="2024-01-08T00:09:40.389" v="4030" actId="478"/>
          <ac:spMkLst>
            <pc:docMk/>
            <pc:sldMk cId="2577536333" sldId="1233"/>
            <ac:spMk id="7" creationId="{C1817FDE-7FFC-F1DE-D3B2-1FDA0037E35C}"/>
          </ac:spMkLst>
        </pc:spChg>
        <pc:spChg chg="mod">
          <ac:chgData name="Alissa Flatley" userId="0242edfc-aa31-435e-a161-b1e1fa7a13bd" providerId="ADAL" clId="{34C74E2D-7E2D-43AB-9B4F-91A1ACE4B73A}" dt="2024-01-08T00:09:53.132" v="4050" actId="20577"/>
          <ac:spMkLst>
            <pc:docMk/>
            <pc:sldMk cId="2577536333" sldId="1233"/>
            <ac:spMk id="9" creationId="{AD40E2FF-777E-F14A-9197-DB324FB0D2F1}"/>
          </ac:spMkLst>
        </pc:spChg>
        <pc:picChg chg="del">
          <ac:chgData name="Alissa Flatley" userId="0242edfc-aa31-435e-a161-b1e1fa7a13bd" providerId="ADAL" clId="{34C74E2D-7E2D-43AB-9B4F-91A1ACE4B73A}" dt="2024-01-08T00:08:07.816" v="3857" actId="478"/>
          <ac:picMkLst>
            <pc:docMk/>
            <pc:sldMk cId="2577536333" sldId="1233"/>
            <ac:picMk id="5" creationId="{D2A89676-B279-0CC1-5F4F-899F716D398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F1F000-D0AC-4D84-A286-0E02616FE186}" type="datetimeFigureOut">
              <a:rPr lang="en-GB" smtClean="0"/>
              <a:t>05/01/2024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75D4DF-605D-4F46-9642-5D2FB8C81223}" type="slidenum">
              <a:rPr lang="en-GB" smtClean="0"/>
              <a:t>‹#›</a:t>
            </a:fld>
            <a:endParaRPr lang="en-GB"/>
          </a:p>
        </p:txBody>
      </p:sp>
    </p:spTree>
    <p:extLst>
      <p:ext uri="{BB962C8B-B14F-4D97-AF65-F5344CB8AC3E}">
        <p14:creationId xmlns:p14="http://schemas.microsoft.com/office/powerpoint/2010/main" val="3255680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8</a:t>
            </a:fld>
            <a:endParaRPr lang="en-GB"/>
          </a:p>
        </p:txBody>
      </p:sp>
    </p:spTree>
    <p:extLst>
      <p:ext uri="{BB962C8B-B14F-4D97-AF65-F5344CB8AC3E}">
        <p14:creationId xmlns:p14="http://schemas.microsoft.com/office/powerpoint/2010/main" val="1411223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9</a:t>
            </a:fld>
            <a:endParaRPr lang="en-GB"/>
          </a:p>
        </p:txBody>
      </p:sp>
    </p:spTree>
    <p:extLst>
      <p:ext uri="{BB962C8B-B14F-4D97-AF65-F5344CB8AC3E}">
        <p14:creationId xmlns:p14="http://schemas.microsoft.com/office/powerpoint/2010/main" val="748336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10</a:t>
            </a:fld>
            <a:endParaRPr lang="en-GB"/>
          </a:p>
        </p:txBody>
      </p:sp>
    </p:spTree>
    <p:extLst>
      <p:ext uri="{BB962C8B-B14F-4D97-AF65-F5344CB8AC3E}">
        <p14:creationId xmlns:p14="http://schemas.microsoft.com/office/powerpoint/2010/main" val="33851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18</a:t>
            </a:fld>
            <a:endParaRPr lang="en-GB"/>
          </a:p>
        </p:txBody>
      </p:sp>
    </p:spTree>
    <p:extLst>
      <p:ext uri="{BB962C8B-B14F-4D97-AF65-F5344CB8AC3E}">
        <p14:creationId xmlns:p14="http://schemas.microsoft.com/office/powerpoint/2010/main" val="38880687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19</a:t>
            </a:fld>
            <a:endParaRPr lang="en-GB"/>
          </a:p>
        </p:txBody>
      </p:sp>
    </p:spTree>
    <p:extLst>
      <p:ext uri="{BB962C8B-B14F-4D97-AF65-F5344CB8AC3E}">
        <p14:creationId xmlns:p14="http://schemas.microsoft.com/office/powerpoint/2010/main" val="2649390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20</a:t>
            </a:fld>
            <a:endParaRPr lang="en-GB"/>
          </a:p>
        </p:txBody>
      </p:sp>
    </p:spTree>
    <p:extLst>
      <p:ext uri="{BB962C8B-B14F-4D97-AF65-F5344CB8AC3E}">
        <p14:creationId xmlns:p14="http://schemas.microsoft.com/office/powerpoint/2010/main" val="34398850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B4F58"/>
                </a:solidFill>
                <a:effectLst/>
                <a:latin typeface="-apple-system"/>
              </a:rPr>
              <a:t>The retreat of the British-Irish Ice Sheet was not constant across the entire ice sheet. Different sectors of the ice sheet retreated at different rates, due to different processes affecting the ice sheet margins. Ice margins in contact with the ocean retreated earlier and quicker than ice margins on land</a:t>
            </a:r>
            <a:r>
              <a:rPr lang="en-GB" b="0" i="0" baseline="30000" dirty="0">
                <a:solidFill>
                  <a:srgbClr val="4B4F58"/>
                </a:solidFill>
                <a:effectLst/>
                <a:latin typeface="-apple-system"/>
              </a:rPr>
              <a:t>2</a:t>
            </a:r>
            <a:r>
              <a:rPr lang="en-GB" b="0" i="0" dirty="0">
                <a:solidFill>
                  <a:srgbClr val="4B4F58"/>
                </a:solidFill>
                <a:effectLst/>
                <a:latin typeface="-apple-system"/>
              </a:rPr>
              <a:t>. There was also a period of ice sheet regrowth, known as a readvance, during a period known as the Younger Dryas, also called the Loch Lomond stadial</a:t>
            </a:r>
            <a:r>
              <a:rPr lang="en-GB" b="0" i="0" baseline="30000" dirty="0">
                <a:solidFill>
                  <a:srgbClr val="4B4F58"/>
                </a:solidFill>
                <a:effectLst/>
                <a:latin typeface="-apple-system"/>
              </a:rPr>
              <a:t>4</a:t>
            </a:r>
            <a:r>
              <a:rPr lang="en-GB" b="0" i="0" dirty="0">
                <a:solidFill>
                  <a:srgbClr val="4B4F58"/>
                </a:solidFill>
                <a:effectLst/>
                <a:latin typeface="-apple-system"/>
              </a:rPr>
              <a:t>.</a:t>
            </a:r>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23</a:t>
            </a:fld>
            <a:endParaRPr lang="en-GB"/>
          </a:p>
        </p:txBody>
      </p:sp>
    </p:spTree>
    <p:extLst>
      <p:ext uri="{BB962C8B-B14F-4D97-AF65-F5344CB8AC3E}">
        <p14:creationId xmlns:p14="http://schemas.microsoft.com/office/powerpoint/2010/main" val="1718892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FFFFFF"/>
                </a:solidFill>
                <a:effectLst/>
                <a:latin typeface="Arial" panose="020B0604020202020204" pitchFamily="34" charset="0"/>
              </a:rPr>
              <a:t>1.  There are not multiple interglacial raised beaches on Gower, as suggested by DQ Bowen, but one raised beach which is sometimes cemented and sometimes not, and which occurs at a range of different altitudes depending on precise locations on peninsulas, in bayheads etc.  The beach always contains well rounded pebbles and in some places it is very rich in shell fragments and even complete shells.</a:t>
            </a:r>
          </a:p>
          <a:p>
            <a:pPr algn="l"/>
            <a:br>
              <a:rPr lang="en-GB" b="0" i="0" dirty="0">
                <a:solidFill>
                  <a:srgbClr val="FFFFFF"/>
                </a:solidFill>
                <a:effectLst/>
                <a:latin typeface="Arial" panose="020B0604020202020204" pitchFamily="34" charset="0"/>
              </a:rPr>
            </a:br>
            <a:endParaRPr lang="en-GB" b="0" i="0" dirty="0">
              <a:solidFill>
                <a:srgbClr val="FFFFFF"/>
              </a:solidFill>
              <a:effectLst/>
              <a:latin typeface="Arial" panose="020B0604020202020204" pitchFamily="34" charset="0"/>
            </a:endParaRPr>
          </a:p>
          <a:p>
            <a:pPr algn="l"/>
            <a:r>
              <a:rPr lang="en-GB" b="0" i="0" dirty="0">
                <a:solidFill>
                  <a:srgbClr val="FFFFFF"/>
                </a:solidFill>
                <a:effectLst/>
                <a:latin typeface="Arial" panose="020B0604020202020204" pitchFamily="34" charset="0"/>
              </a:rPr>
              <a:t>2.  There is plenty of evidence of a prolonged periglacial episode following the formation of the interglacial raised beach, since here and there we see many metres of pseudo-stratified slope deposits or "head" above the raised beach and beneath the glacial and fluvioglacial materials.  (This is exactly the sequence we see in Pembrokeshire.)  Sometimes the head is cemented, and sometimes not.</a:t>
            </a:r>
          </a:p>
          <a:p>
            <a:pPr algn="l"/>
            <a:br>
              <a:rPr lang="en-GB" b="0" i="0" dirty="0">
                <a:solidFill>
                  <a:srgbClr val="FFFFFF"/>
                </a:solidFill>
                <a:effectLst/>
                <a:latin typeface="Arial" panose="020B0604020202020204" pitchFamily="34" charset="0"/>
              </a:rPr>
            </a:br>
            <a:endParaRPr lang="en-GB" b="0" i="0" dirty="0">
              <a:solidFill>
                <a:srgbClr val="FFFFFF"/>
              </a:solidFill>
              <a:effectLst/>
              <a:latin typeface="Arial" panose="020B0604020202020204" pitchFamily="34" charset="0"/>
            </a:endParaRPr>
          </a:p>
          <a:p>
            <a:pPr algn="l"/>
            <a:r>
              <a:rPr lang="en-GB" b="0" i="0" dirty="0">
                <a:solidFill>
                  <a:srgbClr val="FFFFFF"/>
                </a:solidFill>
                <a:effectLst/>
                <a:latin typeface="Arial" panose="020B0604020202020204" pitchFamily="34" charset="0"/>
              </a:rPr>
              <a:t>3.  The glacial sediments exposed in the cliffs at </a:t>
            </a:r>
            <a:r>
              <a:rPr lang="en-GB" b="0" i="0" dirty="0" err="1">
                <a:solidFill>
                  <a:srgbClr val="FFFFFF"/>
                </a:solidFill>
                <a:effectLst/>
                <a:latin typeface="Arial" panose="020B0604020202020204" pitchFamily="34" charset="0"/>
              </a:rPr>
              <a:t>Rotherslade</a:t>
            </a:r>
            <a:r>
              <a:rPr lang="en-GB" b="0" i="0" dirty="0">
                <a:solidFill>
                  <a:srgbClr val="FFFFFF"/>
                </a:solidFill>
                <a:effectLst/>
                <a:latin typeface="Arial" panose="020B0604020202020204" pitchFamily="34" charset="0"/>
              </a:rPr>
              <a:t>, Horton and elsewhere are not ancient deposits moved into place by periglacial and slope deposits, but fresh materials emplaced at or very near a Late Devensian ice edge.  (There was a lot of discussion amongst field trip experts about whether some of these deposits were indicative of actual ice-contact situations, with chaotic and even catastrophic flowing and emplacement of till and mixed fluvioglacial materials at a time of rapid ice wastage, or whether they were carried from an ice margin some way away and deposited as "plugs" of debris with till-like characteristics in episodes of turbulent and high-velocity meltwater flow.  The jury is still out on this....)</a:t>
            </a:r>
          </a:p>
          <a:p>
            <a:pPr algn="l"/>
            <a:br>
              <a:rPr lang="en-GB" b="0" i="0" dirty="0">
                <a:solidFill>
                  <a:srgbClr val="FFFFFF"/>
                </a:solidFill>
                <a:effectLst/>
                <a:latin typeface="Arial" panose="020B0604020202020204" pitchFamily="34" charset="0"/>
              </a:rPr>
            </a:br>
            <a:endParaRPr lang="en-GB" b="0" i="0" dirty="0">
              <a:solidFill>
                <a:srgbClr val="FFFFFF"/>
              </a:solidFill>
              <a:effectLst/>
              <a:latin typeface="Arial" panose="020B0604020202020204" pitchFamily="34" charset="0"/>
            </a:endParaRPr>
          </a:p>
          <a:p>
            <a:pPr algn="l"/>
            <a:r>
              <a:rPr lang="en-GB" b="0" i="0" dirty="0">
                <a:solidFill>
                  <a:srgbClr val="FFFFFF"/>
                </a:solidFill>
                <a:effectLst/>
                <a:latin typeface="Arial" panose="020B0604020202020204" pitchFamily="34" charset="0"/>
              </a:rPr>
              <a:t>4.  The </a:t>
            </a:r>
            <a:r>
              <a:rPr lang="en-GB" b="0" i="0" dirty="0" err="1">
                <a:solidFill>
                  <a:srgbClr val="FFFFFF"/>
                </a:solidFill>
                <a:effectLst/>
                <a:latin typeface="Arial" panose="020B0604020202020204" pitchFamily="34" charset="0"/>
              </a:rPr>
              <a:t>Paviland</a:t>
            </a:r>
            <a:r>
              <a:rPr lang="en-GB" b="0" i="0" dirty="0">
                <a:solidFill>
                  <a:srgbClr val="FFFFFF"/>
                </a:solidFill>
                <a:effectLst/>
                <a:latin typeface="Arial" panose="020B0604020202020204" pitchFamily="34" charset="0"/>
              </a:rPr>
              <a:t> Moraine near Horton, which has been interpreted by DQ Bowen as well beyond the Devensian ice margin (and hence a very ancient glacial feature) contains material which is no more ancient than any of the other glacial and fluvioglacial materials exposed in the cliffs.  It should therefore be re-interpreted as a Devensian feature -- deposited maybe during a long ice edge stillstand at this position, on a ridge not far from the southernmost tip of Gower.</a:t>
            </a:r>
          </a:p>
          <a:p>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38</a:t>
            </a:fld>
            <a:endParaRPr lang="en-GB"/>
          </a:p>
        </p:txBody>
      </p:sp>
    </p:spTree>
    <p:extLst>
      <p:ext uri="{BB962C8B-B14F-4D97-AF65-F5344CB8AC3E}">
        <p14:creationId xmlns:p14="http://schemas.microsoft.com/office/powerpoint/2010/main" val="558071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E75D4DF-605D-4F46-9642-5D2FB8C81223}" type="slidenum">
              <a:rPr lang="en-GB" smtClean="0"/>
              <a:t>43</a:t>
            </a:fld>
            <a:endParaRPr lang="en-GB"/>
          </a:p>
        </p:txBody>
      </p:sp>
    </p:spTree>
    <p:extLst>
      <p:ext uri="{BB962C8B-B14F-4D97-AF65-F5344CB8AC3E}">
        <p14:creationId xmlns:p14="http://schemas.microsoft.com/office/powerpoint/2010/main" val="3615090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5/01/2024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918911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5/01/2024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4131354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DCB357-BE69-4ECF-BD97-51DC7752486B}" type="datetimeFigureOut">
              <a:rPr lang="en-AU" smtClean="0"/>
              <a:t>5/01/2024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5909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DCB357-BE69-4ECF-BD97-51DC7752486B}" type="datetimeFigureOut">
              <a:rPr lang="en-AU" smtClean="0"/>
              <a:t>5/01/2024</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339738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DCB357-BE69-4ECF-BD97-51DC7752486B}" type="datetimeFigureOut">
              <a:rPr lang="en-AU" smtClean="0"/>
              <a:t>5/01/2024</a:t>
            </a:fld>
            <a:endParaRPr lang="en-AU"/>
          </a:p>
        </p:txBody>
      </p:sp>
      <p:sp>
        <p:nvSpPr>
          <p:cNvPr id="8" name="Footer Placeholder 7"/>
          <p:cNvSpPr>
            <a:spLocks noGrp="1"/>
          </p:cNvSpPr>
          <p:nvPr>
            <p:ph type="ftr" sz="quarter" idx="11"/>
          </p:nvPr>
        </p:nvSpPr>
        <p:spPr/>
        <p:txBody>
          <a:bodyPr/>
          <a:lstStyle/>
          <a:p>
            <a:endParaRPr lang="en-AU"/>
          </a:p>
        </p:txBody>
      </p:sp>
      <p:sp>
        <p:nvSpPr>
          <p:cNvPr id="9" name="Slide Number Placeholder 8"/>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6307202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CB357-BE69-4ECF-BD97-51DC7752486B}" type="datetimeFigureOut">
              <a:rPr lang="en-AU" smtClean="0"/>
              <a:t>5/01/2024</a:t>
            </a:fld>
            <a:endParaRPr lang="en-AU"/>
          </a:p>
        </p:txBody>
      </p:sp>
      <p:sp>
        <p:nvSpPr>
          <p:cNvPr id="4" name="Footer Placeholder 3"/>
          <p:cNvSpPr>
            <a:spLocks noGrp="1"/>
          </p:cNvSpPr>
          <p:nvPr>
            <p:ph type="ftr" sz="quarter" idx="11"/>
          </p:nvPr>
        </p:nvSpPr>
        <p:spPr/>
        <p:txBody>
          <a:bodyPr/>
          <a:lstStyle/>
          <a:p>
            <a:endParaRPr lang="en-AU"/>
          </a:p>
        </p:txBody>
      </p:sp>
      <p:sp>
        <p:nvSpPr>
          <p:cNvPr id="5" name="Slide Number Placeholder 4"/>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18823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DCB357-BE69-4ECF-BD97-51DC7752486B}" type="datetimeFigureOut">
              <a:rPr lang="en-AU" smtClean="0"/>
              <a:t>5/01/2024</a:t>
            </a:fld>
            <a:endParaRPr lang="en-AU"/>
          </a:p>
        </p:txBody>
      </p:sp>
      <p:sp>
        <p:nvSpPr>
          <p:cNvPr id="3" name="Footer Placeholder 2"/>
          <p:cNvSpPr>
            <a:spLocks noGrp="1"/>
          </p:cNvSpPr>
          <p:nvPr>
            <p:ph type="ftr" sz="quarter" idx="11"/>
          </p:nvPr>
        </p:nvSpPr>
        <p:spPr/>
        <p:txBody>
          <a:bodyPr/>
          <a:lstStyle/>
          <a:p>
            <a:endParaRPr lang="en-AU"/>
          </a:p>
        </p:txBody>
      </p:sp>
      <p:sp>
        <p:nvSpPr>
          <p:cNvPr id="4" name="Slide Number Placeholder 3"/>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847196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CB357-BE69-4ECF-BD97-51DC7752486B}" type="datetimeFigureOut">
              <a:rPr lang="en-AU" smtClean="0"/>
              <a:t>5/01/2024</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2922094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CB357-BE69-4ECF-BD97-51DC7752486B}" type="datetimeFigureOut">
              <a:rPr lang="en-AU" smtClean="0"/>
              <a:t>5/01/2024</a:t>
            </a:fld>
            <a:endParaRPr lang="en-AU"/>
          </a:p>
        </p:txBody>
      </p:sp>
      <p:sp>
        <p:nvSpPr>
          <p:cNvPr id="6" name="Footer Placeholder 5"/>
          <p:cNvSpPr>
            <a:spLocks noGrp="1"/>
          </p:cNvSpPr>
          <p:nvPr>
            <p:ph type="ftr" sz="quarter" idx="11"/>
          </p:nvPr>
        </p:nvSpPr>
        <p:spPr/>
        <p:txBody>
          <a:bodyPr/>
          <a:lstStyle/>
          <a:p>
            <a:endParaRPr lang="en-AU"/>
          </a:p>
        </p:txBody>
      </p:sp>
      <p:sp>
        <p:nvSpPr>
          <p:cNvPr id="7" name="Slide Number Placeholder 6"/>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674870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5/01/2024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539376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CB357-BE69-4ECF-BD97-51DC7752486B}" type="datetimeFigureOut">
              <a:rPr lang="en-AU" smtClean="0"/>
              <a:t>5/01/2024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230D152B-65C8-493C-981B-8AF59FDB22D6}" type="slidenum">
              <a:rPr lang="en-AU" smtClean="0"/>
              <a:t>‹#›</a:t>
            </a:fld>
            <a:endParaRPr lang="en-AU"/>
          </a:p>
        </p:txBody>
      </p:sp>
    </p:spTree>
    <p:extLst>
      <p:ext uri="{BB962C8B-B14F-4D97-AF65-F5344CB8AC3E}">
        <p14:creationId xmlns:p14="http://schemas.microsoft.com/office/powerpoint/2010/main" val="3503486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DCB357-BE69-4ECF-BD97-51DC7752486B}" type="datetimeFigureOut">
              <a:rPr lang="en-AU" smtClean="0"/>
              <a:t>5/01/2024</a:t>
            </a:fld>
            <a:endParaRPr lang="en-AU"/>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AU"/>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0D152B-65C8-493C-981B-8AF59FDB22D6}" type="slidenum">
              <a:rPr lang="en-AU" smtClean="0"/>
              <a:t>‹#›</a:t>
            </a:fld>
            <a:endParaRPr lang="en-AU"/>
          </a:p>
        </p:txBody>
      </p:sp>
    </p:spTree>
    <p:extLst>
      <p:ext uri="{BB962C8B-B14F-4D97-AF65-F5344CB8AC3E}">
        <p14:creationId xmlns:p14="http://schemas.microsoft.com/office/powerpoint/2010/main" val="395401318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C3Jwnp-Z3yE"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hyperlink" Target="https://www.geolsoc.org.uk/ks3/gsl/education/resources/rockcycle/page3585.html" TargetMode="External"/><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www.aber.ac.uk/en/dges/research/centre-glaciology/research-intro/welsh-glacial-palaeoenvironment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storymaps.arcgis.com/stories/7fcefd2d5dfb42039149e9b6c1a2cfc2"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storymaps.arcgis.com/stories/7fcefd2d5dfb42039149e9b6c1a2cfc2"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royalholloway.maps.arcgis.com/apps/webappviewer/index.html?id=2d2f76db6f874823b6bb238799572c41"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royalholloway.maps.arcgis.com/apps/webappviewer/index.html?id=2d2f76db6f874823b6bb238799572c41" TargetMode="External"/><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storymaps.arcgis.com/stories/7fcefd2d5dfb42039149e9b6c1a2cfc2"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royalholloway.maps.arcgis.com/apps/webappviewer/index.html?id=2d2f76db6f874823b6bb238799572c41" TargetMode="External"/><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8.jpeg"/><Relationship Id="rId1" Type="http://schemas.openxmlformats.org/officeDocument/2006/relationships/slideLayout" Target="../slideLayouts/slideLayout7.xml"/><Relationship Id="rId4" Type="http://schemas.openxmlformats.org/officeDocument/2006/relationships/image" Target="../media/image29.jpeg"/></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7.xml"/><Relationship Id="rId4" Type="http://schemas.openxmlformats.org/officeDocument/2006/relationships/image" Target="../media/image37.jpeg"/></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hyperlink" Target="https://earthwise.bgs.ac.uk/images/7/7b/P916210.jpg?download"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hyperlink" Target="https://earthwise.bgs.ac.uk/images/7/7b/P916210.jpg?downloa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7.xml"/><Relationship Id="rId4" Type="http://schemas.openxmlformats.org/officeDocument/2006/relationships/hyperlink" Target="https://earthwise.bgs.ac.uk/images/7/7b/P916210.jpg?download"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brian-mountainman.blogspot.com/2018/11/the-glaciations-of-gower.html" TargetMode="External"/><Relationship Id="rId5" Type="http://schemas.openxmlformats.org/officeDocument/2006/relationships/image" Target="../media/image45.jpeg"/><Relationship Id="rId4" Type="http://schemas.openxmlformats.org/officeDocument/2006/relationships/image" Target="../media/image44.jpeg"/></Relationships>
</file>

<file path=ppt/slides/_rels/slide39.xml.rels><?xml version="1.0" encoding="UTF-8" standalone="yes"?>
<Relationships xmlns="http://schemas.openxmlformats.org/package/2006/relationships"><Relationship Id="rId3" Type="http://schemas.openxmlformats.org/officeDocument/2006/relationships/hyperlink" Target="https://www.fforestfawrgeopark.org.uk/understanding/rocks-and-geology-of-the-geopark/quaternary-period/" TargetMode="External"/><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7.jpeg"/><Relationship Id="rId1" Type="http://schemas.openxmlformats.org/officeDocument/2006/relationships/slideLayout" Target="../slideLayouts/slideLayout7.xml"/><Relationship Id="rId6" Type="http://schemas.openxmlformats.org/officeDocument/2006/relationships/hyperlink" Target="https://nsidc.org/learn/parts-cryosphere/glaciers/science-glaciers" TargetMode="External"/><Relationship Id="rId5" Type="http://schemas.openxmlformats.org/officeDocument/2006/relationships/hyperlink" Target="https://www.heartofavalonia.org/glacial-processes.html" TargetMode="External"/><Relationship Id="rId4" Type="http://schemas.openxmlformats.org/officeDocument/2006/relationships/hyperlink" Target="https://www.antarcticglaciers.org/glacier-processes/glacier-flow-2/glacial-processes/" TargetMode="External"/></Relationships>
</file>

<file path=ppt/slides/_rels/slide50.xml.rels><?xml version="1.0" encoding="UTF-8" standalone="yes"?>
<Relationships xmlns="http://schemas.openxmlformats.org/package/2006/relationships"><Relationship Id="rId3" Type="http://schemas.openxmlformats.org/officeDocument/2006/relationships/hyperlink" Target="https://shefuni.maps.arcgis.com/apps/webappviewer/index.html?id=fd78b03a74bb477c906c5d4e0ba9abaf" TargetMode="External"/><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6C415E7-60B4-D0E6-6103-67EDC9C2A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12">
            <a:extLst>
              <a:ext uri="{FF2B5EF4-FFF2-40B4-BE49-F238E27FC236}">
                <a16:creationId xmlns:a16="http://schemas.microsoft.com/office/drawing/2014/main" id="{039C13B3-F58C-609C-E6CF-BFF0CBCDB630}"/>
              </a:ext>
            </a:extLst>
          </p:cNvPr>
          <p:cNvSpPr txBox="1">
            <a:spLocks noChangeArrowheads="1"/>
          </p:cNvSpPr>
          <p:nvPr/>
        </p:nvSpPr>
        <p:spPr bwMode="auto">
          <a:xfrm>
            <a:off x="7481486" y="6206592"/>
            <a:ext cx="1652889"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r" eaLnBrk="1" hangingPunct="1"/>
            <a:r>
              <a:rPr lang="en-AU" altLang="en-US" sz="1600" dirty="0">
                <a:solidFill>
                  <a:schemeClr val="bg1"/>
                </a:solidFill>
                <a:cs typeface="Arial" panose="020B0604020202020204" pitchFamily="34" charset="0"/>
              </a:rPr>
              <a:t>Dr Alissa Flatley</a:t>
            </a:r>
          </a:p>
        </p:txBody>
      </p:sp>
      <p:sp>
        <p:nvSpPr>
          <p:cNvPr id="7" name="Rectangle 6">
            <a:extLst>
              <a:ext uri="{FF2B5EF4-FFF2-40B4-BE49-F238E27FC236}">
                <a16:creationId xmlns:a16="http://schemas.microsoft.com/office/drawing/2014/main" id="{C9739FF6-56F1-0FF6-8719-FFDB7BF5328B}"/>
              </a:ext>
            </a:extLst>
          </p:cNvPr>
          <p:cNvSpPr/>
          <p:nvPr/>
        </p:nvSpPr>
        <p:spPr>
          <a:xfrm>
            <a:off x="447862" y="210503"/>
            <a:ext cx="8371268" cy="1938992"/>
          </a:xfrm>
          <a:prstGeom prst="rect">
            <a:avLst/>
          </a:prstGeom>
        </p:spPr>
        <p:txBody>
          <a:bodyPr wrap="square">
            <a:spAutoFit/>
          </a:bodyPr>
          <a:lstStyle/>
          <a:p>
            <a:pPr algn="ctr" eaLnBrk="1" fontAlgn="auto" hangingPunct="1">
              <a:spcBef>
                <a:spcPts val="0"/>
              </a:spcBef>
              <a:spcAft>
                <a:spcPts val="0"/>
              </a:spcAft>
              <a:defRPr/>
            </a:pPr>
            <a:r>
              <a:rPr lang="en-US" sz="6000" dirty="0">
                <a:solidFill>
                  <a:srgbClr val="002060"/>
                </a:solidFill>
                <a:effectLst>
                  <a:outerShdw blurRad="50800" dist="63500" dir="5400000" algn="ctr" rotWithShape="0">
                    <a:schemeClr val="bg1">
                      <a:alpha val="43000"/>
                    </a:schemeClr>
                  </a:outerShdw>
                </a:effectLst>
                <a:latin typeface="Arial Black" pitchFamily="34" charset="0"/>
              </a:rPr>
              <a:t>Glacial History of Wales </a:t>
            </a:r>
            <a:endParaRPr lang="en-US" sz="8800" dirty="0">
              <a:solidFill>
                <a:srgbClr val="002060"/>
              </a:solidFill>
              <a:effectLst>
                <a:outerShdw blurRad="50800" dist="63500" dir="5400000" algn="ctr" rotWithShape="0">
                  <a:schemeClr val="bg1">
                    <a:alpha val="43000"/>
                  </a:schemeClr>
                </a:outerShdw>
              </a:effectLst>
              <a:latin typeface="Arial Black" pitchFamily="34" charset="0"/>
            </a:endParaRPr>
          </a:p>
        </p:txBody>
      </p:sp>
      <p:sp>
        <p:nvSpPr>
          <p:cNvPr id="8" name="TextBox 15">
            <a:extLst>
              <a:ext uri="{FF2B5EF4-FFF2-40B4-BE49-F238E27FC236}">
                <a16:creationId xmlns:a16="http://schemas.microsoft.com/office/drawing/2014/main" id="{047A7917-D8EC-235A-8B17-1E296383A0C1}"/>
              </a:ext>
            </a:extLst>
          </p:cNvPr>
          <p:cNvSpPr txBox="1">
            <a:spLocks noChangeArrowheads="1"/>
          </p:cNvSpPr>
          <p:nvPr/>
        </p:nvSpPr>
        <p:spPr bwMode="auto">
          <a:xfrm>
            <a:off x="3482975" y="6477771"/>
            <a:ext cx="5661025" cy="33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lgn="r" eaLnBrk="1" hangingPunct="1"/>
            <a:r>
              <a:rPr lang="en-AU" altLang="en-US" sz="1600" dirty="0">
                <a:solidFill>
                  <a:schemeClr val="bg1"/>
                </a:solidFill>
                <a:cs typeface="Arial" panose="020B0604020202020204" pitchFamily="34" charset="0"/>
              </a:rPr>
              <a:t>ACNA4007 – Physical Landscape and the Geosphere</a:t>
            </a:r>
          </a:p>
        </p:txBody>
      </p:sp>
      <p:pic>
        <p:nvPicPr>
          <p:cNvPr id="2" name="Picture 1" descr="A black background with white text&#10;&#10;Description automatically generated">
            <a:extLst>
              <a:ext uri="{FF2B5EF4-FFF2-40B4-BE49-F238E27FC236}">
                <a16:creationId xmlns:a16="http://schemas.microsoft.com/office/drawing/2014/main" id="{3900D272-63D2-6C74-403C-851C2A3A44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800" y="5796063"/>
            <a:ext cx="2205071" cy="1019846"/>
          </a:xfrm>
          <a:prstGeom prst="rect">
            <a:avLst/>
          </a:prstGeom>
        </p:spPr>
      </p:pic>
    </p:spTree>
    <p:extLst>
      <p:ext uri="{BB962C8B-B14F-4D97-AF65-F5344CB8AC3E}">
        <p14:creationId xmlns:p14="http://schemas.microsoft.com/office/powerpoint/2010/main" val="2190747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Box 3">
            <a:extLst>
              <a:ext uri="{FF2B5EF4-FFF2-40B4-BE49-F238E27FC236}">
                <a16:creationId xmlns:a16="http://schemas.microsoft.com/office/drawing/2014/main" id="{E9D963F3-9D23-BBB6-A22E-6003A800D4B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Objective</a:t>
            </a:r>
          </a:p>
        </p:txBody>
      </p:sp>
      <p:cxnSp>
        <p:nvCxnSpPr>
          <p:cNvPr id="21" name="Straight Connector 20">
            <a:extLst>
              <a:ext uri="{FF2B5EF4-FFF2-40B4-BE49-F238E27FC236}">
                <a16:creationId xmlns:a16="http://schemas.microsoft.com/office/drawing/2014/main" id="{B67BE8FA-0C83-B2C6-D891-54344E4664C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 Box 5">
            <a:extLst>
              <a:ext uri="{FF2B5EF4-FFF2-40B4-BE49-F238E27FC236}">
                <a16:creationId xmlns:a16="http://schemas.microsoft.com/office/drawing/2014/main" id="{E2F3C503-5716-27B5-3871-089768A483E9}"/>
              </a:ext>
            </a:extLst>
          </p:cNvPr>
          <p:cNvSpPr txBox="1">
            <a:spLocks noChangeArrowheads="1"/>
          </p:cNvSpPr>
          <p:nvPr/>
        </p:nvSpPr>
        <p:spPr bwMode="auto">
          <a:xfrm>
            <a:off x="198438" y="872855"/>
            <a:ext cx="8800969"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AU" altLang="de-DE" sz="2000" dirty="0">
                <a:solidFill>
                  <a:srgbClr val="002060"/>
                </a:solidFill>
                <a:latin typeface="Arial" panose="020B0604020202020204" pitchFamily="34" charset="0"/>
              </a:rPr>
              <a:t>To explore the glacial history of Wales with particular reference to erosional and depositional landforms</a:t>
            </a:r>
          </a:p>
          <a:p>
            <a:pPr marL="342900" indent="-342900" eaLnBrk="1" hangingPunct="1">
              <a:spcBef>
                <a:spcPct val="50000"/>
              </a:spcBef>
              <a:buFont typeface="Arial" panose="020B0604020202020204" pitchFamily="34" charset="0"/>
              <a:buChar char="•"/>
            </a:pPr>
            <a:r>
              <a:rPr lang="en-AU" altLang="de-DE" sz="2000" dirty="0">
                <a:solidFill>
                  <a:srgbClr val="002060"/>
                </a:solidFill>
                <a:latin typeface="Arial" panose="020B0604020202020204" pitchFamily="34" charset="0"/>
                <a:cs typeface="Arial" panose="020B0604020202020204" pitchFamily="34" charset="0"/>
              </a:rPr>
              <a:t>To recap key glacial terms introduced during the last lectures</a:t>
            </a:r>
          </a:p>
          <a:p>
            <a:pPr marL="342900" indent="-342900" eaLnBrk="1" hangingPunct="1">
              <a:spcBef>
                <a:spcPct val="50000"/>
              </a:spcBef>
              <a:buFont typeface="Arial" panose="020B0604020202020204" pitchFamily="34" charset="0"/>
              <a:buChar char="•"/>
            </a:pPr>
            <a:r>
              <a:rPr lang="en-AU" altLang="de-DE" sz="2000" dirty="0">
                <a:solidFill>
                  <a:srgbClr val="002060"/>
                </a:solidFill>
                <a:latin typeface="Arial" panose="020B0604020202020204" pitchFamily="34" charset="0"/>
                <a:cs typeface="Arial" panose="020B0604020202020204" pitchFamily="34" charset="0"/>
              </a:rPr>
              <a:t>Begin to map and explore glacial or remnant glacial features from aerial imagery. </a:t>
            </a:r>
          </a:p>
        </p:txBody>
      </p:sp>
    </p:spTree>
    <p:extLst>
      <p:ext uri="{BB962C8B-B14F-4D97-AF65-F5344CB8AC3E}">
        <p14:creationId xmlns:p14="http://schemas.microsoft.com/office/powerpoint/2010/main" val="132568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9E4B64D-A48F-0234-1301-F9A10B9BAA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2750" y="1440328"/>
            <a:ext cx="8127870" cy="5409733"/>
          </a:xfrm>
          <a:prstGeom prst="rect">
            <a:avLst/>
          </a:prstGeom>
        </p:spPr>
      </p:pic>
      <p:sp>
        <p:nvSpPr>
          <p:cNvPr id="3" name="TextBox 3">
            <a:extLst>
              <a:ext uri="{FF2B5EF4-FFF2-40B4-BE49-F238E27FC236}">
                <a16:creationId xmlns:a16="http://schemas.microsoft.com/office/drawing/2014/main" id="{27E3056E-A53D-4423-896D-920D45E3461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Definition and Relevance…</a:t>
            </a:r>
          </a:p>
        </p:txBody>
      </p:sp>
      <p:cxnSp>
        <p:nvCxnSpPr>
          <p:cNvPr id="4" name="Straight Connector 3">
            <a:extLst>
              <a:ext uri="{FF2B5EF4-FFF2-40B4-BE49-F238E27FC236}">
                <a16:creationId xmlns:a16="http://schemas.microsoft.com/office/drawing/2014/main" id="{8CFF0DD0-8539-4194-9A42-E3870F8A22EF}"/>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3C2A429-C558-2962-727F-0141D22136B2}"/>
              </a:ext>
            </a:extLst>
          </p:cNvPr>
          <p:cNvSpPr txBox="1"/>
          <p:nvPr/>
        </p:nvSpPr>
        <p:spPr>
          <a:xfrm>
            <a:off x="1556401" y="6306184"/>
            <a:ext cx="6472989" cy="369332"/>
          </a:xfrm>
          <a:prstGeom prst="rect">
            <a:avLst/>
          </a:prstGeom>
          <a:noFill/>
        </p:spPr>
        <p:txBody>
          <a:bodyPr wrap="square">
            <a:spAutoFit/>
          </a:bodyPr>
          <a:lstStyle/>
          <a:p>
            <a:r>
              <a:rPr lang="en-AU" dirty="0">
                <a:solidFill>
                  <a:schemeClr val="bg1"/>
                </a:solidFill>
                <a:hlinkClick r:id="rId3"/>
              </a:rPr>
              <a:t>https://www.</a:t>
            </a:r>
            <a:r>
              <a:rPr lang="en-AU" u="sng" dirty="0">
                <a:solidFill>
                  <a:schemeClr val="bg1"/>
                </a:solidFill>
                <a:hlinkClick r:id="rId3"/>
              </a:rPr>
              <a:t>youtube</a:t>
            </a:r>
            <a:r>
              <a:rPr lang="en-AU" dirty="0">
                <a:solidFill>
                  <a:schemeClr val="bg1"/>
                </a:solidFill>
                <a:hlinkClick r:id="rId3"/>
              </a:rPr>
              <a:t>.com/watch?v=C3Jwnp-Z3yE</a:t>
            </a:r>
            <a:r>
              <a:rPr lang="en-AU" dirty="0">
                <a:solidFill>
                  <a:schemeClr val="bg1"/>
                </a:solidFill>
              </a:rPr>
              <a:t> </a:t>
            </a:r>
          </a:p>
        </p:txBody>
      </p:sp>
      <p:sp>
        <p:nvSpPr>
          <p:cNvPr id="8" name="TextBox 7">
            <a:extLst>
              <a:ext uri="{FF2B5EF4-FFF2-40B4-BE49-F238E27FC236}">
                <a16:creationId xmlns:a16="http://schemas.microsoft.com/office/drawing/2014/main" id="{82FF9381-EFB0-3C5E-E697-A5D810709DC1}"/>
              </a:ext>
            </a:extLst>
          </p:cNvPr>
          <p:cNvSpPr txBox="1"/>
          <p:nvPr/>
        </p:nvSpPr>
        <p:spPr>
          <a:xfrm>
            <a:off x="4066340" y="3612411"/>
            <a:ext cx="4651897" cy="369332"/>
          </a:xfrm>
          <a:prstGeom prst="rect">
            <a:avLst/>
          </a:prstGeom>
          <a:solidFill>
            <a:schemeClr val="accent1"/>
          </a:solidFill>
        </p:spPr>
        <p:txBody>
          <a:bodyPr wrap="square">
            <a:spAutoFit/>
          </a:bodyPr>
          <a:lstStyle/>
          <a:p>
            <a:pPr marL="285750" indent="-285750" algn="r">
              <a:buFont typeface="Arial" panose="020B0604020202020204" pitchFamily="34" charset="0"/>
              <a:buChar char="•"/>
            </a:pPr>
            <a:r>
              <a:rPr lang="en-AU" dirty="0">
                <a:solidFill>
                  <a:schemeClr val="bg1"/>
                </a:solidFill>
              </a:rPr>
              <a:t>¾ of Earth's freshwater stored in glaciers</a:t>
            </a:r>
          </a:p>
        </p:txBody>
      </p:sp>
      <p:sp>
        <p:nvSpPr>
          <p:cNvPr id="10" name="TextBox 9">
            <a:extLst>
              <a:ext uri="{FF2B5EF4-FFF2-40B4-BE49-F238E27FC236}">
                <a16:creationId xmlns:a16="http://schemas.microsoft.com/office/drawing/2014/main" id="{9D7B2443-6E04-1930-9C9C-200A947528C3}"/>
              </a:ext>
            </a:extLst>
          </p:cNvPr>
          <p:cNvSpPr txBox="1"/>
          <p:nvPr/>
        </p:nvSpPr>
        <p:spPr>
          <a:xfrm>
            <a:off x="1131231" y="4257434"/>
            <a:ext cx="4948915" cy="646331"/>
          </a:xfrm>
          <a:prstGeom prst="rect">
            <a:avLst/>
          </a:prstGeom>
          <a:solidFill>
            <a:schemeClr val="accent1"/>
          </a:solidFill>
        </p:spPr>
        <p:txBody>
          <a:bodyPr wrap="square">
            <a:spAutoFit/>
          </a:bodyPr>
          <a:lstStyle/>
          <a:p>
            <a:pPr marL="285750" indent="-285750">
              <a:buFont typeface="Arial" panose="020B0604020202020204" pitchFamily="34" charset="0"/>
              <a:buChar char="•"/>
            </a:pPr>
            <a:r>
              <a:rPr lang="en-AU" dirty="0">
                <a:solidFill>
                  <a:schemeClr val="bg1"/>
                </a:solidFill>
              </a:rPr>
              <a:t>In the (recent) past, glaciers have covered more than one third of Earth's surface…</a:t>
            </a:r>
          </a:p>
        </p:txBody>
      </p:sp>
      <p:sp>
        <p:nvSpPr>
          <p:cNvPr id="12" name="Rectangle 11">
            <a:extLst>
              <a:ext uri="{FF2B5EF4-FFF2-40B4-BE49-F238E27FC236}">
                <a16:creationId xmlns:a16="http://schemas.microsoft.com/office/drawing/2014/main" id="{021ABE95-DCA5-989A-1946-0DE047A71435}"/>
              </a:ext>
            </a:extLst>
          </p:cNvPr>
          <p:cNvSpPr/>
          <p:nvPr/>
        </p:nvSpPr>
        <p:spPr>
          <a:xfrm>
            <a:off x="381130" y="1415058"/>
            <a:ext cx="825500" cy="5842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3" name="Text Box 5">
            <a:extLst>
              <a:ext uri="{FF2B5EF4-FFF2-40B4-BE49-F238E27FC236}">
                <a16:creationId xmlns:a16="http://schemas.microsoft.com/office/drawing/2014/main" id="{AF38C8AB-4D1A-6D7F-1914-0C59AF136375}"/>
              </a:ext>
            </a:extLst>
          </p:cNvPr>
          <p:cNvSpPr txBox="1">
            <a:spLocks noChangeArrowheads="1"/>
          </p:cNvSpPr>
          <p:nvPr/>
        </p:nvSpPr>
        <p:spPr bwMode="auto">
          <a:xfrm>
            <a:off x="198438" y="692551"/>
            <a:ext cx="880096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AU" altLang="de-DE" sz="2000" dirty="0">
                <a:solidFill>
                  <a:schemeClr val="bg1"/>
                </a:solidFill>
                <a:latin typeface="Arial" panose="020B0604020202020204" pitchFamily="34" charset="0"/>
              </a:rPr>
              <a:t>… large, perennial accumulation of ice, snow, and sediment that originates on land and moves downslope (USGS, 2019)</a:t>
            </a:r>
            <a:r>
              <a:rPr lang="en-GB" altLang="de-DE" sz="2000" dirty="0">
                <a:solidFill>
                  <a:schemeClr val="bg1"/>
                </a:solidFill>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EB5B2417-812B-3FE0-783F-3316B76DD906}"/>
              </a:ext>
            </a:extLst>
          </p:cNvPr>
          <p:cNvSpPr txBox="1"/>
          <p:nvPr/>
        </p:nvSpPr>
        <p:spPr>
          <a:xfrm>
            <a:off x="700289" y="2495685"/>
            <a:ext cx="4651898" cy="646331"/>
          </a:xfrm>
          <a:prstGeom prst="rect">
            <a:avLst/>
          </a:prstGeom>
          <a:solidFill>
            <a:schemeClr val="accent1"/>
          </a:solidFill>
        </p:spPr>
        <p:txBody>
          <a:bodyPr wrap="square">
            <a:spAutoFit/>
          </a:bodyPr>
          <a:lstStyle/>
          <a:p>
            <a:pPr marL="285750" indent="-285750">
              <a:buFont typeface="Arial" panose="020B0604020202020204" pitchFamily="34" charset="0"/>
              <a:buChar char="•"/>
            </a:pPr>
            <a:r>
              <a:rPr lang="en-AU" dirty="0">
                <a:solidFill>
                  <a:schemeClr val="bg1"/>
                </a:solidFill>
              </a:rPr>
              <a:t>Almost 10 percent of the world's land mass is currently covered with glaciers</a:t>
            </a:r>
          </a:p>
        </p:txBody>
      </p:sp>
      <p:sp>
        <p:nvSpPr>
          <p:cNvPr id="9" name="TextBox 8">
            <a:extLst>
              <a:ext uri="{FF2B5EF4-FFF2-40B4-BE49-F238E27FC236}">
                <a16:creationId xmlns:a16="http://schemas.microsoft.com/office/drawing/2014/main" id="{BB728CC8-FE75-00D3-F68F-489FE5D44279}"/>
              </a:ext>
            </a:extLst>
          </p:cNvPr>
          <p:cNvSpPr txBox="1"/>
          <p:nvPr/>
        </p:nvSpPr>
        <p:spPr>
          <a:xfrm>
            <a:off x="3337637" y="5143291"/>
            <a:ext cx="3640578" cy="646331"/>
          </a:xfrm>
          <a:prstGeom prst="rect">
            <a:avLst/>
          </a:prstGeom>
          <a:solidFill>
            <a:schemeClr val="accent1"/>
          </a:solidFill>
        </p:spPr>
        <p:txBody>
          <a:bodyPr wrap="square">
            <a:spAutoFit/>
          </a:bodyPr>
          <a:lstStyle/>
          <a:p>
            <a:r>
              <a:rPr lang="en-AU" dirty="0">
                <a:solidFill>
                  <a:schemeClr val="bg1"/>
                </a:solidFill>
              </a:rPr>
              <a:t>… providing invaluable information about past climates</a:t>
            </a:r>
          </a:p>
        </p:txBody>
      </p:sp>
    </p:spTree>
    <p:extLst>
      <p:ext uri="{BB962C8B-B14F-4D97-AF65-F5344CB8AC3E}">
        <p14:creationId xmlns:p14="http://schemas.microsoft.com/office/powerpoint/2010/main" val="1036611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5"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95FC45B-4958-5298-F308-583C5BA10671}"/>
              </a:ext>
            </a:extLst>
          </p:cNvPr>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a:off x="335744" y="1440868"/>
            <a:ext cx="3137963" cy="3400913"/>
          </a:xfrm>
          <a:prstGeom prst="rect">
            <a:avLst/>
          </a:prstGeom>
        </p:spPr>
      </p:pic>
      <p:sp>
        <p:nvSpPr>
          <p:cNvPr id="4" name="TextBox 3">
            <a:extLst>
              <a:ext uri="{FF2B5EF4-FFF2-40B4-BE49-F238E27FC236}">
                <a16:creationId xmlns:a16="http://schemas.microsoft.com/office/drawing/2014/main" id="{D009F016-2D19-2BBE-A943-B171CA0C03CA}"/>
              </a:ext>
            </a:extLst>
          </p:cNvPr>
          <p:cNvSpPr txBox="1"/>
          <p:nvPr/>
        </p:nvSpPr>
        <p:spPr>
          <a:xfrm>
            <a:off x="3069355" y="2728959"/>
            <a:ext cx="1621163" cy="646331"/>
          </a:xfrm>
          <a:prstGeom prst="rect">
            <a:avLst/>
          </a:prstGeom>
          <a:noFill/>
        </p:spPr>
        <p:txBody>
          <a:bodyPr wrap="square" rtlCol="0">
            <a:spAutoFit/>
          </a:bodyPr>
          <a:lstStyle/>
          <a:p>
            <a:r>
              <a:rPr lang="en-AU" dirty="0"/>
              <a:t>Compressed snow</a:t>
            </a:r>
          </a:p>
        </p:txBody>
      </p:sp>
      <p:sp>
        <p:nvSpPr>
          <p:cNvPr id="5" name="TextBox 4">
            <a:extLst>
              <a:ext uri="{FF2B5EF4-FFF2-40B4-BE49-F238E27FC236}">
                <a16:creationId xmlns:a16="http://schemas.microsoft.com/office/drawing/2014/main" id="{79C303C5-9E9E-46A8-ABA6-11EC534CEC29}"/>
              </a:ext>
            </a:extLst>
          </p:cNvPr>
          <p:cNvSpPr txBox="1"/>
          <p:nvPr/>
        </p:nvSpPr>
        <p:spPr>
          <a:xfrm>
            <a:off x="2931325" y="3718671"/>
            <a:ext cx="582211" cy="369332"/>
          </a:xfrm>
          <a:prstGeom prst="rect">
            <a:avLst/>
          </a:prstGeom>
          <a:noFill/>
        </p:spPr>
        <p:txBody>
          <a:bodyPr wrap="none" rtlCol="0">
            <a:spAutoFit/>
          </a:bodyPr>
          <a:lstStyle/>
          <a:p>
            <a:r>
              <a:rPr lang="en-AU" dirty="0" err="1"/>
              <a:t>Firn</a:t>
            </a:r>
            <a:endParaRPr lang="en-AU" dirty="0"/>
          </a:p>
        </p:txBody>
      </p:sp>
      <p:sp>
        <p:nvSpPr>
          <p:cNvPr id="7" name="TextBox 6">
            <a:extLst>
              <a:ext uri="{FF2B5EF4-FFF2-40B4-BE49-F238E27FC236}">
                <a16:creationId xmlns:a16="http://schemas.microsoft.com/office/drawing/2014/main" id="{D60C30F7-D0C7-EACB-C9DB-76A94A7455F2}"/>
              </a:ext>
            </a:extLst>
          </p:cNvPr>
          <p:cNvSpPr txBox="1"/>
          <p:nvPr/>
        </p:nvSpPr>
        <p:spPr>
          <a:xfrm>
            <a:off x="2147525" y="4516581"/>
            <a:ext cx="1449026" cy="369332"/>
          </a:xfrm>
          <a:prstGeom prst="rect">
            <a:avLst/>
          </a:prstGeom>
          <a:noFill/>
        </p:spPr>
        <p:txBody>
          <a:bodyPr wrap="square" rtlCol="0">
            <a:spAutoFit/>
          </a:bodyPr>
          <a:lstStyle/>
          <a:p>
            <a:r>
              <a:rPr lang="en-AU" dirty="0"/>
              <a:t>Glacial ice</a:t>
            </a:r>
          </a:p>
        </p:txBody>
      </p:sp>
      <p:grpSp>
        <p:nvGrpSpPr>
          <p:cNvPr id="14" name="Group 13"/>
          <p:cNvGrpSpPr/>
          <p:nvPr/>
        </p:nvGrpSpPr>
        <p:grpSpPr>
          <a:xfrm>
            <a:off x="3834042" y="1983726"/>
            <a:ext cx="5276809" cy="4844337"/>
            <a:chOff x="3834042" y="1983726"/>
            <a:chExt cx="5276809" cy="4844337"/>
          </a:xfrm>
        </p:grpSpPr>
        <p:grpSp>
          <p:nvGrpSpPr>
            <p:cNvPr id="12" name="Group 11"/>
            <p:cNvGrpSpPr/>
            <p:nvPr/>
          </p:nvGrpSpPr>
          <p:grpSpPr>
            <a:xfrm>
              <a:off x="3834042" y="1983726"/>
              <a:ext cx="5165365" cy="4844337"/>
              <a:chOff x="3834042" y="1983726"/>
              <a:chExt cx="5165365" cy="4844337"/>
            </a:xfrm>
          </p:grpSpPr>
          <p:pic>
            <p:nvPicPr>
              <p:cNvPr id="3" name="Picture 2" descr="http://cdn.antarcticglaciers.org/wp-content/uploads/2014/01/equilibrium_line_altitude1.png">
                <a:extLst>
                  <a:ext uri="{FF2B5EF4-FFF2-40B4-BE49-F238E27FC236}">
                    <a16:creationId xmlns:a16="http://schemas.microsoft.com/office/drawing/2014/main" id="{89A54326-CFC7-BB4C-FD79-962E1C26861C}"/>
                  </a:ext>
                </a:extLst>
              </p:cNvPr>
              <p:cNvPicPr>
                <a:picLocks noChangeAspect="1" noChangeArrowheads="1"/>
              </p:cNvPicPr>
              <p:nvPr/>
            </p:nvPicPr>
            <p:blipFill rotWithShape="1">
              <a:blip r:embed="rId3" cstate="screen">
                <a:extLst>
                  <a:ext uri="{28A0092B-C50C-407E-A947-70E740481C1C}">
                    <a14:useLocalDpi xmlns:a14="http://schemas.microsoft.com/office/drawing/2010/main" val="0"/>
                  </a:ext>
                </a:extLst>
              </a:blip>
              <a:srcRect/>
              <a:stretch/>
            </p:blipFill>
            <p:spPr bwMode="auto">
              <a:xfrm>
                <a:off x="3834042" y="3362334"/>
                <a:ext cx="4077759" cy="346572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http://cdn.antarcticglaciers.org/wp-content/uploads/2014/01/equilibrium_line_altitude1.png">
                <a:extLst>
                  <a:ext uri="{FF2B5EF4-FFF2-40B4-BE49-F238E27FC236}">
                    <a16:creationId xmlns:a16="http://schemas.microsoft.com/office/drawing/2014/main" id="{5B58D915-6E43-B1C4-C693-BBEB88F00B94}"/>
                  </a:ext>
                </a:extLst>
              </p:cNvPr>
              <p:cNvPicPr>
                <a:picLocks noChangeAspect="1" noChangeArrowheads="1"/>
              </p:cNvPicPr>
              <p:nvPr/>
            </p:nvPicPr>
            <p:blipFill rotWithShape="1">
              <a:blip r:embed="rId4" cstate="screen">
                <a:extLst>
                  <a:ext uri="{28A0092B-C50C-407E-A947-70E740481C1C}">
                    <a14:useLocalDpi xmlns:a14="http://schemas.microsoft.com/office/drawing/2010/main" val="0"/>
                  </a:ext>
                </a:extLst>
              </a:blip>
              <a:srcRect/>
              <a:stretch/>
            </p:blipFill>
            <p:spPr bwMode="auto">
              <a:xfrm>
                <a:off x="5509069" y="1983726"/>
                <a:ext cx="3490338" cy="1865325"/>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extBox 12">
              <a:extLst>
                <a:ext uri="{FF2B5EF4-FFF2-40B4-BE49-F238E27FC236}">
                  <a16:creationId xmlns:a16="http://schemas.microsoft.com/office/drawing/2014/main" id="{474355C0-3CF0-B1F0-A4E5-FB69121C6CBD}"/>
                </a:ext>
              </a:extLst>
            </p:cNvPr>
            <p:cNvSpPr txBox="1"/>
            <p:nvPr/>
          </p:nvSpPr>
          <p:spPr>
            <a:xfrm>
              <a:off x="5420777" y="3824739"/>
              <a:ext cx="2542933" cy="646331"/>
            </a:xfrm>
            <a:prstGeom prst="rect">
              <a:avLst/>
            </a:prstGeom>
            <a:noFill/>
          </p:spPr>
          <p:txBody>
            <a:bodyPr wrap="square">
              <a:spAutoFit/>
            </a:bodyPr>
            <a:lstStyle/>
            <a:p>
              <a:pPr algn="r"/>
              <a:r>
                <a:rPr lang="en-AU" dirty="0"/>
                <a:t>Accumulation: snow and ice deposition</a:t>
              </a:r>
            </a:p>
          </p:txBody>
        </p:sp>
        <p:sp>
          <p:nvSpPr>
            <p:cNvPr id="15" name="TextBox 14">
              <a:extLst>
                <a:ext uri="{FF2B5EF4-FFF2-40B4-BE49-F238E27FC236}">
                  <a16:creationId xmlns:a16="http://schemas.microsoft.com/office/drawing/2014/main" id="{7DA81BF0-282C-2CA9-4451-64915F7E68ED}"/>
                </a:ext>
              </a:extLst>
            </p:cNvPr>
            <p:cNvSpPr txBox="1"/>
            <p:nvPr/>
          </p:nvSpPr>
          <p:spPr>
            <a:xfrm>
              <a:off x="7526646" y="4615737"/>
              <a:ext cx="1584205" cy="646331"/>
            </a:xfrm>
            <a:prstGeom prst="rect">
              <a:avLst/>
            </a:prstGeom>
            <a:noFill/>
          </p:spPr>
          <p:txBody>
            <a:bodyPr wrap="square">
              <a:spAutoFit/>
            </a:bodyPr>
            <a:lstStyle/>
            <a:p>
              <a:r>
                <a:rPr lang="en-AU" dirty="0"/>
                <a:t>Ablation: losses of ice</a:t>
              </a:r>
            </a:p>
          </p:txBody>
        </p:sp>
      </p:grpSp>
      <p:sp>
        <p:nvSpPr>
          <p:cNvPr id="17" name="TextBox 16">
            <a:extLst>
              <a:ext uri="{FF2B5EF4-FFF2-40B4-BE49-F238E27FC236}">
                <a16:creationId xmlns:a16="http://schemas.microsoft.com/office/drawing/2014/main" id="{581C236E-E5EF-5614-2349-AFD7A715A942}"/>
              </a:ext>
            </a:extLst>
          </p:cNvPr>
          <p:cNvSpPr txBox="1"/>
          <p:nvPr/>
        </p:nvSpPr>
        <p:spPr>
          <a:xfrm>
            <a:off x="7033792" y="1862842"/>
            <a:ext cx="1522553" cy="369332"/>
          </a:xfrm>
          <a:prstGeom prst="rect">
            <a:avLst/>
          </a:prstGeom>
          <a:solidFill>
            <a:schemeClr val="tx1">
              <a:lumMod val="10000"/>
              <a:lumOff val="90000"/>
            </a:schemeClr>
          </a:solidFill>
        </p:spPr>
        <p:txBody>
          <a:bodyPr wrap="square">
            <a:spAutoFit/>
          </a:bodyPr>
          <a:lstStyle/>
          <a:p>
            <a:pPr algn="ctr"/>
            <a:r>
              <a:rPr lang="en-AU" dirty="0"/>
              <a:t>I - O = </a:t>
            </a:r>
            <a:r>
              <a:rPr lang="el-GR" dirty="0"/>
              <a:t>Δ</a:t>
            </a:r>
            <a:r>
              <a:rPr lang="en-AU" dirty="0"/>
              <a:t>ST</a:t>
            </a:r>
          </a:p>
        </p:txBody>
      </p:sp>
      <p:sp>
        <p:nvSpPr>
          <p:cNvPr id="19" name="TextBox 18">
            <a:extLst>
              <a:ext uri="{FF2B5EF4-FFF2-40B4-BE49-F238E27FC236}">
                <a16:creationId xmlns:a16="http://schemas.microsoft.com/office/drawing/2014/main" id="{802E5690-DA9E-A998-90A0-E3F4120B4F21}"/>
              </a:ext>
            </a:extLst>
          </p:cNvPr>
          <p:cNvSpPr txBox="1"/>
          <p:nvPr/>
        </p:nvSpPr>
        <p:spPr>
          <a:xfrm>
            <a:off x="275083" y="5219994"/>
            <a:ext cx="4790114" cy="646331"/>
          </a:xfrm>
          <a:prstGeom prst="rect">
            <a:avLst/>
          </a:prstGeom>
          <a:noFill/>
        </p:spPr>
        <p:txBody>
          <a:bodyPr wrap="square">
            <a:spAutoFit/>
          </a:bodyPr>
          <a:lstStyle/>
          <a:p>
            <a:pPr marL="285750" indent="-285750">
              <a:buFont typeface="Arial" panose="020B0604020202020204" pitchFamily="34" charset="0"/>
              <a:buChar char="•"/>
            </a:pPr>
            <a:r>
              <a:rPr lang="en-AU" dirty="0"/>
              <a:t>Outputs may include: ablation, melting/sublimation, and ice calving</a:t>
            </a:r>
          </a:p>
        </p:txBody>
      </p:sp>
      <p:sp>
        <p:nvSpPr>
          <p:cNvPr id="20" name="TextBox 3">
            <a:extLst>
              <a:ext uri="{FF2B5EF4-FFF2-40B4-BE49-F238E27FC236}">
                <a16:creationId xmlns:a16="http://schemas.microsoft.com/office/drawing/2014/main" id="{E9D963F3-9D23-BBB6-A22E-6003A800D4B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A glacier…</a:t>
            </a:r>
          </a:p>
        </p:txBody>
      </p:sp>
      <p:cxnSp>
        <p:nvCxnSpPr>
          <p:cNvPr id="21" name="Straight Connector 20">
            <a:extLst>
              <a:ext uri="{FF2B5EF4-FFF2-40B4-BE49-F238E27FC236}">
                <a16:creationId xmlns:a16="http://schemas.microsoft.com/office/drawing/2014/main" id="{B67BE8FA-0C83-B2C6-D891-54344E4664C8}"/>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 Box 5">
            <a:extLst>
              <a:ext uri="{FF2B5EF4-FFF2-40B4-BE49-F238E27FC236}">
                <a16:creationId xmlns:a16="http://schemas.microsoft.com/office/drawing/2014/main" id="{E2F3C503-5716-27B5-3871-089768A483E9}"/>
              </a:ext>
            </a:extLst>
          </p:cNvPr>
          <p:cNvSpPr txBox="1">
            <a:spLocks noChangeArrowheads="1"/>
          </p:cNvSpPr>
          <p:nvPr/>
        </p:nvSpPr>
        <p:spPr bwMode="auto">
          <a:xfrm>
            <a:off x="198438" y="692551"/>
            <a:ext cx="8800969"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cs typeface="Times New Roman" panose="02020603050405020304" pitchFamily="18" charset="0"/>
              </a:defRPr>
            </a:lvl1pPr>
            <a:lvl2pPr eaLnBrk="0" hangingPunct="0">
              <a:defRPr sz="2400">
                <a:solidFill>
                  <a:schemeClr val="tx1"/>
                </a:solidFill>
                <a:latin typeface="Times New Roman" panose="02020603050405020304" pitchFamily="18" charset="0"/>
                <a:cs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cs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pPr marL="342900" indent="-342900" eaLnBrk="1" hangingPunct="1">
              <a:spcBef>
                <a:spcPct val="50000"/>
              </a:spcBef>
              <a:buFont typeface="Arial" panose="020B0604020202020204" pitchFamily="34" charset="0"/>
              <a:buChar char="•"/>
            </a:pPr>
            <a:r>
              <a:rPr lang="en-AU" altLang="de-DE" sz="2000" dirty="0">
                <a:solidFill>
                  <a:srgbClr val="002060"/>
                </a:solidFill>
                <a:latin typeface="Arial" panose="020B0604020202020204" pitchFamily="34" charset="0"/>
              </a:rPr>
              <a:t>… large, perennial accumulation of ice, snow, and sediment that originates on land and moves downslope (USGS, 2019)</a:t>
            </a:r>
            <a:r>
              <a:rPr lang="en-GB" altLang="de-DE" sz="2000" dirty="0">
                <a:solidFill>
                  <a:srgbClr val="002060"/>
                </a:solidFill>
                <a:latin typeface="Arial" panose="020B0604020202020204" pitchFamily="34" charset="0"/>
                <a:cs typeface="Arial" panose="020B0604020202020204" pitchFamily="34" charset="0"/>
              </a:rPr>
              <a:t>		</a:t>
            </a:r>
          </a:p>
        </p:txBody>
      </p:sp>
      <p:grpSp>
        <p:nvGrpSpPr>
          <p:cNvPr id="18" name="Group 17"/>
          <p:cNvGrpSpPr/>
          <p:nvPr/>
        </p:nvGrpSpPr>
        <p:grpSpPr>
          <a:xfrm>
            <a:off x="275083" y="5262068"/>
            <a:ext cx="5344300" cy="1304703"/>
            <a:chOff x="275083" y="5262068"/>
            <a:chExt cx="5344300" cy="1304703"/>
          </a:xfrm>
        </p:grpSpPr>
        <p:sp>
          <p:nvSpPr>
            <p:cNvPr id="11" name="TextBox 10">
              <a:extLst>
                <a:ext uri="{FF2B5EF4-FFF2-40B4-BE49-F238E27FC236}">
                  <a16:creationId xmlns:a16="http://schemas.microsoft.com/office/drawing/2014/main" id="{F6745CCF-9C6E-98E2-D23F-C678D745FBF8}"/>
                </a:ext>
              </a:extLst>
            </p:cNvPr>
            <p:cNvSpPr txBox="1"/>
            <p:nvPr/>
          </p:nvSpPr>
          <p:spPr>
            <a:xfrm>
              <a:off x="275083" y="5920440"/>
              <a:ext cx="3678755" cy="646331"/>
            </a:xfrm>
            <a:prstGeom prst="rect">
              <a:avLst/>
            </a:prstGeom>
            <a:noFill/>
          </p:spPr>
          <p:txBody>
            <a:bodyPr wrap="square">
              <a:spAutoFit/>
            </a:bodyPr>
            <a:lstStyle/>
            <a:p>
              <a:pPr marL="285750" indent="-285750">
                <a:buFont typeface="Arial" panose="020B0604020202020204" pitchFamily="34" charset="0"/>
                <a:buChar char="•"/>
              </a:pPr>
              <a:r>
                <a:rPr lang="en-AU" dirty="0"/>
                <a:t>Equilibrium line: where ablation is equal to accumulation</a:t>
              </a:r>
            </a:p>
          </p:txBody>
        </p:sp>
        <p:cxnSp>
          <p:nvCxnSpPr>
            <p:cNvPr id="10" name="Straight Connector 9">
              <a:extLst>
                <a:ext uri="{FF2B5EF4-FFF2-40B4-BE49-F238E27FC236}">
                  <a16:creationId xmlns:a16="http://schemas.microsoft.com/office/drawing/2014/main" id="{4F5F3002-7DED-67C6-43E6-FBCF0B079F63}"/>
                </a:ext>
              </a:extLst>
            </p:cNvPr>
            <p:cNvCxnSpPr>
              <a:stCxn id="11" idx="3"/>
            </p:cNvCxnSpPr>
            <p:nvPr/>
          </p:nvCxnSpPr>
          <p:spPr>
            <a:xfrm flipV="1">
              <a:off x="3953838" y="5262068"/>
              <a:ext cx="1665545" cy="981538"/>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9" name="Rectangle 8"/>
          <p:cNvSpPr/>
          <p:nvPr/>
        </p:nvSpPr>
        <p:spPr>
          <a:xfrm>
            <a:off x="3455596" y="1500719"/>
            <a:ext cx="2221388" cy="923330"/>
          </a:xfrm>
          <a:prstGeom prst="rect">
            <a:avLst/>
          </a:prstGeom>
        </p:spPr>
        <p:txBody>
          <a:bodyPr wrap="square">
            <a:spAutoFit/>
          </a:bodyPr>
          <a:lstStyle/>
          <a:p>
            <a:r>
              <a:rPr lang="en-US" dirty="0"/>
              <a:t>Natural ice is a mineral; it grows in hexagonal forms</a:t>
            </a:r>
            <a:endParaRPr lang="de-DE" dirty="0"/>
          </a:p>
        </p:txBody>
      </p:sp>
    </p:spTree>
    <p:extLst>
      <p:ext uri="{BB962C8B-B14F-4D97-AF65-F5344CB8AC3E}">
        <p14:creationId xmlns:p14="http://schemas.microsoft.com/office/powerpoint/2010/main" val="1853405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fade">
                                      <p:cBhvr>
                                        <p:cTn id="22" dur="5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gtEl>
                                        <p:attrNameLst>
                                          <p:attrName>style.visibility</p:attrName>
                                        </p:attrNameLst>
                                      </p:cBhvr>
                                      <p:to>
                                        <p:strVal val="visible"/>
                                      </p:to>
                                    </p:set>
                                    <p:animEffect transition="in" filter="fade">
                                      <p:cBhvr>
                                        <p:cTn id="32" dur="500"/>
                                        <p:tgtEl>
                                          <p:spTgt spid="1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7"/>
                                        </p:tgtEl>
                                        <p:attrNameLst>
                                          <p:attrName>style.visibility</p:attrName>
                                        </p:attrNameLst>
                                      </p:cBhvr>
                                      <p:to>
                                        <p:strVal val="visible"/>
                                      </p:to>
                                    </p:set>
                                    <p:animEffect transition="in" filter="fade">
                                      <p:cBhvr>
                                        <p:cTn id="3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17" grpId="0" animBg="1"/>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B2D88331-BBFE-7CF3-8920-9FF0E8137A99}"/>
              </a:ext>
            </a:extLst>
          </p:cNvPr>
          <p:cNvSpPr txBox="1">
            <a:spLocks noChangeArrowheads="1"/>
          </p:cNvSpPr>
          <p:nvPr/>
        </p:nvSpPr>
        <p:spPr bwMode="auto">
          <a:xfrm>
            <a:off x="0" y="7938"/>
            <a:ext cx="7458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Consequences of glaciations</a:t>
            </a:r>
          </a:p>
        </p:txBody>
      </p:sp>
      <p:cxnSp>
        <p:nvCxnSpPr>
          <p:cNvPr id="3" name="Straight Connector 2">
            <a:extLst>
              <a:ext uri="{FF2B5EF4-FFF2-40B4-BE49-F238E27FC236}">
                <a16:creationId xmlns:a16="http://schemas.microsoft.com/office/drawing/2014/main" id="{F4423D27-E28B-27C4-B7F3-3C559AFF91C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4850" y="609647"/>
            <a:ext cx="458780" cy="584775"/>
          </a:xfrm>
          <a:prstGeom prst="rect">
            <a:avLst/>
          </a:prstGeom>
          <a:noFill/>
        </p:spPr>
        <p:txBody>
          <a:bodyPr wrap="none" rtlCol="0">
            <a:spAutoFit/>
          </a:bodyPr>
          <a:lstStyle/>
          <a:p>
            <a:r>
              <a:rPr lang="de-DE" sz="3200" dirty="0">
                <a:latin typeface="Arial Black" panose="020B0A04020102020204" pitchFamily="34" charset="0"/>
              </a:rPr>
              <a:t>1</a:t>
            </a:r>
          </a:p>
        </p:txBody>
      </p:sp>
      <p:grpSp>
        <p:nvGrpSpPr>
          <p:cNvPr id="20" name="Group 19"/>
          <p:cNvGrpSpPr/>
          <p:nvPr/>
        </p:nvGrpSpPr>
        <p:grpSpPr>
          <a:xfrm>
            <a:off x="135411" y="1271385"/>
            <a:ext cx="3104117" cy="4360087"/>
            <a:chOff x="135411" y="1271385"/>
            <a:chExt cx="3104117" cy="4360087"/>
          </a:xfrm>
        </p:grpSpPr>
        <p:sp>
          <p:nvSpPr>
            <p:cNvPr id="6" name="Rectangle 5"/>
            <p:cNvSpPr/>
            <p:nvPr/>
          </p:nvSpPr>
          <p:spPr>
            <a:xfrm>
              <a:off x="135412" y="4708142"/>
              <a:ext cx="3104116" cy="923330"/>
            </a:xfrm>
            <a:prstGeom prst="rect">
              <a:avLst/>
            </a:prstGeom>
          </p:spPr>
          <p:txBody>
            <a:bodyPr wrap="square">
              <a:spAutoFit/>
            </a:bodyPr>
            <a:lstStyle/>
            <a:p>
              <a:pPr marL="285750" indent="-285750">
                <a:buFont typeface="Arial" panose="020B0604020202020204" pitchFamily="34" charset="0"/>
                <a:buChar char="•"/>
              </a:pPr>
              <a:r>
                <a:rPr lang="de-DE" dirty="0"/>
                <a:t>Subsidence and isostatic rebound (until today = 10s of ka)</a:t>
              </a:r>
            </a:p>
          </p:txBody>
        </p:sp>
        <p:grpSp>
          <p:nvGrpSpPr>
            <p:cNvPr id="19" name="Group 18"/>
            <p:cNvGrpSpPr/>
            <p:nvPr/>
          </p:nvGrpSpPr>
          <p:grpSpPr>
            <a:xfrm>
              <a:off x="135411" y="1271385"/>
              <a:ext cx="3104116" cy="3411633"/>
              <a:chOff x="135411" y="1271385"/>
              <a:chExt cx="3104116" cy="3411633"/>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val="0"/>
                  </a:ext>
                </a:extLst>
              </a:blip>
              <a:srcRect t="24635"/>
              <a:stretch/>
            </p:blipFill>
            <p:spPr>
              <a:xfrm>
                <a:off x="135411" y="1271385"/>
                <a:ext cx="3104116" cy="3411633"/>
              </a:xfrm>
              <a:prstGeom prst="rect">
                <a:avLst/>
              </a:prstGeom>
            </p:spPr>
          </p:pic>
          <p:sp>
            <p:nvSpPr>
              <p:cNvPr id="9" name="TextBox 8"/>
              <p:cNvSpPr txBox="1"/>
              <p:nvPr/>
            </p:nvSpPr>
            <p:spPr>
              <a:xfrm>
                <a:off x="260084" y="3406917"/>
                <a:ext cx="458780" cy="584775"/>
              </a:xfrm>
              <a:prstGeom prst="rect">
                <a:avLst/>
              </a:prstGeom>
              <a:noFill/>
            </p:spPr>
            <p:txBody>
              <a:bodyPr wrap="none" rtlCol="0">
                <a:spAutoFit/>
              </a:bodyPr>
              <a:lstStyle/>
              <a:p>
                <a:r>
                  <a:rPr lang="de-DE" sz="3200" dirty="0">
                    <a:latin typeface="Arial Black" panose="020B0A04020102020204" pitchFamily="34" charset="0"/>
                  </a:rPr>
                  <a:t>3</a:t>
                </a:r>
              </a:p>
            </p:txBody>
          </p:sp>
        </p:grpSp>
      </p:grpSp>
      <p:sp>
        <p:nvSpPr>
          <p:cNvPr id="12" name="Rectangle 11"/>
          <p:cNvSpPr/>
          <p:nvPr/>
        </p:nvSpPr>
        <p:spPr>
          <a:xfrm>
            <a:off x="448932" y="700434"/>
            <a:ext cx="4880849" cy="369332"/>
          </a:xfrm>
          <a:prstGeom prst="rect">
            <a:avLst/>
          </a:prstGeom>
        </p:spPr>
        <p:txBody>
          <a:bodyPr wrap="square">
            <a:spAutoFit/>
          </a:bodyPr>
          <a:lstStyle/>
          <a:p>
            <a:pPr marL="285750" indent="-285750">
              <a:buFont typeface="Arial" panose="020B0604020202020204" pitchFamily="34" charset="0"/>
              <a:buChar char="•"/>
            </a:pPr>
            <a:r>
              <a:rPr lang="de-DE" dirty="0"/>
              <a:t>Re-shaping of landscapes...</a:t>
            </a:r>
          </a:p>
        </p:txBody>
      </p:sp>
      <p:grpSp>
        <p:nvGrpSpPr>
          <p:cNvPr id="21" name="Group 20"/>
          <p:cNvGrpSpPr/>
          <p:nvPr/>
        </p:nvGrpSpPr>
        <p:grpSpPr>
          <a:xfrm>
            <a:off x="3313985" y="278764"/>
            <a:ext cx="5596982" cy="2062169"/>
            <a:chOff x="3313985" y="278764"/>
            <a:chExt cx="5596982" cy="2062169"/>
          </a:xfrm>
        </p:grpSpPr>
        <p:pic>
          <p:nvPicPr>
            <p:cNvPr id="4" name="Picture 10" descr="npo0001c4"/>
            <p:cNvPicPr>
              <a:picLocks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6005183" y="278764"/>
              <a:ext cx="2905784" cy="2062169"/>
            </a:xfrm>
            <a:prstGeom prst="rect">
              <a:avLst/>
            </a:prstGeom>
            <a:noFill/>
            <a:ln w="12700" algn="ctr">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313985" y="1271385"/>
              <a:ext cx="2616740" cy="923330"/>
            </a:xfrm>
            <a:prstGeom prst="rect">
              <a:avLst/>
            </a:prstGeom>
          </p:spPr>
          <p:txBody>
            <a:bodyPr wrap="square">
              <a:spAutoFit/>
            </a:bodyPr>
            <a:lstStyle/>
            <a:p>
              <a:pPr marL="285750" indent="-285750">
                <a:buFont typeface="Arial" panose="020B0604020202020204" pitchFamily="34" charset="0"/>
                <a:buChar char="•"/>
              </a:pPr>
              <a:r>
                <a:rPr lang="en-US" dirty="0"/>
                <a:t>Sea level – Ice ages cause sea level to rise and fall</a:t>
              </a:r>
              <a:endParaRPr lang="de-DE" dirty="0"/>
            </a:p>
          </p:txBody>
        </p:sp>
        <p:sp>
          <p:nvSpPr>
            <p:cNvPr id="13" name="TextBox 12"/>
            <p:cNvSpPr txBox="1"/>
            <p:nvPr/>
          </p:nvSpPr>
          <p:spPr>
            <a:xfrm>
              <a:off x="8262300" y="1440662"/>
              <a:ext cx="458780" cy="584775"/>
            </a:xfrm>
            <a:prstGeom prst="rect">
              <a:avLst/>
            </a:prstGeom>
            <a:noFill/>
          </p:spPr>
          <p:txBody>
            <a:bodyPr wrap="none" rtlCol="0">
              <a:spAutoFit/>
            </a:bodyPr>
            <a:lstStyle/>
            <a:p>
              <a:r>
                <a:rPr lang="de-DE" sz="3200" dirty="0">
                  <a:latin typeface="Arial Black" panose="020B0A04020102020204" pitchFamily="34" charset="0"/>
                </a:rPr>
                <a:t>4</a:t>
              </a:r>
            </a:p>
          </p:txBody>
        </p:sp>
      </p:grpSp>
      <p:grpSp>
        <p:nvGrpSpPr>
          <p:cNvPr id="18" name="Group 17"/>
          <p:cNvGrpSpPr/>
          <p:nvPr/>
        </p:nvGrpSpPr>
        <p:grpSpPr>
          <a:xfrm>
            <a:off x="3492998" y="2396334"/>
            <a:ext cx="5651002" cy="4049477"/>
            <a:chOff x="3492998" y="2396334"/>
            <a:chExt cx="5651002" cy="4049477"/>
          </a:xfrm>
        </p:grpSpPr>
        <p:sp>
          <p:nvSpPr>
            <p:cNvPr id="10" name="Rectangle 9"/>
            <p:cNvSpPr/>
            <p:nvPr/>
          </p:nvSpPr>
          <p:spPr>
            <a:xfrm>
              <a:off x="6835465" y="4414486"/>
              <a:ext cx="2308535" cy="2031325"/>
            </a:xfrm>
            <a:prstGeom prst="rect">
              <a:avLst/>
            </a:prstGeom>
          </p:spPr>
          <p:txBody>
            <a:bodyPr wrap="square">
              <a:spAutoFit/>
            </a:bodyPr>
            <a:lstStyle/>
            <a:p>
              <a:pPr marL="285750" indent="-285750">
                <a:buFont typeface="Arial" panose="020B0604020202020204" pitchFamily="34" charset="0"/>
                <a:buChar char="•"/>
              </a:pPr>
              <a:r>
                <a:rPr lang="en-US" altLang="de-DE" dirty="0"/>
                <a:t>Drainage:</a:t>
              </a:r>
            </a:p>
            <a:p>
              <a:r>
                <a:rPr lang="en-US" altLang="de-DE" dirty="0"/>
                <a:t> </a:t>
              </a:r>
            </a:p>
            <a:p>
              <a:pPr marL="400050" indent="-400050">
                <a:buAutoNum type="romanLcParenBoth"/>
              </a:pPr>
              <a:r>
                <a:rPr lang="en-US" altLang="de-DE" dirty="0"/>
                <a:t>re-plumbing river systems </a:t>
              </a:r>
            </a:p>
            <a:p>
              <a:pPr marL="400050" indent="-400050">
                <a:buAutoNum type="romanLcParenBoth"/>
              </a:pPr>
              <a:r>
                <a:rPr lang="en-US" altLang="de-DE" dirty="0"/>
                <a:t>large</a:t>
              </a:r>
              <a:r>
                <a:rPr lang="en-US" dirty="0"/>
                <a:t> glacial lakes</a:t>
              </a:r>
            </a:p>
            <a:p>
              <a:pPr marL="400050" indent="-400050">
                <a:buAutoNum type="romanLcParenBoth"/>
              </a:pPr>
              <a:r>
                <a:rPr lang="en-US" dirty="0"/>
                <a:t>mega-flooding</a:t>
              </a:r>
              <a:endParaRPr lang="de-DE" dirty="0"/>
            </a:p>
          </p:txBody>
        </p:sp>
        <p:pic>
          <p:nvPicPr>
            <p:cNvPr id="11" name="Picture 10"/>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3492998" y="2396334"/>
              <a:ext cx="5384302" cy="1962751"/>
            </a:xfrm>
            <a:prstGeom prst="rect">
              <a:avLst/>
            </a:prstGeom>
          </p:spPr>
        </p:pic>
        <p:sp>
          <p:nvSpPr>
            <p:cNvPr id="14" name="TextBox 13"/>
            <p:cNvSpPr txBox="1"/>
            <p:nvPr/>
          </p:nvSpPr>
          <p:spPr>
            <a:xfrm>
              <a:off x="3601451" y="3716305"/>
              <a:ext cx="458780" cy="584775"/>
            </a:xfrm>
            <a:prstGeom prst="rect">
              <a:avLst/>
            </a:prstGeom>
            <a:noFill/>
          </p:spPr>
          <p:txBody>
            <a:bodyPr wrap="none" rtlCol="0">
              <a:spAutoFit/>
            </a:bodyPr>
            <a:lstStyle/>
            <a:p>
              <a:r>
                <a:rPr lang="de-DE" sz="3200" dirty="0">
                  <a:latin typeface="Arial Black" panose="020B0A04020102020204" pitchFamily="34" charset="0"/>
                </a:rPr>
                <a:t>2</a:t>
              </a:r>
            </a:p>
          </p:txBody>
        </p:sp>
      </p:grpSp>
      <p:grpSp>
        <p:nvGrpSpPr>
          <p:cNvPr id="22" name="Group 21"/>
          <p:cNvGrpSpPr/>
          <p:nvPr/>
        </p:nvGrpSpPr>
        <p:grpSpPr>
          <a:xfrm>
            <a:off x="90111" y="4500255"/>
            <a:ext cx="6738706" cy="2079671"/>
            <a:chOff x="90111" y="4500255"/>
            <a:chExt cx="6738706" cy="2079671"/>
          </a:xfrm>
        </p:grpSpPr>
        <p:sp>
          <p:nvSpPr>
            <p:cNvPr id="15" name="Rectangle 14"/>
            <p:cNvSpPr/>
            <p:nvPr/>
          </p:nvSpPr>
          <p:spPr>
            <a:xfrm>
              <a:off x="90111" y="5656596"/>
              <a:ext cx="3549953" cy="923330"/>
            </a:xfrm>
            <a:prstGeom prst="rect">
              <a:avLst/>
            </a:prstGeom>
          </p:spPr>
          <p:txBody>
            <a:bodyPr wrap="square">
              <a:spAutoFit/>
            </a:bodyPr>
            <a:lstStyle/>
            <a:p>
              <a:pPr marL="285750" indent="-285750">
                <a:buFont typeface="Arial" panose="020B0604020202020204" pitchFamily="34" charset="0"/>
                <a:buChar char="•"/>
              </a:pPr>
              <a:r>
                <a:rPr lang="en-US" dirty="0"/>
                <a:t>Interaction of ice sheets and atmosphere-ocean system, weather patterns change </a:t>
              </a:r>
              <a:endParaRPr lang="de-DE" dirty="0"/>
            </a:p>
          </p:txBody>
        </p:sp>
        <p:pic>
          <p:nvPicPr>
            <p:cNvPr id="16" name="Picture 15"/>
            <p:cNvPicPr>
              <a:picLocks noChangeAspect="1"/>
            </p:cNvPicPr>
            <p:nvPr/>
          </p:nvPicPr>
          <p:blipFill rotWithShape="1">
            <a:blip r:embed="rId5" cstate="screen">
              <a:extLst>
                <a:ext uri="{28A0092B-C50C-407E-A947-70E740481C1C}">
                  <a14:useLocalDpi xmlns:a14="http://schemas.microsoft.com/office/drawing/2010/main" val="0"/>
                </a:ext>
              </a:extLst>
            </a:blip>
            <a:srcRect l="1465" t="1873" r="2437" b="1958"/>
            <a:stretch/>
          </p:blipFill>
          <p:spPr>
            <a:xfrm>
              <a:off x="3492998" y="4500255"/>
              <a:ext cx="3335819" cy="2041138"/>
            </a:xfrm>
            <a:prstGeom prst="rect">
              <a:avLst/>
            </a:prstGeom>
          </p:spPr>
        </p:pic>
        <p:sp>
          <p:nvSpPr>
            <p:cNvPr id="17" name="TextBox 16"/>
            <p:cNvSpPr txBox="1"/>
            <p:nvPr/>
          </p:nvSpPr>
          <p:spPr>
            <a:xfrm>
              <a:off x="3499647" y="5722030"/>
              <a:ext cx="458780" cy="584775"/>
            </a:xfrm>
            <a:prstGeom prst="rect">
              <a:avLst/>
            </a:prstGeom>
            <a:noFill/>
          </p:spPr>
          <p:txBody>
            <a:bodyPr wrap="none" rtlCol="0">
              <a:spAutoFit/>
            </a:bodyPr>
            <a:lstStyle/>
            <a:p>
              <a:r>
                <a:rPr lang="de-DE" sz="3200" dirty="0">
                  <a:latin typeface="Arial Black" panose="020B0A04020102020204" pitchFamily="34" charset="0"/>
                </a:rPr>
                <a:t>5</a:t>
              </a:r>
            </a:p>
          </p:txBody>
        </p:sp>
      </p:grpSp>
    </p:spTree>
    <p:extLst>
      <p:ext uri="{BB962C8B-B14F-4D97-AF65-F5344CB8AC3E}">
        <p14:creationId xmlns:p14="http://schemas.microsoft.com/office/powerpoint/2010/main" val="850746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B2D88331-BBFE-7CF3-8920-9FF0E8137A99}"/>
              </a:ext>
            </a:extLst>
          </p:cNvPr>
          <p:cNvSpPr txBox="1">
            <a:spLocks noChangeArrowheads="1"/>
          </p:cNvSpPr>
          <p:nvPr/>
        </p:nvSpPr>
        <p:spPr bwMode="auto">
          <a:xfrm>
            <a:off x="0" y="7938"/>
            <a:ext cx="7920507"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How is this expressed in the UK…</a:t>
            </a:r>
          </a:p>
        </p:txBody>
      </p:sp>
      <p:cxnSp>
        <p:nvCxnSpPr>
          <p:cNvPr id="3" name="Straight Connector 2">
            <a:extLst>
              <a:ext uri="{FF2B5EF4-FFF2-40B4-BE49-F238E27FC236}">
                <a16:creationId xmlns:a16="http://schemas.microsoft.com/office/drawing/2014/main" id="{F4423D27-E28B-27C4-B7F3-3C559AFF91CA}"/>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64850" y="609647"/>
            <a:ext cx="458780" cy="584775"/>
          </a:xfrm>
          <a:prstGeom prst="rect">
            <a:avLst/>
          </a:prstGeom>
          <a:noFill/>
        </p:spPr>
        <p:txBody>
          <a:bodyPr wrap="none" rtlCol="0">
            <a:spAutoFit/>
          </a:bodyPr>
          <a:lstStyle/>
          <a:p>
            <a:r>
              <a:rPr lang="de-DE" sz="3200" dirty="0">
                <a:latin typeface="Arial Black" panose="020B0A04020102020204" pitchFamily="34" charset="0"/>
              </a:rPr>
              <a:t>1</a:t>
            </a:r>
          </a:p>
        </p:txBody>
      </p:sp>
      <p:sp>
        <p:nvSpPr>
          <p:cNvPr id="12" name="Rectangle 11"/>
          <p:cNvSpPr/>
          <p:nvPr/>
        </p:nvSpPr>
        <p:spPr>
          <a:xfrm>
            <a:off x="448932" y="700434"/>
            <a:ext cx="4880849" cy="369332"/>
          </a:xfrm>
          <a:prstGeom prst="rect">
            <a:avLst/>
          </a:prstGeom>
        </p:spPr>
        <p:txBody>
          <a:bodyPr wrap="square">
            <a:spAutoFit/>
          </a:bodyPr>
          <a:lstStyle/>
          <a:p>
            <a:pPr marL="285750" indent="-285750">
              <a:buFont typeface="Arial" panose="020B0604020202020204" pitchFamily="34" charset="0"/>
              <a:buChar char="•"/>
            </a:pPr>
            <a:r>
              <a:rPr lang="de-DE" dirty="0"/>
              <a:t>Re-shaping of landscapes... </a:t>
            </a:r>
          </a:p>
        </p:txBody>
      </p:sp>
      <p:pic>
        <p:nvPicPr>
          <p:cNvPr id="26" name="Picture 25" descr="A map of the united kingdom&#10;&#10;Description automatically generated">
            <a:extLst>
              <a:ext uri="{FF2B5EF4-FFF2-40B4-BE49-F238E27FC236}">
                <a16:creationId xmlns:a16="http://schemas.microsoft.com/office/drawing/2014/main" id="{0B80CEEC-68AA-0F20-849D-FC8369B8A4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374" y="1020498"/>
            <a:ext cx="7268088" cy="5772674"/>
          </a:xfrm>
          <a:prstGeom prst="rect">
            <a:avLst/>
          </a:prstGeom>
        </p:spPr>
      </p:pic>
      <p:sp>
        <p:nvSpPr>
          <p:cNvPr id="28" name="TextBox 27">
            <a:extLst>
              <a:ext uri="{FF2B5EF4-FFF2-40B4-BE49-F238E27FC236}">
                <a16:creationId xmlns:a16="http://schemas.microsoft.com/office/drawing/2014/main" id="{5D208018-5FE8-0DD0-2D6C-0B782C2779F6}"/>
              </a:ext>
            </a:extLst>
          </p:cNvPr>
          <p:cNvSpPr txBox="1"/>
          <p:nvPr/>
        </p:nvSpPr>
        <p:spPr>
          <a:xfrm>
            <a:off x="5776175" y="6103132"/>
            <a:ext cx="3513896" cy="646331"/>
          </a:xfrm>
          <a:prstGeom prst="rect">
            <a:avLst/>
          </a:prstGeom>
          <a:noFill/>
        </p:spPr>
        <p:txBody>
          <a:bodyPr wrap="square">
            <a:spAutoFit/>
          </a:bodyPr>
          <a:lstStyle/>
          <a:p>
            <a:r>
              <a:rPr lang="en-GB" dirty="0">
                <a:hlinkClick r:id="rId3"/>
              </a:rPr>
              <a:t>Geological Society - Glaciation in Britain (geolsoc.org.uk)</a:t>
            </a:r>
            <a:endParaRPr lang="en-GB" dirty="0"/>
          </a:p>
        </p:txBody>
      </p:sp>
    </p:spTree>
    <p:extLst>
      <p:ext uri="{BB962C8B-B14F-4D97-AF65-F5344CB8AC3E}">
        <p14:creationId xmlns:p14="http://schemas.microsoft.com/office/powerpoint/2010/main" val="118902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snow, outdoor, nature, ice&#10;&#10;Description automatically generated">
            <a:extLst>
              <a:ext uri="{FF2B5EF4-FFF2-40B4-BE49-F238E27FC236}">
                <a16:creationId xmlns:a16="http://schemas.microsoft.com/office/drawing/2014/main" id="{2EA1F920-CA8B-0E30-793F-EF1B8D5EDB9B}"/>
              </a:ext>
            </a:extLst>
          </p:cNvPr>
          <p:cNvPicPr>
            <a:picLocks noChangeAspect="1"/>
          </p:cNvPicPr>
          <p:nvPr/>
        </p:nvPicPr>
        <p:blipFill>
          <a:blip r:embed="rId2" cstate="screen">
            <a:extLst>
              <a:ext uri="{BEBA8EAE-BF5A-486C-A8C5-ECC9F3942E4B}">
                <a14:imgProps xmlns:a14="http://schemas.microsoft.com/office/drawing/2010/main">
                  <a14:imgLayer r:embed="rId3">
                    <a14:imgEffect>
                      <a14:saturation sat="66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0" y="6439"/>
            <a:ext cx="9144000" cy="6858000"/>
          </a:xfrm>
          <a:prstGeom prst="rect">
            <a:avLst/>
          </a:prstGeom>
        </p:spPr>
      </p:pic>
      <p:sp>
        <p:nvSpPr>
          <p:cNvPr id="5" name="TextBox 4">
            <a:extLst>
              <a:ext uri="{FF2B5EF4-FFF2-40B4-BE49-F238E27FC236}">
                <a16:creationId xmlns:a16="http://schemas.microsoft.com/office/drawing/2014/main" id="{25C2A207-42AB-C483-58B4-1D9F93D751AB}"/>
              </a:ext>
            </a:extLst>
          </p:cNvPr>
          <p:cNvSpPr txBox="1"/>
          <p:nvPr/>
        </p:nvSpPr>
        <p:spPr>
          <a:xfrm>
            <a:off x="346642" y="805578"/>
            <a:ext cx="7882958" cy="923330"/>
          </a:xfrm>
          <a:prstGeom prst="rect">
            <a:avLst/>
          </a:prstGeom>
          <a:noFill/>
        </p:spPr>
        <p:txBody>
          <a:bodyPr wrap="square">
            <a:spAutoFit/>
          </a:bodyPr>
          <a:lstStyle/>
          <a:p>
            <a:pPr marL="285750" indent="-285750">
              <a:buFont typeface="Arial" panose="020B0604020202020204" pitchFamily="34" charset="0"/>
              <a:buChar char="•"/>
            </a:pPr>
            <a:r>
              <a:rPr lang="en-AU" b="1" dirty="0"/>
              <a:t>Ice sheets (continental glacier)</a:t>
            </a:r>
            <a:r>
              <a:rPr lang="en-AU" dirty="0"/>
              <a:t>: Largest glaciers: ice mass over land</a:t>
            </a:r>
          </a:p>
          <a:p>
            <a:pPr marL="285750" indent="-285750">
              <a:buFont typeface="Arial" panose="020B0604020202020204" pitchFamily="34" charset="0"/>
              <a:buChar char="•"/>
            </a:pPr>
            <a:r>
              <a:rPr lang="en-AU" dirty="0"/>
              <a:t>Greenland + Antarctica = 95 % of all glacial ice currently on Earth</a:t>
            </a:r>
          </a:p>
          <a:p>
            <a:pPr marL="285750" indent="-285750">
              <a:buFont typeface="Arial" panose="020B0604020202020204" pitchFamily="34" charset="0"/>
              <a:buChar char="•"/>
            </a:pPr>
            <a:r>
              <a:rPr lang="en-AU" dirty="0"/>
              <a:t>If melted, they would raise global mean sea level by about 66 m</a:t>
            </a:r>
          </a:p>
        </p:txBody>
      </p:sp>
      <p:sp>
        <p:nvSpPr>
          <p:cNvPr id="10" name="TextBox 3">
            <a:extLst>
              <a:ext uri="{FF2B5EF4-FFF2-40B4-BE49-F238E27FC236}">
                <a16:creationId xmlns:a16="http://schemas.microsoft.com/office/drawing/2014/main" id="{877F2885-E2F9-F567-1236-FFCD91E9F6E9}"/>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Ice Sheets (recap)</a:t>
            </a:r>
          </a:p>
        </p:txBody>
      </p:sp>
      <p:cxnSp>
        <p:nvCxnSpPr>
          <p:cNvPr id="11" name="Straight Connector 10">
            <a:extLst>
              <a:ext uri="{FF2B5EF4-FFF2-40B4-BE49-F238E27FC236}">
                <a16:creationId xmlns:a16="http://schemas.microsoft.com/office/drawing/2014/main" id="{C33AB3CE-10E3-F242-3817-64B0869D853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811EDD08-0271-E352-0E7C-09E75F26B7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2935" y="1869688"/>
            <a:ext cx="4847531" cy="4847531"/>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3A15748-29AB-263F-8F49-624E6DC24FD0}"/>
              </a:ext>
            </a:extLst>
          </p:cNvPr>
          <p:cNvSpPr txBox="1"/>
          <p:nvPr/>
        </p:nvSpPr>
        <p:spPr>
          <a:xfrm>
            <a:off x="5522428" y="5390702"/>
            <a:ext cx="3532640" cy="1323439"/>
          </a:xfrm>
          <a:prstGeom prst="rect">
            <a:avLst/>
          </a:prstGeom>
          <a:noFill/>
        </p:spPr>
        <p:txBody>
          <a:bodyPr wrap="square">
            <a:spAutoFit/>
          </a:bodyPr>
          <a:lstStyle/>
          <a:p>
            <a:r>
              <a:rPr lang="en-GB" sz="1600" dirty="0"/>
              <a:t>The maximum extent of the Devensian British-Irish Ice Sheet, compiled from </a:t>
            </a:r>
            <a:r>
              <a:rPr lang="en-GB" sz="1600" dirty="0" err="1"/>
              <a:t>Sejrup</a:t>
            </a:r>
            <a:r>
              <a:rPr lang="en-GB" sz="1600" dirty="0"/>
              <a:t> et al., 2005, Bradwell et al., 2008 and </a:t>
            </a:r>
            <a:r>
              <a:rPr lang="en-GB" sz="1600" dirty="0" err="1"/>
              <a:t>Sejrup</a:t>
            </a:r>
            <a:r>
              <a:rPr lang="en-GB" sz="1600" dirty="0"/>
              <a:t> et al., 2016</a:t>
            </a:r>
          </a:p>
        </p:txBody>
      </p:sp>
    </p:spTree>
    <p:extLst>
      <p:ext uri="{BB962C8B-B14F-4D97-AF65-F5344CB8AC3E}">
        <p14:creationId xmlns:p14="http://schemas.microsoft.com/office/powerpoint/2010/main" val="28455918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088EFA5-6E7B-4CD2-5A3A-04B46FD4ECA5}"/>
              </a:ext>
            </a:extLst>
          </p:cNvPr>
          <p:cNvSpPr txBox="1"/>
          <p:nvPr/>
        </p:nvSpPr>
        <p:spPr>
          <a:xfrm>
            <a:off x="296925" y="748821"/>
            <a:ext cx="4094771" cy="2031325"/>
          </a:xfrm>
          <a:prstGeom prst="rect">
            <a:avLst/>
          </a:prstGeom>
          <a:noFill/>
        </p:spPr>
        <p:txBody>
          <a:bodyPr wrap="square">
            <a:spAutoFit/>
          </a:bodyPr>
          <a:lstStyle/>
          <a:p>
            <a:r>
              <a:rPr lang="en-GB" dirty="0"/>
              <a:t>The British-Irish Ice Sheet is a name given to ice sheets that covered Britain and Ireland at different times during the </a:t>
            </a:r>
            <a:r>
              <a:rPr lang="en-GB" b="1" dirty="0"/>
              <a:t>Quaternary Period</a:t>
            </a:r>
            <a:r>
              <a:rPr lang="en-GB" dirty="0"/>
              <a:t>. Evidence for at least three major ice sheets is preserved in the sedimentary record on land in Britain and Ireland.</a:t>
            </a:r>
            <a:endParaRPr lang="en-AU" dirty="0"/>
          </a:p>
        </p:txBody>
      </p:sp>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British-Irish Ice Sheet</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218" name="Picture 2" descr="Palaeogeographical reconstruction of the last British-Irish Ice sheet and Irish Sea glacier.">
            <a:extLst>
              <a:ext uri="{FF2B5EF4-FFF2-40B4-BE49-F238E27FC236}">
                <a16:creationId xmlns:a16="http://schemas.microsoft.com/office/drawing/2014/main" id="{E1182C25-B73C-8077-979D-27237A865B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2527" y="808952"/>
            <a:ext cx="4293036" cy="500159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9372E2C-DD08-C419-1C28-A4A37C76B0E7}"/>
              </a:ext>
            </a:extLst>
          </p:cNvPr>
          <p:cNvSpPr txBox="1"/>
          <p:nvPr/>
        </p:nvSpPr>
        <p:spPr>
          <a:xfrm>
            <a:off x="4571999" y="5881581"/>
            <a:ext cx="4373563" cy="461665"/>
          </a:xfrm>
          <a:prstGeom prst="rect">
            <a:avLst/>
          </a:prstGeom>
          <a:noFill/>
        </p:spPr>
        <p:txBody>
          <a:bodyPr wrap="square">
            <a:spAutoFit/>
          </a:bodyPr>
          <a:lstStyle/>
          <a:p>
            <a:r>
              <a:rPr lang="en-GB" sz="1200" dirty="0">
                <a:hlinkClick r:id="rId4"/>
              </a:rPr>
              <a:t>Welsh Glacial Palaeoenvironments  : Department of Geography &amp; Earth Sciences , Aberystwyth University</a:t>
            </a:r>
            <a:endParaRPr lang="en-GB" sz="1200" dirty="0"/>
          </a:p>
        </p:txBody>
      </p:sp>
    </p:spTree>
    <p:extLst>
      <p:ext uri="{BB962C8B-B14F-4D97-AF65-F5344CB8AC3E}">
        <p14:creationId xmlns:p14="http://schemas.microsoft.com/office/powerpoint/2010/main" val="22469754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Palaeogeographic map showing features at the southern margins of the Anglian and Wolstonian ice sheets (based on Gibbard 1988, with permission from the British Geological Survey 2000)(Woodcock; in: Woodcock and Strachan 2000).">
            <a:extLst>
              <a:ext uri="{FF2B5EF4-FFF2-40B4-BE49-F238E27FC236}">
                <a16:creationId xmlns:a16="http://schemas.microsoft.com/office/drawing/2014/main" id="{9FC15C8F-9FDF-ADDC-E288-F3AAD66A69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585789"/>
            <a:ext cx="9144001" cy="625019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British-Irish Ice Sheet</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545425E-75F1-32F8-20CF-8CB851C61FF5}"/>
              </a:ext>
            </a:extLst>
          </p:cNvPr>
          <p:cNvSpPr txBox="1"/>
          <p:nvPr/>
        </p:nvSpPr>
        <p:spPr>
          <a:xfrm>
            <a:off x="164306" y="749151"/>
            <a:ext cx="6069069" cy="3693319"/>
          </a:xfrm>
          <a:prstGeom prst="rect">
            <a:avLst/>
          </a:prstGeom>
          <a:noFill/>
        </p:spPr>
        <p:txBody>
          <a:bodyPr wrap="square">
            <a:spAutoFit/>
          </a:bodyPr>
          <a:lstStyle/>
          <a:p>
            <a:pPr marL="285750" indent="-285750">
              <a:buFont typeface="Arial" panose="020B0604020202020204" pitchFamily="34" charset="0"/>
              <a:buChar char="•"/>
            </a:pPr>
            <a:r>
              <a:rPr lang="en-GB" dirty="0"/>
              <a:t>These were the Anglian (between 478,000 and 424,000 years ago), the </a:t>
            </a:r>
            <a:r>
              <a:rPr lang="en-GB" dirty="0" err="1"/>
              <a:t>Wolstonian</a:t>
            </a:r>
            <a:r>
              <a:rPr lang="en-GB" dirty="0"/>
              <a:t> (between 300,000 and 130,000 years ago) and the Devensian (approximately 27,000 years ago, during the </a:t>
            </a:r>
            <a:r>
              <a:rPr lang="en-GB" b="1" dirty="0"/>
              <a:t>Last Glacial Maximum (LGM)</a:t>
            </a:r>
            <a:r>
              <a:rPr lang="en-GB" dirty="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p:txBody>
      </p:sp>
      <p:sp>
        <p:nvSpPr>
          <p:cNvPr id="2" name="TextBox 1">
            <a:extLst>
              <a:ext uri="{FF2B5EF4-FFF2-40B4-BE49-F238E27FC236}">
                <a16:creationId xmlns:a16="http://schemas.microsoft.com/office/drawing/2014/main" id="{012ED6D5-A4E3-C00D-8FAE-714680512D66}"/>
              </a:ext>
            </a:extLst>
          </p:cNvPr>
          <p:cNvSpPr txBox="1"/>
          <p:nvPr/>
        </p:nvSpPr>
        <p:spPr>
          <a:xfrm>
            <a:off x="198436" y="6473338"/>
            <a:ext cx="4373563" cy="276999"/>
          </a:xfrm>
          <a:prstGeom prst="rect">
            <a:avLst/>
          </a:prstGeom>
          <a:noFill/>
        </p:spPr>
        <p:txBody>
          <a:bodyPr wrap="square">
            <a:spAutoFit/>
          </a:bodyPr>
          <a:lstStyle/>
          <a:p>
            <a:r>
              <a:rPr lang="en-GB" sz="1200" dirty="0"/>
              <a:t>Fleming (2002)</a:t>
            </a:r>
          </a:p>
        </p:txBody>
      </p:sp>
    </p:spTree>
    <p:extLst>
      <p:ext uri="{BB962C8B-B14F-4D97-AF65-F5344CB8AC3E}">
        <p14:creationId xmlns:p14="http://schemas.microsoft.com/office/powerpoint/2010/main" val="4807073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British-Irish Ice Sheet during LGM</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8EEA45F2-A3F1-4AC5-FF41-C1310AF622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88" y="671423"/>
            <a:ext cx="6044909" cy="604490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AC0A8D9-3FA1-0949-C7E8-6812E0414D5C}"/>
              </a:ext>
            </a:extLst>
          </p:cNvPr>
          <p:cNvSpPr txBox="1"/>
          <p:nvPr/>
        </p:nvSpPr>
        <p:spPr>
          <a:xfrm>
            <a:off x="6259132" y="671423"/>
            <a:ext cx="2814034" cy="3693319"/>
          </a:xfrm>
          <a:prstGeom prst="rect">
            <a:avLst/>
          </a:prstGeom>
          <a:noFill/>
        </p:spPr>
        <p:txBody>
          <a:bodyPr wrap="square">
            <a:spAutoFit/>
          </a:bodyPr>
          <a:lstStyle/>
          <a:p>
            <a:r>
              <a:rPr lang="en-GB" dirty="0"/>
              <a:t>The </a:t>
            </a:r>
            <a:r>
              <a:rPr lang="en-GB" b="1" dirty="0"/>
              <a:t>Devensian</a:t>
            </a:r>
            <a:r>
              <a:rPr lang="en-GB" dirty="0"/>
              <a:t> British-Irish Ice Sheet was a large mass of ice that covered approximately two thirds of Britain and Ireland around 27,000 years ago. </a:t>
            </a:r>
          </a:p>
          <a:p>
            <a:endParaRPr lang="en-GB" dirty="0"/>
          </a:p>
          <a:p>
            <a:r>
              <a:rPr lang="en-GB" dirty="0"/>
              <a:t>This ice sheet retreated and shrank after 27,000 years ago and had completely disappeared by 11,300 years ago.</a:t>
            </a:r>
          </a:p>
        </p:txBody>
      </p:sp>
    </p:spTree>
    <p:extLst>
      <p:ext uri="{BB962C8B-B14F-4D97-AF65-F5344CB8AC3E}">
        <p14:creationId xmlns:p14="http://schemas.microsoft.com/office/powerpoint/2010/main" val="3953710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a:extLst>
              <a:ext uri="{FF2B5EF4-FFF2-40B4-BE49-F238E27FC236}">
                <a16:creationId xmlns:a16="http://schemas.microsoft.com/office/drawing/2014/main" id="{877F2885-E2F9-F567-1236-FFCD91E9F6E9}"/>
              </a:ext>
            </a:extLst>
          </p:cNvPr>
          <p:cNvSpPr txBox="1">
            <a:spLocks noChangeArrowheads="1"/>
          </p:cNvSpPr>
          <p:nvPr/>
        </p:nvSpPr>
        <p:spPr bwMode="auto">
          <a:xfrm>
            <a:off x="0" y="7938"/>
            <a:ext cx="7458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Ice Sheet extent during the LGM </a:t>
            </a:r>
          </a:p>
        </p:txBody>
      </p:sp>
      <p:cxnSp>
        <p:nvCxnSpPr>
          <p:cNvPr id="11" name="Straight Connector 10">
            <a:extLst>
              <a:ext uri="{FF2B5EF4-FFF2-40B4-BE49-F238E27FC236}">
                <a16:creationId xmlns:a16="http://schemas.microsoft.com/office/drawing/2014/main" id="{C33AB3CE-10E3-F242-3817-64B0869D853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AutoShape 2">
            <a:extLst>
              <a:ext uri="{FF2B5EF4-FFF2-40B4-BE49-F238E27FC236}">
                <a16:creationId xmlns:a16="http://schemas.microsoft.com/office/drawing/2014/main" id="{5E1C829C-F5D1-7A8D-5FC5-D502B039811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EFA1C26F-6351-74D4-D88E-FA5FB74365A8}"/>
              </a:ext>
            </a:extLst>
          </p:cNvPr>
          <p:cNvPicPr>
            <a:picLocks noChangeAspect="1"/>
          </p:cNvPicPr>
          <p:nvPr/>
        </p:nvPicPr>
        <p:blipFill rotWithShape="1">
          <a:blip r:embed="rId2">
            <a:extLst>
              <a:ext uri="{28A0092B-C50C-407E-A947-70E740481C1C}">
                <a14:useLocalDpi xmlns:a14="http://schemas.microsoft.com/office/drawing/2010/main" val="0"/>
              </a:ext>
            </a:extLst>
          </a:blip>
          <a:srcRect l="6034" t="18320" r="18437" b="8232"/>
          <a:stretch/>
        </p:blipFill>
        <p:spPr>
          <a:xfrm>
            <a:off x="138176" y="728401"/>
            <a:ext cx="8739124" cy="5665655"/>
          </a:xfrm>
          <a:prstGeom prst="rect">
            <a:avLst/>
          </a:prstGeom>
        </p:spPr>
      </p:pic>
      <p:sp>
        <p:nvSpPr>
          <p:cNvPr id="12" name="TextBox 11">
            <a:extLst>
              <a:ext uri="{FF2B5EF4-FFF2-40B4-BE49-F238E27FC236}">
                <a16:creationId xmlns:a16="http://schemas.microsoft.com/office/drawing/2014/main" id="{53F7E7B4-FD6E-064F-F291-6DA30D1D8290}"/>
              </a:ext>
            </a:extLst>
          </p:cNvPr>
          <p:cNvSpPr txBox="1"/>
          <p:nvPr/>
        </p:nvSpPr>
        <p:spPr>
          <a:xfrm>
            <a:off x="4226474" y="6024724"/>
            <a:ext cx="4650826" cy="646331"/>
          </a:xfrm>
          <a:prstGeom prst="rect">
            <a:avLst/>
          </a:prstGeom>
          <a:noFill/>
        </p:spPr>
        <p:txBody>
          <a:bodyPr wrap="square">
            <a:spAutoFit/>
          </a:bodyPr>
          <a:lstStyle/>
          <a:p>
            <a:r>
              <a:rPr lang="en-GB" b="1" dirty="0"/>
              <a:t>UK Glacial and Periglacial Landscapes Map</a:t>
            </a:r>
          </a:p>
        </p:txBody>
      </p:sp>
      <p:sp>
        <p:nvSpPr>
          <p:cNvPr id="14" name="TextBox 13">
            <a:extLst>
              <a:ext uri="{FF2B5EF4-FFF2-40B4-BE49-F238E27FC236}">
                <a16:creationId xmlns:a16="http://schemas.microsoft.com/office/drawing/2014/main" id="{DC1324D7-3BCC-2D95-3585-F62A73294DFE}"/>
              </a:ext>
            </a:extLst>
          </p:cNvPr>
          <p:cNvSpPr txBox="1"/>
          <p:nvPr/>
        </p:nvSpPr>
        <p:spPr>
          <a:xfrm>
            <a:off x="4981903" y="6339386"/>
            <a:ext cx="4650826" cy="369332"/>
          </a:xfrm>
          <a:prstGeom prst="rect">
            <a:avLst/>
          </a:prstGeom>
          <a:noFill/>
        </p:spPr>
        <p:txBody>
          <a:bodyPr wrap="square">
            <a:spAutoFit/>
          </a:bodyPr>
          <a:lstStyle/>
          <a:p>
            <a:r>
              <a:rPr lang="en-GB" dirty="0">
                <a:hlinkClick r:id="rId3"/>
              </a:rPr>
              <a:t>Story Map - Snowdonia (arcgis.com)</a:t>
            </a:r>
            <a:endParaRPr lang="en-GB" dirty="0"/>
          </a:p>
        </p:txBody>
      </p:sp>
    </p:spTree>
    <p:extLst>
      <p:ext uri="{BB962C8B-B14F-4D97-AF65-F5344CB8AC3E}">
        <p14:creationId xmlns:p14="http://schemas.microsoft.com/office/powerpoint/2010/main" val="23989661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a:extLst>
              <a:ext uri="{FF2B5EF4-FFF2-40B4-BE49-F238E27FC236}">
                <a16:creationId xmlns:a16="http://schemas.microsoft.com/office/drawing/2014/main" id="{877F2885-E2F9-F567-1236-FFCD91E9F6E9}"/>
              </a:ext>
            </a:extLst>
          </p:cNvPr>
          <p:cNvSpPr txBox="1">
            <a:spLocks noChangeArrowheads="1"/>
          </p:cNvSpPr>
          <p:nvPr/>
        </p:nvSpPr>
        <p:spPr bwMode="auto">
          <a:xfrm>
            <a:off x="0" y="7938"/>
            <a:ext cx="7458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Ice Sheet extent during the LGM </a:t>
            </a:r>
          </a:p>
        </p:txBody>
      </p:sp>
      <p:cxnSp>
        <p:nvCxnSpPr>
          <p:cNvPr id="11" name="Straight Connector 10">
            <a:extLst>
              <a:ext uri="{FF2B5EF4-FFF2-40B4-BE49-F238E27FC236}">
                <a16:creationId xmlns:a16="http://schemas.microsoft.com/office/drawing/2014/main" id="{C33AB3CE-10E3-F242-3817-64B0869D853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AutoShape 2">
            <a:extLst>
              <a:ext uri="{FF2B5EF4-FFF2-40B4-BE49-F238E27FC236}">
                <a16:creationId xmlns:a16="http://schemas.microsoft.com/office/drawing/2014/main" id="{5E1C829C-F5D1-7A8D-5FC5-D502B039811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a:extLst>
              <a:ext uri="{FF2B5EF4-FFF2-40B4-BE49-F238E27FC236}">
                <a16:creationId xmlns:a16="http://schemas.microsoft.com/office/drawing/2014/main" id="{EFA1C26F-6351-74D4-D88E-FA5FB74365A8}"/>
              </a:ext>
            </a:extLst>
          </p:cNvPr>
          <p:cNvPicPr>
            <a:picLocks noChangeAspect="1"/>
          </p:cNvPicPr>
          <p:nvPr/>
        </p:nvPicPr>
        <p:blipFill rotWithShape="1">
          <a:blip r:embed="rId2">
            <a:extLst>
              <a:ext uri="{28A0092B-C50C-407E-A947-70E740481C1C}">
                <a14:useLocalDpi xmlns:a14="http://schemas.microsoft.com/office/drawing/2010/main" val="0"/>
              </a:ext>
            </a:extLst>
          </a:blip>
          <a:srcRect l="6034" t="18320" r="18437" b="8232"/>
          <a:stretch/>
        </p:blipFill>
        <p:spPr>
          <a:xfrm>
            <a:off x="138176" y="728401"/>
            <a:ext cx="8739124" cy="5665655"/>
          </a:xfrm>
          <a:prstGeom prst="rect">
            <a:avLst/>
          </a:prstGeom>
        </p:spPr>
      </p:pic>
      <p:sp>
        <p:nvSpPr>
          <p:cNvPr id="12" name="TextBox 11">
            <a:extLst>
              <a:ext uri="{FF2B5EF4-FFF2-40B4-BE49-F238E27FC236}">
                <a16:creationId xmlns:a16="http://schemas.microsoft.com/office/drawing/2014/main" id="{53F7E7B4-FD6E-064F-F291-6DA30D1D8290}"/>
              </a:ext>
            </a:extLst>
          </p:cNvPr>
          <p:cNvSpPr txBox="1"/>
          <p:nvPr/>
        </p:nvSpPr>
        <p:spPr>
          <a:xfrm>
            <a:off x="4226474" y="6024724"/>
            <a:ext cx="4650826" cy="646331"/>
          </a:xfrm>
          <a:prstGeom prst="rect">
            <a:avLst/>
          </a:prstGeom>
          <a:noFill/>
        </p:spPr>
        <p:txBody>
          <a:bodyPr wrap="square">
            <a:spAutoFit/>
          </a:bodyPr>
          <a:lstStyle/>
          <a:p>
            <a:r>
              <a:rPr lang="en-GB" b="1" dirty="0"/>
              <a:t>UK Glacial and Periglacial Landscapes Map</a:t>
            </a:r>
          </a:p>
        </p:txBody>
      </p:sp>
      <p:sp>
        <p:nvSpPr>
          <p:cNvPr id="14" name="TextBox 13">
            <a:extLst>
              <a:ext uri="{FF2B5EF4-FFF2-40B4-BE49-F238E27FC236}">
                <a16:creationId xmlns:a16="http://schemas.microsoft.com/office/drawing/2014/main" id="{DC1324D7-3BCC-2D95-3585-F62A73294DFE}"/>
              </a:ext>
            </a:extLst>
          </p:cNvPr>
          <p:cNvSpPr txBox="1"/>
          <p:nvPr/>
        </p:nvSpPr>
        <p:spPr>
          <a:xfrm>
            <a:off x="4981903" y="6339386"/>
            <a:ext cx="4650826" cy="369332"/>
          </a:xfrm>
          <a:prstGeom prst="rect">
            <a:avLst/>
          </a:prstGeom>
          <a:noFill/>
        </p:spPr>
        <p:txBody>
          <a:bodyPr wrap="square">
            <a:spAutoFit/>
          </a:bodyPr>
          <a:lstStyle/>
          <a:p>
            <a:r>
              <a:rPr lang="en-GB" dirty="0">
                <a:hlinkClick r:id="rId3"/>
              </a:rPr>
              <a:t>Story Map - Snowdonia (arcgis.com)</a:t>
            </a:r>
            <a:endParaRPr lang="en-GB" dirty="0"/>
          </a:p>
        </p:txBody>
      </p:sp>
      <p:sp>
        <p:nvSpPr>
          <p:cNvPr id="3" name="Rectangle 2">
            <a:extLst>
              <a:ext uri="{FF2B5EF4-FFF2-40B4-BE49-F238E27FC236}">
                <a16:creationId xmlns:a16="http://schemas.microsoft.com/office/drawing/2014/main" id="{BFB1A57B-62B5-7855-F2CF-317192175DCB}"/>
              </a:ext>
            </a:extLst>
          </p:cNvPr>
          <p:cNvSpPr/>
          <p:nvPr/>
        </p:nvSpPr>
        <p:spPr>
          <a:xfrm>
            <a:off x="2580290" y="1382110"/>
            <a:ext cx="1277007" cy="86710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Arrow: Right 3">
            <a:extLst>
              <a:ext uri="{FF2B5EF4-FFF2-40B4-BE49-F238E27FC236}">
                <a16:creationId xmlns:a16="http://schemas.microsoft.com/office/drawing/2014/main" id="{3E7B3475-2D98-938C-EB8B-23D7D04D403C}"/>
              </a:ext>
            </a:extLst>
          </p:cNvPr>
          <p:cNvSpPr/>
          <p:nvPr/>
        </p:nvSpPr>
        <p:spPr>
          <a:xfrm>
            <a:off x="4981903" y="1631731"/>
            <a:ext cx="1103587" cy="26801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409679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a:extLst>
              <a:ext uri="{FF2B5EF4-FFF2-40B4-BE49-F238E27FC236}">
                <a16:creationId xmlns:a16="http://schemas.microsoft.com/office/drawing/2014/main" id="{877F2885-E2F9-F567-1236-FFCD91E9F6E9}"/>
              </a:ext>
            </a:extLst>
          </p:cNvPr>
          <p:cNvSpPr txBox="1">
            <a:spLocks noChangeArrowheads="1"/>
          </p:cNvSpPr>
          <p:nvPr/>
        </p:nvSpPr>
        <p:spPr bwMode="auto">
          <a:xfrm>
            <a:off x="0" y="7938"/>
            <a:ext cx="7458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Ice Sheet extent during the LGM </a:t>
            </a:r>
          </a:p>
        </p:txBody>
      </p:sp>
      <p:cxnSp>
        <p:nvCxnSpPr>
          <p:cNvPr id="11" name="Straight Connector 10">
            <a:extLst>
              <a:ext uri="{FF2B5EF4-FFF2-40B4-BE49-F238E27FC236}">
                <a16:creationId xmlns:a16="http://schemas.microsoft.com/office/drawing/2014/main" id="{C33AB3CE-10E3-F242-3817-64B0869D853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AutoShape 2">
            <a:extLst>
              <a:ext uri="{FF2B5EF4-FFF2-40B4-BE49-F238E27FC236}">
                <a16:creationId xmlns:a16="http://schemas.microsoft.com/office/drawing/2014/main" id="{5E1C829C-F5D1-7A8D-5FC5-D502B039811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A map of the earth&#10;&#10;Description automatically generated">
            <a:extLst>
              <a:ext uri="{FF2B5EF4-FFF2-40B4-BE49-F238E27FC236}">
                <a16:creationId xmlns:a16="http://schemas.microsoft.com/office/drawing/2014/main" id="{963C3E33-328C-0096-23CE-FE9120628B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9572" y="646043"/>
            <a:ext cx="5164428" cy="6211957"/>
          </a:xfrm>
          <a:prstGeom prst="rect">
            <a:avLst/>
          </a:prstGeom>
        </p:spPr>
      </p:pic>
      <p:sp>
        <p:nvSpPr>
          <p:cNvPr id="8" name="TextBox 7">
            <a:extLst>
              <a:ext uri="{FF2B5EF4-FFF2-40B4-BE49-F238E27FC236}">
                <a16:creationId xmlns:a16="http://schemas.microsoft.com/office/drawing/2014/main" id="{FFCD953A-7FB7-F955-46E9-16C79108407C}"/>
              </a:ext>
            </a:extLst>
          </p:cNvPr>
          <p:cNvSpPr txBox="1"/>
          <p:nvPr/>
        </p:nvSpPr>
        <p:spPr>
          <a:xfrm>
            <a:off x="198438" y="5520571"/>
            <a:ext cx="3729619" cy="1200329"/>
          </a:xfrm>
          <a:prstGeom prst="rect">
            <a:avLst/>
          </a:prstGeom>
          <a:noFill/>
        </p:spPr>
        <p:txBody>
          <a:bodyPr wrap="square">
            <a:spAutoFit/>
          </a:bodyPr>
          <a:lstStyle/>
          <a:p>
            <a:r>
              <a:rPr lang="en-GB" dirty="0"/>
              <a:t>Palaeogeography during the Devensian glaciation (After Woodcock and Strachan 2000) from </a:t>
            </a:r>
            <a:r>
              <a:rPr lang="en-GB" b="1" dirty="0"/>
              <a:t>Fleming (2002)</a:t>
            </a:r>
          </a:p>
        </p:txBody>
      </p:sp>
    </p:spTree>
    <p:extLst>
      <p:ext uri="{BB962C8B-B14F-4D97-AF65-F5344CB8AC3E}">
        <p14:creationId xmlns:p14="http://schemas.microsoft.com/office/powerpoint/2010/main" val="7244429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a:extLst>
              <a:ext uri="{FF2B5EF4-FFF2-40B4-BE49-F238E27FC236}">
                <a16:creationId xmlns:a16="http://schemas.microsoft.com/office/drawing/2014/main" id="{877F2885-E2F9-F567-1236-FFCD91E9F6E9}"/>
              </a:ext>
            </a:extLst>
          </p:cNvPr>
          <p:cNvSpPr txBox="1">
            <a:spLocks noChangeArrowheads="1"/>
          </p:cNvSpPr>
          <p:nvPr/>
        </p:nvSpPr>
        <p:spPr bwMode="auto">
          <a:xfrm>
            <a:off x="0" y="7938"/>
            <a:ext cx="745807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Ice Sheet extent during the LGM </a:t>
            </a:r>
          </a:p>
        </p:txBody>
      </p:sp>
      <p:cxnSp>
        <p:nvCxnSpPr>
          <p:cNvPr id="11" name="Straight Connector 10">
            <a:extLst>
              <a:ext uri="{FF2B5EF4-FFF2-40B4-BE49-F238E27FC236}">
                <a16:creationId xmlns:a16="http://schemas.microsoft.com/office/drawing/2014/main" id="{C33AB3CE-10E3-F242-3817-64B0869D853E}"/>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 name="AutoShape 2">
            <a:extLst>
              <a:ext uri="{FF2B5EF4-FFF2-40B4-BE49-F238E27FC236}">
                <a16:creationId xmlns:a16="http://schemas.microsoft.com/office/drawing/2014/main" id="{5E1C829C-F5D1-7A8D-5FC5-D502B039811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A map of the earth&#10;&#10;Description automatically generated">
            <a:extLst>
              <a:ext uri="{FF2B5EF4-FFF2-40B4-BE49-F238E27FC236}">
                <a16:creationId xmlns:a16="http://schemas.microsoft.com/office/drawing/2014/main" id="{963C3E33-328C-0096-23CE-FE9120628B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9572" y="646043"/>
            <a:ext cx="5164428" cy="6211957"/>
          </a:xfrm>
          <a:prstGeom prst="rect">
            <a:avLst/>
          </a:prstGeom>
        </p:spPr>
      </p:pic>
      <p:sp>
        <p:nvSpPr>
          <p:cNvPr id="8" name="TextBox 7">
            <a:extLst>
              <a:ext uri="{FF2B5EF4-FFF2-40B4-BE49-F238E27FC236}">
                <a16:creationId xmlns:a16="http://schemas.microsoft.com/office/drawing/2014/main" id="{FFCD953A-7FB7-F955-46E9-16C79108407C}"/>
              </a:ext>
            </a:extLst>
          </p:cNvPr>
          <p:cNvSpPr txBox="1"/>
          <p:nvPr/>
        </p:nvSpPr>
        <p:spPr>
          <a:xfrm>
            <a:off x="198438" y="5520571"/>
            <a:ext cx="3729619" cy="1200329"/>
          </a:xfrm>
          <a:prstGeom prst="rect">
            <a:avLst/>
          </a:prstGeom>
          <a:noFill/>
        </p:spPr>
        <p:txBody>
          <a:bodyPr wrap="square">
            <a:spAutoFit/>
          </a:bodyPr>
          <a:lstStyle/>
          <a:p>
            <a:r>
              <a:rPr lang="en-GB" dirty="0"/>
              <a:t>Palaeogeography during the Devensian glaciation (After Woodcock and Strachan 2000) from </a:t>
            </a:r>
            <a:r>
              <a:rPr lang="en-GB" b="1" dirty="0"/>
              <a:t>Fleming (2002)</a:t>
            </a:r>
          </a:p>
        </p:txBody>
      </p:sp>
      <p:sp>
        <p:nvSpPr>
          <p:cNvPr id="3" name="TextBox 2">
            <a:extLst>
              <a:ext uri="{FF2B5EF4-FFF2-40B4-BE49-F238E27FC236}">
                <a16:creationId xmlns:a16="http://schemas.microsoft.com/office/drawing/2014/main" id="{5DBFBEFC-1712-75FD-80EC-4D9E4D444DAB}"/>
              </a:ext>
            </a:extLst>
          </p:cNvPr>
          <p:cNvSpPr txBox="1"/>
          <p:nvPr/>
        </p:nvSpPr>
        <p:spPr>
          <a:xfrm>
            <a:off x="198438" y="920666"/>
            <a:ext cx="3729619" cy="1477328"/>
          </a:xfrm>
          <a:prstGeom prst="rect">
            <a:avLst/>
          </a:prstGeom>
          <a:noFill/>
        </p:spPr>
        <p:txBody>
          <a:bodyPr wrap="square">
            <a:spAutoFit/>
          </a:bodyPr>
          <a:lstStyle/>
          <a:p>
            <a:r>
              <a:rPr lang="en-GB" b="1" dirty="0" err="1"/>
              <a:t>Periglaciated</a:t>
            </a:r>
            <a:r>
              <a:rPr lang="en-GB" b="1" dirty="0"/>
              <a:t> </a:t>
            </a:r>
            <a:r>
              <a:rPr lang="en-GB" dirty="0"/>
              <a:t>= landscapes that undergo seasonal freezing and thawing, typically on the fringes of past and present glaciated regions.</a:t>
            </a:r>
          </a:p>
        </p:txBody>
      </p:sp>
    </p:spTree>
    <p:extLst>
      <p:ext uri="{BB962C8B-B14F-4D97-AF65-F5344CB8AC3E}">
        <p14:creationId xmlns:p14="http://schemas.microsoft.com/office/powerpoint/2010/main" val="41483170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Image result for chattermarks glacier">
            <a:extLst>
              <a:ext uri="{FF2B5EF4-FFF2-40B4-BE49-F238E27FC236}">
                <a16:creationId xmlns:a16="http://schemas.microsoft.com/office/drawing/2014/main" id="{9E07179F-9AAC-4521-7FA1-7A78FC2F72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469"/>
            <a:ext cx="9144000" cy="68872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Devensian Ice Sheet (LGM)</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CFEE2F5-4106-9690-8AB6-35517B588434}"/>
              </a:ext>
            </a:extLst>
          </p:cNvPr>
          <p:cNvSpPr txBox="1"/>
          <p:nvPr/>
        </p:nvSpPr>
        <p:spPr>
          <a:xfrm>
            <a:off x="76616" y="642094"/>
            <a:ext cx="8925716" cy="923330"/>
          </a:xfrm>
          <a:prstGeom prst="rect">
            <a:avLst/>
          </a:prstGeom>
          <a:noFill/>
        </p:spPr>
        <p:txBody>
          <a:bodyPr wrap="square">
            <a:spAutoFit/>
          </a:bodyPr>
          <a:lstStyle/>
          <a:p>
            <a:pPr marL="285750" indent="-285750">
              <a:buFont typeface="Arial" panose="020B0604020202020204" pitchFamily="34" charset="0"/>
              <a:buChar char="•"/>
            </a:pPr>
            <a:r>
              <a:rPr lang="en-GB" dirty="0">
                <a:highlight>
                  <a:srgbClr val="C0C0C0"/>
                </a:highlight>
              </a:rPr>
              <a:t>The Devensian ice sheet is the best-understood of the past British-Irish Ice Sheets. Because it is the most recent, evidence for the Devensian ice sheet is well preserved.</a:t>
            </a:r>
            <a:endParaRPr lang="en-AU" dirty="0">
              <a:highlight>
                <a:srgbClr val="C0C0C0"/>
              </a:highlight>
            </a:endParaRPr>
          </a:p>
        </p:txBody>
      </p:sp>
      <p:grpSp>
        <p:nvGrpSpPr>
          <p:cNvPr id="13" name="Group 12"/>
          <p:cNvGrpSpPr/>
          <p:nvPr/>
        </p:nvGrpSpPr>
        <p:grpSpPr>
          <a:xfrm>
            <a:off x="388156" y="1720701"/>
            <a:ext cx="3340881" cy="1477328"/>
            <a:chOff x="388156" y="1720701"/>
            <a:chExt cx="3340881" cy="1477328"/>
          </a:xfrm>
        </p:grpSpPr>
        <p:sp>
          <p:nvSpPr>
            <p:cNvPr id="17" name="TextBox 16">
              <a:extLst>
                <a:ext uri="{FF2B5EF4-FFF2-40B4-BE49-F238E27FC236}">
                  <a16:creationId xmlns:a16="http://schemas.microsoft.com/office/drawing/2014/main" id="{DF71C451-52B8-9397-4625-A50AE3646C03}"/>
                </a:ext>
              </a:extLst>
            </p:cNvPr>
            <p:cNvSpPr txBox="1"/>
            <p:nvPr/>
          </p:nvSpPr>
          <p:spPr>
            <a:xfrm>
              <a:off x="460748" y="1720701"/>
              <a:ext cx="3089898" cy="1477328"/>
            </a:xfrm>
            <a:prstGeom prst="rect">
              <a:avLst/>
            </a:prstGeom>
            <a:solidFill>
              <a:schemeClr val="bg1"/>
            </a:solidFill>
          </p:spPr>
          <p:txBody>
            <a:bodyPr wrap="square">
              <a:spAutoFit/>
            </a:bodyPr>
            <a:lstStyle/>
            <a:p>
              <a:pPr algn="ctr"/>
              <a:r>
                <a:rPr lang="en-GB" dirty="0"/>
                <a:t>There is a strong imprint of this ice sheet in the glacial geology of Britain. Many glacial landforms record the story of movement of ice. </a:t>
              </a:r>
              <a:endParaRPr lang="en-AU" dirty="0"/>
            </a:p>
          </p:txBody>
        </p:sp>
        <p:cxnSp>
          <p:nvCxnSpPr>
            <p:cNvPr id="7" name="Straight Connector 6"/>
            <p:cNvCxnSpPr/>
            <p:nvPr/>
          </p:nvCxnSpPr>
          <p:spPr>
            <a:xfrm>
              <a:off x="3372255" y="2459365"/>
              <a:ext cx="356782" cy="338171"/>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a:off x="388156" y="2092434"/>
              <a:ext cx="423514" cy="523220"/>
            </a:xfrm>
            <a:prstGeom prst="rect">
              <a:avLst/>
            </a:prstGeom>
          </p:spPr>
          <p:txBody>
            <a:bodyPr wrap="none">
              <a:spAutoFit/>
            </a:bodyPr>
            <a:lstStyle/>
            <a:p>
              <a:r>
                <a:rPr lang="en-AU" sz="2800" dirty="0">
                  <a:latin typeface="Arial Black" panose="020B0A04020102020204" pitchFamily="34" charset="0"/>
                </a:rPr>
                <a:t>1</a:t>
              </a:r>
              <a:endParaRPr lang="de-DE" sz="2800" dirty="0">
                <a:latin typeface="Arial Black" panose="020B0A04020102020204" pitchFamily="34" charset="0"/>
              </a:endParaRPr>
            </a:p>
          </p:txBody>
        </p:sp>
      </p:grpSp>
      <p:sp>
        <p:nvSpPr>
          <p:cNvPr id="8" name="TextBox 7">
            <a:extLst>
              <a:ext uri="{FF2B5EF4-FFF2-40B4-BE49-F238E27FC236}">
                <a16:creationId xmlns:a16="http://schemas.microsoft.com/office/drawing/2014/main" id="{1BAA14F0-1CA3-D182-3ED5-5EDE3F940746}"/>
              </a:ext>
            </a:extLst>
          </p:cNvPr>
          <p:cNvSpPr txBox="1"/>
          <p:nvPr/>
        </p:nvSpPr>
        <p:spPr>
          <a:xfrm>
            <a:off x="4578222" y="1878422"/>
            <a:ext cx="3767862" cy="923330"/>
          </a:xfrm>
          <a:prstGeom prst="rect">
            <a:avLst/>
          </a:prstGeom>
          <a:solidFill>
            <a:schemeClr val="bg1"/>
          </a:solidFill>
        </p:spPr>
        <p:txBody>
          <a:bodyPr wrap="square">
            <a:spAutoFit/>
          </a:bodyPr>
          <a:lstStyle/>
          <a:p>
            <a:r>
              <a:rPr lang="en-GB" dirty="0"/>
              <a:t>In the mountains, erosional landforms, such as cirques and </a:t>
            </a:r>
            <a:r>
              <a:rPr lang="en-GB" dirty="0" err="1"/>
              <a:t>roches</a:t>
            </a:r>
            <a:r>
              <a:rPr lang="en-GB" dirty="0"/>
              <a:t> </a:t>
            </a:r>
            <a:r>
              <a:rPr lang="en-GB" dirty="0" err="1"/>
              <a:t>moutonées</a:t>
            </a:r>
            <a:r>
              <a:rPr lang="en-GB" dirty="0"/>
              <a:t>, are common. </a:t>
            </a:r>
            <a:endParaRPr lang="en-AU" dirty="0"/>
          </a:p>
        </p:txBody>
      </p:sp>
      <p:grpSp>
        <p:nvGrpSpPr>
          <p:cNvPr id="10" name="Group 9"/>
          <p:cNvGrpSpPr/>
          <p:nvPr/>
        </p:nvGrpSpPr>
        <p:grpSpPr>
          <a:xfrm>
            <a:off x="4467652" y="5295819"/>
            <a:ext cx="4236676" cy="1238003"/>
            <a:chOff x="4566201" y="5815949"/>
            <a:chExt cx="4236676" cy="1238003"/>
          </a:xfrm>
        </p:grpSpPr>
        <p:sp>
          <p:nvSpPr>
            <p:cNvPr id="21" name="TextBox 20">
              <a:extLst>
                <a:ext uri="{FF2B5EF4-FFF2-40B4-BE49-F238E27FC236}">
                  <a16:creationId xmlns:a16="http://schemas.microsoft.com/office/drawing/2014/main" id="{6EBC8C6A-16AB-2915-DAC4-77941AC0FE4E}"/>
                </a:ext>
              </a:extLst>
            </p:cNvPr>
            <p:cNvSpPr txBox="1"/>
            <p:nvPr/>
          </p:nvSpPr>
          <p:spPr>
            <a:xfrm>
              <a:off x="4566201" y="5815949"/>
              <a:ext cx="4236676" cy="1200329"/>
            </a:xfrm>
            <a:prstGeom prst="rect">
              <a:avLst/>
            </a:prstGeom>
            <a:solidFill>
              <a:schemeClr val="bg1"/>
            </a:solidFill>
          </p:spPr>
          <p:txBody>
            <a:bodyPr wrap="square">
              <a:spAutoFit/>
            </a:bodyPr>
            <a:lstStyle/>
            <a:p>
              <a:r>
                <a:rPr lang="en-GB" dirty="0"/>
                <a:t>In the lowlands, the ice sheet has left behind sediment deposits, such as tills, and depositional landforms, such as drumlins and moraines</a:t>
              </a:r>
              <a:endParaRPr lang="en-AU" dirty="0"/>
            </a:p>
          </p:txBody>
        </p:sp>
        <p:sp>
          <p:nvSpPr>
            <p:cNvPr id="25" name="Rectangle 24"/>
            <p:cNvSpPr/>
            <p:nvPr/>
          </p:nvSpPr>
          <p:spPr>
            <a:xfrm>
              <a:off x="8379363" y="6530732"/>
              <a:ext cx="423514" cy="523220"/>
            </a:xfrm>
            <a:prstGeom prst="rect">
              <a:avLst/>
            </a:prstGeom>
          </p:spPr>
          <p:txBody>
            <a:bodyPr wrap="none">
              <a:spAutoFit/>
            </a:bodyPr>
            <a:lstStyle/>
            <a:p>
              <a:r>
                <a:rPr lang="en-AU" sz="2800" dirty="0">
                  <a:latin typeface="Arial Black" panose="020B0A04020102020204" pitchFamily="34" charset="0"/>
                </a:rPr>
                <a:t>3</a:t>
              </a:r>
              <a:endParaRPr lang="de-DE" sz="2800" dirty="0">
                <a:latin typeface="Arial Black" panose="020B0A04020102020204" pitchFamily="34" charset="0"/>
              </a:endParaRPr>
            </a:p>
          </p:txBody>
        </p:sp>
      </p:grpSp>
      <p:sp>
        <p:nvSpPr>
          <p:cNvPr id="18" name="Rectangle 17">
            <a:extLst>
              <a:ext uri="{FF2B5EF4-FFF2-40B4-BE49-F238E27FC236}">
                <a16:creationId xmlns:a16="http://schemas.microsoft.com/office/drawing/2014/main" id="{046E12C9-8632-B9FB-2992-E2DC00ABE030}"/>
              </a:ext>
            </a:extLst>
          </p:cNvPr>
          <p:cNvSpPr/>
          <p:nvPr/>
        </p:nvSpPr>
        <p:spPr>
          <a:xfrm>
            <a:off x="7922570" y="1845743"/>
            <a:ext cx="423514" cy="523220"/>
          </a:xfrm>
          <a:prstGeom prst="rect">
            <a:avLst/>
          </a:prstGeom>
        </p:spPr>
        <p:txBody>
          <a:bodyPr wrap="none">
            <a:spAutoFit/>
          </a:bodyPr>
          <a:lstStyle/>
          <a:p>
            <a:r>
              <a:rPr lang="en-AU" sz="2800" dirty="0">
                <a:latin typeface="Arial Black" panose="020B0A04020102020204" pitchFamily="34" charset="0"/>
              </a:rPr>
              <a:t>2</a:t>
            </a:r>
            <a:endParaRPr lang="de-DE" sz="2800" dirty="0">
              <a:latin typeface="Arial Black" panose="020B0A04020102020204" pitchFamily="34" charset="0"/>
            </a:endParaRPr>
          </a:p>
        </p:txBody>
      </p:sp>
      <p:pic>
        <p:nvPicPr>
          <p:cNvPr id="2050" name="Picture 2" descr="Drumlins in Ribblesdale">
            <a:extLst>
              <a:ext uri="{FF2B5EF4-FFF2-40B4-BE49-F238E27FC236}">
                <a16:creationId xmlns:a16="http://schemas.microsoft.com/office/drawing/2014/main" id="{4661A379-32EB-644F-711F-B45792D220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438" y="3807592"/>
            <a:ext cx="4089345" cy="2726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768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Image result for chattermarks glacier">
            <a:extLst>
              <a:ext uri="{FF2B5EF4-FFF2-40B4-BE49-F238E27FC236}">
                <a16:creationId xmlns:a16="http://schemas.microsoft.com/office/drawing/2014/main" id="{9E07179F-9AAC-4521-7FA1-7A78FC2F72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469"/>
            <a:ext cx="9144000" cy="68872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Devensian Ice Sheet (LGM)</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CFEE2F5-4106-9690-8AB6-35517B588434}"/>
              </a:ext>
            </a:extLst>
          </p:cNvPr>
          <p:cNvSpPr txBox="1"/>
          <p:nvPr/>
        </p:nvSpPr>
        <p:spPr>
          <a:xfrm>
            <a:off x="76616" y="642094"/>
            <a:ext cx="8925716" cy="923330"/>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002060"/>
                </a:solidFill>
                <a:highlight>
                  <a:srgbClr val="C0C0C0"/>
                </a:highlight>
              </a:rPr>
              <a:t>The Devensian ice sheet is the best-understood of the past British-Irish Ice Sheets. Because it is the most recent, evidence for the Devensian ice sheet is well preserved</a:t>
            </a:r>
            <a:r>
              <a:rPr lang="en-GB" dirty="0">
                <a:solidFill>
                  <a:schemeClr val="bg1"/>
                </a:solidFill>
                <a:highlight>
                  <a:srgbClr val="C0C0C0"/>
                </a:highlight>
              </a:rPr>
              <a:t>.</a:t>
            </a:r>
            <a:endParaRPr lang="en-AU" dirty="0">
              <a:solidFill>
                <a:schemeClr val="bg1"/>
              </a:solidFill>
              <a:highlight>
                <a:srgbClr val="C0C0C0"/>
              </a:highlight>
            </a:endParaRPr>
          </a:p>
        </p:txBody>
      </p:sp>
      <p:grpSp>
        <p:nvGrpSpPr>
          <p:cNvPr id="13" name="Group 12"/>
          <p:cNvGrpSpPr/>
          <p:nvPr/>
        </p:nvGrpSpPr>
        <p:grpSpPr>
          <a:xfrm>
            <a:off x="388156" y="1720701"/>
            <a:ext cx="3481945" cy="1477328"/>
            <a:chOff x="388156" y="1720701"/>
            <a:chExt cx="3481945" cy="1477328"/>
          </a:xfrm>
        </p:grpSpPr>
        <p:sp>
          <p:nvSpPr>
            <p:cNvPr id="17" name="TextBox 16">
              <a:extLst>
                <a:ext uri="{FF2B5EF4-FFF2-40B4-BE49-F238E27FC236}">
                  <a16:creationId xmlns:a16="http://schemas.microsoft.com/office/drawing/2014/main" id="{DF71C451-52B8-9397-4625-A50AE3646C03}"/>
                </a:ext>
              </a:extLst>
            </p:cNvPr>
            <p:cNvSpPr txBox="1"/>
            <p:nvPr/>
          </p:nvSpPr>
          <p:spPr>
            <a:xfrm>
              <a:off x="460748" y="1720701"/>
              <a:ext cx="3089898" cy="1477328"/>
            </a:xfrm>
            <a:prstGeom prst="rect">
              <a:avLst/>
            </a:prstGeom>
            <a:solidFill>
              <a:schemeClr val="bg1"/>
            </a:solidFill>
          </p:spPr>
          <p:txBody>
            <a:bodyPr wrap="square">
              <a:spAutoFit/>
            </a:bodyPr>
            <a:lstStyle/>
            <a:p>
              <a:pPr algn="ctr"/>
              <a:r>
                <a:rPr lang="en-GB" dirty="0"/>
                <a:t>There is a strong imprint of this ice sheet in the glacial geology of Britain. Many glacial landforms record the story of movement of ice. </a:t>
              </a:r>
              <a:endParaRPr lang="en-AU" dirty="0"/>
            </a:p>
          </p:txBody>
        </p:sp>
        <p:cxnSp>
          <p:nvCxnSpPr>
            <p:cNvPr id="7" name="Straight Connector 6"/>
            <p:cNvCxnSpPr>
              <a:cxnSpLocks/>
            </p:cNvCxnSpPr>
            <p:nvPr/>
          </p:nvCxnSpPr>
          <p:spPr>
            <a:xfrm>
              <a:off x="3372255" y="2459365"/>
              <a:ext cx="497846" cy="4577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a:off x="388156" y="2092434"/>
              <a:ext cx="423514" cy="523220"/>
            </a:xfrm>
            <a:prstGeom prst="rect">
              <a:avLst/>
            </a:prstGeom>
          </p:spPr>
          <p:txBody>
            <a:bodyPr wrap="none">
              <a:spAutoFit/>
            </a:bodyPr>
            <a:lstStyle/>
            <a:p>
              <a:r>
                <a:rPr lang="en-AU" sz="2800" dirty="0">
                  <a:latin typeface="Arial Black" panose="020B0A04020102020204" pitchFamily="34" charset="0"/>
                </a:rPr>
                <a:t>1</a:t>
              </a:r>
              <a:endParaRPr lang="de-DE" sz="2800" dirty="0">
                <a:latin typeface="Arial Black" panose="020B0A04020102020204" pitchFamily="34" charset="0"/>
              </a:endParaRPr>
            </a:p>
          </p:txBody>
        </p:sp>
      </p:grpSp>
      <p:pic>
        <p:nvPicPr>
          <p:cNvPr id="4" name="Picture 2" descr="Glacial Erosional Landforms-glaciated topography">
            <a:extLst>
              <a:ext uri="{FF2B5EF4-FFF2-40B4-BE49-F238E27FC236}">
                <a16:creationId xmlns:a16="http://schemas.microsoft.com/office/drawing/2014/main" id="{7A9DB05F-F468-B781-98E1-8F23CC9966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5507" y="1720701"/>
            <a:ext cx="4905241" cy="304942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60FFEED-2068-83A8-F108-CF05BC6D9837}"/>
              </a:ext>
            </a:extLst>
          </p:cNvPr>
          <p:cNvSpPr/>
          <p:nvPr/>
        </p:nvSpPr>
        <p:spPr>
          <a:xfrm>
            <a:off x="3798693" y="1707124"/>
            <a:ext cx="2024272" cy="523220"/>
          </a:xfrm>
          <a:prstGeom prst="rect">
            <a:avLst/>
          </a:prstGeom>
        </p:spPr>
        <p:txBody>
          <a:bodyPr wrap="none">
            <a:spAutoFit/>
          </a:bodyPr>
          <a:lstStyle/>
          <a:p>
            <a:r>
              <a:rPr lang="en-AU" sz="2800" dirty="0">
                <a:latin typeface="Arial Black" panose="020B0A04020102020204" pitchFamily="34" charset="0"/>
              </a:rPr>
              <a:t>Erosional</a:t>
            </a:r>
            <a:endParaRPr lang="de-DE" sz="2800" dirty="0">
              <a:latin typeface="Arial Black" panose="020B0A04020102020204" pitchFamily="34" charset="0"/>
            </a:endParaRPr>
          </a:p>
        </p:txBody>
      </p:sp>
    </p:spTree>
    <p:extLst>
      <p:ext uri="{BB962C8B-B14F-4D97-AF65-F5344CB8AC3E}">
        <p14:creationId xmlns:p14="http://schemas.microsoft.com/office/powerpoint/2010/main" val="3377450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2" descr="Image result for chattermarks glacier">
            <a:extLst>
              <a:ext uri="{FF2B5EF4-FFF2-40B4-BE49-F238E27FC236}">
                <a16:creationId xmlns:a16="http://schemas.microsoft.com/office/drawing/2014/main" id="{9E07179F-9AAC-4521-7FA1-7A78FC2F72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4469"/>
            <a:ext cx="9144000" cy="688721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Devensian Ice Sheet (LGM)</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CFEE2F5-4106-9690-8AB6-35517B588434}"/>
              </a:ext>
            </a:extLst>
          </p:cNvPr>
          <p:cNvSpPr txBox="1"/>
          <p:nvPr/>
        </p:nvSpPr>
        <p:spPr>
          <a:xfrm>
            <a:off x="76616" y="642094"/>
            <a:ext cx="8925716" cy="923330"/>
          </a:xfrm>
          <a:prstGeom prst="rect">
            <a:avLst/>
          </a:prstGeom>
          <a:noFill/>
        </p:spPr>
        <p:txBody>
          <a:bodyPr wrap="square">
            <a:spAutoFit/>
          </a:bodyPr>
          <a:lstStyle/>
          <a:p>
            <a:pPr marL="285750" indent="-285750">
              <a:buFont typeface="Arial" panose="020B0604020202020204" pitchFamily="34" charset="0"/>
              <a:buChar char="•"/>
            </a:pPr>
            <a:r>
              <a:rPr lang="en-GB" dirty="0">
                <a:solidFill>
                  <a:srgbClr val="002060"/>
                </a:solidFill>
                <a:highlight>
                  <a:srgbClr val="C0C0C0"/>
                </a:highlight>
              </a:rPr>
              <a:t>The Devensian ice sheet is the best-understood of the past British-Irish Ice Sheets. Because it is the most recent, evidence for the Devensian ice sheet is well preserved</a:t>
            </a:r>
            <a:r>
              <a:rPr lang="en-GB" dirty="0">
                <a:solidFill>
                  <a:schemeClr val="bg1"/>
                </a:solidFill>
                <a:highlight>
                  <a:srgbClr val="C0C0C0"/>
                </a:highlight>
              </a:rPr>
              <a:t>.</a:t>
            </a:r>
            <a:endParaRPr lang="en-AU" dirty="0">
              <a:solidFill>
                <a:schemeClr val="bg1"/>
              </a:solidFill>
              <a:highlight>
                <a:srgbClr val="C0C0C0"/>
              </a:highlight>
            </a:endParaRPr>
          </a:p>
        </p:txBody>
      </p:sp>
      <p:grpSp>
        <p:nvGrpSpPr>
          <p:cNvPr id="13" name="Group 12"/>
          <p:cNvGrpSpPr/>
          <p:nvPr/>
        </p:nvGrpSpPr>
        <p:grpSpPr>
          <a:xfrm>
            <a:off x="388156" y="1720701"/>
            <a:ext cx="3481945" cy="1477328"/>
            <a:chOff x="388156" y="1720701"/>
            <a:chExt cx="3481945" cy="1477328"/>
          </a:xfrm>
        </p:grpSpPr>
        <p:sp>
          <p:nvSpPr>
            <p:cNvPr id="17" name="TextBox 16">
              <a:extLst>
                <a:ext uri="{FF2B5EF4-FFF2-40B4-BE49-F238E27FC236}">
                  <a16:creationId xmlns:a16="http://schemas.microsoft.com/office/drawing/2014/main" id="{DF71C451-52B8-9397-4625-A50AE3646C03}"/>
                </a:ext>
              </a:extLst>
            </p:cNvPr>
            <p:cNvSpPr txBox="1"/>
            <p:nvPr/>
          </p:nvSpPr>
          <p:spPr>
            <a:xfrm>
              <a:off x="460748" y="1720701"/>
              <a:ext cx="3089898" cy="1477328"/>
            </a:xfrm>
            <a:prstGeom prst="rect">
              <a:avLst/>
            </a:prstGeom>
            <a:solidFill>
              <a:schemeClr val="bg1"/>
            </a:solidFill>
          </p:spPr>
          <p:txBody>
            <a:bodyPr wrap="square">
              <a:spAutoFit/>
            </a:bodyPr>
            <a:lstStyle/>
            <a:p>
              <a:pPr algn="ctr"/>
              <a:r>
                <a:rPr lang="en-GB" dirty="0"/>
                <a:t>There is a strong imprint of this ice sheet in the glacial geology of Britain. Many glacial landforms record the story of movement of ice. </a:t>
              </a:r>
              <a:endParaRPr lang="en-AU" dirty="0"/>
            </a:p>
          </p:txBody>
        </p:sp>
        <p:cxnSp>
          <p:nvCxnSpPr>
            <p:cNvPr id="7" name="Straight Connector 6"/>
            <p:cNvCxnSpPr>
              <a:cxnSpLocks/>
            </p:cNvCxnSpPr>
            <p:nvPr/>
          </p:nvCxnSpPr>
          <p:spPr>
            <a:xfrm>
              <a:off x="3372255" y="2459365"/>
              <a:ext cx="497846" cy="4577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2" name="Rectangle 21"/>
            <p:cNvSpPr/>
            <p:nvPr/>
          </p:nvSpPr>
          <p:spPr>
            <a:xfrm>
              <a:off x="388156" y="2092434"/>
              <a:ext cx="423514" cy="523220"/>
            </a:xfrm>
            <a:prstGeom prst="rect">
              <a:avLst/>
            </a:prstGeom>
          </p:spPr>
          <p:txBody>
            <a:bodyPr wrap="none">
              <a:spAutoFit/>
            </a:bodyPr>
            <a:lstStyle/>
            <a:p>
              <a:r>
                <a:rPr lang="en-AU" sz="2800" dirty="0">
                  <a:latin typeface="Arial Black" panose="020B0A04020102020204" pitchFamily="34" charset="0"/>
                </a:rPr>
                <a:t>1</a:t>
              </a:r>
              <a:endParaRPr lang="de-DE" sz="2800" dirty="0">
                <a:latin typeface="Arial Black" panose="020B0A04020102020204" pitchFamily="34" charset="0"/>
              </a:endParaRPr>
            </a:p>
          </p:txBody>
        </p:sp>
      </p:grpSp>
      <p:pic>
        <p:nvPicPr>
          <p:cNvPr id="4" name="Picture 2" descr="Glacial Erosional Landforms-glaciated topography">
            <a:extLst>
              <a:ext uri="{FF2B5EF4-FFF2-40B4-BE49-F238E27FC236}">
                <a16:creationId xmlns:a16="http://schemas.microsoft.com/office/drawing/2014/main" id="{7A9DB05F-F468-B781-98E1-8F23CC9966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5507" y="1720701"/>
            <a:ext cx="4905241" cy="3049425"/>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60FFEED-2068-83A8-F108-CF05BC6D9837}"/>
              </a:ext>
            </a:extLst>
          </p:cNvPr>
          <p:cNvSpPr/>
          <p:nvPr/>
        </p:nvSpPr>
        <p:spPr>
          <a:xfrm>
            <a:off x="3798693" y="1707124"/>
            <a:ext cx="2024272" cy="523220"/>
          </a:xfrm>
          <a:prstGeom prst="rect">
            <a:avLst/>
          </a:prstGeom>
        </p:spPr>
        <p:txBody>
          <a:bodyPr wrap="none">
            <a:spAutoFit/>
          </a:bodyPr>
          <a:lstStyle/>
          <a:p>
            <a:r>
              <a:rPr lang="en-AU" sz="2800" dirty="0">
                <a:latin typeface="Arial Black" panose="020B0A04020102020204" pitchFamily="34" charset="0"/>
              </a:rPr>
              <a:t>Erosional</a:t>
            </a:r>
            <a:endParaRPr lang="de-DE" sz="2800" dirty="0">
              <a:latin typeface="Arial Black" panose="020B0A04020102020204" pitchFamily="34" charset="0"/>
            </a:endParaRPr>
          </a:p>
        </p:txBody>
      </p:sp>
      <p:pic>
        <p:nvPicPr>
          <p:cNvPr id="4098" name="Picture 2" descr="Glacial Depositional Landforms - eskers-morains">
            <a:extLst>
              <a:ext uri="{FF2B5EF4-FFF2-40B4-BE49-F238E27FC236}">
                <a16:creationId xmlns:a16="http://schemas.microsoft.com/office/drawing/2014/main" id="{BEA0675A-D84D-F5BC-4DBA-A1E5B6DC5F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4371" y="3605757"/>
            <a:ext cx="4327048" cy="307220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8982B90-C8C7-1CA5-243A-CADA4D6E1872}"/>
              </a:ext>
            </a:extLst>
          </p:cNvPr>
          <p:cNvSpPr/>
          <p:nvPr/>
        </p:nvSpPr>
        <p:spPr>
          <a:xfrm>
            <a:off x="264371" y="3569762"/>
            <a:ext cx="2635658" cy="523220"/>
          </a:xfrm>
          <a:prstGeom prst="rect">
            <a:avLst/>
          </a:prstGeom>
        </p:spPr>
        <p:txBody>
          <a:bodyPr wrap="none">
            <a:spAutoFit/>
          </a:bodyPr>
          <a:lstStyle/>
          <a:p>
            <a:r>
              <a:rPr lang="en-AU" sz="2800" dirty="0">
                <a:latin typeface="Arial Black" panose="020B0A04020102020204" pitchFamily="34" charset="0"/>
              </a:rPr>
              <a:t>Depositional</a:t>
            </a:r>
            <a:endParaRPr lang="de-DE" sz="2800" dirty="0">
              <a:latin typeface="Arial Black" panose="020B0A04020102020204" pitchFamily="34" charset="0"/>
            </a:endParaRPr>
          </a:p>
        </p:txBody>
      </p:sp>
    </p:spTree>
    <p:extLst>
      <p:ext uri="{BB962C8B-B14F-4D97-AF65-F5344CB8AC3E}">
        <p14:creationId xmlns:p14="http://schemas.microsoft.com/office/powerpoint/2010/main" val="42870858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843049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Erosional Landforms – Cirques (cwms)</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5122" name="Picture 2">
            <a:extLst>
              <a:ext uri="{FF2B5EF4-FFF2-40B4-BE49-F238E27FC236}">
                <a16:creationId xmlns:a16="http://schemas.microsoft.com/office/drawing/2014/main" id="{2359FC89-761E-B593-FADE-D8FEB9F59F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50417" y="609353"/>
            <a:ext cx="6872356" cy="511745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B02460-EEA5-D8A6-960F-4FB2DB0A70D8}"/>
              </a:ext>
            </a:extLst>
          </p:cNvPr>
          <p:cNvSpPr txBox="1"/>
          <p:nvPr/>
        </p:nvSpPr>
        <p:spPr>
          <a:xfrm>
            <a:off x="2474854" y="4941226"/>
            <a:ext cx="4689203" cy="584775"/>
          </a:xfrm>
          <a:prstGeom prst="rect">
            <a:avLst/>
          </a:prstGeom>
          <a:noFill/>
        </p:spPr>
        <p:txBody>
          <a:bodyPr wrap="square">
            <a:spAutoFit/>
          </a:bodyPr>
          <a:lstStyle/>
          <a:p>
            <a:r>
              <a:rPr lang="en-GB" sz="1600" dirty="0">
                <a:solidFill>
                  <a:schemeClr val="bg1"/>
                </a:solidFill>
              </a:rPr>
              <a:t>Classic glacial cirque basin. Cwm </a:t>
            </a:r>
            <a:r>
              <a:rPr lang="en-GB" sz="1600" dirty="0" err="1">
                <a:solidFill>
                  <a:schemeClr val="bg1"/>
                </a:solidFill>
              </a:rPr>
              <a:t>Clyd</a:t>
            </a:r>
            <a:r>
              <a:rPr lang="en-GB" sz="1600" dirty="0">
                <a:solidFill>
                  <a:schemeClr val="bg1"/>
                </a:solidFill>
              </a:rPr>
              <a:t> in the </a:t>
            </a:r>
            <a:r>
              <a:rPr lang="en-GB" sz="1600" dirty="0" err="1">
                <a:solidFill>
                  <a:schemeClr val="bg1"/>
                </a:solidFill>
              </a:rPr>
              <a:t>Glyderau</a:t>
            </a:r>
            <a:r>
              <a:rPr lang="en-GB" sz="1600" dirty="0">
                <a:solidFill>
                  <a:schemeClr val="bg1"/>
                </a:solidFill>
              </a:rPr>
              <a:t> mountains of Snowdonia.</a:t>
            </a:r>
          </a:p>
        </p:txBody>
      </p:sp>
      <p:sp>
        <p:nvSpPr>
          <p:cNvPr id="10" name="TextBox 9">
            <a:extLst>
              <a:ext uri="{FF2B5EF4-FFF2-40B4-BE49-F238E27FC236}">
                <a16:creationId xmlns:a16="http://schemas.microsoft.com/office/drawing/2014/main" id="{98B8FC3D-C1DB-3441-15B7-69DDE53779C7}"/>
              </a:ext>
            </a:extLst>
          </p:cNvPr>
          <p:cNvSpPr txBox="1"/>
          <p:nvPr/>
        </p:nvSpPr>
        <p:spPr>
          <a:xfrm>
            <a:off x="549038" y="5694470"/>
            <a:ext cx="7881453" cy="923330"/>
          </a:xfrm>
          <a:prstGeom prst="rect">
            <a:avLst/>
          </a:prstGeom>
          <a:noFill/>
        </p:spPr>
        <p:txBody>
          <a:bodyPr wrap="square">
            <a:spAutoFit/>
          </a:bodyPr>
          <a:lstStyle/>
          <a:p>
            <a:r>
              <a:rPr lang="en-GB" dirty="0">
                <a:highlight>
                  <a:srgbClr val="C0C0C0"/>
                </a:highlight>
              </a:rPr>
              <a:t>Classic cirques take the form of armchair-shaped hollows with a steep headwall (which often culminates in a sharp ridge, or arête) and a gently-sloping or </a:t>
            </a:r>
            <a:r>
              <a:rPr lang="en-GB" dirty="0" err="1">
                <a:highlight>
                  <a:srgbClr val="C0C0C0"/>
                </a:highlight>
              </a:rPr>
              <a:t>overdeepened</a:t>
            </a:r>
            <a:r>
              <a:rPr lang="en-GB" dirty="0">
                <a:highlight>
                  <a:srgbClr val="C0C0C0"/>
                </a:highlight>
              </a:rPr>
              <a:t> valley floor.</a:t>
            </a:r>
          </a:p>
        </p:txBody>
      </p:sp>
    </p:spTree>
    <p:extLst>
      <p:ext uri="{BB962C8B-B14F-4D97-AF65-F5344CB8AC3E}">
        <p14:creationId xmlns:p14="http://schemas.microsoft.com/office/powerpoint/2010/main" val="643164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id="{753103CB-59C6-E0CD-71DE-335CB28347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52232"/>
            <a:ext cx="8811593" cy="569694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843049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Erosional Landforms – Cirques (cwms)</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5122" name="Picture 2">
            <a:extLst>
              <a:ext uri="{FF2B5EF4-FFF2-40B4-BE49-F238E27FC236}">
                <a16:creationId xmlns:a16="http://schemas.microsoft.com/office/drawing/2014/main" id="{2359FC89-761E-B593-FADE-D8FEB9F59F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97037" y="609354"/>
            <a:ext cx="5025736" cy="408335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BB02460-EEA5-D8A6-960F-4FB2DB0A70D8}"/>
              </a:ext>
            </a:extLst>
          </p:cNvPr>
          <p:cNvSpPr txBox="1"/>
          <p:nvPr/>
        </p:nvSpPr>
        <p:spPr>
          <a:xfrm>
            <a:off x="4227979" y="3900702"/>
            <a:ext cx="4689203" cy="584775"/>
          </a:xfrm>
          <a:prstGeom prst="rect">
            <a:avLst/>
          </a:prstGeom>
          <a:noFill/>
        </p:spPr>
        <p:txBody>
          <a:bodyPr wrap="square">
            <a:spAutoFit/>
          </a:bodyPr>
          <a:lstStyle/>
          <a:p>
            <a:r>
              <a:rPr lang="en-GB" sz="1600" dirty="0">
                <a:solidFill>
                  <a:schemeClr val="bg1"/>
                </a:solidFill>
              </a:rPr>
              <a:t>Classic glacial cirque basin. Cwm </a:t>
            </a:r>
            <a:r>
              <a:rPr lang="en-GB" sz="1600" dirty="0" err="1">
                <a:solidFill>
                  <a:schemeClr val="bg1"/>
                </a:solidFill>
              </a:rPr>
              <a:t>Clyd</a:t>
            </a:r>
            <a:r>
              <a:rPr lang="en-GB" sz="1600" dirty="0">
                <a:solidFill>
                  <a:schemeClr val="bg1"/>
                </a:solidFill>
              </a:rPr>
              <a:t> in the </a:t>
            </a:r>
            <a:r>
              <a:rPr lang="en-GB" sz="1600" dirty="0" err="1">
                <a:solidFill>
                  <a:schemeClr val="bg1"/>
                </a:solidFill>
              </a:rPr>
              <a:t>Glyderau</a:t>
            </a:r>
            <a:r>
              <a:rPr lang="en-GB" sz="1600" dirty="0">
                <a:solidFill>
                  <a:schemeClr val="bg1"/>
                </a:solidFill>
              </a:rPr>
              <a:t> mountains of Snowdonia.</a:t>
            </a:r>
          </a:p>
        </p:txBody>
      </p:sp>
      <p:sp>
        <p:nvSpPr>
          <p:cNvPr id="10" name="TextBox 9">
            <a:extLst>
              <a:ext uri="{FF2B5EF4-FFF2-40B4-BE49-F238E27FC236}">
                <a16:creationId xmlns:a16="http://schemas.microsoft.com/office/drawing/2014/main" id="{98B8FC3D-C1DB-3441-15B7-69DDE53779C7}"/>
              </a:ext>
            </a:extLst>
          </p:cNvPr>
          <p:cNvSpPr txBox="1"/>
          <p:nvPr/>
        </p:nvSpPr>
        <p:spPr>
          <a:xfrm>
            <a:off x="549038" y="5694470"/>
            <a:ext cx="7881453" cy="923330"/>
          </a:xfrm>
          <a:prstGeom prst="rect">
            <a:avLst/>
          </a:prstGeom>
          <a:noFill/>
        </p:spPr>
        <p:txBody>
          <a:bodyPr wrap="square">
            <a:spAutoFit/>
          </a:bodyPr>
          <a:lstStyle/>
          <a:p>
            <a:r>
              <a:rPr lang="en-GB" dirty="0">
                <a:highlight>
                  <a:srgbClr val="C0C0C0"/>
                </a:highlight>
              </a:rPr>
              <a:t>Classic cirques take the form of armchair-shaped hollows with a steep headwall (which often culminates in a sharp ridge, or arête) and a gently-sloping or over-deepened valley floor.</a:t>
            </a:r>
          </a:p>
        </p:txBody>
      </p:sp>
    </p:spTree>
    <p:extLst>
      <p:ext uri="{BB962C8B-B14F-4D97-AF65-F5344CB8AC3E}">
        <p14:creationId xmlns:p14="http://schemas.microsoft.com/office/powerpoint/2010/main" val="34774452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843049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Erosional Landforms – Cirques (cwms)</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6146" name="Picture 2">
            <a:extLst>
              <a:ext uri="{FF2B5EF4-FFF2-40B4-BE49-F238E27FC236}">
                <a16:creationId xmlns:a16="http://schemas.microsoft.com/office/drawing/2014/main" id="{F43D0D08-EB97-FB28-40DF-FA2CB7E05E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21210" y="2577157"/>
            <a:ext cx="5349044" cy="427290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E6F4A9F-9B2D-79D9-0721-E0ED4E766EBC}"/>
              </a:ext>
            </a:extLst>
          </p:cNvPr>
          <p:cNvSpPr txBox="1"/>
          <p:nvPr/>
        </p:nvSpPr>
        <p:spPr>
          <a:xfrm>
            <a:off x="73746" y="849376"/>
            <a:ext cx="3770889" cy="5632311"/>
          </a:xfrm>
          <a:prstGeom prst="rect">
            <a:avLst/>
          </a:prstGeom>
          <a:noFill/>
        </p:spPr>
        <p:txBody>
          <a:bodyPr wrap="square">
            <a:spAutoFit/>
          </a:bodyPr>
          <a:lstStyle/>
          <a:p>
            <a:pPr marL="285750" indent="-285750">
              <a:buFont typeface="Arial" panose="020B0604020202020204" pitchFamily="34" charset="0"/>
              <a:buChar char="•"/>
            </a:pPr>
            <a:r>
              <a:rPr lang="en-GB" b="1" dirty="0"/>
              <a:t>Simple cirques</a:t>
            </a:r>
            <a:r>
              <a:rPr lang="en-GB" dirty="0"/>
              <a:t>, which are distinct and independent features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Compound cirques</a:t>
            </a:r>
            <a:r>
              <a:rPr lang="en-GB" dirty="0"/>
              <a:t>, where the upper part of a cirque basin contains two similarly sized simple cirques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Cirque complexes</a:t>
            </a:r>
            <a:r>
              <a:rPr lang="en-GB" dirty="0"/>
              <a:t>, where the upper part of a cirque basins contains more than two similarly sized simple cirques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Staircase cirques</a:t>
            </a:r>
            <a:r>
              <a:rPr lang="en-GB" dirty="0"/>
              <a:t>, where one cirque occurs above another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b="1" dirty="0"/>
              <a:t>Cirque troughs</a:t>
            </a:r>
            <a:r>
              <a:rPr lang="en-GB" dirty="0"/>
              <a:t>, where a cirque basin occurs at the upper end of a glacial trough</a:t>
            </a:r>
          </a:p>
        </p:txBody>
      </p:sp>
    </p:spTree>
    <p:extLst>
      <p:ext uri="{BB962C8B-B14F-4D97-AF65-F5344CB8AC3E}">
        <p14:creationId xmlns:p14="http://schemas.microsoft.com/office/powerpoint/2010/main" val="23287362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F3CB7FE3-DD99-4FC9-8951-DEE0D7AF3083}"/>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Cirque Glaciers in Snowdonia (LLS)</a:t>
            </a:r>
          </a:p>
        </p:txBody>
      </p:sp>
      <p:cxnSp>
        <p:nvCxnSpPr>
          <p:cNvPr id="25" name="Straight Connector 24">
            <a:extLst>
              <a:ext uri="{FF2B5EF4-FFF2-40B4-BE49-F238E27FC236}">
                <a16:creationId xmlns:a16="http://schemas.microsoft.com/office/drawing/2014/main" id="{7A7BD93B-BB04-405C-ACB1-523CE69FA70B}"/>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074" name="Picture 2">
            <a:extLst>
              <a:ext uri="{FF2B5EF4-FFF2-40B4-BE49-F238E27FC236}">
                <a16:creationId xmlns:a16="http://schemas.microsoft.com/office/drawing/2014/main" id="{6CBD1E15-4828-A42F-C43E-6F8547DDE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08" y="753413"/>
            <a:ext cx="4103692" cy="5042079"/>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DE6CD218-538D-EB1D-1632-968D745BDB8B}"/>
              </a:ext>
            </a:extLst>
          </p:cNvPr>
          <p:cNvSpPr txBox="1"/>
          <p:nvPr/>
        </p:nvSpPr>
        <p:spPr>
          <a:xfrm>
            <a:off x="4752304" y="778405"/>
            <a:ext cx="4204871" cy="1477328"/>
          </a:xfrm>
          <a:prstGeom prst="rect">
            <a:avLst/>
          </a:prstGeom>
          <a:noFill/>
        </p:spPr>
        <p:txBody>
          <a:bodyPr wrap="square">
            <a:spAutoFit/>
          </a:bodyPr>
          <a:lstStyle/>
          <a:p>
            <a:r>
              <a:rPr lang="en-GB" dirty="0"/>
              <a:t>Because cirques are areas of snow accumulation, the direction in which they point (their aspect) can tell us something about the links between climate and glacier growth in the past.</a:t>
            </a:r>
          </a:p>
        </p:txBody>
      </p:sp>
      <p:sp>
        <p:nvSpPr>
          <p:cNvPr id="30" name="TextBox 29">
            <a:extLst>
              <a:ext uri="{FF2B5EF4-FFF2-40B4-BE49-F238E27FC236}">
                <a16:creationId xmlns:a16="http://schemas.microsoft.com/office/drawing/2014/main" id="{CE9C7F60-7C22-088A-BF8F-7C5A062FBF31}"/>
              </a:ext>
            </a:extLst>
          </p:cNvPr>
          <p:cNvSpPr txBox="1"/>
          <p:nvPr/>
        </p:nvSpPr>
        <p:spPr>
          <a:xfrm>
            <a:off x="4694350" y="6338484"/>
            <a:ext cx="4649272" cy="369332"/>
          </a:xfrm>
          <a:prstGeom prst="rect">
            <a:avLst/>
          </a:prstGeom>
          <a:noFill/>
        </p:spPr>
        <p:txBody>
          <a:bodyPr wrap="square">
            <a:spAutoFit/>
          </a:bodyPr>
          <a:lstStyle/>
          <a:p>
            <a:r>
              <a:rPr lang="en-GB" dirty="0">
                <a:hlinkClick r:id="rId3"/>
              </a:rPr>
              <a:t>Younger Dryas Glacial Map (arcgis.com)</a:t>
            </a:r>
            <a:endParaRPr lang="en-GB" dirty="0"/>
          </a:p>
        </p:txBody>
      </p:sp>
      <p:sp>
        <p:nvSpPr>
          <p:cNvPr id="3" name="TextBox 2">
            <a:extLst>
              <a:ext uri="{FF2B5EF4-FFF2-40B4-BE49-F238E27FC236}">
                <a16:creationId xmlns:a16="http://schemas.microsoft.com/office/drawing/2014/main" id="{16D2007D-0854-ABD9-EDD4-DBB45B054C3F}"/>
              </a:ext>
            </a:extLst>
          </p:cNvPr>
          <p:cNvSpPr txBox="1"/>
          <p:nvPr/>
        </p:nvSpPr>
        <p:spPr>
          <a:xfrm>
            <a:off x="468308" y="5861430"/>
            <a:ext cx="4103692" cy="954107"/>
          </a:xfrm>
          <a:prstGeom prst="rect">
            <a:avLst/>
          </a:prstGeom>
          <a:noFill/>
        </p:spPr>
        <p:txBody>
          <a:bodyPr wrap="square">
            <a:spAutoFit/>
          </a:bodyPr>
          <a:lstStyle/>
          <a:p>
            <a:r>
              <a:rPr lang="en-GB" sz="1400" dirty="0"/>
              <a:t>Map of Loch Lomond Stadial cirque glaciers in Snowdonia, North Wales, showing a strong preference for northeasterly facing ice masses. Image from </a:t>
            </a:r>
            <a:r>
              <a:rPr lang="en-GB" sz="1400" dirty="0" err="1"/>
              <a:t>Bendle</a:t>
            </a:r>
            <a:r>
              <a:rPr lang="en-GB" sz="1400" dirty="0"/>
              <a:t> &amp; Glasser (2012; ref. 5)</a:t>
            </a:r>
          </a:p>
        </p:txBody>
      </p:sp>
    </p:spTree>
    <p:extLst>
      <p:ext uri="{BB962C8B-B14F-4D97-AF65-F5344CB8AC3E}">
        <p14:creationId xmlns:p14="http://schemas.microsoft.com/office/powerpoint/2010/main" val="1081204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F3CB7FE3-DD99-4FC9-8951-DEE0D7AF3083}"/>
              </a:ext>
            </a:extLst>
          </p:cNvPr>
          <p:cNvSpPr txBox="1"/>
          <p:nvPr/>
        </p:nvSpPr>
        <p:spPr>
          <a:xfrm>
            <a:off x="0" y="7769"/>
            <a:ext cx="7097085" cy="584775"/>
          </a:xfrm>
          <a:prstGeom prst="rect">
            <a:avLst/>
          </a:prstGeom>
          <a:noFill/>
        </p:spPr>
        <p:txBody>
          <a:bodyPr wrap="square" rtlCol="0">
            <a:spAutoFit/>
          </a:bodyPr>
          <a:lstStyle/>
          <a:p>
            <a:pPr>
              <a:spcAft>
                <a:spcPts val="1800"/>
              </a:spcAft>
            </a:pPr>
            <a:r>
              <a:rPr lang="en-AU" sz="3200" b="1" dirty="0">
                <a:solidFill>
                  <a:srgbClr val="002060"/>
                </a:solidFill>
              </a:rPr>
              <a:t>Cirque Glaciers in Snowdonia (LLS)</a:t>
            </a:r>
          </a:p>
        </p:txBody>
      </p:sp>
      <p:cxnSp>
        <p:nvCxnSpPr>
          <p:cNvPr id="25" name="Straight Connector 24">
            <a:extLst>
              <a:ext uri="{FF2B5EF4-FFF2-40B4-BE49-F238E27FC236}">
                <a16:creationId xmlns:a16="http://schemas.microsoft.com/office/drawing/2014/main" id="{7A7BD93B-BB04-405C-ACB1-523CE69FA70B}"/>
              </a:ext>
            </a:extLst>
          </p:cNvPr>
          <p:cNvCxnSpPr/>
          <p:nvPr/>
        </p:nvCxnSpPr>
        <p:spPr>
          <a:xfrm>
            <a:off x="197893" y="585860"/>
            <a:ext cx="8679976"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3074" name="Picture 2">
            <a:extLst>
              <a:ext uri="{FF2B5EF4-FFF2-40B4-BE49-F238E27FC236}">
                <a16:creationId xmlns:a16="http://schemas.microsoft.com/office/drawing/2014/main" id="{6CBD1E15-4828-A42F-C43E-6F8547DDED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8308" y="753413"/>
            <a:ext cx="4103692" cy="5042079"/>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DE6CD218-538D-EB1D-1632-968D745BDB8B}"/>
              </a:ext>
            </a:extLst>
          </p:cNvPr>
          <p:cNvSpPr txBox="1"/>
          <p:nvPr/>
        </p:nvSpPr>
        <p:spPr>
          <a:xfrm>
            <a:off x="4752304" y="778405"/>
            <a:ext cx="4204871" cy="3416320"/>
          </a:xfrm>
          <a:prstGeom prst="rect">
            <a:avLst/>
          </a:prstGeom>
          <a:noFill/>
        </p:spPr>
        <p:txBody>
          <a:bodyPr wrap="square">
            <a:spAutoFit/>
          </a:bodyPr>
          <a:lstStyle/>
          <a:p>
            <a:r>
              <a:rPr lang="en-GB" dirty="0"/>
              <a:t>Because cirques are areas of snow accumulation, the direction in which they point (their aspect) can tell us something about the links between climate and glacier growth in the past.</a:t>
            </a:r>
          </a:p>
          <a:p>
            <a:endParaRPr lang="en-GB" dirty="0"/>
          </a:p>
          <a:p>
            <a:r>
              <a:rPr lang="en-GB" dirty="0"/>
              <a:t>If looking from above, an interesting observation is that most cirques in Snowdonia face to the </a:t>
            </a:r>
            <a:r>
              <a:rPr lang="en-GB" b="1" dirty="0"/>
              <a:t>north or east </a:t>
            </a:r>
            <a:r>
              <a:rPr lang="en-GB" dirty="0"/>
              <a:t>and these also held most (as well as the largest) Loch Lomond Stadial glaciers.</a:t>
            </a:r>
          </a:p>
        </p:txBody>
      </p:sp>
      <p:sp>
        <p:nvSpPr>
          <p:cNvPr id="30" name="TextBox 29">
            <a:extLst>
              <a:ext uri="{FF2B5EF4-FFF2-40B4-BE49-F238E27FC236}">
                <a16:creationId xmlns:a16="http://schemas.microsoft.com/office/drawing/2014/main" id="{CE9C7F60-7C22-088A-BF8F-7C5A062FBF31}"/>
              </a:ext>
            </a:extLst>
          </p:cNvPr>
          <p:cNvSpPr txBox="1"/>
          <p:nvPr/>
        </p:nvSpPr>
        <p:spPr>
          <a:xfrm>
            <a:off x="4694350" y="6338484"/>
            <a:ext cx="4649272" cy="369332"/>
          </a:xfrm>
          <a:prstGeom prst="rect">
            <a:avLst/>
          </a:prstGeom>
          <a:noFill/>
        </p:spPr>
        <p:txBody>
          <a:bodyPr wrap="square">
            <a:spAutoFit/>
          </a:bodyPr>
          <a:lstStyle/>
          <a:p>
            <a:r>
              <a:rPr lang="en-GB" dirty="0">
                <a:hlinkClick r:id="rId3"/>
              </a:rPr>
              <a:t>Younger Dryas Glacial Map (arcgis.com)</a:t>
            </a:r>
            <a:endParaRPr lang="en-GB" dirty="0"/>
          </a:p>
        </p:txBody>
      </p:sp>
      <p:sp>
        <p:nvSpPr>
          <p:cNvPr id="3" name="TextBox 2">
            <a:extLst>
              <a:ext uri="{FF2B5EF4-FFF2-40B4-BE49-F238E27FC236}">
                <a16:creationId xmlns:a16="http://schemas.microsoft.com/office/drawing/2014/main" id="{16D2007D-0854-ABD9-EDD4-DBB45B054C3F}"/>
              </a:ext>
            </a:extLst>
          </p:cNvPr>
          <p:cNvSpPr txBox="1"/>
          <p:nvPr/>
        </p:nvSpPr>
        <p:spPr>
          <a:xfrm>
            <a:off x="468308" y="5861430"/>
            <a:ext cx="4103692" cy="954107"/>
          </a:xfrm>
          <a:prstGeom prst="rect">
            <a:avLst/>
          </a:prstGeom>
          <a:noFill/>
        </p:spPr>
        <p:txBody>
          <a:bodyPr wrap="square">
            <a:spAutoFit/>
          </a:bodyPr>
          <a:lstStyle/>
          <a:p>
            <a:r>
              <a:rPr lang="en-GB" sz="1400" dirty="0"/>
              <a:t>Map of Loch Lomond Stadial cirque glaciers in Snowdonia, North Wales, showing a strong preference for northeasterly facing ice masses. Image from </a:t>
            </a:r>
            <a:r>
              <a:rPr lang="en-GB" sz="1400" dirty="0" err="1"/>
              <a:t>Bendle</a:t>
            </a:r>
            <a:r>
              <a:rPr lang="en-GB" sz="1400" dirty="0"/>
              <a:t> &amp; Glasser (2012; ref. 5)</a:t>
            </a:r>
          </a:p>
        </p:txBody>
      </p:sp>
    </p:spTree>
    <p:extLst>
      <p:ext uri="{BB962C8B-B14F-4D97-AF65-F5344CB8AC3E}">
        <p14:creationId xmlns:p14="http://schemas.microsoft.com/office/powerpoint/2010/main" val="12625964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0D11DDA-F027-92C1-5E29-0C182CE00D8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3365939" y="0"/>
            <a:ext cx="5778062" cy="6823730"/>
          </a:xfrm>
          <a:prstGeom prst="rect">
            <a:avLst/>
          </a:prstGeom>
        </p:spPr>
      </p:pic>
      <p:sp>
        <p:nvSpPr>
          <p:cNvPr id="11" name="TextBox 3">
            <a:extLst>
              <a:ext uri="{FF2B5EF4-FFF2-40B4-BE49-F238E27FC236}">
                <a16:creationId xmlns:a16="http://schemas.microsoft.com/office/drawing/2014/main" id="{9FFC1739-FE9A-EFFC-C767-0254720B9656}"/>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features in Snowdonia</a:t>
            </a:r>
          </a:p>
        </p:txBody>
      </p:sp>
      <p:cxnSp>
        <p:nvCxnSpPr>
          <p:cNvPr id="12" name="Straight Connector 11">
            <a:extLst>
              <a:ext uri="{FF2B5EF4-FFF2-40B4-BE49-F238E27FC236}">
                <a16:creationId xmlns:a16="http://schemas.microsoft.com/office/drawing/2014/main" id="{A208D5D5-5CAA-312D-58F8-E0FDFB9DDD1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984039F-E2C4-D06D-5B68-116A1CFE2919}"/>
              </a:ext>
            </a:extLst>
          </p:cNvPr>
          <p:cNvSpPr txBox="1"/>
          <p:nvPr/>
        </p:nvSpPr>
        <p:spPr>
          <a:xfrm>
            <a:off x="0" y="6480730"/>
            <a:ext cx="4650826" cy="369332"/>
          </a:xfrm>
          <a:prstGeom prst="rect">
            <a:avLst/>
          </a:prstGeom>
          <a:noFill/>
        </p:spPr>
        <p:txBody>
          <a:bodyPr wrap="square">
            <a:spAutoFit/>
          </a:bodyPr>
          <a:lstStyle/>
          <a:p>
            <a:r>
              <a:rPr lang="en-GB" dirty="0">
                <a:hlinkClick r:id="rId4"/>
              </a:rPr>
              <a:t>Story Map - Snowdonia (arcgis.com)</a:t>
            </a:r>
            <a:endParaRPr lang="en-GB" dirty="0"/>
          </a:p>
        </p:txBody>
      </p:sp>
    </p:spTree>
    <p:extLst>
      <p:ext uri="{BB962C8B-B14F-4D97-AF65-F5344CB8AC3E}">
        <p14:creationId xmlns:p14="http://schemas.microsoft.com/office/powerpoint/2010/main" val="377777307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5CFD9A84-183F-D580-668A-98A65D3268E2}"/>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Loch Lomond Stadial in Britain</a:t>
            </a:r>
          </a:p>
        </p:txBody>
      </p:sp>
      <p:cxnSp>
        <p:nvCxnSpPr>
          <p:cNvPr id="3" name="Straight Connector 2">
            <a:extLst>
              <a:ext uri="{FF2B5EF4-FFF2-40B4-BE49-F238E27FC236}">
                <a16:creationId xmlns:a16="http://schemas.microsoft.com/office/drawing/2014/main" id="{0C277019-2CAF-D506-0246-22BBC204E9C3}"/>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724DF89-8586-B111-9F1C-2B9D8AB65DC3}"/>
              </a:ext>
            </a:extLst>
          </p:cNvPr>
          <p:cNvSpPr txBox="1"/>
          <p:nvPr/>
        </p:nvSpPr>
        <p:spPr>
          <a:xfrm>
            <a:off x="198437" y="763200"/>
            <a:ext cx="8811555" cy="1477328"/>
          </a:xfrm>
          <a:prstGeom prst="rect">
            <a:avLst/>
          </a:prstGeom>
          <a:noFill/>
        </p:spPr>
        <p:txBody>
          <a:bodyPr wrap="square">
            <a:spAutoFit/>
          </a:bodyPr>
          <a:lstStyle/>
          <a:p>
            <a:pPr marL="285750" indent="-285750">
              <a:buFont typeface="Arial" panose="020B0604020202020204" pitchFamily="34" charset="0"/>
              <a:buChar char="•"/>
            </a:pPr>
            <a:r>
              <a:rPr lang="en-GB" dirty="0"/>
              <a:t>Between around 13 and 11 thousand years ago, the climate cooled abruptly. This short-lived cold period temporarily reversed the general pattern of warming that drove the retreat of ice sheets after the Last Glacial Maximum, causing glaciers to readvance in many mountain regions.</a:t>
            </a:r>
          </a:p>
          <a:p>
            <a:pPr marL="285750" indent="-285750">
              <a:buFont typeface="Arial" panose="020B0604020202020204" pitchFamily="34" charset="0"/>
              <a:buChar char="•"/>
            </a:pPr>
            <a:endParaRPr lang="en-GB" dirty="0"/>
          </a:p>
        </p:txBody>
      </p:sp>
      <p:pic>
        <p:nvPicPr>
          <p:cNvPr id="4" name="Picture 2">
            <a:extLst>
              <a:ext uri="{FF2B5EF4-FFF2-40B4-BE49-F238E27FC236}">
                <a16:creationId xmlns:a16="http://schemas.microsoft.com/office/drawing/2014/main" id="{3A235FB4-BB9E-7BA5-CBB7-88AC89DCDF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495" y="2240528"/>
            <a:ext cx="8725437" cy="19790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B031680-76D1-EADD-4B4C-D030941BDBBF}"/>
              </a:ext>
            </a:extLst>
          </p:cNvPr>
          <p:cNvSpPr txBox="1"/>
          <p:nvPr/>
        </p:nvSpPr>
        <p:spPr>
          <a:xfrm>
            <a:off x="284556" y="4692543"/>
            <a:ext cx="8725436" cy="1477328"/>
          </a:xfrm>
          <a:prstGeom prst="rect">
            <a:avLst/>
          </a:prstGeom>
          <a:noFill/>
        </p:spPr>
        <p:txBody>
          <a:bodyPr wrap="square">
            <a:spAutoFit/>
          </a:bodyPr>
          <a:lstStyle/>
          <a:p>
            <a:pPr marL="285750" indent="-285750">
              <a:buFont typeface="Arial" panose="020B0604020202020204" pitchFamily="34" charset="0"/>
              <a:buChar char="•"/>
            </a:pPr>
            <a:r>
              <a:rPr lang="en-GB" dirty="0"/>
              <a:t>In Britain, this cold snap is known as the Loch Lomond Stadial. In the Loch Lomond Stadial, an ice cap grew over the western Highlands of Scotland along with other smaller icefields, valley glaciers, and cirque glaciers that formed in the mountains and uplands of Scotland, England (e.g. Lake District) and Wales (e.g. Snowdonia).</a:t>
            </a:r>
            <a:endParaRPr lang="en-AU" dirty="0"/>
          </a:p>
        </p:txBody>
      </p:sp>
      <p:sp>
        <p:nvSpPr>
          <p:cNvPr id="8" name="TextBox 7">
            <a:extLst>
              <a:ext uri="{FF2B5EF4-FFF2-40B4-BE49-F238E27FC236}">
                <a16:creationId xmlns:a16="http://schemas.microsoft.com/office/drawing/2014/main" id="{251A76C1-32DF-1750-B2C1-D164C516749D}"/>
              </a:ext>
            </a:extLst>
          </p:cNvPr>
          <p:cNvSpPr txBox="1"/>
          <p:nvPr/>
        </p:nvSpPr>
        <p:spPr>
          <a:xfrm>
            <a:off x="197893" y="6332044"/>
            <a:ext cx="4649272" cy="369332"/>
          </a:xfrm>
          <a:prstGeom prst="rect">
            <a:avLst/>
          </a:prstGeom>
          <a:noFill/>
        </p:spPr>
        <p:txBody>
          <a:bodyPr wrap="square">
            <a:spAutoFit/>
          </a:bodyPr>
          <a:lstStyle/>
          <a:p>
            <a:r>
              <a:rPr lang="en-GB" dirty="0">
                <a:hlinkClick r:id="rId3"/>
              </a:rPr>
              <a:t>Younger Dryas Glacial Map (arcgis.com)</a:t>
            </a:r>
            <a:endParaRPr lang="en-GB" dirty="0"/>
          </a:p>
        </p:txBody>
      </p:sp>
    </p:spTree>
    <p:extLst>
      <p:ext uri="{BB962C8B-B14F-4D97-AF65-F5344CB8AC3E}">
        <p14:creationId xmlns:p14="http://schemas.microsoft.com/office/powerpoint/2010/main" val="3296039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A New Model of Drumlin Formation - Eos">
            <a:extLst>
              <a:ext uri="{FF2B5EF4-FFF2-40B4-BE49-F238E27FC236}">
                <a16:creationId xmlns:a16="http://schemas.microsoft.com/office/drawing/2014/main" id="{C3A74593-04D1-49D0-D4CA-0EBB2F722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938"/>
            <a:ext cx="9133416" cy="6850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Depositional Landforms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a:cxnSpLocks/>
          </p:cNvCxnSpPr>
          <p:nvPr/>
        </p:nvCxnSpPr>
        <p:spPr>
          <a:xfrm>
            <a:off x="3372255" y="2459365"/>
            <a:ext cx="497846" cy="4577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pic>
        <p:nvPicPr>
          <p:cNvPr id="4098" name="Picture 2" descr="Glacial Depositional Landforms - eskers-morains">
            <a:extLst>
              <a:ext uri="{FF2B5EF4-FFF2-40B4-BE49-F238E27FC236}">
                <a16:creationId xmlns:a16="http://schemas.microsoft.com/office/drawing/2014/main" id="{BEA0675A-D84D-F5BC-4DBA-A1E5B6DC5F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371" y="3605757"/>
            <a:ext cx="4327048" cy="307220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98982B90-C8C7-1CA5-243A-CADA4D6E1872}"/>
              </a:ext>
            </a:extLst>
          </p:cNvPr>
          <p:cNvSpPr/>
          <p:nvPr/>
        </p:nvSpPr>
        <p:spPr>
          <a:xfrm>
            <a:off x="264371" y="3569762"/>
            <a:ext cx="2635658" cy="523220"/>
          </a:xfrm>
          <a:prstGeom prst="rect">
            <a:avLst/>
          </a:prstGeom>
        </p:spPr>
        <p:txBody>
          <a:bodyPr wrap="none">
            <a:spAutoFit/>
          </a:bodyPr>
          <a:lstStyle/>
          <a:p>
            <a:r>
              <a:rPr lang="en-AU" sz="2800" dirty="0">
                <a:latin typeface="Arial Black" panose="020B0A04020102020204" pitchFamily="34" charset="0"/>
              </a:rPr>
              <a:t>Depositional</a:t>
            </a:r>
            <a:endParaRPr lang="de-DE" sz="2800" dirty="0">
              <a:latin typeface="Arial Black" panose="020B0A04020102020204" pitchFamily="34" charset="0"/>
            </a:endParaRPr>
          </a:p>
        </p:txBody>
      </p:sp>
      <p:sp>
        <p:nvSpPr>
          <p:cNvPr id="8" name="TextBox 7">
            <a:extLst>
              <a:ext uri="{FF2B5EF4-FFF2-40B4-BE49-F238E27FC236}">
                <a16:creationId xmlns:a16="http://schemas.microsoft.com/office/drawing/2014/main" id="{F8D606DE-6DE4-DAA6-F6AA-C4B9E48ABEF4}"/>
              </a:ext>
            </a:extLst>
          </p:cNvPr>
          <p:cNvSpPr txBox="1"/>
          <p:nvPr/>
        </p:nvSpPr>
        <p:spPr>
          <a:xfrm>
            <a:off x="4749371" y="5477632"/>
            <a:ext cx="4236676" cy="1200329"/>
          </a:xfrm>
          <a:prstGeom prst="rect">
            <a:avLst/>
          </a:prstGeom>
          <a:solidFill>
            <a:schemeClr val="bg1"/>
          </a:solidFill>
        </p:spPr>
        <p:txBody>
          <a:bodyPr wrap="square">
            <a:spAutoFit/>
          </a:bodyPr>
          <a:lstStyle/>
          <a:p>
            <a:r>
              <a:rPr lang="en-GB" dirty="0"/>
              <a:t>In the lowlands, the ice sheet has left behind sediment deposits, such as </a:t>
            </a:r>
            <a:r>
              <a:rPr lang="en-GB" b="1" dirty="0"/>
              <a:t>tills</a:t>
            </a:r>
            <a:r>
              <a:rPr lang="en-GB" dirty="0"/>
              <a:t>, and depositional landforms, such as drumlins and moraines</a:t>
            </a:r>
            <a:endParaRPr lang="en-AU" dirty="0"/>
          </a:p>
        </p:txBody>
      </p:sp>
      <p:pic>
        <p:nvPicPr>
          <p:cNvPr id="9218" name="Picture 2" descr="Mr Das 🌎 on X: &quot;Wow, a fantastic #geography diagram showing a variety of glacial  depositional features. Love teaching this. Fluvioglacial- directly by  meltwater - stratified, sorted (eskers &amp; kames) Till- mixed,">
            <a:extLst>
              <a:ext uri="{FF2B5EF4-FFF2-40B4-BE49-F238E27FC236}">
                <a16:creationId xmlns:a16="http://schemas.microsoft.com/office/drawing/2014/main" id="{BE8DD342-50C6-222C-E48E-B6E5E9144B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3132" y="663720"/>
            <a:ext cx="4942915" cy="32045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06983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4" descr="A New Model of Drumlin Formation - Eos">
            <a:extLst>
              <a:ext uri="{FF2B5EF4-FFF2-40B4-BE49-F238E27FC236}">
                <a16:creationId xmlns:a16="http://schemas.microsoft.com/office/drawing/2014/main" id="{B0D7B30B-B05C-6ADC-1894-6563602FA8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938"/>
            <a:ext cx="9133416" cy="68500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chemeClr val="bg1"/>
                </a:solidFill>
                <a:cs typeface="Arial" panose="020B0604020202020204" pitchFamily="34" charset="0"/>
              </a:rPr>
              <a:t>Depositional Landforms: Drumlins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a:cxnSpLocks/>
          </p:cNvCxnSpPr>
          <p:nvPr/>
        </p:nvCxnSpPr>
        <p:spPr>
          <a:xfrm>
            <a:off x="3372255" y="2459365"/>
            <a:ext cx="497846" cy="4577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8D606DE-6DE4-DAA6-F6AA-C4B9E48ABEF4}"/>
              </a:ext>
            </a:extLst>
          </p:cNvPr>
          <p:cNvSpPr txBox="1"/>
          <p:nvPr/>
        </p:nvSpPr>
        <p:spPr>
          <a:xfrm>
            <a:off x="452997" y="780204"/>
            <a:ext cx="3276040" cy="1754326"/>
          </a:xfrm>
          <a:prstGeom prst="rect">
            <a:avLst/>
          </a:prstGeom>
          <a:solidFill>
            <a:schemeClr val="bg1"/>
          </a:solidFill>
        </p:spPr>
        <p:txBody>
          <a:bodyPr wrap="square">
            <a:spAutoFit/>
          </a:bodyPr>
          <a:lstStyle/>
          <a:p>
            <a:r>
              <a:rPr lang="en-GB" dirty="0"/>
              <a:t>A drumlin is an elongated hill in the shape of an inverted spoon or half-buried egg formed by glacial ice acting on underlying unconsolidated till or ground moraine.</a:t>
            </a:r>
          </a:p>
        </p:txBody>
      </p:sp>
      <p:pic>
        <p:nvPicPr>
          <p:cNvPr id="9218" name="Picture 2" descr="Mr Das 🌎 on X: &quot;Wow, a fantastic #geography diagram showing a variety of glacial  depositional features. Love teaching this. Fluvioglacial- directly by  meltwater - stratified, sorted (eskers &amp; kames) Till- mixed,">
            <a:extLst>
              <a:ext uri="{FF2B5EF4-FFF2-40B4-BE49-F238E27FC236}">
                <a16:creationId xmlns:a16="http://schemas.microsoft.com/office/drawing/2014/main" id="{BE8DD342-50C6-222C-E48E-B6E5E9144B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5061" y="780204"/>
            <a:ext cx="4942915" cy="320451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7DC4DC5-31AC-89AE-AA76-6120D6779DA2}"/>
              </a:ext>
            </a:extLst>
          </p:cNvPr>
          <p:cNvSpPr txBox="1"/>
          <p:nvPr/>
        </p:nvSpPr>
        <p:spPr>
          <a:xfrm>
            <a:off x="3965061" y="4172787"/>
            <a:ext cx="4942915" cy="2308324"/>
          </a:xfrm>
          <a:prstGeom prst="rect">
            <a:avLst/>
          </a:prstGeom>
          <a:solidFill>
            <a:schemeClr val="bg1"/>
          </a:solidFill>
        </p:spPr>
        <p:txBody>
          <a:bodyPr wrap="square">
            <a:spAutoFit/>
          </a:bodyPr>
          <a:lstStyle/>
          <a:p>
            <a:r>
              <a:rPr lang="en-GB" dirty="0"/>
              <a:t>Drumlins and drumlin clusters are glacial landforms composed primarily of glacial till. They form near the margin of glacial systems, and within zones of fast flow deep within ice sheets, and are commonly found with other major glacially-formed features (including tunnel valleys, eskers, scours, and exposed bedrock erosion.</a:t>
            </a:r>
          </a:p>
        </p:txBody>
      </p:sp>
    </p:spTree>
    <p:extLst>
      <p:ext uri="{BB962C8B-B14F-4D97-AF65-F5344CB8AC3E}">
        <p14:creationId xmlns:p14="http://schemas.microsoft.com/office/powerpoint/2010/main" val="39053351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Depositional Landforms: Drumlins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a:cxnSpLocks/>
          </p:cNvCxnSpPr>
          <p:nvPr/>
        </p:nvCxnSpPr>
        <p:spPr>
          <a:xfrm>
            <a:off x="3372255" y="2459365"/>
            <a:ext cx="497846" cy="4577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8D606DE-6DE4-DAA6-F6AA-C4B9E48ABEF4}"/>
              </a:ext>
            </a:extLst>
          </p:cNvPr>
          <p:cNvSpPr txBox="1"/>
          <p:nvPr/>
        </p:nvSpPr>
        <p:spPr>
          <a:xfrm>
            <a:off x="298355" y="780204"/>
            <a:ext cx="5033404" cy="1477328"/>
          </a:xfrm>
          <a:prstGeom prst="rect">
            <a:avLst/>
          </a:prstGeom>
          <a:solidFill>
            <a:schemeClr val="bg1"/>
          </a:solidFill>
        </p:spPr>
        <p:txBody>
          <a:bodyPr wrap="square">
            <a:spAutoFit/>
          </a:bodyPr>
          <a:lstStyle/>
          <a:p>
            <a:r>
              <a:rPr lang="en-GB" dirty="0"/>
              <a:t>Ice sheets flowing across a sedimentary bed usually produce these blister-like landforms that are streamlined in the direction of the ice flow and with each bump of the order of 10 to 10m in length and 10m in relief.</a:t>
            </a:r>
          </a:p>
        </p:txBody>
      </p:sp>
      <p:pic>
        <p:nvPicPr>
          <p:cNvPr id="9" name="Picture 8" descr="A close-up of a graph of a surface&#10;&#10;Description automatically generated with medium confidence">
            <a:extLst>
              <a:ext uri="{FF2B5EF4-FFF2-40B4-BE49-F238E27FC236}">
                <a16:creationId xmlns:a16="http://schemas.microsoft.com/office/drawing/2014/main" id="{AEE3CFEE-C362-9071-9895-DD20173D00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51" y="4571101"/>
            <a:ext cx="4164998" cy="2215599"/>
          </a:xfrm>
          <a:prstGeom prst="rect">
            <a:avLst/>
          </a:prstGeom>
        </p:spPr>
      </p:pic>
      <p:sp>
        <p:nvSpPr>
          <p:cNvPr id="11" name="TextBox 10">
            <a:extLst>
              <a:ext uri="{FF2B5EF4-FFF2-40B4-BE49-F238E27FC236}">
                <a16:creationId xmlns:a16="http://schemas.microsoft.com/office/drawing/2014/main" id="{D15A7AB0-3F0A-6B95-938B-8B7DB0306B2D}"/>
              </a:ext>
            </a:extLst>
          </p:cNvPr>
          <p:cNvSpPr txBox="1"/>
          <p:nvPr/>
        </p:nvSpPr>
        <p:spPr>
          <a:xfrm>
            <a:off x="192523" y="3316217"/>
            <a:ext cx="3935724" cy="830997"/>
          </a:xfrm>
          <a:prstGeom prst="rect">
            <a:avLst/>
          </a:prstGeom>
          <a:solidFill>
            <a:schemeClr val="bg2"/>
          </a:solidFill>
        </p:spPr>
        <p:txBody>
          <a:bodyPr wrap="square">
            <a:spAutoFit/>
          </a:bodyPr>
          <a:lstStyle/>
          <a:p>
            <a:r>
              <a:rPr lang="en-GB" sz="1600" dirty="0"/>
              <a:t>Cross section of a typical Drumlin</a:t>
            </a:r>
          </a:p>
          <a:p>
            <a:r>
              <a:rPr lang="en-GB" sz="1600" b="1" dirty="0"/>
              <a:t>Below: </a:t>
            </a:r>
            <a:r>
              <a:rPr lang="en-GB" sz="1600" dirty="0"/>
              <a:t>Delineation of drumlins showing DEM and outline.</a:t>
            </a:r>
          </a:p>
        </p:txBody>
      </p:sp>
      <p:pic>
        <p:nvPicPr>
          <p:cNvPr id="12290" name="Picture 2" descr="The side upland of the ice flow is the stoss end. This is also where the highest point of the drumlin is. The other side is the lee slope.">
            <a:extLst>
              <a:ext uri="{FF2B5EF4-FFF2-40B4-BE49-F238E27FC236}">
                <a16:creationId xmlns:a16="http://schemas.microsoft.com/office/drawing/2014/main" id="{873061A4-2EB0-69D6-FA2C-C5D7A4DFA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53534" y="2056589"/>
            <a:ext cx="3766069" cy="4534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944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p of the united kingdom&#10;&#10;Description automatically generated">
            <a:extLst>
              <a:ext uri="{FF2B5EF4-FFF2-40B4-BE49-F238E27FC236}">
                <a16:creationId xmlns:a16="http://schemas.microsoft.com/office/drawing/2014/main" id="{2351F29F-ABC9-877C-7F96-023C13864E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05145" y="723170"/>
            <a:ext cx="5138855" cy="6063530"/>
          </a:xfrm>
          <a:prstGeom prst="rect">
            <a:avLst/>
          </a:prstGeom>
        </p:spPr>
      </p:pic>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Depositional Landforms: Drumlins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a:cxnSpLocks/>
          </p:cNvCxnSpPr>
          <p:nvPr/>
        </p:nvCxnSpPr>
        <p:spPr>
          <a:xfrm>
            <a:off x="3372255" y="2459365"/>
            <a:ext cx="497846" cy="4577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F8D606DE-6DE4-DAA6-F6AA-C4B9E48ABEF4}"/>
              </a:ext>
            </a:extLst>
          </p:cNvPr>
          <p:cNvSpPr txBox="1"/>
          <p:nvPr/>
        </p:nvSpPr>
        <p:spPr>
          <a:xfrm>
            <a:off x="298355" y="780204"/>
            <a:ext cx="5033404" cy="1477328"/>
          </a:xfrm>
          <a:prstGeom prst="rect">
            <a:avLst/>
          </a:prstGeom>
          <a:solidFill>
            <a:schemeClr val="bg1"/>
          </a:solidFill>
        </p:spPr>
        <p:txBody>
          <a:bodyPr wrap="square">
            <a:spAutoFit/>
          </a:bodyPr>
          <a:lstStyle/>
          <a:p>
            <a:r>
              <a:rPr lang="en-GB" dirty="0"/>
              <a:t>Ice sheets flowing across a sedimentary bed usually produce these blister-like landforms that are streamlined in the direction of the ice flow and with each bump of the order of 10 to 10m in length and 10m in relief.</a:t>
            </a:r>
          </a:p>
        </p:txBody>
      </p:sp>
      <p:pic>
        <p:nvPicPr>
          <p:cNvPr id="9" name="Picture 8" descr="A close-up of a graph of a surface&#10;&#10;Description automatically generated with medium confidence">
            <a:extLst>
              <a:ext uri="{FF2B5EF4-FFF2-40B4-BE49-F238E27FC236}">
                <a16:creationId xmlns:a16="http://schemas.microsoft.com/office/drawing/2014/main" id="{AEE3CFEE-C362-9071-9895-DD20173D00C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51" y="4571101"/>
            <a:ext cx="4164998" cy="2215599"/>
          </a:xfrm>
          <a:prstGeom prst="rect">
            <a:avLst/>
          </a:prstGeom>
        </p:spPr>
      </p:pic>
      <p:sp>
        <p:nvSpPr>
          <p:cNvPr id="11" name="TextBox 10">
            <a:extLst>
              <a:ext uri="{FF2B5EF4-FFF2-40B4-BE49-F238E27FC236}">
                <a16:creationId xmlns:a16="http://schemas.microsoft.com/office/drawing/2014/main" id="{D15A7AB0-3F0A-6B95-938B-8B7DB0306B2D}"/>
              </a:ext>
            </a:extLst>
          </p:cNvPr>
          <p:cNvSpPr txBox="1"/>
          <p:nvPr/>
        </p:nvSpPr>
        <p:spPr>
          <a:xfrm>
            <a:off x="192523" y="3316217"/>
            <a:ext cx="3935724" cy="1077218"/>
          </a:xfrm>
          <a:prstGeom prst="rect">
            <a:avLst/>
          </a:prstGeom>
          <a:solidFill>
            <a:schemeClr val="bg2"/>
          </a:solidFill>
        </p:spPr>
        <p:txBody>
          <a:bodyPr wrap="square">
            <a:spAutoFit/>
          </a:bodyPr>
          <a:lstStyle/>
          <a:p>
            <a:r>
              <a:rPr lang="en-GB" sz="1600" dirty="0"/>
              <a:t>Mapped extent of drumlins in the UK (from Clark et al., 2009). </a:t>
            </a:r>
            <a:r>
              <a:rPr lang="en-GB" sz="1600" b="1" dirty="0"/>
              <a:t>Below: </a:t>
            </a:r>
            <a:r>
              <a:rPr lang="en-GB" sz="1600" dirty="0"/>
              <a:t>Delineation of drumlins showing DEM and outline.</a:t>
            </a:r>
          </a:p>
        </p:txBody>
      </p:sp>
    </p:spTree>
    <p:extLst>
      <p:ext uri="{BB962C8B-B14F-4D97-AF65-F5344CB8AC3E}">
        <p14:creationId xmlns:p14="http://schemas.microsoft.com/office/powerpoint/2010/main" val="34431793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Depositional Landforms: Moraines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290" name="Picture 2">
            <a:extLst>
              <a:ext uri="{FF2B5EF4-FFF2-40B4-BE49-F238E27FC236}">
                <a16:creationId xmlns:a16="http://schemas.microsoft.com/office/drawing/2014/main" id="{E6DBDDFB-23B4-3498-E9F8-003CF3ED8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63262"/>
            <a:ext cx="9144000" cy="4792987"/>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Glacier's End Moraine">
            <a:extLst>
              <a:ext uri="{FF2B5EF4-FFF2-40B4-BE49-F238E27FC236}">
                <a16:creationId xmlns:a16="http://schemas.microsoft.com/office/drawing/2014/main" id="{FB3D36A1-D7D3-842B-3E7B-8FF3B4D81D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5003" y="1566852"/>
            <a:ext cx="4881093" cy="35896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15A82B8-47DB-0FEC-D80F-4B95FCBC1910}"/>
              </a:ext>
            </a:extLst>
          </p:cNvPr>
          <p:cNvSpPr txBox="1"/>
          <p:nvPr/>
        </p:nvSpPr>
        <p:spPr>
          <a:xfrm>
            <a:off x="39922" y="5527373"/>
            <a:ext cx="8995893" cy="1200329"/>
          </a:xfrm>
          <a:prstGeom prst="rect">
            <a:avLst/>
          </a:prstGeom>
          <a:noFill/>
        </p:spPr>
        <p:txBody>
          <a:bodyPr wrap="square">
            <a:spAutoFit/>
          </a:bodyPr>
          <a:lstStyle/>
          <a:p>
            <a:r>
              <a:rPr lang="en-GB" dirty="0"/>
              <a:t>There are many different types of moraines that form as a glacier carves its way across a landscape: </a:t>
            </a:r>
            <a:r>
              <a:rPr lang="en-GB" b="1" dirty="0"/>
              <a:t>lateral</a:t>
            </a:r>
            <a:r>
              <a:rPr lang="en-GB" dirty="0"/>
              <a:t> moraines, which form on the side of the glacier; </a:t>
            </a:r>
            <a:r>
              <a:rPr lang="en-GB" b="1" dirty="0"/>
              <a:t>supraglacial</a:t>
            </a:r>
            <a:r>
              <a:rPr lang="en-GB" dirty="0"/>
              <a:t> moraines, which form on top of the glacier; </a:t>
            </a:r>
            <a:r>
              <a:rPr lang="en-GB" b="1" dirty="0"/>
              <a:t>medial moraines</a:t>
            </a:r>
            <a:r>
              <a:rPr lang="en-GB" dirty="0"/>
              <a:t>, which form in the middle of the glacier; and </a:t>
            </a:r>
            <a:r>
              <a:rPr lang="en-GB" b="1" dirty="0"/>
              <a:t>terminal moraines</a:t>
            </a:r>
            <a:r>
              <a:rPr lang="en-GB" dirty="0"/>
              <a:t>, which form at the end of the glacier.</a:t>
            </a:r>
          </a:p>
        </p:txBody>
      </p:sp>
    </p:spTree>
    <p:extLst>
      <p:ext uri="{BB962C8B-B14F-4D97-AF65-F5344CB8AC3E}">
        <p14:creationId xmlns:p14="http://schemas.microsoft.com/office/powerpoint/2010/main" val="966441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Depositional Landforms: Moraines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290" name="Picture 2">
            <a:extLst>
              <a:ext uri="{FF2B5EF4-FFF2-40B4-BE49-F238E27FC236}">
                <a16:creationId xmlns:a16="http://schemas.microsoft.com/office/drawing/2014/main" id="{E6DBDDFB-23B4-3498-E9F8-003CF3ED8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63262"/>
            <a:ext cx="9144000" cy="479298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F8BEEFE-DDC7-2CFC-AB1D-485DF318D7F9}"/>
              </a:ext>
            </a:extLst>
          </p:cNvPr>
          <p:cNvSpPr txBox="1"/>
          <p:nvPr/>
        </p:nvSpPr>
        <p:spPr>
          <a:xfrm>
            <a:off x="70834" y="5637232"/>
            <a:ext cx="9189076" cy="923330"/>
          </a:xfrm>
          <a:prstGeom prst="rect">
            <a:avLst/>
          </a:prstGeom>
          <a:noFill/>
        </p:spPr>
        <p:txBody>
          <a:bodyPr wrap="square">
            <a:spAutoFit/>
          </a:bodyPr>
          <a:lstStyle/>
          <a:p>
            <a:r>
              <a:rPr lang="en-GB" dirty="0"/>
              <a:t>Arcuate, boulder-covered moraine ridges marking the limit of a former cirque glacier in Cwm Cau, mid-Wales. Note the hummocky drift enclosed inside the outer terminal moraine. Note also, talus slopes formed outside the limit of glaciation. Photo: J. </a:t>
            </a:r>
            <a:r>
              <a:rPr lang="en-GB" dirty="0" err="1"/>
              <a:t>Bendle</a:t>
            </a:r>
            <a:r>
              <a:rPr lang="en-GB" dirty="0"/>
              <a:t>.</a:t>
            </a:r>
          </a:p>
        </p:txBody>
      </p:sp>
      <p:sp>
        <p:nvSpPr>
          <p:cNvPr id="13" name="TextBox 12">
            <a:extLst>
              <a:ext uri="{FF2B5EF4-FFF2-40B4-BE49-F238E27FC236}">
                <a16:creationId xmlns:a16="http://schemas.microsoft.com/office/drawing/2014/main" id="{8F096ADE-28C1-8CF6-A9E9-CB5D3CA37993}"/>
              </a:ext>
            </a:extLst>
          </p:cNvPr>
          <p:cNvSpPr txBox="1"/>
          <p:nvPr/>
        </p:nvSpPr>
        <p:spPr>
          <a:xfrm>
            <a:off x="365864" y="1163639"/>
            <a:ext cx="4700788" cy="1200329"/>
          </a:xfrm>
          <a:prstGeom prst="rect">
            <a:avLst/>
          </a:prstGeom>
          <a:solidFill>
            <a:schemeClr val="bg2"/>
          </a:solidFill>
        </p:spPr>
        <p:txBody>
          <a:bodyPr wrap="square">
            <a:spAutoFit/>
          </a:bodyPr>
          <a:lstStyle/>
          <a:p>
            <a:r>
              <a:rPr lang="en-GB" dirty="0"/>
              <a:t>Sometimes, although not always, recessional moraines extend some way back into the cirque floor, recording active glacier retreat</a:t>
            </a:r>
          </a:p>
        </p:txBody>
      </p:sp>
    </p:spTree>
    <p:extLst>
      <p:ext uri="{BB962C8B-B14F-4D97-AF65-F5344CB8AC3E}">
        <p14:creationId xmlns:p14="http://schemas.microsoft.com/office/powerpoint/2010/main" val="35155368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13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spcAft>
                <a:spcPts val="1800"/>
              </a:spcAft>
            </a:pPr>
            <a:r>
              <a:rPr lang="en-AU" altLang="en-US" sz="3200" b="1" dirty="0">
                <a:cs typeface="Arial" panose="020B0604020202020204" pitchFamily="34" charset="0"/>
              </a:rPr>
              <a:t>Drift/Till in Snowdonia</a:t>
            </a:r>
          </a:p>
          <a:p>
            <a:pPr eaLnBrk="1" hangingPunct="1">
              <a:spcAft>
                <a:spcPts val="1800"/>
              </a:spcAft>
            </a:pPr>
            <a:endParaRPr lang="en-AU" altLang="en-US" sz="3200" b="1" dirty="0">
              <a:cs typeface="Arial" panose="020B0604020202020204" pitchFamily="34" charset="0"/>
            </a:endParaRP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F8BEEFE-DDC7-2CFC-AB1D-485DF318D7F9}"/>
              </a:ext>
            </a:extLst>
          </p:cNvPr>
          <p:cNvSpPr txBox="1"/>
          <p:nvPr/>
        </p:nvSpPr>
        <p:spPr>
          <a:xfrm>
            <a:off x="70833" y="5949046"/>
            <a:ext cx="9266349" cy="646331"/>
          </a:xfrm>
          <a:prstGeom prst="rect">
            <a:avLst/>
          </a:prstGeom>
          <a:noFill/>
        </p:spPr>
        <p:txBody>
          <a:bodyPr wrap="square">
            <a:spAutoFit/>
          </a:bodyPr>
          <a:lstStyle/>
          <a:p>
            <a:r>
              <a:rPr lang="en-GB" dirty="0"/>
              <a:t>Glacial drift (the light-coloured ground dotted with boulders) marking the limit of cirque glaciers in Snowdonia, North Wales. Image from Google Earth</a:t>
            </a:r>
          </a:p>
        </p:txBody>
      </p:sp>
      <p:sp>
        <p:nvSpPr>
          <p:cNvPr id="13" name="TextBox 12">
            <a:extLst>
              <a:ext uri="{FF2B5EF4-FFF2-40B4-BE49-F238E27FC236}">
                <a16:creationId xmlns:a16="http://schemas.microsoft.com/office/drawing/2014/main" id="{8F096ADE-28C1-8CF6-A9E9-CB5D3CA37993}"/>
              </a:ext>
            </a:extLst>
          </p:cNvPr>
          <p:cNvSpPr txBox="1"/>
          <p:nvPr/>
        </p:nvSpPr>
        <p:spPr>
          <a:xfrm>
            <a:off x="365864" y="1305910"/>
            <a:ext cx="4700788" cy="1200329"/>
          </a:xfrm>
          <a:prstGeom prst="rect">
            <a:avLst/>
          </a:prstGeom>
          <a:noFill/>
        </p:spPr>
        <p:txBody>
          <a:bodyPr wrap="square">
            <a:spAutoFit/>
          </a:bodyPr>
          <a:lstStyle/>
          <a:p>
            <a:r>
              <a:rPr lang="en-GB" dirty="0">
                <a:solidFill>
                  <a:schemeClr val="bg1"/>
                </a:solidFill>
              </a:rPr>
              <a:t>Sometimes, although not always, recessional moraines extend some way back into the cirque floor, recording active glacier retreat</a:t>
            </a:r>
          </a:p>
        </p:txBody>
      </p:sp>
      <p:pic>
        <p:nvPicPr>
          <p:cNvPr id="14338" name="Picture 2">
            <a:extLst>
              <a:ext uri="{FF2B5EF4-FFF2-40B4-BE49-F238E27FC236}">
                <a16:creationId xmlns:a16="http://schemas.microsoft.com/office/drawing/2014/main" id="{12C54D67-066E-4F3B-0381-C9BFB377D7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718" y="693066"/>
            <a:ext cx="7161588" cy="521701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0D8793B-9627-4B5A-DE4E-5ADF0D2F74F6}"/>
              </a:ext>
            </a:extLst>
          </p:cNvPr>
          <p:cNvSpPr txBox="1"/>
          <p:nvPr/>
        </p:nvSpPr>
        <p:spPr>
          <a:xfrm>
            <a:off x="5496928" y="1397044"/>
            <a:ext cx="3281208" cy="1477328"/>
          </a:xfrm>
          <a:prstGeom prst="rect">
            <a:avLst/>
          </a:prstGeom>
          <a:solidFill>
            <a:schemeClr val="bg2"/>
          </a:solidFill>
        </p:spPr>
        <p:txBody>
          <a:bodyPr wrap="square">
            <a:spAutoFit/>
          </a:bodyPr>
          <a:lstStyle/>
          <a:p>
            <a:r>
              <a:rPr lang="en-GB" dirty="0"/>
              <a:t>The limit of cirque glaciers is not always marked by moraine ridges. Sometimes, glacial extent is recorded by ‘</a:t>
            </a:r>
            <a:r>
              <a:rPr lang="en-GB" b="1" dirty="0"/>
              <a:t>drift</a:t>
            </a:r>
            <a:r>
              <a:rPr lang="en-GB" dirty="0"/>
              <a:t>’. </a:t>
            </a:r>
          </a:p>
        </p:txBody>
      </p:sp>
    </p:spTree>
    <p:extLst>
      <p:ext uri="{BB962C8B-B14F-4D97-AF65-F5344CB8AC3E}">
        <p14:creationId xmlns:p14="http://schemas.microsoft.com/office/powerpoint/2010/main" val="1174864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13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a:spcAft>
                <a:spcPts val="1800"/>
              </a:spcAft>
            </a:pPr>
            <a:r>
              <a:rPr lang="en-AU" altLang="en-US" sz="3200" b="1" dirty="0">
                <a:cs typeface="Arial" panose="020B0604020202020204" pitchFamily="34" charset="0"/>
              </a:rPr>
              <a:t>Drift/Till in Snowdonia</a:t>
            </a:r>
          </a:p>
          <a:p>
            <a:pPr eaLnBrk="1" hangingPunct="1">
              <a:spcAft>
                <a:spcPts val="1800"/>
              </a:spcAft>
            </a:pPr>
            <a:endParaRPr lang="en-AU" altLang="en-US" sz="3200" b="1" dirty="0">
              <a:cs typeface="Arial" panose="020B0604020202020204" pitchFamily="34" charset="0"/>
            </a:endParaRP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0F8BEEFE-DDC7-2CFC-AB1D-485DF318D7F9}"/>
              </a:ext>
            </a:extLst>
          </p:cNvPr>
          <p:cNvSpPr txBox="1"/>
          <p:nvPr/>
        </p:nvSpPr>
        <p:spPr>
          <a:xfrm>
            <a:off x="70833" y="5949046"/>
            <a:ext cx="9266349" cy="646331"/>
          </a:xfrm>
          <a:prstGeom prst="rect">
            <a:avLst/>
          </a:prstGeom>
          <a:noFill/>
        </p:spPr>
        <p:txBody>
          <a:bodyPr wrap="square">
            <a:spAutoFit/>
          </a:bodyPr>
          <a:lstStyle/>
          <a:p>
            <a:r>
              <a:rPr lang="en-GB" dirty="0"/>
              <a:t>Glacial drift (the light-coloured ground dotted with boulders) marking the limit of cirque glaciers in Snowdonia, North Wales. Image from Google Earth</a:t>
            </a:r>
          </a:p>
        </p:txBody>
      </p:sp>
      <p:sp>
        <p:nvSpPr>
          <p:cNvPr id="13" name="TextBox 12">
            <a:extLst>
              <a:ext uri="{FF2B5EF4-FFF2-40B4-BE49-F238E27FC236}">
                <a16:creationId xmlns:a16="http://schemas.microsoft.com/office/drawing/2014/main" id="{8F096ADE-28C1-8CF6-A9E9-CB5D3CA37993}"/>
              </a:ext>
            </a:extLst>
          </p:cNvPr>
          <p:cNvSpPr txBox="1"/>
          <p:nvPr/>
        </p:nvSpPr>
        <p:spPr>
          <a:xfrm>
            <a:off x="365864" y="1305910"/>
            <a:ext cx="4700788" cy="1200329"/>
          </a:xfrm>
          <a:prstGeom prst="rect">
            <a:avLst/>
          </a:prstGeom>
          <a:noFill/>
        </p:spPr>
        <p:txBody>
          <a:bodyPr wrap="square">
            <a:spAutoFit/>
          </a:bodyPr>
          <a:lstStyle/>
          <a:p>
            <a:r>
              <a:rPr lang="en-GB" dirty="0">
                <a:solidFill>
                  <a:schemeClr val="bg1"/>
                </a:solidFill>
              </a:rPr>
              <a:t>Sometimes, although not always, recessional moraines extend some way back into the cirque floor, recording active glacier retreat</a:t>
            </a:r>
          </a:p>
        </p:txBody>
      </p:sp>
      <p:pic>
        <p:nvPicPr>
          <p:cNvPr id="14338" name="Picture 2">
            <a:extLst>
              <a:ext uri="{FF2B5EF4-FFF2-40B4-BE49-F238E27FC236}">
                <a16:creationId xmlns:a16="http://schemas.microsoft.com/office/drawing/2014/main" id="{12C54D67-066E-4F3B-0381-C9BFB377D7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718" y="693066"/>
            <a:ext cx="7161588" cy="521701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11AC51-B0A7-A862-8AD6-DCDE02B3AA25}"/>
              </a:ext>
            </a:extLst>
          </p:cNvPr>
          <p:cNvSpPr txBox="1"/>
          <p:nvPr/>
        </p:nvSpPr>
        <p:spPr>
          <a:xfrm>
            <a:off x="4309783" y="950629"/>
            <a:ext cx="4256120" cy="1754326"/>
          </a:xfrm>
          <a:prstGeom prst="rect">
            <a:avLst/>
          </a:prstGeom>
          <a:solidFill>
            <a:schemeClr val="bg2"/>
          </a:solidFill>
        </p:spPr>
        <p:txBody>
          <a:bodyPr wrap="square" rtlCol="0">
            <a:spAutoFit/>
          </a:bodyPr>
          <a:lstStyle/>
          <a:p>
            <a:r>
              <a:rPr lang="en-AU" b="1" dirty="0"/>
              <a:t>Drift </a:t>
            </a:r>
            <a:r>
              <a:rPr lang="en-AU" dirty="0"/>
              <a:t>is </a:t>
            </a:r>
            <a:r>
              <a:rPr lang="en-GB" dirty="0"/>
              <a:t>a fairly homogenous blanket of glacial </a:t>
            </a:r>
            <a:r>
              <a:rPr lang="en-GB" dirty="0" err="1"/>
              <a:t>diamict</a:t>
            </a:r>
            <a:r>
              <a:rPr lang="en-GB" dirty="0"/>
              <a:t> (‘till’). The drift covered floor of some cirques contrasts greatly with the drift-free slopes above, allowing the vertical thickness of ice to be estimated.</a:t>
            </a:r>
            <a:endParaRPr lang="en-AU" dirty="0"/>
          </a:p>
        </p:txBody>
      </p:sp>
      <p:pic>
        <p:nvPicPr>
          <p:cNvPr id="18434" name="Picture 2" descr="Prospecting Glacial Drifts - Gold Prospecting Mining Equipment Detectors  Snake Protection">
            <a:extLst>
              <a:ext uri="{FF2B5EF4-FFF2-40B4-BE49-F238E27FC236}">
                <a16:creationId xmlns:a16="http://schemas.microsoft.com/office/drawing/2014/main" id="{9DCA26D4-1B32-FB5B-7E4D-3AAB614054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0399" y="2812232"/>
            <a:ext cx="2235351" cy="175432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ill (unstratified drift) - glacial drift composed of rock fragments that  range from clay to boulder size and randomly arr… | Geology, Natural  landmarks, Bouldering">
            <a:extLst>
              <a:ext uri="{FF2B5EF4-FFF2-40B4-BE49-F238E27FC236}">
                <a16:creationId xmlns:a16="http://schemas.microsoft.com/office/drawing/2014/main" id="{3FD92C86-FC8D-161A-AB30-FBB07623D1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0399" y="4230858"/>
            <a:ext cx="2235351" cy="1676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480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Glacial Till in the UK and Wales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CFEE2F5-4106-9690-8AB6-35517B588434}"/>
              </a:ext>
            </a:extLst>
          </p:cNvPr>
          <p:cNvSpPr txBox="1"/>
          <p:nvPr/>
        </p:nvSpPr>
        <p:spPr>
          <a:xfrm>
            <a:off x="198438" y="701974"/>
            <a:ext cx="8505890" cy="369332"/>
          </a:xfrm>
          <a:prstGeom prst="rect">
            <a:avLst/>
          </a:prstGeom>
          <a:noFill/>
        </p:spPr>
        <p:txBody>
          <a:bodyPr wrap="square">
            <a:spAutoFit/>
          </a:bodyPr>
          <a:lstStyle/>
          <a:p>
            <a:pPr marL="285750" indent="-285750">
              <a:buFont typeface="Arial" panose="020B0604020202020204" pitchFamily="34" charset="0"/>
              <a:buChar char="•"/>
            </a:pPr>
            <a:r>
              <a:rPr lang="en-GB" dirty="0"/>
              <a:t>Map of Till in the UK (from Lewis, 1983)</a:t>
            </a:r>
            <a:endParaRPr lang="en-AU" dirty="0"/>
          </a:p>
        </p:txBody>
      </p:sp>
      <p:pic>
        <p:nvPicPr>
          <p:cNvPr id="8" name="Picture 7" descr="A map of the united kingdom&#10;&#10;Description automatically generated">
            <a:extLst>
              <a:ext uri="{FF2B5EF4-FFF2-40B4-BE49-F238E27FC236}">
                <a16:creationId xmlns:a16="http://schemas.microsoft.com/office/drawing/2014/main" id="{A6C5A4C3-9597-9C02-0C44-CBB89845C27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12737" y="1163639"/>
            <a:ext cx="4481139" cy="5644504"/>
          </a:xfrm>
          <a:prstGeom prst="rect">
            <a:avLst/>
          </a:prstGeom>
        </p:spPr>
      </p:pic>
      <p:pic>
        <p:nvPicPr>
          <p:cNvPr id="19458" name="Picture 2" descr="4 Illustration of depositional settings for various types of till.... |  Download Scientific Diagram">
            <a:extLst>
              <a:ext uri="{FF2B5EF4-FFF2-40B4-BE49-F238E27FC236}">
                <a16:creationId xmlns:a16="http://schemas.microsoft.com/office/drawing/2014/main" id="{5E3315C7-4E3D-BEE3-3312-49A9BF6DEF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4130" y="4627247"/>
            <a:ext cx="4871137" cy="190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3582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Glacial Till in the UK and Wales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CFEE2F5-4106-9690-8AB6-35517B588434}"/>
              </a:ext>
            </a:extLst>
          </p:cNvPr>
          <p:cNvSpPr txBox="1"/>
          <p:nvPr/>
        </p:nvSpPr>
        <p:spPr>
          <a:xfrm>
            <a:off x="198438" y="701974"/>
            <a:ext cx="8505890" cy="369332"/>
          </a:xfrm>
          <a:prstGeom prst="rect">
            <a:avLst/>
          </a:prstGeom>
          <a:noFill/>
        </p:spPr>
        <p:txBody>
          <a:bodyPr wrap="square">
            <a:spAutoFit/>
          </a:bodyPr>
          <a:lstStyle/>
          <a:p>
            <a:pPr marL="285750" indent="-285750">
              <a:buFont typeface="Arial" panose="020B0604020202020204" pitchFamily="34" charset="0"/>
              <a:buChar char="•"/>
            </a:pPr>
            <a:r>
              <a:rPr lang="en-GB" dirty="0"/>
              <a:t>Map of Till in the UK (from Lewis, 1983)</a:t>
            </a:r>
            <a:endParaRPr lang="en-AU" dirty="0"/>
          </a:p>
        </p:txBody>
      </p:sp>
      <p:pic>
        <p:nvPicPr>
          <p:cNvPr id="8" name="Picture 7" descr="A map of the united kingdom&#10;&#10;Description automatically generated">
            <a:extLst>
              <a:ext uri="{FF2B5EF4-FFF2-40B4-BE49-F238E27FC236}">
                <a16:creationId xmlns:a16="http://schemas.microsoft.com/office/drawing/2014/main" id="{A6C5A4C3-9597-9C02-0C44-CBB89845C27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12737" y="1163639"/>
            <a:ext cx="4481139" cy="5644504"/>
          </a:xfrm>
          <a:prstGeom prst="rect">
            <a:avLst/>
          </a:prstGeom>
        </p:spPr>
      </p:pic>
      <p:pic>
        <p:nvPicPr>
          <p:cNvPr id="6" name="Picture 5">
            <a:extLst>
              <a:ext uri="{FF2B5EF4-FFF2-40B4-BE49-F238E27FC236}">
                <a16:creationId xmlns:a16="http://schemas.microsoft.com/office/drawing/2014/main" id="{9ADB638D-14A7-4FCB-865F-3F30CBAD444F}"/>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4713753" y="1071305"/>
            <a:ext cx="4141024" cy="3272093"/>
          </a:xfrm>
          <a:prstGeom prst="rect">
            <a:avLst/>
          </a:prstGeom>
        </p:spPr>
      </p:pic>
      <p:sp>
        <p:nvSpPr>
          <p:cNvPr id="9" name="Rectangle 8">
            <a:extLst>
              <a:ext uri="{FF2B5EF4-FFF2-40B4-BE49-F238E27FC236}">
                <a16:creationId xmlns:a16="http://schemas.microsoft.com/office/drawing/2014/main" id="{83A52428-9B6A-6275-073B-54852112DA78}"/>
              </a:ext>
            </a:extLst>
          </p:cNvPr>
          <p:cNvSpPr/>
          <p:nvPr/>
        </p:nvSpPr>
        <p:spPr>
          <a:xfrm>
            <a:off x="1606924" y="4572000"/>
            <a:ext cx="248770" cy="30255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2C80C475-6E24-DA7B-6DAB-F103DEC94F66}"/>
              </a:ext>
            </a:extLst>
          </p:cNvPr>
          <p:cNvSpPr/>
          <p:nvPr/>
        </p:nvSpPr>
        <p:spPr>
          <a:xfrm>
            <a:off x="4793875" y="1364877"/>
            <a:ext cx="2333065" cy="284517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356556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Wales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7174" name="Picture 6">
            <a:extLst>
              <a:ext uri="{FF2B5EF4-FFF2-40B4-BE49-F238E27FC236}">
                <a16:creationId xmlns:a16="http://schemas.microsoft.com/office/drawing/2014/main" id="{43DC99C0-8ED8-B710-1307-D8AA91E036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389586" y="525036"/>
            <a:ext cx="5605956" cy="63250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a:extLst>
              <a:ext uri="{FF2B5EF4-FFF2-40B4-BE49-F238E27FC236}">
                <a16:creationId xmlns:a16="http://schemas.microsoft.com/office/drawing/2014/main" id="{19C04C19-835D-A84F-D776-F809B65372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46842" y="685131"/>
            <a:ext cx="3995208" cy="14826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1D251B3-D25C-787E-8165-F687E300BDFC}"/>
              </a:ext>
            </a:extLst>
          </p:cNvPr>
          <p:cNvSpPr txBox="1"/>
          <p:nvPr/>
        </p:nvSpPr>
        <p:spPr>
          <a:xfrm>
            <a:off x="9252" y="5084349"/>
            <a:ext cx="3569521" cy="1477328"/>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Rivers usually braided - abundant sediment supply - rivers coalesce </a:t>
            </a:r>
            <a:r>
              <a:rPr lang="en-AU" sz="1800" dirty="0"/>
              <a:t>and deposit large volumes of material - </a:t>
            </a:r>
            <a:r>
              <a:rPr lang="en-AU" sz="1800" b="1" dirty="0"/>
              <a:t>form</a:t>
            </a:r>
            <a:r>
              <a:rPr lang="en-AU" sz="1800" dirty="0"/>
              <a:t> </a:t>
            </a:r>
            <a:r>
              <a:rPr lang="en-AU" sz="1800" b="1" dirty="0"/>
              <a:t>outwash plains</a:t>
            </a:r>
            <a:endParaRPr lang="en-AU" dirty="0"/>
          </a:p>
        </p:txBody>
      </p:sp>
      <p:sp>
        <p:nvSpPr>
          <p:cNvPr id="7" name="TextBox 6">
            <a:extLst>
              <a:ext uri="{FF2B5EF4-FFF2-40B4-BE49-F238E27FC236}">
                <a16:creationId xmlns:a16="http://schemas.microsoft.com/office/drawing/2014/main" id="{ED740DCA-1743-9004-CC56-ECC88FD03A35}"/>
              </a:ext>
            </a:extLst>
          </p:cNvPr>
          <p:cNvSpPr txBox="1"/>
          <p:nvPr/>
        </p:nvSpPr>
        <p:spPr>
          <a:xfrm>
            <a:off x="245734" y="2127285"/>
            <a:ext cx="4650826" cy="369332"/>
          </a:xfrm>
          <a:prstGeom prst="rect">
            <a:avLst/>
          </a:prstGeom>
          <a:noFill/>
        </p:spPr>
        <p:txBody>
          <a:bodyPr wrap="square">
            <a:spAutoFit/>
          </a:bodyPr>
          <a:lstStyle/>
          <a:p>
            <a:r>
              <a:rPr lang="en-GB" dirty="0">
                <a:hlinkClick r:id="rId4"/>
              </a:rPr>
              <a:t>P916210.jpg (1011×1400) (bgs.ac.uk)</a:t>
            </a:r>
            <a:endParaRPr lang="en-GB" dirty="0"/>
          </a:p>
        </p:txBody>
      </p:sp>
    </p:spTree>
    <p:extLst>
      <p:ext uri="{BB962C8B-B14F-4D97-AF65-F5344CB8AC3E}">
        <p14:creationId xmlns:p14="http://schemas.microsoft.com/office/powerpoint/2010/main" val="1442437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Wales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7174" name="Picture 6">
            <a:extLst>
              <a:ext uri="{FF2B5EF4-FFF2-40B4-BE49-F238E27FC236}">
                <a16:creationId xmlns:a16="http://schemas.microsoft.com/office/drawing/2014/main" id="{43DC99C0-8ED8-B710-1307-D8AA91E036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389586" y="525036"/>
            <a:ext cx="5605956" cy="63250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a:extLst>
              <a:ext uri="{FF2B5EF4-FFF2-40B4-BE49-F238E27FC236}">
                <a16:creationId xmlns:a16="http://schemas.microsoft.com/office/drawing/2014/main" id="{19C04C19-835D-A84F-D776-F809B65372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46842" y="685131"/>
            <a:ext cx="3995208" cy="14826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1D251B3-D25C-787E-8165-F687E300BDFC}"/>
              </a:ext>
            </a:extLst>
          </p:cNvPr>
          <p:cNvSpPr txBox="1"/>
          <p:nvPr/>
        </p:nvSpPr>
        <p:spPr>
          <a:xfrm>
            <a:off x="9252" y="5084349"/>
            <a:ext cx="3569521" cy="1477328"/>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Rivers usually braided - abundant sediment supply - rivers coalesce </a:t>
            </a:r>
            <a:r>
              <a:rPr lang="en-AU" sz="1800" dirty="0"/>
              <a:t>and deposit large volumes of material - </a:t>
            </a:r>
            <a:r>
              <a:rPr lang="en-AU" sz="1800" b="1" dirty="0"/>
              <a:t>form</a:t>
            </a:r>
            <a:r>
              <a:rPr lang="en-AU" sz="1800" dirty="0"/>
              <a:t> </a:t>
            </a:r>
            <a:r>
              <a:rPr lang="en-AU" sz="1800" b="1" dirty="0"/>
              <a:t>outwash plains</a:t>
            </a:r>
            <a:endParaRPr lang="en-AU" dirty="0"/>
          </a:p>
        </p:txBody>
      </p:sp>
      <p:sp>
        <p:nvSpPr>
          <p:cNvPr id="6" name="Rectangle 5">
            <a:extLst>
              <a:ext uri="{FF2B5EF4-FFF2-40B4-BE49-F238E27FC236}">
                <a16:creationId xmlns:a16="http://schemas.microsoft.com/office/drawing/2014/main" id="{9853B540-EE60-9E4E-485D-95904CE702DB}"/>
              </a:ext>
            </a:extLst>
          </p:cNvPr>
          <p:cNvSpPr/>
          <p:nvPr/>
        </p:nvSpPr>
        <p:spPr>
          <a:xfrm>
            <a:off x="5709745" y="1555531"/>
            <a:ext cx="1277007" cy="86710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3BD0402-CFBD-8BF8-D164-CA54A6BB6EA5}"/>
              </a:ext>
            </a:extLst>
          </p:cNvPr>
          <p:cNvSpPr txBox="1"/>
          <p:nvPr/>
        </p:nvSpPr>
        <p:spPr>
          <a:xfrm>
            <a:off x="245734" y="2127285"/>
            <a:ext cx="4650826" cy="369332"/>
          </a:xfrm>
          <a:prstGeom prst="rect">
            <a:avLst/>
          </a:prstGeom>
          <a:noFill/>
        </p:spPr>
        <p:txBody>
          <a:bodyPr wrap="square">
            <a:spAutoFit/>
          </a:bodyPr>
          <a:lstStyle/>
          <a:p>
            <a:r>
              <a:rPr lang="en-GB" dirty="0">
                <a:hlinkClick r:id="rId4"/>
              </a:rPr>
              <a:t>P916210.jpg (1011×1400) (bgs.ac.uk)</a:t>
            </a:r>
            <a:endParaRPr lang="en-GB" dirty="0"/>
          </a:p>
        </p:txBody>
      </p:sp>
    </p:spTree>
    <p:extLst>
      <p:ext uri="{BB962C8B-B14F-4D97-AF65-F5344CB8AC3E}">
        <p14:creationId xmlns:p14="http://schemas.microsoft.com/office/powerpoint/2010/main" val="22775106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Wales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7174" name="Picture 6">
            <a:extLst>
              <a:ext uri="{FF2B5EF4-FFF2-40B4-BE49-F238E27FC236}">
                <a16:creationId xmlns:a16="http://schemas.microsoft.com/office/drawing/2014/main" id="{43DC99C0-8ED8-B710-1307-D8AA91E036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389586" y="525036"/>
            <a:ext cx="5605956" cy="632502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a:extLst>
              <a:ext uri="{FF2B5EF4-FFF2-40B4-BE49-F238E27FC236}">
                <a16:creationId xmlns:a16="http://schemas.microsoft.com/office/drawing/2014/main" id="{19C04C19-835D-A84F-D776-F809B65372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46842" y="685131"/>
            <a:ext cx="3995208" cy="14826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1D251B3-D25C-787E-8165-F687E300BDFC}"/>
              </a:ext>
            </a:extLst>
          </p:cNvPr>
          <p:cNvSpPr txBox="1"/>
          <p:nvPr/>
        </p:nvSpPr>
        <p:spPr>
          <a:xfrm>
            <a:off x="9252" y="5084349"/>
            <a:ext cx="3569521" cy="1477328"/>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Rivers usually braided - abundant sediment supply - rivers coalesce </a:t>
            </a:r>
            <a:r>
              <a:rPr lang="en-AU" sz="1800" dirty="0"/>
              <a:t>and deposit large volumes of material - </a:t>
            </a:r>
            <a:r>
              <a:rPr lang="en-AU" sz="1800" b="1" dirty="0"/>
              <a:t>form</a:t>
            </a:r>
            <a:r>
              <a:rPr lang="en-AU" sz="1800" dirty="0"/>
              <a:t> </a:t>
            </a:r>
            <a:r>
              <a:rPr lang="en-AU" sz="1800" b="1" dirty="0"/>
              <a:t>outwash plains</a:t>
            </a:r>
            <a:endParaRPr lang="en-AU" dirty="0"/>
          </a:p>
        </p:txBody>
      </p:sp>
      <p:sp>
        <p:nvSpPr>
          <p:cNvPr id="2" name="Rectangle 1">
            <a:extLst>
              <a:ext uri="{FF2B5EF4-FFF2-40B4-BE49-F238E27FC236}">
                <a16:creationId xmlns:a16="http://schemas.microsoft.com/office/drawing/2014/main" id="{55EC20C6-0E6A-F6F2-51A0-982022967826}"/>
              </a:ext>
            </a:extLst>
          </p:cNvPr>
          <p:cNvSpPr/>
          <p:nvPr/>
        </p:nvSpPr>
        <p:spPr>
          <a:xfrm>
            <a:off x="5919951" y="4868917"/>
            <a:ext cx="1277007" cy="86710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8227F028-55F0-9E9C-C092-D0C4EF248227}"/>
              </a:ext>
            </a:extLst>
          </p:cNvPr>
          <p:cNvSpPr/>
          <p:nvPr/>
        </p:nvSpPr>
        <p:spPr>
          <a:xfrm>
            <a:off x="5709745" y="1555531"/>
            <a:ext cx="1277007" cy="867103"/>
          </a:xfrm>
          <a:prstGeom prst="rect">
            <a:avLst/>
          </a:prstGeom>
          <a:no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DFF1E17D-1543-88FA-82B3-55F3E6E8DF97}"/>
              </a:ext>
            </a:extLst>
          </p:cNvPr>
          <p:cNvSpPr txBox="1"/>
          <p:nvPr/>
        </p:nvSpPr>
        <p:spPr>
          <a:xfrm>
            <a:off x="245734" y="2127285"/>
            <a:ext cx="4650826" cy="369332"/>
          </a:xfrm>
          <a:prstGeom prst="rect">
            <a:avLst/>
          </a:prstGeom>
          <a:noFill/>
        </p:spPr>
        <p:txBody>
          <a:bodyPr wrap="square">
            <a:spAutoFit/>
          </a:bodyPr>
          <a:lstStyle/>
          <a:p>
            <a:r>
              <a:rPr lang="en-GB" dirty="0">
                <a:hlinkClick r:id="rId4"/>
              </a:rPr>
              <a:t>P916210.jpg (1011×1400) (bgs.ac.uk)</a:t>
            </a:r>
            <a:endParaRPr lang="en-GB" dirty="0"/>
          </a:p>
        </p:txBody>
      </p:sp>
    </p:spTree>
    <p:extLst>
      <p:ext uri="{BB962C8B-B14F-4D97-AF65-F5344CB8AC3E}">
        <p14:creationId xmlns:p14="http://schemas.microsoft.com/office/powerpoint/2010/main" val="4444281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41E5F95-4C65-6660-B171-A7772225DB95}"/>
              </a:ext>
            </a:extLst>
          </p:cNvPr>
          <p:cNvSpPr txBox="1">
            <a:spLocks noChangeArrowheads="1"/>
          </p:cNvSpPr>
          <p:nvPr/>
        </p:nvSpPr>
        <p:spPr bwMode="auto">
          <a:xfrm>
            <a:off x="0" y="7938"/>
            <a:ext cx="8704328"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cs typeface="Arial" panose="020B0604020202020204" pitchFamily="34" charset="0"/>
              </a:rPr>
              <a:t>Devensian Ice Sheet extent in South Wales?</a:t>
            </a:r>
          </a:p>
        </p:txBody>
      </p:sp>
      <p:cxnSp>
        <p:nvCxnSpPr>
          <p:cNvPr id="3" name="Straight Connector 2">
            <a:extLst>
              <a:ext uri="{FF2B5EF4-FFF2-40B4-BE49-F238E27FC236}">
                <a16:creationId xmlns:a16="http://schemas.microsoft.com/office/drawing/2014/main" id="{971E22CC-CBA9-D74E-F7DC-FFC8DFF3E6A4}"/>
              </a:ext>
            </a:extLst>
          </p:cNvPr>
          <p:cNvCxnSpPr/>
          <p:nvPr/>
        </p:nvCxnSpPr>
        <p:spPr>
          <a:xfrm>
            <a:off x="198438" y="585788"/>
            <a:ext cx="867886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Picture 10" descr="A map of the british isles&#10;&#10;Description automatically generated">
            <a:extLst>
              <a:ext uri="{FF2B5EF4-FFF2-40B4-BE49-F238E27FC236}">
                <a16:creationId xmlns:a16="http://schemas.microsoft.com/office/drawing/2014/main" id="{ABE322A5-F286-71F4-CFD4-EBDA119D38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8438" y="750178"/>
            <a:ext cx="5246875" cy="4201749"/>
          </a:xfrm>
          <a:prstGeom prst="rect">
            <a:avLst/>
          </a:prstGeom>
        </p:spPr>
      </p:pic>
      <p:pic>
        <p:nvPicPr>
          <p:cNvPr id="20482" name="Picture 2">
            <a:extLst>
              <a:ext uri="{FF2B5EF4-FFF2-40B4-BE49-F238E27FC236}">
                <a16:creationId xmlns:a16="http://schemas.microsoft.com/office/drawing/2014/main" id="{EEA61266-1078-D1B2-02C9-F966CA4272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5313" y="743254"/>
            <a:ext cx="3335694" cy="3403769"/>
          </a:xfrm>
          <a:prstGeom prst="rect">
            <a:avLst/>
          </a:prstGeom>
          <a:noFill/>
          <a:extLst>
            <a:ext uri="{909E8E84-426E-40DD-AFC4-6F175D3DCCD1}">
              <a14:hiddenFill xmlns:a14="http://schemas.microsoft.com/office/drawing/2010/main">
                <a:solidFill>
                  <a:srgbClr val="FFFFFF"/>
                </a:solidFill>
              </a14:hiddenFill>
            </a:ext>
          </a:extLst>
        </p:spPr>
      </p:pic>
      <p:pic>
        <p:nvPicPr>
          <p:cNvPr id="20484" name="Picture 4">
            <a:extLst>
              <a:ext uri="{FF2B5EF4-FFF2-40B4-BE49-F238E27FC236}">
                <a16:creationId xmlns:a16="http://schemas.microsoft.com/office/drawing/2014/main" id="{ECF22016-3901-4D8D-4ACF-2B22AAD055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77719" y="4153947"/>
            <a:ext cx="3156705" cy="22754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86E77C5-19FD-287B-04B6-B9611B5B2016}"/>
              </a:ext>
            </a:extLst>
          </p:cNvPr>
          <p:cNvSpPr txBox="1"/>
          <p:nvPr/>
        </p:nvSpPr>
        <p:spPr>
          <a:xfrm>
            <a:off x="330844" y="6143911"/>
            <a:ext cx="5246875" cy="584775"/>
          </a:xfrm>
          <a:prstGeom prst="rect">
            <a:avLst/>
          </a:prstGeom>
          <a:noFill/>
        </p:spPr>
        <p:txBody>
          <a:bodyPr wrap="square">
            <a:spAutoFit/>
          </a:bodyPr>
          <a:lstStyle/>
          <a:p>
            <a:r>
              <a:rPr lang="en-GB" sz="1600" dirty="0">
                <a:hlinkClick r:id="rId6"/>
              </a:rPr>
              <a:t>Stonehenge and the Ice Age: The Glaciations of Gower (brian-mountainman.blogspot.com)</a:t>
            </a:r>
            <a:endParaRPr lang="en-GB" sz="1600" dirty="0"/>
          </a:p>
        </p:txBody>
      </p:sp>
      <p:sp>
        <p:nvSpPr>
          <p:cNvPr id="7" name="TextBox 6">
            <a:extLst>
              <a:ext uri="{FF2B5EF4-FFF2-40B4-BE49-F238E27FC236}">
                <a16:creationId xmlns:a16="http://schemas.microsoft.com/office/drawing/2014/main" id="{B80DA1BF-5B33-3F30-BD51-F69E4ACCDCFC}"/>
              </a:ext>
            </a:extLst>
          </p:cNvPr>
          <p:cNvSpPr txBox="1"/>
          <p:nvPr/>
        </p:nvSpPr>
        <p:spPr>
          <a:xfrm>
            <a:off x="198438" y="5084349"/>
            <a:ext cx="5199675" cy="646331"/>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Glacial extent in South Wales has been largely debated!</a:t>
            </a:r>
          </a:p>
        </p:txBody>
      </p:sp>
    </p:spTree>
    <p:extLst>
      <p:ext uri="{BB962C8B-B14F-4D97-AF65-F5344CB8AC3E}">
        <p14:creationId xmlns:p14="http://schemas.microsoft.com/office/powerpoint/2010/main" val="2527021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a:extLst>
              <a:ext uri="{FF2B5EF4-FFF2-40B4-BE49-F238E27FC236}">
                <a16:creationId xmlns:a16="http://schemas.microsoft.com/office/drawing/2014/main" id="{A940F974-6F1C-0CE6-5356-ACE1F1430C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779145"/>
            <a:ext cx="8207736" cy="60788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215373" y="701974"/>
            <a:ext cx="7383162" cy="369332"/>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GB" dirty="0">
                <a:hlinkClick r:id="rId3"/>
              </a:rPr>
              <a:t>Quaternary Period | </a:t>
            </a:r>
            <a:r>
              <a:rPr lang="en-GB" dirty="0" err="1">
                <a:hlinkClick r:id="rId3"/>
              </a:rPr>
              <a:t>Fforest</a:t>
            </a:r>
            <a:r>
              <a:rPr lang="en-GB" dirty="0">
                <a:hlinkClick r:id="rId3"/>
              </a:rPr>
              <a:t> </a:t>
            </a:r>
            <a:r>
              <a:rPr lang="en-GB" dirty="0" err="1">
                <a:hlinkClick r:id="rId3"/>
              </a:rPr>
              <a:t>Fawr</a:t>
            </a:r>
            <a:r>
              <a:rPr lang="en-GB" dirty="0">
                <a:hlinkClick r:id="rId3"/>
              </a:rPr>
              <a:t> (fforestfawrgeopark.org.uk)</a:t>
            </a:r>
            <a:endParaRPr lang="en-AU" dirty="0"/>
          </a:p>
        </p:txBody>
      </p:sp>
    </p:spTree>
    <p:extLst>
      <p:ext uri="{BB962C8B-B14F-4D97-AF65-F5344CB8AC3E}">
        <p14:creationId xmlns:p14="http://schemas.microsoft.com/office/powerpoint/2010/main" val="288850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9" y="633773"/>
            <a:ext cx="8953852" cy="1477328"/>
          </a:xfrm>
          <a:prstGeom prst="rect">
            <a:avLst/>
          </a:prstGeom>
          <a:solidFill>
            <a:schemeClr val="bg1"/>
          </a:solidFill>
        </p:spPr>
        <p:txBody>
          <a:bodyPr wrap="square">
            <a:spAutoFit/>
          </a:bodyPr>
          <a:lstStyle/>
          <a:p>
            <a:r>
              <a:rPr lang="en-AU" b="1" dirty="0"/>
              <a:t>    Modelling LGM glacial extent in Wales</a:t>
            </a:r>
          </a:p>
          <a:p>
            <a:pPr marL="285750" indent="-285750">
              <a:buFont typeface="Arial" panose="020B0604020202020204" pitchFamily="34" charset="0"/>
              <a:buChar char="•"/>
            </a:pPr>
            <a:r>
              <a:rPr lang="en-AU" dirty="0"/>
              <a:t>Figure shows % of time glaciated (Patton et al., 2013). Model uses a supressed LGM model (left) and a stronger LGM (with additional cooling pre-LGM). Black areas show moraines mapped in the BRITICE database (which we will explore later). </a:t>
            </a:r>
          </a:p>
        </p:txBody>
      </p:sp>
      <p:pic>
        <p:nvPicPr>
          <p:cNvPr id="5" name="Picture 4" descr="A close-up of a map&#10;&#10;Description automatically generated">
            <a:extLst>
              <a:ext uri="{FF2B5EF4-FFF2-40B4-BE49-F238E27FC236}">
                <a16:creationId xmlns:a16="http://schemas.microsoft.com/office/drawing/2014/main" id="{871DDC1E-4199-124C-CF63-B8F14DBA87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141422" y="1812681"/>
            <a:ext cx="7466549" cy="4821449"/>
          </a:xfrm>
          <a:prstGeom prst="rect">
            <a:avLst/>
          </a:prstGeom>
        </p:spPr>
      </p:pic>
    </p:spTree>
    <p:extLst>
      <p:ext uri="{BB962C8B-B14F-4D97-AF65-F5344CB8AC3E}">
        <p14:creationId xmlns:p14="http://schemas.microsoft.com/office/powerpoint/2010/main" val="19227652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9" y="633773"/>
            <a:ext cx="7383162" cy="369332"/>
          </a:xfrm>
          <a:prstGeom prst="rect">
            <a:avLst/>
          </a:prstGeom>
          <a:solidFill>
            <a:schemeClr val="bg1"/>
          </a:solidFill>
        </p:spPr>
        <p:txBody>
          <a:bodyPr wrap="square">
            <a:spAutoFit/>
          </a:bodyPr>
          <a:lstStyle/>
          <a:p>
            <a:pPr marL="285750" indent="-285750">
              <a:buFont typeface="Arial" panose="020B0604020202020204" pitchFamily="34" charset="0"/>
              <a:buChar char="•"/>
            </a:pPr>
            <a:endParaRPr lang="en-AU" dirty="0"/>
          </a:p>
        </p:txBody>
      </p:sp>
      <p:pic>
        <p:nvPicPr>
          <p:cNvPr id="5" name="Picture 4" descr="A collage of images of different colors&#10;&#10;Description automatically generated">
            <a:extLst>
              <a:ext uri="{FF2B5EF4-FFF2-40B4-BE49-F238E27FC236}">
                <a16:creationId xmlns:a16="http://schemas.microsoft.com/office/drawing/2014/main" id="{3E941ADA-2F82-F363-A825-C3BCF9FCD1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49" y="592713"/>
            <a:ext cx="8903474" cy="6279879"/>
          </a:xfrm>
          <a:prstGeom prst="rect">
            <a:avLst/>
          </a:prstGeom>
        </p:spPr>
      </p:pic>
    </p:spTree>
    <p:extLst>
      <p:ext uri="{BB962C8B-B14F-4D97-AF65-F5344CB8AC3E}">
        <p14:creationId xmlns:p14="http://schemas.microsoft.com/office/powerpoint/2010/main" val="278068208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9" y="633773"/>
            <a:ext cx="5750299" cy="646331"/>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Modelling LGM glacial extent in Wales</a:t>
            </a:r>
          </a:p>
          <a:p>
            <a:pPr marL="285750" indent="-285750">
              <a:buFont typeface="Arial" panose="020B0604020202020204" pitchFamily="34" charset="0"/>
              <a:buChar char="•"/>
            </a:pPr>
            <a:r>
              <a:rPr lang="en-AU" dirty="0"/>
              <a:t>Figure shows ice velocity (from Patton et al., 2013).</a:t>
            </a:r>
          </a:p>
        </p:txBody>
      </p:sp>
      <p:pic>
        <p:nvPicPr>
          <p:cNvPr id="6" name="Picture 5" descr="A map of a mountain&#10;&#10;Description automatically generated">
            <a:extLst>
              <a:ext uri="{FF2B5EF4-FFF2-40B4-BE49-F238E27FC236}">
                <a16:creationId xmlns:a16="http://schemas.microsoft.com/office/drawing/2014/main" id="{DF144DFF-6048-5374-CA3C-163D9D1A3F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9454" y="1378969"/>
            <a:ext cx="6792986" cy="5390743"/>
          </a:xfrm>
          <a:prstGeom prst="rect">
            <a:avLst/>
          </a:prstGeom>
        </p:spPr>
      </p:pic>
      <p:pic>
        <p:nvPicPr>
          <p:cNvPr id="5" name="Picture 4" descr="A map of the valley&#10;&#10;Description automatically generated">
            <a:extLst>
              <a:ext uri="{FF2B5EF4-FFF2-40B4-BE49-F238E27FC236}">
                <a16:creationId xmlns:a16="http://schemas.microsoft.com/office/drawing/2014/main" id="{3DBE5390-02C7-4941-6B21-60D9AB99DA7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78520" y="633773"/>
            <a:ext cx="3376231" cy="2183553"/>
          </a:xfrm>
          <a:prstGeom prst="rect">
            <a:avLst/>
          </a:prstGeom>
        </p:spPr>
      </p:pic>
    </p:spTree>
    <p:extLst>
      <p:ext uri="{BB962C8B-B14F-4D97-AF65-F5344CB8AC3E}">
        <p14:creationId xmlns:p14="http://schemas.microsoft.com/office/powerpoint/2010/main" val="14943134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9" name="Picture 8" descr="A collage of a mountain&#10;&#10;Description automatically generated">
            <a:extLst>
              <a:ext uri="{FF2B5EF4-FFF2-40B4-BE49-F238E27FC236}">
                <a16:creationId xmlns:a16="http://schemas.microsoft.com/office/drawing/2014/main" id="{66D1C729-C1B8-67C9-79C7-B4D0B7ACFB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2315" y="664942"/>
            <a:ext cx="5765704" cy="4607047"/>
          </a:xfrm>
          <a:prstGeom prst="rect">
            <a:avLst/>
          </a:prstGeom>
        </p:spPr>
      </p:pic>
      <p:sp>
        <p:nvSpPr>
          <p:cNvPr id="15" name="TextBox 14">
            <a:extLst>
              <a:ext uri="{FF2B5EF4-FFF2-40B4-BE49-F238E27FC236}">
                <a16:creationId xmlns:a16="http://schemas.microsoft.com/office/drawing/2014/main" id="{B4BAFB94-8390-E4E4-4450-AA74563685D5}"/>
              </a:ext>
            </a:extLst>
          </p:cNvPr>
          <p:cNvSpPr txBox="1"/>
          <p:nvPr/>
        </p:nvSpPr>
        <p:spPr>
          <a:xfrm>
            <a:off x="130929" y="744255"/>
            <a:ext cx="3263671" cy="5262979"/>
          </a:xfrm>
          <a:prstGeom prst="rect">
            <a:avLst/>
          </a:prstGeom>
          <a:noFill/>
        </p:spPr>
        <p:txBody>
          <a:bodyPr wrap="square">
            <a:spAutoFit/>
          </a:bodyPr>
          <a:lstStyle/>
          <a:p>
            <a:r>
              <a:rPr lang="en-GB" sz="1600" dirty="0"/>
              <a:t>Upland Geomorphology: a) Long ridge running north-south  beneath Fan Hir. This feature continues to be of interest, having been interpreted as a </a:t>
            </a:r>
            <a:r>
              <a:rPr lang="en-GB" sz="1600" dirty="0" err="1"/>
              <a:t>pronival</a:t>
            </a:r>
            <a:r>
              <a:rPr lang="en-GB" sz="1600" dirty="0"/>
              <a:t> rampart or terminal moraine of Younger Dryas age and even as a lateral moraine emplaced during the LGM. The current consensus is that this feature is a Younger Dryas terminal moraine.</a:t>
            </a:r>
          </a:p>
          <a:p>
            <a:endParaRPr lang="en-GB" sz="1600" dirty="0"/>
          </a:p>
          <a:p>
            <a:r>
              <a:rPr lang="en-GB" sz="1600" dirty="0"/>
              <a:t> b) Series of ridges within Cwm </a:t>
            </a:r>
            <a:r>
              <a:rPr lang="en-GB" sz="1600" dirty="0" err="1"/>
              <a:t>Oergwm</a:t>
            </a:r>
            <a:r>
              <a:rPr lang="en-GB" sz="1600" dirty="0"/>
              <a:t> interpreted by  Coleman and Carr (2008) as terminal moraines associated with the maximum (feature 1) retreat phases (features 2) of a Younger Dryas glacier, and a contemporaneous </a:t>
            </a:r>
            <a:r>
              <a:rPr lang="en-GB" sz="1600" dirty="0" err="1"/>
              <a:t>pronival</a:t>
            </a:r>
            <a:r>
              <a:rPr lang="en-GB" sz="1600" dirty="0"/>
              <a:t>  rampart (feature 3). </a:t>
            </a:r>
          </a:p>
        </p:txBody>
      </p:sp>
      <p:sp>
        <p:nvSpPr>
          <p:cNvPr id="17" name="TextBox 16">
            <a:extLst>
              <a:ext uri="{FF2B5EF4-FFF2-40B4-BE49-F238E27FC236}">
                <a16:creationId xmlns:a16="http://schemas.microsoft.com/office/drawing/2014/main" id="{E3EDE662-9317-E1D4-4ECC-6A503435345D}"/>
              </a:ext>
            </a:extLst>
          </p:cNvPr>
          <p:cNvSpPr txBox="1"/>
          <p:nvPr/>
        </p:nvSpPr>
        <p:spPr>
          <a:xfrm>
            <a:off x="5959709" y="5288340"/>
            <a:ext cx="3263671" cy="1569660"/>
          </a:xfrm>
          <a:prstGeom prst="rect">
            <a:avLst/>
          </a:prstGeom>
          <a:noFill/>
        </p:spPr>
        <p:txBody>
          <a:bodyPr wrap="square">
            <a:spAutoFit/>
          </a:bodyPr>
          <a:lstStyle/>
          <a:p>
            <a:r>
              <a:rPr lang="en-GB" sz="1600" dirty="0"/>
              <a:t>c) Complex of ridges within Cwm </a:t>
            </a:r>
            <a:r>
              <a:rPr lang="en-GB" sz="1600" dirty="0" err="1"/>
              <a:t>Sychlwch</a:t>
            </a:r>
            <a:r>
              <a:rPr lang="en-GB" sz="1600" dirty="0"/>
              <a:t>, beneath Fan </a:t>
            </a:r>
            <a:r>
              <a:rPr lang="en-GB" sz="1600" dirty="0" err="1"/>
              <a:t>Foel</a:t>
            </a:r>
            <a:r>
              <a:rPr lang="en-GB" sz="1600" dirty="0"/>
              <a:t>, </a:t>
            </a:r>
            <a:r>
              <a:rPr lang="en-GB" sz="1600" dirty="0" err="1"/>
              <a:t>Mynydd</a:t>
            </a:r>
            <a:r>
              <a:rPr lang="en-GB" sz="1600" dirty="0"/>
              <a:t> Du. Note also the well-developed talus accumulations described by Curry and Morris (2004).</a:t>
            </a:r>
          </a:p>
        </p:txBody>
      </p:sp>
    </p:spTree>
    <p:extLst>
      <p:ext uri="{BB962C8B-B14F-4D97-AF65-F5344CB8AC3E}">
        <p14:creationId xmlns:p14="http://schemas.microsoft.com/office/powerpoint/2010/main" val="27081425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8" y="633773"/>
            <a:ext cx="8020533" cy="369332"/>
          </a:xfrm>
          <a:prstGeom prst="rect">
            <a:avLst/>
          </a:prstGeom>
          <a:solidFill>
            <a:schemeClr val="bg1"/>
          </a:solidFill>
        </p:spPr>
        <p:txBody>
          <a:bodyPr wrap="square">
            <a:spAutoFit/>
          </a:bodyPr>
          <a:lstStyle/>
          <a:p>
            <a:pPr marL="285750" indent="-285750">
              <a:buFont typeface="Arial" panose="020B0604020202020204" pitchFamily="34" charset="0"/>
              <a:buChar char="•"/>
            </a:pPr>
            <a:endParaRPr lang="en-AU" dirty="0"/>
          </a:p>
        </p:txBody>
      </p:sp>
      <p:pic>
        <p:nvPicPr>
          <p:cNvPr id="6" name="Picture 5" descr="A view of a mountain with a cliff&#10;&#10;Description automatically generated with medium confidence">
            <a:extLst>
              <a:ext uri="{FF2B5EF4-FFF2-40B4-BE49-F238E27FC236}">
                <a16:creationId xmlns:a16="http://schemas.microsoft.com/office/drawing/2014/main" id="{43954ECB-2EBD-57FD-ACAA-217BB8D6EC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48" y="677931"/>
            <a:ext cx="8159271" cy="6123647"/>
          </a:xfrm>
          <a:prstGeom prst="rect">
            <a:avLst/>
          </a:prstGeom>
        </p:spPr>
      </p:pic>
      <p:sp>
        <p:nvSpPr>
          <p:cNvPr id="7" name="TextBox 6">
            <a:extLst>
              <a:ext uri="{FF2B5EF4-FFF2-40B4-BE49-F238E27FC236}">
                <a16:creationId xmlns:a16="http://schemas.microsoft.com/office/drawing/2014/main" id="{17ED3F6B-DDE6-BB2A-2DFD-53C950B3085D}"/>
              </a:ext>
            </a:extLst>
          </p:cNvPr>
          <p:cNvSpPr txBox="1"/>
          <p:nvPr/>
        </p:nvSpPr>
        <p:spPr>
          <a:xfrm>
            <a:off x="309350" y="5400903"/>
            <a:ext cx="4228519" cy="1169551"/>
          </a:xfrm>
          <a:prstGeom prst="rect">
            <a:avLst/>
          </a:prstGeom>
          <a:noFill/>
        </p:spPr>
        <p:txBody>
          <a:bodyPr wrap="square">
            <a:spAutoFit/>
          </a:bodyPr>
          <a:lstStyle/>
          <a:p>
            <a:r>
              <a:rPr lang="en-GB" sz="1400" dirty="0">
                <a:solidFill>
                  <a:schemeClr val="bg1"/>
                </a:solidFill>
              </a:rPr>
              <a:t>Un-named and previously unreported rock slope failure beneath the Waun </a:t>
            </a:r>
            <a:r>
              <a:rPr lang="en-GB" sz="1400" dirty="0" err="1">
                <a:solidFill>
                  <a:schemeClr val="bg1"/>
                </a:solidFill>
              </a:rPr>
              <a:t>Rydd</a:t>
            </a:r>
            <a:r>
              <a:rPr lang="en-GB" sz="1400" dirty="0">
                <a:solidFill>
                  <a:schemeClr val="bg1"/>
                </a:solidFill>
              </a:rPr>
              <a:t> plateau, central Brecon Beacons. Large-scale paraglacial mass-movements are common in the region, albeit not commonly reported. </a:t>
            </a:r>
          </a:p>
        </p:txBody>
      </p:sp>
    </p:spTree>
    <p:extLst>
      <p:ext uri="{BB962C8B-B14F-4D97-AF65-F5344CB8AC3E}">
        <p14:creationId xmlns:p14="http://schemas.microsoft.com/office/powerpoint/2010/main" val="40870973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8" y="633773"/>
            <a:ext cx="8020533" cy="369332"/>
          </a:xfrm>
          <a:prstGeom prst="rect">
            <a:avLst/>
          </a:prstGeom>
          <a:solidFill>
            <a:schemeClr val="bg1"/>
          </a:solidFill>
        </p:spPr>
        <p:txBody>
          <a:bodyPr wrap="square">
            <a:spAutoFit/>
          </a:bodyPr>
          <a:lstStyle/>
          <a:p>
            <a:pPr marL="285750" indent="-285750">
              <a:buFont typeface="Arial" panose="020B0604020202020204" pitchFamily="34" charset="0"/>
              <a:buChar char="•"/>
            </a:pPr>
            <a:endParaRPr lang="en-AU" dirty="0"/>
          </a:p>
        </p:txBody>
      </p:sp>
      <p:pic>
        <p:nvPicPr>
          <p:cNvPr id="5" name="Picture 4" descr="A close-up of a mountain&#10;&#10;Description automatically generated">
            <a:extLst>
              <a:ext uri="{FF2B5EF4-FFF2-40B4-BE49-F238E27FC236}">
                <a16:creationId xmlns:a16="http://schemas.microsoft.com/office/drawing/2014/main" id="{665D7828-9CF2-83AA-6D17-75D09883645C}"/>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594933"/>
            <a:ext cx="9144000" cy="6263067"/>
          </a:xfrm>
          <a:prstGeom prst="rect">
            <a:avLst/>
          </a:prstGeom>
        </p:spPr>
      </p:pic>
      <p:sp>
        <p:nvSpPr>
          <p:cNvPr id="11" name="TextBox 10">
            <a:extLst>
              <a:ext uri="{FF2B5EF4-FFF2-40B4-BE49-F238E27FC236}">
                <a16:creationId xmlns:a16="http://schemas.microsoft.com/office/drawing/2014/main" id="{F29871FD-2B63-DABF-358E-7E4175E6C9D0}"/>
              </a:ext>
            </a:extLst>
          </p:cNvPr>
          <p:cNvSpPr txBox="1"/>
          <p:nvPr/>
        </p:nvSpPr>
        <p:spPr>
          <a:xfrm>
            <a:off x="4407078" y="707201"/>
            <a:ext cx="4647674" cy="2677656"/>
          </a:xfrm>
          <a:prstGeom prst="rect">
            <a:avLst/>
          </a:prstGeom>
          <a:noFill/>
        </p:spPr>
        <p:txBody>
          <a:bodyPr wrap="square">
            <a:spAutoFit/>
          </a:bodyPr>
          <a:lstStyle/>
          <a:p>
            <a:r>
              <a:rPr lang="en-GB" sz="1400" dirty="0">
                <a:solidFill>
                  <a:schemeClr val="bg1"/>
                </a:solidFill>
                <a:highlight>
                  <a:srgbClr val="C0C0C0"/>
                </a:highlight>
              </a:rPr>
              <a:t>Photograph of valley head and moraine at Cwm </a:t>
            </a:r>
            <a:r>
              <a:rPr lang="en-GB" sz="1400" dirty="0" err="1">
                <a:solidFill>
                  <a:schemeClr val="bg1"/>
                </a:solidFill>
                <a:highlight>
                  <a:srgbClr val="C0C0C0"/>
                </a:highlight>
              </a:rPr>
              <a:t>Llwch</a:t>
            </a:r>
            <a:r>
              <a:rPr lang="en-GB" sz="1400" dirty="0">
                <a:solidFill>
                  <a:schemeClr val="bg1"/>
                </a:solidFill>
                <a:highlight>
                  <a:srgbClr val="C0C0C0"/>
                </a:highlight>
              </a:rPr>
              <a:t> (photograph by C. A. Lewis), suggested to illustrate flow of mid-Wales ice southwards, up the valley, overtopping the Brecon Beacons. Number 2 shows features interpreted by Janssen and Glasser (2008) as glacial </a:t>
            </a:r>
            <a:r>
              <a:rPr lang="en-GB" sz="1400" dirty="0" err="1">
                <a:solidFill>
                  <a:schemeClr val="bg1"/>
                </a:solidFill>
                <a:highlight>
                  <a:srgbClr val="C0C0C0"/>
                </a:highlight>
              </a:rPr>
              <a:t>lineations</a:t>
            </a:r>
            <a:r>
              <a:rPr lang="en-GB" sz="1400" dirty="0">
                <a:solidFill>
                  <a:schemeClr val="bg1"/>
                </a:solidFill>
                <a:highlight>
                  <a:srgbClr val="C0C0C0"/>
                </a:highlight>
              </a:rPr>
              <a:t> and feature 3 is inferred to have been a moraine formed during ice flow into valley head. This interpretation is robustly rejected by </a:t>
            </a:r>
            <a:r>
              <a:rPr lang="en-GB" sz="1400" dirty="0" err="1">
                <a:solidFill>
                  <a:schemeClr val="bg1"/>
                </a:solidFill>
                <a:highlight>
                  <a:srgbClr val="C0C0C0"/>
                </a:highlight>
              </a:rPr>
              <a:t>Shakesby</a:t>
            </a:r>
            <a:r>
              <a:rPr lang="en-GB" sz="1400" dirty="0">
                <a:solidFill>
                  <a:schemeClr val="bg1"/>
                </a:solidFill>
                <a:highlight>
                  <a:srgbClr val="C0C0C0"/>
                </a:highlight>
              </a:rPr>
              <a:t> and Matthews (2009), who demonstrate that features 2 and 3 represent Younger Dryas/Loch Lomond Stadial mountain glaciation. The lake is approximately 100 m across (image from </a:t>
            </a:r>
            <a:r>
              <a:rPr lang="en-GB" sz="1400" dirty="0" err="1">
                <a:solidFill>
                  <a:schemeClr val="bg1"/>
                </a:solidFill>
                <a:highlight>
                  <a:srgbClr val="C0C0C0"/>
                </a:highlight>
              </a:rPr>
              <a:t>from</a:t>
            </a:r>
            <a:r>
              <a:rPr lang="en-GB" sz="1400" dirty="0">
                <a:solidFill>
                  <a:schemeClr val="bg1"/>
                </a:solidFill>
                <a:highlight>
                  <a:srgbClr val="C0C0C0"/>
                </a:highlight>
              </a:rPr>
              <a:t> Jansson and Glasser, 2008)</a:t>
            </a:r>
          </a:p>
        </p:txBody>
      </p:sp>
    </p:spTree>
    <p:extLst>
      <p:ext uri="{BB962C8B-B14F-4D97-AF65-F5344CB8AC3E}">
        <p14:creationId xmlns:p14="http://schemas.microsoft.com/office/powerpoint/2010/main" val="41032731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8" y="633773"/>
            <a:ext cx="8020533" cy="369332"/>
          </a:xfrm>
          <a:prstGeom prst="rect">
            <a:avLst/>
          </a:prstGeom>
          <a:solidFill>
            <a:schemeClr val="bg1"/>
          </a:solidFill>
        </p:spPr>
        <p:txBody>
          <a:bodyPr wrap="square">
            <a:spAutoFit/>
          </a:bodyPr>
          <a:lstStyle/>
          <a:p>
            <a:pPr marL="285750" indent="-285750">
              <a:buFont typeface="Arial" panose="020B0604020202020204" pitchFamily="34" charset="0"/>
              <a:buChar char="•"/>
            </a:pPr>
            <a:endParaRPr lang="en-AU" dirty="0"/>
          </a:p>
        </p:txBody>
      </p:sp>
      <p:pic>
        <p:nvPicPr>
          <p:cNvPr id="5" name="Picture 4" descr="A diagram of a diagram&#10;&#10;Description automatically generated with medium confidence">
            <a:extLst>
              <a:ext uri="{FF2B5EF4-FFF2-40B4-BE49-F238E27FC236}">
                <a16:creationId xmlns:a16="http://schemas.microsoft.com/office/drawing/2014/main" id="{ED8A5988-A330-3A61-1652-548A04AD32F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43" y="2036904"/>
            <a:ext cx="9087226" cy="4235307"/>
          </a:xfrm>
          <a:prstGeom prst="rect">
            <a:avLst/>
          </a:prstGeom>
        </p:spPr>
      </p:pic>
      <p:sp>
        <p:nvSpPr>
          <p:cNvPr id="9" name="TextBox 8">
            <a:extLst>
              <a:ext uri="{FF2B5EF4-FFF2-40B4-BE49-F238E27FC236}">
                <a16:creationId xmlns:a16="http://schemas.microsoft.com/office/drawing/2014/main" id="{5ECA56B7-5D34-0DC6-C7B6-BF398F1BF4A0}"/>
              </a:ext>
            </a:extLst>
          </p:cNvPr>
          <p:cNvSpPr txBox="1"/>
          <p:nvPr/>
        </p:nvSpPr>
        <p:spPr>
          <a:xfrm>
            <a:off x="98227" y="886077"/>
            <a:ext cx="8947546" cy="1077218"/>
          </a:xfrm>
          <a:prstGeom prst="rect">
            <a:avLst/>
          </a:prstGeom>
          <a:noFill/>
        </p:spPr>
        <p:txBody>
          <a:bodyPr wrap="square">
            <a:spAutoFit/>
          </a:bodyPr>
          <a:lstStyle/>
          <a:p>
            <a:r>
              <a:rPr lang="en-GB" sz="1600" dirty="0"/>
              <a:t>Synthesis of the </a:t>
            </a:r>
            <a:r>
              <a:rPr lang="en-GB" sz="1600" dirty="0" err="1"/>
              <a:t>palaeoenvironmental</a:t>
            </a:r>
            <a:r>
              <a:rPr lang="en-GB" sz="1600" dirty="0"/>
              <a:t> record from </a:t>
            </a:r>
            <a:r>
              <a:rPr lang="en-GB" sz="1600" dirty="0" err="1"/>
              <a:t>Llanilid</a:t>
            </a:r>
            <a:r>
              <a:rPr lang="en-GB" sz="1600" dirty="0"/>
              <a:t> (adapted from Walker et al., 2003), showing the </a:t>
            </a:r>
            <a:r>
              <a:rPr lang="en-GB" sz="1600" b="1" dirty="0"/>
              <a:t>dramatic temperature shifts </a:t>
            </a:r>
            <a:r>
              <a:rPr lang="en-GB" sz="1600" dirty="0"/>
              <a:t>(derived from coleoptera mutual climatic range data), vegetation and ecology of South Wales and the Brecon Beacons associated with the Last Glacial-Interglacial Transition (LGIT)</a:t>
            </a:r>
          </a:p>
        </p:txBody>
      </p:sp>
    </p:spTree>
    <p:extLst>
      <p:ext uri="{BB962C8B-B14F-4D97-AF65-F5344CB8AC3E}">
        <p14:creationId xmlns:p14="http://schemas.microsoft.com/office/powerpoint/2010/main" val="25678776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8" y="633773"/>
            <a:ext cx="8020533" cy="646331"/>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Modelling LGM glacial extent in Wales</a:t>
            </a:r>
          </a:p>
          <a:p>
            <a:pPr marL="285750" indent="-285750">
              <a:buFont typeface="Arial" panose="020B0604020202020204" pitchFamily="34" charset="0"/>
              <a:buChar char="•"/>
            </a:pPr>
            <a:r>
              <a:rPr lang="en-AU" dirty="0"/>
              <a:t>Figure shows geomorphic mapping of Brecon Beacons (Carr)</a:t>
            </a:r>
          </a:p>
        </p:txBody>
      </p:sp>
      <p:pic>
        <p:nvPicPr>
          <p:cNvPr id="6" name="Picture 5" descr="A map of a mountain range&#10;&#10;Description automatically generated">
            <a:extLst>
              <a:ext uri="{FF2B5EF4-FFF2-40B4-BE49-F238E27FC236}">
                <a16:creationId xmlns:a16="http://schemas.microsoft.com/office/drawing/2014/main" id="{BF858D5F-6C5B-1F00-6D8D-83ED080C94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80104"/>
            <a:ext cx="9144000" cy="4838121"/>
          </a:xfrm>
          <a:prstGeom prst="rect">
            <a:avLst/>
          </a:prstGeom>
        </p:spPr>
      </p:pic>
      <p:sp>
        <p:nvSpPr>
          <p:cNvPr id="9" name="TextBox 8">
            <a:extLst>
              <a:ext uri="{FF2B5EF4-FFF2-40B4-BE49-F238E27FC236}">
                <a16:creationId xmlns:a16="http://schemas.microsoft.com/office/drawing/2014/main" id="{9B53B01B-F28A-7ED9-CD17-0CA10CDD8827}"/>
              </a:ext>
            </a:extLst>
          </p:cNvPr>
          <p:cNvSpPr txBox="1"/>
          <p:nvPr/>
        </p:nvSpPr>
        <p:spPr>
          <a:xfrm>
            <a:off x="198438" y="4989734"/>
            <a:ext cx="4482752" cy="1815882"/>
          </a:xfrm>
          <a:prstGeom prst="rect">
            <a:avLst/>
          </a:prstGeom>
          <a:noFill/>
        </p:spPr>
        <p:txBody>
          <a:bodyPr wrap="square">
            <a:spAutoFit/>
          </a:bodyPr>
          <a:lstStyle/>
          <a:p>
            <a:r>
              <a:rPr lang="en-GB" sz="1400" dirty="0">
                <a:highlight>
                  <a:srgbClr val="C0C0C0"/>
                </a:highlight>
              </a:rPr>
              <a:t>Retreat stages and changing glacifluvial </a:t>
            </a:r>
            <a:r>
              <a:rPr lang="en-GB" sz="1400" dirty="0" err="1">
                <a:highlight>
                  <a:srgbClr val="C0C0C0"/>
                </a:highlight>
              </a:rPr>
              <a:t>landsystem</a:t>
            </a:r>
            <a:r>
              <a:rPr lang="en-GB" sz="1400" dirty="0">
                <a:highlight>
                  <a:srgbClr val="C0C0C0"/>
                </a:highlight>
              </a:rPr>
              <a:t> for the deglaciation of the </a:t>
            </a:r>
            <a:r>
              <a:rPr lang="en-GB" sz="1400" dirty="0" err="1">
                <a:highlight>
                  <a:srgbClr val="C0C0C0"/>
                </a:highlight>
              </a:rPr>
              <a:t>Usk</a:t>
            </a:r>
            <a:r>
              <a:rPr lang="en-GB" sz="1400" dirty="0">
                <a:highlight>
                  <a:srgbClr val="C0C0C0"/>
                </a:highlight>
              </a:rPr>
              <a:t> Valley subsequent to the LGM (Coleman, 2007). A total of 28 stages of ice retreat and readvance are identified from sedimentological and geomorphological evidence. Bold black lines mark moraines. Active glacier retreat is marked by diagonal lines, and rapid wastage or stagnation is marked by cross-hatches. </a:t>
            </a:r>
          </a:p>
        </p:txBody>
      </p:sp>
    </p:spTree>
    <p:extLst>
      <p:ext uri="{BB962C8B-B14F-4D97-AF65-F5344CB8AC3E}">
        <p14:creationId xmlns:p14="http://schemas.microsoft.com/office/powerpoint/2010/main" val="11700175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8" y="633773"/>
            <a:ext cx="8020533" cy="369332"/>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Figure shows basal velocity and erosion potential (Patton et al., 2013). </a:t>
            </a:r>
          </a:p>
        </p:txBody>
      </p:sp>
      <p:pic>
        <p:nvPicPr>
          <p:cNvPr id="5" name="Picture 4" descr="A comparison of a map of the arctic&#10;&#10;Description automatically generated">
            <a:extLst>
              <a:ext uri="{FF2B5EF4-FFF2-40B4-BE49-F238E27FC236}">
                <a16:creationId xmlns:a16="http://schemas.microsoft.com/office/drawing/2014/main" id="{2AAE99D3-1CAA-A115-8D41-320109A644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49" y="1321164"/>
            <a:ext cx="8991824" cy="5461291"/>
          </a:xfrm>
          <a:prstGeom prst="rect">
            <a:avLst/>
          </a:prstGeom>
        </p:spPr>
      </p:pic>
    </p:spTree>
    <p:extLst>
      <p:ext uri="{BB962C8B-B14F-4D97-AF65-F5344CB8AC3E}">
        <p14:creationId xmlns:p14="http://schemas.microsoft.com/office/powerpoint/2010/main" val="28075151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914400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evidence in Brecon Beacons</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1D251B3-D25C-787E-8165-F687E300BDFC}"/>
              </a:ext>
            </a:extLst>
          </p:cNvPr>
          <p:cNvSpPr txBox="1"/>
          <p:nvPr/>
        </p:nvSpPr>
        <p:spPr>
          <a:xfrm>
            <a:off x="89248" y="633773"/>
            <a:ext cx="8020533" cy="369332"/>
          </a:xfrm>
          <a:prstGeom prst="rect">
            <a:avLst/>
          </a:prstGeom>
          <a:solidFill>
            <a:schemeClr val="bg1"/>
          </a:solidFill>
        </p:spPr>
        <p:txBody>
          <a:bodyPr wrap="square">
            <a:spAutoFit/>
          </a:bodyPr>
          <a:lstStyle/>
          <a:p>
            <a:pPr marL="285750" indent="-285750">
              <a:buFont typeface="Arial" panose="020B0604020202020204" pitchFamily="34" charset="0"/>
              <a:buChar char="•"/>
            </a:pPr>
            <a:r>
              <a:rPr lang="en-AU" dirty="0"/>
              <a:t>Figure shows basal velocity and erosion potential (Patton et al., 2013). </a:t>
            </a:r>
          </a:p>
        </p:txBody>
      </p:sp>
      <p:pic>
        <p:nvPicPr>
          <p:cNvPr id="5" name="Picture 4" descr="A comparison of a map of the arctic&#10;&#10;Description automatically generated">
            <a:extLst>
              <a:ext uri="{FF2B5EF4-FFF2-40B4-BE49-F238E27FC236}">
                <a16:creationId xmlns:a16="http://schemas.microsoft.com/office/drawing/2014/main" id="{2AAE99D3-1CAA-A115-8D41-320109A6440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571999" y="1321164"/>
            <a:ext cx="4509073" cy="5461291"/>
          </a:xfrm>
          <a:prstGeom prst="rect">
            <a:avLst/>
          </a:prstGeom>
        </p:spPr>
      </p:pic>
      <p:pic>
        <p:nvPicPr>
          <p:cNvPr id="2" name="Picture 1">
            <a:extLst>
              <a:ext uri="{FF2B5EF4-FFF2-40B4-BE49-F238E27FC236}">
                <a16:creationId xmlns:a16="http://schemas.microsoft.com/office/drawing/2014/main" id="{37FCB0C6-3A22-ABC7-9A3A-88B79D22ACAC}"/>
              </a:ext>
            </a:extLst>
          </p:cNvPr>
          <p:cNvPicPr>
            <a:picLocks noChangeAspect="1"/>
          </p:cNvPicPr>
          <p:nvPr/>
        </p:nvPicPr>
        <p:blipFill rotWithShape="1">
          <a:blip r:embed="rId3">
            <a:extLst>
              <a:ext uri="{28A0092B-C50C-407E-A947-70E740481C1C}">
                <a14:useLocalDpi xmlns:a14="http://schemas.microsoft.com/office/drawing/2010/main" val="0"/>
              </a:ext>
            </a:extLst>
          </a:blip>
          <a:srcRect l="6034" t="18320" r="18437" b="8232"/>
          <a:stretch/>
        </p:blipFill>
        <p:spPr>
          <a:xfrm>
            <a:off x="133476" y="1374753"/>
            <a:ext cx="4357092" cy="2824743"/>
          </a:xfrm>
          <a:prstGeom prst="rect">
            <a:avLst/>
          </a:prstGeom>
          <a:ln w="3175">
            <a:solidFill>
              <a:schemeClr val="tx1"/>
            </a:solidFill>
          </a:ln>
        </p:spPr>
      </p:pic>
      <p:sp>
        <p:nvSpPr>
          <p:cNvPr id="6" name="TextBox 5">
            <a:extLst>
              <a:ext uri="{FF2B5EF4-FFF2-40B4-BE49-F238E27FC236}">
                <a16:creationId xmlns:a16="http://schemas.microsoft.com/office/drawing/2014/main" id="{C352E18B-8589-C4F9-9E7B-9E33EF98841B}"/>
              </a:ext>
            </a:extLst>
          </p:cNvPr>
          <p:cNvSpPr txBox="1"/>
          <p:nvPr/>
        </p:nvSpPr>
        <p:spPr>
          <a:xfrm>
            <a:off x="133477" y="4408640"/>
            <a:ext cx="4261949" cy="1815882"/>
          </a:xfrm>
          <a:prstGeom prst="rect">
            <a:avLst/>
          </a:prstGeom>
          <a:solidFill>
            <a:schemeClr val="tx1">
              <a:lumMod val="10000"/>
              <a:lumOff val="90000"/>
            </a:schemeClr>
          </a:solidFill>
        </p:spPr>
        <p:txBody>
          <a:bodyPr wrap="square">
            <a:spAutoFit/>
          </a:bodyPr>
          <a:lstStyle/>
          <a:p>
            <a:r>
              <a:rPr lang="en-GB" sz="1600" dirty="0"/>
              <a:t>Further reading on Temperate and Cold-based glaciers:</a:t>
            </a:r>
          </a:p>
          <a:p>
            <a:r>
              <a:rPr lang="en-GB" sz="1600" dirty="0">
                <a:hlinkClick r:id="rId4"/>
              </a:rPr>
              <a:t>Glacial thermal regime (antarcticglaciers.org)</a:t>
            </a:r>
            <a:endParaRPr lang="en-GB" sz="1600" dirty="0"/>
          </a:p>
          <a:p>
            <a:r>
              <a:rPr lang="en-GB" sz="1600" dirty="0">
                <a:hlinkClick r:id="rId5"/>
              </a:rPr>
              <a:t>Glacial processes (heartofavalonia.org)</a:t>
            </a:r>
            <a:endParaRPr lang="en-GB" sz="1600" dirty="0"/>
          </a:p>
          <a:p>
            <a:r>
              <a:rPr lang="en-GB" sz="1600" dirty="0">
                <a:hlinkClick r:id="rId6"/>
              </a:rPr>
              <a:t>Science of Glaciers | National Snow and Ice Data </a:t>
            </a:r>
            <a:r>
              <a:rPr lang="en-GB" sz="1600" dirty="0" err="1">
                <a:hlinkClick r:id="rId6"/>
              </a:rPr>
              <a:t>Center</a:t>
            </a:r>
            <a:r>
              <a:rPr lang="en-GB" sz="1600" dirty="0">
                <a:hlinkClick r:id="rId6"/>
              </a:rPr>
              <a:t> (nsidc.org)</a:t>
            </a:r>
            <a:endParaRPr lang="en-GB" sz="1600" dirty="0"/>
          </a:p>
          <a:p>
            <a:endParaRPr lang="en-AU" sz="1600" dirty="0"/>
          </a:p>
        </p:txBody>
      </p:sp>
    </p:spTree>
    <p:extLst>
      <p:ext uri="{BB962C8B-B14F-4D97-AF65-F5344CB8AC3E}">
        <p14:creationId xmlns:p14="http://schemas.microsoft.com/office/powerpoint/2010/main" val="37267566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6"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0" y="7938"/>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Glacial Mapping Activity</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5" name="Picture 4" descr="A map of the united kingdom&#10;&#10;Description automatically generated">
            <a:extLst>
              <a:ext uri="{FF2B5EF4-FFF2-40B4-BE49-F238E27FC236}">
                <a16:creationId xmlns:a16="http://schemas.microsoft.com/office/drawing/2014/main" id="{D2A89676-B279-0CC1-5F4F-899F716D39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25" y="753465"/>
            <a:ext cx="9166525" cy="5260968"/>
          </a:xfrm>
          <a:prstGeom prst="rect">
            <a:avLst/>
          </a:prstGeom>
        </p:spPr>
      </p:pic>
      <p:sp>
        <p:nvSpPr>
          <p:cNvPr id="7" name="TextBox 6">
            <a:extLst>
              <a:ext uri="{FF2B5EF4-FFF2-40B4-BE49-F238E27FC236}">
                <a16:creationId xmlns:a16="http://schemas.microsoft.com/office/drawing/2014/main" id="{C1817FDE-7FFC-F1DE-D3B2-1FDA0037E35C}"/>
              </a:ext>
            </a:extLst>
          </p:cNvPr>
          <p:cNvSpPr txBox="1"/>
          <p:nvPr/>
        </p:nvSpPr>
        <p:spPr>
          <a:xfrm>
            <a:off x="148108" y="6222574"/>
            <a:ext cx="4649272" cy="369332"/>
          </a:xfrm>
          <a:prstGeom prst="rect">
            <a:avLst/>
          </a:prstGeom>
          <a:noFill/>
        </p:spPr>
        <p:txBody>
          <a:bodyPr wrap="square">
            <a:spAutoFit/>
          </a:bodyPr>
          <a:lstStyle/>
          <a:p>
            <a:r>
              <a:rPr lang="en-GB" dirty="0">
                <a:hlinkClick r:id="rId3"/>
              </a:rPr>
              <a:t>BRITICE Glacial Map v2.0 (arcgis.com)</a:t>
            </a:r>
            <a:endParaRPr lang="en-GB" dirty="0"/>
          </a:p>
        </p:txBody>
      </p:sp>
      <p:sp>
        <p:nvSpPr>
          <p:cNvPr id="9" name="TextBox 8">
            <a:extLst>
              <a:ext uri="{FF2B5EF4-FFF2-40B4-BE49-F238E27FC236}">
                <a16:creationId xmlns:a16="http://schemas.microsoft.com/office/drawing/2014/main" id="{AD40E2FF-777E-F14A-9197-DB324FB0D2F1}"/>
              </a:ext>
            </a:extLst>
          </p:cNvPr>
          <p:cNvSpPr txBox="1"/>
          <p:nvPr/>
        </p:nvSpPr>
        <p:spPr>
          <a:xfrm>
            <a:off x="416615" y="1249231"/>
            <a:ext cx="7893083" cy="830997"/>
          </a:xfrm>
          <a:prstGeom prst="rect">
            <a:avLst/>
          </a:prstGeom>
          <a:solidFill>
            <a:schemeClr val="tx1">
              <a:lumMod val="10000"/>
              <a:lumOff val="90000"/>
            </a:schemeClr>
          </a:solidFill>
        </p:spPr>
        <p:txBody>
          <a:bodyPr wrap="square">
            <a:spAutoFit/>
          </a:bodyPr>
          <a:lstStyle/>
          <a:p>
            <a:r>
              <a:rPr lang="en-GB" sz="1600" dirty="0"/>
              <a:t>1) Click on </a:t>
            </a:r>
            <a:r>
              <a:rPr lang="en-GB" sz="1600" b="1" dirty="0"/>
              <a:t>BRITTICE </a:t>
            </a:r>
            <a:r>
              <a:rPr lang="en-GB" sz="1600" dirty="0"/>
              <a:t>Glacial Map</a:t>
            </a:r>
          </a:p>
          <a:p>
            <a:r>
              <a:rPr lang="en-GB" sz="1600" dirty="0"/>
              <a:t>2) Explore a depositional and a erosional glacial landform of your choice</a:t>
            </a:r>
          </a:p>
          <a:p>
            <a:r>
              <a:rPr lang="en-GB" sz="1600" dirty="0"/>
              <a:t>3) Change the </a:t>
            </a:r>
            <a:r>
              <a:rPr lang="en-GB" sz="1600" dirty="0" err="1"/>
              <a:t>basemap</a:t>
            </a:r>
            <a:r>
              <a:rPr lang="en-GB" sz="1600" dirty="0"/>
              <a:t> to aerial imagery and explore how these landforms appear </a:t>
            </a:r>
            <a:endParaRPr lang="en-AU" sz="1600" dirty="0"/>
          </a:p>
        </p:txBody>
      </p:sp>
    </p:spTree>
    <p:extLst>
      <p:ext uri="{BB962C8B-B14F-4D97-AF65-F5344CB8AC3E}">
        <p14:creationId xmlns:p14="http://schemas.microsoft.com/office/powerpoint/2010/main" val="30188562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a:extLst>
              <a:ext uri="{FF2B5EF4-FFF2-40B4-BE49-F238E27FC236}">
                <a16:creationId xmlns:a16="http://schemas.microsoft.com/office/drawing/2014/main" id="{35F11334-BCF1-521F-8DA8-C33F1341319C}"/>
              </a:ext>
            </a:extLst>
          </p:cNvPr>
          <p:cNvSpPr txBox="1">
            <a:spLocks noChangeArrowheads="1"/>
          </p:cNvSpPr>
          <p:nvPr/>
        </p:nvSpPr>
        <p:spPr bwMode="auto">
          <a:xfrm>
            <a:off x="148108" y="39071"/>
            <a:ext cx="7458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eaLnBrk="1" hangingPunct="1">
              <a:spcAft>
                <a:spcPts val="1800"/>
              </a:spcAft>
            </a:pPr>
            <a:r>
              <a:rPr lang="en-AU" altLang="en-US" sz="3200" b="1" dirty="0">
                <a:solidFill>
                  <a:srgbClr val="002060"/>
                </a:solidFill>
                <a:cs typeface="Arial" panose="020B0604020202020204" pitchFamily="34" charset="0"/>
              </a:rPr>
              <a:t>Report writing clinic</a:t>
            </a:r>
          </a:p>
        </p:txBody>
      </p:sp>
      <p:cxnSp>
        <p:nvCxnSpPr>
          <p:cNvPr id="4" name="Straight Connector 3">
            <a:extLst>
              <a:ext uri="{FF2B5EF4-FFF2-40B4-BE49-F238E27FC236}">
                <a16:creationId xmlns:a16="http://schemas.microsoft.com/office/drawing/2014/main" id="{05DA1C4D-6B97-CAA1-7366-041E74925704}"/>
              </a:ext>
            </a:extLst>
          </p:cNvPr>
          <p:cNvCxnSpPr/>
          <p:nvPr/>
        </p:nvCxnSpPr>
        <p:spPr>
          <a:xfrm>
            <a:off x="198438" y="585788"/>
            <a:ext cx="8678862"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D40E2FF-777E-F14A-9197-DB324FB0D2F1}"/>
              </a:ext>
            </a:extLst>
          </p:cNvPr>
          <p:cNvSpPr txBox="1"/>
          <p:nvPr/>
        </p:nvSpPr>
        <p:spPr>
          <a:xfrm>
            <a:off x="416615" y="1249231"/>
            <a:ext cx="7893083" cy="1569660"/>
          </a:xfrm>
          <a:prstGeom prst="rect">
            <a:avLst/>
          </a:prstGeom>
          <a:solidFill>
            <a:schemeClr val="tx1">
              <a:lumMod val="10000"/>
              <a:lumOff val="90000"/>
            </a:schemeClr>
          </a:solidFill>
        </p:spPr>
        <p:txBody>
          <a:bodyPr wrap="square">
            <a:spAutoFit/>
          </a:bodyPr>
          <a:lstStyle/>
          <a:p>
            <a:pPr marL="342900" indent="-342900">
              <a:buAutoNum type="arabicParenR"/>
            </a:pPr>
            <a:r>
              <a:rPr lang="en-GB" sz="1600" dirty="0"/>
              <a:t>Structure</a:t>
            </a:r>
          </a:p>
          <a:p>
            <a:pPr marL="342900" indent="-342900">
              <a:buAutoNum type="arabicParenR"/>
            </a:pPr>
            <a:r>
              <a:rPr lang="en-GB" sz="1600" dirty="0"/>
              <a:t>Writing effective paragraphs </a:t>
            </a:r>
          </a:p>
          <a:p>
            <a:pPr marL="342900" indent="-342900">
              <a:buAutoNum type="arabicParenR"/>
            </a:pPr>
            <a:r>
              <a:rPr lang="en-GB" sz="1600" dirty="0"/>
              <a:t>Providing Feedback + Receiving Feedback</a:t>
            </a:r>
          </a:p>
          <a:p>
            <a:pPr marL="342900" indent="-342900">
              <a:buAutoNum type="arabicParenR"/>
            </a:pPr>
            <a:r>
              <a:rPr lang="en-GB" sz="1600" dirty="0"/>
              <a:t>Referencing</a:t>
            </a:r>
          </a:p>
          <a:p>
            <a:pPr marL="342900" indent="-342900">
              <a:buAutoNum type="arabicParenR"/>
            </a:pPr>
            <a:r>
              <a:rPr lang="en-GB" sz="1600" dirty="0"/>
              <a:t>Effective Figures</a:t>
            </a:r>
          </a:p>
          <a:p>
            <a:pPr marL="342900" indent="-342900">
              <a:buAutoNum type="arabicParenR"/>
            </a:pPr>
            <a:r>
              <a:rPr lang="en-GB" sz="1600" dirty="0"/>
              <a:t>Submission process </a:t>
            </a:r>
          </a:p>
        </p:txBody>
      </p:sp>
    </p:spTree>
    <p:extLst>
      <p:ext uri="{BB962C8B-B14F-4D97-AF65-F5344CB8AC3E}">
        <p14:creationId xmlns:p14="http://schemas.microsoft.com/office/powerpoint/2010/main" val="25775363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theme/theme1.xml><?xml version="1.0" encoding="utf-8"?>
<a:theme xmlns:a="http://schemas.openxmlformats.org/drawingml/2006/main" name="Office Theme">
  <a:themeElements>
    <a:clrScheme name="Custom 2">
      <a:dk1>
        <a:srgbClr val="00206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6B733896A0188428DB28E1C3709C35B" ma:contentTypeVersion="15" ma:contentTypeDescription="Create a new document." ma:contentTypeScope="" ma:versionID="0b935eb86ecccc6dd769bb494d6016cc">
  <xsd:schema xmlns:xsd="http://www.w3.org/2001/XMLSchema" xmlns:xs="http://www.w3.org/2001/XMLSchema" xmlns:p="http://schemas.microsoft.com/office/2006/metadata/properties" xmlns:ns3="e814c2d3-9243-4d7c-b17f-a6bd0dbb3ffe" xmlns:ns4="700c6f8f-573b-44b0-a075-db605a251752" targetNamespace="http://schemas.microsoft.com/office/2006/metadata/properties" ma:root="true" ma:fieldsID="cc3c0d2f56723ace4f6196e4d45d7807" ns3:_="" ns4:_="">
    <xsd:import namespace="e814c2d3-9243-4d7c-b17f-a6bd0dbb3ffe"/>
    <xsd:import namespace="700c6f8f-573b-44b0-a075-db605a25175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AutoTags" minOccurs="0"/>
                <xsd:element ref="ns3:MediaServiceOCR" minOccurs="0"/>
                <xsd:element ref="ns3:MediaServiceGenerationTime" minOccurs="0"/>
                <xsd:element ref="ns3:MediaServiceEventHashCode" minOccurs="0"/>
                <xsd:element ref="ns3:_activity" minOccurs="0"/>
                <xsd:element ref="ns3:MediaServiceDateTaken" minOccurs="0"/>
                <xsd:element ref="ns4:SharedWithUsers" minOccurs="0"/>
                <xsd:element ref="ns4:SharedWithDetails" minOccurs="0"/>
                <xsd:element ref="ns4:SharingHintHash"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14c2d3-9243-4d7c-b17f-a6bd0dbb3ff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element name="MediaServiceDateTaken" ma:index="17"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700c6f8f-573b-44b0-a075-db605a251752"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814c2d3-9243-4d7c-b17f-a6bd0dbb3ffe" xsi:nil="true"/>
  </documentManagement>
</p:properties>
</file>

<file path=customXml/itemProps1.xml><?xml version="1.0" encoding="utf-8"?>
<ds:datastoreItem xmlns:ds="http://schemas.openxmlformats.org/officeDocument/2006/customXml" ds:itemID="{DDEADFAD-BD8E-4D67-914F-9FAA1782B6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14c2d3-9243-4d7c-b17f-a6bd0dbb3ffe"/>
    <ds:schemaRef ds:uri="700c6f8f-573b-44b0-a075-db605a2517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18FE03A-1EEF-4A6F-9ACF-2CD4E7FD6E18}">
  <ds:schemaRefs>
    <ds:schemaRef ds:uri="http://schemas.microsoft.com/sharepoint/v3/contenttype/forms"/>
  </ds:schemaRefs>
</ds:datastoreItem>
</file>

<file path=customXml/itemProps3.xml><?xml version="1.0" encoding="utf-8"?>
<ds:datastoreItem xmlns:ds="http://schemas.openxmlformats.org/officeDocument/2006/customXml" ds:itemID="{E656DDB7-D7A8-4736-AE3D-50FA74D3274F}">
  <ds:schemaRefs>
    <ds:schemaRef ds:uri="http://purl.org/dc/terms/"/>
    <ds:schemaRef ds:uri="http://purl.org/dc/elements/1.1/"/>
    <ds:schemaRef ds:uri="e814c2d3-9243-4d7c-b17f-a6bd0dbb3ffe"/>
    <ds:schemaRef ds:uri="http://schemas.microsoft.com/office/2006/documentManagement/types"/>
    <ds:schemaRef ds:uri="http://www.w3.org/XML/1998/namespace"/>
    <ds:schemaRef ds:uri="http://schemas.microsoft.com/office/infopath/2007/PartnerControls"/>
    <ds:schemaRef ds:uri="http://purl.org/dc/dcmitype/"/>
    <ds:schemaRef ds:uri="700c6f8f-573b-44b0-a075-db605a251752"/>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4540</TotalTime>
  <Words>3812</Words>
  <Application>Microsoft Office PowerPoint</Application>
  <PresentationFormat>On-screen Show (4:3)</PresentationFormat>
  <Paragraphs>236</Paragraphs>
  <Slides>51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-apple-system</vt:lpstr>
      <vt:lpstr>Arial</vt:lpstr>
      <vt:lpstr>Arial Black</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The University of Melbourne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Alissa Flatley</cp:lastModifiedBy>
  <cp:revision>38</cp:revision>
  <dcterms:created xsi:type="dcterms:W3CDTF">2023-04-26T03:28:15Z</dcterms:created>
  <dcterms:modified xsi:type="dcterms:W3CDTF">2024-01-08T00:11:17Z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0x010100E6B733896A0188428DB28E1C3709C35B</vt:lpwstr>
  </property>
</Properties>
</file>