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ls" ContentType="application/vnd.ms-exce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handoutMasterIdLst>
    <p:handoutMasterId r:id="rId41"/>
  </p:handoutMasterIdLst>
  <p:sldIdLst>
    <p:sldId id="268" r:id="rId2"/>
    <p:sldId id="269" r:id="rId3"/>
    <p:sldId id="270" r:id="rId4"/>
    <p:sldId id="272" r:id="rId5"/>
    <p:sldId id="273" r:id="rId6"/>
    <p:sldId id="274" r:id="rId7"/>
    <p:sldId id="288" r:id="rId8"/>
    <p:sldId id="278" r:id="rId9"/>
    <p:sldId id="279" r:id="rId10"/>
    <p:sldId id="281" r:id="rId11"/>
    <p:sldId id="282" r:id="rId12"/>
    <p:sldId id="283" r:id="rId13"/>
    <p:sldId id="284" r:id="rId14"/>
    <p:sldId id="285" r:id="rId15"/>
    <p:sldId id="287" r:id="rId16"/>
    <p:sldId id="318" r:id="rId17"/>
    <p:sldId id="307" r:id="rId18"/>
    <p:sldId id="320" r:id="rId19"/>
    <p:sldId id="321" r:id="rId20"/>
    <p:sldId id="322" r:id="rId21"/>
    <p:sldId id="334" r:id="rId22"/>
    <p:sldId id="323" r:id="rId23"/>
    <p:sldId id="324" r:id="rId24"/>
    <p:sldId id="328" r:id="rId25"/>
    <p:sldId id="325" r:id="rId26"/>
    <p:sldId id="335" r:id="rId27"/>
    <p:sldId id="336" r:id="rId28"/>
    <p:sldId id="337" r:id="rId29"/>
    <p:sldId id="339" r:id="rId30"/>
    <p:sldId id="340" r:id="rId31"/>
    <p:sldId id="342" r:id="rId32"/>
    <p:sldId id="343" r:id="rId33"/>
    <p:sldId id="345" r:id="rId34"/>
    <p:sldId id="329" r:id="rId35"/>
    <p:sldId id="330" r:id="rId36"/>
    <p:sldId id="331" r:id="rId37"/>
    <p:sldId id="332" r:id="rId38"/>
    <p:sldId id="333" r:id="rId39"/>
  </p:sldIdLst>
  <p:sldSz cx="9144000" cy="6858000" type="screen4x3"/>
  <p:notesSz cx="9928225" cy="66690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66"/>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681" autoAdjust="0"/>
    <p:restoredTop sz="94660"/>
  </p:normalViewPr>
  <p:slideViewPr>
    <p:cSldViewPr>
      <p:cViewPr varScale="1">
        <p:scale>
          <a:sx n="69" d="100"/>
          <a:sy n="69" d="100"/>
        </p:scale>
        <p:origin x="-90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9.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231" cy="33345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623697" y="0"/>
            <a:ext cx="4302231" cy="333455"/>
          </a:xfrm>
          <a:prstGeom prst="rect">
            <a:avLst/>
          </a:prstGeom>
        </p:spPr>
        <p:txBody>
          <a:bodyPr vert="horz" lIns="91440" tIns="45720" rIns="91440" bIns="45720" rtlCol="0"/>
          <a:lstStyle>
            <a:lvl1pPr algn="r">
              <a:defRPr sz="1200"/>
            </a:lvl1pPr>
          </a:lstStyle>
          <a:p>
            <a:fld id="{A9FF1D3D-E859-40A3-A77F-9684380119D2}" type="datetimeFigureOut">
              <a:rPr lang="en-GB" smtClean="0"/>
              <a:pPr/>
              <a:t>30/01/2011</a:t>
            </a:fld>
            <a:endParaRPr lang="en-GB"/>
          </a:p>
        </p:txBody>
      </p:sp>
      <p:sp>
        <p:nvSpPr>
          <p:cNvPr id="4" name="Footer Placeholder 3"/>
          <p:cNvSpPr>
            <a:spLocks noGrp="1"/>
          </p:cNvSpPr>
          <p:nvPr>
            <p:ph type="ftr" sz="quarter" idx="2"/>
          </p:nvPr>
        </p:nvSpPr>
        <p:spPr>
          <a:xfrm>
            <a:off x="0" y="6334476"/>
            <a:ext cx="4302231" cy="3334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623697" y="6334476"/>
            <a:ext cx="4302231" cy="333455"/>
          </a:xfrm>
          <a:prstGeom prst="rect">
            <a:avLst/>
          </a:prstGeom>
        </p:spPr>
        <p:txBody>
          <a:bodyPr vert="horz" lIns="91440" tIns="45720" rIns="91440" bIns="45720" rtlCol="0" anchor="b"/>
          <a:lstStyle>
            <a:lvl1pPr algn="r">
              <a:defRPr sz="1200"/>
            </a:lvl1pPr>
          </a:lstStyle>
          <a:p>
            <a:fld id="{D97226AD-17D6-415D-8C8B-5C2CD8A8045C}" type="slidenum">
              <a:rPr lang="en-GB" smtClean="0"/>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231" cy="33345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623697" y="0"/>
            <a:ext cx="4302231" cy="333455"/>
          </a:xfrm>
          <a:prstGeom prst="rect">
            <a:avLst/>
          </a:prstGeom>
        </p:spPr>
        <p:txBody>
          <a:bodyPr vert="horz" lIns="91440" tIns="45720" rIns="91440" bIns="45720" rtlCol="0"/>
          <a:lstStyle>
            <a:lvl1pPr algn="r">
              <a:defRPr sz="1200"/>
            </a:lvl1pPr>
          </a:lstStyle>
          <a:p>
            <a:fld id="{50C41E11-FDE9-40A1-AD6E-FCFEE576C76D}" type="datetimeFigureOut">
              <a:rPr lang="en-GB" smtClean="0"/>
              <a:pPr/>
              <a:t>30/01/2011</a:t>
            </a:fld>
            <a:endParaRPr lang="en-GB"/>
          </a:p>
        </p:txBody>
      </p:sp>
      <p:sp>
        <p:nvSpPr>
          <p:cNvPr id="4" name="Slide Image Placeholder 3"/>
          <p:cNvSpPr>
            <a:spLocks noGrp="1" noRot="1" noChangeAspect="1"/>
          </p:cNvSpPr>
          <p:nvPr>
            <p:ph type="sldImg" idx="2"/>
          </p:nvPr>
        </p:nvSpPr>
        <p:spPr>
          <a:xfrm>
            <a:off x="3295650" y="500063"/>
            <a:ext cx="3336925" cy="25019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92823" y="3167817"/>
            <a:ext cx="7942580" cy="300109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6334476"/>
            <a:ext cx="4302231" cy="3334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623697" y="6334476"/>
            <a:ext cx="4302231" cy="333455"/>
          </a:xfrm>
          <a:prstGeom prst="rect">
            <a:avLst/>
          </a:prstGeom>
        </p:spPr>
        <p:txBody>
          <a:bodyPr vert="horz" lIns="91440" tIns="45720" rIns="91440" bIns="45720" rtlCol="0" anchor="b"/>
          <a:lstStyle>
            <a:lvl1pPr algn="r">
              <a:defRPr sz="1200"/>
            </a:lvl1pPr>
          </a:lstStyle>
          <a:p>
            <a:fld id="{51885579-8C42-4C38-9416-F7713BE345B4}"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1885579-8C42-4C38-9416-F7713BE345B4}" type="slidenum">
              <a:rPr lang="en-GB" smtClean="0"/>
              <a:pPr/>
              <a:t>7</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A4F93B8-E009-4074-B8B1-F2D26B449272}" type="datetime1">
              <a:rPr lang="en-US" smtClean="0"/>
              <a:pPr/>
              <a:t>1/30/2011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0C922-D900-45C7-81AF-54837422CFEC}"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5CE9B1-D326-479A-847F-EEC94386ED13}" type="datetime1">
              <a:rPr lang="en-US" smtClean="0"/>
              <a:pPr/>
              <a:t>1/30/2011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0C922-D900-45C7-81AF-54837422CFEC}"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13A913-A43A-457F-99AD-CF1D253A62A9}" type="datetime1">
              <a:rPr lang="en-US" smtClean="0"/>
              <a:pPr/>
              <a:t>1/30/2011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0C922-D900-45C7-81AF-54837422CFEC}"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565CF46-9904-4C14-8916-D584DAAA97B3}" type="datetime1">
              <a:rPr lang="en-US" smtClean="0"/>
              <a:pPr/>
              <a:t>1/30/2011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20C922-D900-45C7-81AF-54837422CFEC}"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5E13CBB-1E9C-4CA6-818B-43849387F98E}" type="datetime1">
              <a:rPr lang="en-US" smtClean="0"/>
              <a:pPr/>
              <a:t>1/30/2011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520C922-D900-45C7-81AF-54837422CFEC}"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D1BE9CD-F0AD-4150-AFA0-BF8CF3A798D1}" type="datetime1">
              <a:rPr lang="en-US" smtClean="0"/>
              <a:pPr/>
              <a:t>1/30/2011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520C922-D900-45C7-81AF-54837422CFEC}"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35AE68-7521-4EA9-9B63-61374F94C9BA}" type="datetime1">
              <a:rPr lang="en-US" smtClean="0"/>
              <a:pPr/>
              <a:t>1/30/2011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520C922-D900-45C7-81AF-54837422CFEC}"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1C505A-8B8B-4124-90C6-312F6005C964}" type="datetime1">
              <a:rPr lang="en-US" smtClean="0"/>
              <a:pPr/>
              <a:t>1/30/2011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20C922-D900-45C7-81AF-54837422CFEC}"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5E5E69D-86BA-41D1-B283-7F10C6EDD547}" type="datetime1">
              <a:rPr lang="en-US" smtClean="0"/>
              <a:pPr/>
              <a:t>1/30/2011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20C922-D900-45C7-81AF-54837422CFEC}"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857A256-4FAD-4656-8682-20F725AE5675}" type="datetime1">
              <a:rPr lang="en-US" smtClean="0"/>
              <a:pPr/>
              <a:t>1/30/2011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0C922-D900-45C7-81AF-54837422CFEC}"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5B3192E-41A9-4135-AE71-379BB01E8EDA}" type="datetime1">
              <a:rPr lang="en-US" smtClean="0"/>
              <a:pPr/>
              <a:t>1/30/2011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0C922-D900-45C7-81AF-54837422CFEC}"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B0D6AE-3814-402E-B12C-33281A5E488E}" type="datetime1">
              <a:rPr lang="en-US" smtClean="0"/>
              <a:pPr/>
              <a:t>1/30/2011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20C922-D900-45C7-81AF-54837422CFEC}"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1.xml"/><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slideLayout" Target="../slideLayouts/slideLayout2.xml"/><Relationship Id="rId4" Type="http://schemas.openxmlformats.org/officeDocument/2006/relationships/image" Target="../media/image16.emf"/></Relationships>
</file>

<file path=ppt/slides/_rels/slide21.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6.emf"/><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Microsoft_Office_Excel_97-2003_Worksheet1.xls"/><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31.xml.rels><?xml version="1.0" encoding="UTF-8" standalone="yes"?>
<Relationships xmlns="http://schemas.openxmlformats.org/package/2006/relationships"><Relationship Id="rId3" Type="http://schemas.openxmlformats.org/officeDocument/2006/relationships/oleObject" Target="../embeddings/Microsoft_Office_Excel_97-2003_Worksheet2.xls"/><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
            </a:r>
            <a:br>
              <a:rPr lang="en-GB" dirty="0" smtClean="0"/>
            </a:br>
            <a:r>
              <a:rPr lang="en-GB" dirty="0" smtClean="0"/>
              <a:t/>
            </a:r>
            <a:br>
              <a:rPr lang="en-GB" dirty="0" smtClean="0"/>
            </a:br>
            <a:r>
              <a:rPr lang="en-GB" dirty="0" smtClean="0"/>
              <a:t/>
            </a:r>
            <a:br>
              <a:rPr lang="en-GB" dirty="0" smtClean="0"/>
            </a:br>
            <a:r>
              <a:rPr lang="en-GB" sz="8000" dirty="0" smtClean="0"/>
              <a:t/>
            </a:r>
            <a:br>
              <a:rPr lang="en-GB" sz="8000" dirty="0" smtClean="0"/>
            </a:br>
            <a:r>
              <a:rPr lang="en-GB" sz="8000" dirty="0" smtClean="0"/>
              <a:t/>
            </a:r>
            <a:br>
              <a:rPr lang="en-GB" sz="8000" dirty="0" smtClean="0"/>
            </a:br>
            <a:r>
              <a:rPr lang="en-GB" sz="8000" dirty="0" smtClean="0"/>
              <a:t/>
            </a:r>
            <a:br>
              <a:rPr lang="en-GB" sz="8000" dirty="0" smtClean="0"/>
            </a:br>
            <a:r>
              <a:rPr lang="en-GB" sz="8000" dirty="0" smtClean="0"/>
              <a:t> </a:t>
            </a:r>
            <a:r>
              <a:rPr lang="en-GB" b="1" dirty="0" smtClean="0"/>
              <a:t>Distribution of Weight Transfer by looking at roll stiffness</a:t>
            </a:r>
            <a:endParaRPr lang="en-GB" sz="4000" b="1" dirty="0"/>
          </a:p>
        </p:txBody>
      </p:sp>
      <p:pic>
        <p:nvPicPr>
          <p:cNvPr id="4" name="Picture 3" descr="smu"/>
          <p:cNvPicPr>
            <a:picLocks noChangeAspect="1" noChangeArrowheads="1"/>
          </p:cNvPicPr>
          <p:nvPr/>
        </p:nvPicPr>
        <p:blipFill>
          <a:blip r:embed="rId2" cstate="print"/>
          <a:srcRect/>
          <a:stretch>
            <a:fillRect/>
          </a:stretch>
        </p:blipFill>
        <p:spPr bwMode="auto">
          <a:xfrm>
            <a:off x="5436096" y="476672"/>
            <a:ext cx="3536776" cy="759481"/>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6520C922-D900-45C7-81AF-54837422CFEC}" type="slidenum">
              <a:rPr lang="en-GB" smtClean="0"/>
              <a:pPr/>
              <a:t>1</a:t>
            </a:fld>
            <a:endParaRPr lang="en-GB"/>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Simple Case of Cornering Car with Rigid Suspension </a:t>
            </a:r>
            <a:endParaRPr lang="en-GB" dirty="0"/>
          </a:p>
        </p:txBody>
      </p:sp>
      <p:sp>
        <p:nvSpPr>
          <p:cNvPr id="1028" name="Rectangle 4"/>
          <p:cNvSpPr>
            <a:spLocks noChangeArrowheads="1"/>
          </p:cNvSpPr>
          <p:nvPr/>
        </p:nvSpPr>
        <p:spPr bwMode="auto">
          <a:xfrm>
            <a:off x="2484438" y="2636838"/>
            <a:ext cx="720725" cy="1460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1000" b="1" i="0" u="none" strike="noStrike" cap="none" normalizeH="0" baseline="0" smtClean="0">
                <a:ln>
                  <a:noFill/>
                </a:ln>
                <a:solidFill>
                  <a:srgbClr val="000000"/>
                </a:solidFill>
                <a:effectLst/>
                <a:latin typeface="Arial" pitchFamily="34" charset="0"/>
              </a:rPr>
              <a:t>Inner Wheel </a:t>
            </a:r>
            <a:endParaRPr kumimoji="0" lang="en-US" sz="1800" b="0" i="0" u="none" strike="noStrike" cap="none" normalizeH="0" baseline="0" smtClean="0">
              <a:ln>
                <a:noFill/>
              </a:ln>
              <a:solidFill>
                <a:schemeClr val="tx1"/>
              </a:solidFill>
              <a:effectLst/>
              <a:latin typeface="Arial" pitchFamily="34" charset="0"/>
            </a:endParaRPr>
          </a:p>
        </p:txBody>
      </p:sp>
      <p:sp>
        <p:nvSpPr>
          <p:cNvPr id="1030" name="AutoShape 6"/>
          <p:cNvSpPr>
            <a:spLocks noChangeAspect="1" noChangeArrowheads="1" noTextEdit="1"/>
          </p:cNvSpPr>
          <p:nvPr/>
        </p:nvSpPr>
        <p:spPr bwMode="auto">
          <a:xfrm>
            <a:off x="755576" y="2348880"/>
            <a:ext cx="7562850" cy="30622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GB" dirty="0"/>
          </a:p>
        </p:txBody>
      </p:sp>
      <p:sp>
        <p:nvSpPr>
          <p:cNvPr id="1032" name="Rectangle 8"/>
          <p:cNvSpPr>
            <a:spLocks noChangeArrowheads="1"/>
          </p:cNvSpPr>
          <p:nvPr/>
        </p:nvSpPr>
        <p:spPr bwMode="auto">
          <a:xfrm>
            <a:off x="1555750" y="2332038"/>
            <a:ext cx="101600" cy="2095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33" name="Rectangle 9"/>
          <p:cNvSpPr>
            <a:spLocks noChangeArrowheads="1"/>
          </p:cNvSpPr>
          <p:nvPr/>
        </p:nvSpPr>
        <p:spPr bwMode="auto">
          <a:xfrm>
            <a:off x="2879725" y="5067300"/>
            <a:ext cx="101600" cy="2095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34" name="Rectangle 10"/>
          <p:cNvSpPr>
            <a:spLocks noChangeArrowheads="1"/>
          </p:cNvSpPr>
          <p:nvPr/>
        </p:nvSpPr>
        <p:spPr bwMode="auto">
          <a:xfrm>
            <a:off x="2911475" y="5067300"/>
            <a:ext cx="101600" cy="2095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35" name="Rectangle 11"/>
          <p:cNvSpPr>
            <a:spLocks noChangeArrowheads="1"/>
          </p:cNvSpPr>
          <p:nvPr/>
        </p:nvSpPr>
        <p:spPr bwMode="auto">
          <a:xfrm>
            <a:off x="3460750" y="2998788"/>
            <a:ext cx="2311400" cy="820737"/>
          </a:xfrm>
          <a:prstGeom prst="rect">
            <a:avLst/>
          </a:prstGeom>
          <a:noFill/>
          <a:ln w="1" cap="rnd">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1036" name="Rectangle 12"/>
          <p:cNvSpPr>
            <a:spLocks noChangeArrowheads="1"/>
          </p:cNvSpPr>
          <p:nvPr/>
        </p:nvSpPr>
        <p:spPr bwMode="auto">
          <a:xfrm>
            <a:off x="2879725" y="3236913"/>
            <a:ext cx="365125" cy="1208087"/>
          </a:xfrm>
          <a:prstGeom prst="rect">
            <a:avLst/>
          </a:prstGeom>
          <a:noFill/>
          <a:ln w="1" cap="rnd">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1037" name="Rectangle 13"/>
          <p:cNvSpPr>
            <a:spLocks noChangeArrowheads="1"/>
          </p:cNvSpPr>
          <p:nvPr/>
        </p:nvSpPr>
        <p:spPr bwMode="auto">
          <a:xfrm>
            <a:off x="5942013" y="3236913"/>
            <a:ext cx="366713" cy="1208087"/>
          </a:xfrm>
          <a:prstGeom prst="rect">
            <a:avLst/>
          </a:prstGeom>
          <a:noFill/>
          <a:ln w="1" cap="rnd">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1038" name="Rectangle 14"/>
          <p:cNvSpPr>
            <a:spLocks noChangeArrowheads="1"/>
          </p:cNvSpPr>
          <p:nvPr/>
        </p:nvSpPr>
        <p:spPr bwMode="auto">
          <a:xfrm>
            <a:off x="3219450" y="3819525"/>
            <a:ext cx="2697163" cy="85725"/>
          </a:xfrm>
          <a:prstGeom prst="rect">
            <a:avLst/>
          </a:prstGeom>
          <a:noFill/>
          <a:ln w="1" cap="rnd">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en-GB"/>
          </a:p>
        </p:txBody>
      </p:sp>
      <p:grpSp>
        <p:nvGrpSpPr>
          <p:cNvPr id="1041" name="Group 17"/>
          <p:cNvGrpSpPr>
            <a:grpSpLocks/>
          </p:cNvGrpSpPr>
          <p:nvPr/>
        </p:nvGrpSpPr>
        <p:grpSpPr bwMode="auto">
          <a:xfrm>
            <a:off x="4525963" y="2333625"/>
            <a:ext cx="4763" cy="2438400"/>
            <a:chOff x="2851" y="1470"/>
            <a:chExt cx="3" cy="1536"/>
          </a:xfrm>
        </p:grpSpPr>
        <p:sp>
          <p:nvSpPr>
            <p:cNvPr id="1039" name="Freeform 15"/>
            <p:cNvSpPr>
              <a:spLocks noEditPoints="1"/>
            </p:cNvSpPr>
            <p:nvPr/>
          </p:nvSpPr>
          <p:spPr bwMode="auto">
            <a:xfrm>
              <a:off x="2851" y="1470"/>
              <a:ext cx="3" cy="1536"/>
            </a:xfrm>
            <a:custGeom>
              <a:avLst/>
              <a:gdLst/>
              <a:ahLst/>
              <a:cxnLst>
                <a:cxn ang="0">
                  <a:pos x="15" y="0"/>
                </a:cxn>
                <a:cxn ang="0">
                  <a:pos x="15" y="329"/>
                </a:cxn>
                <a:cxn ang="0">
                  <a:pos x="0" y="464"/>
                </a:cxn>
                <a:cxn ang="0">
                  <a:pos x="0" y="793"/>
                </a:cxn>
                <a:cxn ang="0">
                  <a:pos x="0" y="1122"/>
                </a:cxn>
                <a:cxn ang="0">
                  <a:pos x="15" y="1257"/>
                </a:cxn>
                <a:cxn ang="0">
                  <a:pos x="15" y="1586"/>
                </a:cxn>
                <a:cxn ang="0">
                  <a:pos x="30" y="1691"/>
                </a:cxn>
                <a:cxn ang="0">
                  <a:pos x="30" y="2020"/>
                </a:cxn>
                <a:cxn ang="0">
                  <a:pos x="30" y="2140"/>
                </a:cxn>
                <a:cxn ang="0">
                  <a:pos x="30" y="2260"/>
                </a:cxn>
                <a:cxn ang="0">
                  <a:pos x="30" y="2260"/>
                </a:cxn>
                <a:cxn ang="0">
                  <a:pos x="30" y="2589"/>
                </a:cxn>
                <a:cxn ang="0">
                  <a:pos x="15" y="2693"/>
                </a:cxn>
                <a:cxn ang="0">
                  <a:pos x="15" y="3023"/>
                </a:cxn>
                <a:cxn ang="0">
                  <a:pos x="0" y="3157"/>
                </a:cxn>
                <a:cxn ang="0">
                  <a:pos x="0" y="3487"/>
                </a:cxn>
                <a:cxn ang="0">
                  <a:pos x="0" y="3816"/>
                </a:cxn>
                <a:cxn ang="0">
                  <a:pos x="15" y="3951"/>
                </a:cxn>
                <a:cxn ang="0">
                  <a:pos x="15" y="4280"/>
                </a:cxn>
                <a:cxn ang="0">
                  <a:pos x="30" y="4385"/>
                </a:cxn>
                <a:cxn ang="0">
                  <a:pos x="30" y="4714"/>
                </a:cxn>
                <a:cxn ang="0">
                  <a:pos x="30" y="4833"/>
                </a:cxn>
                <a:cxn ang="0">
                  <a:pos x="30" y="4953"/>
                </a:cxn>
                <a:cxn ang="0">
                  <a:pos x="30" y="4953"/>
                </a:cxn>
                <a:cxn ang="0">
                  <a:pos x="30" y="5282"/>
                </a:cxn>
                <a:cxn ang="0">
                  <a:pos x="15" y="5387"/>
                </a:cxn>
                <a:cxn ang="0">
                  <a:pos x="15" y="5716"/>
                </a:cxn>
                <a:cxn ang="0">
                  <a:pos x="0" y="5851"/>
                </a:cxn>
                <a:cxn ang="0">
                  <a:pos x="0" y="6180"/>
                </a:cxn>
                <a:cxn ang="0">
                  <a:pos x="0" y="6510"/>
                </a:cxn>
                <a:cxn ang="0">
                  <a:pos x="15" y="6644"/>
                </a:cxn>
                <a:cxn ang="0">
                  <a:pos x="15" y="6973"/>
                </a:cxn>
                <a:cxn ang="0">
                  <a:pos x="30" y="7078"/>
                </a:cxn>
                <a:cxn ang="0">
                  <a:pos x="30" y="7407"/>
                </a:cxn>
                <a:cxn ang="0">
                  <a:pos x="30" y="7527"/>
                </a:cxn>
                <a:cxn ang="0">
                  <a:pos x="30" y="7647"/>
                </a:cxn>
                <a:cxn ang="0">
                  <a:pos x="30" y="7647"/>
                </a:cxn>
                <a:cxn ang="0">
                  <a:pos x="30" y="7976"/>
                </a:cxn>
                <a:cxn ang="0">
                  <a:pos x="15" y="8081"/>
                </a:cxn>
                <a:cxn ang="0">
                  <a:pos x="15" y="8410"/>
                </a:cxn>
                <a:cxn ang="0">
                  <a:pos x="0" y="8545"/>
                </a:cxn>
                <a:cxn ang="0">
                  <a:pos x="0" y="8874"/>
                </a:cxn>
                <a:cxn ang="0">
                  <a:pos x="0" y="9203"/>
                </a:cxn>
                <a:cxn ang="0">
                  <a:pos x="15" y="9338"/>
                </a:cxn>
                <a:cxn ang="0">
                  <a:pos x="15" y="9667"/>
                </a:cxn>
                <a:cxn ang="0">
                  <a:pos x="30" y="9772"/>
                </a:cxn>
                <a:cxn ang="0">
                  <a:pos x="30" y="10101"/>
                </a:cxn>
                <a:cxn ang="0">
                  <a:pos x="30" y="10221"/>
                </a:cxn>
                <a:cxn ang="0">
                  <a:pos x="30" y="10341"/>
                </a:cxn>
                <a:cxn ang="0">
                  <a:pos x="30" y="10341"/>
                </a:cxn>
                <a:cxn ang="0">
                  <a:pos x="30" y="10670"/>
                </a:cxn>
                <a:cxn ang="0">
                  <a:pos x="15" y="10775"/>
                </a:cxn>
                <a:cxn ang="0">
                  <a:pos x="15" y="11104"/>
                </a:cxn>
                <a:cxn ang="0">
                  <a:pos x="0" y="11238"/>
                </a:cxn>
                <a:cxn ang="0">
                  <a:pos x="0" y="11568"/>
                </a:cxn>
                <a:cxn ang="0">
                  <a:pos x="0" y="11897"/>
                </a:cxn>
                <a:cxn ang="0">
                  <a:pos x="15" y="12032"/>
                </a:cxn>
                <a:cxn ang="0">
                  <a:pos x="15" y="12361"/>
                </a:cxn>
                <a:cxn ang="0">
                  <a:pos x="30" y="12466"/>
                </a:cxn>
                <a:cxn ang="0">
                  <a:pos x="30" y="12795"/>
                </a:cxn>
              </a:cxnLst>
              <a:rect l="0" t="0" r="r" b="b"/>
              <a:pathLst>
                <a:path w="30" h="12810">
                  <a:moveTo>
                    <a:pt x="30" y="15"/>
                  </a:moveTo>
                  <a:lnTo>
                    <a:pt x="30" y="224"/>
                  </a:lnTo>
                  <a:cubicBezTo>
                    <a:pt x="30" y="224"/>
                    <a:pt x="30" y="239"/>
                    <a:pt x="15" y="239"/>
                  </a:cubicBezTo>
                  <a:cubicBezTo>
                    <a:pt x="15" y="239"/>
                    <a:pt x="0" y="224"/>
                    <a:pt x="0" y="224"/>
                  </a:cubicBezTo>
                  <a:lnTo>
                    <a:pt x="0" y="15"/>
                  </a:lnTo>
                  <a:cubicBezTo>
                    <a:pt x="0" y="0"/>
                    <a:pt x="15" y="0"/>
                    <a:pt x="15" y="0"/>
                  </a:cubicBezTo>
                  <a:cubicBezTo>
                    <a:pt x="30" y="0"/>
                    <a:pt x="30" y="0"/>
                    <a:pt x="30" y="15"/>
                  </a:cubicBezTo>
                  <a:close/>
                  <a:moveTo>
                    <a:pt x="30" y="344"/>
                  </a:moveTo>
                  <a:lnTo>
                    <a:pt x="30" y="344"/>
                  </a:lnTo>
                  <a:cubicBezTo>
                    <a:pt x="30" y="344"/>
                    <a:pt x="30" y="359"/>
                    <a:pt x="15" y="359"/>
                  </a:cubicBezTo>
                  <a:cubicBezTo>
                    <a:pt x="15" y="359"/>
                    <a:pt x="0" y="344"/>
                    <a:pt x="0" y="344"/>
                  </a:cubicBezTo>
                  <a:cubicBezTo>
                    <a:pt x="0" y="329"/>
                    <a:pt x="15" y="329"/>
                    <a:pt x="15" y="329"/>
                  </a:cubicBezTo>
                  <a:cubicBezTo>
                    <a:pt x="30" y="329"/>
                    <a:pt x="30" y="329"/>
                    <a:pt x="30" y="344"/>
                  </a:cubicBezTo>
                  <a:close/>
                  <a:moveTo>
                    <a:pt x="30" y="464"/>
                  </a:moveTo>
                  <a:lnTo>
                    <a:pt x="30" y="673"/>
                  </a:lnTo>
                  <a:cubicBezTo>
                    <a:pt x="30" y="673"/>
                    <a:pt x="30" y="688"/>
                    <a:pt x="15" y="688"/>
                  </a:cubicBezTo>
                  <a:cubicBezTo>
                    <a:pt x="15" y="688"/>
                    <a:pt x="0" y="673"/>
                    <a:pt x="0" y="673"/>
                  </a:cubicBezTo>
                  <a:lnTo>
                    <a:pt x="0" y="464"/>
                  </a:lnTo>
                  <a:cubicBezTo>
                    <a:pt x="0" y="449"/>
                    <a:pt x="15" y="449"/>
                    <a:pt x="15" y="449"/>
                  </a:cubicBezTo>
                  <a:cubicBezTo>
                    <a:pt x="30" y="449"/>
                    <a:pt x="30" y="449"/>
                    <a:pt x="30" y="464"/>
                  </a:cubicBezTo>
                  <a:close/>
                  <a:moveTo>
                    <a:pt x="30" y="793"/>
                  </a:moveTo>
                  <a:lnTo>
                    <a:pt x="30" y="793"/>
                  </a:lnTo>
                  <a:cubicBezTo>
                    <a:pt x="30" y="793"/>
                    <a:pt x="30" y="808"/>
                    <a:pt x="15" y="808"/>
                  </a:cubicBezTo>
                  <a:cubicBezTo>
                    <a:pt x="15" y="808"/>
                    <a:pt x="0" y="793"/>
                    <a:pt x="0" y="793"/>
                  </a:cubicBezTo>
                  <a:cubicBezTo>
                    <a:pt x="0" y="778"/>
                    <a:pt x="15" y="778"/>
                    <a:pt x="15" y="778"/>
                  </a:cubicBezTo>
                  <a:cubicBezTo>
                    <a:pt x="30" y="778"/>
                    <a:pt x="30" y="778"/>
                    <a:pt x="30" y="793"/>
                  </a:cubicBezTo>
                  <a:close/>
                  <a:moveTo>
                    <a:pt x="30" y="913"/>
                  </a:moveTo>
                  <a:lnTo>
                    <a:pt x="30" y="1122"/>
                  </a:lnTo>
                  <a:cubicBezTo>
                    <a:pt x="30" y="1122"/>
                    <a:pt x="30" y="1137"/>
                    <a:pt x="15" y="1137"/>
                  </a:cubicBezTo>
                  <a:cubicBezTo>
                    <a:pt x="15" y="1137"/>
                    <a:pt x="0" y="1122"/>
                    <a:pt x="0" y="1122"/>
                  </a:cubicBezTo>
                  <a:lnTo>
                    <a:pt x="0" y="913"/>
                  </a:lnTo>
                  <a:cubicBezTo>
                    <a:pt x="0" y="898"/>
                    <a:pt x="15" y="898"/>
                    <a:pt x="15" y="898"/>
                  </a:cubicBezTo>
                  <a:cubicBezTo>
                    <a:pt x="30" y="898"/>
                    <a:pt x="30" y="898"/>
                    <a:pt x="30" y="913"/>
                  </a:cubicBezTo>
                  <a:close/>
                  <a:moveTo>
                    <a:pt x="30" y="1242"/>
                  </a:moveTo>
                  <a:lnTo>
                    <a:pt x="30" y="1242"/>
                  </a:lnTo>
                  <a:cubicBezTo>
                    <a:pt x="30" y="1242"/>
                    <a:pt x="30" y="1257"/>
                    <a:pt x="15" y="1257"/>
                  </a:cubicBezTo>
                  <a:cubicBezTo>
                    <a:pt x="15" y="1257"/>
                    <a:pt x="0" y="1242"/>
                    <a:pt x="0" y="1242"/>
                  </a:cubicBezTo>
                  <a:cubicBezTo>
                    <a:pt x="0" y="1227"/>
                    <a:pt x="15" y="1227"/>
                    <a:pt x="15" y="1227"/>
                  </a:cubicBezTo>
                  <a:cubicBezTo>
                    <a:pt x="30" y="1227"/>
                    <a:pt x="30" y="1227"/>
                    <a:pt x="30" y="1242"/>
                  </a:cubicBezTo>
                  <a:close/>
                  <a:moveTo>
                    <a:pt x="30" y="1362"/>
                  </a:moveTo>
                  <a:lnTo>
                    <a:pt x="30" y="1571"/>
                  </a:lnTo>
                  <a:cubicBezTo>
                    <a:pt x="30" y="1571"/>
                    <a:pt x="30" y="1586"/>
                    <a:pt x="15" y="1586"/>
                  </a:cubicBezTo>
                  <a:cubicBezTo>
                    <a:pt x="15" y="1586"/>
                    <a:pt x="0" y="1571"/>
                    <a:pt x="0" y="1571"/>
                  </a:cubicBezTo>
                  <a:lnTo>
                    <a:pt x="0" y="1362"/>
                  </a:lnTo>
                  <a:cubicBezTo>
                    <a:pt x="0" y="1347"/>
                    <a:pt x="15" y="1347"/>
                    <a:pt x="15" y="1347"/>
                  </a:cubicBezTo>
                  <a:cubicBezTo>
                    <a:pt x="30" y="1347"/>
                    <a:pt x="30" y="1347"/>
                    <a:pt x="30" y="1362"/>
                  </a:cubicBezTo>
                  <a:close/>
                  <a:moveTo>
                    <a:pt x="30" y="1691"/>
                  </a:moveTo>
                  <a:lnTo>
                    <a:pt x="30" y="1691"/>
                  </a:lnTo>
                  <a:cubicBezTo>
                    <a:pt x="30" y="1691"/>
                    <a:pt x="30" y="1706"/>
                    <a:pt x="15" y="1706"/>
                  </a:cubicBezTo>
                  <a:cubicBezTo>
                    <a:pt x="15" y="1706"/>
                    <a:pt x="0" y="1691"/>
                    <a:pt x="0" y="1691"/>
                  </a:cubicBezTo>
                  <a:cubicBezTo>
                    <a:pt x="0" y="1676"/>
                    <a:pt x="15" y="1676"/>
                    <a:pt x="15" y="1676"/>
                  </a:cubicBezTo>
                  <a:cubicBezTo>
                    <a:pt x="30" y="1676"/>
                    <a:pt x="30" y="1676"/>
                    <a:pt x="30" y="1691"/>
                  </a:cubicBezTo>
                  <a:close/>
                  <a:moveTo>
                    <a:pt x="30" y="1811"/>
                  </a:moveTo>
                  <a:lnTo>
                    <a:pt x="30" y="2020"/>
                  </a:lnTo>
                  <a:cubicBezTo>
                    <a:pt x="30" y="2020"/>
                    <a:pt x="30" y="2035"/>
                    <a:pt x="15" y="2035"/>
                  </a:cubicBezTo>
                  <a:cubicBezTo>
                    <a:pt x="15" y="2035"/>
                    <a:pt x="0" y="2020"/>
                    <a:pt x="0" y="2020"/>
                  </a:cubicBezTo>
                  <a:lnTo>
                    <a:pt x="0" y="1811"/>
                  </a:lnTo>
                  <a:cubicBezTo>
                    <a:pt x="0" y="1796"/>
                    <a:pt x="15" y="1796"/>
                    <a:pt x="15" y="1796"/>
                  </a:cubicBezTo>
                  <a:cubicBezTo>
                    <a:pt x="30" y="1796"/>
                    <a:pt x="30" y="1796"/>
                    <a:pt x="30" y="1811"/>
                  </a:cubicBezTo>
                  <a:close/>
                  <a:moveTo>
                    <a:pt x="30" y="2140"/>
                  </a:moveTo>
                  <a:lnTo>
                    <a:pt x="30" y="2140"/>
                  </a:lnTo>
                  <a:cubicBezTo>
                    <a:pt x="30" y="2140"/>
                    <a:pt x="30" y="2155"/>
                    <a:pt x="15" y="2155"/>
                  </a:cubicBezTo>
                  <a:cubicBezTo>
                    <a:pt x="15" y="2155"/>
                    <a:pt x="0" y="2140"/>
                    <a:pt x="0" y="2140"/>
                  </a:cubicBezTo>
                  <a:cubicBezTo>
                    <a:pt x="0" y="2125"/>
                    <a:pt x="15" y="2125"/>
                    <a:pt x="15" y="2125"/>
                  </a:cubicBezTo>
                  <a:cubicBezTo>
                    <a:pt x="30" y="2125"/>
                    <a:pt x="30" y="2125"/>
                    <a:pt x="30" y="2140"/>
                  </a:cubicBezTo>
                  <a:close/>
                  <a:moveTo>
                    <a:pt x="30" y="2260"/>
                  </a:moveTo>
                  <a:lnTo>
                    <a:pt x="30" y="2469"/>
                  </a:lnTo>
                  <a:cubicBezTo>
                    <a:pt x="30" y="2469"/>
                    <a:pt x="30" y="2484"/>
                    <a:pt x="15" y="2484"/>
                  </a:cubicBezTo>
                  <a:cubicBezTo>
                    <a:pt x="15" y="2484"/>
                    <a:pt x="0" y="2469"/>
                    <a:pt x="0" y="2469"/>
                  </a:cubicBezTo>
                  <a:lnTo>
                    <a:pt x="0" y="2260"/>
                  </a:lnTo>
                  <a:cubicBezTo>
                    <a:pt x="0" y="2245"/>
                    <a:pt x="15" y="2245"/>
                    <a:pt x="15" y="2245"/>
                  </a:cubicBezTo>
                  <a:cubicBezTo>
                    <a:pt x="30" y="2245"/>
                    <a:pt x="30" y="2245"/>
                    <a:pt x="30" y="2260"/>
                  </a:cubicBezTo>
                  <a:close/>
                  <a:moveTo>
                    <a:pt x="30" y="2589"/>
                  </a:moveTo>
                  <a:lnTo>
                    <a:pt x="30" y="2589"/>
                  </a:lnTo>
                  <a:cubicBezTo>
                    <a:pt x="30" y="2589"/>
                    <a:pt x="30" y="2604"/>
                    <a:pt x="15" y="2604"/>
                  </a:cubicBezTo>
                  <a:cubicBezTo>
                    <a:pt x="15" y="2604"/>
                    <a:pt x="0" y="2589"/>
                    <a:pt x="0" y="2589"/>
                  </a:cubicBezTo>
                  <a:cubicBezTo>
                    <a:pt x="0" y="2574"/>
                    <a:pt x="15" y="2574"/>
                    <a:pt x="15" y="2574"/>
                  </a:cubicBezTo>
                  <a:cubicBezTo>
                    <a:pt x="30" y="2574"/>
                    <a:pt x="30" y="2574"/>
                    <a:pt x="30" y="2589"/>
                  </a:cubicBezTo>
                  <a:close/>
                  <a:moveTo>
                    <a:pt x="30" y="2708"/>
                  </a:moveTo>
                  <a:lnTo>
                    <a:pt x="30" y="2918"/>
                  </a:lnTo>
                  <a:cubicBezTo>
                    <a:pt x="30" y="2918"/>
                    <a:pt x="30" y="2933"/>
                    <a:pt x="15" y="2933"/>
                  </a:cubicBezTo>
                  <a:cubicBezTo>
                    <a:pt x="15" y="2933"/>
                    <a:pt x="0" y="2918"/>
                    <a:pt x="0" y="2918"/>
                  </a:cubicBezTo>
                  <a:lnTo>
                    <a:pt x="0" y="2708"/>
                  </a:lnTo>
                  <a:cubicBezTo>
                    <a:pt x="0" y="2693"/>
                    <a:pt x="15" y="2693"/>
                    <a:pt x="15" y="2693"/>
                  </a:cubicBezTo>
                  <a:cubicBezTo>
                    <a:pt x="30" y="2693"/>
                    <a:pt x="30" y="2693"/>
                    <a:pt x="30" y="2708"/>
                  </a:cubicBezTo>
                  <a:close/>
                  <a:moveTo>
                    <a:pt x="30" y="3038"/>
                  </a:moveTo>
                  <a:lnTo>
                    <a:pt x="30" y="3038"/>
                  </a:lnTo>
                  <a:cubicBezTo>
                    <a:pt x="30" y="3038"/>
                    <a:pt x="30" y="3053"/>
                    <a:pt x="15" y="3053"/>
                  </a:cubicBezTo>
                  <a:cubicBezTo>
                    <a:pt x="15" y="3053"/>
                    <a:pt x="0" y="3038"/>
                    <a:pt x="0" y="3038"/>
                  </a:cubicBezTo>
                  <a:cubicBezTo>
                    <a:pt x="0" y="3023"/>
                    <a:pt x="15" y="3023"/>
                    <a:pt x="15" y="3023"/>
                  </a:cubicBezTo>
                  <a:cubicBezTo>
                    <a:pt x="30" y="3023"/>
                    <a:pt x="30" y="3023"/>
                    <a:pt x="30" y="3038"/>
                  </a:cubicBezTo>
                  <a:close/>
                  <a:moveTo>
                    <a:pt x="30" y="3157"/>
                  </a:moveTo>
                  <a:lnTo>
                    <a:pt x="30" y="3367"/>
                  </a:lnTo>
                  <a:cubicBezTo>
                    <a:pt x="30" y="3367"/>
                    <a:pt x="30" y="3382"/>
                    <a:pt x="15" y="3382"/>
                  </a:cubicBezTo>
                  <a:cubicBezTo>
                    <a:pt x="15" y="3382"/>
                    <a:pt x="0" y="3367"/>
                    <a:pt x="0" y="3367"/>
                  </a:cubicBezTo>
                  <a:lnTo>
                    <a:pt x="0" y="3157"/>
                  </a:lnTo>
                  <a:cubicBezTo>
                    <a:pt x="0" y="3142"/>
                    <a:pt x="15" y="3142"/>
                    <a:pt x="15" y="3142"/>
                  </a:cubicBezTo>
                  <a:cubicBezTo>
                    <a:pt x="30" y="3142"/>
                    <a:pt x="30" y="3142"/>
                    <a:pt x="30" y="3157"/>
                  </a:cubicBezTo>
                  <a:close/>
                  <a:moveTo>
                    <a:pt x="30" y="3487"/>
                  </a:moveTo>
                  <a:lnTo>
                    <a:pt x="30" y="3487"/>
                  </a:lnTo>
                  <a:cubicBezTo>
                    <a:pt x="30" y="3487"/>
                    <a:pt x="30" y="3502"/>
                    <a:pt x="15" y="3502"/>
                  </a:cubicBezTo>
                  <a:cubicBezTo>
                    <a:pt x="15" y="3502"/>
                    <a:pt x="0" y="3487"/>
                    <a:pt x="0" y="3487"/>
                  </a:cubicBezTo>
                  <a:cubicBezTo>
                    <a:pt x="0" y="3472"/>
                    <a:pt x="15" y="3472"/>
                    <a:pt x="15" y="3472"/>
                  </a:cubicBezTo>
                  <a:cubicBezTo>
                    <a:pt x="30" y="3472"/>
                    <a:pt x="30" y="3472"/>
                    <a:pt x="30" y="3487"/>
                  </a:cubicBezTo>
                  <a:close/>
                  <a:moveTo>
                    <a:pt x="30" y="3606"/>
                  </a:moveTo>
                  <a:lnTo>
                    <a:pt x="30" y="3816"/>
                  </a:lnTo>
                  <a:cubicBezTo>
                    <a:pt x="30" y="3816"/>
                    <a:pt x="30" y="3831"/>
                    <a:pt x="15" y="3831"/>
                  </a:cubicBezTo>
                  <a:cubicBezTo>
                    <a:pt x="15" y="3831"/>
                    <a:pt x="0" y="3816"/>
                    <a:pt x="0" y="3816"/>
                  </a:cubicBezTo>
                  <a:lnTo>
                    <a:pt x="0" y="3606"/>
                  </a:lnTo>
                  <a:cubicBezTo>
                    <a:pt x="0" y="3591"/>
                    <a:pt x="15" y="3591"/>
                    <a:pt x="15" y="3591"/>
                  </a:cubicBezTo>
                  <a:cubicBezTo>
                    <a:pt x="30" y="3591"/>
                    <a:pt x="30" y="3591"/>
                    <a:pt x="30" y="3606"/>
                  </a:cubicBezTo>
                  <a:close/>
                  <a:moveTo>
                    <a:pt x="30" y="3936"/>
                  </a:moveTo>
                  <a:lnTo>
                    <a:pt x="30" y="3936"/>
                  </a:lnTo>
                  <a:cubicBezTo>
                    <a:pt x="30" y="3936"/>
                    <a:pt x="30" y="3951"/>
                    <a:pt x="15" y="3951"/>
                  </a:cubicBezTo>
                  <a:cubicBezTo>
                    <a:pt x="15" y="3951"/>
                    <a:pt x="0" y="3936"/>
                    <a:pt x="0" y="3936"/>
                  </a:cubicBezTo>
                  <a:cubicBezTo>
                    <a:pt x="0" y="3921"/>
                    <a:pt x="15" y="3921"/>
                    <a:pt x="15" y="3921"/>
                  </a:cubicBezTo>
                  <a:cubicBezTo>
                    <a:pt x="30" y="3921"/>
                    <a:pt x="30" y="3921"/>
                    <a:pt x="30" y="3936"/>
                  </a:cubicBezTo>
                  <a:close/>
                  <a:moveTo>
                    <a:pt x="30" y="4055"/>
                  </a:moveTo>
                  <a:lnTo>
                    <a:pt x="30" y="4265"/>
                  </a:lnTo>
                  <a:cubicBezTo>
                    <a:pt x="30" y="4265"/>
                    <a:pt x="30" y="4280"/>
                    <a:pt x="15" y="4280"/>
                  </a:cubicBezTo>
                  <a:cubicBezTo>
                    <a:pt x="15" y="4280"/>
                    <a:pt x="0" y="4265"/>
                    <a:pt x="0" y="4265"/>
                  </a:cubicBezTo>
                  <a:lnTo>
                    <a:pt x="0" y="4055"/>
                  </a:lnTo>
                  <a:cubicBezTo>
                    <a:pt x="0" y="4040"/>
                    <a:pt x="15" y="4040"/>
                    <a:pt x="15" y="4040"/>
                  </a:cubicBezTo>
                  <a:cubicBezTo>
                    <a:pt x="30" y="4040"/>
                    <a:pt x="30" y="4040"/>
                    <a:pt x="30" y="4055"/>
                  </a:cubicBezTo>
                  <a:close/>
                  <a:moveTo>
                    <a:pt x="30" y="4385"/>
                  </a:moveTo>
                  <a:lnTo>
                    <a:pt x="30" y="4385"/>
                  </a:lnTo>
                  <a:cubicBezTo>
                    <a:pt x="30" y="4385"/>
                    <a:pt x="30" y="4399"/>
                    <a:pt x="15" y="4399"/>
                  </a:cubicBezTo>
                  <a:cubicBezTo>
                    <a:pt x="15" y="4399"/>
                    <a:pt x="0" y="4385"/>
                    <a:pt x="0" y="4385"/>
                  </a:cubicBezTo>
                  <a:cubicBezTo>
                    <a:pt x="0" y="4370"/>
                    <a:pt x="15" y="4370"/>
                    <a:pt x="15" y="4370"/>
                  </a:cubicBezTo>
                  <a:cubicBezTo>
                    <a:pt x="30" y="4370"/>
                    <a:pt x="30" y="4370"/>
                    <a:pt x="30" y="4385"/>
                  </a:cubicBezTo>
                  <a:close/>
                  <a:moveTo>
                    <a:pt x="30" y="4504"/>
                  </a:moveTo>
                  <a:lnTo>
                    <a:pt x="30" y="4714"/>
                  </a:lnTo>
                  <a:cubicBezTo>
                    <a:pt x="30" y="4714"/>
                    <a:pt x="30" y="4729"/>
                    <a:pt x="15" y="4729"/>
                  </a:cubicBezTo>
                  <a:cubicBezTo>
                    <a:pt x="15" y="4729"/>
                    <a:pt x="0" y="4714"/>
                    <a:pt x="0" y="4714"/>
                  </a:cubicBezTo>
                  <a:lnTo>
                    <a:pt x="0" y="4504"/>
                  </a:lnTo>
                  <a:cubicBezTo>
                    <a:pt x="0" y="4489"/>
                    <a:pt x="15" y="4489"/>
                    <a:pt x="15" y="4489"/>
                  </a:cubicBezTo>
                  <a:cubicBezTo>
                    <a:pt x="30" y="4489"/>
                    <a:pt x="30" y="4489"/>
                    <a:pt x="30" y="4504"/>
                  </a:cubicBezTo>
                  <a:close/>
                  <a:moveTo>
                    <a:pt x="30" y="4833"/>
                  </a:moveTo>
                  <a:lnTo>
                    <a:pt x="30" y="4833"/>
                  </a:lnTo>
                  <a:cubicBezTo>
                    <a:pt x="30" y="4833"/>
                    <a:pt x="30" y="4848"/>
                    <a:pt x="15" y="4848"/>
                  </a:cubicBezTo>
                  <a:cubicBezTo>
                    <a:pt x="15" y="4848"/>
                    <a:pt x="0" y="4833"/>
                    <a:pt x="0" y="4833"/>
                  </a:cubicBezTo>
                  <a:cubicBezTo>
                    <a:pt x="0" y="4819"/>
                    <a:pt x="15" y="4819"/>
                    <a:pt x="15" y="4819"/>
                  </a:cubicBezTo>
                  <a:cubicBezTo>
                    <a:pt x="30" y="4819"/>
                    <a:pt x="30" y="4819"/>
                    <a:pt x="30" y="4833"/>
                  </a:cubicBezTo>
                  <a:close/>
                  <a:moveTo>
                    <a:pt x="30" y="4953"/>
                  </a:moveTo>
                  <a:lnTo>
                    <a:pt x="30" y="5163"/>
                  </a:lnTo>
                  <a:cubicBezTo>
                    <a:pt x="30" y="5163"/>
                    <a:pt x="30" y="5178"/>
                    <a:pt x="15" y="5178"/>
                  </a:cubicBezTo>
                  <a:cubicBezTo>
                    <a:pt x="15" y="5178"/>
                    <a:pt x="0" y="5163"/>
                    <a:pt x="0" y="5163"/>
                  </a:cubicBezTo>
                  <a:lnTo>
                    <a:pt x="0" y="4953"/>
                  </a:lnTo>
                  <a:cubicBezTo>
                    <a:pt x="0" y="4938"/>
                    <a:pt x="15" y="4938"/>
                    <a:pt x="15" y="4938"/>
                  </a:cubicBezTo>
                  <a:cubicBezTo>
                    <a:pt x="30" y="4938"/>
                    <a:pt x="30" y="4938"/>
                    <a:pt x="30" y="4953"/>
                  </a:cubicBezTo>
                  <a:close/>
                  <a:moveTo>
                    <a:pt x="30" y="5282"/>
                  </a:moveTo>
                  <a:lnTo>
                    <a:pt x="30" y="5282"/>
                  </a:lnTo>
                  <a:cubicBezTo>
                    <a:pt x="30" y="5282"/>
                    <a:pt x="30" y="5297"/>
                    <a:pt x="15" y="5297"/>
                  </a:cubicBezTo>
                  <a:cubicBezTo>
                    <a:pt x="15" y="5297"/>
                    <a:pt x="0" y="5282"/>
                    <a:pt x="0" y="5282"/>
                  </a:cubicBezTo>
                  <a:cubicBezTo>
                    <a:pt x="0" y="5267"/>
                    <a:pt x="15" y="5267"/>
                    <a:pt x="15" y="5267"/>
                  </a:cubicBezTo>
                  <a:cubicBezTo>
                    <a:pt x="30" y="5267"/>
                    <a:pt x="30" y="5267"/>
                    <a:pt x="30" y="5282"/>
                  </a:cubicBezTo>
                  <a:close/>
                  <a:moveTo>
                    <a:pt x="30" y="5402"/>
                  </a:moveTo>
                  <a:lnTo>
                    <a:pt x="30" y="5612"/>
                  </a:lnTo>
                  <a:cubicBezTo>
                    <a:pt x="30" y="5612"/>
                    <a:pt x="30" y="5627"/>
                    <a:pt x="15" y="5627"/>
                  </a:cubicBezTo>
                  <a:cubicBezTo>
                    <a:pt x="15" y="5627"/>
                    <a:pt x="0" y="5612"/>
                    <a:pt x="0" y="5612"/>
                  </a:cubicBezTo>
                  <a:lnTo>
                    <a:pt x="0" y="5402"/>
                  </a:lnTo>
                  <a:cubicBezTo>
                    <a:pt x="0" y="5387"/>
                    <a:pt x="15" y="5387"/>
                    <a:pt x="15" y="5387"/>
                  </a:cubicBezTo>
                  <a:cubicBezTo>
                    <a:pt x="30" y="5387"/>
                    <a:pt x="30" y="5387"/>
                    <a:pt x="30" y="5402"/>
                  </a:cubicBezTo>
                  <a:close/>
                  <a:moveTo>
                    <a:pt x="30" y="5731"/>
                  </a:moveTo>
                  <a:lnTo>
                    <a:pt x="30" y="5731"/>
                  </a:lnTo>
                  <a:cubicBezTo>
                    <a:pt x="30" y="5731"/>
                    <a:pt x="30" y="5746"/>
                    <a:pt x="15" y="5746"/>
                  </a:cubicBezTo>
                  <a:cubicBezTo>
                    <a:pt x="15" y="5746"/>
                    <a:pt x="0" y="5731"/>
                    <a:pt x="0" y="5731"/>
                  </a:cubicBezTo>
                  <a:cubicBezTo>
                    <a:pt x="0" y="5716"/>
                    <a:pt x="15" y="5716"/>
                    <a:pt x="15" y="5716"/>
                  </a:cubicBezTo>
                  <a:cubicBezTo>
                    <a:pt x="30" y="5716"/>
                    <a:pt x="30" y="5716"/>
                    <a:pt x="30" y="5731"/>
                  </a:cubicBezTo>
                  <a:close/>
                  <a:moveTo>
                    <a:pt x="30" y="5851"/>
                  </a:moveTo>
                  <a:lnTo>
                    <a:pt x="30" y="6061"/>
                  </a:lnTo>
                  <a:cubicBezTo>
                    <a:pt x="30" y="6061"/>
                    <a:pt x="30" y="6076"/>
                    <a:pt x="15" y="6076"/>
                  </a:cubicBezTo>
                  <a:cubicBezTo>
                    <a:pt x="15" y="6076"/>
                    <a:pt x="0" y="6061"/>
                    <a:pt x="0" y="6061"/>
                  </a:cubicBezTo>
                  <a:lnTo>
                    <a:pt x="0" y="5851"/>
                  </a:lnTo>
                  <a:cubicBezTo>
                    <a:pt x="0" y="5836"/>
                    <a:pt x="15" y="5836"/>
                    <a:pt x="15" y="5836"/>
                  </a:cubicBezTo>
                  <a:cubicBezTo>
                    <a:pt x="30" y="5836"/>
                    <a:pt x="30" y="5836"/>
                    <a:pt x="30" y="5851"/>
                  </a:cubicBezTo>
                  <a:close/>
                  <a:moveTo>
                    <a:pt x="30" y="6180"/>
                  </a:moveTo>
                  <a:lnTo>
                    <a:pt x="30" y="6180"/>
                  </a:lnTo>
                  <a:cubicBezTo>
                    <a:pt x="30" y="6180"/>
                    <a:pt x="30" y="6195"/>
                    <a:pt x="15" y="6195"/>
                  </a:cubicBezTo>
                  <a:cubicBezTo>
                    <a:pt x="15" y="6195"/>
                    <a:pt x="0" y="6180"/>
                    <a:pt x="0" y="6180"/>
                  </a:cubicBezTo>
                  <a:cubicBezTo>
                    <a:pt x="0" y="6165"/>
                    <a:pt x="15" y="6165"/>
                    <a:pt x="15" y="6165"/>
                  </a:cubicBezTo>
                  <a:cubicBezTo>
                    <a:pt x="30" y="6165"/>
                    <a:pt x="30" y="6165"/>
                    <a:pt x="30" y="6180"/>
                  </a:cubicBezTo>
                  <a:close/>
                  <a:moveTo>
                    <a:pt x="30" y="6300"/>
                  </a:moveTo>
                  <a:lnTo>
                    <a:pt x="30" y="6510"/>
                  </a:lnTo>
                  <a:cubicBezTo>
                    <a:pt x="30" y="6510"/>
                    <a:pt x="30" y="6525"/>
                    <a:pt x="15" y="6525"/>
                  </a:cubicBezTo>
                  <a:cubicBezTo>
                    <a:pt x="15" y="6525"/>
                    <a:pt x="0" y="6510"/>
                    <a:pt x="0" y="6510"/>
                  </a:cubicBezTo>
                  <a:lnTo>
                    <a:pt x="0" y="6300"/>
                  </a:lnTo>
                  <a:cubicBezTo>
                    <a:pt x="0" y="6285"/>
                    <a:pt x="15" y="6285"/>
                    <a:pt x="15" y="6285"/>
                  </a:cubicBezTo>
                  <a:cubicBezTo>
                    <a:pt x="30" y="6285"/>
                    <a:pt x="30" y="6285"/>
                    <a:pt x="30" y="6300"/>
                  </a:cubicBezTo>
                  <a:close/>
                  <a:moveTo>
                    <a:pt x="30" y="6629"/>
                  </a:moveTo>
                  <a:lnTo>
                    <a:pt x="30" y="6629"/>
                  </a:lnTo>
                  <a:cubicBezTo>
                    <a:pt x="30" y="6629"/>
                    <a:pt x="30" y="6644"/>
                    <a:pt x="15" y="6644"/>
                  </a:cubicBezTo>
                  <a:cubicBezTo>
                    <a:pt x="15" y="6644"/>
                    <a:pt x="0" y="6629"/>
                    <a:pt x="0" y="6629"/>
                  </a:cubicBezTo>
                  <a:cubicBezTo>
                    <a:pt x="0" y="6614"/>
                    <a:pt x="15" y="6614"/>
                    <a:pt x="15" y="6614"/>
                  </a:cubicBezTo>
                  <a:cubicBezTo>
                    <a:pt x="30" y="6614"/>
                    <a:pt x="30" y="6614"/>
                    <a:pt x="30" y="6629"/>
                  </a:cubicBezTo>
                  <a:close/>
                  <a:moveTo>
                    <a:pt x="30" y="6749"/>
                  </a:moveTo>
                  <a:lnTo>
                    <a:pt x="30" y="6959"/>
                  </a:lnTo>
                  <a:cubicBezTo>
                    <a:pt x="30" y="6959"/>
                    <a:pt x="30" y="6973"/>
                    <a:pt x="15" y="6973"/>
                  </a:cubicBezTo>
                  <a:cubicBezTo>
                    <a:pt x="15" y="6973"/>
                    <a:pt x="0" y="6959"/>
                    <a:pt x="0" y="6959"/>
                  </a:cubicBezTo>
                  <a:lnTo>
                    <a:pt x="0" y="6749"/>
                  </a:lnTo>
                  <a:cubicBezTo>
                    <a:pt x="0" y="6734"/>
                    <a:pt x="15" y="6734"/>
                    <a:pt x="15" y="6734"/>
                  </a:cubicBezTo>
                  <a:cubicBezTo>
                    <a:pt x="30" y="6734"/>
                    <a:pt x="30" y="6734"/>
                    <a:pt x="30" y="6749"/>
                  </a:cubicBezTo>
                  <a:close/>
                  <a:moveTo>
                    <a:pt x="30" y="7078"/>
                  </a:moveTo>
                  <a:lnTo>
                    <a:pt x="30" y="7078"/>
                  </a:lnTo>
                  <a:cubicBezTo>
                    <a:pt x="30" y="7078"/>
                    <a:pt x="30" y="7093"/>
                    <a:pt x="15" y="7093"/>
                  </a:cubicBezTo>
                  <a:cubicBezTo>
                    <a:pt x="15" y="7093"/>
                    <a:pt x="0" y="7078"/>
                    <a:pt x="0" y="7078"/>
                  </a:cubicBezTo>
                  <a:cubicBezTo>
                    <a:pt x="0" y="7063"/>
                    <a:pt x="15" y="7063"/>
                    <a:pt x="15" y="7063"/>
                  </a:cubicBezTo>
                  <a:cubicBezTo>
                    <a:pt x="30" y="7063"/>
                    <a:pt x="30" y="7063"/>
                    <a:pt x="30" y="7078"/>
                  </a:cubicBezTo>
                  <a:close/>
                  <a:moveTo>
                    <a:pt x="30" y="7198"/>
                  </a:moveTo>
                  <a:lnTo>
                    <a:pt x="30" y="7407"/>
                  </a:lnTo>
                  <a:cubicBezTo>
                    <a:pt x="30" y="7407"/>
                    <a:pt x="30" y="7422"/>
                    <a:pt x="15" y="7422"/>
                  </a:cubicBezTo>
                  <a:cubicBezTo>
                    <a:pt x="15" y="7422"/>
                    <a:pt x="0" y="7407"/>
                    <a:pt x="0" y="7407"/>
                  </a:cubicBezTo>
                  <a:lnTo>
                    <a:pt x="0" y="7198"/>
                  </a:lnTo>
                  <a:cubicBezTo>
                    <a:pt x="0" y="7183"/>
                    <a:pt x="15" y="7183"/>
                    <a:pt x="15" y="7183"/>
                  </a:cubicBezTo>
                  <a:cubicBezTo>
                    <a:pt x="30" y="7183"/>
                    <a:pt x="30" y="7183"/>
                    <a:pt x="30" y="7198"/>
                  </a:cubicBezTo>
                  <a:close/>
                  <a:moveTo>
                    <a:pt x="30" y="7527"/>
                  </a:moveTo>
                  <a:lnTo>
                    <a:pt x="30" y="7527"/>
                  </a:lnTo>
                  <a:cubicBezTo>
                    <a:pt x="30" y="7527"/>
                    <a:pt x="30" y="7542"/>
                    <a:pt x="15" y="7542"/>
                  </a:cubicBezTo>
                  <a:cubicBezTo>
                    <a:pt x="15" y="7542"/>
                    <a:pt x="0" y="7527"/>
                    <a:pt x="0" y="7527"/>
                  </a:cubicBezTo>
                  <a:cubicBezTo>
                    <a:pt x="0" y="7512"/>
                    <a:pt x="15" y="7512"/>
                    <a:pt x="15" y="7512"/>
                  </a:cubicBezTo>
                  <a:cubicBezTo>
                    <a:pt x="30" y="7512"/>
                    <a:pt x="30" y="7512"/>
                    <a:pt x="30" y="7527"/>
                  </a:cubicBezTo>
                  <a:close/>
                  <a:moveTo>
                    <a:pt x="30" y="7647"/>
                  </a:moveTo>
                  <a:lnTo>
                    <a:pt x="30" y="7856"/>
                  </a:lnTo>
                  <a:cubicBezTo>
                    <a:pt x="30" y="7856"/>
                    <a:pt x="30" y="7871"/>
                    <a:pt x="15" y="7871"/>
                  </a:cubicBezTo>
                  <a:cubicBezTo>
                    <a:pt x="15" y="7871"/>
                    <a:pt x="0" y="7856"/>
                    <a:pt x="0" y="7856"/>
                  </a:cubicBezTo>
                  <a:lnTo>
                    <a:pt x="0" y="7647"/>
                  </a:lnTo>
                  <a:cubicBezTo>
                    <a:pt x="0" y="7632"/>
                    <a:pt x="15" y="7632"/>
                    <a:pt x="15" y="7632"/>
                  </a:cubicBezTo>
                  <a:cubicBezTo>
                    <a:pt x="30" y="7632"/>
                    <a:pt x="30" y="7632"/>
                    <a:pt x="30" y="7647"/>
                  </a:cubicBezTo>
                  <a:close/>
                  <a:moveTo>
                    <a:pt x="30" y="7976"/>
                  </a:moveTo>
                  <a:lnTo>
                    <a:pt x="30" y="7976"/>
                  </a:lnTo>
                  <a:cubicBezTo>
                    <a:pt x="30" y="7976"/>
                    <a:pt x="30" y="7991"/>
                    <a:pt x="15" y="7991"/>
                  </a:cubicBezTo>
                  <a:cubicBezTo>
                    <a:pt x="15" y="7991"/>
                    <a:pt x="0" y="7976"/>
                    <a:pt x="0" y="7976"/>
                  </a:cubicBezTo>
                  <a:cubicBezTo>
                    <a:pt x="0" y="7961"/>
                    <a:pt x="15" y="7961"/>
                    <a:pt x="15" y="7961"/>
                  </a:cubicBezTo>
                  <a:cubicBezTo>
                    <a:pt x="30" y="7961"/>
                    <a:pt x="30" y="7961"/>
                    <a:pt x="30" y="7976"/>
                  </a:cubicBezTo>
                  <a:close/>
                  <a:moveTo>
                    <a:pt x="30" y="8096"/>
                  </a:moveTo>
                  <a:lnTo>
                    <a:pt x="30" y="8305"/>
                  </a:lnTo>
                  <a:cubicBezTo>
                    <a:pt x="30" y="8305"/>
                    <a:pt x="30" y="8320"/>
                    <a:pt x="15" y="8320"/>
                  </a:cubicBezTo>
                  <a:cubicBezTo>
                    <a:pt x="15" y="8320"/>
                    <a:pt x="0" y="8305"/>
                    <a:pt x="0" y="8305"/>
                  </a:cubicBezTo>
                  <a:lnTo>
                    <a:pt x="0" y="8096"/>
                  </a:lnTo>
                  <a:cubicBezTo>
                    <a:pt x="0" y="8081"/>
                    <a:pt x="15" y="8081"/>
                    <a:pt x="15" y="8081"/>
                  </a:cubicBezTo>
                  <a:cubicBezTo>
                    <a:pt x="30" y="8081"/>
                    <a:pt x="30" y="8081"/>
                    <a:pt x="30" y="8096"/>
                  </a:cubicBezTo>
                  <a:close/>
                  <a:moveTo>
                    <a:pt x="30" y="8425"/>
                  </a:moveTo>
                  <a:lnTo>
                    <a:pt x="30" y="8425"/>
                  </a:lnTo>
                  <a:cubicBezTo>
                    <a:pt x="30" y="8425"/>
                    <a:pt x="30" y="8440"/>
                    <a:pt x="15" y="8440"/>
                  </a:cubicBezTo>
                  <a:cubicBezTo>
                    <a:pt x="15" y="8440"/>
                    <a:pt x="0" y="8425"/>
                    <a:pt x="0" y="8425"/>
                  </a:cubicBezTo>
                  <a:cubicBezTo>
                    <a:pt x="0" y="8410"/>
                    <a:pt x="15" y="8410"/>
                    <a:pt x="15" y="8410"/>
                  </a:cubicBezTo>
                  <a:cubicBezTo>
                    <a:pt x="30" y="8410"/>
                    <a:pt x="30" y="8410"/>
                    <a:pt x="30" y="8425"/>
                  </a:cubicBezTo>
                  <a:close/>
                  <a:moveTo>
                    <a:pt x="30" y="8545"/>
                  </a:moveTo>
                  <a:lnTo>
                    <a:pt x="30" y="8754"/>
                  </a:lnTo>
                  <a:cubicBezTo>
                    <a:pt x="30" y="8754"/>
                    <a:pt x="30" y="8769"/>
                    <a:pt x="15" y="8769"/>
                  </a:cubicBezTo>
                  <a:cubicBezTo>
                    <a:pt x="15" y="8769"/>
                    <a:pt x="0" y="8754"/>
                    <a:pt x="0" y="8754"/>
                  </a:cubicBezTo>
                  <a:lnTo>
                    <a:pt x="0" y="8545"/>
                  </a:lnTo>
                  <a:cubicBezTo>
                    <a:pt x="0" y="8530"/>
                    <a:pt x="15" y="8530"/>
                    <a:pt x="15" y="8530"/>
                  </a:cubicBezTo>
                  <a:cubicBezTo>
                    <a:pt x="30" y="8530"/>
                    <a:pt x="30" y="8530"/>
                    <a:pt x="30" y="8545"/>
                  </a:cubicBezTo>
                  <a:close/>
                  <a:moveTo>
                    <a:pt x="30" y="8874"/>
                  </a:moveTo>
                  <a:lnTo>
                    <a:pt x="30" y="8874"/>
                  </a:lnTo>
                  <a:cubicBezTo>
                    <a:pt x="30" y="8874"/>
                    <a:pt x="30" y="8889"/>
                    <a:pt x="15" y="8889"/>
                  </a:cubicBezTo>
                  <a:cubicBezTo>
                    <a:pt x="15" y="8889"/>
                    <a:pt x="0" y="8874"/>
                    <a:pt x="0" y="8874"/>
                  </a:cubicBezTo>
                  <a:cubicBezTo>
                    <a:pt x="0" y="8859"/>
                    <a:pt x="15" y="8859"/>
                    <a:pt x="15" y="8859"/>
                  </a:cubicBezTo>
                  <a:cubicBezTo>
                    <a:pt x="30" y="8859"/>
                    <a:pt x="30" y="8859"/>
                    <a:pt x="30" y="8874"/>
                  </a:cubicBezTo>
                  <a:close/>
                  <a:moveTo>
                    <a:pt x="30" y="8994"/>
                  </a:moveTo>
                  <a:lnTo>
                    <a:pt x="30" y="9203"/>
                  </a:lnTo>
                  <a:cubicBezTo>
                    <a:pt x="30" y="9203"/>
                    <a:pt x="30" y="9218"/>
                    <a:pt x="15" y="9218"/>
                  </a:cubicBezTo>
                  <a:cubicBezTo>
                    <a:pt x="15" y="9218"/>
                    <a:pt x="0" y="9203"/>
                    <a:pt x="0" y="9203"/>
                  </a:cubicBezTo>
                  <a:lnTo>
                    <a:pt x="0" y="8994"/>
                  </a:lnTo>
                  <a:cubicBezTo>
                    <a:pt x="0" y="8979"/>
                    <a:pt x="15" y="8979"/>
                    <a:pt x="15" y="8979"/>
                  </a:cubicBezTo>
                  <a:cubicBezTo>
                    <a:pt x="30" y="8979"/>
                    <a:pt x="30" y="8979"/>
                    <a:pt x="30" y="8994"/>
                  </a:cubicBezTo>
                  <a:close/>
                  <a:moveTo>
                    <a:pt x="30" y="9323"/>
                  </a:moveTo>
                  <a:lnTo>
                    <a:pt x="30" y="9323"/>
                  </a:lnTo>
                  <a:cubicBezTo>
                    <a:pt x="30" y="9323"/>
                    <a:pt x="30" y="9338"/>
                    <a:pt x="15" y="9338"/>
                  </a:cubicBezTo>
                  <a:cubicBezTo>
                    <a:pt x="15" y="9338"/>
                    <a:pt x="0" y="9323"/>
                    <a:pt x="0" y="9323"/>
                  </a:cubicBezTo>
                  <a:cubicBezTo>
                    <a:pt x="0" y="9308"/>
                    <a:pt x="15" y="9308"/>
                    <a:pt x="15" y="9308"/>
                  </a:cubicBezTo>
                  <a:cubicBezTo>
                    <a:pt x="30" y="9308"/>
                    <a:pt x="30" y="9308"/>
                    <a:pt x="30" y="9323"/>
                  </a:cubicBezTo>
                  <a:close/>
                  <a:moveTo>
                    <a:pt x="30" y="9443"/>
                  </a:moveTo>
                  <a:lnTo>
                    <a:pt x="30" y="9652"/>
                  </a:lnTo>
                  <a:cubicBezTo>
                    <a:pt x="30" y="9652"/>
                    <a:pt x="30" y="9667"/>
                    <a:pt x="15" y="9667"/>
                  </a:cubicBezTo>
                  <a:cubicBezTo>
                    <a:pt x="15" y="9667"/>
                    <a:pt x="0" y="9652"/>
                    <a:pt x="0" y="9652"/>
                  </a:cubicBezTo>
                  <a:lnTo>
                    <a:pt x="0" y="9443"/>
                  </a:lnTo>
                  <a:cubicBezTo>
                    <a:pt x="0" y="9428"/>
                    <a:pt x="15" y="9428"/>
                    <a:pt x="15" y="9428"/>
                  </a:cubicBezTo>
                  <a:cubicBezTo>
                    <a:pt x="30" y="9428"/>
                    <a:pt x="30" y="9428"/>
                    <a:pt x="30" y="9443"/>
                  </a:cubicBezTo>
                  <a:close/>
                  <a:moveTo>
                    <a:pt x="30" y="9772"/>
                  </a:moveTo>
                  <a:lnTo>
                    <a:pt x="30" y="9772"/>
                  </a:lnTo>
                  <a:cubicBezTo>
                    <a:pt x="30" y="9772"/>
                    <a:pt x="30" y="9787"/>
                    <a:pt x="15" y="9787"/>
                  </a:cubicBezTo>
                  <a:cubicBezTo>
                    <a:pt x="15" y="9787"/>
                    <a:pt x="0" y="9772"/>
                    <a:pt x="0" y="9772"/>
                  </a:cubicBezTo>
                  <a:cubicBezTo>
                    <a:pt x="0" y="9757"/>
                    <a:pt x="15" y="9757"/>
                    <a:pt x="15" y="9757"/>
                  </a:cubicBezTo>
                  <a:cubicBezTo>
                    <a:pt x="30" y="9757"/>
                    <a:pt x="30" y="9757"/>
                    <a:pt x="30" y="9772"/>
                  </a:cubicBezTo>
                  <a:close/>
                  <a:moveTo>
                    <a:pt x="30" y="9892"/>
                  </a:moveTo>
                  <a:lnTo>
                    <a:pt x="30" y="10101"/>
                  </a:lnTo>
                  <a:cubicBezTo>
                    <a:pt x="30" y="10101"/>
                    <a:pt x="30" y="10116"/>
                    <a:pt x="15" y="10116"/>
                  </a:cubicBezTo>
                  <a:cubicBezTo>
                    <a:pt x="15" y="10116"/>
                    <a:pt x="0" y="10101"/>
                    <a:pt x="0" y="10101"/>
                  </a:cubicBezTo>
                  <a:lnTo>
                    <a:pt x="0" y="9892"/>
                  </a:lnTo>
                  <a:cubicBezTo>
                    <a:pt x="0" y="9877"/>
                    <a:pt x="15" y="9877"/>
                    <a:pt x="15" y="9877"/>
                  </a:cubicBezTo>
                  <a:cubicBezTo>
                    <a:pt x="30" y="9877"/>
                    <a:pt x="30" y="9877"/>
                    <a:pt x="30" y="9892"/>
                  </a:cubicBezTo>
                  <a:close/>
                  <a:moveTo>
                    <a:pt x="30" y="10221"/>
                  </a:moveTo>
                  <a:lnTo>
                    <a:pt x="30" y="10221"/>
                  </a:lnTo>
                  <a:cubicBezTo>
                    <a:pt x="30" y="10221"/>
                    <a:pt x="30" y="10236"/>
                    <a:pt x="15" y="10236"/>
                  </a:cubicBezTo>
                  <a:cubicBezTo>
                    <a:pt x="15" y="10236"/>
                    <a:pt x="0" y="10221"/>
                    <a:pt x="0" y="10221"/>
                  </a:cubicBezTo>
                  <a:cubicBezTo>
                    <a:pt x="0" y="10206"/>
                    <a:pt x="15" y="10206"/>
                    <a:pt x="15" y="10206"/>
                  </a:cubicBezTo>
                  <a:cubicBezTo>
                    <a:pt x="30" y="10206"/>
                    <a:pt x="30" y="10206"/>
                    <a:pt x="30" y="10221"/>
                  </a:cubicBezTo>
                  <a:close/>
                  <a:moveTo>
                    <a:pt x="30" y="10341"/>
                  </a:moveTo>
                  <a:lnTo>
                    <a:pt x="30" y="10550"/>
                  </a:lnTo>
                  <a:cubicBezTo>
                    <a:pt x="30" y="10550"/>
                    <a:pt x="30" y="10565"/>
                    <a:pt x="15" y="10565"/>
                  </a:cubicBezTo>
                  <a:cubicBezTo>
                    <a:pt x="15" y="10565"/>
                    <a:pt x="0" y="10550"/>
                    <a:pt x="0" y="10550"/>
                  </a:cubicBezTo>
                  <a:lnTo>
                    <a:pt x="0" y="10341"/>
                  </a:lnTo>
                  <a:cubicBezTo>
                    <a:pt x="0" y="10326"/>
                    <a:pt x="15" y="10326"/>
                    <a:pt x="15" y="10326"/>
                  </a:cubicBezTo>
                  <a:cubicBezTo>
                    <a:pt x="30" y="10326"/>
                    <a:pt x="30" y="10326"/>
                    <a:pt x="30" y="10341"/>
                  </a:cubicBezTo>
                  <a:close/>
                  <a:moveTo>
                    <a:pt x="30" y="10670"/>
                  </a:moveTo>
                  <a:lnTo>
                    <a:pt x="30" y="10670"/>
                  </a:lnTo>
                  <a:cubicBezTo>
                    <a:pt x="30" y="10670"/>
                    <a:pt x="30" y="10685"/>
                    <a:pt x="15" y="10685"/>
                  </a:cubicBezTo>
                  <a:cubicBezTo>
                    <a:pt x="15" y="10685"/>
                    <a:pt x="0" y="10670"/>
                    <a:pt x="0" y="10670"/>
                  </a:cubicBezTo>
                  <a:cubicBezTo>
                    <a:pt x="0" y="10655"/>
                    <a:pt x="15" y="10655"/>
                    <a:pt x="15" y="10655"/>
                  </a:cubicBezTo>
                  <a:cubicBezTo>
                    <a:pt x="30" y="10655"/>
                    <a:pt x="30" y="10655"/>
                    <a:pt x="30" y="10670"/>
                  </a:cubicBezTo>
                  <a:close/>
                  <a:moveTo>
                    <a:pt x="30" y="10790"/>
                  </a:moveTo>
                  <a:lnTo>
                    <a:pt x="30" y="10999"/>
                  </a:lnTo>
                  <a:cubicBezTo>
                    <a:pt x="30" y="10999"/>
                    <a:pt x="30" y="11014"/>
                    <a:pt x="15" y="11014"/>
                  </a:cubicBezTo>
                  <a:cubicBezTo>
                    <a:pt x="15" y="11014"/>
                    <a:pt x="0" y="10999"/>
                    <a:pt x="0" y="10999"/>
                  </a:cubicBezTo>
                  <a:lnTo>
                    <a:pt x="0" y="10790"/>
                  </a:lnTo>
                  <a:cubicBezTo>
                    <a:pt x="0" y="10775"/>
                    <a:pt x="15" y="10775"/>
                    <a:pt x="15" y="10775"/>
                  </a:cubicBezTo>
                  <a:cubicBezTo>
                    <a:pt x="30" y="10775"/>
                    <a:pt x="30" y="10775"/>
                    <a:pt x="30" y="10790"/>
                  </a:cubicBezTo>
                  <a:close/>
                  <a:moveTo>
                    <a:pt x="30" y="11119"/>
                  </a:moveTo>
                  <a:lnTo>
                    <a:pt x="30" y="11119"/>
                  </a:lnTo>
                  <a:cubicBezTo>
                    <a:pt x="30" y="11119"/>
                    <a:pt x="30" y="11134"/>
                    <a:pt x="15" y="11134"/>
                  </a:cubicBezTo>
                  <a:cubicBezTo>
                    <a:pt x="15" y="11134"/>
                    <a:pt x="0" y="11119"/>
                    <a:pt x="0" y="11119"/>
                  </a:cubicBezTo>
                  <a:cubicBezTo>
                    <a:pt x="0" y="11104"/>
                    <a:pt x="15" y="11104"/>
                    <a:pt x="15" y="11104"/>
                  </a:cubicBezTo>
                  <a:cubicBezTo>
                    <a:pt x="30" y="11104"/>
                    <a:pt x="30" y="11104"/>
                    <a:pt x="30" y="11119"/>
                  </a:cubicBezTo>
                  <a:close/>
                  <a:moveTo>
                    <a:pt x="30" y="11238"/>
                  </a:moveTo>
                  <a:lnTo>
                    <a:pt x="30" y="11448"/>
                  </a:lnTo>
                  <a:cubicBezTo>
                    <a:pt x="30" y="11448"/>
                    <a:pt x="30" y="11463"/>
                    <a:pt x="15" y="11463"/>
                  </a:cubicBezTo>
                  <a:cubicBezTo>
                    <a:pt x="15" y="11463"/>
                    <a:pt x="0" y="11448"/>
                    <a:pt x="0" y="11448"/>
                  </a:cubicBezTo>
                  <a:lnTo>
                    <a:pt x="0" y="11238"/>
                  </a:lnTo>
                  <a:cubicBezTo>
                    <a:pt x="0" y="11224"/>
                    <a:pt x="15" y="11224"/>
                    <a:pt x="15" y="11224"/>
                  </a:cubicBezTo>
                  <a:cubicBezTo>
                    <a:pt x="30" y="11224"/>
                    <a:pt x="30" y="11224"/>
                    <a:pt x="30" y="11238"/>
                  </a:cubicBezTo>
                  <a:close/>
                  <a:moveTo>
                    <a:pt x="30" y="11568"/>
                  </a:moveTo>
                  <a:lnTo>
                    <a:pt x="30" y="11568"/>
                  </a:lnTo>
                  <a:cubicBezTo>
                    <a:pt x="30" y="11568"/>
                    <a:pt x="30" y="11583"/>
                    <a:pt x="15" y="11583"/>
                  </a:cubicBezTo>
                  <a:cubicBezTo>
                    <a:pt x="15" y="11583"/>
                    <a:pt x="0" y="11568"/>
                    <a:pt x="0" y="11568"/>
                  </a:cubicBezTo>
                  <a:cubicBezTo>
                    <a:pt x="0" y="11553"/>
                    <a:pt x="15" y="11553"/>
                    <a:pt x="15" y="11553"/>
                  </a:cubicBezTo>
                  <a:cubicBezTo>
                    <a:pt x="30" y="11553"/>
                    <a:pt x="30" y="11553"/>
                    <a:pt x="30" y="11568"/>
                  </a:cubicBezTo>
                  <a:close/>
                  <a:moveTo>
                    <a:pt x="30" y="11687"/>
                  </a:moveTo>
                  <a:lnTo>
                    <a:pt x="30" y="11897"/>
                  </a:lnTo>
                  <a:cubicBezTo>
                    <a:pt x="30" y="11897"/>
                    <a:pt x="30" y="11912"/>
                    <a:pt x="15" y="11912"/>
                  </a:cubicBezTo>
                  <a:cubicBezTo>
                    <a:pt x="15" y="11912"/>
                    <a:pt x="0" y="11897"/>
                    <a:pt x="0" y="11897"/>
                  </a:cubicBezTo>
                  <a:lnTo>
                    <a:pt x="0" y="11687"/>
                  </a:lnTo>
                  <a:cubicBezTo>
                    <a:pt x="0" y="11672"/>
                    <a:pt x="15" y="11672"/>
                    <a:pt x="15" y="11672"/>
                  </a:cubicBezTo>
                  <a:cubicBezTo>
                    <a:pt x="30" y="11672"/>
                    <a:pt x="30" y="11672"/>
                    <a:pt x="30" y="11687"/>
                  </a:cubicBezTo>
                  <a:close/>
                  <a:moveTo>
                    <a:pt x="30" y="12017"/>
                  </a:moveTo>
                  <a:lnTo>
                    <a:pt x="30" y="12017"/>
                  </a:lnTo>
                  <a:cubicBezTo>
                    <a:pt x="30" y="12017"/>
                    <a:pt x="30" y="12032"/>
                    <a:pt x="15" y="12032"/>
                  </a:cubicBezTo>
                  <a:cubicBezTo>
                    <a:pt x="15" y="12032"/>
                    <a:pt x="0" y="12017"/>
                    <a:pt x="0" y="12017"/>
                  </a:cubicBezTo>
                  <a:cubicBezTo>
                    <a:pt x="0" y="12002"/>
                    <a:pt x="15" y="12002"/>
                    <a:pt x="15" y="12002"/>
                  </a:cubicBezTo>
                  <a:cubicBezTo>
                    <a:pt x="30" y="12002"/>
                    <a:pt x="30" y="12002"/>
                    <a:pt x="30" y="12017"/>
                  </a:cubicBezTo>
                  <a:close/>
                  <a:moveTo>
                    <a:pt x="30" y="12136"/>
                  </a:moveTo>
                  <a:lnTo>
                    <a:pt x="30" y="12346"/>
                  </a:lnTo>
                  <a:cubicBezTo>
                    <a:pt x="30" y="12346"/>
                    <a:pt x="30" y="12361"/>
                    <a:pt x="15" y="12361"/>
                  </a:cubicBezTo>
                  <a:cubicBezTo>
                    <a:pt x="15" y="12361"/>
                    <a:pt x="0" y="12346"/>
                    <a:pt x="0" y="12346"/>
                  </a:cubicBezTo>
                  <a:lnTo>
                    <a:pt x="0" y="12136"/>
                  </a:lnTo>
                  <a:cubicBezTo>
                    <a:pt x="0" y="12121"/>
                    <a:pt x="15" y="12121"/>
                    <a:pt x="15" y="12121"/>
                  </a:cubicBezTo>
                  <a:cubicBezTo>
                    <a:pt x="30" y="12121"/>
                    <a:pt x="30" y="12121"/>
                    <a:pt x="30" y="12136"/>
                  </a:cubicBezTo>
                  <a:close/>
                  <a:moveTo>
                    <a:pt x="30" y="12466"/>
                  </a:moveTo>
                  <a:lnTo>
                    <a:pt x="30" y="12466"/>
                  </a:lnTo>
                  <a:cubicBezTo>
                    <a:pt x="30" y="12466"/>
                    <a:pt x="30" y="12481"/>
                    <a:pt x="15" y="12481"/>
                  </a:cubicBezTo>
                  <a:cubicBezTo>
                    <a:pt x="15" y="12481"/>
                    <a:pt x="0" y="12466"/>
                    <a:pt x="0" y="12466"/>
                  </a:cubicBezTo>
                  <a:cubicBezTo>
                    <a:pt x="0" y="12451"/>
                    <a:pt x="15" y="12451"/>
                    <a:pt x="15" y="12451"/>
                  </a:cubicBezTo>
                  <a:cubicBezTo>
                    <a:pt x="30" y="12451"/>
                    <a:pt x="30" y="12451"/>
                    <a:pt x="30" y="12466"/>
                  </a:cubicBezTo>
                  <a:close/>
                  <a:moveTo>
                    <a:pt x="30" y="12585"/>
                  </a:moveTo>
                  <a:lnTo>
                    <a:pt x="30" y="12795"/>
                  </a:lnTo>
                  <a:cubicBezTo>
                    <a:pt x="30" y="12795"/>
                    <a:pt x="30" y="12810"/>
                    <a:pt x="15" y="12810"/>
                  </a:cubicBezTo>
                  <a:cubicBezTo>
                    <a:pt x="15" y="12810"/>
                    <a:pt x="0" y="12795"/>
                    <a:pt x="0" y="12795"/>
                  </a:cubicBezTo>
                  <a:lnTo>
                    <a:pt x="0" y="12585"/>
                  </a:lnTo>
                  <a:cubicBezTo>
                    <a:pt x="0" y="12570"/>
                    <a:pt x="15" y="12570"/>
                    <a:pt x="15" y="12570"/>
                  </a:cubicBezTo>
                  <a:cubicBezTo>
                    <a:pt x="30" y="12570"/>
                    <a:pt x="30" y="12570"/>
                    <a:pt x="30" y="12585"/>
                  </a:cubicBez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040" name="Freeform 16"/>
            <p:cNvSpPr>
              <a:spLocks noEditPoints="1"/>
            </p:cNvSpPr>
            <p:nvPr/>
          </p:nvSpPr>
          <p:spPr bwMode="auto">
            <a:xfrm>
              <a:off x="2851" y="1470"/>
              <a:ext cx="3" cy="1536"/>
            </a:xfrm>
            <a:custGeom>
              <a:avLst/>
              <a:gdLst/>
              <a:ahLst/>
              <a:cxnLst>
                <a:cxn ang="0">
                  <a:pos x="15" y="0"/>
                </a:cxn>
                <a:cxn ang="0">
                  <a:pos x="15" y="329"/>
                </a:cxn>
                <a:cxn ang="0">
                  <a:pos x="0" y="464"/>
                </a:cxn>
                <a:cxn ang="0">
                  <a:pos x="0" y="793"/>
                </a:cxn>
                <a:cxn ang="0">
                  <a:pos x="0" y="1122"/>
                </a:cxn>
                <a:cxn ang="0">
                  <a:pos x="15" y="1257"/>
                </a:cxn>
                <a:cxn ang="0">
                  <a:pos x="15" y="1586"/>
                </a:cxn>
                <a:cxn ang="0">
                  <a:pos x="30" y="1691"/>
                </a:cxn>
                <a:cxn ang="0">
                  <a:pos x="30" y="2020"/>
                </a:cxn>
                <a:cxn ang="0">
                  <a:pos x="30" y="2140"/>
                </a:cxn>
                <a:cxn ang="0">
                  <a:pos x="30" y="2260"/>
                </a:cxn>
                <a:cxn ang="0">
                  <a:pos x="30" y="2260"/>
                </a:cxn>
                <a:cxn ang="0">
                  <a:pos x="30" y="2589"/>
                </a:cxn>
                <a:cxn ang="0">
                  <a:pos x="15" y="2693"/>
                </a:cxn>
                <a:cxn ang="0">
                  <a:pos x="15" y="3023"/>
                </a:cxn>
                <a:cxn ang="0">
                  <a:pos x="0" y="3157"/>
                </a:cxn>
                <a:cxn ang="0">
                  <a:pos x="0" y="3487"/>
                </a:cxn>
                <a:cxn ang="0">
                  <a:pos x="0" y="3816"/>
                </a:cxn>
                <a:cxn ang="0">
                  <a:pos x="15" y="3951"/>
                </a:cxn>
                <a:cxn ang="0">
                  <a:pos x="15" y="4280"/>
                </a:cxn>
                <a:cxn ang="0">
                  <a:pos x="30" y="4385"/>
                </a:cxn>
                <a:cxn ang="0">
                  <a:pos x="30" y="4714"/>
                </a:cxn>
                <a:cxn ang="0">
                  <a:pos x="30" y="4833"/>
                </a:cxn>
                <a:cxn ang="0">
                  <a:pos x="30" y="4953"/>
                </a:cxn>
                <a:cxn ang="0">
                  <a:pos x="30" y="4953"/>
                </a:cxn>
                <a:cxn ang="0">
                  <a:pos x="30" y="5282"/>
                </a:cxn>
                <a:cxn ang="0">
                  <a:pos x="15" y="5387"/>
                </a:cxn>
                <a:cxn ang="0">
                  <a:pos x="15" y="5716"/>
                </a:cxn>
                <a:cxn ang="0">
                  <a:pos x="0" y="5851"/>
                </a:cxn>
                <a:cxn ang="0">
                  <a:pos x="0" y="6180"/>
                </a:cxn>
                <a:cxn ang="0">
                  <a:pos x="0" y="6510"/>
                </a:cxn>
                <a:cxn ang="0">
                  <a:pos x="15" y="6644"/>
                </a:cxn>
                <a:cxn ang="0">
                  <a:pos x="15" y="6973"/>
                </a:cxn>
                <a:cxn ang="0">
                  <a:pos x="30" y="7078"/>
                </a:cxn>
                <a:cxn ang="0">
                  <a:pos x="30" y="7407"/>
                </a:cxn>
                <a:cxn ang="0">
                  <a:pos x="30" y="7527"/>
                </a:cxn>
                <a:cxn ang="0">
                  <a:pos x="30" y="7647"/>
                </a:cxn>
                <a:cxn ang="0">
                  <a:pos x="30" y="7647"/>
                </a:cxn>
                <a:cxn ang="0">
                  <a:pos x="30" y="7976"/>
                </a:cxn>
                <a:cxn ang="0">
                  <a:pos x="15" y="8081"/>
                </a:cxn>
                <a:cxn ang="0">
                  <a:pos x="15" y="8410"/>
                </a:cxn>
                <a:cxn ang="0">
                  <a:pos x="0" y="8545"/>
                </a:cxn>
                <a:cxn ang="0">
                  <a:pos x="0" y="8874"/>
                </a:cxn>
                <a:cxn ang="0">
                  <a:pos x="0" y="9203"/>
                </a:cxn>
                <a:cxn ang="0">
                  <a:pos x="15" y="9338"/>
                </a:cxn>
                <a:cxn ang="0">
                  <a:pos x="15" y="9667"/>
                </a:cxn>
                <a:cxn ang="0">
                  <a:pos x="30" y="9772"/>
                </a:cxn>
                <a:cxn ang="0">
                  <a:pos x="30" y="10101"/>
                </a:cxn>
                <a:cxn ang="0">
                  <a:pos x="30" y="10221"/>
                </a:cxn>
                <a:cxn ang="0">
                  <a:pos x="30" y="10341"/>
                </a:cxn>
                <a:cxn ang="0">
                  <a:pos x="30" y="10341"/>
                </a:cxn>
                <a:cxn ang="0">
                  <a:pos x="30" y="10670"/>
                </a:cxn>
                <a:cxn ang="0">
                  <a:pos x="15" y="10775"/>
                </a:cxn>
                <a:cxn ang="0">
                  <a:pos x="15" y="11104"/>
                </a:cxn>
                <a:cxn ang="0">
                  <a:pos x="0" y="11238"/>
                </a:cxn>
                <a:cxn ang="0">
                  <a:pos x="0" y="11568"/>
                </a:cxn>
                <a:cxn ang="0">
                  <a:pos x="0" y="11897"/>
                </a:cxn>
                <a:cxn ang="0">
                  <a:pos x="15" y="12032"/>
                </a:cxn>
                <a:cxn ang="0">
                  <a:pos x="15" y="12361"/>
                </a:cxn>
                <a:cxn ang="0">
                  <a:pos x="30" y="12466"/>
                </a:cxn>
                <a:cxn ang="0">
                  <a:pos x="30" y="12795"/>
                </a:cxn>
              </a:cxnLst>
              <a:rect l="0" t="0" r="r" b="b"/>
              <a:pathLst>
                <a:path w="30" h="12810">
                  <a:moveTo>
                    <a:pt x="30" y="15"/>
                  </a:moveTo>
                  <a:lnTo>
                    <a:pt x="30" y="224"/>
                  </a:lnTo>
                  <a:cubicBezTo>
                    <a:pt x="30" y="224"/>
                    <a:pt x="30" y="239"/>
                    <a:pt x="15" y="239"/>
                  </a:cubicBezTo>
                  <a:cubicBezTo>
                    <a:pt x="15" y="239"/>
                    <a:pt x="0" y="224"/>
                    <a:pt x="0" y="224"/>
                  </a:cubicBezTo>
                  <a:lnTo>
                    <a:pt x="0" y="15"/>
                  </a:lnTo>
                  <a:cubicBezTo>
                    <a:pt x="0" y="0"/>
                    <a:pt x="15" y="0"/>
                    <a:pt x="15" y="0"/>
                  </a:cubicBezTo>
                  <a:cubicBezTo>
                    <a:pt x="30" y="0"/>
                    <a:pt x="30" y="0"/>
                    <a:pt x="30" y="15"/>
                  </a:cubicBezTo>
                  <a:close/>
                  <a:moveTo>
                    <a:pt x="30" y="344"/>
                  </a:moveTo>
                  <a:lnTo>
                    <a:pt x="30" y="344"/>
                  </a:lnTo>
                  <a:cubicBezTo>
                    <a:pt x="30" y="344"/>
                    <a:pt x="30" y="359"/>
                    <a:pt x="15" y="359"/>
                  </a:cubicBezTo>
                  <a:cubicBezTo>
                    <a:pt x="15" y="359"/>
                    <a:pt x="0" y="344"/>
                    <a:pt x="0" y="344"/>
                  </a:cubicBezTo>
                  <a:cubicBezTo>
                    <a:pt x="0" y="329"/>
                    <a:pt x="15" y="329"/>
                    <a:pt x="15" y="329"/>
                  </a:cubicBezTo>
                  <a:cubicBezTo>
                    <a:pt x="30" y="329"/>
                    <a:pt x="30" y="329"/>
                    <a:pt x="30" y="344"/>
                  </a:cubicBezTo>
                  <a:close/>
                  <a:moveTo>
                    <a:pt x="30" y="464"/>
                  </a:moveTo>
                  <a:lnTo>
                    <a:pt x="30" y="673"/>
                  </a:lnTo>
                  <a:cubicBezTo>
                    <a:pt x="30" y="673"/>
                    <a:pt x="30" y="688"/>
                    <a:pt x="15" y="688"/>
                  </a:cubicBezTo>
                  <a:cubicBezTo>
                    <a:pt x="15" y="688"/>
                    <a:pt x="0" y="673"/>
                    <a:pt x="0" y="673"/>
                  </a:cubicBezTo>
                  <a:lnTo>
                    <a:pt x="0" y="464"/>
                  </a:lnTo>
                  <a:cubicBezTo>
                    <a:pt x="0" y="449"/>
                    <a:pt x="15" y="449"/>
                    <a:pt x="15" y="449"/>
                  </a:cubicBezTo>
                  <a:cubicBezTo>
                    <a:pt x="30" y="449"/>
                    <a:pt x="30" y="449"/>
                    <a:pt x="30" y="464"/>
                  </a:cubicBezTo>
                  <a:close/>
                  <a:moveTo>
                    <a:pt x="30" y="793"/>
                  </a:moveTo>
                  <a:lnTo>
                    <a:pt x="30" y="793"/>
                  </a:lnTo>
                  <a:cubicBezTo>
                    <a:pt x="30" y="793"/>
                    <a:pt x="30" y="808"/>
                    <a:pt x="15" y="808"/>
                  </a:cubicBezTo>
                  <a:cubicBezTo>
                    <a:pt x="15" y="808"/>
                    <a:pt x="0" y="793"/>
                    <a:pt x="0" y="793"/>
                  </a:cubicBezTo>
                  <a:cubicBezTo>
                    <a:pt x="0" y="778"/>
                    <a:pt x="15" y="778"/>
                    <a:pt x="15" y="778"/>
                  </a:cubicBezTo>
                  <a:cubicBezTo>
                    <a:pt x="30" y="778"/>
                    <a:pt x="30" y="778"/>
                    <a:pt x="30" y="793"/>
                  </a:cubicBezTo>
                  <a:close/>
                  <a:moveTo>
                    <a:pt x="30" y="913"/>
                  </a:moveTo>
                  <a:lnTo>
                    <a:pt x="30" y="1122"/>
                  </a:lnTo>
                  <a:cubicBezTo>
                    <a:pt x="30" y="1122"/>
                    <a:pt x="30" y="1137"/>
                    <a:pt x="15" y="1137"/>
                  </a:cubicBezTo>
                  <a:cubicBezTo>
                    <a:pt x="15" y="1137"/>
                    <a:pt x="0" y="1122"/>
                    <a:pt x="0" y="1122"/>
                  </a:cubicBezTo>
                  <a:lnTo>
                    <a:pt x="0" y="913"/>
                  </a:lnTo>
                  <a:cubicBezTo>
                    <a:pt x="0" y="898"/>
                    <a:pt x="15" y="898"/>
                    <a:pt x="15" y="898"/>
                  </a:cubicBezTo>
                  <a:cubicBezTo>
                    <a:pt x="30" y="898"/>
                    <a:pt x="30" y="898"/>
                    <a:pt x="30" y="913"/>
                  </a:cubicBezTo>
                  <a:close/>
                  <a:moveTo>
                    <a:pt x="30" y="1242"/>
                  </a:moveTo>
                  <a:lnTo>
                    <a:pt x="30" y="1242"/>
                  </a:lnTo>
                  <a:cubicBezTo>
                    <a:pt x="30" y="1242"/>
                    <a:pt x="30" y="1257"/>
                    <a:pt x="15" y="1257"/>
                  </a:cubicBezTo>
                  <a:cubicBezTo>
                    <a:pt x="15" y="1257"/>
                    <a:pt x="0" y="1242"/>
                    <a:pt x="0" y="1242"/>
                  </a:cubicBezTo>
                  <a:cubicBezTo>
                    <a:pt x="0" y="1227"/>
                    <a:pt x="15" y="1227"/>
                    <a:pt x="15" y="1227"/>
                  </a:cubicBezTo>
                  <a:cubicBezTo>
                    <a:pt x="30" y="1227"/>
                    <a:pt x="30" y="1227"/>
                    <a:pt x="30" y="1242"/>
                  </a:cubicBezTo>
                  <a:close/>
                  <a:moveTo>
                    <a:pt x="30" y="1362"/>
                  </a:moveTo>
                  <a:lnTo>
                    <a:pt x="30" y="1571"/>
                  </a:lnTo>
                  <a:cubicBezTo>
                    <a:pt x="30" y="1571"/>
                    <a:pt x="30" y="1586"/>
                    <a:pt x="15" y="1586"/>
                  </a:cubicBezTo>
                  <a:cubicBezTo>
                    <a:pt x="15" y="1586"/>
                    <a:pt x="0" y="1571"/>
                    <a:pt x="0" y="1571"/>
                  </a:cubicBezTo>
                  <a:lnTo>
                    <a:pt x="0" y="1362"/>
                  </a:lnTo>
                  <a:cubicBezTo>
                    <a:pt x="0" y="1347"/>
                    <a:pt x="15" y="1347"/>
                    <a:pt x="15" y="1347"/>
                  </a:cubicBezTo>
                  <a:cubicBezTo>
                    <a:pt x="30" y="1347"/>
                    <a:pt x="30" y="1347"/>
                    <a:pt x="30" y="1362"/>
                  </a:cubicBezTo>
                  <a:close/>
                  <a:moveTo>
                    <a:pt x="30" y="1691"/>
                  </a:moveTo>
                  <a:lnTo>
                    <a:pt x="30" y="1691"/>
                  </a:lnTo>
                  <a:cubicBezTo>
                    <a:pt x="30" y="1691"/>
                    <a:pt x="30" y="1706"/>
                    <a:pt x="15" y="1706"/>
                  </a:cubicBezTo>
                  <a:cubicBezTo>
                    <a:pt x="15" y="1706"/>
                    <a:pt x="0" y="1691"/>
                    <a:pt x="0" y="1691"/>
                  </a:cubicBezTo>
                  <a:cubicBezTo>
                    <a:pt x="0" y="1676"/>
                    <a:pt x="15" y="1676"/>
                    <a:pt x="15" y="1676"/>
                  </a:cubicBezTo>
                  <a:cubicBezTo>
                    <a:pt x="30" y="1676"/>
                    <a:pt x="30" y="1676"/>
                    <a:pt x="30" y="1691"/>
                  </a:cubicBezTo>
                  <a:close/>
                  <a:moveTo>
                    <a:pt x="30" y="1811"/>
                  </a:moveTo>
                  <a:lnTo>
                    <a:pt x="30" y="2020"/>
                  </a:lnTo>
                  <a:cubicBezTo>
                    <a:pt x="30" y="2020"/>
                    <a:pt x="30" y="2035"/>
                    <a:pt x="15" y="2035"/>
                  </a:cubicBezTo>
                  <a:cubicBezTo>
                    <a:pt x="15" y="2035"/>
                    <a:pt x="0" y="2020"/>
                    <a:pt x="0" y="2020"/>
                  </a:cubicBezTo>
                  <a:lnTo>
                    <a:pt x="0" y="1811"/>
                  </a:lnTo>
                  <a:cubicBezTo>
                    <a:pt x="0" y="1796"/>
                    <a:pt x="15" y="1796"/>
                    <a:pt x="15" y="1796"/>
                  </a:cubicBezTo>
                  <a:cubicBezTo>
                    <a:pt x="30" y="1796"/>
                    <a:pt x="30" y="1796"/>
                    <a:pt x="30" y="1811"/>
                  </a:cubicBezTo>
                  <a:close/>
                  <a:moveTo>
                    <a:pt x="30" y="2140"/>
                  </a:moveTo>
                  <a:lnTo>
                    <a:pt x="30" y="2140"/>
                  </a:lnTo>
                  <a:cubicBezTo>
                    <a:pt x="30" y="2140"/>
                    <a:pt x="30" y="2155"/>
                    <a:pt x="15" y="2155"/>
                  </a:cubicBezTo>
                  <a:cubicBezTo>
                    <a:pt x="15" y="2155"/>
                    <a:pt x="0" y="2140"/>
                    <a:pt x="0" y="2140"/>
                  </a:cubicBezTo>
                  <a:cubicBezTo>
                    <a:pt x="0" y="2125"/>
                    <a:pt x="15" y="2125"/>
                    <a:pt x="15" y="2125"/>
                  </a:cubicBezTo>
                  <a:cubicBezTo>
                    <a:pt x="30" y="2125"/>
                    <a:pt x="30" y="2125"/>
                    <a:pt x="30" y="2140"/>
                  </a:cubicBezTo>
                  <a:close/>
                  <a:moveTo>
                    <a:pt x="30" y="2260"/>
                  </a:moveTo>
                  <a:lnTo>
                    <a:pt x="30" y="2469"/>
                  </a:lnTo>
                  <a:cubicBezTo>
                    <a:pt x="30" y="2469"/>
                    <a:pt x="30" y="2484"/>
                    <a:pt x="15" y="2484"/>
                  </a:cubicBezTo>
                  <a:cubicBezTo>
                    <a:pt x="15" y="2484"/>
                    <a:pt x="0" y="2469"/>
                    <a:pt x="0" y="2469"/>
                  </a:cubicBezTo>
                  <a:lnTo>
                    <a:pt x="0" y="2260"/>
                  </a:lnTo>
                  <a:cubicBezTo>
                    <a:pt x="0" y="2245"/>
                    <a:pt x="15" y="2245"/>
                    <a:pt x="15" y="2245"/>
                  </a:cubicBezTo>
                  <a:cubicBezTo>
                    <a:pt x="30" y="2245"/>
                    <a:pt x="30" y="2245"/>
                    <a:pt x="30" y="2260"/>
                  </a:cubicBezTo>
                  <a:close/>
                  <a:moveTo>
                    <a:pt x="30" y="2589"/>
                  </a:moveTo>
                  <a:lnTo>
                    <a:pt x="30" y="2589"/>
                  </a:lnTo>
                  <a:cubicBezTo>
                    <a:pt x="30" y="2589"/>
                    <a:pt x="30" y="2604"/>
                    <a:pt x="15" y="2604"/>
                  </a:cubicBezTo>
                  <a:cubicBezTo>
                    <a:pt x="15" y="2604"/>
                    <a:pt x="0" y="2589"/>
                    <a:pt x="0" y="2589"/>
                  </a:cubicBezTo>
                  <a:cubicBezTo>
                    <a:pt x="0" y="2574"/>
                    <a:pt x="15" y="2574"/>
                    <a:pt x="15" y="2574"/>
                  </a:cubicBezTo>
                  <a:cubicBezTo>
                    <a:pt x="30" y="2574"/>
                    <a:pt x="30" y="2574"/>
                    <a:pt x="30" y="2589"/>
                  </a:cubicBezTo>
                  <a:close/>
                  <a:moveTo>
                    <a:pt x="30" y="2708"/>
                  </a:moveTo>
                  <a:lnTo>
                    <a:pt x="30" y="2918"/>
                  </a:lnTo>
                  <a:cubicBezTo>
                    <a:pt x="30" y="2918"/>
                    <a:pt x="30" y="2933"/>
                    <a:pt x="15" y="2933"/>
                  </a:cubicBezTo>
                  <a:cubicBezTo>
                    <a:pt x="15" y="2933"/>
                    <a:pt x="0" y="2918"/>
                    <a:pt x="0" y="2918"/>
                  </a:cubicBezTo>
                  <a:lnTo>
                    <a:pt x="0" y="2708"/>
                  </a:lnTo>
                  <a:cubicBezTo>
                    <a:pt x="0" y="2693"/>
                    <a:pt x="15" y="2693"/>
                    <a:pt x="15" y="2693"/>
                  </a:cubicBezTo>
                  <a:cubicBezTo>
                    <a:pt x="30" y="2693"/>
                    <a:pt x="30" y="2693"/>
                    <a:pt x="30" y="2708"/>
                  </a:cubicBezTo>
                  <a:close/>
                  <a:moveTo>
                    <a:pt x="30" y="3038"/>
                  </a:moveTo>
                  <a:lnTo>
                    <a:pt x="30" y="3038"/>
                  </a:lnTo>
                  <a:cubicBezTo>
                    <a:pt x="30" y="3038"/>
                    <a:pt x="30" y="3053"/>
                    <a:pt x="15" y="3053"/>
                  </a:cubicBezTo>
                  <a:cubicBezTo>
                    <a:pt x="15" y="3053"/>
                    <a:pt x="0" y="3038"/>
                    <a:pt x="0" y="3038"/>
                  </a:cubicBezTo>
                  <a:cubicBezTo>
                    <a:pt x="0" y="3023"/>
                    <a:pt x="15" y="3023"/>
                    <a:pt x="15" y="3023"/>
                  </a:cubicBezTo>
                  <a:cubicBezTo>
                    <a:pt x="30" y="3023"/>
                    <a:pt x="30" y="3023"/>
                    <a:pt x="30" y="3038"/>
                  </a:cubicBezTo>
                  <a:close/>
                  <a:moveTo>
                    <a:pt x="30" y="3157"/>
                  </a:moveTo>
                  <a:lnTo>
                    <a:pt x="30" y="3367"/>
                  </a:lnTo>
                  <a:cubicBezTo>
                    <a:pt x="30" y="3367"/>
                    <a:pt x="30" y="3382"/>
                    <a:pt x="15" y="3382"/>
                  </a:cubicBezTo>
                  <a:cubicBezTo>
                    <a:pt x="15" y="3382"/>
                    <a:pt x="0" y="3367"/>
                    <a:pt x="0" y="3367"/>
                  </a:cubicBezTo>
                  <a:lnTo>
                    <a:pt x="0" y="3157"/>
                  </a:lnTo>
                  <a:cubicBezTo>
                    <a:pt x="0" y="3142"/>
                    <a:pt x="15" y="3142"/>
                    <a:pt x="15" y="3142"/>
                  </a:cubicBezTo>
                  <a:cubicBezTo>
                    <a:pt x="30" y="3142"/>
                    <a:pt x="30" y="3142"/>
                    <a:pt x="30" y="3157"/>
                  </a:cubicBezTo>
                  <a:close/>
                  <a:moveTo>
                    <a:pt x="30" y="3487"/>
                  </a:moveTo>
                  <a:lnTo>
                    <a:pt x="30" y="3487"/>
                  </a:lnTo>
                  <a:cubicBezTo>
                    <a:pt x="30" y="3487"/>
                    <a:pt x="30" y="3502"/>
                    <a:pt x="15" y="3502"/>
                  </a:cubicBezTo>
                  <a:cubicBezTo>
                    <a:pt x="15" y="3502"/>
                    <a:pt x="0" y="3487"/>
                    <a:pt x="0" y="3487"/>
                  </a:cubicBezTo>
                  <a:cubicBezTo>
                    <a:pt x="0" y="3472"/>
                    <a:pt x="15" y="3472"/>
                    <a:pt x="15" y="3472"/>
                  </a:cubicBezTo>
                  <a:cubicBezTo>
                    <a:pt x="30" y="3472"/>
                    <a:pt x="30" y="3472"/>
                    <a:pt x="30" y="3487"/>
                  </a:cubicBezTo>
                  <a:close/>
                  <a:moveTo>
                    <a:pt x="30" y="3606"/>
                  </a:moveTo>
                  <a:lnTo>
                    <a:pt x="30" y="3816"/>
                  </a:lnTo>
                  <a:cubicBezTo>
                    <a:pt x="30" y="3816"/>
                    <a:pt x="30" y="3831"/>
                    <a:pt x="15" y="3831"/>
                  </a:cubicBezTo>
                  <a:cubicBezTo>
                    <a:pt x="15" y="3831"/>
                    <a:pt x="0" y="3816"/>
                    <a:pt x="0" y="3816"/>
                  </a:cubicBezTo>
                  <a:lnTo>
                    <a:pt x="0" y="3606"/>
                  </a:lnTo>
                  <a:cubicBezTo>
                    <a:pt x="0" y="3591"/>
                    <a:pt x="15" y="3591"/>
                    <a:pt x="15" y="3591"/>
                  </a:cubicBezTo>
                  <a:cubicBezTo>
                    <a:pt x="30" y="3591"/>
                    <a:pt x="30" y="3591"/>
                    <a:pt x="30" y="3606"/>
                  </a:cubicBezTo>
                  <a:close/>
                  <a:moveTo>
                    <a:pt x="30" y="3936"/>
                  </a:moveTo>
                  <a:lnTo>
                    <a:pt x="30" y="3936"/>
                  </a:lnTo>
                  <a:cubicBezTo>
                    <a:pt x="30" y="3936"/>
                    <a:pt x="30" y="3951"/>
                    <a:pt x="15" y="3951"/>
                  </a:cubicBezTo>
                  <a:cubicBezTo>
                    <a:pt x="15" y="3951"/>
                    <a:pt x="0" y="3936"/>
                    <a:pt x="0" y="3936"/>
                  </a:cubicBezTo>
                  <a:cubicBezTo>
                    <a:pt x="0" y="3921"/>
                    <a:pt x="15" y="3921"/>
                    <a:pt x="15" y="3921"/>
                  </a:cubicBezTo>
                  <a:cubicBezTo>
                    <a:pt x="30" y="3921"/>
                    <a:pt x="30" y="3921"/>
                    <a:pt x="30" y="3936"/>
                  </a:cubicBezTo>
                  <a:close/>
                  <a:moveTo>
                    <a:pt x="30" y="4055"/>
                  </a:moveTo>
                  <a:lnTo>
                    <a:pt x="30" y="4265"/>
                  </a:lnTo>
                  <a:cubicBezTo>
                    <a:pt x="30" y="4265"/>
                    <a:pt x="30" y="4280"/>
                    <a:pt x="15" y="4280"/>
                  </a:cubicBezTo>
                  <a:cubicBezTo>
                    <a:pt x="15" y="4280"/>
                    <a:pt x="0" y="4265"/>
                    <a:pt x="0" y="4265"/>
                  </a:cubicBezTo>
                  <a:lnTo>
                    <a:pt x="0" y="4055"/>
                  </a:lnTo>
                  <a:cubicBezTo>
                    <a:pt x="0" y="4040"/>
                    <a:pt x="15" y="4040"/>
                    <a:pt x="15" y="4040"/>
                  </a:cubicBezTo>
                  <a:cubicBezTo>
                    <a:pt x="30" y="4040"/>
                    <a:pt x="30" y="4040"/>
                    <a:pt x="30" y="4055"/>
                  </a:cubicBezTo>
                  <a:close/>
                  <a:moveTo>
                    <a:pt x="30" y="4385"/>
                  </a:moveTo>
                  <a:lnTo>
                    <a:pt x="30" y="4385"/>
                  </a:lnTo>
                  <a:cubicBezTo>
                    <a:pt x="30" y="4385"/>
                    <a:pt x="30" y="4399"/>
                    <a:pt x="15" y="4399"/>
                  </a:cubicBezTo>
                  <a:cubicBezTo>
                    <a:pt x="15" y="4399"/>
                    <a:pt x="0" y="4385"/>
                    <a:pt x="0" y="4385"/>
                  </a:cubicBezTo>
                  <a:cubicBezTo>
                    <a:pt x="0" y="4370"/>
                    <a:pt x="15" y="4370"/>
                    <a:pt x="15" y="4370"/>
                  </a:cubicBezTo>
                  <a:cubicBezTo>
                    <a:pt x="30" y="4370"/>
                    <a:pt x="30" y="4370"/>
                    <a:pt x="30" y="4385"/>
                  </a:cubicBezTo>
                  <a:close/>
                  <a:moveTo>
                    <a:pt x="30" y="4504"/>
                  </a:moveTo>
                  <a:lnTo>
                    <a:pt x="30" y="4714"/>
                  </a:lnTo>
                  <a:cubicBezTo>
                    <a:pt x="30" y="4714"/>
                    <a:pt x="30" y="4729"/>
                    <a:pt x="15" y="4729"/>
                  </a:cubicBezTo>
                  <a:cubicBezTo>
                    <a:pt x="15" y="4729"/>
                    <a:pt x="0" y="4714"/>
                    <a:pt x="0" y="4714"/>
                  </a:cubicBezTo>
                  <a:lnTo>
                    <a:pt x="0" y="4504"/>
                  </a:lnTo>
                  <a:cubicBezTo>
                    <a:pt x="0" y="4489"/>
                    <a:pt x="15" y="4489"/>
                    <a:pt x="15" y="4489"/>
                  </a:cubicBezTo>
                  <a:cubicBezTo>
                    <a:pt x="30" y="4489"/>
                    <a:pt x="30" y="4489"/>
                    <a:pt x="30" y="4504"/>
                  </a:cubicBezTo>
                  <a:close/>
                  <a:moveTo>
                    <a:pt x="30" y="4833"/>
                  </a:moveTo>
                  <a:lnTo>
                    <a:pt x="30" y="4833"/>
                  </a:lnTo>
                  <a:cubicBezTo>
                    <a:pt x="30" y="4833"/>
                    <a:pt x="30" y="4848"/>
                    <a:pt x="15" y="4848"/>
                  </a:cubicBezTo>
                  <a:cubicBezTo>
                    <a:pt x="15" y="4848"/>
                    <a:pt x="0" y="4833"/>
                    <a:pt x="0" y="4833"/>
                  </a:cubicBezTo>
                  <a:cubicBezTo>
                    <a:pt x="0" y="4819"/>
                    <a:pt x="15" y="4819"/>
                    <a:pt x="15" y="4819"/>
                  </a:cubicBezTo>
                  <a:cubicBezTo>
                    <a:pt x="30" y="4819"/>
                    <a:pt x="30" y="4819"/>
                    <a:pt x="30" y="4833"/>
                  </a:cubicBezTo>
                  <a:close/>
                  <a:moveTo>
                    <a:pt x="30" y="4953"/>
                  </a:moveTo>
                  <a:lnTo>
                    <a:pt x="30" y="5163"/>
                  </a:lnTo>
                  <a:cubicBezTo>
                    <a:pt x="30" y="5163"/>
                    <a:pt x="30" y="5178"/>
                    <a:pt x="15" y="5178"/>
                  </a:cubicBezTo>
                  <a:cubicBezTo>
                    <a:pt x="15" y="5178"/>
                    <a:pt x="0" y="5163"/>
                    <a:pt x="0" y="5163"/>
                  </a:cubicBezTo>
                  <a:lnTo>
                    <a:pt x="0" y="4953"/>
                  </a:lnTo>
                  <a:cubicBezTo>
                    <a:pt x="0" y="4938"/>
                    <a:pt x="15" y="4938"/>
                    <a:pt x="15" y="4938"/>
                  </a:cubicBezTo>
                  <a:cubicBezTo>
                    <a:pt x="30" y="4938"/>
                    <a:pt x="30" y="4938"/>
                    <a:pt x="30" y="4953"/>
                  </a:cubicBezTo>
                  <a:close/>
                  <a:moveTo>
                    <a:pt x="30" y="5282"/>
                  </a:moveTo>
                  <a:lnTo>
                    <a:pt x="30" y="5282"/>
                  </a:lnTo>
                  <a:cubicBezTo>
                    <a:pt x="30" y="5282"/>
                    <a:pt x="30" y="5297"/>
                    <a:pt x="15" y="5297"/>
                  </a:cubicBezTo>
                  <a:cubicBezTo>
                    <a:pt x="15" y="5297"/>
                    <a:pt x="0" y="5282"/>
                    <a:pt x="0" y="5282"/>
                  </a:cubicBezTo>
                  <a:cubicBezTo>
                    <a:pt x="0" y="5267"/>
                    <a:pt x="15" y="5267"/>
                    <a:pt x="15" y="5267"/>
                  </a:cubicBezTo>
                  <a:cubicBezTo>
                    <a:pt x="30" y="5267"/>
                    <a:pt x="30" y="5267"/>
                    <a:pt x="30" y="5282"/>
                  </a:cubicBezTo>
                  <a:close/>
                  <a:moveTo>
                    <a:pt x="30" y="5402"/>
                  </a:moveTo>
                  <a:lnTo>
                    <a:pt x="30" y="5612"/>
                  </a:lnTo>
                  <a:cubicBezTo>
                    <a:pt x="30" y="5612"/>
                    <a:pt x="30" y="5627"/>
                    <a:pt x="15" y="5627"/>
                  </a:cubicBezTo>
                  <a:cubicBezTo>
                    <a:pt x="15" y="5627"/>
                    <a:pt x="0" y="5612"/>
                    <a:pt x="0" y="5612"/>
                  </a:cubicBezTo>
                  <a:lnTo>
                    <a:pt x="0" y="5402"/>
                  </a:lnTo>
                  <a:cubicBezTo>
                    <a:pt x="0" y="5387"/>
                    <a:pt x="15" y="5387"/>
                    <a:pt x="15" y="5387"/>
                  </a:cubicBezTo>
                  <a:cubicBezTo>
                    <a:pt x="30" y="5387"/>
                    <a:pt x="30" y="5387"/>
                    <a:pt x="30" y="5402"/>
                  </a:cubicBezTo>
                  <a:close/>
                  <a:moveTo>
                    <a:pt x="30" y="5731"/>
                  </a:moveTo>
                  <a:lnTo>
                    <a:pt x="30" y="5731"/>
                  </a:lnTo>
                  <a:cubicBezTo>
                    <a:pt x="30" y="5731"/>
                    <a:pt x="30" y="5746"/>
                    <a:pt x="15" y="5746"/>
                  </a:cubicBezTo>
                  <a:cubicBezTo>
                    <a:pt x="15" y="5746"/>
                    <a:pt x="0" y="5731"/>
                    <a:pt x="0" y="5731"/>
                  </a:cubicBezTo>
                  <a:cubicBezTo>
                    <a:pt x="0" y="5716"/>
                    <a:pt x="15" y="5716"/>
                    <a:pt x="15" y="5716"/>
                  </a:cubicBezTo>
                  <a:cubicBezTo>
                    <a:pt x="30" y="5716"/>
                    <a:pt x="30" y="5716"/>
                    <a:pt x="30" y="5731"/>
                  </a:cubicBezTo>
                  <a:close/>
                  <a:moveTo>
                    <a:pt x="30" y="5851"/>
                  </a:moveTo>
                  <a:lnTo>
                    <a:pt x="30" y="6061"/>
                  </a:lnTo>
                  <a:cubicBezTo>
                    <a:pt x="30" y="6061"/>
                    <a:pt x="30" y="6076"/>
                    <a:pt x="15" y="6076"/>
                  </a:cubicBezTo>
                  <a:cubicBezTo>
                    <a:pt x="15" y="6076"/>
                    <a:pt x="0" y="6061"/>
                    <a:pt x="0" y="6061"/>
                  </a:cubicBezTo>
                  <a:lnTo>
                    <a:pt x="0" y="5851"/>
                  </a:lnTo>
                  <a:cubicBezTo>
                    <a:pt x="0" y="5836"/>
                    <a:pt x="15" y="5836"/>
                    <a:pt x="15" y="5836"/>
                  </a:cubicBezTo>
                  <a:cubicBezTo>
                    <a:pt x="30" y="5836"/>
                    <a:pt x="30" y="5836"/>
                    <a:pt x="30" y="5851"/>
                  </a:cubicBezTo>
                  <a:close/>
                  <a:moveTo>
                    <a:pt x="30" y="6180"/>
                  </a:moveTo>
                  <a:lnTo>
                    <a:pt x="30" y="6180"/>
                  </a:lnTo>
                  <a:cubicBezTo>
                    <a:pt x="30" y="6180"/>
                    <a:pt x="30" y="6195"/>
                    <a:pt x="15" y="6195"/>
                  </a:cubicBezTo>
                  <a:cubicBezTo>
                    <a:pt x="15" y="6195"/>
                    <a:pt x="0" y="6180"/>
                    <a:pt x="0" y="6180"/>
                  </a:cubicBezTo>
                  <a:cubicBezTo>
                    <a:pt x="0" y="6165"/>
                    <a:pt x="15" y="6165"/>
                    <a:pt x="15" y="6165"/>
                  </a:cubicBezTo>
                  <a:cubicBezTo>
                    <a:pt x="30" y="6165"/>
                    <a:pt x="30" y="6165"/>
                    <a:pt x="30" y="6180"/>
                  </a:cubicBezTo>
                  <a:close/>
                  <a:moveTo>
                    <a:pt x="30" y="6300"/>
                  </a:moveTo>
                  <a:lnTo>
                    <a:pt x="30" y="6510"/>
                  </a:lnTo>
                  <a:cubicBezTo>
                    <a:pt x="30" y="6510"/>
                    <a:pt x="30" y="6525"/>
                    <a:pt x="15" y="6525"/>
                  </a:cubicBezTo>
                  <a:cubicBezTo>
                    <a:pt x="15" y="6525"/>
                    <a:pt x="0" y="6510"/>
                    <a:pt x="0" y="6510"/>
                  </a:cubicBezTo>
                  <a:lnTo>
                    <a:pt x="0" y="6300"/>
                  </a:lnTo>
                  <a:cubicBezTo>
                    <a:pt x="0" y="6285"/>
                    <a:pt x="15" y="6285"/>
                    <a:pt x="15" y="6285"/>
                  </a:cubicBezTo>
                  <a:cubicBezTo>
                    <a:pt x="30" y="6285"/>
                    <a:pt x="30" y="6285"/>
                    <a:pt x="30" y="6300"/>
                  </a:cubicBezTo>
                  <a:close/>
                  <a:moveTo>
                    <a:pt x="30" y="6629"/>
                  </a:moveTo>
                  <a:lnTo>
                    <a:pt x="30" y="6629"/>
                  </a:lnTo>
                  <a:cubicBezTo>
                    <a:pt x="30" y="6629"/>
                    <a:pt x="30" y="6644"/>
                    <a:pt x="15" y="6644"/>
                  </a:cubicBezTo>
                  <a:cubicBezTo>
                    <a:pt x="15" y="6644"/>
                    <a:pt x="0" y="6629"/>
                    <a:pt x="0" y="6629"/>
                  </a:cubicBezTo>
                  <a:cubicBezTo>
                    <a:pt x="0" y="6614"/>
                    <a:pt x="15" y="6614"/>
                    <a:pt x="15" y="6614"/>
                  </a:cubicBezTo>
                  <a:cubicBezTo>
                    <a:pt x="30" y="6614"/>
                    <a:pt x="30" y="6614"/>
                    <a:pt x="30" y="6629"/>
                  </a:cubicBezTo>
                  <a:close/>
                  <a:moveTo>
                    <a:pt x="30" y="6749"/>
                  </a:moveTo>
                  <a:lnTo>
                    <a:pt x="30" y="6959"/>
                  </a:lnTo>
                  <a:cubicBezTo>
                    <a:pt x="30" y="6959"/>
                    <a:pt x="30" y="6973"/>
                    <a:pt x="15" y="6973"/>
                  </a:cubicBezTo>
                  <a:cubicBezTo>
                    <a:pt x="15" y="6973"/>
                    <a:pt x="0" y="6959"/>
                    <a:pt x="0" y="6959"/>
                  </a:cubicBezTo>
                  <a:lnTo>
                    <a:pt x="0" y="6749"/>
                  </a:lnTo>
                  <a:cubicBezTo>
                    <a:pt x="0" y="6734"/>
                    <a:pt x="15" y="6734"/>
                    <a:pt x="15" y="6734"/>
                  </a:cubicBezTo>
                  <a:cubicBezTo>
                    <a:pt x="30" y="6734"/>
                    <a:pt x="30" y="6734"/>
                    <a:pt x="30" y="6749"/>
                  </a:cubicBezTo>
                  <a:close/>
                  <a:moveTo>
                    <a:pt x="30" y="7078"/>
                  </a:moveTo>
                  <a:lnTo>
                    <a:pt x="30" y="7078"/>
                  </a:lnTo>
                  <a:cubicBezTo>
                    <a:pt x="30" y="7078"/>
                    <a:pt x="30" y="7093"/>
                    <a:pt x="15" y="7093"/>
                  </a:cubicBezTo>
                  <a:cubicBezTo>
                    <a:pt x="15" y="7093"/>
                    <a:pt x="0" y="7078"/>
                    <a:pt x="0" y="7078"/>
                  </a:cubicBezTo>
                  <a:cubicBezTo>
                    <a:pt x="0" y="7063"/>
                    <a:pt x="15" y="7063"/>
                    <a:pt x="15" y="7063"/>
                  </a:cubicBezTo>
                  <a:cubicBezTo>
                    <a:pt x="30" y="7063"/>
                    <a:pt x="30" y="7063"/>
                    <a:pt x="30" y="7078"/>
                  </a:cubicBezTo>
                  <a:close/>
                  <a:moveTo>
                    <a:pt x="30" y="7198"/>
                  </a:moveTo>
                  <a:lnTo>
                    <a:pt x="30" y="7407"/>
                  </a:lnTo>
                  <a:cubicBezTo>
                    <a:pt x="30" y="7407"/>
                    <a:pt x="30" y="7422"/>
                    <a:pt x="15" y="7422"/>
                  </a:cubicBezTo>
                  <a:cubicBezTo>
                    <a:pt x="15" y="7422"/>
                    <a:pt x="0" y="7407"/>
                    <a:pt x="0" y="7407"/>
                  </a:cubicBezTo>
                  <a:lnTo>
                    <a:pt x="0" y="7198"/>
                  </a:lnTo>
                  <a:cubicBezTo>
                    <a:pt x="0" y="7183"/>
                    <a:pt x="15" y="7183"/>
                    <a:pt x="15" y="7183"/>
                  </a:cubicBezTo>
                  <a:cubicBezTo>
                    <a:pt x="30" y="7183"/>
                    <a:pt x="30" y="7183"/>
                    <a:pt x="30" y="7198"/>
                  </a:cubicBezTo>
                  <a:close/>
                  <a:moveTo>
                    <a:pt x="30" y="7527"/>
                  </a:moveTo>
                  <a:lnTo>
                    <a:pt x="30" y="7527"/>
                  </a:lnTo>
                  <a:cubicBezTo>
                    <a:pt x="30" y="7527"/>
                    <a:pt x="30" y="7542"/>
                    <a:pt x="15" y="7542"/>
                  </a:cubicBezTo>
                  <a:cubicBezTo>
                    <a:pt x="15" y="7542"/>
                    <a:pt x="0" y="7527"/>
                    <a:pt x="0" y="7527"/>
                  </a:cubicBezTo>
                  <a:cubicBezTo>
                    <a:pt x="0" y="7512"/>
                    <a:pt x="15" y="7512"/>
                    <a:pt x="15" y="7512"/>
                  </a:cubicBezTo>
                  <a:cubicBezTo>
                    <a:pt x="30" y="7512"/>
                    <a:pt x="30" y="7512"/>
                    <a:pt x="30" y="7527"/>
                  </a:cubicBezTo>
                  <a:close/>
                  <a:moveTo>
                    <a:pt x="30" y="7647"/>
                  </a:moveTo>
                  <a:lnTo>
                    <a:pt x="30" y="7856"/>
                  </a:lnTo>
                  <a:cubicBezTo>
                    <a:pt x="30" y="7856"/>
                    <a:pt x="30" y="7871"/>
                    <a:pt x="15" y="7871"/>
                  </a:cubicBezTo>
                  <a:cubicBezTo>
                    <a:pt x="15" y="7871"/>
                    <a:pt x="0" y="7856"/>
                    <a:pt x="0" y="7856"/>
                  </a:cubicBezTo>
                  <a:lnTo>
                    <a:pt x="0" y="7647"/>
                  </a:lnTo>
                  <a:cubicBezTo>
                    <a:pt x="0" y="7632"/>
                    <a:pt x="15" y="7632"/>
                    <a:pt x="15" y="7632"/>
                  </a:cubicBezTo>
                  <a:cubicBezTo>
                    <a:pt x="30" y="7632"/>
                    <a:pt x="30" y="7632"/>
                    <a:pt x="30" y="7647"/>
                  </a:cubicBezTo>
                  <a:close/>
                  <a:moveTo>
                    <a:pt x="30" y="7976"/>
                  </a:moveTo>
                  <a:lnTo>
                    <a:pt x="30" y="7976"/>
                  </a:lnTo>
                  <a:cubicBezTo>
                    <a:pt x="30" y="7976"/>
                    <a:pt x="30" y="7991"/>
                    <a:pt x="15" y="7991"/>
                  </a:cubicBezTo>
                  <a:cubicBezTo>
                    <a:pt x="15" y="7991"/>
                    <a:pt x="0" y="7976"/>
                    <a:pt x="0" y="7976"/>
                  </a:cubicBezTo>
                  <a:cubicBezTo>
                    <a:pt x="0" y="7961"/>
                    <a:pt x="15" y="7961"/>
                    <a:pt x="15" y="7961"/>
                  </a:cubicBezTo>
                  <a:cubicBezTo>
                    <a:pt x="30" y="7961"/>
                    <a:pt x="30" y="7961"/>
                    <a:pt x="30" y="7976"/>
                  </a:cubicBezTo>
                  <a:close/>
                  <a:moveTo>
                    <a:pt x="30" y="8096"/>
                  </a:moveTo>
                  <a:lnTo>
                    <a:pt x="30" y="8305"/>
                  </a:lnTo>
                  <a:cubicBezTo>
                    <a:pt x="30" y="8305"/>
                    <a:pt x="30" y="8320"/>
                    <a:pt x="15" y="8320"/>
                  </a:cubicBezTo>
                  <a:cubicBezTo>
                    <a:pt x="15" y="8320"/>
                    <a:pt x="0" y="8305"/>
                    <a:pt x="0" y="8305"/>
                  </a:cubicBezTo>
                  <a:lnTo>
                    <a:pt x="0" y="8096"/>
                  </a:lnTo>
                  <a:cubicBezTo>
                    <a:pt x="0" y="8081"/>
                    <a:pt x="15" y="8081"/>
                    <a:pt x="15" y="8081"/>
                  </a:cubicBezTo>
                  <a:cubicBezTo>
                    <a:pt x="30" y="8081"/>
                    <a:pt x="30" y="8081"/>
                    <a:pt x="30" y="8096"/>
                  </a:cubicBezTo>
                  <a:close/>
                  <a:moveTo>
                    <a:pt x="30" y="8425"/>
                  </a:moveTo>
                  <a:lnTo>
                    <a:pt x="30" y="8425"/>
                  </a:lnTo>
                  <a:cubicBezTo>
                    <a:pt x="30" y="8425"/>
                    <a:pt x="30" y="8440"/>
                    <a:pt x="15" y="8440"/>
                  </a:cubicBezTo>
                  <a:cubicBezTo>
                    <a:pt x="15" y="8440"/>
                    <a:pt x="0" y="8425"/>
                    <a:pt x="0" y="8425"/>
                  </a:cubicBezTo>
                  <a:cubicBezTo>
                    <a:pt x="0" y="8410"/>
                    <a:pt x="15" y="8410"/>
                    <a:pt x="15" y="8410"/>
                  </a:cubicBezTo>
                  <a:cubicBezTo>
                    <a:pt x="30" y="8410"/>
                    <a:pt x="30" y="8410"/>
                    <a:pt x="30" y="8425"/>
                  </a:cubicBezTo>
                  <a:close/>
                  <a:moveTo>
                    <a:pt x="30" y="8545"/>
                  </a:moveTo>
                  <a:lnTo>
                    <a:pt x="30" y="8754"/>
                  </a:lnTo>
                  <a:cubicBezTo>
                    <a:pt x="30" y="8754"/>
                    <a:pt x="30" y="8769"/>
                    <a:pt x="15" y="8769"/>
                  </a:cubicBezTo>
                  <a:cubicBezTo>
                    <a:pt x="15" y="8769"/>
                    <a:pt x="0" y="8754"/>
                    <a:pt x="0" y="8754"/>
                  </a:cubicBezTo>
                  <a:lnTo>
                    <a:pt x="0" y="8545"/>
                  </a:lnTo>
                  <a:cubicBezTo>
                    <a:pt x="0" y="8530"/>
                    <a:pt x="15" y="8530"/>
                    <a:pt x="15" y="8530"/>
                  </a:cubicBezTo>
                  <a:cubicBezTo>
                    <a:pt x="30" y="8530"/>
                    <a:pt x="30" y="8530"/>
                    <a:pt x="30" y="8545"/>
                  </a:cubicBezTo>
                  <a:close/>
                  <a:moveTo>
                    <a:pt x="30" y="8874"/>
                  </a:moveTo>
                  <a:lnTo>
                    <a:pt x="30" y="8874"/>
                  </a:lnTo>
                  <a:cubicBezTo>
                    <a:pt x="30" y="8874"/>
                    <a:pt x="30" y="8889"/>
                    <a:pt x="15" y="8889"/>
                  </a:cubicBezTo>
                  <a:cubicBezTo>
                    <a:pt x="15" y="8889"/>
                    <a:pt x="0" y="8874"/>
                    <a:pt x="0" y="8874"/>
                  </a:cubicBezTo>
                  <a:cubicBezTo>
                    <a:pt x="0" y="8859"/>
                    <a:pt x="15" y="8859"/>
                    <a:pt x="15" y="8859"/>
                  </a:cubicBezTo>
                  <a:cubicBezTo>
                    <a:pt x="30" y="8859"/>
                    <a:pt x="30" y="8859"/>
                    <a:pt x="30" y="8874"/>
                  </a:cubicBezTo>
                  <a:close/>
                  <a:moveTo>
                    <a:pt x="30" y="8994"/>
                  </a:moveTo>
                  <a:lnTo>
                    <a:pt x="30" y="9203"/>
                  </a:lnTo>
                  <a:cubicBezTo>
                    <a:pt x="30" y="9203"/>
                    <a:pt x="30" y="9218"/>
                    <a:pt x="15" y="9218"/>
                  </a:cubicBezTo>
                  <a:cubicBezTo>
                    <a:pt x="15" y="9218"/>
                    <a:pt x="0" y="9203"/>
                    <a:pt x="0" y="9203"/>
                  </a:cubicBezTo>
                  <a:lnTo>
                    <a:pt x="0" y="8994"/>
                  </a:lnTo>
                  <a:cubicBezTo>
                    <a:pt x="0" y="8979"/>
                    <a:pt x="15" y="8979"/>
                    <a:pt x="15" y="8979"/>
                  </a:cubicBezTo>
                  <a:cubicBezTo>
                    <a:pt x="30" y="8979"/>
                    <a:pt x="30" y="8979"/>
                    <a:pt x="30" y="8994"/>
                  </a:cubicBezTo>
                  <a:close/>
                  <a:moveTo>
                    <a:pt x="30" y="9323"/>
                  </a:moveTo>
                  <a:lnTo>
                    <a:pt x="30" y="9323"/>
                  </a:lnTo>
                  <a:cubicBezTo>
                    <a:pt x="30" y="9323"/>
                    <a:pt x="30" y="9338"/>
                    <a:pt x="15" y="9338"/>
                  </a:cubicBezTo>
                  <a:cubicBezTo>
                    <a:pt x="15" y="9338"/>
                    <a:pt x="0" y="9323"/>
                    <a:pt x="0" y="9323"/>
                  </a:cubicBezTo>
                  <a:cubicBezTo>
                    <a:pt x="0" y="9308"/>
                    <a:pt x="15" y="9308"/>
                    <a:pt x="15" y="9308"/>
                  </a:cubicBezTo>
                  <a:cubicBezTo>
                    <a:pt x="30" y="9308"/>
                    <a:pt x="30" y="9308"/>
                    <a:pt x="30" y="9323"/>
                  </a:cubicBezTo>
                  <a:close/>
                  <a:moveTo>
                    <a:pt x="30" y="9443"/>
                  </a:moveTo>
                  <a:lnTo>
                    <a:pt x="30" y="9652"/>
                  </a:lnTo>
                  <a:cubicBezTo>
                    <a:pt x="30" y="9652"/>
                    <a:pt x="30" y="9667"/>
                    <a:pt x="15" y="9667"/>
                  </a:cubicBezTo>
                  <a:cubicBezTo>
                    <a:pt x="15" y="9667"/>
                    <a:pt x="0" y="9652"/>
                    <a:pt x="0" y="9652"/>
                  </a:cubicBezTo>
                  <a:lnTo>
                    <a:pt x="0" y="9443"/>
                  </a:lnTo>
                  <a:cubicBezTo>
                    <a:pt x="0" y="9428"/>
                    <a:pt x="15" y="9428"/>
                    <a:pt x="15" y="9428"/>
                  </a:cubicBezTo>
                  <a:cubicBezTo>
                    <a:pt x="30" y="9428"/>
                    <a:pt x="30" y="9428"/>
                    <a:pt x="30" y="9443"/>
                  </a:cubicBezTo>
                  <a:close/>
                  <a:moveTo>
                    <a:pt x="30" y="9772"/>
                  </a:moveTo>
                  <a:lnTo>
                    <a:pt x="30" y="9772"/>
                  </a:lnTo>
                  <a:cubicBezTo>
                    <a:pt x="30" y="9772"/>
                    <a:pt x="30" y="9787"/>
                    <a:pt x="15" y="9787"/>
                  </a:cubicBezTo>
                  <a:cubicBezTo>
                    <a:pt x="15" y="9787"/>
                    <a:pt x="0" y="9772"/>
                    <a:pt x="0" y="9772"/>
                  </a:cubicBezTo>
                  <a:cubicBezTo>
                    <a:pt x="0" y="9757"/>
                    <a:pt x="15" y="9757"/>
                    <a:pt x="15" y="9757"/>
                  </a:cubicBezTo>
                  <a:cubicBezTo>
                    <a:pt x="30" y="9757"/>
                    <a:pt x="30" y="9757"/>
                    <a:pt x="30" y="9772"/>
                  </a:cubicBezTo>
                  <a:close/>
                  <a:moveTo>
                    <a:pt x="30" y="9892"/>
                  </a:moveTo>
                  <a:lnTo>
                    <a:pt x="30" y="10101"/>
                  </a:lnTo>
                  <a:cubicBezTo>
                    <a:pt x="30" y="10101"/>
                    <a:pt x="30" y="10116"/>
                    <a:pt x="15" y="10116"/>
                  </a:cubicBezTo>
                  <a:cubicBezTo>
                    <a:pt x="15" y="10116"/>
                    <a:pt x="0" y="10101"/>
                    <a:pt x="0" y="10101"/>
                  </a:cubicBezTo>
                  <a:lnTo>
                    <a:pt x="0" y="9892"/>
                  </a:lnTo>
                  <a:cubicBezTo>
                    <a:pt x="0" y="9877"/>
                    <a:pt x="15" y="9877"/>
                    <a:pt x="15" y="9877"/>
                  </a:cubicBezTo>
                  <a:cubicBezTo>
                    <a:pt x="30" y="9877"/>
                    <a:pt x="30" y="9877"/>
                    <a:pt x="30" y="9892"/>
                  </a:cubicBezTo>
                  <a:close/>
                  <a:moveTo>
                    <a:pt x="30" y="10221"/>
                  </a:moveTo>
                  <a:lnTo>
                    <a:pt x="30" y="10221"/>
                  </a:lnTo>
                  <a:cubicBezTo>
                    <a:pt x="30" y="10221"/>
                    <a:pt x="30" y="10236"/>
                    <a:pt x="15" y="10236"/>
                  </a:cubicBezTo>
                  <a:cubicBezTo>
                    <a:pt x="15" y="10236"/>
                    <a:pt x="0" y="10221"/>
                    <a:pt x="0" y="10221"/>
                  </a:cubicBezTo>
                  <a:cubicBezTo>
                    <a:pt x="0" y="10206"/>
                    <a:pt x="15" y="10206"/>
                    <a:pt x="15" y="10206"/>
                  </a:cubicBezTo>
                  <a:cubicBezTo>
                    <a:pt x="30" y="10206"/>
                    <a:pt x="30" y="10206"/>
                    <a:pt x="30" y="10221"/>
                  </a:cubicBezTo>
                  <a:close/>
                  <a:moveTo>
                    <a:pt x="30" y="10341"/>
                  </a:moveTo>
                  <a:lnTo>
                    <a:pt x="30" y="10550"/>
                  </a:lnTo>
                  <a:cubicBezTo>
                    <a:pt x="30" y="10550"/>
                    <a:pt x="30" y="10565"/>
                    <a:pt x="15" y="10565"/>
                  </a:cubicBezTo>
                  <a:cubicBezTo>
                    <a:pt x="15" y="10565"/>
                    <a:pt x="0" y="10550"/>
                    <a:pt x="0" y="10550"/>
                  </a:cubicBezTo>
                  <a:lnTo>
                    <a:pt x="0" y="10341"/>
                  </a:lnTo>
                  <a:cubicBezTo>
                    <a:pt x="0" y="10326"/>
                    <a:pt x="15" y="10326"/>
                    <a:pt x="15" y="10326"/>
                  </a:cubicBezTo>
                  <a:cubicBezTo>
                    <a:pt x="30" y="10326"/>
                    <a:pt x="30" y="10326"/>
                    <a:pt x="30" y="10341"/>
                  </a:cubicBezTo>
                  <a:close/>
                  <a:moveTo>
                    <a:pt x="30" y="10670"/>
                  </a:moveTo>
                  <a:lnTo>
                    <a:pt x="30" y="10670"/>
                  </a:lnTo>
                  <a:cubicBezTo>
                    <a:pt x="30" y="10670"/>
                    <a:pt x="30" y="10685"/>
                    <a:pt x="15" y="10685"/>
                  </a:cubicBezTo>
                  <a:cubicBezTo>
                    <a:pt x="15" y="10685"/>
                    <a:pt x="0" y="10670"/>
                    <a:pt x="0" y="10670"/>
                  </a:cubicBezTo>
                  <a:cubicBezTo>
                    <a:pt x="0" y="10655"/>
                    <a:pt x="15" y="10655"/>
                    <a:pt x="15" y="10655"/>
                  </a:cubicBezTo>
                  <a:cubicBezTo>
                    <a:pt x="30" y="10655"/>
                    <a:pt x="30" y="10655"/>
                    <a:pt x="30" y="10670"/>
                  </a:cubicBezTo>
                  <a:close/>
                  <a:moveTo>
                    <a:pt x="30" y="10790"/>
                  </a:moveTo>
                  <a:lnTo>
                    <a:pt x="30" y="10999"/>
                  </a:lnTo>
                  <a:cubicBezTo>
                    <a:pt x="30" y="10999"/>
                    <a:pt x="30" y="11014"/>
                    <a:pt x="15" y="11014"/>
                  </a:cubicBezTo>
                  <a:cubicBezTo>
                    <a:pt x="15" y="11014"/>
                    <a:pt x="0" y="10999"/>
                    <a:pt x="0" y="10999"/>
                  </a:cubicBezTo>
                  <a:lnTo>
                    <a:pt x="0" y="10790"/>
                  </a:lnTo>
                  <a:cubicBezTo>
                    <a:pt x="0" y="10775"/>
                    <a:pt x="15" y="10775"/>
                    <a:pt x="15" y="10775"/>
                  </a:cubicBezTo>
                  <a:cubicBezTo>
                    <a:pt x="30" y="10775"/>
                    <a:pt x="30" y="10775"/>
                    <a:pt x="30" y="10790"/>
                  </a:cubicBezTo>
                  <a:close/>
                  <a:moveTo>
                    <a:pt x="30" y="11119"/>
                  </a:moveTo>
                  <a:lnTo>
                    <a:pt x="30" y="11119"/>
                  </a:lnTo>
                  <a:cubicBezTo>
                    <a:pt x="30" y="11119"/>
                    <a:pt x="30" y="11134"/>
                    <a:pt x="15" y="11134"/>
                  </a:cubicBezTo>
                  <a:cubicBezTo>
                    <a:pt x="15" y="11134"/>
                    <a:pt x="0" y="11119"/>
                    <a:pt x="0" y="11119"/>
                  </a:cubicBezTo>
                  <a:cubicBezTo>
                    <a:pt x="0" y="11104"/>
                    <a:pt x="15" y="11104"/>
                    <a:pt x="15" y="11104"/>
                  </a:cubicBezTo>
                  <a:cubicBezTo>
                    <a:pt x="30" y="11104"/>
                    <a:pt x="30" y="11104"/>
                    <a:pt x="30" y="11119"/>
                  </a:cubicBezTo>
                  <a:close/>
                  <a:moveTo>
                    <a:pt x="30" y="11238"/>
                  </a:moveTo>
                  <a:lnTo>
                    <a:pt x="30" y="11448"/>
                  </a:lnTo>
                  <a:cubicBezTo>
                    <a:pt x="30" y="11448"/>
                    <a:pt x="30" y="11463"/>
                    <a:pt x="15" y="11463"/>
                  </a:cubicBezTo>
                  <a:cubicBezTo>
                    <a:pt x="15" y="11463"/>
                    <a:pt x="0" y="11448"/>
                    <a:pt x="0" y="11448"/>
                  </a:cubicBezTo>
                  <a:lnTo>
                    <a:pt x="0" y="11238"/>
                  </a:lnTo>
                  <a:cubicBezTo>
                    <a:pt x="0" y="11224"/>
                    <a:pt x="15" y="11224"/>
                    <a:pt x="15" y="11224"/>
                  </a:cubicBezTo>
                  <a:cubicBezTo>
                    <a:pt x="30" y="11224"/>
                    <a:pt x="30" y="11224"/>
                    <a:pt x="30" y="11238"/>
                  </a:cubicBezTo>
                  <a:close/>
                  <a:moveTo>
                    <a:pt x="30" y="11568"/>
                  </a:moveTo>
                  <a:lnTo>
                    <a:pt x="30" y="11568"/>
                  </a:lnTo>
                  <a:cubicBezTo>
                    <a:pt x="30" y="11568"/>
                    <a:pt x="30" y="11583"/>
                    <a:pt x="15" y="11583"/>
                  </a:cubicBezTo>
                  <a:cubicBezTo>
                    <a:pt x="15" y="11583"/>
                    <a:pt x="0" y="11568"/>
                    <a:pt x="0" y="11568"/>
                  </a:cubicBezTo>
                  <a:cubicBezTo>
                    <a:pt x="0" y="11553"/>
                    <a:pt x="15" y="11553"/>
                    <a:pt x="15" y="11553"/>
                  </a:cubicBezTo>
                  <a:cubicBezTo>
                    <a:pt x="30" y="11553"/>
                    <a:pt x="30" y="11553"/>
                    <a:pt x="30" y="11568"/>
                  </a:cubicBezTo>
                  <a:close/>
                  <a:moveTo>
                    <a:pt x="30" y="11687"/>
                  </a:moveTo>
                  <a:lnTo>
                    <a:pt x="30" y="11897"/>
                  </a:lnTo>
                  <a:cubicBezTo>
                    <a:pt x="30" y="11897"/>
                    <a:pt x="30" y="11912"/>
                    <a:pt x="15" y="11912"/>
                  </a:cubicBezTo>
                  <a:cubicBezTo>
                    <a:pt x="15" y="11912"/>
                    <a:pt x="0" y="11897"/>
                    <a:pt x="0" y="11897"/>
                  </a:cubicBezTo>
                  <a:lnTo>
                    <a:pt x="0" y="11687"/>
                  </a:lnTo>
                  <a:cubicBezTo>
                    <a:pt x="0" y="11672"/>
                    <a:pt x="15" y="11672"/>
                    <a:pt x="15" y="11672"/>
                  </a:cubicBezTo>
                  <a:cubicBezTo>
                    <a:pt x="30" y="11672"/>
                    <a:pt x="30" y="11672"/>
                    <a:pt x="30" y="11687"/>
                  </a:cubicBezTo>
                  <a:close/>
                  <a:moveTo>
                    <a:pt x="30" y="12017"/>
                  </a:moveTo>
                  <a:lnTo>
                    <a:pt x="30" y="12017"/>
                  </a:lnTo>
                  <a:cubicBezTo>
                    <a:pt x="30" y="12017"/>
                    <a:pt x="30" y="12032"/>
                    <a:pt x="15" y="12032"/>
                  </a:cubicBezTo>
                  <a:cubicBezTo>
                    <a:pt x="15" y="12032"/>
                    <a:pt x="0" y="12017"/>
                    <a:pt x="0" y="12017"/>
                  </a:cubicBezTo>
                  <a:cubicBezTo>
                    <a:pt x="0" y="12002"/>
                    <a:pt x="15" y="12002"/>
                    <a:pt x="15" y="12002"/>
                  </a:cubicBezTo>
                  <a:cubicBezTo>
                    <a:pt x="30" y="12002"/>
                    <a:pt x="30" y="12002"/>
                    <a:pt x="30" y="12017"/>
                  </a:cubicBezTo>
                  <a:close/>
                  <a:moveTo>
                    <a:pt x="30" y="12136"/>
                  </a:moveTo>
                  <a:lnTo>
                    <a:pt x="30" y="12346"/>
                  </a:lnTo>
                  <a:cubicBezTo>
                    <a:pt x="30" y="12346"/>
                    <a:pt x="30" y="12361"/>
                    <a:pt x="15" y="12361"/>
                  </a:cubicBezTo>
                  <a:cubicBezTo>
                    <a:pt x="15" y="12361"/>
                    <a:pt x="0" y="12346"/>
                    <a:pt x="0" y="12346"/>
                  </a:cubicBezTo>
                  <a:lnTo>
                    <a:pt x="0" y="12136"/>
                  </a:lnTo>
                  <a:cubicBezTo>
                    <a:pt x="0" y="12121"/>
                    <a:pt x="15" y="12121"/>
                    <a:pt x="15" y="12121"/>
                  </a:cubicBezTo>
                  <a:cubicBezTo>
                    <a:pt x="30" y="12121"/>
                    <a:pt x="30" y="12121"/>
                    <a:pt x="30" y="12136"/>
                  </a:cubicBezTo>
                  <a:close/>
                  <a:moveTo>
                    <a:pt x="30" y="12466"/>
                  </a:moveTo>
                  <a:lnTo>
                    <a:pt x="30" y="12466"/>
                  </a:lnTo>
                  <a:cubicBezTo>
                    <a:pt x="30" y="12466"/>
                    <a:pt x="30" y="12481"/>
                    <a:pt x="15" y="12481"/>
                  </a:cubicBezTo>
                  <a:cubicBezTo>
                    <a:pt x="15" y="12481"/>
                    <a:pt x="0" y="12466"/>
                    <a:pt x="0" y="12466"/>
                  </a:cubicBezTo>
                  <a:cubicBezTo>
                    <a:pt x="0" y="12451"/>
                    <a:pt x="15" y="12451"/>
                    <a:pt x="15" y="12451"/>
                  </a:cubicBezTo>
                  <a:cubicBezTo>
                    <a:pt x="30" y="12451"/>
                    <a:pt x="30" y="12451"/>
                    <a:pt x="30" y="12466"/>
                  </a:cubicBezTo>
                  <a:close/>
                  <a:moveTo>
                    <a:pt x="30" y="12585"/>
                  </a:moveTo>
                  <a:lnTo>
                    <a:pt x="30" y="12795"/>
                  </a:lnTo>
                  <a:cubicBezTo>
                    <a:pt x="30" y="12795"/>
                    <a:pt x="30" y="12810"/>
                    <a:pt x="15" y="12810"/>
                  </a:cubicBezTo>
                  <a:cubicBezTo>
                    <a:pt x="15" y="12810"/>
                    <a:pt x="0" y="12795"/>
                    <a:pt x="0" y="12795"/>
                  </a:cubicBezTo>
                  <a:lnTo>
                    <a:pt x="0" y="12585"/>
                  </a:lnTo>
                  <a:cubicBezTo>
                    <a:pt x="0" y="12570"/>
                    <a:pt x="15" y="12570"/>
                    <a:pt x="15" y="12570"/>
                  </a:cubicBezTo>
                  <a:cubicBezTo>
                    <a:pt x="30" y="12570"/>
                    <a:pt x="30" y="12570"/>
                    <a:pt x="30" y="12585"/>
                  </a:cubicBezTo>
                  <a:close/>
                </a:path>
              </a:pathLst>
            </a:custGeom>
            <a:noFill/>
            <a:ln w="1"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046" name="Group 22"/>
          <p:cNvGrpSpPr>
            <a:grpSpLocks/>
          </p:cNvGrpSpPr>
          <p:nvPr/>
        </p:nvGrpSpPr>
        <p:grpSpPr bwMode="auto">
          <a:xfrm>
            <a:off x="4468813" y="3140075"/>
            <a:ext cx="127000" cy="128587"/>
            <a:chOff x="2815" y="1978"/>
            <a:chExt cx="80" cy="81"/>
          </a:xfrm>
        </p:grpSpPr>
        <p:grpSp>
          <p:nvGrpSpPr>
            <p:cNvPr id="1044" name="Group 20"/>
            <p:cNvGrpSpPr>
              <a:grpSpLocks/>
            </p:cNvGrpSpPr>
            <p:nvPr/>
          </p:nvGrpSpPr>
          <p:grpSpPr bwMode="auto">
            <a:xfrm>
              <a:off x="2815" y="1978"/>
              <a:ext cx="80" cy="81"/>
              <a:chOff x="2815" y="1978"/>
              <a:chExt cx="80" cy="81"/>
            </a:xfrm>
          </p:grpSpPr>
          <p:sp>
            <p:nvSpPr>
              <p:cNvPr id="1042" name="Oval 18"/>
              <p:cNvSpPr>
                <a:spLocks noChangeArrowheads="1"/>
              </p:cNvSpPr>
              <p:nvPr/>
            </p:nvSpPr>
            <p:spPr bwMode="auto">
              <a:xfrm>
                <a:off x="2815" y="1978"/>
                <a:ext cx="80" cy="81"/>
              </a:xfrm>
              <a:prstGeom prst="ellipse">
                <a:avLst/>
              </a:pr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043" name="Oval 19"/>
              <p:cNvSpPr>
                <a:spLocks noChangeArrowheads="1"/>
              </p:cNvSpPr>
              <p:nvPr/>
            </p:nvSpPr>
            <p:spPr bwMode="auto">
              <a:xfrm>
                <a:off x="2815" y="1978"/>
                <a:ext cx="80" cy="81"/>
              </a:xfrm>
              <a:prstGeom prst="ellipse">
                <a:avLst/>
              </a:prstGeom>
              <a:noFill/>
              <a:ln w="1"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1045" name="Freeform 21"/>
            <p:cNvSpPr>
              <a:spLocks/>
            </p:cNvSpPr>
            <p:nvPr/>
          </p:nvSpPr>
          <p:spPr bwMode="auto">
            <a:xfrm>
              <a:off x="2815" y="1978"/>
              <a:ext cx="80" cy="81"/>
            </a:xfrm>
            <a:custGeom>
              <a:avLst/>
              <a:gdLst/>
              <a:ahLst/>
              <a:cxnLst>
                <a:cxn ang="0">
                  <a:pos x="39" y="0"/>
                </a:cxn>
                <a:cxn ang="0">
                  <a:pos x="0" y="41"/>
                </a:cxn>
                <a:cxn ang="0">
                  <a:pos x="39" y="81"/>
                </a:cxn>
                <a:cxn ang="0">
                  <a:pos x="80" y="41"/>
                </a:cxn>
                <a:cxn ang="0">
                  <a:pos x="39" y="0"/>
                </a:cxn>
              </a:cxnLst>
              <a:rect l="0" t="0" r="r" b="b"/>
              <a:pathLst>
                <a:path w="80" h="81">
                  <a:moveTo>
                    <a:pt x="39" y="0"/>
                  </a:moveTo>
                  <a:cubicBezTo>
                    <a:pt x="18" y="0"/>
                    <a:pt x="0" y="18"/>
                    <a:pt x="0" y="41"/>
                  </a:cubicBezTo>
                  <a:cubicBezTo>
                    <a:pt x="0" y="63"/>
                    <a:pt x="18" y="81"/>
                    <a:pt x="39" y="81"/>
                  </a:cubicBezTo>
                  <a:cubicBezTo>
                    <a:pt x="62" y="81"/>
                    <a:pt x="80" y="63"/>
                    <a:pt x="80" y="41"/>
                  </a:cubicBezTo>
                  <a:cubicBezTo>
                    <a:pt x="80" y="18"/>
                    <a:pt x="62" y="0"/>
                    <a:pt x="39" y="0"/>
                  </a:cubicBezTo>
                </a:path>
              </a:pathLst>
            </a:custGeom>
            <a:noFill/>
            <a:ln w="1"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1047" name="Rectangle 23"/>
          <p:cNvSpPr>
            <a:spLocks noChangeArrowheads="1"/>
          </p:cNvSpPr>
          <p:nvPr/>
        </p:nvSpPr>
        <p:spPr bwMode="auto">
          <a:xfrm>
            <a:off x="4857750" y="3300413"/>
            <a:ext cx="65088" cy="13176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48" name="Rectangle 24"/>
          <p:cNvSpPr>
            <a:spLocks noChangeArrowheads="1"/>
          </p:cNvSpPr>
          <p:nvPr/>
        </p:nvSpPr>
        <p:spPr bwMode="auto">
          <a:xfrm>
            <a:off x="4878388" y="3251200"/>
            <a:ext cx="101600" cy="2095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49" name="Rectangle 25"/>
          <p:cNvSpPr>
            <a:spLocks noChangeArrowheads="1"/>
          </p:cNvSpPr>
          <p:nvPr/>
        </p:nvSpPr>
        <p:spPr bwMode="auto">
          <a:xfrm>
            <a:off x="4597400" y="3067050"/>
            <a:ext cx="1126728" cy="169277"/>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rgbClr val="000000"/>
                </a:solidFill>
                <a:effectLst/>
                <a:latin typeface="Arial" pitchFamily="34" charset="0"/>
              </a:rPr>
              <a:t>Centre </a:t>
            </a:r>
            <a:endParaRPr kumimoji="0" lang="en-US" sz="1800" b="0" i="0" u="none" strike="noStrike" cap="none" normalizeH="0" baseline="0" dirty="0" smtClean="0">
              <a:ln>
                <a:noFill/>
              </a:ln>
              <a:solidFill>
                <a:schemeClr val="tx1"/>
              </a:solidFill>
              <a:effectLst/>
              <a:latin typeface="Arial" pitchFamily="34" charset="0"/>
            </a:endParaRPr>
          </a:p>
        </p:txBody>
      </p:sp>
      <p:sp>
        <p:nvSpPr>
          <p:cNvPr id="1050" name="Rectangle 26"/>
          <p:cNvSpPr>
            <a:spLocks noChangeArrowheads="1"/>
          </p:cNvSpPr>
          <p:nvPr/>
        </p:nvSpPr>
        <p:spPr bwMode="auto">
          <a:xfrm>
            <a:off x="5054600" y="3067050"/>
            <a:ext cx="601127" cy="338554"/>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rgbClr val="000000"/>
                </a:solidFill>
                <a:effectLst/>
                <a:latin typeface="Arial" pitchFamily="34" charset="0"/>
              </a:rPr>
              <a:t>of Gravity</a:t>
            </a:r>
          </a:p>
          <a:p>
            <a:pPr marL="0" marR="0" lvl="0" indent="0" algn="l" defTabSz="914400" rtl="0" eaLnBrk="1" fontAlgn="base" latinLnBrk="0" hangingPunct="1">
              <a:lnSpc>
                <a:spcPct val="100000"/>
              </a:lnSpc>
              <a:spcBef>
                <a:spcPct val="0"/>
              </a:spcBef>
              <a:spcAft>
                <a:spcPct val="0"/>
              </a:spcAft>
              <a:buClrTx/>
              <a:buSzTx/>
              <a:buFontTx/>
              <a:buNone/>
              <a:tabLst/>
            </a:pPr>
            <a:r>
              <a:rPr lang="en-US" sz="1100" dirty="0" smtClean="0">
                <a:solidFill>
                  <a:srgbClr val="000000"/>
                </a:solidFill>
                <a:latin typeface="Arial" pitchFamily="34" charset="0"/>
              </a:rPr>
              <a:t>M</a:t>
            </a:r>
            <a:r>
              <a:rPr lang="en-US" sz="1100" baseline="-25000" dirty="0" smtClean="0">
                <a:solidFill>
                  <a:srgbClr val="000000"/>
                </a:solidFill>
                <a:latin typeface="Arial" pitchFamily="34" charset="0"/>
              </a:rPr>
              <a:t>t</a:t>
            </a:r>
            <a:r>
              <a:rPr kumimoji="0" lang="en-US" sz="1100" b="0" i="0" u="none" strike="noStrike" cap="none" normalizeH="0" baseline="0" dirty="0" smtClean="0">
                <a:ln>
                  <a:noFill/>
                </a:ln>
                <a:solidFill>
                  <a:srgbClr val="000000"/>
                </a:solidFill>
                <a:effectLst/>
                <a:latin typeface="Arial" pitchFamily="34" charset="0"/>
              </a:rPr>
              <a:t> </a:t>
            </a:r>
            <a:endParaRPr kumimoji="0" lang="en-US" sz="1800" b="0" i="0" u="none" strike="noStrike" cap="none" normalizeH="0" baseline="0" dirty="0" smtClean="0">
              <a:ln>
                <a:noFill/>
              </a:ln>
              <a:solidFill>
                <a:schemeClr val="tx1"/>
              </a:solidFill>
              <a:effectLst/>
              <a:latin typeface="Arial" pitchFamily="34" charset="0"/>
            </a:endParaRPr>
          </a:p>
        </p:txBody>
      </p:sp>
      <p:sp>
        <p:nvSpPr>
          <p:cNvPr id="1051" name="Rectangle 27"/>
          <p:cNvSpPr>
            <a:spLocks noChangeArrowheads="1"/>
          </p:cNvSpPr>
          <p:nvPr/>
        </p:nvSpPr>
        <p:spPr bwMode="auto">
          <a:xfrm>
            <a:off x="5686425" y="3067050"/>
            <a:ext cx="100013" cy="18891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000000"/>
                </a:solidFill>
                <a:effectLst/>
                <a:latin typeface="Arial"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grpSp>
        <p:nvGrpSpPr>
          <p:cNvPr id="1054" name="Group 30"/>
          <p:cNvGrpSpPr>
            <a:grpSpLocks/>
          </p:cNvGrpSpPr>
          <p:nvPr/>
        </p:nvGrpSpPr>
        <p:grpSpPr bwMode="auto">
          <a:xfrm>
            <a:off x="4139952" y="3212977"/>
            <a:ext cx="72008" cy="1224136"/>
            <a:chOff x="2657" y="2039"/>
            <a:chExt cx="28" cy="761"/>
          </a:xfrm>
        </p:grpSpPr>
        <p:sp>
          <p:nvSpPr>
            <p:cNvPr id="1052" name="Freeform 28"/>
            <p:cNvSpPr>
              <a:spLocks noEditPoints="1"/>
            </p:cNvSpPr>
            <p:nvPr/>
          </p:nvSpPr>
          <p:spPr bwMode="auto">
            <a:xfrm>
              <a:off x="2657" y="2039"/>
              <a:ext cx="28" cy="761"/>
            </a:xfrm>
            <a:custGeom>
              <a:avLst/>
              <a:gdLst/>
              <a:ahLst/>
              <a:cxnLst>
                <a:cxn ang="0">
                  <a:pos x="103" y="81"/>
                </a:cxn>
                <a:cxn ang="0">
                  <a:pos x="103" y="6264"/>
                </a:cxn>
                <a:cxn ang="0">
                  <a:pos x="118" y="6290"/>
                </a:cxn>
                <a:cxn ang="0">
                  <a:pos x="133" y="6264"/>
                </a:cxn>
                <a:cxn ang="0">
                  <a:pos x="133" y="81"/>
                </a:cxn>
                <a:cxn ang="0">
                  <a:pos x="118" y="54"/>
                </a:cxn>
                <a:cxn ang="0">
                  <a:pos x="103" y="81"/>
                </a:cxn>
                <a:cxn ang="0">
                  <a:pos x="222" y="348"/>
                </a:cxn>
                <a:cxn ang="0">
                  <a:pos x="118" y="0"/>
                </a:cxn>
                <a:cxn ang="0">
                  <a:pos x="15" y="348"/>
                </a:cxn>
                <a:cxn ang="0">
                  <a:pos x="15" y="402"/>
                </a:cxn>
                <a:cxn ang="0">
                  <a:pos x="44" y="375"/>
                </a:cxn>
                <a:cxn ang="0">
                  <a:pos x="133" y="108"/>
                </a:cxn>
                <a:cxn ang="0">
                  <a:pos x="103" y="108"/>
                </a:cxn>
                <a:cxn ang="0">
                  <a:pos x="192" y="375"/>
                </a:cxn>
                <a:cxn ang="0">
                  <a:pos x="222" y="402"/>
                </a:cxn>
                <a:cxn ang="0">
                  <a:pos x="222" y="348"/>
                </a:cxn>
                <a:cxn ang="0">
                  <a:pos x="15" y="5996"/>
                </a:cxn>
                <a:cxn ang="0">
                  <a:pos x="118" y="6344"/>
                </a:cxn>
                <a:cxn ang="0">
                  <a:pos x="222" y="5996"/>
                </a:cxn>
                <a:cxn ang="0">
                  <a:pos x="222" y="5942"/>
                </a:cxn>
                <a:cxn ang="0">
                  <a:pos x="192" y="5969"/>
                </a:cxn>
                <a:cxn ang="0">
                  <a:pos x="103" y="6237"/>
                </a:cxn>
                <a:cxn ang="0">
                  <a:pos x="133" y="6237"/>
                </a:cxn>
                <a:cxn ang="0">
                  <a:pos x="44" y="5969"/>
                </a:cxn>
                <a:cxn ang="0">
                  <a:pos x="15" y="5942"/>
                </a:cxn>
                <a:cxn ang="0">
                  <a:pos x="15" y="5996"/>
                </a:cxn>
              </a:cxnLst>
              <a:rect l="0" t="0" r="r" b="b"/>
              <a:pathLst>
                <a:path w="236" h="6344">
                  <a:moveTo>
                    <a:pt x="103" y="81"/>
                  </a:moveTo>
                  <a:lnTo>
                    <a:pt x="103" y="6264"/>
                  </a:lnTo>
                  <a:cubicBezTo>
                    <a:pt x="103" y="6290"/>
                    <a:pt x="103" y="6290"/>
                    <a:pt x="118" y="6290"/>
                  </a:cubicBezTo>
                  <a:cubicBezTo>
                    <a:pt x="133" y="6290"/>
                    <a:pt x="133" y="6290"/>
                    <a:pt x="133" y="6264"/>
                  </a:cubicBezTo>
                  <a:lnTo>
                    <a:pt x="133" y="81"/>
                  </a:lnTo>
                  <a:cubicBezTo>
                    <a:pt x="133" y="54"/>
                    <a:pt x="133" y="54"/>
                    <a:pt x="118" y="54"/>
                  </a:cubicBezTo>
                  <a:cubicBezTo>
                    <a:pt x="103" y="54"/>
                    <a:pt x="103" y="54"/>
                    <a:pt x="103" y="81"/>
                  </a:cubicBezTo>
                  <a:close/>
                  <a:moveTo>
                    <a:pt x="222" y="348"/>
                  </a:moveTo>
                  <a:lnTo>
                    <a:pt x="118" y="0"/>
                  </a:lnTo>
                  <a:lnTo>
                    <a:pt x="15" y="348"/>
                  </a:lnTo>
                  <a:cubicBezTo>
                    <a:pt x="0" y="375"/>
                    <a:pt x="15" y="402"/>
                    <a:pt x="15" y="402"/>
                  </a:cubicBezTo>
                  <a:cubicBezTo>
                    <a:pt x="29" y="402"/>
                    <a:pt x="44" y="402"/>
                    <a:pt x="44" y="375"/>
                  </a:cubicBezTo>
                  <a:lnTo>
                    <a:pt x="133" y="108"/>
                  </a:lnTo>
                  <a:lnTo>
                    <a:pt x="103" y="108"/>
                  </a:lnTo>
                  <a:lnTo>
                    <a:pt x="192" y="375"/>
                  </a:lnTo>
                  <a:cubicBezTo>
                    <a:pt x="192" y="402"/>
                    <a:pt x="207" y="402"/>
                    <a:pt x="222" y="402"/>
                  </a:cubicBezTo>
                  <a:cubicBezTo>
                    <a:pt x="236" y="402"/>
                    <a:pt x="236" y="375"/>
                    <a:pt x="222" y="348"/>
                  </a:cubicBezTo>
                  <a:close/>
                  <a:moveTo>
                    <a:pt x="15" y="5996"/>
                  </a:moveTo>
                  <a:lnTo>
                    <a:pt x="118" y="6344"/>
                  </a:lnTo>
                  <a:lnTo>
                    <a:pt x="222" y="5996"/>
                  </a:lnTo>
                  <a:cubicBezTo>
                    <a:pt x="236" y="5969"/>
                    <a:pt x="236" y="5942"/>
                    <a:pt x="222" y="5942"/>
                  </a:cubicBezTo>
                  <a:cubicBezTo>
                    <a:pt x="207" y="5942"/>
                    <a:pt x="192" y="5942"/>
                    <a:pt x="192" y="5969"/>
                  </a:cubicBezTo>
                  <a:lnTo>
                    <a:pt x="103" y="6237"/>
                  </a:lnTo>
                  <a:lnTo>
                    <a:pt x="133" y="6237"/>
                  </a:lnTo>
                  <a:lnTo>
                    <a:pt x="44" y="5969"/>
                  </a:lnTo>
                  <a:cubicBezTo>
                    <a:pt x="44" y="5942"/>
                    <a:pt x="29" y="5942"/>
                    <a:pt x="15" y="5942"/>
                  </a:cubicBezTo>
                  <a:cubicBezTo>
                    <a:pt x="15" y="5942"/>
                    <a:pt x="0" y="5969"/>
                    <a:pt x="15" y="5996"/>
                  </a:cubicBez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053" name="Freeform 29"/>
            <p:cNvSpPr>
              <a:spLocks noEditPoints="1"/>
            </p:cNvSpPr>
            <p:nvPr/>
          </p:nvSpPr>
          <p:spPr bwMode="auto">
            <a:xfrm>
              <a:off x="2657" y="2039"/>
              <a:ext cx="28" cy="761"/>
            </a:xfrm>
            <a:custGeom>
              <a:avLst/>
              <a:gdLst/>
              <a:ahLst/>
              <a:cxnLst>
                <a:cxn ang="0">
                  <a:pos x="103" y="81"/>
                </a:cxn>
                <a:cxn ang="0">
                  <a:pos x="103" y="6264"/>
                </a:cxn>
                <a:cxn ang="0">
                  <a:pos x="118" y="6290"/>
                </a:cxn>
                <a:cxn ang="0">
                  <a:pos x="133" y="6264"/>
                </a:cxn>
                <a:cxn ang="0">
                  <a:pos x="133" y="81"/>
                </a:cxn>
                <a:cxn ang="0">
                  <a:pos x="118" y="54"/>
                </a:cxn>
                <a:cxn ang="0">
                  <a:pos x="103" y="81"/>
                </a:cxn>
                <a:cxn ang="0">
                  <a:pos x="222" y="348"/>
                </a:cxn>
                <a:cxn ang="0">
                  <a:pos x="118" y="0"/>
                </a:cxn>
                <a:cxn ang="0">
                  <a:pos x="15" y="348"/>
                </a:cxn>
                <a:cxn ang="0">
                  <a:pos x="15" y="402"/>
                </a:cxn>
                <a:cxn ang="0">
                  <a:pos x="44" y="375"/>
                </a:cxn>
                <a:cxn ang="0">
                  <a:pos x="133" y="108"/>
                </a:cxn>
                <a:cxn ang="0">
                  <a:pos x="103" y="108"/>
                </a:cxn>
                <a:cxn ang="0">
                  <a:pos x="192" y="375"/>
                </a:cxn>
                <a:cxn ang="0">
                  <a:pos x="222" y="402"/>
                </a:cxn>
                <a:cxn ang="0">
                  <a:pos x="222" y="348"/>
                </a:cxn>
                <a:cxn ang="0">
                  <a:pos x="15" y="5996"/>
                </a:cxn>
                <a:cxn ang="0">
                  <a:pos x="118" y="6344"/>
                </a:cxn>
                <a:cxn ang="0">
                  <a:pos x="222" y="5996"/>
                </a:cxn>
                <a:cxn ang="0">
                  <a:pos x="222" y="5942"/>
                </a:cxn>
                <a:cxn ang="0">
                  <a:pos x="192" y="5969"/>
                </a:cxn>
                <a:cxn ang="0">
                  <a:pos x="103" y="6237"/>
                </a:cxn>
                <a:cxn ang="0">
                  <a:pos x="133" y="6237"/>
                </a:cxn>
                <a:cxn ang="0">
                  <a:pos x="44" y="5969"/>
                </a:cxn>
                <a:cxn ang="0">
                  <a:pos x="15" y="5942"/>
                </a:cxn>
                <a:cxn ang="0">
                  <a:pos x="15" y="5996"/>
                </a:cxn>
              </a:cxnLst>
              <a:rect l="0" t="0" r="r" b="b"/>
              <a:pathLst>
                <a:path w="236" h="6344">
                  <a:moveTo>
                    <a:pt x="103" y="81"/>
                  </a:moveTo>
                  <a:lnTo>
                    <a:pt x="103" y="6264"/>
                  </a:lnTo>
                  <a:cubicBezTo>
                    <a:pt x="103" y="6290"/>
                    <a:pt x="103" y="6290"/>
                    <a:pt x="118" y="6290"/>
                  </a:cubicBezTo>
                  <a:cubicBezTo>
                    <a:pt x="133" y="6290"/>
                    <a:pt x="133" y="6290"/>
                    <a:pt x="133" y="6264"/>
                  </a:cubicBezTo>
                  <a:lnTo>
                    <a:pt x="133" y="81"/>
                  </a:lnTo>
                  <a:cubicBezTo>
                    <a:pt x="133" y="54"/>
                    <a:pt x="133" y="54"/>
                    <a:pt x="118" y="54"/>
                  </a:cubicBezTo>
                  <a:cubicBezTo>
                    <a:pt x="103" y="54"/>
                    <a:pt x="103" y="54"/>
                    <a:pt x="103" y="81"/>
                  </a:cubicBezTo>
                  <a:close/>
                  <a:moveTo>
                    <a:pt x="222" y="348"/>
                  </a:moveTo>
                  <a:lnTo>
                    <a:pt x="118" y="0"/>
                  </a:lnTo>
                  <a:lnTo>
                    <a:pt x="15" y="348"/>
                  </a:lnTo>
                  <a:cubicBezTo>
                    <a:pt x="0" y="375"/>
                    <a:pt x="15" y="402"/>
                    <a:pt x="15" y="402"/>
                  </a:cubicBezTo>
                  <a:cubicBezTo>
                    <a:pt x="29" y="402"/>
                    <a:pt x="44" y="402"/>
                    <a:pt x="44" y="375"/>
                  </a:cubicBezTo>
                  <a:lnTo>
                    <a:pt x="133" y="108"/>
                  </a:lnTo>
                  <a:lnTo>
                    <a:pt x="103" y="108"/>
                  </a:lnTo>
                  <a:lnTo>
                    <a:pt x="192" y="375"/>
                  </a:lnTo>
                  <a:cubicBezTo>
                    <a:pt x="192" y="402"/>
                    <a:pt x="207" y="402"/>
                    <a:pt x="222" y="402"/>
                  </a:cubicBezTo>
                  <a:cubicBezTo>
                    <a:pt x="236" y="402"/>
                    <a:pt x="236" y="375"/>
                    <a:pt x="222" y="348"/>
                  </a:cubicBezTo>
                  <a:close/>
                  <a:moveTo>
                    <a:pt x="15" y="5996"/>
                  </a:moveTo>
                  <a:lnTo>
                    <a:pt x="118" y="6344"/>
                  </a:lnTo>
                  <a:lnTo>
                    <a:pt x="222" y="5996"/>
                  </a:lnTo>
                  <a:cubicBezTo>
                    <a:pt x="236" y="5969"/>
                    <a:pt x="236" y="5942"/>
                    <a:pt x="222" y="5942"/>
                  </a:cubicBezTo>
                  <a:cubicBezTo>
                    <a:pt x="207" y="5942"/>
                    <a:pt x="192" y="5942"/>
                    <a:pt x="192" y="5969"/>
                  </a:cubicBezTo>
                  <a:lnTo>
                    <a:pt x="103" y="6237"/>
                  </a:lnTo>
                  <a:lnTo>
                    <a:pt x="133" y="6237"/>
                  </a:lnTo>
                  <a:lnTo>
                    <a:pt x="44" y="5969"/>
                  </a:lnTo>
                  <a:cubicBezTo>
                    <a:pt x="44" y="5942"/>
                    <a:pt x="29" y="5942"/>
                    <a:pt x="15" y="5942"/>
                  </a:cubicBezTo>
                  <a:cubicBezTo>
                    <a:pt x="15" y="5942"/>
                    <a:pt x="0" y="5969"/>
                    <a:pt x="15" y="5996"/>
                  </a:cubicBezTo>
                  <a:close/>
                </a:path>
              </a:pathLst>
            </a:custGeom>
            <a:noFill/>
            <a:ln w="1"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1055" name="Rectangle 31"/>
          <p:cNvSpPr>
            <a:spLocks noChangeArrowheads="1"/>
          </p:cNvSpPr>
          <p:nvPr/>
        </p:nvSpPr>
        <p:spPr bwMode="auto">
          <a:xfrm flipV="1">
            <a:off x="3779912" y="3933056"/>
            <a:ext cx="356543" cy="169277"/>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rgbClr val="000000"/>
                </a:solidFill>
                <a:effectLst/>
                <a:latin typeface="Arial" pitchFamily="34" charset="0"/>
              </a:rPr>
              <a:t>H</a:t>
            </a:r>
            <a:endParaRPr kumimoji="0" lang="en-US" sz="1800" b="0" i="0" u="none" strike="noStrike" cap="none" normalizeH="0" baseline="0" dirty="0" smtClean="0">
              <a:ln>
                <a:noFill/>
              </a:ln>
              <a:solidFill>
                <a:schemeClr val="tx1"/>
              </a:solidFill>
              <a:effectLst/>
              <a:latin typeface="Arial" pitchFamily="34" charset="0"/>
            </a:endParaRPr>
          </a:p>
        </p:txBody>
      </p:sp>
      <p:sp>
        <p:nvSpPr>
          <p:cNvPr id="1056" name="Rectangle 32"/>
          <p:cNvSpPr>
            <a:spLocks noChangeArrowheads="1"/>
          </p:cNvSpPr>
          <p:nvPr/>
        </p:nvSpPr>
        <p:spPr bwMode="auto">
          <a:xfrm>
            <a:off x="3923928" y="3933056"/>
            <a:ext cx="104775" cy="193675"/>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rgbClr val="000000"/>
                </a:solidFill>
                <a:effectLst/>
                <a:latin typeface="Arial"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57" name="Rectangle 33"/>
          <p:cNvSpPr>
            <a:spLocks noChangeArrowheads="1"/>
          </p:cNvSpPr>
          <p:nvPr/>
        </p:nvSpPr>
        <p:spPr bwMode="auto">
          <a:xfrm>
            <a:off x="4233863" y="3479800"/>
            <a:ext cx="82550" cy="16986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58" name="Rectangle 34"/>
          <p:cNvSpPr>
            <a:spLocks noChangeArrowheads="1"/>
          </p:cNvSpPr>
          <p:nvPr/>
        </p:nvSpPr>
        <p:spPr bwMode="auto">
          <a:xfrm>
            <a:off x="4260850" y="3455988"/>
            <a:ext cx="101600" cy="2095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59" name="Rectangle 35"/>
          <p:cNvSpPr>
            <a:spLocks noChangeArrowheads="1"/>
          </p:cNvSpPr>
          <p:nvPr/>
        </p:nvSpPr>
        <p:spPr bwMode="auto">
          <a:xfrm>
            <a:off x="3884613" y="3667125"/>
            <a:ext cx="82550" cy="16986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60" name="Rectangle 36"/>
          <p:cNvSpPr>
            <a:spLocks noChangeArrowheads="1"/>
          </p:cNvSpPr>
          <p:nvPr/>
        </p:nvSpPr>
        <p:spPr bwMode="auto">
          <a:xfrm>
            <a:off x="3910013" y="3643313"/>
            <a:ext cx="101600" cy="2095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61" name="Rectangle 37"/>
          <p:cNvSpPr>
            <a:spLocks noChangeArrowheads="1"/>
          </p:cNvSpPr>
          <p:nvPr/>
        </p:nvSpPr>
        <p:spPr bwMode="auto">
          <a:xfrm>
            <a:off x="5214938" y="3638550"/>
            <a:ext cx="101600" cy="2095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62" name="Rectangle 38"/>
          <p:cNvSpPr>
            <a:spLocks noChangeArrowheads="1"/>
          </p:cNvSpPr>
          <p:nvPr/>
        </p:nvSpPr>
        <p:spPr bwMode="auto">
          <a:xfrm>
            <a:off x="5345113" y="3662363"/>
            <a:ext cx="82550" cy="16986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63" name="Rectangle 39"/>
          <p:cNvSpPr>
            <a:spLocks noChangeArrowheads="1"/>
          </p:cNvSpPr>
          <p:nvPr/>
        </p:nvSpPr>
        <p:spPr bwMode="auto">
          <a:xfrm>
            <a:off x="5370513" y="3638550"/>
            <a:ext cx="101600" cy="2095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grpSp>
        <p:nvGrpSpPr>
          <p:cNvPr id="1066" name="Group 42"/>
          <p:cNvGrpSpPr>
            <a:grpSpLocks/>
          </p:cNvGrpSpPr>
          <p:nvPr/>
        </p:nvGrpSpPr>
        <p:grpSpPr bwMode="auto">
          <a:xfrm>
            <a:off x="3055938" y="2809875"/>
            <a:ext cx="4763" cy="2241550"/>
            <a:chOff x="1925" y="1770"/>
            <a:chExt cx="3" cy="1412"/>
          </a:xfrm>
        </p:grpSpPr>
        <p:sp>
          <p:nvSpPr>
            <p:cNvPr id="1064" name="Freeform 40"/>
            <p:cNvSpPr>
              <a:spLocks noEditPoints="1"/>
            </p:cNvSpPr>
            <p:nvPr/>
          </p:nvSpPr>
          <p:spPr bwMode="auto">
            <a:xfrm>
              <a:off x="1925" y="1770"/>
              <a:ext cx="3" cy="1412"/>
            </a:xfrm>
            <a:custGeom>
              <a:avLst/>
              <a:gdLst/>
              <a:ahLst/>
              <a:cxnLst>
                <a:cxn ang="0">
                  <a:pos x="30" y="0"/>
                </a:cxn>
                <a:cxn ang="0">
                  <a:pos x="30" y="659"/>
                </a:cxn>
                <a:cxn ang="0">
                  <a:pos x="0" y="928"/>
                </a:cxn>
                <a:cxn ang="0">
                  <a:pos x="0" y="1586"/>
                </a:cxn>
                <a:cxn ang="0">
                  <a:pos x="0" y="2245"/>
                </a:cxn>
                <a:cxn ang="0">
                  <a:pos x="30" y="2514"/>
                </a:cxn>
                <a:cxn ang="0">
                  <a:pos x="30" y="3173"/>
                </a:cxn>
                <a:cxn ang="0">
                  <a:pos x="60" y="3382"/>
                </a:cxn>
                <a:cxn ang="0">
                  <a:pos x="60" y="4040"/>
                </a:cxn>
                <a:cxn ang="0">
                  <a:pos x="60" y="4280"/>
                </a:cxn>
                <a:cxn ang="0">
                  <a:pos x="60" y="4519"/>
                </a:cxn>
                <a:cxn ang="0">
                  <a:pos x="60" y="4519"/>
                </a:cxn>
                <a:cxn ang="0">
                  <a:pos x="60" y="5178"/>
                </a:cxn>
                <a:cxn ang="0">
                  <a:pos x="30" y="5387"/>
                </a:cxn>
                <a:cxn ang="0">
                  <a:pos x="30" y="6046"/>
                </a:cxn>
                <a:cxn ang="0">
                  <a:pos x="0" y="6315"/>
                </a:cxn>
                <a:cxn ang="0">
                  <a:pos x="0" y="6973"/>
                </a:cxn>
                <a:cxn ang="0">
                  <a:pos x="0" y="7632"/>
                </a:cxn>
                <a:cxn ang="0">
                  <a:pos x="30" y="7901"/>
                </a:cxn>
                <a:cxn ang="0">
                  <a:pos x="30" y="8560"/>
                </a:cxn>
                <a:cxn ang="0">
                  <a:pos x="60" y="8769"/>
                </a:cxn>
                <a:cxn ang="0">
                  <a:pos x="60" y="9427"/>
                </a:cxn>
                <a:cxn ang="0">
                  <a:pos x="60" y="9667"/>
                </a:cxn>
                <a:cxn ang="0">
                  <a:pos x="60" y="9906"/>
                </a:cxn>
                <a:cxn ang="0">
                  <a:pos x="60" y="9906"/>
                </a:cxn>
                <a:cxn ang="0">
                  <a:pos x="60" y="10565"/>
                </a:cxn>
                <a:cxn ang="0">
                  <a:pos x="30" y="10774"/>
                </a:cxn>
                <a:cxn ang="0">
                  <a:pos x="30" y="11433"/>
                </a:cxn>
                <a:cxn ang="0">
                  <a:pos x="0" y="11702"/>
                </a:cxn>
                <a:cxn ang="0">
                  <a:pos x="0" y="12360"/>
                </a:cxn>
                <a:cxn ang="0">
                  <a:pos x="0" y="13019"/>
                </a:cxn>
                <a:cxn ang="0">
                  <a:pos x="30" y="13288"/>
                </a:cxn>
                <a:cxn ang="0">
                  <a:pos x="30" y="13947"/>
                </a:cxn>
                <a:cxn ang="0">
                  <a:pos x="60" y="14156"/>
                </a:cxn>
                <a:cxn ang="0">
                  <a:pos x="60" y="14814"/>
                </a:cxn>
                <a:cxn ang="0">
                  <a:pos x="60" y="15054"/>
                </a:cxn>
                <a:cxn ang="0">
                  <a:pos x="60" y="15293"/>
                </a:cxn>
                <a:cxn ang="0">
                  <a:pos x="60" y="15293"/>
                </a:cxn>
                <a:cxn ang="0">
                  <a:pos x="60" y="15952"/>
                </a:cxn>
                <a:cxn ang="0">
                  <a:pos x="30" y="16161"/>
                </a:cxn>
                <a:cxn ang="0">
                  <a:pos x="30" y="16820"/>
                </a:cxn>
                <a:cxn ang="0">
                  <a:pos x="0" y="17089"/>
                </a:cxn>
                <a:cxn ang="0">
                  <a:pos x="0" y="17747"/>
                </a:cxn>
                <a:cxn ang="0">
                  <a:pos x="0" y="18406"/>
                </a:cxn>
                <a:cxn ang="0">
                  <a:pos x="30" y="18675"/>
                </a:cxn>
                <a:cxn ang="0">
                  <a:pos x="30" y="19334"/>
                </a:cxn>
                <a:cxn ang="0">
                  <a:pos x="60" y="19543"/>
                </a:cxn>
                <a:cxn ang="0">
                  <a:pos x="60" y="20202"/>
                </a:cxn>
                <a:cxn ang="0">
                  <a:pos x="60" y="20441"/>
                </a:cxn>
                <a:cxn ang="0">
                  <a:pos x="60" y="20680"/>
                </a:cxn>
                <a:cxn ang="0">
                  <a:pos x="60" y="20680"/>
                </a:cxn>
                <a:cxn ang="0">
                  <a:pos x="60" y="21339"/>
                </a:cxn>
                <a:cxn ang="0">
                  <a:pos x="30" y="21548"/>
                </a:cxn>
                <a:cxn ang="0">
                  <a:pos x="30" y="22207"/>
                </a:cxn>
                <a:cxn ang="0">
                  <a:pos x="0" y="22476"/>
                </a:cxn>
                <a:cxn ang="0">
                  <a:pos x="0" y="23134"/>
                </a:cxn>
                <a:cxn ang="0">
                  <a:pos x="0" y="23524"/>
                </a:cxn>
              </a:cxnLst>
              <a:rect l="0" t="0" r="r" b="b"/>
              <a:pathLst>
                <a:path w="60" h="23553">
                  <a:moveTo>
                    <a:pt x="60" y="30"/>
                  </a:moveTo>
                  <a:lnTo>
                    <a:pt x="60" y="449"/>
                  </a:lnTo>
                  <a:cubicBezTo>
                    <a:pt x="60" y="449"/>
                    <a:pt x="30" y="479"/>
                    <a:pt x="30" y="479"/>
                  </a:cubicBezTo>
                  <a:cubicBezTo>
                    <a:pt x="0" y="479"/>
                    <a:pt x="0" y="449"/>
                    <a:pt x="0" y="449"/>
                  </a:cubicBezTo>
                  <a:lnTo>
                    <a:pt x="0" y="30"/>
                  </a:lnTo>
                  <a:cubicBezTo>
                    <a:pt x="0" y="0"/>
                    <a:pt x="0" y="0"/>
                    <a:pt x="30" y="0"/>
                  </a:cubicBezTo>
                  <a:cubicBezTo>
                    <a:pt x="30" y="0"/>
                    <a:pt x="60" y="0"/>
                    <a:pt x="60" y="30"/>
                  </a:cubicBezTo>
                  <a:close/>
                  <a:moveTo>
                    <a:pt x="60" y="688"/>
                  </a:moveTo>
                  <a:lnTo>
                    <a:pt x="60" y="688"/>
                  </a:lnTo>
                  <a:cubicBezTo>
                    <a:pt x="60" y="688"/>
                    <a:pt x="30" y="718"/>
                    <a:pt x="30" y="718"/>
                  </a:cubicBezTo>
                  <a:cubicBezTo>
                    <a:pt x="0" y="718"/>
                    <a:pt x="0" y="688"/>
                    <a:pt x="0" y="688"/>
                  </a:cubicBezTo>
                  <a:cubicBezTo>
                    <a:pt x="0" y="659"/>
                    <a:pt x="0" y="659"/>
                    <a:pt x="30" y="659"/>
                  </a:cubicBezTo>
                  <a:cubicBezTo>
                    <a:pt x="30" y="659"/>
                    <a:pt x="60" y="659"/>
                    <a:pt x="60" y="688"/>
                  </a:cubicBezTo>
                  <a:close/>
                  <a:moveTo>
                    <a:pt x="60" y="928"/>
                  </a:moveTo>
                  <a:lnTo>
                    <a:pt x="60" y="1347"/>
                  </a:lnTo>
                  <a:cubicBezTo>
                    <a:pt x="60" y="1347"/>
                    <a:pt x="30" y="1377"/>
                    <a:pt x="30" y="1377"/>
                  </a:cubicBezTo>
                  <a:cubicBezTo>
                    <a:pt x="0" y="1377"/>
                    <a:pt x="0" y="1347"/>
                    <a:pt x="0" y="1347"/>
                  </a:cubicBezTo>
                  <a:lnTo>
                    <a:pt x="0" y="928"/>
                  </a:lnTo>
                  <a:cubicBezTo>
                    <a:pt x="0" y="898"/>
                    <a:pt x="0" y="898"/>
                    <a:pt x="30" y="898"/>
                  </a:cubicBezTo>
                  <a:cubicBezTo>
                    <a:pt x="30" y="898"/>
                    <a:pt x="60" y="898"/>
                    <a:pt x="60" y="928"/>
                  </a:cubicBezTo>
                  <a:close/>
                  <a:moveTo>
                    <a:pt x="60" y="1586"/>
                  </a:moveTo>
                  <a:lnTo>
                    <a:pt x="60" y="1586"/>
                  </a:lnTo>
                  <a:cubicBezTo>
                    <a:pt x="60" y="1586"/>
                    <a:pt x="30" y="1616"/>
                    <a:pt x="30" y="1616"/>
                  </a:cubicBezTo>
                  <a:cubicBezTo>
                    <a:pt x="0" y="1616"/>
                    <a:pt x="0" y="1586"/>
                    <a:pt x="0" y="1586"/>
                  </a:cubicBezTo>
                  <a:cubicBezTo>
                    <a:pt x="0" y="1556"/>
                    <a:pt x="0" y="1556"/>
                    <a:pt x="30" y="1556"/>
                  </a:cubicBezTo>
                  <a:cubicBezTo>
                    <a:pt x="30" y="1556"/>
                    <a:pt x="60" y="1556"/>
                    <a:pt x="60" y="1586"/>
                  </a:cubicBezTo>
                  <a:close/>
                  <a:moveTo>
                    <a:pt x="60" y="1826"/>
                  </a:moveTo>
                  <a:lnTo>
                    <a:pt x="60" y="2245"/>
                  </a:lnTo>
                  <a:cubicBezTo>
                    <a:pt x="60" y="2245"/>
                    <a:pt x="30" y="2275"/>
                    <a:pt x="30" y="2275"/>
                  </a:cubicBezTo>
                  <a:cubicBezTo>
                    <a:pt x="0" y="2275"/>
                    <a:pt x="0" y="2245"/>
                    <a:pt x="0" y="2245"/>
                  </a:cubicBezTo>
                  <a:lnTo>
                    <a:pt x="0" y="1826"/>
                  </a:lnTo>
                  <a:cubicBezTo>
                    <a:pt x="0" y="1796"/>
                    <a:pt x="0" y="1796"/>
                    <a:pt x="30" y="1796"/>
                  </a:cubicBezTo>
                  <a:cubicBezTo>
                    <a:pt x="30" y="1796"/>
                    <a:pt x="60" y="1796"/>
                    <a:pt x="60" y="1826"/>
                  </a:cubicBezTo>
                  <a:close/>
                  <a:moveTo>
                    <a:pt x="60" y="2484"/>
                  </a:moveTo>
                  <a:lnTo>
                    <a:pt x="60" y="2484"/>
                  </a:lnTo>
                  <a:cubicBezTo>
                    <a:pt x="60" y="2484"/>
                    <a:pt x="30" y="2514"/>
                    <a:pt x="30" y="2514"/>
                  </a:cubicBezTo>
                  <a:cubicBezTo>
                    <a:pt x="0" y="2514"/>
                    <a:pt x="0" y="2484"/>
                    <a:pt x="0" y="2484"/>
                  </a:cubicBezTo>
                  <a:cubicBezTo>
                    <a:pt x="0" y="2454"/>
                    <a:pt x="0" y="2454"/>
                    <a:pt x="30" y="2454"/>
                  </a:cubicBezTo>
                  <a:cubicBezTo>
                    <a:pt x="30" y="2454"/>
                    <a:pt x="60" y="2454"/>
                    <a:pt x="60" y="2484"/>
                  </a:cubicBezTo>
                  <a:close/>
                  <a:moveTo>
                    <a:pt x="60" y="2724"/>
                  </a:moveTo>
                  <a:lnTo>
                    <a:pt x="60" y="3143"/>
                  </a:lnTo>
                  <a:cubicBezTo>
                    <a:pt x="60" y="3143"/>
                    <a:pt x="30" y="3173"/>
                    <a:pt x="30" y="3173"/>
                  </a:cubicBezTo>
                  <a:cubicBezTo>
                    <a:pt x="0" y="3173"/>
                    <a:pt x="0" y="3143"/>
                    <a:pt x="0" y="3143"/>
                  </a:cubicBezTo>
                  <a:lnTo>
                    <a:pt x="0" y="2724"/>
                  </a:lnTo>
                  <a:cubicBezTo>
                    <a:pt x="0" y="2694"/>
                    <a:pt x="0" y="2694"/>
                    <a:pt x="30" y="2694"/>
                  </a:cubicBezTo>
                  <a:cubicBezTo>
                    <a:pt x="30" y="2694"/>
                    <a:pt x="60" y="2694"/>
                    <a:pt x="60" y="2724"/>
                  </a:cubicBezTo>
                  <a:close/>
                  <a:moveTo>
                    <a:pt x="60" y="3382"/>
                  </a:moveTo>
                  <a:lnTo>
                    <a:pt x="60" y="3382"/>
                  </a:lnTo>
                  <a:cubicBezTo>
                    <a:pt x="60" y="3382"/>
                    <a:pt x="30" y="3412"/>
                    <a:pt x="30" y="3412"/>
                  </a:cubicBezTo>
                  <a:cubicBezTo>
                    <a:pt x="0" y="3412"/>
                    <a:pt x="0" y="3382"/>
                    <a:pt x="0" y="3382"/>
                  </a:cubicBezTo>
                  <a:cubicBezTo>
                    <a:pt x="0" y="3352"/>
                    <a:pt x="0" y="3352"/>
                    <a:pt x="30" y="3352"/>
                  </a:cubicBezTo>
                  <a:cubicBezTo>
                    <a:pt x="30" y="3352"/>
                    <a:pt x="60" y="3352"/>
                    <a:pt x="60" y="3382"/>
                  </a:cubicBezTo>
                  <a:close/>
                  <a:moveTo>
                    <a:pt x="60" y="3621"/>
                  </a:moveTo>
                  <a:lnTo>
                    <a:pt x="60" y="4040"/>
                  </a:lnTo>
                  <a:cubicBezTo>
                    <a:pt x="60" y="4040"/>
                    <a:pt x="30" y="4070"/>
                    <a:pt x="30" y="4070"/>
                  </a:cubicBezTo>
                  <a:cubicBezTo>
                    <a:pt x="0" y="4070"/>
                    <a:pt x="0" y="4040"/>
                    <a:pt x="0" y="4040"/>
                  </a:cubicBezTo>
                  <a:lnTo>
                    <a:pt x="0" y="3621"/>
                  </a:lnTo>
                  <a:cubicBezTo>
                    <a:pt x="0" y="3591"/>
                    <a:pt x="0" y="3591"/>
                    <a:pt x="30" y="3591"/>
                  </a:cubicBezTo>
                  <a:cubicBezTo>
                    <a:pt x="30" y="3591"/>
                    <a:pt x="60" y="3591"/>
                    <a:pt x="60" y="3621"/>
                  </a:cubicBezTo>
                  <a:close/>
                  <a:moveTo>
                    <a:pt x="60" y="4280"/>
                  </a:moveTo>
                  <a:lnTo>
                    <a:pt x="60" y="4280"/>
                  </a:lnTo>
                  <a:cubicBezTo>
                    <a:pt x="60" y="4280"/>
                    <a:pt x="30" y="4310"/>
                    <a:pt x="30" y="4310"/>
                  </a:cubicBezTo>
                  <a:cubicBezTo>
                    <a:pt x="0" y="4310"/>
                    <a:pt x="0" y="4280"/>
                    <a:pt x="0" y="4280"/>
                  </a:cubicBezTo>
                  <a:cubicBezTo>
                    <a:pt x="0" y="4250"/>
                    <a:pt x="0" y="4250"/>
                    <a:pt x="30" y="4250"/>
                  </a:cubicBezTo>
                  <a:cubicBezTo>
                    <a:pt x="30" y="4250"/>
                    <a:pt x="60" y="4250"/>
                    <a:pt x="60" y="4280"/>
                  </a:cubicBezTo>
                  <a:close/>
                  <a:moveTo>
                    <a:pt x="60" y="4519"/>
                  </a:moveTo>
                  <a:lnTo>
                    <a:pt x="60" y="4938"/>
                  </a:lnTo>
                  <a:cubicBezTo>
                    <a:pt x="60" y="4938"/>
                    <a:pt x="30" y="4968"/>
                    <a:pt x="30" y="4968"/>
                  </a:cubicBezTo>
                  <a:cubicBezTo>
                    <a:pt x="0" y="4968"/>
                    <a:pt x="0" y="4938"/>
                    <a:pt x="0" y="4938"/>
                  </a:cubicBezTo>
                  <a:lnTo>
                    <a:pt x="0" y="4519"/>
                  </a:lnTo>
                  <a:cubicBezTo>
                    <a:pt x="0" y="4489"/>
                    <a:pt x="0" y="4489"/>
                    <a:pt x="30" y="4489"/>
                  </a:cubicBezTo>
                  <a:cubicBezTo>
                    <a:pt x="30" y="4489"/>
                    <a:pt x="60" y="4489"/>
                    <a:pt x="60" y="4519"/>
                  </a:cubicBezTo>
                  <a:close/>
                  <a:moveTo>
                    <a:pt x="60" y="5178"/>
                  </a:moveTo>
                  <a:lnTo>
                    <a:pt x="60" y="5178"/>
                  </a:lnTo>
                  <a:cubicBezTo>
                    <a:pt x="60" y="5178"/>
                    <a:pt x="30" y="5208"/>
                    <a:pt x="30" y="5208"/>
                  </a:cubicBezTo>
                  <a:cubicBezTo>
                    <a:pt x="0" y="5208"/>
                    <a:pt x="0" y="5178"/>
                    <a:pt x="0" y="5178"/>
                  </a:cubicBezTo>
                  <a:cubicBezTo>
                    <a:pt x="0" y="5148"/>
                    <a:pt x="0" y="5148"/>
                    <a:pt x="30" y="5148"/>
                  </a:cubicBezTo>
                  <a:cubicBezTo>
                    <a:pt x="30" y="5148"/>
                    <a:pt x="60" y="5148"/>
                    <a:pt x="60" y="5178"/>
                  </a:cubicBezTo>
                  <a:close/>
                  <a:moveTo>
                    <a:pt x="60" y="5417"/>
                  </a:moveTo>
                  <a:lnTo>
                    <a:pt x="60" y="5836"/>
                  </a:lnTo>
                  <a:cubicBezTo>
                    <a:pt x="60" y="5836"/>
                    <a:pt x="30" y="5866"/>
                    <a:pt x="30" y="5866"/>
                  </a:cubicBezTo>
                  <a:cubicBezTo>
                    <a:pt x="0" y="5866"/>
                    <a:pt x="0" y="5836"/>
                    <a:pt x="0" y="5836"/>
                  </a:cubicBezTo>
                  <a:lnTo>
                    <a:pt x="0" y="5417"/>
                  </a:lnTo>
                  <a:cubicBezTo>
                    <a:pt x="0" y="5387"/>
                    <a:pt x="0" y="5387"/>
                    <a:pt x="30" y="5387"/>
                  </a:cubicBezTo>
                  <a:cubicBezTo>
                    <a:pt x="30" y="5387"/>
                    <a:pt x="60" y="5387"/>
                    <a:pt x="60" y="5417"/>
                  </a:cubicBezTo>
                  <a:close/>
                  <a:moveTo>
                    <a:pt x="60" y="6076"/>
                  </a:moveTo>
                  <a:lnTo>
                    <a:pt x="60" y="6076"/>
                  </a:lnTo>
                  <a:cubicBezTo>
                    <a:pt x="60" y="6076"/>
                    <a:pt x="30" y="6105"/>
                    <a:pt x="30" y="6105"/>
                  </a:cubicBezTo>
                  <a:cubicBezTo>
                    <a:pt x="0" y="6105"/>
                    <a:pt x="0" y="6076"/>
                    <a:pt x="0" y="6076"/>
                  </a:cubicBezTo>
                  <a:cubicBezTo>
                    <a:pt x="0" y="6046"/>
                    <a:pt x="0" y="6046"/>
                    <a:pt x="30" y="6046"/>
                  </a:cubicBezTo>
                  <a:cubicBezTo>
                    <a:pt x="30" y="6046"/>
                    <a:pt x="60" y="6046"/>
                    <a:pt x="60" y="6076"/>
                  </a:cubicBezTo>
                  <a:close/>
                  <a:moveTo>
                    <a:pt x="60" y="6315"/>
                  </a:moveTo>
                  <a:lnTo>
                    <a:pt x="60" y="6734"/>
                  </a:lnTo>
                  <a:cubicBezTo>
                    <a:pt x="60" y="6734"/>
                    <a:pt x="30" y="6764"/>
                    <a:pt x="30" y="6764"/>
                  </a:cubicBezTo>
                  <a:cubicBezTo>
                    <a:pt x="0" y="6764"/>
                    <a:pt x="0" y="6734"/>
                    <a:pt x="0" y="6734"/>
                  </a:cubicBezTo>
                  <a:lnTo>
                    <a:pt x="0" y="6315"/>
                  </a:lnTo>
                  <a:cubicBezTo>
                    <a:pt x="0" y="6285"/>
                    <a:pt x="0" y="6285"/>
                    <a:pt x="30" y="6285"/>
                  </a:cubicBezTo>
                  <a:cubicBezTo>
                    <a:pt x="30" y="6285"/>
                    <a:pt x="60" y="6285"/>
                    <a:pt x="60" y="6315"/>
                  </a:cubicBezTo>
                  <a:close/>
                  <a:moveTo>
                    <a:pt x="60" y="6973"/>
                  </a:moveTo>
                  <a:lnTo>
                    <a:pt x="60" y="6973"/>
                  </a:lnTo>
                  <a:cubicBezTo>
                    <a:pt x="60" y="6973"/>
                    <a:pt x="30" y="7003"/>
                    <a:pt x="30" y="7003"/>
                  </a:cubicBezTo>
                  <a:cubicBezTo>
                    <a:pt x="0" y="7003"/>
                    <a:pt x="0" y="6973"/>
                    <a:pt x="0" y="6973"/>
                  </a:cubicBezTo>
                  <a:cubicBezTo>
                    <a:pt x="0" y="6943"/>
                    <a:pt x="0" y="6943"/>
                    <a:pt x="30" y="6943"/>
                  </a:cubicBezTo>
                  <a:cubicBezTo>
                    <a:pt x="30" y="6943"/>
                    <a:pt x="60" y="6943"/>
                    <a:pt x="60" y="6973"/>
                  </a:cubicBezTo>
                  <a:close/>
                  <a:moveTo>
                    <a:pt x="60" y="7213"/>
                  </a:moveTo>
                  <a:lnTo>
                    <a:pt x="60" y="7632"/>
                  </a:lnTo>
                  <a:cubicBezTo>
                    <a:pt x="60" y="7632"/>
                    <a:pt x="30" y="7662"/>
                    <a:pt x="30" y="7662"/>
                  </a:cubicBezTo>
                  <a:cubicBezTo>
                    <a:pt x="0" y="7662"/>
                    <a:pt x="0" y="7632"/>
                    <a:pt x="0" y="7632"/>
                  </a:cubicBezTo>
                  <a:lnTo>
                    <a:pt x="0" y="7213"/>
                  </a:lnTo>
                  <a:cubicBezTo>
                    <a:pt x="0" y="7183"/>
                    <a:pt x="0" y="7183"/>
                    <a:pt x="30" y="7183"/>
                  </a:cubicBezTo>
                  <a:cubicBezTo>
                    <a:pt x="30" y="7183"/>
                    <a:pt x="60" y="7183"/>
                    <a:pt x="60" y="7213"/>
                  </a:cubicBezTo>
                  <a:close/>
                  <a:moveTo>
                    <a:pt x="60" y="7871"/>
                  </a:moveTo>
                  <a:lnTo>
                    <a:pt x="60" y="7871"/>
                  </a:lnTo>
                  <a:cubicBezTo>
                    <a:pt x="60" y="7871"/>
                    <a:pt x="30" y="7901"/>
                    <a:pt x="30" y="7901"/>
                  </a:cubicBezTo>
                  <a:cubicBezTo>
                    <a:pt x="0" y="7901"/>
                    <a:pt x="0" y="7871"/>
                    <a:pt x="0" y="7871"/>
                  </a:cubicBezTo>
                  <a:cubicBezTo>
                    <a:pt x="0" y="7841"/>
                    <a:pt x="0" y="7841"/>
                    <a:pt x="30" y="7841"/>
                  </a:cubicBezTo>
                  <a:cubicBezTo>
                    <a:pt x="30" y="7841"/>
                    <a:pt x="60" y="7841"/>
                    <a:pt x="60" y="7871"/>
                  </a:cubicBezTo>
                  <a:close/>
                  <a:moveTo>
                    <a:pt x="60" y="8111"/>
                  </a:moveTo>
                  <a:lnTo>
                    <a:pt x="60" y="8530"/>
                  </a:lnTo>
                  <a:cubicBezTo>
                    <a:pt x="60" y="8530"/>
                    <a:pt x="30" y="8560"/>
                    <a:pt x="30" y="8560"/>
                  </a:cubicBezTo>
                  <a:cubicBezTo>
                    <a:pt x="0" y="8560"/>
                    <a:pt x="0" y="8530"/>
                    <a:pt x="0" y="8530"/>
                  </a:cubicBezTo>
                  <a:lnTo>
                    <a:pt x="0" y="8111"/>
                  </a:lnTo>
                  <a:cubicBezTo>
                    <a:pt x="0" y="8081"/>
                    <a:pt x="0" y="8081"/>
                    <a:pt x="30" y="8081"/>
                  </a:cubicBezTo>
                  <a:cubicBezTo>
                    <a:pt x="30" y="8081"/>
                    <a:pt x="60" y="8081"/>
                    <a:pt x="60" y="8111"/>
                  </a:cubicBezTo>
                  <a:close/>
                  <a:moveTo>
                    <a:pt x="60" y="8769"/>
                  </a:moveTo>
                  <a:lnTo>
                    <a:pt x="60" y="8769"/>
                  </a:lnTo>
                  <a:cubicBezTo>
                    <a:pt x="60" y="8769"/>
                    <a:pt x="30" y="8799"/>
                    <a:pt x="30" y="8799"/>
                  </a:cubicBezTo>
                  <a:cubicBezTo>
                    <a:pt x="0" y="8799"/>
                    <a:pt x="0" y="8769"/>
                    <a:pt x="0" y="8769"/>
                  </a:cubicBezTo>
                  <a:cubicBezTo>
                    <a:pt x="0" y="8739"/>
                    <a:pt x="0" y="8739"/>
                    <a:pt x="30" y="8739"/>
                  </a:cubicBezTo>
                  <a:cubicBezTo>
                    <a:pt x="30" y="8739"/>
                    <a:pt x="60" y="8739"/>
                    <a:pt x="60" y="8769"/>
                  </a:cubicBezTo>
                  <a:close/>
                  <a:moveTo>
                    <a:pt x="60" y="9008"/>
                  </a:moveTo>
                  <a:lnTo>
                    <a:pt x="60" y="9427"/>
                  </a:lnTo>
                  <a:cubicBezTo>
                    <a:pt x="60" y="9427"/>
                    <a:pt x="30" y="9457"/>
                    <a:pt x="30" y="9457"/>
                  </a:cubicBezTo>
                  <a:cubicBezTo>
                    <a:pt x="0" y="9457"/>
                    <a:pt x="0" y="9427"/>
                    <a:pt x="0" y="9427"/>
                  </a:cubicBezTo>
                  <a:lnTo>
                    <a:pt x="0" y="9008"/>
                  </a:lnTo>
                  <a:cubicBezTo>
                    <a:pt x="0" y="8979"/>
                    <a:pt x="0" y="8979"/>
                    <a:pt x="30" y="8979"/>
                  </a:cubicBezTo>
                  <a:cubicBezTo>
                    <a:pt x="30" y="8979"/>
                    <a:pt x="60" y="8979"/>
                    <a:pt x="60" y="9008"/>
                  </a:cubicBezTo>
                  <a:close/>
                  <a:moveTo>
                    <a:pt x="60" y="9667"/>
                  </a:moveTo>
                  <a:lnTo>
                    <a:pt x="60" y="9667"/>
                  </a:lnTo>
                  <a:cubicBezTo>
                    <a:pt x="60" y="9667"/>
                    <a:pt x="30" y="9697"/>
                    <a:pt x="30" y="9697"/>
                  </a:cubicBezTo>
                  <a:cubicBezTo>
                    <a:pt x="0" y="9697"/>
                    <a:pt x="0" y="9667"/>
                    <a:pt x="0" y="9667"/>
                  </a:cubicBezTo>
                  <a:cubicBezTo>
                    <a:pt x="0" y="9637"/>
                    <a:pt x="0" y="9637"/>
                    <a:pt x="30" y="9637"/>
                  </a:cubicBezTo>
                  <a:cubicBezTo>
                    <a:pt x="30" y="9637"/>
                    <a:pt x="60" y="9637"/>
                    <a:pt x="60" y="9667"/>
                  </a:cubicBezTo>
                  <a:close/>
                  <a:moveTo>
                    <a:pt x="60" y="9906"/>
                  </a:moveTo>
                  <a:lnTo>
                    <a:pt x="60" y="10325"/>
                  </a:lnTo>
                  <a:cubicBezTo>
                    <a:pt x="60" y="10325"/>
                    <a:pt x="30" y="10355"/>
                    <a:pt x="30" y="10355"/>
                  </a:cubicBezTo>
                  <a:cubicBezTo>
                    <a:pt x="0" y="10355"/>
                    <a:pt x="0" y="10325"/>
                    <a:pt x="0" y="10325"/>
                  </a:cubicBezTo>
                  <a:lnTo>
                    <a:pt x="0" y="9906"/>
                  </a:lnTo>
                  <a:cubicBezTo>
                    <a:pt x="0" y="9876"/>
                    <a:pt x="0" y="9876"/>
                    <a:pt x="30" y="9876"/>
                  </a:cubicBezTo>
                  <a:cubicBezTo>
                    <a:pt x="30" y="9876"/>
                    <a:pt x="60" y="9876"/>
                    <a:pt x="60" y="9906"/>
                  </a:cubicBezTo>
                  <a:close/>
                  <a:moveTo>
                    <a:pt x="60" y="10565"/>
                  </a:moveTo>
                  <a:lnTo>
                    <a:pt x="60" y="10565"/>
                  </a:lnTo>
                  <a:cubicBezTo>
                    <a:pt x="60" y="10565"/>
                    <a:pt x="30" y="10595"/>
                    <a:pt x="30" y="10595"/>
                  </a:cubicBezTo>
                  <a:cubicBezTo>
                    <a:pt x="0" y="10595"/>
                    <a:pt x="0" y="10565"/>
                    <a:pt x="0" y="10565"/>
                  </a:cubicBezTo>
                  <a:cubicBezTo>
                    <a:pt x="0" y="10535"/>
                    <a:pt x="0" y="10535"/>
                    <a:pt x="30" y="10535"/>
                  </a:cubicBezTo>
                  <a:cubicBezTo>
                    <a:pt x="30" y="10535"/>
                    <a:pt x="60" y="10535"/>
                    <a:pt x="60" y="10565"/>
                  </a:cubicBezTo>
                  <a:close/>
                  <a:moveTo>
                    <a:pt x="60" y="10804"/>
                  </a:moveTo>
                  <a:lnTo>
                    <a:pt x="60" y="11223"/>
                  </a:lnTo>
                  <a:cubicBezTo>
                    <a:pt x="60" y="11223"/>
                    <a:pt x="30" y="11253"/>
                    <a:pt x="30" y="11253"/>
                  </a:cubicBezTo>
                  <a:cubicBezTo>
                    <a:pt x="0" y="11253"/>
                    <a:pt x="0" y="11223"/>
                    <a:pt x="0" y="11223"/>
                  </a:cubicBezTo>
                  <a:lnTo>
                    <a:pt x="0" y="10804"/>
                  </a:lnTo>
                  <a:cubicBezTo>
                    <a:pt x="0" y="10774"/>
                    <a:pt x="0" y="10774"/>
                    <a:pt x="30" y="10774"/>
                  </a:cubicBezTo>
                  <a:cubicBezTo>
                    <a:pt x="30" y="10774"/>
                    <a:pt x="60" y="10774"/>
                    <a:pt x="60" y="10804"/>
                  </a:cubicBezTo>
                  <a:close/>
                  <a:moveTo>
                    <a:pt x="60" y="11463"/>
                  </a:moveTo>
                  <a:lnTo>
                    <a:pt x="60" y="11463"/>
                  </a:lnTo>
                  <a:cubicBezTo>
                    <a:pt x="60" y="11463"/>
                    <a:pt x="30" y="11492"/>
                    <a:pt x="30" y="11492"/>
                  </a:cubicBezTo>
                  <a:cubicBezTo>
                    <a:pt x="0" y="11492"/>
                    <a:pt x="0" y="11463"/>
                    <a:pt x="0" y="11463"/>
                  </a:cubicBezTo>
                  <a:cubicBezTo>
                    <a:pt x="0" y="11433"/>
                    <a:pt x="0" y="11433"/>
                    <a:pt x="30" y="11433"/>
                  </a:cubicBezTo>
                  <a:cubicBezTo>
                    <a:pt x="30" y="11433"/>
                    <a:pt x="60" y="11433"/>
                    <a:pt x="60" y="11463"/>
                  </a:cubicBezTo>
                  <a:close/>
                  <a:moveTo>
                    <a:pt x="60" y="11702"/>
                  </a:moveTo>
                  <a:lnTo>
                    <a:pt x="60" y="12121"/>
                  </a:lnTo>
                  <a:cubicBezTo>
                    <a:pt x="60" y="12121"/>
                    <a:pt x="30" y="12151"/>
                    <a:pt x="30" y="12151"/>
                  </a:cubicBezTo>
                  <a:cubicBezTo>
                    <a:pt x="0" y="12151"/>
                    <a:pt x="0" y="12121"/>
                    <a:pt x="0" y="12121"/>
                  </a:cubicBezTo>
                  <a:lnTo>
                    <a:pt x="0" y="11702"/>
                  </a:lnTo>
                  <a:cubicBezTo>
                    <a:pt x="0" y="11672"/>
                    <a:pt x="0" y="11672"/>
                    <a:pt x="30" y="11672"/>
                  </a:cubicBezTo>
                  <a:cubicBezTo>
                    <a:pt x="30" y="11672"/>
                    <a:pt x="60" y="11672"/>
                    <a:pt x="60" y="11702"/>
                  </a:cubicBezTo>
                  <a:close/>
                  <a:moveTo>
                    <a:pt x="60" y="12360"/>
                  </a:moveTo>
                  <a:lnTo>
                    <a:pt x="60" y="12360"/>
                  </a:lnTo>
                  <a:cubicBezTo>
                    <a:pt x="60" y="12360"/>
                    <a:pt x="30" y="12390"/>
                    <a:pt x="30" y="12390"/>
                  </a:cubicBezTo>
                  <a:cubicBezTo>
                    <a:pt x="0" y="12390"/>
                    <a:pt x="0" y="12360"/>
                    <a:pt x="0" y="12360"/>
                  </a:cubicBezTo>
                  <a:cubicBezTo>
                    <a:pt x="0" y="12330"/>
                    <a:pt x="0" y="12330"/>
                    <a:pt x="30" y="12330"/>
                  </a:cubicBezTo>
                  <a:cubicBezTo>
                    <a:pt x="30" y="12330"/>
                    <a:pt x="60" y="12330"/>
                    <a:pt x="60" y="12360"/>
                  </a:cubicBezTo>
                  <a:close/>
                  <a:moveTo>
                    <a:pt x="60" y="12600"/>
                  </a:moveTo>
                  <a:lnTo>
                    <a:pt x="60" y="13019"/>
                  </a:lnTo>
                  <a:cubicBezTo>
                    <a:pt x="60" y="13019"/>
                    <a:pt x="30" y="13049"/>
                    <a:pt x="30" y="13049"/>
                  </a:cubicBezTo>
                  <a:cubicBezTo>
                    <a:pt x="0" y="13049"/>
                    <a:pt x="0" y="13019"/>
                    <a:pt x="0" y="13019"/>
                  </a:cubicBezTo>
                  <a:lnTo>
                    <a:pt x="0" y="12600"/>
                  </a:lnTo>
                  <a:cubicBezTo>
                    <a:pt x="0" y="12570"/>
                    <a:pt x="0" y="12570"/>
                    <a:pt x="30" y="12570"/>
                  </a:cubicBezTo>
                  <a:cubicBezTo>
                    <a:pt x="30" y="12570"/>
                    <a:pt x="60" y="12570"/>
                    <a:pt x="60" y="12600"/>
                  </a:cubicBezTo>
                  <a:close/>
                  <a:moveTo>
                    <a:pt x="60" y="13258"/>
                  </a:moveTo>
                  <a:lnTo>
                    <a:pt x="60" y="13258"/>
                  </a:lnTo>
                  <a:cubicBezTo>
                    <a:pt x="60" y="13258"/>
                    <a:pt x="30" y="13288"/>
                    <a:pt x="30" y="13288"/>
                  </a:cubicBezTo>
                  <a:cubicBezTo>
                    <a:pt x="0" y="13288"/>
                    <a:pt x="0" y="13258"/>
                    <a:pt x="0" y="13258"/>
                  </a:cubicBezTo>
                  <a:cubicBezTo>
                    <a:pt x="0" y="13228"/>
                    <a:pt x="0" y="13228"/>
                    <a:pt x="30" y="13228"/>
                  </a:cubicBezTo>
                  <a:cubicBezTo>
                    <a:pt x="30" y="13228"/>
                    <a:pt x="60" y="13228"/>
                    <a:pt x="60" y="13258"/>
                  </a:cubicBezTo>
                  <a:close/>
                  <a:moveTo>
                    <a:pt x="60" y="13498"/>
                  </a:moveTo>
                  <a:lnTo>
                    <a:pt x="60" y="13917"/>
                  </a:lnTo>
                  <a:cubicBezTo>
                    <a:pt x="60" y="13917"/>
                    <a:pt x="30" y="13947"/>
                    <a:pt x="30" y="13947"/>
                  </a:cubicBezTo>
                  <a:cubicBezTo>
                    <a:pt x="0" y="13947"/>
                    <a:pt x="0" y="13917"/>
                    <a:pt x="0" y="13917"/>
                  </a:cubicBezTo>
                  <a:lnTo>
                    <a:pt x="0" y="13498"/>
                  </a:lnTo>
                  <a:cubicBezTo>
                    <a:pt x="0" y="13468"/>
                    <a:pt x="0" y="13468"/>
                    <a:pt x="30" y="13468"/>
                  </a:cubicBezTo>
                  <a:cubicBezTo>
                    <a:pt x="30" y="13468"/>
                    <a:pt x="60" y="13468"/>
                    <a:pt x="60" y="13498"/>
                  </a:cubicBezTo>
                  <a:close/>
                  <a:moveTo>
                    <a:pt x="60" y="14156"/>
                  </a:moveTo>
                  <a:lnTo>
                    <a:pt x="60" y="14156"/>
                  </a:lnTo>
                  <a:cubicBezTo>
                    <a:pt x="60" y="14156"/>
                    <a:pt x="30" y="14186"/>
                    <a:pt x="30" y="14186"/>
                  </a:cubicBezTo>
                  <a:cubicBezTo>
                    <a:pt x="0" y="14186"/>
                    <a:pt x="0" y="14156"/>
                    <a:pt x="0" y="14156"/>
                  </a:cubicBezTo>
                  <a:cubicBezTo>
                    <a:pt x="0" y="14126"/>
                    <a:pt x="0" y="14126"/>
                    <a:pt x="30" y="14126"/>
                  </a:cubicBezTo>
                  <a:cubicBezTo>
                    <a:pt x="30" y="14126"/>
                    <a:pt x="60" y="14126"/>
                    <a:pt x="60" y="14156"/>
                  </a:cubicBezTo>
                  <a:close/>
                  <a:moveTo>
                    <a:pt x="60" y="14396"/>
                  </a:moveTo>
                  <a:lnTo>
                    <a:pt x="60" y="14814"/>
                  </a:lnTo>
                  <a:cubicBezTo>
                    <a:pt x="60" y="14814"/>
                    <a:pt x="30" y="14844"/>
                    <a:pt x="30" y="14844"/>
                  </a:cubicBezTo>
                  <a:cubicBezTo>
                    <a:pt x="0" y="14844"/>
                    <a:pt x="0" y="14814"/>
                    <a:pt x="0" y="14814"/>
                  </a:cubicBezTo>
                  <a:lnTo>
                    <a:pt x="0" y="14396"/>
                  </a:lnTo>
                  <a:cubicBezTo>
                    <a:pt x="0" y="14366"/>
                    <a:pt x="0" y="14366"/>
                    <a:pt x="30" y="14366"/>
                  </a:cubicBezTo>
                  <a:cubicBezTo>
                    <a:pt x="30" y="14366"/>
                    <a:pt x="60" y="14366"/>
                    <a:pt x="60" y="14396"/>
                  </a:cubicBezTo>
                  <a:close/>
                  <a:moveTo>
                    <a:pt x="60" y="15054"/>
                  </a:moveTo>
                  <a:lnTo>
                    <a:pt x="60" y="15054"/>
                  </a:lnTo>
                  <a:cubicBezTo>
                    <a:pt x="60" y="15054"/>
                    <a:pt x="30" y="15084"/>
                    <a:pt x="30" y="15084"/>
                  </a:cubicBezTo>
                  <a:cubicBezTo>
                    <a:pt x="0" y="15084"/>
                    <a:pt x="0" y="15054"/>
                    <a:pt x="0" y="15054"/>
                  </a:cubicBezTo>
                  <a:cubicBezTo>
                    <a:pt x="0" y="15024"/>
                    <a:pt x="0" y="15024"/>
                    <a:pt x="30" y="15024"/>
                  </a:cubicBezTo>
                  <a:cubicBezTo>
                    <a:pt x="30" y="15024"/>
                    <a:pt x="60" y="15024"/>
                    <a:pt x="60" y="15054"/>
                  </a:cubicBezTo>
                  <a:close/>
                  <a:moveTo>
                    <a:pt x="60" y="15293"/>
                  </a:moveTo>
                  <a:lnTo>
                    <a:pt x="60" y="15712"/>
                  </a:lnTo>
                  <a:cubicBezTo>
                    <a:pt x="60" y="15712"/>
                    <a:pt x="30" y="15742"/>
                    <a:pt x="30" y="15742"/>
                  </a:cubicBezTo>
                  <a:cubicBezTo>
                    <a:pt x="0" y="15742"/>
                    <a:pt x="0" y="15712"/>
                    <a:pt x="0" y="15712"/>
                  </a:cubicBezTo>
                  <a:lnTo>
                    <a:pt x="0" y="15293"/>
                  </a:lnTo>
                  <a:cubicBezTo>
                    <a:pt x="0" y="15263"/>
                    <a:pt x="0" y="15263"/>
                    <a:pt x="30" y="15263"/>
                  </a:cubicBezTo>
                  <a:cubicBezTo>
                    <a:pt x="30" y="15263"/>
                    <a:pt x="60" y="15263"/>
                    <a:pt x="60" y="15293"/>
                  </a:cubicBezTo>
                  <a:close/>
                  <a:moveTo>
                    <a:pt x="60" y="15952"/>
                  </a:moveTo>
                  <a:lnTo>
                    <a:pt x="60" y="15952"/>
                  </a:lnTo>
                  <a:cubicBezTo>
                    <a:pt x="60" y="15952"/>
                    <a:pt x="30" y="15982"/>
                    <a:pt x="30" y="15982"/>
                  </a:cubicBezTo>
                  <a:cubicBezTo>
                    <a:pt x="0" y="15982"/>
                    <a:pt x="0" y="15952"/>
                    <a:pt x="0" y="15952"/>
                  </a:cubicBezTo>
                  <a:cubicBezTo>
                    <a:pt x="0" y="15922"/>
                    <a:pt x="0" y="15922"/>
                    <a:pt x="30" y="15922"/>
                  </a:cubicBezTo>
                  <a:cubicBezTo>
                    <a:pt x="30" y="15922"/>
                    <a:pt x="60" y="15922"/>
                    <a:pt x="60" y="15952"/>
                  </a:cubicBezTo>
                  <a:close/>
                  <a:moveTo>
                    <a:pt x="60" y="16191"/>
                  </a:moveTo>
                  <a:lnTo>
                    <a:pt x="60" y="16610"/>
                  </a:lnTo>
                  <a:cubicBezTo>
                    <a:pt x="60" y="16610"/>
                    <a:pt x="30" y="16640"/>
                    <a:pt x="30" y="16640"/>
                  </a:cubicBezTo>
                  <a:cubicBezTo>
                    <a:pt x="0" y="16640"/>
                    <a:pt x="0" y="16610"/>
                    <a:pt x="0" y="16610"/>
                  </a:cubicBezTo>
                  <a:lnTo>
                    <a:pt x="0" y="16191"/>
                  </a:lnTo>
                  <a:cubicBezTo>
                    <a:pt x="0" y="16161"/>
                    <a:pt x="0" y="16161"/>
                    <a:pt x="30" y="16161"/>
                  </a:cubicBezTo>
                  <a:cubicBezTo>
                    <a:pt x="30" y="16161"/>
                    <a:pt x="60" y="16161"/>
                    <a:pt x="60" y="16191"/>
                  </a:cubicBezTo>
                  <a:close/>
                  <a:moveTo>
                    <a:pt x="60" y="16850"/>
                  </a:moveTo>
                  <a:lnTo>
                    <a:pt x="60" y="16850"/>
                  </a:lnTo>
                  <a:cubicBezTo>
                    <a:pt x="60" y="16850"/>
                    <a:pt x="30" y="16880"/>
                    <a:pt x="30" y="16880"/>
                  </a:cubicBezTo>
                  <a:cubicBezTo>
                    <a:pt x="0" y="16880"/>
                    <a:pt x="0" y="16850"/>
                    <a:pt x="0" y="16850"/>
                  </a:cubicBezTo>
                  <a:cubicBezTo>
                    <a:pt x="0" y="16820"/>
                    <a:pt x="0" y="16820"/>
                    <a:pt x="30" y="16820"/>
                  </a:cubicBezTo>
                  <a:cubicBezTo>
                    <a:pt x="30" y="16820"/>
                    <a:pt x="60" y="16820"/>
                    <a:pt x="60" y="16850"/>
                  </a:cubicBezTo>
                  <a:close/>
                  <a:moveTo>
                    <a:pt x="60" y="17089"/>
                  </a:moveTo>
                  <a:lnTo>
                    <a:pt x="60" y="17508"/>
                  </a:lnTo>
                  <a:cubicBezTo>
                    <a:pt x="60" y="17508"/>
                    <a:pt x="30" y="17538"/>
                    <a:pt x="30" y="17538"/>
                  </a:cubicBezTo>
                  <a:cubicBezTo>
                    <a:pt x="0" y="17538"/>
                    <a:pt x="0" y="17508"/>
                    <a:pt x="0" y="17508"/>
                  </a:cubicBezTo>
                  <a:lnTo>
                    <a:pt x="0" y="17089"/>
                  </a:lnTo>
                  <a:cubicBezTo>
                    <a:pt x="0" y="17059"/>
                    <a:pt x="0" y="17059"/>
                    <a:pt x="30" y="17059"/>
                  </a:cubicBezTo>
                  <a:cubicBezTo>
                    <a:pt x="30" y="17059"/>
                    <a:pt x="60" y="17059"/>
                    <a:pt x="60" y="17089"/>
                  </a:cubicBezTo>
                  <a:close/>
                  <a:moveTo>
                    <a:pt x="60" y="17747"/>
                  </a:moveTo>
                  <a:lnTo>
                    <a:pt x="60" y="17747"/>
                  </a:lnTo>
                  <a:cubicBezTo>
                    <a:pt x="60" y="17747"/>
                    <a:pt x="30" y="17777"/>
                    <a:pt x="30" y="17777"/>
                  </a:cubicBezTo>
                  <a:cubicBezTo>
                    <a:pt x="0" y="17777"/>
                    <a:pt x="0" y="17747"/>
                    <a:pt x="0" y="17747"/>
                  </a:cubicBezTo>
                  <a:cubicBezTo>
                    <a:pt x="0" y="17718"/>
                    <a:pt x="0" y="17718"/>
                    <a:pt x="30" y="17718"/>
                  </a:cubicBezTo>
                  <a:cubicBezTo>
                    <a:pt x="30" y="17718"/>
                    <a:pt x="60" y="17718"/>
                    <a:pt x="60" y="17747"/>
                  </a:cubicBezTo>
                  <a:close/>
                  <a:moveTo>
                    <a:pt x="60" y="17987"/>
                  </a:moveTo>
                  <a:lnTo>
                    <a:pt x="60" y="18406"/>
                  </a:lnTo>
                  <a:cubicBezTo>
                    <a:pt x="60" y="18406"/>
                    <a:pt x="30" y="18436"/>
                    <a:pt x="30" y="18436"/>
                  </a:cubicBezTo>
                  <a:cubicBezTo>
                    <a:pt x="0" y="18436"/>
                    <a:pt x="0" y="18406"/>
                    <a:pt x="0" y="18406"/>
                  </a:cubicBezTo>
                  <a:lnTo>
                    <a:pt x="0" y="17987"/>
                  </a:lnTo>
                  <a:cubicBezTo>
                    <a:pt x="0" y="17957"/>
                    <a:pt x="0" y="17957"/>
                    <a:pt x="30" y="17957"/>
                  </a:cubicBezTo>
                  <a:cubicBezTo>
                    <a:pt x="30" y="17957"/>
                    <a:pt x="60" y="17957"/>
                    <a:pt x="60" y="17987"/>
                  </a:cubicBezTo>
                  <a:close/>
                  <a:moveTo>
                    <a:pt x="60" y="18645"/>
                  </a:moveTo>
                  <a:lnTo>
                    <a:pt x="60" y="18645"/>
                  </a:lnTo>
                  <a:cubicBezTo>
                    <a:pt x="60" y="18645"/>
                    <a:pt x="30" y="18675"/>
                    <a:pt x="30" y="18675"/>
                  </a:cubicBezTo>
                  <a:cubicBezTo>
                    <a:pt x="0" y="18675"/>
                    <a:pt x="0" y="18645"/>
                    <a:pt x="0" y="18645"/>
                  </a:cubicBezTo>
                  <a:cubicBezTo>
                    <a:pt x="0" y="18615"/>
                    <a:pt x="0" y="18615"/>
                    <a:pt x="30" y="18615"/>
                  </a:cubicBezTo>
                  <a:cubicBezTo>
                    <a:pt x="30" y="18615"/>
                    <a:pt x="60" y="18615"/>
                    <a:pt x="60" y="18645"/>
                  </a:cubicBezTo>
                  <a:close/>
                  <a:moveTo>
                    <a:pt x="60" y="18885"/>
                  </a:moveTo>
                  <a:lnTo>
                    <a:pt x="60" y="19304"/>
                  </a:lnTo>
                  <a:cubicBezTo>
                    <a:pt x="60" y="19304"/>
                    <a:pt x="30" y="19334"/>
                    <a:pt x="30" y="19334"/>
                  </a:cubicBezTo>
                  <a:cubicBezTo>
                    <a:pt x="0" y="19334"/>
                    <a:pt x="0" y="19304"/>
                    <a:pt x="0" y="19304"/>
                  </a:cubicBezTo>
                  <a:lnTo>
                    <a:pt x="0" y="18885"/>
                  </a:lnTo>
                  <a:cubicBezTo>
                    <a:pt x="0" y="18855"/>
                    <a:pt x="0" y="18855"/>
                    <a:pt x="30" y="18855"/>
                  </a:cubicBezTo>
                  <a:cubicBezTo>
                    <a:pt x="30" y="18855"/>
                    <a:pt x="60" y="18855"/>
                    <a:pt x="60" y="18885"/>
                  </a:cubicBezTo>
                  <a:close/>
                  <a:moveTo>
                    <a:pt x="60" y="19543"/>
                  </a:moveTo>
                  <a:lnTo>
                    <a:pt x="60" y="19543"/>
                  </a:lnTo>
                  <a:cubicBezTo>
                    <a:pt x="60" y="19543"/>
                    <a:pt x="30" y="19573"/>
                    <a:pt x="30" y="19573"/>
                  </a:cubicBezTo>
                  <a:cubicBezTo>
                    <a:pt x="0" y="19573"/>
                    <a:pt x="0" y="19543"/>
                    <a:pt x="0" y="19543"/>
                  </a:cubicBezTo>
                  <a:cubicBezTo>
                    <a:pt x="0" y="19513"/>
                    <a:pt x="0" y="19513"/>
                    <a:pt x="30" y="19513"/>
                  </a:cubicBezTo>
                  <a:cubicBezTo>
                    <a:pt x="30" y="19513"/>
                    <a:pt x="60" y="19513"/>
                    <a:pt x="60" y="19543"/>
                  </a:cubicBezTo>
                  <a:close/>
                  <a:moveTo>
                    <a:pt x="60" y="19783"/>
                  </a:moveTo>
                  <a:lnTo>
                    <a:pt x="60" y="20202"/>
                  </a:lnTo>
                  <a:cubicBezTo>
                    <a:pt x="60" y="20202"/>
                    <a:pt x="30" y="20231"/>
                    <a:pt x="30" y="20231"/>
                  </a:cubicBezTo>
                  <a:cubicBezTo>
                    <a:pt x="0" y="20231"/>
                    <a:pt x="0" y="20202"/>
                    <a:pt x="0" y="20202"/>
                  </a:cubicBezTo>
                  <a:lnTo>
                    <a:pt x="0" y="19783"/>
                  </a:lnTo>
                  <a:cubicBezTo>
                    <a:pt x="0" y="19753"/>
                    <a:pt x="0" y="19753"/>
                    <a:pt x="30" y="19753"/>
                  </a:cubicBezTo>
                  <a:cubicBezTo>
                    <a:pt x="30" y="19753"/>
                    <a:pt x="60" y="19753"/>
                    <a:pt x="60" y="19783"/>
                  </a:cubicBezTo>
                  <a:close/>
                  <a:moveTo>
                    <a:pt x="60" y="20441"/>
                  </a:moveTo>
                  <a:lnTo>
                    <a:pt x="60" y="20441"/>
                  </a:lnTo>
                  <a:cubicBezTo>
                    <a:pt x="60" y="20441"/>
                    <a:pt x="30" y="20471"/>
                    <a:pt x="30" y="20471"/>
                  </a:cubicBezTo>
                  <a:cubicBezTo>
                    <a:pt x="0" y="20471"/>
                    <a:pt x="0" y="20441"/>
                    <a:pt x="0" y="20441"/>
                  </a:cubicBezTo>
                  <a:cubicBezTo>
                    <a:pt x="0" y="20411"/>
                    <a:pt x="0" y="20411"/>
                    <a:pt x="30" y="20411"/>
                  </a:cubicBezTo>
                  <a:cubicBezTo>
                    <a:pt x="30" y="20411"/>
                    <a:pt x="60" y="20411"/>
                    <a:pt x="60" y="20441"/>
                  </a:cubicBezTo>
                  <a:close/>
                  <a:moveTo>
                    <a:pt x="60" y="20680"/>
                  </a:moveTo>
                  <a:lnTo>
                    <a:pt x="60" y="21099"/>
                  </a:lnTo>
                  <a:cubicBezTo>
                    <a:pt x="60" y="21099"/>
                    <a:pt x="30" y="21129"/>
                    <a:pt x="30" y="21129"/>
                  </a:cubicBezTo>
                  <a:cubicBezTo>
                    <a:pt x="0" y="21129"/>
                    <a:pt x="0" y="21099"/>
                    <a:pt x="0" y="21099"/>
                  </a:cubicBezTo>
                  <a:lnTo>
                    <a:pt x="0" y="20680"/>
                  </a:lnTo>
                  <a:cubicBezTo>
                    <a:pt x="0" y="20650"/>
                    <a:pt x="0" y="20650"/>
                    <a:pt x="30" y="20650"/>
                  </a:cubicBezTo>
                  <a:cubicBezTo>
                    <a:pt x="30" y="20650"/>
                    <a:pt x="60" y="20650"/>
                    <a:pt x="60" y="20680"/>
                  </a:cubicBezTo>
                  <a:close/>
                  <a:moveTo>
                    <a:pt x="60" y="21339"/>
                  </a:moveTo>
                  <a:lnTo>
                    <a:pt x="60" y="21339"/>
                  </a:lnTo>
                  <a:cubicBezTo>
                    <a:pt x="60" y="21339"/>
                    <a:pt x="30" y="21369"/>
                    <a:pt x="30" y="21369"/>
                  </a:cubicBezTo>
                  <a:cubicBezTo>
                    <a:pt x="0" y="21369"/>
                    <a:pt x="0" y="21339"/>
                    <a:pt x="0" y="21339"/>
                  </a:cubicBezTo>
                  <a:cubicBezTo>
                    <a:pt x="0" y="21309"/>
                    <a:pt x="0" y="21309"/>
                    <a:pt x="30" y="21309"/>
                  </a:cubicBezTo>
                  <a:cubicBezTo>
                    <a:pt x="30" y="21309"/>
                    <a:pt x="60" y="21309"/>
                    <a:pt x="60" y="21339"/>
                  </a:cubicBezTo>
                  <a:close/>
                  <a:moveTo>
                    <a:pt x="60" y="21578"/>
                  </a:moveTo>
                  <a:lnTo>
                    <a:pt x="60" y="21997"/>
                  </a:lnTo>
                  <a:cubicBezTo>
                    <a:pt x="60" y="21997"/>
                    <a:pt x="30" y="22027"/>
                    <a:pt x="30" y="22027"/>
                  </a:cubicBezTo>
                  <a:cubicBezTo>
                    <a:pt x="0" y="22027"/>
                    <a:pt x="0" y="21997"/>
                    <a:pt x="0" y="21997"/>
                  </a:cubicBezTo>
                  <a:lnTo>
                    <a:pt x="0" y="21578"/>
                  </a:lnTo>
                  <a:cubicBezTo>
                    <a:pt x="0" y="21548"/>
                    <a:pt x="0" y="21548"/>
                    <a:pt x="30" y="21548"/>
                  </a:cubicBezTo>
                  <a:cubicBezTo>
                    <a:pt x="30" y="21548"/>
                    <a:pt x="60" y="21548"/>
                    <a:pt x="60" y="21578"/>
                  </a:cubicBezTo>
                  <a:close/>
                  <a:moveTo>
                    <a:pt x="60" y="22237"/>
                  </a:moveTo>
                  <a:lnTo>
                    <a:pt x="60" y="22237"/>
                  </a:lnTo>
                  <a:cubicBezTo>
                    <a:pt x="60" y="22237"/>
                    <a:pt x="30" y="22267"/>
                    <a:pt x="30" y="22267"/>
                  </a:cubicBezTo>
                  <a:cubicBezTo>
                    <a:pt x="0" y="22267"/>
                    <a:pt x="0" y="22237"/>
                    <a:pt x="0" y="22237"/>
                  </a:cubicBezTo>
                  <a:cubicBezTo>
                    <a:pt x="0" y="22207"/>
                    <a:pt x="0" y="22207"/>
                    <a:pt x="30" y="22207"/>
                  </a:cubicBezTo>
                  <a:cubicBezTo>
                    <a:pt x="30" y="22207"/>
                    <a:pt x="60" y="22207"/>
                    <a:pt x="60" y="22237"/>
                  </a:cubicBezTo>
                  <a:close/>
                  <a:moveTo>
                    <a:pt x="60" y="22476"/>
                  </a:moveTo>
                  <a:lnTo>
                    <a:pt x="60" y="22895"/>
                  </a:lnTo>
                  <a:cubicBezTo>
                    <a:pt x="60" y="22895"/>
                    <a:pt x="30" y="22925"/>
                    <a:pt x="30" y="22925"/>
                  </a:cubicBezTo>
                  <a:cubicBezTo>
                    <a:pt x="0" y="22925"/>
                    <a:pt x="0" y="22895"/>
                    <a:pt x="0" y="22895"/>
                  </a:cubicBezTo>
                  <a:lnTo>
                    <a:pt x="0" y="22476"/>
                  </a:lnTo>
                  <a:cubicBezTo>
                    <a:pt x="0" y="22446"/>
                    <a:pt x="0" y="22446"/>
                    <a:pt x="30" y="22446"/>
                  </a:cubicBezTo>
                  <a:cubicBezTo>
                    <a:pt x="30" y="22446"/>
                    <a:pt x="60" y="22446"/>
                    <a:pt x="60" y="22476"/>
                  </a:cubicBezTo>
                  <a:close/>
                  <a:moveTo>
                    <a:pt x="60" y="23134"/>
                  </a:moveTo>
                  <a:lnTo>
                    <a:pt x="60" y="23134"/>
                  </a:lnTo>
                  <a:cubicBezTo>
                    <a:pt x="60" y="23134"/>
                    <a:pt x="30" y="23164"/>
                    <a:pt x="30" y="23164"/>
                  </a:cubicBezTo>
                  <a:cubicBezTo>
                    <a:pt x="0" y="23164"/>
                    <a:pt x="0" y="23134"/>
                    <a:pt x="0" y="23134"/>
                  </a:cubicBezTo>
                  <a:cubicBezTo>
                    <a:pt x="0" y="23105"/>
                    <a:pt x="0" y="23105"/>
                    <a:pt x="30" y="23105"/>
                  </a:cubicBezTo>
                  <a:cubicBezTo>
                    <a:pt x="30" y="23105"/>
                    <a:pt x="60" y="23105"/>
                    <a:pt x="60" y="23134"/>
                  </a:cubicBezTo>
                  <a:close/>
                  <a:moveTo>
                    <a:pt x="60" y="23374"/>
                  </a:moveTo>
                  <a:lnTo>
                    <a:pt x="60" y="23524"/>
                  </a:lnTo>
                  <a:cubicBezTo>
                    <a:pt x="60" y="23524"/>
                    <a:pt x="30" y="23553"/>
                    <a:pt x="30" y="23553"/>
                  </a:cubicBezTo>
                  <a:cubicBezTo>
                    <a:pt x="0" y="23553"/>
                    <a:pt x="0" y="23524"/>
                    <a:pt x="0" y="23524"/>
                  </a:cubicBezTo>
                  <a:lnTo>
                    <a:pt x="0" y="23374"/>
                  </a:lnTo>
                  <a:cubicBezTo>
                    <a:pt x="0" y="23344"/>
                    <a:pt x="0" y="23344"/>
                    <a:pt x="30" y="23344"/>
                  </a:cubicBezTo>
                  <a:cubicBezTo>
                    <a:pt x="30" y="23344"/>
                    <a:pt x="60" y="23344"/>
                    <a:pt x="60" y="23374"/>
                  </a:cubicBez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065" name="Freeform 41"/>
            <p:cNvSpPr>
              <a:spLocks noEditPoints="1"/>
            </p:cNvSpPr>
            <p:nvPr/>
          </p:nvSpPr>
          <p:spPr bwMode="auto">
            <a:xfrm>
              <a:off x="1925" y="1770"/>
              <a:ext cx="3" cy="1412"/>
            </a:xfrm>
            <a:custGeom>
              <a:avLst/>
              <a:gdLst/>
              <a:ahLst/>
              <a:cxnLst>
                <a:cxn ang="0">
                  <a:pos x="30" y="0"/>
                </a:cxn>
                <a:cxn ang="0">
                  <a:pos x="30" y="659"/>
                </a:cxn>
                <a:cxn ang="0">
                  <a:pos x="0" y="928"/>
                </a:cxn>
                <a:cxn ang="0">
                  <a:pos x="0" y="1586"/>
                </a:cxn>
                <a:cxn ang="0">
                  <a:pos x="0" y="2245"/>
                </a:cxn>
                <a:cxn ang="0">
                  <a:pos x="30" y="2514"/>
                </a:cxn>
                <a:cxn ang="0">
                  <a:pos x="30" y="3173"/>
                </a:cxn>
                <a:cxn ang="0">
                  <a:pos x="60" y="3382"/>
                </a:cxn>
                <a:cxn ang="0">
                  <a:pos x="60" y="4040"/>
                </a:cxn>
                <a:cxn ang="0">
                  <a:pos x="60" y="4280"/>
                </a:cxn>
                <a:cxn ang="0">
                  <a:pos x="60" y="4519"/>
                </a:cxn>
                <a:cxn ang="0">
                  <a:pos x="60" y="4519"/>
                </a:cxn>
                <a:cxn ang="0">
                  <a:pos x="60" y="5178"/>
                </a:cxn>
                <a:cxn ang="0">
                  <a:pos x="30" y="5387"/>
                </a:cxn>
                <a:cxn ang="0">
                  <a:pos x="30" y="6046"/>
                </a:cxn>
                <a:cxn ang="0">
                  <a:pos x="0" y="6315"/>
                </a:cxn>
                <a:cxn ang="0">
                  <a:pos x="0" y="6973"/>
                </a:cxn>
                <a:cxn ang="0">
                  <a:pos x="0" y="7632"/>
                </a:cxn>
                <a:cxn ang="0">
                  <a:pos x="30" y="7901"/>
                </a:cxn>
                <a:cxn ang="0">
                  <a:pos x="30" y="8560"/>
                </a:cxn>
                <a:cxn ang="0">
                  <a:pos x="60" y="8769"/>
                </a:cxn>
                <a:cxn ang="0">
                  <a:pos x="60" y="9427"/>
                </a:cxn>
                <a:cxn ang="0">
                  <a:pos x="60" y="9667"/>
                </a:cxn>
                <a:cxn ang="0">
                  <a:pos x="60" y="9906"/>
                </a:cxn>
                <a:cxn ang="0">
                  <a:pos x="60" y="9906"/>
                </a:cxn>
                <a:cxn ang="0">
                  <a:pos x="60" y="10565"/>
                </a:cxn>
                <a:cxn ang="0">
                  <a:pos x="30" y="10774"/>
                </a:cxn>
                <a:cxn ang="0">
                  <a:pos x="30" y="11433"/>
                </a:cxn>
                <a:cxn ang="0">
                  <a:pos x="0" y="11702"/>
                </a:cxn>
                <a:cxn ang="0">
                  <a:pos x="0" y="12360"/>
                </a:cxn>
                <a:cxn ang="0">
                  <a:pos x="0" y="13019"/>
                </a:cxn>
                <a:cxn ang="0">
                  <a:pos x="30" y="13288"/>
                </a:cxn>
                <a:cxn ang="0">
                  <a:pos x="30" y="13947"/>
                </a:cxn>
                <a:cxn ang="0">
                  <a:pos x="60" y="14156"/>
                </a:cxn>
                <a:cxn ang="0">
                  <a:pos x="60" y="14814"/>
                </a:cxn>
                <a:cxn ang="0">
                  <a:pos x="60" y="15054"/>
                </a:cxn>
                <a:cxn ang="0">
                  <a:pos x="60" y="15293"/>
                </a:cxn>
                <a:cxn ang="0">
                  <a:pos x="60" y="15293"/>
                </a:cxn>
                <a:cxn ang="0">
                  <a:pos x="60" y="15952"/>
                </a:cxn>
                <a:cxn ang="0">
                  <a:pos x="30" y="16161"/>
                </a:cxn>
                <a:cxn ang="0">
                  <a:pos x="30" y="16820"/>
                </a:cxn>
                <a:cxn ang="0">
                  <a:pos x="0" y="17089"/>
                </a:cxn>
                <a:cxn ang="0">
                  <a:pos x="0" y="17747"/>
                </a:cxn>
                <a:cxn ang="0">
                  <a:pos x="0" y="18406"/>
                </a:cxn>
                <a:cxn ang="0">
                  <a:pos x="30" y="18675"/>
                </a:cxn>
                <a:cxn ang="0">
                  <a:pos x="30" y="19334"/>
                </a:cxn>
                <a:cxn ang="0">
                  <a:pos x="60" y="19543"/>
                </a:cxn>
                <a:cxn ang="0">
                  <a:pos x="60" y="20202"/>
                </a:cxn>
                <a:cxn ang="0">
                  <a:pos x="60" y="20441"/>
                </a:cxn>
                <a:cxn ang="0">
                  <a:pos x="60" y="20680"/>
                </a:cxn>
                <a:cxn ang="0">
                  <a:pos x="60" y="20680"/>
                </a:cxn>
                <a:cxn ang="0">
                  <a:pos x="60" y="21339"/>
                </a:cxn>
                <a:cxn ang="0">
                  <a:pos x="30" y="21548"/>
                </a:cxn>
                <a:cxn ang="0">
                  <a:pos x="30" y="22207"/>
                </a:cxn>
                <a:cxn ang="0">
                  <a:pos x="0" y="22476"/>
                </a:cxn>
                <a:cxn ang="0">
                  <a:pos x="0" y="23134"/>
                </a:cxn>
                <a:cxn ang="0">
                  <a:pos x="0" y="23524"/>
                </a:cxn>
              </a:cxnLst>
              <a:rect l="0" t="0" r="r" b="b"/>
              <a:pathLst>
                <a:path w="60" h="23553">
                  <a:moveTo>
                    <a:pt x="60" y="30"/>
                  </a:moveTo>
                  <a:lnTo>
                    <a:pt x="60" y="449"/>
                  </a:lnTo>
                  <a:cubicBezTo>
                    <a:pt x="60" y="449"/>
                    <a:pt x="30" y="479"/>
                    <a:pt x="30" y="479"/>
                  </a:cubicBezTo>
                  <a:cubicBezTo>
                    <a:pt x="0" y="479"/>
                    <a:pt x="0" y="449"/>
                    <a:pt x="0" y="449"/>
                  </a:cubicBezTo>
                  <a:lnTo>
                    <a:pt x="0" y="30"/>
                  </a:lnTo>
                  <a:cubicBezTo>
                    <a:pt x="0" y="0"/>
                    <a:pt x="0" y="0"/>
                    <a:pt x="30" y="0"/>
                  </a:cubicBezTo>
                  <a:cubicBezTo>
                    <a:pt x="30" y="0"/>
                    <a:pt x="60" y="0"/>
                    <a:pt x="60" y="30"/>
                  </a:cubicBezTo>
                  <a:close/>
                  <a:moveTo>
                    <a:pt x="60" y="688"/>
                  </a:moveTo>
                  <a:lnTo>
                    <a:pt x="60" y="688"/>
                  </a:lnTo>
                  <a:cubicBezTo>
                    <a:pt x="60" y="688"/>
                    <a:pt x="30" y="718"/>
                    <a:pt x="30" y="718"/>
                  </a:cubicBezTo>
                  <a:cubicBezTo>
                    <a:pt x="0" y="718"/>
                    <a:pt x="0" y="688"/>
                    <a:pt x="0" y="688"/>
                  </a:cubicBezTo>
                  <a:cubicBezTo>
                    <a:pt x="0" y="659"/>
                    <a:pt x="0" y="659"/>
                    <a:pt x="30" y="659"/>
                  </a:cubicBezTo>
                  <a:cubicBezTo>
                    <a:pt x="30" y="659"/>
                    <a:pt x="60" y="659"/>
                    <a:pt x="60" y="688"/>
                  </a:cubicBezTo>
                  <a:close/>
                  <a:moveTo>
                    <a:pt x="60" y="928"/>
                  </a:moveTo>
                  <a:lnTo>
                    <a:pt x="60" y="1347"/>
                  </a:lnTo>
                  <a:cubicBezTo>
                    <a:pt x="60" y="1347"/>
                    <a:pt x="30" y="1377"/>
                    <a:pt x="30" y="1377"/>
                  </a:cubicBezTo>
                  <a:cubicBezTo>
                    <a:pt x="0" y="1377"/>
                    <a:pt x="0" y="1347"/>
                    <a:pt x="0" y="1347"/>
                  </a:cubicBezTo>
                  <a:lnTo>
                    <a:pt x="0" y="928"/>
                  </a:lnTo>
                  <a:cubicBezTo>
                    <a:pt x="0" y="898"/>
                    <a:pt x="0" y="898"/>
                    <a:pt x="30" y="898"/>
                  </a:cubicBezTo>
                  <a:cubicBezTo>
                    <a:pt x="30" y="898"/>
                    <a:pt x="60" y="898"/>
                    <a:pt x="60" y="928"/>
                  </a:cubicBezTo>
                  <a:close/>
                  <a:moveTo>
                    <a:pt x="60" y="1586"/>
                  </a:moveTo>
                  <a:lnTo>
                    <a:pt x="60" y="1586"/>
                  </a:lnTo>
                  <a:cubicBezTo>
                    <a:pt x="60" y="1586"/>
                    <a:pt x="30" y="1616"/>
                    <a:pt x="30" y="1616"/>
                  </a:cubicBezTo>
                  <a:cubicBezTo>
                    <a:pt x="0" y="1616"/>
                    <a:pt x="0" y="1586"/>
                    <a:pt x="0" y="1586"/>
                  </a:cubicBezTo>
                  <a:cubicBezTo>
                    <a:pt x="0" y="1556"/>
                    <a:pt x="0" y="1556"/>
                    <a:pt x="30" y="1556"/>
                  </a:cubicBezTo>
                  <a:cubicBezTo>
                    <a:pt x="30" y="1556"/>
                    <a:pt x="60" y="1556"/>
                    <a:pt x="60" y="1586"/>
                  </a:cubicBezTo>
                  <a:close/>
                  <a:moveTo>
                    <a:pt x="60" y="1826"/>
                  </a:moveTo>
                  <a:lnTo>
                    <a:pt x="60" y="2245"/>
                  </a:lnTo>
                  <a:cubicBezTo>
                    <a:pt x="60" y="2245"/>
                    <a:pt x="30" y="2275"/>
                    <a:pt x="30" y="2275"/>
                  </a:cubicBezTo>
                  <a:cubicBezTo>
                    <a:pt x="0" y="2275"/>
                    <a:pt x="0" y="2245"/>
                    <a:pt x="0" y="2245"/>
                  </a:cubicBezTo>
                  <a:lnTo>
                    <a:pt x="0" y="1826"/>
                  </a:lnTo>
                  <a:cubicBezTo>
                    <a:pt x="0" y="1796"/>
                    <a:pt x="0" y="1796"/>
                    <a:pt x="30" y="1796"/>
                  </a:cubicBezTo>
                  <a:cubicBezTo>
                    <a:pt x="30" y="1796"/>
                    <a:pt x="60" y="1796"/>
                    <a:pt x="60" y="1826"/>
                  </a:cubicBezTo>
                  <a:close/>
                  <a:moveTo>
                    <a:pt x="60" y="2484"/>
                  </a:moveTo>
                  <a:lnTo>
                    <a:pt x="60" y="2484"/>
                  </a:lnTo>
                  <a:cubicBezTo>
                    <a:pt x="60" y="2484"/>
                    <a:pt x="30" y="2514"/>
                    <a:pt x="30" y="2514"/>
                  </a:cubicBezTo>
                  <a:cubicBezTo>
                    <a:pt x="0" y="2514"/>
                    <a:pt x="0" y="2484"/>
                    <a:pt x="0" y="2484"/>
                  </a:cubicBezTo>
                  <a:cubicBezTo>
                    <a:pt x="0" y="2454"/>
                    <a:pt x="0" y="2454"/>
                    <a:pt x="30" y="2454"/>
                  </a:cubicBezTo>
                  <a:cubicBezTo>
                    <a:pt x="30" y="2454"/>
                    <a:pt x="60" y="2454"/>
                    <a:pt x="60" y="2484"/>
                  </a:cubicBezTo>
                  <a:close/>
                  <a:moveTo>
                    <a:pt x="60" y="2724"/>
                  </a:moveTo>
                  <a:lnTo>
                    <a:pt x="60" y="3143"/>
                  </a:lnTo>
                  <a:cubicBezTo>
                    <a:pt x="60" y="3143"/>
                    <a:pt x="30" y="3173"/>
                    <a:pt x="30" y="3173"/>
                  </a:cubicBezTo>
                  <a:cubicBezTo>
                    <a:pt x="0" y="3173"/>
                    <a:pt x="0" y="3143"/>
                    <a:pt x="0" y="3143"/>
                  </a:cubicBezTo>
                  <a:lnTo>
                    <a:pt x="0" y="2724"/>
                  </a:lnTo>
                  <a:cubicBezTo>
                    <a:pt x="0" y="2694"/>
                    <a:pt x="0" y="2694"/>
                    <a:pt x="30" y="2694"/>
                  </a:cubicBezTo>
                  <a:cubicBezTo>
                    <a:pt x="30" y="2694"/>
                    <a:pt x="60" y="2694"/>
                    <a:pt x="60" y="2724"/>
                  </a:cubicBezTo>
                  <a:close/>
                  <a:moveTo>
                    <a:pt x="60" y="3382"/>
                  </a:moveTo>
                  <a:lnTo>
                    <a:pt x="60" y="3382"/>
                  </a:lnTo>
                  <a:cubicBezTo>
                    <a:pt x="60" y="3382"/>
                    <a:pt x="30" y="3412"/>
                    <a:pt x="30" y="3412"/>
                  </a:cubicBezTo>
                  <a:cubicBezTo>
                    <a:pt x="0" y="3412"/>
                    <a:pt x="0" y="3382"/>
                    <a:pt x="0" y="3382"/>
                  </a:cubicBezTo>
                  <a:cubicBezTo>
                    <a:pt x="0" y="3352"/>
                    <a:pt x="0" y="3352"/>
                    <a:pt x="30" y="3352"/>
                  </a:cubicBezTo>
                  <a:cubicBezTo>
                    <a:pt x="30" y="3352"/>
                    <a:pt x="60" y="3352"/>
                    <a:pt x="60" y="3382"/>
                  </a:cubicBezTo>
                  <a:close/>
                  <a:moveTo>
                    <a:pt x="60" y="3621"/>
                  </a:moveTo>
                  <a:lnTo>
                    <a:pt x="60" y="4040"/>
                  </a:lnTo>
                  <a:cubicBezTo>
                    <a:pt x="60" y="4040"/>
                    <a:pt x="30" y="4070"/>
                    <a:pt x="30" y="4070"/>
                  </a:cubicBezTo>
                  <a:cubicBezTo>
                    <a:pt x="0" y="4070"/>
                    <a:pt x="0" y="4040"/>
                    <a:pt x="0" y="4040"/>
                  </a:cubicBezTo>
                  <a:lnTo>
                    <a:pt x="0" y="3621"/>
                  </a:lnTo>
                  <a:cubicBezTo>
                    <a:pt x="0" y="3591"/>
                    <a:pt x="0" y="3591"/>
                    <a:pt x="30" y="3591"/>
                  </a:cubicBezTo>
                  <a:cubicBezTo>
                    <a:pt x="30" y="3591"/>
                    <a:pt x="60" y="3591"/>
                    <a:pt x="60" y="3621"/>
                  </a:cubicBezTo>
                  <a:close/>
                  <a:moveTo>
                    <a:pt x="60" y="4280"/>
                  </a:moveTo>
                  <a:lnTo>
                    <a:pt x="60" y="4280"/>
                  </a:lnTo>
                  <a:cubicBezTo>
                    <a:pt x="60" y="4280"/>
                    <a:pt x="30" y="4310"/>
                    <a:pt x="30" y="4310"/>
                  </a:cubicBezTo>
                  <a:cubicBezTo>
                    <a:pt x="0" y="4310"/>
                    <a:pt x="0" y="4280"/>
                    <a:pt x="0" y="4280"/>
                  </a:cubicBezTo>
                  <a:cubicBezTo>
                    <a:pt x="0" y="4250"/>
                    <a:pt x="0" y="4250"/>
                    <a:pt x="30" y="4250"/>
                  </a:cubicBezTo>
                  <a:cubicBezTo>
                    <a:pt x="30" y="4250"/>
                    <a:pt x="60" y="4250"/>
                    <a:pt x="60" y="4280"/>
                  </a:cubicBezTo>
                  <a:close/>
                  <a:moveTo>
                    <a:pt x="60" y="4519"/>
                  </a:moveTo>
                  <a:lnTo>
                    <a:pt x="60" y="4938"/>
                  </a:lnTo>
                  <a:cubicBezTo>
                    <a:pt x="60" y="4938"/>
                    <a:pt x="30" y="4968"/>
                    <a:pt x="30" y="4968"/>
                  </a:cubicBezTo>
                  <a:cubicBezTo>
                    <a:pt x="0" y="4968"/>
                    <a:pt x="0" y="4938"/>
                    <a:pt x="0" y="4938"/>
                  </a:cubicBezTo>
                  <a:lnTo>
                    <a:pt x="0" y="4519"/>
                  </a:lnTo>
                  <a:cubicBezTo>
                    <a:pt x="0" y="4489"/>
                    <a:pt x="0" y="4489"/>
                    <a:pt x="30" y="4489"/>
                  </a:cubicBezTo>
                  <a:cubicBezTo>
                    <a:pt x="30" y="4489"/>
                    <a:pt x="60" y="4489"/>
                    <a:pt x="60" y="4519"/>
                  </a:cubicBezTo>
                  <a:close/>
                  <a:moveTo>
                    <a:pt x="60" y="5178"/>
                  </a:moveTo>
                  <a:lnTo>
                    <a:pt x="60" y="5178"/>
                  </a:lnTo>
                  <a:cubicBezTo>
                    <a:pt x="60" y="5178"/>
                    <a:pt x="30" y="5208"/>
                    <a:pt x="30" y="5208"/>
                  </a:cubicBezTo>
                  <a:cubicBezTo>
                    <a:pt x="0" y="5208"/>
                    <a:pt x="0" y="5178"/>
                    <a:pt x="0" y="5178"/>
                  </a:cubicBezTo>
                  <a:cubicBezTo>
                    <a:pt x="0" y="5148"/>
                    <a:pt x="0" y="5148"/>
                    <a:pt x="30" y="5148"/>
                  </a:cubicBezTo>
                  <a:cubicBezTo>
                    <a:pt x="30" y="5148"/>
                    <a:pt x="60" y="5148"/>
                    <a:pt x="60" y="5178"/>
                  </a:cubicBezTo>
                  <a:close/>
                  <a:moveTo>
                    <a:pt x="60" y="5417"/>
                  </a:moveTo>
                  <a:lnTo>
                    <a:pt x="60" y="5836"/>
                  </a:lnTo>
                  <a:cubicBezTo>
                    <a:pt x="60" y="5836"/>
                    <a:pt x="30" y="5866"/>
                    <a:pt x="30" y="5866"/>
                  </a:cubicBezTo>
                  <a:cubicBezTo>
                    <a:pt x="0" y="5866"/>
                    <a:pt x="0" y="5836"/>
                    <a:pt x="0" y="5836"/>
                  </a:cubicBezTo>
                  <a:lnTo>
                    <a:pt x="0" y="5417"/>
                  </a:lnTo>
                  <a:cubicBezTo>
                    <a:pt x="0" y="5387"/>
                    <a:pt x="0" y="5387"/>
                    <a:pt x="30" y="5387"/>
                  </a:cubicBezTo>
                  <a:cubicBezTo>
                    <a:pt x="30" y="5387"/>
                    <a:pt x="60" y="5387"/>
                    <a:pt x="60" y="5417"/>
                  </a:cubicBezTo>
                  <a:close/>
                  <a:moveTo>
                    <a:pt x="60" y="6076"/>
                  </a:moveTo>
                  <a:lnTo>
                    <a:pt x="60" y="6076"/>
                  </a:lnTo>
                  <a:cubicBezTo>
                    <a:pt x="60" y="6076"/>
                    <a:pt x="30" y="6105"/>
                    <a:pt x="30" y="6105"/>
                  </a:cubicBezTo>
                  <a:cubicBezTo>
                    <a:pt x="0" y="6105"/>
                    <a:pt x="0" y="6076"/>
                    <a:pt x="0" y="6076"/>
                  </a:cubicBezTo>
                  <a:cubicBezTo>
                    <a:pt x="0" y="6046"/>
                    <a:pt x="0" y="6046"/>
                    <a:pt x="30" y="6046"/>
                  </a:cubicBezTo>
                  <a:cubicBezTo>
                    <a:pt x="30" y="6046"/>
                    <a:pt x="60" y="6046"/>
                    <a:pt x="60" y="6076"/>
                  </a:cubicBezTo>
                  <a:close/>
                  <a:moveTo>
                    <a:pt x="60" y="6315"/>
                  </a:moveTo>
                  <a:lnTo>
                    <a:pt x="60" y="6734"/>
                  </a:lnTo>
                  <a:cubicBezTo>
                    <a:pt x="60" y="6734"/>
                    <a:pt x="30" y="6764"/>
                    <a:pt x="30" y="6764"/>
                  </a:cubicBezTo>
                  <a:cubicBezTo>
                    <a:pt x="0" y="6764"/>
                    <a:pt x="0" y="6734"/>
                    <a:pt x="0" y="6734"/>
                  </a:cubicBezTo>
                  <a:lnTo>
                    <a:pt x="0" y="6315"/>
                  </a:lnTo>
                  <a:cubicBezTo>
                    <a:pt x="0" y="6285"/>
                    <a:pt x="0" y="6285"/>
                    <a:pt x="30" y="6285"/>
                  </a:cubicBezTo>
                  <a:cubicBezTo>
                    <a:pt x="30" y="6285"/>
                    <a:pt x="60" y="6285"/>
                    <a:pt x="60" y="6315"/>
                  </a:cubicBezTo>
                  <a:close/>
                  <a:moveTo>
                    <a:pt x="60" y="6973"/>
                  </a:moveTo>
                  <a:lnTo>
                    <a:pt x="60" y="6973"/>
                  </a:lnTo>
                  <a:cubicBezTo>
                    <a:pt x="60" y="6973"/>
                    <a:pt x="30" y="7003"/>
                    <a:pt x="30" y="7003"/>
                  </a:cubicBezTo>
                  <a:cubicBezTo>
                    <a:pt x="0" y="7003"/>
                    <a:pt x="0" y="6973"/>
                    <a:pt x="0" y="6973"/>
                  </a:cubicBezTo>
                  <a:cubicBezTo>
                    <a:pt x="0" y="6943"/>
                    <a:pt x="0" y="6943"/>
                    <a:pt x="30" y="6943"/>
                  </a:cubicBezTo>
                  <a:cubicBezTo>
                    <a:pt x="30" y="6943"/>
                    <a:pt x="60" y="6943"/>
                    <a:pt x="60" y="6973"/>
                  </a:cubicBezTo>
                  <a:close/>
                  <a:moveTo>
                    <a:pt x="60" y="7213"/>
                  </a:moveTo>
                  <a:lnTo>
                    <a:pt x="60" y="7632"/>
                  </a:lnTo>
                  <a:cubicBezTo>
                    <a:pt x="60" y="7632"/>
                    <a:pt x="30" y="7662"/>
                    <a:pt x="30" y="7662"/>
                  </a:cubicBezTo>
                  <a:cubicBezTo>
                    <a:pt x="0" y="7662"/>
                    <a:pt x="0" y="7632"/>
                    <a:pt x="0" y="7632"/>
                  </a:cubicBezTo>
                  <a:lnTo>
                    <a:pt x="0" y="7213"/>
                  </a:lnTo>
                  <a:cubicBezTo>
                    <a:pt x="0" y="7183"/>
                    <a:pt x="0" y="7183"/>
                    <a:pt x="30" y="7183"/>
                  </a:cubicBezTo>
                  <a:cubicBezTo>
                    <a:pt x="30" y="7183"/>
                    <a:pt x="60" y="7183"/>
                    <a:pt x="60" y="7213"/>
                  </a:cubicBezTo>
                  <a:close/>
                  <a:moveTo>
                    <a:pt x="60" y="7871"/>
                  </a:moveTo>
                  <a:lnTo>
                    <a:pt x="60" y="7871"/>
                  </a:lnTo>
                  <a:cubicBezTo>
                    <a:pt x="60" y="7871"/>
                    <a:pt x="30" y="7901"/>
                    <a:pt x="30" y="7901"/>
                  </a:cubicBezTo>
                  <a:cubicBezTo>
                    <a:pt x="0" y="7901"/>
                    <a:pt x="0" y="7871"/>
                    <a:pt x="0" y="7871"/>
                  </a:cubicBezTo>
                  <a:cubicBezTo>
                    <a:pt x="0" y="7841"/>
                    <a:pt x="0" y="7841"/>
                    <a:pt x="30" y="7841"/>
                  </a:cubicBezTo>
                  <a:cubicBezTo>
                    <a:pt x="30" y="7841"/>
                    <a:pt x="60" y="7841"/>
                    <a:pt x="60" y="7871"/>
                  </a:cubicBezTo>
                  <a:close/>
                  <a:moveTo>
                    <a:pt x="60" y="8111"/>
                  </a:moveTo>
                  <a:lnTo>
                    <a:pt x="60" y="8530"/>
                  </a:lnTo>
                  <a:cubicBezTo>
                    <a:pt x="60" y="8530"/>
                    <a:pt x="30" y="8560"/>
                    <a:pt x="30" y="8560"/>
                  </a:cubicBezTo>
                  <a:cubicBezTo>
                    <a:pt x="0" y="8560"/>
                    <a:pt x="0" y="8530"/>
                    <a:pt x="0" y="8530"/>
                  </a:cubicBezTo>
                  <a:lnTo>
                    <a:pt x="0" y="8111"/>
                  </a:lnTo>
                  <a:cubicBezTo>
                    <a:pt x="0" y="8081"/>
                    <a:pt x="0" y="8081"/>
                    <a:pt x="30" y="8081"/>
                  </a:cubicBezTo>
                  <a:cubicBezTo>
                    <a:pt x="30" y="8081"/>
                    <a:pt x="60" y="8081"/>
                    <a:pt x="60" y="8111"/>
                  </a:cubicBezTo>
                  <a:close/>
                  <a:moveTo>
                    <a:pt x="60" y="8769"/>
                  </a:moveTo>
                  <a:lnTo>
                    <a:pt x="60" y="8769"/>
                  </a:lnTo>
                  <a:cubicBezTo>
                    <a:pt x="60" y="8769"/>
                    <a:pt x="30" y="8799"/>
                    <a:pt x="30" y="8799"/>
                  </a:cubicBezTo>
                  <a:cubicBezTo>
                    <a:pt x="0" y="8799"/>
                    <a:pt x="0" y="8769"/>
                    <a:pt x="0" y="8769"/>
                  </a:cubicBezTo>
                  <a:cubicBezTo>
                    <a:pt x="0" y="8739"/>
                    <a:pt x="0" y="8739"/>
                    <a:pt x="30" y="8739"/>
                  </a:cubicBezTo>
                  <a:cubicBezTo>
                    <a:pt x="30" y="8739"/>
                    <a:pt x="60" y="8739"/>
                    <a:pt x="60" y="8769"/>
                  </a:cubicBezTo>
                  <a:close/>
                  <a:moveTo>
                    <a:pt x="60" y="9008"/>
                  </a:moveTo>
                  <a:lnTo>
                    <a:pt x="60" y="9427"/>
                  </a:lnTo>
                  <a:cubicBezTo>
                    <a:pt x="60" y="9427"/>
                    <a:pt x="30" y="9457"/>
                    <a:pt x="30" y="9457"/>
                  </a:cubicBezTo>
                  <a:cubicBezTo>
                    <a:pt x="0" y="9457"/>
                    <a:pt x="0" y="9427"/>
                    <a:pt x="0" y="9427"/>
                  </a:cubicBezTo>
                  <a:lnTo>
                    <a:pt x="0" y="9008"/>
                  </a:lnTo>
                  <a:cubicBezTo>
                    <a:pt x="0" y="8979"/>
                    <a:pt x="0" y="8979"/>
                    <a:pt x="30" y="8979"/>
                  </a:cubicBezTo>
                  <a:cubicBezTo>
                    <a:pt x="30" y="8979"/>
                    <a:pt x="60" y="8979"/>
                    <a:pt x="60" y="9008"/>
                  </a:cubicBezTo>
                  <a:close/>
                  <a:moveTo>
                    <a:pt x="60" y="9667"/>
                  </a:moveTo>
                  <a:lnTo>
                    <a:pt x="60" y="9667"/>
                  </a:lnTo>
                  <a:cubicBezTo>
                    <a:pt x="60" y="9667"/>
                    <a:pt x="30" y="9697"/>
                    <a:pt x="30" y="9697"/>
                  </a:cubicBezTo>
                  <a:cubicBezTo>
                    <a:pt x="0" y="9697"/>
                    <a:pt x="0" y="9667"/>
                    <a:pt x="0" y="9667"/>
                  </a:cubicBezTo>
                  <a:cubicBezTo>
                    <a:pt x="0" y="9637"/>
                    <a:pt x="0" y="9637"/>
                    <a:pt x="30" y="9637"/>
                  </a:cubicBezTo>
                  <a:cubicBezTo>
                    <a:pt x="30" y="9637"/>
                    <a:pt x="60" y="9637"/>
                    <a:pt x="60" y="9667"/>
                  </a:cubicBezTo>
                  <a:close/>
                  <a:moveTo>
                    <a:pt x="60" y="9906"/>
                  </a:moveTo>
                  <a:lnTo>
                    <a:pt x="60" y="10325"/>
                  </a:lnTo>
                  <a:cubicBezTo>
                    <a:pt x="60" y="10325"/>
                    <a:pt x="30" y="10355"/>
                    <a:pt x="30" y="10355"/>
                  </a:cubicBezTo>
                  <a:cubicBezTo>
                    <a:pt x="0" y="10355"/>
                    <a:pt x="0" y="10325"/>
                    <a:pt x="0" y="10325"/>
                  </a:cubicBezTo>
                  <a:lnTo>
                    <a:pt x="0" y="9906"/>
                  </a:lnTo>
                  <a:cubicBezTo>
                    <a:pt x="0" y="9876"/>
                    <a:pt x="0" y="9876"/>
                    <a:pt x="30" y="9876"/>
                  </a:cubicBezTo>
                  <a:cubicBezTo>
                    <a:pt x="30" y="9876"/>
                    <a:pt x="60" y="9876"/>
                    <a:pt x="60" y="9906"/>
                  </a:cubicBezTo>
                  <a:close/>
                  <a:moveTo>
                    <a:pt x="60" y="10565"/>
                  </a:moveTo>
                  <a:lnTo>
                    <a:pt x="60" y="10565"/>
                  </a:lnTo>
                  <a:cubicBezTo>
                    <a:pt x="60" y="10565"/>
                    <a:pt x="30" y="10595"/>
                    <a:pt x="30" y="10595"/>
                  </a:cubicBezTo>
                  <a:cubicBezTo>
                    <a:pt x="0" y="10595"/>
                    <a:pt x="0" y="10565"/>
                    <a:pt x="0" y="10565"/>
                  </a:cubicBezTo>
                  <a:cubicBezTo>
                    <a:pt x="0" y="10535"/>
                    <a:pt x="0" y="10535"/>
                    <a:pt x="30" y="10535"/>
                  </a:cubicBezTo>
                  <a:cubicBezTo>
                    <a:pt x="30" y="10535"/>
                    <a:pt x="60" y="10535"/>
                    <a:pt x="60" y="10565"/>
                  </a:cubicBezTo>
                  <a:close/>
                  <a:moveTo>
                    <a:pt x="60" y="10804"/>
                  </a:moveTo>
                  <a:lnTo>
                    <a:pt x="60" y="11223"/>
                  </a:lnTo>
                  <a:cubicBezTo>
                    <a:pt x="60" y="11223"/>
                    <a:pt x="30" y="11253"/>
                    <a:pt x="30" y="11253"/>
                  </a:cubicBezTo>
                  <a:cubicBezTo>
                    <a:pt x="0" y="11253"/>
                    <a:pt x="0" y="11223"/>
                    <a:pt x="0" y="11223"/>
                  </a:cubicBezTo>
                  <a:lnTo>
                    <a:pt x="0" y="10804"/>
                  </a:lnTo>
                  <a:cubicBezTo>
                    <a:pt x="0" y="10774"/>
                    <a:pt x="0" y="10774"/>
                    <a:pt x="30" y="10774"/>
                  </a:cubicBezTo>
                  <a:cubicBezTo>
                    <a:pt x="30" y="10774"/>
                    <a:pt x="60" y="10774"/>
                    <a:pt x="60" y="10804"/>
                  </a:cubicBezTo>
                  <a:close/>
                  <a:moveTo>
                    <a:pt x="60" y="11463"/>
                  </a:moveTo>
                  <a:lnTo>
                    <a:pt x="60" y="11463"/>
                  </a:lnTo>
                  <a:cubicBezTo>
                    <a:pt x="60" y="11463"/>
                    <a:pt x="30" y="11492"/>
                    <a:pt x="30" y="11492"/>
                  </a:cubicBezTo>
                  <a:cubicBezTo>
                    <a:pt x="0" y="11492"/>
                    <a:pt x="0" y="11463"/>
                    <a:pt x="0" y="11463"/>
                  </a:cubicBezTo>
                  <a:cubicBezTo>
                    <a:pt x="0" y="11433"/>
                    <a:pt x="0" y="11433"/>
                    <a:pt x="30" y="11433"/>
                  </a:cubicBezTo>
                  <a:cubicBezTo>
                    <a:pt x="30" y="11433"/>
                    <a:pt x="60" y="11433"/>
                    <a:pt x="60" y="11463"/>
                  </a:cubicBezTo>
                  <a:close/>
                  <a:moveTo>
                    <a:pt x="60" y="11702"/>
                  </a:moveTo>
                  <a:lnTo>
                    <a:pt x="60" y="12121"/>
                  </a:lnTo>
                  <a:cubicBezTo>
                    <a:pt x="60" y="12121"/>
                    <a:pt x="30" y="12151"/>
                    <a:pt x="30" y="12151"/>
                  </a:cubicBezTo>
                  <a:cubicBezTo>
                    <a:pt x="0" y="12151"/>
                    <a:pt x="0" y="12121"/>
                    <a:pt x="0" y="12121"/>
                  </a:cubicBezTo>
                  <a:lnTo>
                    <a:pt x="0" y="11702"/>
                  </a:lnTo>
                  <a:cubicBezTo>
                    <a:pt x="0" y="11672"/>
                    <a:pt x="0" y="11672"/>
                    <a:pt x="30" y="11672"/>
                  </a:cubicBezTo>
                  <a:cubicBezTo>
                    <a:pt x="30" y="11672"/>
                    <a:pt x="60" y="11672"/>
                    <a:pt x="60" y="11702"/>
                  </a:cubicBezTo>
                  <a:close/>
                  <a:moveTo>
                    <a:pt x="60" y="12360"/>
                  </a:moveTo>
                  <a:lnTo>
                    <a:pt x="60" y="12360"/>
                  </a:lnTo>
                  <a:cubicBezTo>
                    <a:pt x="60" y="12360"/>
                    <a:pt x="30" y="12390"/>
                    <a:pt x="30" y="12390"/>
                  </a:cubicBezTo>
                  <a:cubicBezTo>
                    <a:pt x="0" y="12390"/>
                    <a:pt x="0" y="12360"/>
                    <a:pt x="0" y="12360"/>
                  </a:cubicBezTo>
                  <a:cubicBezTo>
                    <a:pt x="0" y="12330"/>
                    <a:pt x="0" y="12330"/>
                    <a:pt x="30" y="12330"/>
                  </a:cubicBezTo>
                  <a:cubicBezTo>
                    <a:pt x="30" y="12330"/>
                    <a:pt x="60" y="12330"/>
                    <a:pt x="60" y="12360"/>
                  </a:cubicBezTo>
                  <a:close/>
                  <a:moveTo>
                    <a:pt x="60" y="12600"/>
                  </a:moveTo>
                  <a:lnTo>
                    <a:pt x="60" y="13019"/>
                  </a:lnTo>
                  <a:cubicBezTo>
                    <a:pt x="60" y="13019"/>
                    <a:pt x="30" y="13049"/>
                    <a:pt x="30" y="13049"/>
                  </a:cubicBezTo>
                  <a:cubicBezTo>
                    <a:pt x="0" y="13049"/>
                    <a:pt x="0" y="13019"/>
                    <a:pt x="0" y="13019"/>
                  </a:cubicBezTo>
                  <a:lnTo>
                    <a:pt x="0" y="12600"/>
                  </a:lnTo>
                  <a:cubicBezTo>
                    <a:pt x="0" y="12570"/>
                    <a:pt x="0" y="12570"/>
                    <a:pt x="30" y="12570"/>
                  </a:cubicBezTo>
                  <a:cubicBezTo>
                    <a:pt x="30" y="12570"/>
                    <a:pt x="60" y="12570"/>
                    <a:pt x="60" y="12600"/>
                  </a:cubicBezTo>
                  <a:close/>
                  <a:moveTo>
                    <a:pt x="60" y="13258"/>
                  </a:moveTo>
                  <a:lnTo>
                    <a:pt x="60" y="13258"/>
                  </a:lnTo>
                  <a:cubicBezTo>
                    <a:pt x="60" y="13258"/>
                    <a:pt x="30" y="13288"/>
                    <a:pt x="30" y="13288"/>
                  </a:cubicBezTo>
                  <a:cubicBezTo>
                    <a:pt x="0" y="13288"/>
                    <a:pt x="0" y="13258"/>
                    <a:pt x="0" y="13258"/>
                  </a:cubicBezTo>
                  <a:cubicBezTo>
                    <a:pt x="0" y="13228"/>
                    <a:pt x="0" y="13228"/>
                    <a:pt x="30" y="13228"/>
                  </a:cubicBezTo>
                  <a:cubicBezTo>
                    <a:pt x="30" y="13228"/>
                    <a:pt x="60" y="13228"/>
                    <a:pt x="60" y="13258"/>
                  </a:cubicBezTo>
                  <a:close/>
                  <a:moveTo>
                    <a:pt x="60" y="13498"/>
                  </a:moveTo>
                  <a:lnTo>
                    <a:pt x="60" y="13917"/>
                  </a:lnTo>
                  <a:cubicBezTo>
                    <a:pt x="60" y="13917"/>
                    <a:pt x="30" y="13947"/>
                    <a:pt x="30" y="13947"/>
                  </a:cubicBezTo>
                  <a:cubicBezTo>
                    <a:pt x="0" y="13947"/>
                    <a:pt x="0" y="13917"/>
                    <a:pt x="0" y="13917"/>
                  </a:cubicBezTo>
                  <a:lnTo>
                    <a:pt x="0" y="13498"/>
                  </a:lnTo>
                  <a:cubicBezTo>
                    <a:pt x="0" y="13468"/>
                    <a:pt x="0" y="13468"/>
                    <a:pt x="30" y="13468"/>
                  </a:cubicBezTo>
                  <a:cubicBezTo>
                    <a:pt x="30" y="13468"/>
                    <a:pt x="60" y="13468"/>
                    <a:pt x="60" y="13498"/>
                  </a:cubicBezTo>
                  <a:close/>
                  <a:moveTo>
                    <a:pt x="60" y="14156"/>
                  </a:moveTo>
                  <a:lnTo>
                    <a:pt x="60" y="14156"/>
                  </a:lnTo>
                  <a:cubicBezTo>
                    <a:pt x="60" y="14156"/>
                    <a:pt x="30" y="14186"/>
                    <a:pt x="30" y="14186"/>
                  </a:cubicBezTo>
                  <a:cubicBezTo>
                    <a:pt x="0" y="14186"/>
                    <a:pt x="0" y="14156"/>
                    <a:pt x="0" y="14156"/>
                  </a:cubicBezTo>
                  <a:cubicBezTo>
                    <a:pt x="0" y="14126"/>
                    <a:pt x="0" y="14126"/>
                    <a:pt x="30" y="14126"/>
                  </a:cubicBezTo>
                  <a:cubicBezTo>
                    <a:pt x="30" y="14126"/>
                    <a:pt x="60" y="14126"/>
                    <a:pt x="60" y="14156"/>
                  </a:cubicBezTo>
                  <a:close/>
                  <a:moveTo>
                    <a:pt x="60" y="14396"/>
                  </a:moveTo>
                  <a:lnTo>
                    <a:pt x="60" y="14814"/>
                  </a:lnTo>
                  <a:cubicBezTo>
                    <a:pt x="60" y="14814"/>
                    <a:pt x="30" y="14844"/>
                    <a:pt x="30" y="14844"/>
                  </a:cubicBezTo>
                  <a:cubicBezTo>
                    <a:pt x="0" y="14844"/>
                    <a:pt x="0" y="14814"/>
                    <a:pt x="0" y="14814"/>
                  </a:cubicBezTo>
                  <a:lnTo>
                    <a:pt x="0" y="14396"/>
                  </a:lnTo>
                  <a:cubicBezTo>
                    <a:pt x="0" y="14366"/>
                    <a:pt x="0" y="14366"/>
                    <a:pt x="30" y="14366"/>
                  </a:cubicBezTo>
                  <a:cubicBezTo>
                    <a:pt x="30" y="14366"/>
                    <a:pt x="60" y="14366"/>
                    <a:pt x="60" y="14396"/>
                  </a:cubicBezTo>
                  <a:close/>
                  <a:moveTo>
                    <a:pt x="60" y="15054"/>
                  </a:moveTo>
                  <a:lnTo>
                    <a:pt x="60" y="15054"/>
                  </a:lnTo>
                  <a:cubicBezTo>
                    <a:pt x="60" y="15054"/>
                    <a:pt x="30" y="15084"/>
                    <a:pt x="30" y="15084"/>
                  </a:cubicBezTo>
                  <a:cubicBezTo>
                    <a:pt x="0" y="15084"/>
                    <a:pt x="0" y="15054"/>
                    <a:pt x="0" y="15054"/>
                  </a:cubicBezTo>
                  <a:cubicBezTo>
                    <a:pt x="0" y="15024"/>
                    <a:pt x="0" y="15024"/>
                    <a:pt x="30" y="15024"/>
                  </a:cubicBezTo>
                  <a:cubicBezTo>
                    <a:pt x="30" y="15024"/>
                    <a:pt x="60" y="15024"/>
                    <a:pt x="60" y="15054"/>
                  </a:cubicBezTo>
                  <a:close/>
                  <a:moveTo>
                    <a:pt x="60" y="15293"/>
                  </a:moveTo>
                  <a:lnTo>
                    <a:pt x="60" y="15712"/>
                  </a:lnTo>
                  <a:cubicBezTo>
                    <a:pt x="60" y="15712"/>
                    <a:pt x="30" y="15742"/>
                    <a:pt x="30" y="15742"/>
                  </a:cubicBezTo>
                  <a:cubicBezTo>
                    <a:pt x="0" y="15742"/>
                    <a:pt x="0" y="15712"/>
                    <a:pt x="0" y="15712"/>
                  </a:cubicBezTo>
                  <a:lnTo>
                    <a:pt x="0" y="15293"/>
                  </a:lnTo>
                  <a:cubicBezTo>
                    <a:pt x="0" y="15263"/>
                    <a:pt x="0" y="15263"/>
                    <a:pt x="30" y="15263"/>
                  </a:cubicBezTo>
                  <a:cubicBezTo>
                    <a:pt x="30" y="15263"/>
                    <a:pt x="60" y="15263"/>
                    <a:pt x="60" y="15293"/>
                  </a:cubicBezTo>
                  <a:close/>
                  <a:moveTo>
                    <a:pt x="60" y="15952"/>
                  </a:moveTo>
                  <a:lnTo>
                    <a:pt x="60" y="15952"/>
                  </a:lnTo>
                  <a:cubicBezTo>
                    <a:pt x="60" y="15952"/>
                    <a:pt x="30" y="15982"/>
                    <a:pt x="30" y="15982"/>
                  </a:cubicBezTo>
                  <a:cubicBezTo>
                    <a:pt x="0" y="15982"/>
                    <a:pt x="0" y="15952"/>
                    <a:pt x="0" y="15952"/>
                  </a:cubicBezTo>
                  <a:cubicBezTo>
                    <a:pt x="0" y="15922"/>
                    <a:pt x="0" y="15922"/>
                    <a:pt x="30" y="15922"/>
                  </a:cubicBezTo>
                  <a:cubicBezTo>
                    <a:pt x="30" y="15922"/>
                    <a:pt x="60" y="15922"/>
                    <a:pt x="60" y="15952"/>
                  </a:cubicBezTo>
                  <a:close/>
                  <a:moveTo>
                    <a:pt x="60" y="16191"/>
                  </a:moveTo>
                  <a:lnTo>
                    <a:pt x="60" y="16610"/>
                  </a:lnTo>
                  <a:cubicBezTo>
                    <a:pt x="60" y="16610"/>
                    <a:pt x="30" y="16640"/>
                    <a:pt x="30" y="16640"/>
                  </a:cubicBezTo>
                  <a:cubicBezTo>
                    <a:pt x="0" y="16640"/>
                    <a:pt x="0" y="16610"/>
                    <a:pt x="0" y="16610"/>
                  </a:cubicBezTo>
                  <a:lnTo>
                    <a:pt x="0" y="16191"/>
                  </a:lnTo>
                  <a:cubicBezTo>
                    <a:pt x="0" y="16161"/>
                    <a:pt x="0" y="16161"/>
                    <a:pt x="30" y="16161"/>
                  </a:cubicBezTo>
                  <a:cubicBezTo>
                    <a:pt x="30" y="16161"/>
                    <a:pt x="60" y="16161"/>
                    <a:pt x="60" y="16191"/>
                  </a:cubicBezTo>
                  <a:close/>
                  <a:moveTo>
                    <a:pt x="60" y="16850"/>
                  </a:moveTo>
                  <a:lnTo>
                    <a:pt x="60" y="16850"/>
                  </a:lnTo>
                  <a:cubicBezTo>
                    <a:pt x="60" y="16850"/>
                    <a:pt x="30" y="16880"/>
                    <a:pt x="30" y="16880"/>
                  </a:cubicBezTo>
                  <a:cubicBezTo>
                    <a:pt x="0" y="16880"/>
                    <a:pt x="0" y="16850"/>
                    <a:pt x="0" y="16850"/>
                  </a:cubicBezTo>
                  <a:cubicBezTo>
                    <a:pt x="0" y="16820"/>
                    <a:pt x="0" y="16820"/>
                    <a:pt x="30" y="16820"/>
                  </a:cubicBezTo>
                  <a:cubicBezTo>
                    <a:pt x="30" y="16820"/>
                    <a:pt x="60" y="16820"/>
                    <a:pt x="60" y="16850"/>
                  </a:cubicBezTo>
                  <a:close/>
                  <a:moveTo>
                    <a:pt x="60" y="17089"/>
                  </a:moveTo>
                  <a:lnTo>
                    <a:pt x="60" y="17508"/>
                  </a:lnTo>
                  <a:cubicBezTo>
                    <a:pt x="60" y="17508"/>
                    <a:pt x="30" y="17538"/>
                    <a:pt x="30" y="17538"/>
                  </a:cubicBezTo>
                  <a:cubicBezTo>
                    <a:pt x="0" y="17538"/>
                    <a:pt x="0" y="17508"/>
                    <a:pt x="0" y="17508"/>
                  </a:cubicBezTo>
                  <a:lnTo>
                    <a:pt x="0" y="17089"/>
                  </a:lnTo>
                  <a:cubicBezTo>
                    <a:pt x="0" y="17059"/>
                    <a:pt x="0" y="17059"/>
                    <a:pt x="30" y="17059"/>
                  </a:cubicBezTo>
                  <a:cubicBezTo>
                    <a:pt x="30" y="17059"/>
                    <a:pt x="60" y="17059"/>
                    <a:pt x="60" y="17089"/>
                  </a:cubicBezTo>
                  <a:close/>
                  <a:moveTo>
                    <a:pt x="60" y="17747"/>
                  </a:moveTo>
                  <a:lnTo>
                    <a:pt x="60" y="17747"/>
                  </a:lnTo>
                  <a:cubicBezTo>
                    <a:pt x="60" y="17747"/>
                    <a:pt x="30" y="17777"/>
                    <a:pt x="30" y="17777"/>
                  </a:cubicBezTo>
                  <a:cubicBezTo>
                    <a:pt x="0" y="17777"/>
                    <a:pt x="0" y="17747"/>
                    <a:pt x="0" y="17747"/>
                  </a:cubicBezTo>
                  <a:cubicBezTo>
                    <a:pt x="0" y="17718"/>
                    <a:pt x="0" y="17718"/>
                    <a:pt x="30" y="17718"/>
                  </a:cubicBezTo>
                  <a:cubicBezTo>
                    <a:pt x="30" y="17718"/>
                    <a:pt x="60" y="17718"/>
                    <a:pt x="60" y="17747"/>
                  </a:cubicBezTo>
                  <a:close/>
                  <a:moveTo>
                    <a:pt x="60" y="17987"/>
                  </a:moveTo>
                  <a:lnTo>
                    <a:pt x="60" y="18406"/>
                  </a:lnTo>
                  <a:cubicBezTo>
                    <a:pt x="60" y="18406"/>
                    <a:pt x="30" y="18436"/>
                    <a:pt x="30" y="18436"/>
                  </a:cubicBezTo>
                  <a:cubicBezTo>
                    <a:pt x="0" y="18436"/>
                    <a:pt x="0" y="18406"/>
                    <a:pt x="0" y="18406"/>
                  </a:cubicBezTo>
                  <a:lnTo>
                    <a:pt x="0" y="17987"/>
                  </a:lnTo>
                  <a:cubicBezTo>
                    <a:pt x="0" y="17957"/>
                    <a:pt x="0" y="17957"/>
                    <a:pt x="30" y="17957"/>
                  </a:cubicBezTo>
                  <a:cubicBezTo>
                    <a:pt x="30" y="17957"/>
                    <a:pt x="60" y="17957"/>
                    <a:pt x="60" y="17987"/>
                  </a:cubicBezTo>
                  <a:close/>
                  <a:moveTo>
                    <a:pt x="60" y="18645"/>
                  </a:moveTo>
                  <a:lnTo>
                    <a:pt x="60" y="18645"/>
                  </a:lnTo>
                  <a:cubicBezTo>
                    <a:pt x="60" y="18645"/>
                    <a:pt x="30" y="18675"/>
                    <a:pt x="30" y="18675"/>
                  </a:cubicBezTo>
                  <a:cubicBezTo>
                    <a:pt x="0" y="18675"/>
                    <a:pt x="0" y="18645"/>
                    <a:pt x="0" y="18645"/>
                  </a:cubicBezTo>
                  <a:cubicBezTo>
                    <a:pt x="0" y="18615"/>
                    <a:pt x="0" y="18615"/>
                    <a:pt x="30" y="18615"/>
                  </a:cubicBezTo>
                  <a:cubicBezTo>
                    <a:pt x="30" y="18615"/>
                    <a:pt x="60" y="18615"/>
                    <a:pt x="60" y="18645"/>
                  </a:cubicBezTo>
                  <a:close/>
                  <a:moveTo>
                    <a:pt x="60" y="18885"/>
                  </a:moveTo>
                  <a:lnTo>
                    <a:pt x="60" y="19304"/>
                  </a:lnTo>
                  <a:cubicBezTo>
                    <a:pt x="60" y="19304"/>
                    <a:pt x="30" y="19334"/>
                    <a:pt x="30" y="19334"/>
                  </a:cubicBezTo>
                  <a:cubicBezTo>
                    <a:pt x="0" y="19334"/>
                    <a:pt x="0" y="19304"/>
                    <a:pt x="0" y="19304"/>
                  </a:cubicBezTo>
                  <a:lnTo>
                    <a:pt x="0" y="18885"/>
                  </a:lnTo>
                  <a:cubicBezTo>
                    <a:pt x="0" y="18855"/>
                    <a:pt x="0" y="18855"/>
                    <a:pt x="30" y="18855"/>
                  </a:cubicBezTo>
                  <a:cubicBezTo>
                    <a:pt x="30" y="18855"/>
                    <a:pt x="60" y="18855"/>
                    <a:pt x="60" y="18885"/>
                  </a:cubicBezTo>
                  <a:close/>
                  <a:moveTo>
                    <a:pt x="60" y="19543"/>
                  </a:moveTo>
                  <a:lnTo>
                    <a:pt x="60" y="19543"/>
                  </a:lnTo>
                  <a:cubicBezTo>
                    <a:pt x="60" y="19543"/>
                    <a:pt x="30" y="19573"/>
                    <a:pt x="30" y="19573"/>
                  </a:cubicBezTo>
                  <a:cubicBezTo>
                    <a:pt x="0" y="19573"/>
                    <a:pt x="0" y="19543"/>
                    <a:pt x="0" y="19543"/>
                  </a:cubicBezTo>
                  <a:cubicBezTo>
                    <a:pt x="0" y="19513"/>
                    <a:pt x="0" y="19513"/>
                    <a:pt x="30" y="19513"/>
                  </a:cubicBezTo>
                  <a:cubicBezTo>
                    <a:pt x="30" y="19513"/>
                    <a:pt x="60" y="19513"/>
                    <a:pt x="60" y="19543"/>
                  </a:cubicBezTo>
                  <a:close/>
                  <a:moveTo>
                    <a:pt x="60" y="19783"/>
                  </a:moveTo>
                  <a:lnTo>
                    <a:pt x="60" y="20202"/>
                  </a:lnTo>
                  <a:cubicBezTo>
                    <a:pt x="60" y="20202"/>
                    <a:pt x="30" y="20231"/>
                    <a:pt x="30" y="20231"/>
                  </a:cubicBezTo>
                  <a:cubicBezTo>
                    <a:pt x="0" y="20231"/>
                    <a:pt x="0" y="20202"/>
                    <a:pt x="0" y="20202"/>
                  </a:cubicBezTo>
                  <a:lnTo>
                    <a:pt x="0" y="19783"/>
                  </a:lnTo>
                  <a:cubicBezTo>
                    <a:pt x="0" y="19753"/>
                    <a:pt x="0" y="19753"/>
                    <a:pt x="30" y="19753"/>
                  </a:cubicBezTo>
                  <a:cubicBezTo>
                    <a:pt x="30" y="19753"/>
                    <a:pt x="60" y="19753"/>
                    <a:pt x="60" y="19783"/>
                  </a:cubicBezTo>
                  <a:close/>
                  <a:moveTo>
                    <a:pt x="60" y="20441"/>
                  </a:moveTo>
                  <a:lnTo>
                    <a:pt x="60" y="20441"/>
                  </a:lnTo>
                  <a:cubicBezTo>
                    <a:pt x="60" y="20441"/>
                    <a:pt x="30" y="20471"/>
                    <a:pt x="30" y="20471"/>
                  </a:cubicBezTo>
                  <a:cubicBezTo>
                    <a:pt x="0" y="20471"/>
                    <a:pt x="0" y="20441"/>
                    <a:pt x="0" y="20441"/>
                  </a:cubicBezTo>
                  <a:cubicBezTo>
                    <a:pt x="0" y="20411"/>
                    <a:pt x="0" y="20411"/>
                    <a:pt x="30" y="20411"/>
                  </a:cubicBezTo>
                  <a:cubicBezTo>
                    <a:pt x="30" y="20411"/>
                    <a:pt x="60" y="20411"/>
                    <a:pt x="60" y="20441"/>
                  </a:cubicBezTo>
                  <a:close/>
                  <a:moveTo>
                    <a:pt x="60" y="20680"/>
                  </a:moveTo>
                  <a:lnTo>
                    <a:pt x="60" y="21099"/>
                  </a:lnTo>
                  <a:cubicBezTo>
                    <a:pt x="60" y="21099"/>
                    <a:pt x="30" y="21129"/>
                    <a:pt x="30" y="21129"/>
                  </a:cubicBezTo>
                  <a:cubicBezTo>
                    <a:pt x="0" y="21129"/>
                    <a:pt x="0" y="21099"/>
                    <a:pt x="0" y="21099"/>
                  </a:cubicBezTo>
                  <a:lnTo>
                    <a:pt x="0" y="20680"/>
                  </a:lnTo>
                  <a:cubicBezTo>
                    <a:pt x="0" y="20650"/>
                    <a:pt x="0" y="20650"/>
                    <a:pt x="30" y="20650"/>
                  </a:cubicBezTo>
                  <a:cubicBezTo>
                    <a:pt x="30" y="20650"/>
                    <a:pt x="60" y="20650"/>
                    <a:pt x="60" y="20680"/>
                  </a:cubicBezTo>
                  <a:close/>
                  <a:moveTo>
                    <a:pt x="60" y="21339"/>
                  </a:moveTo>
                  <a:lnTo>
                    <a:pt x="60" y="21339"/>
                  </a:lnTo>
                  <a:cubicBezTo>
                    <a:pt x="60" y="21339"/>
                    <a:pt x="30" y="21369"/>
                    <a:pt x="30" y="21369"/>
                  </a:cubicBezTo>
                  <a:cubicBezTo>
                    <a:pt x="0" y="21369"/>
                    <a:pt x="0" y="21339"/>
                    <a:pt x="0" y="21339"/>
                  </a:cubicBezTo>
                  <a:cubicBezTo>
                    <a:pt x="0" y="21309"/>
                    <a:pt x="0" y="21309"/>
                    <a:pt x="30" y="21309"/>
                  </a:cubicBezTo>
                  <a:cubicBezTo>
                    <a:pt x="30" y="21309"/>
                    <a:pt x="60" y="21309"/>
                    <a:pt x="60" y="21339"/>
                  </a:cubicBezTo>
                  <a:close/>
                  <a:moveTo>
                    <a:pt x="60" y="21578"/>
                  </a:moveTo>
                  <a:lnTo>
                    <a:pt x="60" y="21997"/>
                  </a:lnTo>
                  <a:cubicBezTo>
                    <a:pt x="60" y="21997"/>
                    <a:pt x="30" y="22027"/>
                    <a:pt x="30" y="22027"/>
                  </a:cubicBezTo>
                  <a:cubicBezTo>
                    <a:pt x="0" y="22027"/>
                    <a:pt x="0" y="21997"/>
                    <a:pt x="0" y="21997"/>
                  </a:cubicBezTo>
                  <a:lnTo>
                    <a:pt x="0" y="21578"/>
                  </a:lnTo>
                  <a:cubicBezTo>
                    <a:pt x="0" y="21548"/>
                    <a:pt x="0" y="21548"/>
                    <a:pt x="30" y="21548"/>
                  </a:cubicBezTo>
                  <a:cubicBezTo>
                    <a:pt x="30" y="21548"/>
                    <a:pt x="60" y="21548"/>
                    <a:pt x="60" y="21578"/>
                  </a:cubicBezTo>
                  <a:close/>
                  <a:moveTo>
                    <a:pt x="60" y="22237"/>
                  </a:moveTo>
                  <a:lnTo>
                    <a:pt x="60" y="22237"/>
                  </a:lnTo>
                  <a:cubicBezTo>
                    <a:pt x="60" y="22237"/>
                    <a:pt x="30" y="22267"/>
                    <a:pt x="30" y="22267"/>
                  </a:cubicBezTo>
                  <a:cubicBezTo>
                    <a:pt x="0" y="22267"/>
                    <a:pt x="0" y="22237"/>
                    <a:pt x="0" y="22237"/>
                  </a:cubicBezTo>
                  <a:cubicBezTo>
                    <a:pt x="0" y="22207"/>
                    <a:pt x="0" y="22207"/>
                    <a:pt x="30" y="22207"/>
                  </a:cubicBezTo>
                  <a:cubicBezTo>
                    <a:pt x="30" y="22207"/>
                    <a:pt x="60" y="22207"/>
                    <a:pt x="60" y="22237"/>
                  </a:cubicBezTo>
                  <a:close/>
                  <a:moveTo>
                    <a:pt x="60" y="22476"/>
                  </a:moveTo>
                  <a:lnTo>
                    <a:pt x="60" y="22895"/>
                  </a:lnTo>
                  <a:cubicBezTo>
                    <a:pt x="60" y="22895"/>
                    <a:pt x="30" y="22925"/>
                    <a:pt x="30" y="22925"/>
                  </a:cubicBezTo>
                  <a:cubicBezTo>
                    <a:pt x="0" y="22925"/>
                    <a:pt x="0" y="22895"/>
                    <a:pt x="0" y="22895"/>
                  </a:cubicBezTo>
                  <a:lnTo>
                    <a:pt x="0" y="22476"/>
                  </a:lnTo>
                  <a:cubicBezTo>
                    <a:pt x="0" y="22446"/>
                    <a:pt x="0" y="22446"/>
                    <a:pt x="30" y="22446"/>
                  </a:cubicBezTo>
                  <a:cubicBezTo>
                    <a:pt x="30" y="22446"/>
                    <a:pt x="60" y="22446"/>
                    <a:pt x="60" y="22476"/>
                  </a:cubicBezTo>
                  <a:close/>
                  <a:moveTo>
                    <a:pt x="60" y="23134"/>
                  </a:moveTo>
                  <a:lnTo>
                    <a:pt x="60" y="23134"/>
                  </a:lnTo>
                  <a:cubicBezTo>
                    <a:pt x="60" y="23134"/>
                    <a:pt x="30" y="23164"/>
                    <a:pt x="30" y="23164"/>
                  </a:cubicBezTo>
                  <a:cubicBezTo>
                    <a:pt x="0" y="23164"/>
                    <a:pt x="0" y="23134"/>
                    <a:pt x="0" y="23134"/>
                  </a:cubicBezTo>
                  <a:cubicBezTo>
                    <a:pt x="0" y="23105"/>
                    <a:pt x="0" y="23105"/>
                    <a:pt x="30" y="23105"/>
                  </a:cubicBezTo>
                  <a:cubicBezTo>
                    <a:pt x="30" y="23105"/>
                    <a:pt x="60" y="23105"/>
                    <a:pt x="60" y="23134"/>
                  </a:cubicBezTo>
                  <a:close/>
                  <a:moveTo>
                    <a:pt x="60" y="23374"/>
                  </a:moveTo>
                  <a:lnTo>
                    <a:pt x="60" y="23524"/>
                  </a:lnTo>
                  <a:cubicBezTo>
                    <a:pt x="60" y="23524"/>
                    <a:pt x="30" y="23553"/>
                    <a:pt x="30" y="23553"/>
                  </a:cubicBezTo>
                  <a:cubicBezTo>
                    <a:pt x="0" y="23553"/>
                    <a:pt x="0" y="23524"/>
                    <a:pt x="0" y="23524"/>
                  </a:cubicBezTo>
                  <a:lnTo>
                    <a:pt x="0" y="23374"/>
                  </a:lnTo>
                  <a:cubicBezTo>
                    <a:pt x="0" y="23344"/>
                    <a:pt x="0" y="23344"/>
                    <a:pt x="30" y="23344"/>
                  </a:cubicBezTo>
                  <a:cubicBezTo>
                    <a:pt x="30" y="23344"/>
                    <a:pt x="60" y="23344"/>
                    <a:pt x="60" y="23374"/>
                  </a:cubicBezTo>
                  <a:close/>
                </a:path>
              </a:pathLst>
            </a:custGeom>
            <a:noFill/>
            <a:ln w="1"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069" name="Group 45"/>
          <p:cNvGrpSpPr>
            <a:grpSpLocks/>
          </p:cNvGrpSpPr>
          <p:nvPr/>
        </p:nvGrpSpPr>
        <p:grpSpPr bwMode="auto">
          <a:xfrm>
            <a:off x="6115050" y="2817813"/>
            <a:ext cx="6350" cy="2243137"/>
            <a:chOff x="3852" y="1775"/>
            <a:chExt cx="4" cy="1413"/>
          </a:xfrm>
        </p:grpSpPr>
        <p:sp>
          <p:nvSpPr>
            <p:cNvPr id="1067" name="Freeform 43"/>
            <p:cNvSpPr>
              <a:spLocks noEditPoints="1"/>
            </p:cNvSpPr>
            <p:nvPr/>
          </p:nvSpPr>
          <p:spPr bwMode="auto">
            <a:xfrm>
              <a:off x="3852" y="1775"/>
              <a:ext cx="4" cy="1413"/>
            </a:xfrm>
            <a:custGeom>
              <a:avLst/>
              <a:gdLst/>
              <a:ahLst/>
              <a:cxnLst>
                <a:cxn ang="0">
                  <a:pos x="15" y="0"/>
                </a:cxn>
                <a:cxn ang="0">
                  <a:pos x="15" y="329"/>
                </a:cxn>
                <a:cxn ang="0">
                  <a:pos x="0" y="464"/>
                </a:cxn>
                <a:cxn ang="0">
                  <a:pos x="0" y="793"/>
                </a:cxn>
                <a:cxn ang="0">
                  <a:pos x="0" y="1123"/>
                </a:cxn>
                <a:cxn ang="0">
                  <a:pos x="15" y="1257"/>
                </a:cxn>
                <a:cxn ang="0">
                  <a:pos x="15" y="1587"/>
                </a:cxn>
                <a:cxn ang="0">
                  <a:pos x="30" y="1692"/>
                </a:cxn>
                <a:cxn ang="0">
                  <a:pos x="30" y="2021"/>
                </a:cxn>
                <a:cxn ang="0">
                  <a:pos x="30" y="2141"/>
                </a:cxn>
                <a:cxn ang="0">
                  <a:pos x="30" y="2260"/>
                </a:cxn>
                <a:cxn ang="0">
                  <a:pos x="30" y="2260"/>
                </a:cxn>
                <a:cxn ang="0">
                  <a:pos x="30" y="2590"/>
                </a:cxn>
                <a:cxn ang="0">
                  <a:pos x="15" y="2694"/>
                </a:cxn>
                <a:cxn ang="0">
                  <a:pos x="15" y="3024"/>
                </a:cxn>
                <a:cxn ang="0">
                  <a:pos x="0" y="3158"/>
                </a:cxn>
                <a:cxn ang="0">
                  <a:pos x="0" y="3488"/>
                </a:cxn>
                <a:cxn ang="0">
                  <a:pos x="0" y="3817"/>
                </a:cxn>
                <a:cxn ang="0">
                  <a:pos x="15" y="3952"/>
                </a:cxn>
                <a:cxn ang="0">
                  <a:pos x="15" y="4281"/>
                </a:cxn>
                <a:cxn ang="0">
                  <a:pos x="30" y="4386"/>
                </a:cxn>
                <a:cxn ang="0">
                  <a:pos x="30" y="4715"/>
                </a:cxn>
                <a:cxn ang="0">
                  <a:pos x="30" y="4835"/>
                </a:cxn>
                <a:cxn ang="0">
                  <a:pos x="30" y="4955"/>
                </a:cxn>
                <a:cxn ang="0">
                  <a:pos x="30" y="4955"/>
                </a:cxn>
                <a:cxn ang="0">
                  <a:pos x="30" y="5284"/>
                </a:cxn>
                <a:cxn ang="0">
                  <a:pos x="15" y="5389"/>
                </a:cxn>
                <a:cxn ang="0">
                  <a:pos x="15" y="5718"/>
                </a:cxn>
                <a:cxn ang="0">
                  <a:pos x="0" y="5853"/>
                </a:cxn>
                <a:cxn ang="0">
                  <a:pos x="0" y="6182"/>
                </a:cxn>
                <a:cxn ang="0">
                  <a:pos x="0" y="6511"/>
                </a:cxn>
                <a:cxn ang="0">
                  <a:pos x="15" y="6646"/>
                </a:cxn>
                <a:cxn ang="0">
                  <a:pos x="15" y="6975"/>
                </a:cxn>
                <a:cxn ang="0">
                  <a:pos x="30" y="7080"/>
                </a:cxn>
                <a:cxn ang="0">
                  <a:pos x="30" y="7409"/>
                </a:cxn>
                <a:cxn ang="0">
                  <a:pos x="30" y="7529"/>
                </a:cxn>
                <a:cxn ang="0">
                  <a:pos x="30" y="7649"/>
                </a:cxn>
                <a:cxn ang="0">
                  <a:pos x="30" y="7649"/>
                </a:cxn>
                <a:cxn ang="0">
                  <a:pos x="30" y="7978"/>
                </a:cxn>
                <a:cxn ang="0">
                  <a:pos x="15" y="8083"/>
                </a:cxn>
                <a:cxn ang="0">
                  <a:pos x="15" y="8412"/>
                </a:cxn>
                <a:cxn ang="0">
                  <a:pos x="0" y="8547"/>
                </a:cxn>
                <a:cxn ang="0">
                  <a:pos x="0" y="8876"/>
                </a:cxn>
                <a:cxn ang="0">
                  <a:pos x="0" y="9206"/>
                </a:cxn>
                <a:cxn ang="0">
                  <a:pos x="15" y="9340"/>
                </a:cxn>
                <a:cxn ang="0">
                  <a:pos x="15" y="9670"/>
                </a:cxn>
                <a:cxn ang="0">
                  <a:pos x="30" y="9774"/>
                </a:cxn>
                <a:cxn ang="0">
                  <a:pos x="30" y="10104"/>
                </a:cxn>
                <a:cxn ang="0">
                  <a:pos x="30" y="10223"/>
                </a:cxn>
                <a:cxn ang="0">
                  <a:pos x="30" y="10343"/>
                </a:cxn>
                <a:cxn ang="0">
                  <a:pos x="30" y="10343"/>
                </a:cxn>
                <a:cxn ang="0">
                  <a:pos x="30" y="10672"/>
                </a:cxn>
                <a:cxn ang="0">
                  <a:pos x="15" y="10777"/>
                </a:cxn>
                <a:cxn ang="0">
                  <a:pos x="15" y="11107"/>
                </a:cxn>
                <a:cxn ang="0">
                  <a:pos x="0" y="11241"/>
                </a:cxn>
                <a:cxn ang="0">
                  <a:pos x="0" y="11571"/>
                </a:cxn>
                <a:cxn ang="0">
                  <a:pos x="0" y="11765"/>
                </a:cxn>
              </a:cxnLst>
              <a:rect l="0" t="0" r="r" b="b"/>
              <a:pathLst>
                <a:path w="30" h="11780">
                  <a:moveTo>
                    <a:pt x="30" y="15"/>
                  </a:moveTo>
                  <a:lnTo>
                    <a:pt x="30" y="225"/>
                  </a:lnTo>
                  <a:cubicBezTo>
                    <a:pt x="30" y="225"/>
                    <a:pt x="15" y="240"/>
                    <a:pt x="15" y="240"/>
                  </a:cubicBezTo>
                  <a:cubicBezTo>
                    <a:pt x="0" y="240"/>
                    <a:pt x="0" y="225"/>
                    <a:pt x="0" y="225"/>
                  </a:cubicBezTo>
                  <a:lnTo>
                    <a:pt x="0" y="15"/>
                  </a:lnTo>
                  <a:cubicBezTo>
                    <a:pt x="0" y="0"/>
                    <a:pt x="0" y="0"/>
                    <a:pt x="15" y="0"/>
                  </a:cubicBezTo>
                  <a:cubicBezTo>
                    <a:pt x="15" y="0"/>
                    <a:pt x="30" y="0"/>
                    <a:pt x="30" y="15"/>
                  </a:cubicBezTo>
                  <a:close/>
                  <a:moveTo>
                    <a:pt x="30" y="344"/>
                  </a:moveTo>
                  <a:lnTo>
                    <a:pt x="30" y="344"/>
                  </a:lnTo>
                  <a:cubicBezTo>
                    <a:pt x="30" y="359"/>
                    <a:pt x="15" y="359"/>
                    <a:pt x="15" y="359"/>
                  </a:cubicBezTo>
                  <a:cubicBezTo>
                    <a:pt x="0" y="359"/>
                    <a:pt x="0" y="359"/>
                    <a:pt x="0" y="344"/>
                  </a:cubicBezTo>
                  <a:cubicBezTo>
                    <a:pt x="0" y="329"/>
                    <a:pt x="0" y="329"/>
                    <a:pt x="15" y="329"/>
                  </a:cubicBezTo>
                  <a:cubicBezTo>
                    <a:pt x="15" y="329"/>
                    <a:pt x="30" y="329"/>
                    <a:pt x="30" y="344"/>
                  </a:cubicBezTo>
                  <a:close/>
                  <a:moveTo>
                    <a:pt x="30" y="464"/>
                  </a:moveTo>
                  <a:lnTo>
                    <a:pt x="30" y="674"/>
                  </a:lnTo>
                  <a:cubicBezTo>
                    <a:pt x="30" y="689"/>
                    <a:pt x="15" y="689"/>
                    <a:pt x="15" y="689"/>
                  </a:cubicBezTo>
                  <a:cubicBezTo>
                    <a:pt x="0" y="689"/>
                    <a:pt x="0" y="689"/>
                    <a:pt x="0" y="674"/>
                  </a:cubicBezTo>
                  <a:lnTo>
                    <a:pt x="0" y="464"/>
                  </a:lnTo>
                  <a:cubicBezTo>
                    <a:pt x="0" y="449"/>
                    <a:pt x="0" y="449"/>
                    <a:pt x="15" y="449"/>
                  </a:cubicBezTo>
                  <a:cubicBezTo>
                    <a:pt x="15" y="449"/>
                    <a:pt x="30" y="449"/>
                    <a:pt x="30" y="464"/>
                  </a:cubicBezTo>
                  <a:close/>
                  <a:moveTo>
                    <a:pt x="30" y="793"/>
                  </a:moveTo>
                  <a:lnTo>
                    <a:pt x="30" y="793"/>
                  </a:lnTo>
                  <a:cubicBezTo>
                    <a:pt x="30" y="808"/>
                    <a:pt x="15" y="808"/>
                    <a:pt x="15" y="808"/>
                  </a:cubicBezTo>
                  <a:cubicBezTo>
                    <a:pt x="0" y="808"/>
                    <a:pt x="0" y="808"/>
                    <a:pt x="0" y="793"/>
                  </a:cubicBezTo>
                  <a:cubicBezTo>
                    <a:pt x="0" y="778"/>
                    <a:pt x="0" y="778"/>
                    <a:pt x="15" y="778"/>
                  </a:cubicBezTo>
                  <a:cubicBezTo>
                    <a:pt x="15" y="778"/>
                    <a:pt x="30" y="778"/>
                    <a:pt x="30" y="793"/>
                  </a:cubicBezTo>
                  <a:close/>
                  <a:moveTo>
                    <a:pt x="30" y="913"/>
                  </a:moveTo>
                  <a:lnTo>
                    <a:pt x="30" y="1123"/>
                  </a:lnTo>
                  <a:cubicBezTo>
                    <a:pt x="30" y="1138"/>
                    <a:pt x="15" y="1138"/>
                    <a:pt x="15" y="1138"/>
                  </a:cubicBezTo>
                  <a:cubicBezTo>
                    <a:pt x="0" y="1138"/>
                    <a:pt x="0" y="1138"/>
                    <a:pt x="0" y="1123"/>
                  </a:cubicBezTo>
                  <a:lnTo>
                    <a:pt x="0" y="913"/>
                  </a:lnTo>
                  <a:cubicBezTo>
                    <a:pt x="0" y="898"/>
                    <a:pt x="0" y="898"/>
                    <a:pt x="15" y="898"/>
                  </a:cubicBezTo>
                  <a:cubicBezTo>
                    <a:pt x="15" y="898"/>
                    <a:pt x="30" y="898"/>
                    <a:pt x="30" y="913"/>
                  </a:cubicBezTo>
                  <a:close/>
                  <a:moveTo>
                    <a:pt x="30" y="1242"/>
                  </a:moveTo>
                  <a:lnTo>
                    <a:pt x="30" y="1242"/>
                  </a:lnTo>
                  <a:cubicBezTo>
                    <a:pt x="30" y="1257"/>
                    <a:pt x="15" y="1257"/>
                    <a:pt x="15" y="1257"/>
                  </a:cubicBezTo>
                  <a:cubicBezTo>
                    <a:pt x="0" y="1257"/>
                    <a:pt x="0" y="1257"/>
                    <a:pt x="0" y="1242"/>
                  </a:cubicBezTo>
                  <a:cubicBezTo>
                    <a:pt x="0" y="1228"/>
                    <a:pt x="0" y="1228"/>
                    <a:pt x="15" y="1228"/>
                  </a:cubicBezTo>
                  <a:cubicBezTo>
                    <a:pt x="15" y="1228"/>
                    <a:pt x="30" y="1228"/>
                    <a:pt x="30" y="1242"/>
                  </a:cubicBezTo>
                  <a:close/>
                  <a:moveTo>
                    <a:pt x="30" y="1362"/>
                  </a:moveTo>
                  <a:lnTo>
                    <a:pt x="30" y="1572"/>
                  </a:lnTo>
                  <a:cubicBezTo>
                    <a:pt x="30" y="1587"/>
                    <a:pt x="15" y="1587"/>
                    <a:pt x="15" y="1587"/>
                  </a:cubicBezTo>
                  <a:cubicBezTo>
                    <a:pt x="0" y="1587"/>
                    <a:pt x="0" y="1587"/>
                    <a:pt x="0" y="1572"/>
                  </a:cubicBezTo>
                  <a:lnTo>
                    <a:pt x="0" y="1362"/>
                  </a:lnTo>
                  <a:cubicBezTo>
                    <a:pt x="0" y="1347"/>
                    <a:pt x="0" y="1347"/>
                    <a:pt x="15" y="1347"/>
                  </a:cubicBezTo>
                  <a:cubicBezTo>
                    <a:pt x="15" y="1347"/>
                    <a:pt x="30" y="1347"/>
                    <a:pt x="30" y="1362"/>
                  </a:cubicBezTo>
                  <a:close/>
                  <a:moveTo>
                    <a:pt x="30" y="1692"/>
                  </a:moveTo>
                  <a:lnTo>
                    <a:pt x="30" y="1692"/>
                  </a:lnTo>
                  <a:cubicBezTo>
                    <a:pt x="30" y="1707"/>
                    <a:pt x="15" y="1707"/>
                    <a:pt x="15" y="1707"/>
                  </a:cubicBezTo>
                  <a:cubicBezTo>
                    <a:pt x="0" y="1707"/>
                    <a:pt x="0" y="1707"/>
                    <a:pt x="0" y="1692"/>
                  </a:cubicBezTo>
                  <a:cubicBezTo>
                    <a:pt x="0" y="1677"/>
                    <a:pt x="0" y="1677"/>
                    <a:pt x="15" y="1677"/>
                  </a:cubicBezTo>
                  <a:cubicBezTo>
                    <a:pt x="15" y="1677"/>
                    <a:pt x="30" y="1677"/>
                    <a:pt x="30" y="1692"/>
                  </a:cubicBezTo>
                  <a:close/>
                  <a:moveTo>
                    <a:pt x="30" y="1811"/>
                  </a:moveTo>
                  <a:lnTo>
                    <a:pt x="30" y="2021"/>
                  </a:lnTo>
                  <a:cubicBezTo>
                    <a:pt x="30" y="2036"/>
                    <a:pt x="15" y="2036"/>
                    <a:pt x="15" y="2036"/>
                  </a:cubicBezTo>
                  <a:cubicBezTo>
                    <a:pt x="0" y="2036"/>
                    <a:pt x="0" y="2036"/>
                    <a:pt x="0" y="2021"/>
                  </a:cubicBezTo>
                  <a:lnTo>
                    <a:pt x="0" y="1811"/>
                  </a:lnTo>
                  <a:cubicBezTo>
                    <a:pt x="0" y="1796"/>
                    <a:pt x="0" y="1796"/>
                    <a:pt x="15" y="1796"/>
                  </a:cubicBezTo>
                  <a:cubicBezTo>
                    <a:pt x="15" y="1796"/>
                    <a:pt x="30" y="1796"/>
                    <a:pt x="30" y="1811"/>
                  </a:cubicBezTo>
                  <a:close/>
                  <a:moveTo>
                    <a:pt x="30" y="2141"/>
                  </a:moveTo>
                  <a:lnTo>
                    <a:pt x="30" y="2141"/>
                  </a:lnTo>
                  <a:cubicBezTo>
                    <a:pt x="30" y="2156"/>
                    <a:pt x="15" y="2156"/>
                    <a:pt x="15" y="2156"/>
                  </a:cubicBezTo>
                  <a:cubicBezTo>
                    <a:pt x="0" y="2156"/>
                    <a:pt x="0" y="2156"/>
                    <a:pt x="0" y="2141"/>
                  </a:cubicBezTo>
                  <a:cubicBezTo>
                    <a:pt x="0" y="2126"/>
                    <a:pt x="0" y="2126"/>
                    <a:pt x="15" y="2126"/>
                  </a:cubicBezTo>
                  <a:cubicBezTo>
                    <a:pt x="15" y="2126"/>
                    <a:pt x="30" y="2126"/>
                    <a:pt x="30" y="2141"/>
                  </a:cubicBezTo>
                  <a:close/>
                  <a:moveTo>
                    <a:pt x="30" y="2260"/>
                  </a:moveTo>
                  <a:lnTo>
                    <a:pt x="30" y="2470"/>
                  </a:lnTo>
                  <a:cubicBezTo>
                    <a:pt x="30" y="2485"/>
                    <a:pt x="15" y="2485"/>
                    <a:pt x="15" y="2485"/>
                  </a:cubicBezTo>
                  <a:cubicBezTo>
                    <a:pt x="0" y="2485"/>
                    <a:pt x="0" y="2485"/>
                    <a:pt x="0" y="2470"/>
                  </a:cubicBezTo>
                  <a:lnTo>
                    <a:pt x="0" y="2260"/>
                  </a:lnTo>
                  <a:cubicBezTo>
                    <a:pt x="0" y="2245"/>
                    <a:pt x="0" y="2245"/>
                    <a:pt x="15" y="2245"/>
                  </a:cubicBezTo>
                  <a:cubicBezTo>
                    <a:pt x="15" y="2245"/>
                    <a:pt x="30" y="2245"/>
                    <a:pt x="30" y="2260"/>
                  </a:cubicBezTo>
                  <a:close/>
                  <a:moveTo>
                    <a:pt x="30" y="2590"/>
                  </a:moveTo>
                  <a:lnTo>
                    <a:pt x="30" y="2590"/>
                  </a:lnTo>
                  <a:cubicBezTo>
                    <a:pt x="30" y="2605"/>
                    <a:pt x="15" y="2605"/>
                    <a:pt x="15" y="2605"/>
                  </a:cubicBezTo>
                  <a:cubicBezTo>
                    <a:pt x="0" y="2605"/>
                    <a:pt x="0" y="2605"/>
                    <a:pt x="0" y="2590"/>
                  </a:cubicBezTo>
                  <a:cubicBezTo>
                    <a:pt x="0" y="2575"/>
                    <a:pt x="0" y="2575"/>
                    <a:pt x="15" y="2575"/>
                  </a:cubicBezTo>
                  <a:cubicBezTo>
                    <a:pt x="15" y="2575"/>
                    <a:pt x="30" y="2575"/>
                    <a:pt x="30" y="2590"/>
                  </a:cubicBezTo>
                  <a:close/>
                  <a:moveTo>
                    <a:pt x="30" y="2709"/>
                  </a:moveTo>
                  <a:lnTo>
                    <a:pt x="30" y="2919"/>
                  </a:lnTo>
                  <a:cubicBezTo>
                    <a:pt x="30" y="2934"/>
                    <a:pt x="15" y="2934"/>
                    <a:pt x="15" y="2934"/>
                  </a:cubicBezTo>
                  <a:cubicBezTo>
                    <a:pt x="0" y="2934"/>
                    <a:pt x="0" y="2934"/>
                    <a:pt x="0" y="2919"/>
                  </a:cubicBezTo>
                  <a:lnTo>
                    <a:pt x="0" y="2709"/>
                  </a:lnTo>
                  <a:cubicBezTo>
                    <a:pt x="0" y="2694"/>
                    <a:pt x="0" y="2694"/>
                    <a:pt x="15" y="2694"/>
                  </a:cubicBezTo>
                  <a:cubicBezTo>
                    <a:pt x="15" y="2694"/>
                    <a:pt x="30" y="2694"/>
                    <a:pt x="30" y="2709"/>
                  </a:cubicBezTo>
                  <a:close/>
                  <a:moveTo>
                    <a:pt x="30" y="3039"/>
                  </a:moveTo>
                  <a:lnTo>
                    <a:pt x="30" y="3039"/>
                  </a:lnTo>
                  <a:cubicBezTo>
                    <a:pt x="30" y="3054"/>
                    <a:pt x="15" y="3054"/>
                    <a:pt x="15" y="3054"/>
                  </a:cubicBezTo>
                  <a:cubicBezTo>
                    <a:pt x="0" y="3054"/>
                    <a:pt x="0" y="3054"/>
                    <a:pt x="0" y="3039"/>
                  </a:cubicBezTo>
                  <a:cubicBezTo>
                    <a:pt x="0" y="3024"/>
                    <a:pt x="0" y="3024"/>
                    <a:pt x="15" y="3024"/>
                  </a:cubicBezTo>
                  <a:cubicBezTo>
                    <a:pt x="15" y="3024"/>
                    <a:pt x="30" y="3024"/>
                    <a:pt x="30" y="3039"/>
                  </a:cubicBezTo>
                  <a:close/>
                  <a:moveTo>
                    <a:pt x="30" y="3158"/>
                  </a:moveTo>
                  <a:lnTo>
                    <a:pt x="30" y="3368"/>
                  </a:lnTo>
                  <a:cubicBezTo>
                    <a:pt x="30" y="3383"/>
                    <a:pt x="15" y="3383"/>
                    <a:pt x="15" y="3383"/>
                  </a:cubicBezTo>
                  <a:cubicBezTo>
                    <a:pt x="0" y="3383"/>
                    <a:pt x="0" y="3383"/>
                    <a:pt x="0" y="3368"/>
                  </a:cubicBezTo>
                  <a:lnTo>
                    <a:pt x="0" y="3158"/>
                  </a:lnTo>
                  <a:cubicBezTo>
                    <a:pt x="0" y="3143"/>
                    <a:pt x="0" y="3143"/>
                    <a:pt x="15" y="3143"/>
                  </a:cubicBezTo>
                  <a:cubicBezTo>
                    <a:pt x="15" y="3143"/>
                    <a:pt x="30" y="3143"/>
                    <a:pt x="30" y="3158"/>
                  </a:cubicBezTo>
                  <a:close/>
                  <a:moveTo>
                    <a:pt x="30" y="3488"/>
                  </a:moveTo>
                  <a:lnTo>
                    <a:pt x="30" y="3488"/>
                  </a:lnTo>
                  <a:cubicBezTo>
                    <a:pt x="30" y="3503"/>
                    <a:pt x="15" y="3503"/>
                    <a:pt x="15" y="3503"/>
                  </a:cubicBezTo>
                  <a:cubicBezTo>
                    <a:pt x="0" y="3503"/>
                    <a:pt x="0" y="3503"/>
                    <a:pt x="0" y="3488"/>
                  </a:cubicBezTo>
                  <a:cubicBezTo>
                    <a:pt x="0" y="3473"/>
                    <a:pt x="0" y="3473"/>
                    <a:pt x="15" y="3473"/>
                  </a:cubicBezTo>
                  <a:cubicBezTo>
                    <a:pt x="15" y="3473"/>
                    <a:pt x="30" y="3473"/>
                    <a:pt x="30" y="3488"/>
                  </a:cubicBezTo>
                  <a:close/>
                  <a:moveTo>
                    <a:pt x="30" y="3607"/>
                  </a:moveTo>
                  <a:lnTo>
                    <a:pt x="30" y="3817"/>
                  </a:lnTo>
                  <a:cubicBezTo>
                    <a:pt x="30" y="3832"/>
                    <a:pt x="15" y="3832"/>
                    <a:pt x="15" y="3832"/>
                  </a:cubicBezTo>
                  <a:cubicBezTo>
                    <a:pt x="0" y="3832"/>
                    <a:pt x="0" y="3832"/>
                    <a:pt x="0" y="3817"/>
                  </a:cubicBezTo>
                  <a:lnTo>
                    <a:pt x="0" y="3607"/>
                  </a:lnTo>
                  <a:cubicBezTo>
                    <a:pt x="0" y="3593"/>
                    <a:pt x="0" y="3593"/>
                    <a:pt x="15" y="3593"/>
                  </a:cubicBezTo>
                  <a:cubicBezTo>
                    <a:pt x="15" y="3593"/>
                    <a:pt x="30" y="3593"/>
                    <a:pt x="30" y="3607"/>
                  </a:cubicBezTo>
                  <a:close/>
                  <a:moveTo>
                    <a:pt x="30" y="3937"/>
                  </a:moveTo>
                  <a:lnTo>
                    <a:pt x="30" y="3937"/>
                  </a:lnTo>
                  <a:cubicBezTo>
                    <a:pt x="30" y="3952"/>
                    <a:pt x="15" y="3952"/>
                    <a:pt x="15" y="3952"/>
                  </a:cubicBezTo>
                  <a:cubicBezTo>
                    <a:pt x="0" y="3952"/>
                    <a:pt x="0" y="3952"/>
                    <a:pt x="0" y="3937"/>
                  </a:cubicBezTo>
                  <a:cubicBezTo>
                    <a:pt x="0" y="3922"/>
                    <a:pt x="0" y="3922"/>
                    <a:pt x="15" y="3922"/>
                  </a:cubicBezTo>
                  <a:cubicBezTo>
                    <a:pt x="15" y="3922"/>
                    <a:pt x="30" y="3922"/>
                    <a:pt x="30" y="3937"/>
                  </a:cubicBezTo>
                  <a:close/>
                  <a:moveTo>
                    <a:pt x="30" y="4057"/>
                  </a:moveTo>
                  <a:lnTo>
                    <a:pt x="30" y="4266"/>
                  </a:lnTo>
                  <a:cubicBezTo>
                    <a:pt x="30" y="4281"/>
                    <a:pt x="15" y="4281"/>
                    <a:pt x="15" y="4281"/>
                  </a:cubicBezTo>
                  <a:cubicBezTo>
                    <a:pt x="0" y="4281"/>
                    <a:pt x="0" y="4281"/>
                    <a:pt x="0" y="4266"/>
                  </a:cubicBezTo>
                  <a:lnTo>
                    <a:pt x="0" y="4057"/>
                  </a:lnTo>
                  <a:cubicBezTo>
                    <a:pt x="0" y="4042"/>
                    <a:pt x="0" y="4042"/>
                    <a:pt x="15" y="4042"/>
                  </a:cubicBezTo>
                  <a:cubicBezTo>
                    <a:pt x="15" y="4042"/>
                    <a:pt x="30" y="4042"/>
                    <a:pt x="30" y="4057"/>
                  </a:cubicBezTo>
                  <a:close/>
                  <a:moveTo>
                    <a:pt x="30" y="4386"/>
                  </a:moveTo>
                  <a:lnTo>
                    <a:pt x="30" y="4386"/>
                  </a:lnTo>
                  <a:cubicBezTo>
                    <a:pt x="30" y="4401"/>
                    <a:pt x="15" y="4401"/>
                    <a:pt x="15" y="4401"/>
                  </a:cubicBezTo>
                  <a:cubicBezTo>
                    <a:pt x="0" y="4401"/>
                    <a:pt x="0" y="4401"/>
                    <a:pt x="0" y="4386"/>
                  </a:cubicBezTo>
                  <a:cubicBezTo>
                    <a:pt x="0" y="4371"/>
                    <a:pt x="0" y="4371"/>
                    <a:pt x="15" y="4371"/>
                  </a:cubicBezTo>
                  <a:cubicBezTo>
                    <a:pt x="15" y="4371"/>
                    <a:pt x="30" y="4371"/>
                    <a:pt x="30" y="4386"/>
                  </a:cubicBezTo>
                  <a:close/>
                  <a:moveTo>
                    <a:pt x="30" y="4506"/>
                  </a:moveTo>
                  <a:lnTo>
                    <a:pt x="30" y="4715"/>
                  </a:lnTo>
                  <a:cubicBezTo>
                    <a:pt x="30" y="4730"/>
                    <a:pt x="15" y="4730"/>
                    <a:pt x="15" y="4730"/>
                  </a:cubicBezTo>
                  <a:cubicBezTo>
                    <a:pt x="0" y="4730"/>
                    <a:pt x="0" y="4730"/>
                    <a:pt x="0" y="4715"/>
                  </a:cubicBezTo>
                  <a:lnTo>
                    <a:pt x="0" y="4506"/>
                  </a:lnTo>
                  <a:cubicBezTo>
                    <a:pt x="0" y="4491"/>
                    <a:pt x="0" y="4491"/>
                    <a:pt x="15" y="4491"/>
                  </a:cubicBezTo>
                  <a:cubicBezTo>
                    <a:pt x="15" y="4491"/>
                    <a:pt x="30" y="4491"/>
                    <a:pt x="30" y="4506"/>
                  </a:cubicBezTo>
                  <a:close/>
                  <a:moveTo>
                    <a:pt x="30" y="4835"/>
                  </a:moveTo>
                  <a:lnTo>
                    <a:pt x="30" y="4835"/>
                  </a:lnTo>
                  <a:cubicBezTo>
                    <a:pt x="30" y="4850"/>
                    <a:pt x="15" y="4850"/>
                    <a:pt x="15" y="4850"/>
                  </a:cubicBezTo>
                  <a:cubicBezTo>
                    <a:pt x="0" y="4850"/>
                    <a:pt x="0" y="4850"/>
                    <a:pt x="0" y="4835"/>
                  </a:cubicBezTo>
                  <a:cubicBezTo>
                    <a:pt x="0" y="4820"/>
                    <a:pt x="0" y="4820"/>
                    <a:pt x="15" y="4820"/>
                  </a:cubicBezTo>
                  <a:cubicBezTo>
                    <a:pt x="15" y="4820"/>
                    <a:pt x="30" y="4820"/>
                    <a:pt x="30" y="4835"/>
                  </a:cubicBezTo>
                  <a:close/>
                  <a:moveTo>
                    <a:pt x="30" y="4955"/>
                  </a:moveTo>
                  <a:lnTo>
                    <a:pt x="30" y="5164"/>
                  </a:lnTo>
                  <a:cubicBezTo>
                    <a:pt x="30" y="5179"/>
                    <a:pt x="15" y="5179"/>
                    <a:pt x="15" y="5179"/>
                  </a:cubicBezTo>
                  <a:cubicBezTo>
                    <a:pt x="0" y="5179"/>
                    <a:pt x="0" y="5179"/>
                    <a:pt x="0" y="5164"/>
                  </a:cubicBezTo>
                  <a:lnTo>
                    <a:pt x="0" y="4955"/>
                  </a:lnTo>
                  <a:cubicBezTo>
                    <a:pt x="0" y="4940"/>
                    <a:pt x="0" y="4940"/>
                    <a:pt x="15" y="4940"/>
                  </a:cubicBezTo>
                  <a:cubicBezTo>
                    <a:pt x="15" y="4940"/>
                    <a:pt x="30" y="4940"/>
                    <a:pt x="30" y="4955"/>
                  </a:cubicBezTo>
                  <a:close/>
                  <a:moveTo>
                    <a:pt x="30" y="5284"/>
                  </a:moveTo>
                  <a:lnTo>
                    <a:pt x="30" y="5284"/>
                  </a:lnTo>
                  <a:cubicBezTo>
                    <a:pt x="30" y="5299"/>
                    <a:pt x="15" y="5299"/>
                    <a:pt x="15" y="5299"/>
                  </a:cubicBezTo>
                  <a:cubicBezTo>
                    <a:pt x="0" y="5299"/>
                    <a:pt x="0" y="5299"/>
                    <a:pt x="0" y="5284"/>
                  </a:cubicBezTo>
                  <a:cubicBezTo>
                    <a:pt x="0" y="5269"/>
                    <a:pt x="0" y="5269"/>
                    <a:pt x="15" y="5269"/>
                  </a:cubicBezTo>
                  <a:cubicBezTo>
                    <a:pt x="15" y="5269"/>
                    <a:pt x="30" y="5269"/>
                    <a:pt x="30" y="5284"/>
                  </a:cubicBezTo>
                  <a:close/>
                  <a:moveTo>
                    <a:pt x="30" y="5404"/>
                  </a:moveTo>
                  <a:lnTo>
                    <a:pt x="30" y="5613"/>
                  </a:lnTo>
                  <a:cubicBezTo>
                    <a:pt x="30" y="5628"/>
                    <a:pt x="15" y="5628"/>
                    <a:pt x="15" y="5628"/>
                  </a:cubicBezTo>
                  <a:cubicBezTo>
                    <a:pt x="0" y="5628"/>
                    <a:pt x="0" y="5628"/>
                    <a:pt x="0" y="5613"/>
                  </a:cubicBezTo>
                  <a:lnTo>
                    <a:pt x="0" y="5404"/>
                  </a:lnTo>
                  <a:cubicBezTo>
                    <a:pt x="0" y="5389"/>
                    <a:pt x="0" y="5389"/>
                    <a:pt x="15" y="5389"/>
                  </a:cubicBezTo>
                  <a:cubicBezTo>
                    <a:pt x="15" y="5389"/>
                    <a:pt x="30" y="5389"/>
                    <a:pt x="30" y="5404"/>
                  </a:cubicBezTo>
                  <a:close/>
                  <a:moveTo>
                    <a:pt x="30" y="5733"/>
                  </a:moveTo>
                  <a:lnTo>
                    <a:pt x="30" y="5733"/>
                  </a:lnTo>
                  <a:cubicBezTo>
                    <a:pt x="30" y="5748"/>
                    <a:pt x="15" y="5748"/>
                    <a:pt x="15" y="5748"/>
                  </a:cubicBezTo>
                  <a:cubicBezTo>
                    <a:pt x="0" y="5748"/>
                    <a:pt x="0" y="5748"/>
                    <a:pt x="0" y="5733"/>
                  </a:cubicBezTo>
                  <a:cubicBezTo>
                    <a:pt x="0" y="5718"/>
                    <a:pt x="0" y="5718"/>
                    <a:pt x="15" y="5718"/>
                  </a:cubicBezTo>
                  <a:cubicBezTo>
                    <a:pt x="15" y="5718"/>
                    <a:pt x="30" y="5718"/>
                    <a:pt x="30" y="5733"/>
                  </a:cubicBezTo>
                  <a:close/>
                  <a:moveTo>
                    <a:pt x="30" y="5853"/>
                  </a:moveTo>
                  <a:lnTo>
                    <a:pt x="30" y="6062"/>
                  </a:lnTo>
                  <a:cubicBezTo>
                    <a:pt x="30" y="6077"/>
                    <a:pt x="15" y="6077"/>
                    <a:pt x="15" y="6077"/>
                  </a:cubicBezTo>
                  <a:cubicBezTo>
                    <a:pt x="0" y="6077"/>
                    <a:pt x="0" y="6077"/>
                    <a:pt x="0" y="6062"/>
                  </a:cubicBezTo>
                  <a:lnTo>
                    <a:pt x="0" y="5853"/>
                  </a:lnTo>
                  <a:cubicBezTo>
                    <a:pt x="0" y="5838"/>
                    <a:pt x="0" y="5838"/>
                    <a:pt x="15" y="5838"/>
                  </a:cubicBezTo>
                  <a:cubicBezTo>
                    <a:pt x="15" y="5838"/>
                    <a:pt x="30" y="5838"/>
                    <a:pt x="30" y="5853"/>
                  </a:cubicBezTo>
                  <a:close/>
                  <a:moveTo>
                    <a:pt x="30" y="6182"/>
                  </a:moveTo>
                  <a:lnTo>
                    <a:pt x="30" y="6182"/>
                  </a:lnTo>
                  <a:cubicBezTo>
                    <a:pt x="30" y="6197"/>
                    <a:pt x="15" y="6197"/>
                    <a:pt x="15" y="6197"/>
                  </a:cubicBezTo>
                  <a:cubicBezTo>
                    <a:pt x="0" y="6197"/>
                    <a:pt x="0" y="6197"/>
                    <a:pt x="0" y="6182"/>
                  </a:cubicBezTo>
                  <a:cubicBezTo>
                    <a:pt x="0" y="6167"/>
                    <a:pt x="0" y="6167"/>
                    <a:pt x="15" y="6167"/>
                  </a:cubicBezTo>
                  <a:cubicBezTo>
                    <a:pt x="15" y="6167"/>
                    <a:pt x="30" y="6167"/>
                    <a:pt x="30" y="6182"/>
                  </a:cubicBezTo>
                  <a:close/>
                  <a:moveTo>
                    <a:pt x="30" y="6302"/>
                  </a:moveTo>
                  <a:lnTo>
                    <a:pt x="30" y="6511"/>
                  </a:lnTo>
                  <a:cubicBezTo>
                    <a:pt x="30" y="6526"/>
                    <a:pt x="15" y="6526"/>
                    <a:pt x="15" y="6526"/>
                  </a:cubicBezTo>
                  <a:cubicBezTo>
                    <a:pt x="0" y="6526"/>
                    <a:pt x="0" y="6526"/>
                    <a:pt x="0" y="6511"/>
                  </a:cubicBezTo>
                  <a:lnTo>
                    <a:pt x="0" y="6302"/>
                  </a:lnTo>
                  <a:cubicBezTo>
                    <a:pt x="0" y="6287"/>
                    <a:pt x="0" y="6287"/>
                    <a:pt x="15" y="6287"/>
                  </a:cubicBezTo>
                  <a:cubicBezTo>
                    <a:pt x="15" y="6287"/>
                    <a:pt x="30" y="6287"/>
                    <a:pt x="30" y="6302"/>
                  </a:cubicBezTo>
                  <a:close/>
                  <a:moveTo>
                    <a:pt x="30" y="6631"/>
                  </a:moveTo>
                  <a:lnTo>
                    <a:pt x="30" y="6631"/>
                  </a:lnTo>
                  <a:cubicBezTo>
                    <a:pt x="30" y="6646"/>
                    <a:pt x="15" y="6646"/>
                    <a:pt x="15" y="6646"/>
                  </a:cubicBezTo>
                  <a:cubicBezTo>
                    <a:pt x="0" y="6646"/>
                    <a:pt x="0" y="6646"/>
                    <a:pt x="0" y="6631"/>
                  </a:cubicBezTo>
                  <a:cubicBezTo>
                    <a:pt x="0" y="6616"/>
                    <a:pt x="0" y="6616"/>
                    <a:pt x="15" y="6616"/>
                  </a:cubicBezTo>
                  <a:cubicBezTo>
                    <a:pt x="15" y="6616"/>
                    <a:pt x="30" y="6616"/>
                    <a:pt x="30" y="6631"/>
                  </a:cubicBezTo>
                  <a:close/>
                  <a:moveTo>
                    <a:pt x="30" y="6751"/>
                  </a:moveTo>
                  <a:lnTo>
                    <a:pt x="30" y="6960"/>
                  </a:lnTo>
                  <a:cubicBezTo>
                    <a:pt x="30" y="6975"/>
                    <a:pt x="15" y="6975"/>
                    <a:pt x="15" y="6975"/>
                  </a:cubicBezTo>
                  <a:cubicBezTo>
                    <a:pt x="0" y="6975"/>
                    <a:pt x="0" y="6975"/>
                    <a:pt x="0" y="6960"/>
                  </a:cubicBezTo>
                  <a:lnTo>
                    <a:pt x="0" y="6751"/>
                  </a:lnTo>
                  <a:cubicBezTo>
                    <a:pt x="0" y="6736"/>
                    <a:pt x="0" y="6736"/>
                    <a:pt x="15" y="6736"/>
                  </a:cubicBezTo>
                  <a:cubicBezTo>
                    <a:pt x="15" y="6736"/>
                    <a:pt x="30" y="6736"/>
                    <a:pt x="30" y="6751"/>
                  </a:cubicBezTo>
                  <a:close/>
                  <a:moveTo>
                    <a:pt x="30" y="7080"/>
                  </a:moveTo>
                  <a:lnTo>
                    <a:pt x="30" y="7080"/>
                  </a:lnTo>
                  <a:cubicBezTo>
                    <a:pt x="30" y="7095"/>
                    <a:pt x="15" y="7095"/>
                    <a:pt x="15" y="7095"/>
                  </a:cubicBezTo>
                  <a:cubicBezTo>
                    <a:pt x="0" y="7095"/>
                    <a:pt x="0" y="7095"/>
                    <a:pt x="0" y="7080"/>
                  </a:cubicBezTo>
                  <a:cubicBezTo>
                    <a:pt x="0" y="7065"/>
                    <a:pt x="0" y="7065"/>
                    <a:pt x="15" y="7065"/>
                  </a:cubicBezTo>
                  <a:cubicBezTo>
                    <a:pt x="15" y="7065"/>
                    <a:pt x="30" y="7065"/>
                    <a:pt x="30" y="7080"/>
                  </a:cubicBezTo>
                  <a:close/>
                  <a:moveTo>
                    <a:pt x="30" y="7200"/>
                  </a:moveTo>
                  <a:lnTo>
                    <a:pt x="30" y="7409"/>
                  </a:lnTo>
                  <a:cubicBezTo>
                    <a:pt x="30" y="7424"/>
                    <a:pt x="15" y="7424"/>
                    <a:pt x="15" y="7424"/>
                  </a:cubicBezTo>
                  <a:cubicBezTo>
                    <a:pt x="0" y="7424"/>
                    <a:pt x="0" y="7424"/>
                    <a:pt x="0" y="7409"/>
                  </a:cubicBezTo>
                  <a:lnTo>
                    <a:pt x="0" y="7200"/>
                  </a:lnTo>
                  <a:cubicBezTo>
                    <a:pt x="0" y="7185"/>
                    <a:pt x="0" y="7185"/>
                    <a:pt x="15" y="7185"/>
                  </a:cubicBezTo>
                  <a:cubicBezTo>
                    <a:pt x="15" y="7185"/>
                    <a:pt x="30" y="7185"/>
                    <a:pt x="30" y="7200"/>
                  </a:cubicBezTo>
                  <a:close/>
                  <a:moveTo>
                    <a:pt x="30" y="7529"/>
                  </a:moveTo>
                  <a:lnTo>
                    <a:pt x="30" y="7529"/>
                  </a:lnTo>
                  <a:cubicBezTo>
                    <a:pt x="30" y="7544"/>
                    <a:pt x="15" y="7544"/>
                    <a:pt x="15" y="7544"/>
                  </a:cubicBezTo>
                  <a:cubicBezTo>
                    <a:pt x="0" y="7544"/>
                    <a:pt x="0" y="7544"/>
                    <a:pt x="0" y="7529"/>
                  </a:cubicBezTo>
                  <a:cubicBezTo>
                    <a:pt x="0" y="7514"/>
                    <a:pt x="0" y="7514"/>
                    <a:pt x="15" y="7514"/>
                  </a:cubicBezTo>
                  <a:cubicBezTo>
                    <a:pt x="15" y="7514"/>
                    <a:pt x="30" y="7514"/>
                    <a:pt x="30" y="7529"/>
                  </a:cubicBezTo>
                  <a:close/>
                  <a:moveTo>
                    <a:pt x="30" y="7649"/>
                  </a:moveTo>
                  <a:lnTo>
                    <a:pt x="30" y="7858"/>
                  </a:lnTo>
                  <a:cubicBezTo>
                    <a:pt x="30" y="7873"/>
                    <a:pt x="15" y="7873"/>
                    <a:pt x="15" y="7873"/>
                  </a:cubicBezTo>
                  <a:cubicBezTo>
                    <a:pt x="0" y="7873"/>
                    <a:pt x="0" y="7873"/>
                    <a:pt x="0" y="7858"/>
                  </a:cubicBezTo>
                  <a:lnTo>
                    <a:pt x="0" y="7649"/>
                  </a:lnTo>
                  <a:cubicBezTo>
                    <a:pt x="0" y="7634"/>
                    <a:pt x="0" y="7634"/>
                    <a:pt x="15" y="7634"/>
                  </a:cubicBezTo>
                  <a:cubicBezTo>
                    <a:pt x="15" y="7634"/>
                    <a:pt x="30" y="7634"/>
                    <a:pt x="30" y="7649"/>
                  </a:cubicBezTo>
                  <a:close/>
                  <a:moveTo>
                    <a:pt x="30" y="7978"/>
                  </a:moveTo>
                  <a:lnTo>
                    <a:pt x="30" y="7978"/>
                  </a:lnTo>
                  <a:cubicBezTo>
                    <a:pt x="30" y="7993"/>
                    <a:pt x="15" y="7993"/>
                    <a:pt x="15" y="7993"/>
                  </a:cubicBezTo>
                  <a:cubicBezTo>
                    <a:pt x="0" y="7993"/>
                    <a:pt x="0" y="7993"/>
                    <a:pt x="0" y="7978"/>
                  </a:cubicBezTo>
                  <a:cubicBezTo>
                    <a:pt x="0" y="7963"/>
                    <a:pt x="0" y="7963"/>
                    <a:pt x="15" y="7963"/>
                  </a:cubicBezTo>
                  <a:cubicBezTo>
                    <a:pt x="15" y="7963"/>
                    <a:pt x="30" y="7963"/>
                    <a:pt x="30" y="7978"/>
                  </a:cubicBezTo>
                  <a:close/>
                  <a:moveTo>
                    <a:pt x="30" y="8098"/>
                  </a:moveTo>
                  <a:lnTo>
                    <a:pt x="30" y="8308"/>
                  </a:lnTo>
                  <a:cubicBezTo>
                    <a:pt x="30" y="8322"/>
                    <a:pt x="15" y="8322"/>
                    <a:pt x="15" y="8322"/>
                  </a:cubicBezTo>
                  <a:cubicBezTo>
                    <a:pt x="0" y="8322"/>
                    <a:pt x="0" y="8322"/>
                    <a:pt x="0" y="8308"/>
                  </a:cubicBezTo>
                  <a:lnTo>
                    <a:pt x="0" y="8098"/>
                  </a:lnTo>
                  <a:cubicBezTo>
                    <a:pt x="0" y="8083"/>
                    <a:pt x="0" y="8083"/>
                    <a:pt x="15" y="8083"/>
                  </a:cubicBezTo>
                  <a:cubicBezTo>
                    <a:pt x="15" y="8083"/>
                    <a:pt x="30" y="8083"/>
                    <a:pt x="30" y="8098"/>
                  </a:cubicBezTo>
                  <a:close/>
                  <a:moveTo>
                    <a:pt x="30" y="8427"/>
                  </a:moveTo>
                  <a:lnTo>
                    <a:pt x="30" y="8427"/>
                  </a:lnTo>
                  <a:cubicBezTo>
                    <a:pt x="30" y="8442"/>
                    <a:pt x="15" y="8442"/>
                    <a:pt x="15" y="8442"/>
                  </a:cubicBezTo>
                  <a:cubicBezTo>
                    <a:pt x="0" y="8442"/>
                    <a:pt x="0" y="8442"/>
                    <a:pt x="0" y="8427"/>
                  </a:cubicBezTo>
                  <a:cubicBezTo>
                    <a:pt x="0" y="8412"/>
                    <a:pt x="0" y="8412"/>
                    <a:pt x="15" y="8412"/>
                  </a:cubicBezTo>
                  <a:cubicBezTo>
                    <a:pt x="15" y="8412"/>
                    <a:pt x="30" y="8412"/>
                    <a:pt x="30" y="8427"/>
                  </a:cubicBezTo>
                  <a:close/>
                  <a:moveTo>
                    <a:pt x="30" y="8547"/>
                  </a:moveTo>
                  <a:lnTo>
                    <a:pt x="30" y="8757"/>
                  </a:lnTo>
                  <a:cubicBezTo>
                    <a:pt x="30" y="8772"/>
                    <a:pt x="15" y="8772"/>
                    <a:pt x="15" y="8772"/>
                  </a:cubicBezTo>
                  <a:cubicBezTo>
                    <a:pt x="0" y="8772"/>
                    <a:pt x="0" y="8772"/>
                    <a:pt x="0" y="8757"/>
                  </a:cubicBezTo>
                  <a:lnTo>
                    <a:pt x="0" y="8547"/>
                  </a:lnTo>
                  <a:cubicBezTo>
                    <a:pt x="0" y="8532"/>
                    <a:pt x="0" y="8532"/>
                    <a:pt x="15" y="8532"/>
                  </a:cubicBezTo>
                  <a:cubicBezTo>
                    <a:pt x="15" y="8532"/>
                    <a:pt x="30" y="8532"/>
                    <a:pt x="30" y="8547"/>
                  </a:cubicBezTo>
                  <a:close/>
                  <a:moveTo>
                    <a:pt x="30" y="8876"/>
                  </a:moveTo>
                  <a:lnTo>
                    <a:pt x="30" y="8876"/>
                  </a:lnTo>
                  <a:cubicBezTo>
                    <a:pt x="30" y="8891"/>
                    <a:pt x="15" y="8891"/>
                    <a:pt x="15" y="8891"/>
                  </a:cubicBezTo>
                  <a:cubicBezTo>
                    <a:pt x="0" y="8891"/>
                    <a:pt x="0" y="8891"/>
                    <a:pt x="0" y="8876"/>
                  </a:cubicBezTo>
                  <a:cubicBezTo>
                    <a:pt x="0" y="8861"/>
                    <a:pt x="0" y="8861"/>
                    <a:pt x="15" y="8861"/>
                  </a:cubicBezTo>
                  <a:cubicBezTo>
                    <a:pt x="15" y="8861"/>
                    <a:pt x="30" y="8861"/>
                    <a:pt x="30" y="8876"/>
                  </a:cubicBezTo>
                  <a:close/>
                  <a:moveTo>
                    <a:pt x="30" y="8996"/>
                  </a:moveTo>
                  <a:lnTo>
                    <a:pt x="30" y="9206"/>
                  </a:lnTo>
                  <a:cubicBezTo>
                    <a:pt x="30" y="9221"/>
                    <a:pt x="15" y="9221"/>
                    <a:pt x="15" y="9221"/>
                  </a:cubicBezTo>
                  <a:cubicBezTo>
                    <a:pt x="0" y="9221"/>
                    <a:pt x="0" y="9221"/>
                    <a:pt x="0" y="9206"/>
                  </a:cubicBezTo>
                  <a:lnTo>
                    <a:pt x="0" y="8996"/>
                  </a:lnTo>
                  <a:cubicBezTo>
                    <a:pt x="0" y="8981"/>
                    <a:pt x="0" y="8981"/>
                    <a:pt x="15" y="8981"/>
                  </a:cubicBezTo>
                  <a:cubicBezTo>
                    <a:pt x="15" y="8981"/>
                    <a:pt x="30" y="8981"/>
                    <a:pt x="30" y="8996"/>
                  </a:cubicBezTo>
                  <a:close/>
                  <a:moveTo>
                    <a:pt x="30" y="9325"/>
                  </a:moveTo>
                  <a:lnTo>
                    <a:pt x="30" y="9325"/>
                  </a:lnTo>
                  <a:cubicBezTo>
                    <a:pt x="30" y="9340"/>
                    <a:pt x="15" y="9340"/>
                    <a:pt x="15" y="9340"/>
                  </a:cubicBezTo>
                  <a:cubicBezTo>
                    <a:pt x="0" y="9340"/>
                    <a:pt x="0" y="9340"/>
                    <a:pt x="0" y="9325"/>
                  </a:cubicBezTo>
                  <a:cubicBezTo>
                    <a:pt x="0" y="9310"/>
                    <a:pt x="0" y="9310"/>
                    <a:pt x="15" y="9310"/>
                  </a:cubicBezTo>
                  <a:cubicBezTo>
                    <a:pt x="15" y="9310"/>
                    <a:pt x="30" y="9310"/>
                    <a:pt x="30" y="9325"/>
                  </a:cubicBezTo>
                  <a:close/>
                  <a:moveTo>
                    <a:pt x="30" y="9445"/>
                  </a:moveTo>
                  <a:lnTo>
                    <a:pt x="30" y="9655"/>
                  </a:lnTo>
                  <a:cubicBezTo>
                    <a:pt x="30" y="9670"/>
                    <a:pt x="15" y="9670"/>
                    <a:pt x="15" y="9670"/>
                  </a:cubicBezTo>
                  <a:cubicBezTo>
                    <a:pt x="0" y="9670"/>
                    <a:pt x="0" y="9670"/>
                    <a:pt x="0" y="9655"/>
                  </a:cubicBezTo>
                  <a:lnTo>
                    <a:pt x="0" y="9445"/>
                  </a:lnTo>
                  <a:cubicBezTo>
                    <a:pt x="0" y="9430"/>
                    <a:pt x="0" y="9430"/>
                    <a:pt x="15" y="9430"/>
                  </a:cubicBezTo>
                  <a:cubicBezTo>
                    <a:pt x="15" y="9430"/>
                    <a:pt x="30" y="9430"/>
                    <a:pt x="30" y="9445"/>
                  </a:cubicBezTo>
                  <a:close/>
                  <a:moveTo>
                    <a:pt x="30" y="9774"/>
                  </a:moveTo>
                  <a:lnTo>
                    <a:pt x="30" y="9774"/>
                  </a:lnTo>
                  <a:cubicBezTo>
                    <a:pt x="30" y="9789"/>
                    <a:pt x="15" y="9789"/>
                    <a:pt x="15" y="9789"/>
                  </a:cubicBezTo>
                  <a:cubicBezTo>
                    <a:pt x="0" y="9789"/>
                    <a:pt x="0" y="9789"/>
                    <a:pt x="0" y="9774"/>
                  </a:cubicBezTo>
                  <a:cubicBezTo>
                    <a:pt x="0" y="9759"/>
                    <a:pt x="0" y="9759"/>
                    <a:pt x="15" y="9759"/>
                  </a:cubicBezTo>
                  <a:cubicBezTo>
                    <a:pt x="15" y="9759"/>
                    <a:pt x="30" y="9759"/>
                    <a:pt x="30" y="9774"/>
                  </a:cubicBezTo>
                  <a:close/>
                  <a:moveTo>
                    <a:pt x="30" y="9894"/>
                  </a:moveTo>
                  <a:lnTo>
                    <a:pt x="30" y="10104"/>
                  </a:lnTo>
                  <a:cubicBezTo>
                    <a:pt x="30" y="10119"/>
                    <a:pt x="15" y="10119"/>
                    <a:pt x="15" y="10119"/>
                  </a:cubicBezTo>
                  <a:cubicBezTo>
                    <a:pt x="0" y="10119"/>
                    <a:pt x="0" y="10119"/>
                    <a:pt x="0" y="10104"/>
                  </a:cubicBezTo>
                  <a:lnTo>
                    <a:pt x="0" y="9894"/>
                  </a:lnTo>
                  <a:cubicBezTo>
                    <a:pt x="0" y="9879"/>
                    <a:pt x="0" y="9879"/>
                    <a:pt x="15" y="9879"/>
                  </a:cubicBezTo>
                  <a:cubicBezTo>
                    <a:pt x="15" y="9879"/>
                    <a:pt x="30" y="9879"/>
                    <a:pt x="30" y="9894"/>
                  </a:cubicBezTo>
                  <a:close/>
                  <a:moveTo>
                    <a:pt x="30" y="10223"/>
                  </a:moveTo>
                  <a:lnTo>
                    <a:pt x="30" y="10223"/>
                  </a:lnTo>
                  <a:cubicBezTo>
                    <a:pt x="30" y="10238"/>
                    <a:pt x="15" y="10238"/>
                    <a:pt x="15" y="10238"/>
                  </a:cubicBezTo>
                  <a:cubicBezTo>
                    <a:pt x="0" y="10238"/>
                    <a:pt x="0" y="10238"/>
                    <a:pt x="0" y="10223"/>
                  </a:cubicBezTo>
                  <a:cubicBezTo>
                    <a:pt x="0" y="10208"/>
                    <a:pt x="0" y="10208"/>
                    <a:pt x="15" y="10208"/>
                  </a:cubicBezTo>
                  <a:cubicBezTo>
                    <a:pt x="15" y="10208"/>
                    <a:pt x="30" y="10208"/>
                    <a:pt x="30" y="10223"/>
                  </a:cubicBezTo>
                  <a:close/>
                  <a:moveTo>
                    <a:pt x="30" y="10343"/>
                  </a:moveTo>
                  <a:lnTo>
                    <a:pt x="30" y="10553"/>
                  </a:lnTo>
                  <a:cubicBezTo>
                    <a:pt x="30" y="10568"/>
                    <a:pt x="15" y="10568"/>
                    <a:pt x="15" y="10568"/>
                  </a:cubicBezTo>
                  <a:cubicBezTo>
                    <a:pt x="0" y="10568"/>
                    <a:pt x="0" y="10568"/>
                    <a:pt x="0" y="10553"/>
                  </a:cubicBezTo>
                  <a:lnTo>
                    <a:pt x="0" y="10343"/>
                  </a:lnTo>
                  <a:cubicBezTo>
                    <a:pt x="0" y="10328"/>
                    <a:pt x="0" y="10328"/>
                    <a:pt x="15" y="10328"/>
                  </a:cubicBezTo>
                  <a:cubicBezTo>
                    <a:pt x="15" y="10328"/>
                    <a:pt x="30" y="10328"/>
                    <a:pt x="30" y="10343"/>
                  </a:cubicBezTo>
                  <a:close/>
                  <a:moveTo>
                    <a:pt x="30" y="10672"/>
                  </a:moveTo>
                  <a:lnTo>
                    <a:pt x="30" y="10672"/>
                  </a:lnTo>
                  <a:cubicBezTo>
                    <a:pt x="30" y="10687"/>
                    <a:pt x="15" y="10687"/>
                    <a:pt x="15" y="10687"/>
                  </a:cubicBezTo>
                  <a:cubicBezTo>
                    <a:pt x="0" y="10687"/>
                    <a:pt x="0" y="10687"/>
                    <a:pt x="0" y="10672"/>
                  </a:cubicBezTo>
                  <a:cubicBezTo>
                    <a:pt x="0" y="10658"/>
                    <a:pt x="0" y="10658"/>
                    <a:pt x="15" y="10658"/>
                  </a:cubicBezTo>
                  <a:cubicBezTo>
                    <a:pt x="15" y="10658"/>
                    <a:pt x="30" y="10658"/>
                    <a:pt x="30" y="10672"/>
                  </a:cubicBezTo>
                  <a:close/>
                  <a:moveTo>
                    <a:pt x="30" y="10792"/>
                  </a:moveTo>
                  <a:lnTo>
                    <a:pt x="30" y="11002"/>
                  </a:lnTo>
                  <a:cubicBezTo>
                    <a:pt x="30" y="11017"/>
                    <a:pt x="15" y="11017"/>
                    <a:pt x="15" y="11017"/>
                  </a:cubicBezTo>
                  <a:cubicBezTo>
                    <a:pt x="0" y="11017"/>
                    <a:pt x="0" y="11017"/>
                    <a:pt x="0" y="11002"/>
                  </a:cubicBezTo>
                  <a:lnTo>
                    <a:pt x="0" y="10792"/>
                  </a:lnTo>
                  <a:cubicBezTo>
                    <a:pt x="0" y="10777"/>
                    <a:pt x="0" y="10777"/>
                    <a:pt x="15" y="10777"/>
                  </a:cubicBezTo>
                  <a:cubicBezTo>
                    <a:pt x="15" y="10777"/>
                    <a:pt x="30" y="10777"/>
                    <a:pt x="30" y="10792"/>
                  </a:cubicBezTo>
                  <a:close/>
                  <a:moveTo>
                    <a:pt x="30" y="11122"/>
                  </a:moveTo>
                  <a:lnTo>
                    <a:pt x="30" y="11122"/>
                  </a:lnTo>
                  <a:cubicBezTo>
                    <a:pt x="30" y="11137"/>
                    <a:pt x="15" y="11137"/>
                    <a:pt x="15" y="11137"/>
                  </a:cubicBezTo>
                  <a:cubicBezTo>
                    <a:pt x="0" y="11137"/>
                    <a:pt x="0" y="11137"/>
                    <a:pt x="0" y="11122"/>
                  </a:cubicBezTo>
                  <a:cubicBezTo>
                    <a:pt x="0" y="11107"/>
                    <a:pt x="0" y="11107"/>
                    <a:pt x="15" y="11107"/>
                  </a:cubicBezTo>
                  <a:cubicBezTo>
                    <a:pt x="15" y="11107"/>
                    <a:pt x="30" y="11107"/>
                    <a:pt x="30" y="11122"/>
                  </a:cubicBezTo>
                  <a:close/>
                  <a:moveTo>
                    <a:pt x="30" y="11241"/>
                  </a:moveTo>
                  <a:lnTo>
                    <a:pt x="30" y="11451"/>
                  </a:lnTo>
                  <a:cubicBezTo>
                    <a:pt x="30" y="11466"/>
                    <a:pt x="15" y="11466"/>
                    <a:pt x="15" y="11466"/>
                  </a:cubicBezTo>
                  <a:cubicBezTo>
                    <a:pt x="0" y="11466"/>
                    <a:pt x="0" y="11466"/>
                    <a:pt x="0" y="11451"/>
                  </a:cubicBezTo>
                  <a:lnTo>
                    <a:pt x="0" y="11241"/>
                  </a:lnTo>
                  <a:cubicBezTo>
                    <a:pt x="0" y="11226"/>
                    <a:pt x="0" y="11226"/>
                    <a:pt x="15" y="11226"/>
                  </a:cubicBezTo>
                  <a:cubicBezTo>
                    <a:pt x="15" y="11226"/>
                    <a:pt x="30" y="11226"/>
                    <a:pt x="30" y="11241"/>
                  </a:cubicBezTo>
                  <a:close/>
                  <a:moveTo>
                    <a:pt x="30" y="11571"/>
                  </a:moveTo>
                  <a:lnTo>
                    <a:pt x="30" y="11571"/>
                  </a:lnTo>
                  <a:cubicBezTo>
                    <a:pt x="30" y="11586"/>
                    <a:pt x="15" y="11586"/>
                    <a:pt x="15" y="11586"/>
                  </a:cubicBezTo>
                  <a:cubicBezTo>
                    <a:pt x="0" y="11586"/>
                    <a:pt x="0" y="11586"/>
                    <a:pt x="0" y="11571"/>
                  </a:cubicBezTo>
                  <a:cubicBezTo>
                    <a:pt x="0" y="11556"/>
                    <a:pt x="0" y="11556"/>
                    <a:pt x="15" y="11556"/>
                  </a:cubicBezTo>
                  <a:cubicBezTo>
                    <a:pt x="15" y="11556"/>
                    <a:pt x="30" y="11556"/>
                    <a:pt x="30" y="11571"/>
                  </a:cubicBezTo>
                  <a:close/>
                  <a:moveTo>
                    <a:pt x="30" y="11690"/>
                  </a:moveTo>
                  <a:lnTo>
                    <a:pt x="30" y="11765"/>
                  </a:lnTo>
                  <a:cubicBezTo>
                    <a:pt x="30" y="11765"/>
                    <a:pt x="15" y="11780"/>
                    <a:pt x="15" y="11780"/>
                  </a:cubicBezTo>
                  <a:cubicBezTo>
                    <a:pt x="0" y="11780"/>
                    <a:pt x="0" y="11765"/>
                    <a:pt x="0" y="11765"/>
                  </a:cubicBezTo>
                  <a:lnTo>
                    <a:pt x="0" y="11690"/>
                  </a:lnTo>
                  <a:cubicBezTo>
                    <a:pt x="0" y="11675"/>
                    <a:pt x="0" y="11675"/>
                    <a:pt x="15" y="11675"/>
                  </a:cubicBezTo>
                  <a:cubicBezTo>
                    <a:pt x="15" y="11675"/>
                    <a:pt x="30" y="11675"/>
                    <a:pt x="30" y="11690"/>
                  </a:cubicBez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068" name="Freeform 44"/>
            <p:cNvSpPr>
              <a:spLocks noEditPoints="1"/>
            </p:cNvSpPr>
            <p:nvPr/>
          </p:nvSpPr>
          <p:spPr bwMode="auto">
            <a:xfrm>
              <a:off x="3852" y="1775"/>
              <a:ext cx="4" cy="1413"/>
            </a:xfrm>
            <a:custGeom>
              <a:avLst/>
              <a:gdLst/>
              <a:ahLst/>
              <a:cxnLst>
                <a:cxn ang="0">
                  <a:pos x="15" y="0"/>
                </a:cxn>
                <a:cxn ang="0">
                  <a:pos x="15" y="329"/>
                </a:cxn>
                <a:cxn ang="0">
                  <a:pos x="0" y="464"/>
                </a:cxn>
                <a:cxn ang="0">
                  <a:pos x="0" y="793"/>
                </a:cxn>
                <a:cxn ang="0">
                  <a:pos x="0" y="1123"/>
                </a:cxn>
                <a:cxn ang="0">
                  <a:pos x="15" y="1257"/>
                </a:cxn>
                <a:cxn ang="0">
                  <a:pos x="15" y="1587"/>
                </a:cxn>
                <a:cxn ang="0">
                  <a:pos x="30" y="1692"/>
                </a:cxn>
                <a:cxn ang="0">
                  <a:pos x="30" y="2021"/>
                </a:cxn>
                <a:cxn ang="0">
                  <a:pos x="30" y="2141"/>
                </a:cxn>
                <a:cxn ang="0">
                  <a:pos x="30" y="2260"/>
                </a:cxn>
                <a:cxn ang="0">
                  <a:pos x="30" y="2260"/>
                </a:cxn>
                <a:cxn ang="0">
                  <a:pos x="30" y="2590"/>
                </a:cxn>
                <a:cxn ang="0">
                  <a:pos x="15" y="2694"/>
                </a:cxn>
                <a:cxn ang="0">
                  <a:pos x="15" y="3024"/>
                </a:cxn>
                <a:cxn ang="0">
                  <a:pos x="0" y="3158"/>
                </a:cxn>
                <a:cxn ang="0">
                  <a:pos x="0" y="3488"/>
                </a:cxn>
                <a:cxn ang="0">
                  <a:pos x="0" y="3817"/>
                </a:cxn>
                <a:cxn ang="0">
                  <a:pos x="15" y="3952"/>
                </a:cxn>
                <a:cxn ang="0">
                  <a:pos x="15" y="4281"/>
                </a:cxn>
                <a:cxn ang="0">
                  <a:pos x="30" y="4386"/>
                </a:cxn>
                <a:cxn ang="0">
                  <a:pos x="30" y="4715"/>
                </a:cxn>
                <a:cxn ang="0">
                  <a:pos x="30" y="4835"/>
                </a:cxn>
                <a:cxn ang="0">
                  <a:pos x="30" y="4955"/>
                </a:cxn>
                <a:cxn ang="0">
                  <a:pos x="30" y="4955"/>
                </a:cxn>
                <a:cxn ang="0">
                  <a:pos x="30" y="5284"/>
                </a:cxn>
                <a:cxn ang="0">
                  <a:pos x="15" y="5389"/>
                </a:cxn>
                <a:cxn ang="0">
                  <a:pos x="15" y="5718"/>
                </a:cxn>
                <a:cxn ang="0">
                  <a:pos x="0" y="5853"/>
                </a:cxn>
                <a:cxn ang="0">
                  <a:pos x="0" y="6182"/>
                </a:cxn>
                <a:cxn ang="0">
                  <a:pos x="0" y="6511"/>
                </a:cxn>
                <a:cxn ang="0">
                  <a:pos x="15" y="6646"/>
                </a:cxn>
                <a:cxn ang="0">
                  <a:pos x="15" y="6975"/>
                </a:cxn>
                <a:cxn ang="0">
                  <a:pos x="30" y="7080"/>
                </a:cxn>
                <a:cxn ang="0">
                  <a:pos x="30" y="7409"/>
                </a:cxn>
                <a:cxn ang="0">
                  <a:pos x="30" y="7529"/>
                </a:cxn>
                <a:cxn ang="0">
                  <a:pos x="30" y="7649"/>
                </a:cxn>
                <a:cxn ang="0">
                  <a:pos x="30" y="7649"/>
                </a:cxn>
                <a:cxn ang="0">
                  <a:pos x="30" y="7978"/>
                </a:cxn>
                <a:cxn ang="0">
                  <a:pos x="15" y="8083"/>
                </a:cxn>
                <a:cxn ang="0">
                  <a:pos x="15" y="8412"/>
                </a:cxn>
                <a:cxn ang="0">
                  <a:pos x="0" y="8547"/>
                </a:cxn>
                <a:cxn ang="0">
                  <a:pos x="0" y="8876"/>
                </a:cxn>
                <a:cxn ang="0">
                  <a:pos x="0" y="9206"/>
                </a:cxn>
                <a:cxn ang="0">
                  <a:pos x="15" y="9340"/>
                </a:cxn>
                <a:cxn ang="0">
                  <a:pos x="15" y="9670"/>
                </a:cxn>
                <a:cxn ang="0">
                  <a:pos x="30" y="9774"/>
                </a:cxn>
                <a:cxn ang="0">
                  <a:pos x="30" y="10104"/>
                </a:cxn>
                <a:cxn ang="0">
                  <a:pos x="30" y="10223"/>
                </a:cxn>
                <a:cxn ang="0">
                  <a:pos x="30" y="10343"/>
                </a:cxn>
                <a:cxn ang="0">
                  <a:pos x="30" y="10343"/>
                </a:cxn>
                <a:cxn ang="0">
                  <a:pos x="30" y="10672"/>
                </a:cxn>
                <a:cxn ang="0">
                  <a:pos x="15" y="10777"/>
                </a:cxn>
                <a:cxn ang="0">
                  <a:pos x="15" y="11107"/>
                </a:cxn>
                <a:cxn ang="0">
                  <a:pos x="0" y="11241"/>
                </a:cxn>
                <a:cxn ang="0">
                  <a:pos x="0" y="11571"/>
                </a:cxn>
                <a:cxn ang="0">
                  <a:pos x="0" y="11765"/>
                </a:cxn>
              </a:cxnLst>
              <a:rect l="0" t="0" r="r" b="b"/>
              <a:pathLst>
                <a:path w="30" h="11780">
                  <a:moveTo>
                    <a:pt x="30" y="15"/>
                  </a:moveTo>
                  <a:lnTo>
                    <a:pt x="30" y="225"/>
                  </a:lnTo>
                  <a:cubicBezTo>
                    <a:pt x="30" y="225"/>
                    <a:pt x="15" y="240"/>
                    <a:pt x="15" y="240"/>
                  </a:cubicBezTo>
                  <a:cubicBezTo>
                    <a:pt x="0" y="240"/>
                    <a:pt x="0" y="225"/>
                    <a:pt x="0" y="225"/>
                  </a:cubicBezTo>
                  <a:lnTo>
                    <a:pt x="0" y="15"/>
                  </a:lnTo>
                  <a:cubicBezTo>
                    <a:pt x="0" y="0"/>
                    <a:pt x="0" y="0"/>
                    <a:pt x="15" y="0"/>
                  </a:cubicBezTo>
                  <a:cubicBezTo>
                    <a:pt x="15" y="0"/>
                    <a:pt x="30" y="0"/>
                    <a:pt x="30" y="15"/>
                  </a:cubicBezTo>
                  <a:close/>
                  <a:moveTo>
                    <a:pt x="30" y="344"/>
                  </a:moveTo>
                  <a:lnTo>
                    <a:pt x="30" y="344"/>
                  </a:lnTo>
                  <a:cubicBezTo>
                    <a:pt x="30" y="359"/>
                    <a:pt x="15" y="359"/>
                    <a:pt x="15" y="359"/>
                  </a:cubicBezTo>
                  <a:cubicBezTo>
                    <a:pt x="0" y="359"/>
                    <a:pt x="0" y="359"/>
                    <a:pt x="0" y="344"/>
                  </a:cubicBezTo>
                  <a:cubicBezTo>
                    <a:pt x="0" y="329"/>
                    <a:pt x="0" y="329"/>
                    <a:pt x="15" y="329"/>
                  </a:cubicBezTo>
                  <a:cubicBezTo>
                    <a:pt x="15" y="329"/>
                    <a:pt x="30" y="329"/>
                    <a:pt x="30" y="344"/>
                  </a:cubicBezTo>
                  <a:close/>
                  <a:moveTo>
                    <a:pt x="30" y="464"/>
                  </a:moveTo>
                  <a:lnTo>
                    <a:pt x="30" y="674"/>
                  </a:lnTo>
                  <a:cubicBezTo>
                    <a:pt x="30" y="689"/>
                    <a:pt x="15" y="689"/>
                    <a:pt x="15" y="689"/>
                  </a:cubicBezTo>
                  <a:cubicBezTo>
                    <a:pt x="0" y="689"/>
                    <a:pt x="0" y="689"/>
                    <a:pt x="0" y="674"/>
                  </a:cubicBezTo>
                  <a:lnTo>
                    <a:pt x="0" y="464"/>
                  </a:lnTo>
                  <a:cubicBezTo>
                    <a:pt x="0" y="449"/>
                    <a:pt x="0" y="449"/>
                    <a:pt x="15" y="449"/>
                  </a:cubicBezTo>
                  <a:cubicBezTo>
                    <a:pt x="15" y="449"/>
                    <a:pt x="30" y="449"/>
                    <a:pt x="30" y="464"/>
                  </a:cubicBezTo>
                  <a:close/>
                  <a:moveTo>
                    <a:pt x="30" y="793"/>
                  </a:moveTo>
                  <a:lnTo>
                    <a:pt x="30" y="793"/>
                  </a:lnTo>
                  <a:cubicBezTo>
                    <a:pt x="30" y="808"/>
                    <a:pt x="15" y="808"/>
                    <a:pt x="15" y="808"/>
                  </a:cubicBezTo>
                  <a:cubicBezTo>
                    <a:pt x="0" y="808"/>
                    <a:pt x="0" y="808"/>
                    <a:pt x="0" y="793"/>
                  </a:cubicBezTo>
                  <a:cubicBezTo>
                    <a:pt x="0" y="778"/>
                    <a:pt x="0" y="778"/>
                    <a:pt x="15" y="778"/>
                  </a:cubicBezTo>
                  <a:cubicBezTo>
                    <a:pt x="15" y="778"/>
                    <a:pt x="30" y="778"/>
                    <a:pt x="30" y="793"/>
                  </a:cubicBezTo>
                  <a:close/>
                  <a:moveTo>
                    <a:pt x="30" y="913"/>
                  </a:moveTo>
                  <a:lnTo>
                    <a:pt x="30" y="1123"/>
                  </a:lnTo>
                  <a:cubicBezTo>
                    <a:pt x="30" y="1138"/>
                    <a:pt x="15" y="1138"/>
                    <a:pt x="15" y="1138"/>
                  </a:cubicBezTo>
                  <a:cubicBezTo>
                    <a:pt x="0" y="1138"/>
                    <a:pt x="0" y="1138"/>
                    <a:pt x="0" y="1123"/>
                  </a:cubicBezTo>
                  <a:lnTo>
                    <a:pt x="0" y="913"/>
                  </a:lnTo>
                  <a:cubicBezTo>
                    <a:pt x="0" y="898"/>
                    <a:pt x="0" y="898"/>
                    <a:pt x="15" y="898"/>
                  </a:cubicBezTo>
                  <a:cubicBezTo>
                    <a:pt x="15" y="898"/>
                    <a:pt x="30" y="898"/>
                    <a:pt x="30" y="913"/>
                  </a:cubicBezTo>
                  <a:close/>
                  <a:moveTo>
                    <a:pt x="30" y="1242"/>
                  </a:moveTo>
                  <a:lnTo>
                    <a:pt x="30" y="1242"/>
                  </a:lnTo>
                  <a:cubicBezTo>
                    <a:pt x="30" y="1257"/>
                    <a:pt x="15" y="1257"/>
                    <a:pt x="15" y="1257"/>
                  </a:cubicBezTo>
                  <a:cubicBezTo>
                    <a:pt x="0" y="1257"/>
                    <a:pt x="0" y="1257"/>
                    <a:pt x="0" y="1242"/>
                  </a:cubicBezTo>
                  <a:cubicBezTo>
                    <a:pt x="0" y="1228"/>
                    <a:pt x="0" y="1228"/>
                    <a:pt x="15" y="1228"/>
                  </a:cubicBezTo>
                  <a:cubicBezTo>
                    <a:pt x="15" y="1228"/>
                    <a:pt x="30" y="1228"/>
                    <a:pt x="30" y="1242"/>
                  </a:cubicBezTo>
                  <a:close/>
                  <a:moveTo>
                    <a:pt x="30" y="1362"/>
                  </a:moveTo>
                  <a:lnTo>
                    <a:pt x="30" y="1572"/>
                  </a:lnTo>
                  <a:cubicBezTo>
                    <a:pt x="30" y="1587"/>
                    <a:pt x="15" y="1587"/>
                    <a:pt x="15" y="1587"/>
                  </a:cubicBezTo>
                  <a:cubicBezTo>
                    <a:pt x="0" y="1587"/>
                    <a:pt x="0" y="1587"/>
                    <a:pt x="0" y="1572"/>
                  </a:cubicBezTo>
                  <a:lnTo>
                    <a:pt x="0" y="1362"/>
                  </a:lnTo>
                  <a:cubicBezTo>
                    <a:pt x="0" y="1347"/>
                    <a:pt x="0" y="1347"/>
                    <a:pt x="15" y="1347"/>
                  </a:cubicBezTo>
                  <a:cubicBezTo>
                    <a:pt x="15" y="1347"/>
                    <a:pt x="30" y="1347"/>
                    <a:pt x="30" y="1362"/>
                  </a:cubicBezTo>
                  <a:close/>
                  <a:moveTo>
                    <a:pt x="30" y="1692"/>
                  </a:moveTo>
                  <a:lnTo>
                    <a:pt x="30" y="1692"/>
                  </a:lnTo>
                  <a:cubicBezTo>
                    <a:pt x="30" y="1707"/>
                    <a:pt x="15" y="1707"/>
                    <a:pt x="15" y="1707"/>
                  </a:cubicBezTo>
                  <a:cubicBezTo>
                    <a:pt x="0" y="1707"/>
                    <a:pt x="0" y="1707"/>
                    <a:pt x="0" y="1692"/>
                  </a:cubicBezTo>
                  <a:cubicBezTo>
                    <a:pt x="0" y="1677"/>
                    <a:pt x="0" y="1677"/>
                    <a:pt x="15" y="1677"/>
                  </a:cubicBezTo>
                  <a:cubicBezTo>
                    <a:pt x="15" y="1677"/>
                    <a:pt x="30" y="1677"/>
                    <a:pt x="30" y="1692"/>
                  </a:cubicBezTo>
                  <a:close/>
                  <a:moveTo>
                    <a:pt x="30" y="1811"/>
                  </a:moveTo>
                  <a:lnTo>
                    <a:pt x="30" y="2021"/>
                  </a:lnTo>
                  <a:cubicBezTo>
                    <a:pt x="30" y="2036"/>
                    <a:pt x="15" y="2036"/>
                    <a:pt x="15" y="2036"/>
                  </a:cubicBezTo>
                  <a:cubicBezTo>
                    <a:pt x="0" y="2036"/>
                    <a:pt x="0" y="2036"/>
                    <a:pt x="0" y="2021"/>
                  </a:cubicBezTo>
                  <a:lnTo>
                    <a:pt x="0" y="1811"/>
                  </a:lnTo>
                  <a:cubicBezTo>
                    <a:pt x="0" y="1796"/>
                    <a:pt x="0" y="1796"/>
                    <a:pt x="15" y="1796"/>
                  </a:cubicBezTo>
                  <a:cubicBezTo>
                    <a:pt x="15" y="1796"/>
                    <a:pt x="30" y="1796"/>
                    <a:pt x="30" y="1811"/>
                  </a:cubicBezTo>
                  <a:close/>
                  <a:moveTo>
                    <a:pt x="30" y="2141"/>
                  </a:moveTo>
                  <a:lnTo>
                    <a:pt x="30" y="2141"/>
                  </a:lnTo>
                  <a:cubicBezTo>
                    <a:pt x="30" y="2156"/>
                    <a:pt x="15" y="2156"/>
                    <a:pt x="15" y="2156"/>
                  </a:cubicBezTo>
                  <a:cubicBezTo>
                    <a:pt x="0" y="2156"/>
                    <a:pt x="0" y="2156"/>
                    <a:pt x="0" y="2141"/>
                  </a:cubicBezTo>
                  <a:cubicBezTo>
                    <a:pt x="0" y="2126"/>
                    <a:pt x="0" y="2126"/>
                    <a:pt x="15" y="2126"/>
                  </a:cubicBezTo>
                  <a:cubicBezTo>
                    <a:pt x="15" y="2126"/>
                    <a:pt x="30" y="2126"/>
                    <a:pt x="30" y="2141"/>
                  </a:cubicBezTo>
                  <a:close/>
                  <a:moveTo>
                    <a:pt x="30" y="2260"/>
                  </a:moveTo>
                  <a:lnTo>
                    <a:pt x="30" y="2470"/>
                  </a:lnTo>
                  <a:cubicBezTo>
                    <a:pt x="30" y="2485"/>
                    <a:pt x="15" y="2485"/>
                    <a:pt x="15" y="2485"/>
                  </a:cubicBezTo>
                  <a:cubicBezTo>
                    <a:pt x="0" y="2485"/>
                    <a:pt x="0" y="2485"/>
                    <a:pt x="0" y="2470"/>
                  </a:cubicBezTo>
                  <a:lnTo>
                    <a:pt x="0" y="2260"/>
                  </a:lnTo>
                  <a:cubicBezTo>
                    <a:pt x="0" y="2245"/>
                    <a:pt x="0" y="2245"/>
                    <a:pt x="15" y="2245"/>
                  </a:cubicBezTo>
                  <a:cubicBezTo>
                    <a:pt x="15" y="2245"/>
                    <a:pt x="30" y="2245"/>
                    <a:pt x="30" y="2260"/>
                  </a:cubicBezTo>
                  <a:close/>
                  <a:moveTo>
                    <a:pt x="30" y="2590"/>
                  </a:moveTo>
                  <a:lnTo>
                    <a:pt x="30" y="2590"/>
                  </a:lnTo>
                  <a:cubicBezTo>
                    <a:pt x="30" y="2605"/>
                    <a:pt x="15" y="2605"/>
                    <a:pt x="15" y="2605"/>
                  </a:cubicBezTo>
                  <a:cubicBezTo>
                    <a:pt x="0" y="2605"/>
                    <a:pt x="0" y="2605"/>
                    <a:pt x="0" y="2590"/>
                  </a:cubicBezTo>
                  <a:cubicBezTo>
                    <a:pt x="0" y="2575"/>
                    <a:pt x="0" y="2575"/>
                    <a:pt x="15" y="2575"/>
                  </a:cubicBezTo>
                  <a:cubicBezTo>
                    <a:pt x="15" y="2575"/>
                    <a:pt x="30" y="2575"/>
                    <a:pt x="30" y="2590"/>
                  </a:cubicBezTo>
                  <a:close/>
                  <a:moveTo>
                    <a:pt x="30" y="2709"/>
                  </a:moveTo>
                  <a:lnTo>
                    <a:pt x="30" y="2919"/>
                  </a:lnTo>
                  <a:cubicBezTo>
                    <a:pt x="30" y="2934"/>
                    <a:pt x="15" y="2934"/>
                    <a:pt x="15" y="2934"/>
                  </a:cubicBezTo>
                  <a:cubicBezTo>
                    <a:pt x="0" y="2934"/>
                    <a:pt x="0" y="2934"/>
                    <a:pt x="0" y="2919"/>
                  </a:cubicBezTo>
                  <a:lnTo>
                    <a:pt x="0" y="2709"/>
                  </a:lnTo>
                  <a:cubicBezTo>
                    <a:pt x="0" y="2694"/>
                    <a:pt x="0" y="2694"/>
                    <a:pt x="15" y="2694"/>
                  </a:cubicBezTo>
                  <a:cubicBezTo>
                    <a:pt x="15" y="2694"/>
                    <a:pt x="30" y="2694"/>
                    <a:pt x="30" y="2709"/>
                  </a:cubicBezTo>
                  <a:close/>
                  <a:moveTo>
                    <a:pt x="30" y="3039"/>
                  </a:moveTo>
                  <a:lnTo>
                    <a:pt x="30" y="3039"/>
                  </a:lnTo>
                  <a:cubicBezTo>
                    <a:pt x="30" y="3054"/>
                    <a:pt x="15" y="3054"/>
                    <a:pt x="15" y="3054"/>
                  </a:cubicBezTo>
                  <a:cubicBezTo>
                    <a:pt x="0" y="3054"/>
                    <a:pt x="0" y="3054"/>
                    <a:pt x="0" y="3039"/>
                  </a:cubicBezTo>
                  <a:cubicBezTo>
                    <a:pt x="0" y="3024"/>
                    <a:pt x="0" y="3024"/>
                    <a:pt x="15" y="3024"/>
                  </a:cubicBezTo>
                  <a:cubicBezTo>
                    <a:pt x="15" y="3024"/>
                    <a:pt x="30" y="3024"/>
                    <a:pt x="30" y="3039"/>
                  </a:cubicBezTo>
                  <a:close/>
                  <a:moveTo>
                    <a:pt x="30" y="3158"/>
                  </a:moveTo>
                  <a:lnTo>
                    <a:pt x="30" y="3368"/>
                  </a:lnTo>
                  <a:cubicBezTo>
                    <a:pt x="30" y="3383"/>
                    <a:pt x="15" y="3383"/>
                    <a:pt x="15" y="3383"/>
                  </a:cubicBezTo>
                  <a:cubicBezTo>
                    <a:pt x="0" y="3383"/>
                    <a:pt x="0" y="3383"/>
                    <a:pt x="0" y="3368"/>
                  </a:cubicBezTo>
                  <a:lnTo>
                    <a:pt x="0" y="3158"/>
                  </a:lnTo>
                  <a:cubicBezTo>
                    <a:pt x="0" y="3143"/>
                    <a:pt x="0" y="3143"/>
                    <a:pt x="15" y="3143"/>
                  </a:cubicBezTo>
                  <a:cubicBezTo>
                    <a:pt x="15" y="3143"/>
                    <a:pt x="30" y="3143"/>
                    <a:pt x="30" y="3158"/>
                  </a:cubicBezTo>
                  <a:close/>
                  <a:moveTo>
                    <a:pt x="30" y="3488"/>
                  </a:moveTo>
                  <a:lnTo>
                    <a:pt x="30" y="3488"/>
                  </a:lnTo>
                  <a:cubicBezTo>
                    <a:pt x="30" y="3503"/>
                    <a:pt x="15" y="3503"/>
                    <a:pt x="15" y="3503"/>
                  </a:cubicBezTo>
                  <a:cubicBezTo>
                    <a:pt x="0" y="3503"/>
                    <a:pt x="0" y="3503"/>
                    <a:pt x="0" y="3488"/>
                  </a:cubicBezTo>
                  <a:cubicBezTo>
                    <a:pt x="0" y="3473"/>
                    <a:pt x="0" y="3473"/>
                    <a:pt x="15" y="3473"/>
                  </a:cubicBezTo>
                  <a:cubicBezTo>
                    <a:pt x="15" y="3473"/>
                    <a:pt x="30" y="3473"/>
                    <a:pt x="30" y="3488"/>
                  </a:cubicBezTo>
                  <a:close/>
                  <a:moveTo>
                    <a:pt x="30" y="3607"/>
                  </a:moveTo>
                  <a:lnTo>
                    <a:pt x="30" y="3817"/>
                  </a:lnTo>
                  <a:cubicBezTo>
                    <a:pt x="30" y="3832"/>
                    <a:pt x="15" y="3832"/>
                    <a:pt x="15" y="3832"/>
                  </a:cubicBezTo>
                  <a:cubicBezTo>
                    <a:pt x="0" y="3832"/>
                    <a:pt x="0" y="3832"/>
                    <a:pt x="0" y="3817"/>
                  </a:cubicBezTo>
                  <a:lnTo>
                    <a:pt x="0" y="3607"/>
                  </a:lnTo>
                  <a:cubicBezTo>
                    <a:pt x="0" y="3593"/>
                    <a:pt x="0" y="3593"/>
                    <a:pt x="15" y="3593"/>
                  </a:cubicBezTo>
                  <a:cubicBezTo>
                    <a:pt x="15" y="3593"/>
                    <a:pt x="30" y="3593"/>
                    <a:pt x="30" y="3607"/>
                  </a:cubicBezTo>
                  <a:close/>
                  <a:moveTo>
                    <a:pt x="30" y="3937"/>
                  </a:moveTo>
                  <a:lnTo>
                    <a:pt x="30" y="3937"/>
                  </a:lnTo>
                  <a:cubicBezTo>
                    <a:pt x="30" y="3952"/>
                    <a:pt x="15" y="3952"/>
                    <a:pt x="15" y="3952"/>
                  </a:cubicBezTo>
                  <a:cubicBezTo>
                    <a:pt x="0" y="3952"/>
                    <a:pt x="0" y="3952"/>
                    <a:pt x="0" y="3937"/>
                  </a:cubicBezTo>
                  <a:cubicBezTo>
                    <a:pt x="0" y="3922"/>
                    <a:pt x="0" y="3922"/>
                    <a:pt x="15" y="3922"/>
                  </a:cubicBezTo>
                  <a:cubicBezTo>
                    <a:pt x="15" y="3922"/>
                    <a:pt x="30" y="3922"/>
                    <a:pt x="30" y="3937"/>
                  </a:cubicBezTo>
                  <a:close/>
                  <a:moveTo>
                    <a:pt x="30" y="4057"/>
                  </a:moveTo>
                  <a:lnTo>
                    <a:pt x="30" y="4266"/>
                  </a:lnTo>
                  <a:cubicBezTo>
                    <a:pt x="30" y="4281"/>
                    <a:pt x="15" y="4281"/>
                    <a:pt x="15" y="4281"/>
                  </a:cubicBezTo>
                  <a:cubicBezTo>
                    <a:pt x="0" y="4281"/>
                    <a:pt x="0" y="4281"/>
                    <a:pt x="0" y="4266"/>
                  </a:cubicBezTo>
                  <a:lnTo>
                    <a:pt x="0" y="4057"/>
                  </a:lnTo>
                  <a:cubicBezTo>
                    <a:pt x="0" y="4042"/>
                    <a:pt x="0" y="4042"/>
                    <a:pt x="15" y="4042"/>
                  </a:cubicBezTo>
                  <a:cubicBezTo>
                    <a:pt x="15" y="4042"/>
                    <a:pt x="30" y="4042"/>
                    <a:pt x="30" y="4057"/>
                  </a:cubicBezTo>
                  <a:close/>
                  <a:moveTo>
                    <a:pt x="30" y="4386"/>
                  </a:moveTo>
                  <a:lnTo>
                    <a:pt x="30" y="4386"/>
                  </a:lnTo>
                  <a:cubicBezTo>
                    <a:pt x="30" y="4401"/>
                    <a:pt x="15" y="4401"/>
                    <a:pt x="15" y="4401"/>
                  </a:cubicBezTo>
                  <a:cubicBezTo>
                    <a:pt x="0" y="4401"/>
                    <a:pt x="0" y="4401"/>
                    <a:pt x="0" y="4386"/>
                  </a:cubicBezTo>
                  <a:cubicBezTo>
                    <a:pt x="0" y="4371"/>
                    <a:pt x="0" y="4371"/>
                    <a:pt x="15" y="4371"/>
                  </a:cubicBezTo>
                  <a:cubicBezTo>
                    <a:pt x="15" y="4371"/>
                    <a:pt x="30" y="4371"/>
                    <a:pt x="30" y="4386"/>
                  </a:cubicBezTo>
                  <a:close/>
                  <a:moveTo>
                    <a:pt x="30" y="4506"/>
                  </a:moveTo>
                  <a:lnTo>
                    <a:pt x="30" y="4715"/>
                  </a:lnTo>
                  <a:cubicBezTo>
                    <a:pt x="30" y="4730"/>
                    <a:pt x="15" y="4730"/>
                    <a:pt x="15" y="4730"/>
                  </a:cubicBezTo>
                  <a:cubicBezTo>
                    <a:pt x="0" y="4730"/>
                    <a:pt x="0" y="4730"/>
                    <a:pt x="0" y="4715"/>
                  </a:cubicBezTo>
                  <a:lnTo>
                    <a:pt x="0" y="4506"/>
                  </a:lnTo>
                  <a:cubicBezTo>
                    <a:pt x="0" y="4491"/>
                    <a:pt x="0" y="4491"/>
                    <a:pt x="15" y="4491"/>
                  </a:cubicBezTo>
                  <a:cubicBezTo>
                    <a:pt x="15" y="4491"/>
                    <a:pt x="30" y="4491"/>
                    <a:pt x="30" y="4506"/>
                  </a:cubicBezTo>
                  <a:close/>
                  <a:moveTo>
                    <a:pt x="30" y="4835"/>
                  </a:moveTo>
                  <a:lnTo>
                    <a:pt x="30" y="4835"/>
                  </a:lnTo>
                  <a:cubicBezTo>
                    <a:pt x="30" y="4850"/>
                    <a:pt x="15" y="4850"/>
                    <a:pt x="15" y="4850"/>
                  </a:cubicBezTo>
                  <a:cubicBezTo>
                    <a:pt x="0" y="4850"/>
                    <a:pt x="0" y="4850"/>
                    <a:pt x="0" y="4835"/>
                  </a:cubicBezTo>
                  <a:cubicBezTo>
                    <a:pt x="0" y="4820"/>
                    <a:pt x="0" y="4820"/>
                    <a:pt x="15" y="4820"/>
                  </a:cubicBezTo>
                  <a:cubicBezTo>
                    <a:pt x="15" y="4820"/>
                    <a:pt x="30" y="4820"/>
                    <a:pt x="30" y="4835"/>
                  </a:cubicBezTo>
                  <a:close/>
                  <a:moveTo>
                    <a:pt x="30" y="4955"/>
                  </a:moveTo>
                  <a:lnTo>
                    <a:pt x="30" y="5164"/>
                  </a:lnTo>
                  <a:cubicBezTo>
                    <a:pt x="30" y="5179"/>
                    <a:pt x="15" y="5179"/>
                    <a:pt x="15" y="5179"/>
                  </a:cubicBezTo>
                  <a:cubicBezTo>
                    <a:pt x="0" y="5179"/>
                    <a:pt x="0" y="5179"/>
                    <a:pt x="0" y="5164"/>
                  </a:cubicBezTo>
                  <a:lnTo>
                    <a:pt x="0" y="4955"/>
                  </a:lnTo>
                  <a:cubicBezTo>
                    <a:pt x="0" y="4940"/>
                    <a:pt x="0" y="4940"/>
                    <a:pt x="15" y="4940"/>
                  </a:cubicBezTo>
                  <a:cubicBezTo>
                    <a:pt x="15" y="4940"/>
                    <a:pt x="30" y="4940"/>
                    <a:pt x="30" y="4955"/>
                  </a:cubicBezTo>
                  <a:close/>
                  <a:moveTo>
                    <a:pt x="30" y="5284"/>
                  </a:moveTo>
                  <a:lnTo>
                    <a:pt x="30" y="5284"/>
                  </a:lnTo>
                  <a:cubicBezTo>
                    <a:pt x="30" y="5299"/>
                    <a:pt x="15" y="5299"/>
                    <a:pt x="15" y="5299"/>
                  </a:cubicBezTo>
                  <a:cubicBezTo>
                    <a:pt x="0" y="5299"/>
                    <a:pt x="0" y="5299"/>
                    <a:pt x="0" y="5284"/>
                  </a:cubicBezTo>
                  <a:cubicBezTo>
                    <a:pt x="0" y="5269"/>
                    <a:pt x="0" y="5269"/>
                    <a:pt x="15" y="5269"/>
                  </a:cubicBezTo>
                  <a:cubicBezTo>
                    <a:pt x="15" y="5269"/>
                    <a:pt x="30" y="5269"/>
                    <a:pt x="30" y="5284"/>
                  </a:cubicBezTo>
                  <a:close/>
                  <a:moveTo>
                    <a:pt x="30" y="5404"/>
                  </a:moveTo>
                  <a:lnTo>
                    <a:pt x="30" y="5613"/>
                  </a:lnTo>
                  <a:cubicBezTo>
                    <a:pt x="30" y="5628"/>
                    <a:pt x="15" y="5628"/>
                    <a:pt x="15" y="5628"/>
                  </a:cubicBezTo>
                  <a:cubicBezTo>
                    <a:pt x="0" y="5628"/>
                    <a:pt x="0" y="5628"/>
                    <a:pt x="0" y="5613"/>
                  </a:cubicBezTo>
                  <a:lnTo>
                    <a:pt x="0" y="5404"/>
                  </a:lnTo>
                  <a:cubicBezTo>
                    <a:pt x="0" y="5389"/>
                    <a:pt x="0" y="5389"/>
                    <a:pt x="15" y="5389"/>
                  </a:cubicBezTo>
                  <a:cubicBezTo>
                    <a:pt x="15" y="5389"/>
                    <a:pt x="30" y="5389"/>
                    <a:pt x="30" y="5404"/>
                  </a:cubicBezTo>
                  <a:close/>
                  <a:moveTo>
                    <a:pt x="30" y="5733"/>
                  </a:moveTo>
                  <a:lnTo>
                    <a:pt x="30" y="5733"/>
                  </a:lnTo>
                  <a:cubicBezTo>
                    <a:pt x="30" y="5748"/>
                    <a:pt x="15" y="5748"/>
                    <a:pt x="15" y="5748"/>
                  </a:cubicBezTo>
                  <a:cubicBezTo>
                    <a:pt x="0" y="5748"/>
                    <a:pt x="0" y="5748"/>
                    <a:pt x="0" y="5733"/>
                  </a:cubicBezTo>
                  <a:cubicBezTo>
                    <a:pt x="0" y="5718"/>
                    <a:pt x="0" y="5718"/>
                    <a:pt x="15" y="5718"/>
                  </a:cubicBezTo>
                  <a:cubicBezTo>
                    <a:pt x="15" y="5718"/>
                    <a:pt x="30" y="5718"/>
                    <a:pt x="30" y="5733"/>
                  </a:cubicBezTo>
                  <a:close/>
                  <a:moveTo>
                    <a:pt x="30" y="5853"/>
                  </a:moveTo>
                  <a:lnTo>
                    <a:pt x="30" y="6062"/>
                  </a:lnTo>
                  <a:cubicBezTo>
                    <a:pt x="30" y="6077"/>
                    <a:pt x="15" y="6077"/>
                    <a:pt x="15" y="6077"/>
                  </a:cubicBezTo>
                  <a:cubicBezTo>
                    <a:pt x="0" y="6077"/>
                    <a:pt x="0" y="6077"/>
                    <a:pt x="0" y="6062"/>
                  </a:cubicBezTo>
                  <a:lnTo>
                    <a:pt x="0" y="5853"/>
                  </a:lnTo>
                  <a:cubicBezTo>
                    <a:pt x="0" y="5838"/>
                    <a:pt x="0" y="5838"/>
                    <a:pt x="15" y="5838"/>
                  </a:cubicBezTo>
                  <a:cubicBezTo>
                    <a:pt x="15" y="5838"/>
                    <a:pt x="30" y="5838"/>
                    <a:pt x="30" y="5853"/>
                  </a:cubicBezTo>
                  <a:close/>
                  <a:moveTo>
                    <a:pt x="30" y="6182"/>
                  </a:moveTo>
                  <a:lnTo>
                    <a:pt x="30" y="6182"/>
                  </a:lnTo>
                  <a:cubicBezTo>
                    <a:pt x="30" y="6197"/>
                    <a:pt x="15" y="6197"/>
                    <a:pt x="15" y="6197"/>
                  </a:cubicBezTo>
                  <a:cubicBezTo>
                    <a:pt x="0" y="6197"/>
                    <a:pt x="0" y="6197"/>
                    <a:pt x="0" y="6182"/>
                  </a:cubicBezTo>
                  <a:cubicBezTo>
                    <a:pt x="0" y="6167"/>
                    <a:pt x="0" y="6167"/>
                    <a:pt x="15" y="6167"/>
                  </a:cubicBezTo>
                  <a:cubicBezTo>
                    <a:pt x="15" y="6167"/>
                    <a:pt x="30" y="6167"/>
                    <a:pt x="30" y="6182"/>
                  </a:cubicBezTo>
                  <a:close/>
                  <a:moveTo>
                    <a:pt x="30" y="6302"/>
                  </a:moveTo>
                  <a:lnTo>
                    <a:pt x="30" y="6511"/>
                  </a:lnTo>
                  <a:cubicBezTo>
                    <a:pt x="30" y="6526"/>
                    <a:pt x="15" y="6526"/>
                    <a:pt x="15" y="6526"/>
                  </a:cubicBezTo>
                  <a:cubicBezTo>
                    <a:pt x="0" y="6526"/>
                    <a:pt x="0" y="6526"/>
                    <a:pt x="0" y="6511"/>
                  </a:cubicBezTo>
                  <a:lnTo>
                    <a:pt x="0" y="6302"/>
                  </a:lnTo>
                  <a:cubicBezTo>
                    <a:pt x="0" y="6287"/>
                    <a:pt x="0" y="6287"/>
                    <a:pt x="15" y="6287"/>
                  </a:cubicBezTo>
                  <a:cubicBezTo>
                    <a:pt x="15" y="6287"/>
                    <a:pt x="30" y="6287"/>
                    <a:pt x="30" y="6302"/>
                  </a:cubicBezTo>
                  <a:close/>
                  <a:moveTo>
                    <a:pt x="30" y="6631"/>
                  </a:moveTo>
                  <a:lnTo>
                    <a:pt x="30" y="6631"/>
                  </a:lnTo>
                  <a:cubicBezTo>
                    <a:pt x="30" y="6646"/>
                    <a:pt x="15" y="6646"/>
                    <a:pt x="15" y="6646"/>
                  </a:cubicBezTo>
                  <a:cubicBezTo>
                    <a:pt x="0" y="6646"/>
                    <a:pt x="0" y="6646"/>
                    <a:pt x="0" y="6631"/>
                  </a:cubicBezTo>
                  <a:cubicBezTo>
                    <a:pt x="0" y="6616"/>
                    <a:pt x="0" y="6616"/>
                    <a:pt x="15" y="6616"/>
                  </a:cubicBezTo>
                  <a:cubicBezTo>
                    <a:pt x="15" y="6616"/>
                    <a:pt x="30" y="6616"/>
                    <a:pt x="30" y="6631"/>
                  </a:cubicBezTo>
                  <a:close/>
                  <a:moveTo>
                    <a:pt x="30" y="6751"/>
                  </a:moveTo>
                  <a:lnTo>
                    <a:pt x="30" y="6960"/>
                  </a:lnTo>
                  <a:cubicBezTo>
                    <a:pt x="30" y="6975"/>
                    <a:pt x="15" y="6975"/>
                    <a:pt x="15" y="6975"/>
                  </a:cubicBezTo>
                  <a:cubicBezTo>
                    <a:pt x="0" y="6975"/>
                    <a:pt x="0" y="6975"/>
                    <a:pt x="0" y="6960"/>
                  </a:cubicBezTo>
                  <a:lnTo>
                    <a:pt x="0" y="6751"/>
                  </a:lnTo>
                  <a:cubicBezTo>
                    <a:pt x="0" y="6736"/>
                    <a:pt x="0" y="6736"/>
                    <a:pt x="15" y="6736"/>
                  </a:cubicBezTo>
                  <a:cubicBezTo>
                    <a:pt x="15" y="6736"/>
                    <a:pt x="30" y="6736"/>
                    <a:pt x="30" y="6751"/>
                  </a:cubicBezTo>
                  <a:close/>
                  <a:moveTo>
                    <a:pt x="30" y="7080"/>
                  </a:moveTo>
                  <a:lnTo>
                    <a:pt x="30" y="7080"/>
                  </a:lnTo>
                  <a:cubicBezTo>
                    <a:pt x="30" y="7095"/>
                    <a:pt x="15" y="7095"/>
                    <a:pt x="15" y="7095"/>
                  </a:cubicBezTo>
                  <a:cubicBezTo>
                    <a:pt x="0" y="7095"/>
                    <a:pt x="0" y="7095"/>
                    <a:pt x="0" y="7080"/>
                  </a:cubicBezTo>
                  <a:cubicBezTo>
                    <a:pt x="0" y="7065"/>
                    <a:pt x="0" y="7065"/>
                    <a:pt x="15" y="7065"/>
                  </a:cubicBezTo>
                  <a:cubicBezTo>
                    <a:pt x="15" y="7065"/>
                    <a:pt x="30" y="7065"/>
                    <a:pt x="30" y="7080"/>
                  </a:cubicBezTo>
                  <a:close/>
                  <a:moveTo>
                    <a:pt x="30" y="7200"/>
                  </a:moveTo>
                  <a:lnTo>
                    <a:pt x="30" y="7409"/>
                  </a:lnTo>
                  <a:cubicBezTo>
                    <a:pt x="30" y="7424"/>
                    <a:pt x="15" y="7424"/>
                    <a:pt x="15" y="7424"/>
                  </a:cubicBezTo>
                  <a:cubicBezTo>
                    <a:pt x="0" y="7424"/>
                    <a:pt x="0" y="7424"/>
                    <a:pt x="0" y="7409"/>
                  </a:cubicBezTo>
                  <a:lnTo>
                    <a:pt x="0" y="7200"/>
                  </a:lnTo>
                  <a:cubicBezTo>
                    <a:pt x="0" y="7185"/>
                    <a:pt x="0" y="7185"/>
                    <a:pt x="15" y="7185"/>
                  </a:cubicBezTo>
                  <a:cubicBezTo>
                    <a:pt x="15" y="7185"/>
                    <a:pt x="30" y="7185"/>
                    <a:pt x="30" y="7200"/>
                  </a:cubicBezTo>
                  <a:close/>
                  <a:moveTo>
                    <a:pt x="30" y="7529"/>
                  </a:moveTo>
                  <a:lnTo>
                    <a:pt x="30" y="7529"/>
                  </a:lnTo>
                  <a:cubicBezTo>
                    <a:pt x="30" y="7544"/>
                    <a:pt x="15" y="7544"/>
                    <a:pt x="15" y="7544"/>
                  </a:cubicBezTo>
                  <a:cubicBezTo>
                    <a:pt x="0" y="7544"/>
                    <a:pt x="0" y="7544"/>
                    <a:pt x="0" y="7529"/>
                  </a:cubicBezTo>
                  <a:cubicBezTo>
                    <a:pt x="0" y="7514"/>
                    <a:pt x="0" y="7514"/>
                    <a:pt x="15" y="7514"/>
                  </a:cubicBezTo>
                  <a:cubicBezTo>
                    <a:pt x="15" y="7514"/>
                    <a:pt x="30" y="7514"/>
                    <a:pt x="30" y="7529"/>
                  </a:cubicBezTo>
                  <a:close/>
                  <a:moveTo>
                    <a:pt x="30" y="7649"/>
                  </a:moveTo>
                  <a:lnTo>
                    <a:pt x="30" y="7858"/>
                  </a:lnTo>
                  <a:cubicBezTo>
                    <a:pt x="30" y="7873"/>
                    <a:pt x="15" y="7873"/>
                    <a:pt x="15" y="7873"/>
                  </a:cubicBezTo>
                  <a:cubicBezTo>
                    <a:pt x="0" y="7873"/>
                    <a:pt x="0" y="7873"/>
                    <a:pt x="0" y="7858"/>
                  </a:cubicBezTo>
                  <a:lnTo>
                    <a:pt x="0" y="7649"/>
                  </a:lnTo>
                  <a:cubicBezTo>
                    <a:pt x="0" y="7634"/>
                    <a:pt x="0" y="7634"/>
                    <a:pt x="15" y="7634"/>
                  </a:cubicBezTo>
                  <a:cubicBezTo>
                    <a:pt x="15" y="7634"/>
                    <a:pt x="30" y="7634"/>
                    <a:pt x="30" y="7649"/>
                  </a:cubicBezTo>
                  <a:close/>
                  <a:moveTo>
                    <a:pt x="30" y="7978"/>
                  </a:moveTo>
                  <a:lnTo>
                    <a:pt x="30" y="7978"/>
                  </a:lnTo>
                  <a:cubicBezTo>
                    <a:pt x="30" y="7993"/>
                    <a:pt x="15" y="7993"/>
                    <a:pt x="15" y="7993"/>
                  </a:cubicBezTo>
                  <a:cubicBezTo>
                    <a:pt x="0" y="7993"/>
                    <a:pt x="0" y="7993"/>
                    <a:pt x="0" y="7978"/>
                  </a:cubicBezTo>
                  <a:cubicBezTo>
                    <a:pt x="0" y="7963"/>
                    <a:pt x="0" y="7963"/>
                    <a:pt x="15" y="7963"/>
                  </a:cubicBezTo>
                  <a:cubicBezTo>
                    <a:pt x="15" y="7963"/>
                    <a:pt x="30" y="7963"/>
                    <a:pt x="30" y="7978"/>
                  </a:cubicBezTo>
                  <a:close/>
                  <a:moveTo>
                    <a:pt x="30" y="8098"/>
                  </a:moveTo>
                  <a:lnTo>
                    <a:pt x="30" y="8308"/>
                  </a:lnTo>
                  <a:cubicBezTo>
                    <a:pt x="30" y="8322"/>
                    <a:pt x="15" y="8322"/>
                    <a:pt x="15" y="8322"/>
                  </a:cubicBezTo>
                  <a:cubicBezTo>
                    <a:pt x="0" y="8322"/>
                    <a:pt x="0" y="8322"/>
                    <a:pt x="0" y="8308"/>
                  </a:cubicBezTo>
                  <a:lnTo>
                    <a:pt x="0" y="8098"/>
                  </a:lnTo>
                  <a:cubicBezTo>
                    <a:pt x="0" y="8083"/>
                    <a:pt x="0" y="8083"/>
                    <a:pt x="15" y="8083"/>
                  </a:cubicBezTo>
                  <a:cubicBezTo>
                    <a:pt x="15" y="8083"/>
                    <a:pt x="30" y="8083"/>
                    <a:pt x="30" y="8098"/>
                  </a:cubicBezTo>
                  <a:close/>
                  <a:moveTo>
                    <a:pt x="30" y="8427"/>
                  </a:moveTo>
                  <a:lnTo>
                    <a:pt x="30" y="8427"/>
                  </a:lnTo>
                  <a:cubicBezTo>
                    <a:pt x="30" y="8442"/>
                    <a:pt x="15" y="8442"/>
                    <a:pt x="15" y="8442"/>
                  </a:cubicBezTo>
                  <a:cubicBezTo>
                    <a:pt x="0" y="8442"/>
                    <a:pt x="0" y="8442"/>
                    <a:pt x="0" y="8427"/>
                  </a:cubicBezTo>
                  <a:cubicBezTo>
                    <a:pt x="0" y="8412"/>
                    <a:pt x="0" y="8412"/>
                    <a:pt x="15" y="8412"/>
                  </a:cubicBezTo>
                  <a:cubicBezTo>
                    <a:pt x="15" y="8412"/>
                    <a:pt x="30" y="8412"/>
                    <a:pt x="30" y="8427"/>
                  </a:cubicBezTo>
                  <a:close/>
                  <a:moveTo>
                    <a:pt x="30" y="8547"/>
                  </a:moveTo>
                  <a:lnTo>
                    <a:pt x="30" y="8757"/>
                  </a:lnTo>
                  <a:cubicBezTo>
                    <a:pt x="30" y="8772"/>
                    <a:pt x="15" y="8772"/>
                    <a:pt x="15" y="8772"/>
                  </a:cubicBezTo>
                  <a:cubicBezTo>
                    <a:pt x="0" y="8772"/>
                    <a:pt x="0" y="8772"/>
                    <a:pt x="0" y="8757"/>
                  </a:cubicBezTo>
                  <a:lnTo>
                    <a:pt x="0" y="8547"/>
                  </a:lnTo>
                  <a:cubicBezTo>
                    <a:pt x="0" y="8532"/>
                    <a:pt x="0" y="8532"/>
                    <a:pt x="15" y="8532"/>
                  </a:cubicBezTo>
                  <a:cubicBezTo>
                    <a:pt x="15" y="8532"/>
                    <a:pt x="30" y="8532"/>
                    <a:pt x="30" y="8547"/>
                  </a:cubicBezTo>
                  <a:close/>
                  <a:moveTo>
                    <a:pt x="30" y="8876"/>
                  </a:moveTo>
                  <a:lnTo>
                    <a:pt x="30" y="8876"/>
                  </a:lnTo>
                  <a:cubicBezTo>
                    <a:pt x="30" y="8891"/>
                    <a:pt x="15" y="8891"/>
                    <a:pt x="15" y="8891"/>
                  </a:cubicBezTo>
                  <a:cubicBezTo>
                    <a:pt x="0" y="8891"/>
                    <a:pt x="0" y="8891"/>
                    <a:pt x="0" y="8876"/>
                  </a:cubicBezTo>
                  <a:cubicBezTo>
                    <a:pt x="0" y="8861"/>
                    <a:pt x="0" y="8861"/>
                    <a:pt x="15" y="8861"/>
                  </a:cubicBezTo>
                  <a:cubicBezTo>
                    <a:pt x="15" y="8861"/>
                    <a:pt x="30" y="8861"/>
                    <a:pt x="30" y="8876"/>
                  </a:cubicBezTo>
                  <a:close/>
                  <a:moveTo>
                    <a:pt x="30" y="8996"/>
                  </a:moveTo>
                  <a:lnTo>
                    <a:pt x="30" y="9206"/>
                  </a:lnTo>
                  <a:cubicBezTo>
                    <a:pt x="30" y="9221"/>
                    <a:pt x="15" y="9221"/>
                    <a:pt x="15" y="9221"/>
                  </a:cubicBezTo>
                  <a:cubicBezTo>
                    <a:pt x="0" y="9221"/>
                    <a:pt x="0" y="9221"/>
                    <a:pt x="0" y="9206"/>
                  </a:cubicBezTo>
                  <a:lnTo>
                    <a:pt x="0" y="8996"/>
                  </a:lnTo>
                  <a:cubicBezTo>
                    <a:pt x="0" y="8981"/>
                    <a:pt x="0" y="8981"/>
                    <a:pt x="15" y="8981"/>
                  </a:cubicBezTo>
                  <a:cubicBezTo>
                    <a:pt x="15" y="8981"/>
                    <a:pt x="30" y="8981"/>
                    <a:pt x="30" y="8996"/>
                  </a:cubicBezTo>
                  <a:close/>
                  <a:moveTo>
                    <a:pt x="30" y="9325"/>
                  </a:moveTo>
                  <a:lnTo>
                    <a:pt x="30" y="9325"/>
                  </a:lnTo>
                  <a:cubicBezTo>
                    <a:pt x="30" y="9340"/>
                    <a:pt x="15" y="9340"/>
                    <a:pt x="15" y="9340"/>
                  </a:cubicBezTo>
                  <a:cubicBezTo>
                    <a:pt x="0" y="9340"/>
                    <a:pt x="0" y="9340"/>
                    <a:pt x="0" y="9325"/>
                  </a:cubicBezTo>
                  <a:cubicBezTo>
                    <a:pt x="0" y="9310"/>
                    <a:pt x="0" y="9310"/>
                    <a:pt x="15" y="9310"/>
                  </a:cubicBezTo>
                  <a:cubicBezTo>
                    <a:pt x="15" y="9310"/>
                    <a:pt x="30" y="9310"/>
                    <a:pt x="30" y="9325"/>
                  </a:cubicBezTo>
                  <a:close/>
                  <a:moveTo>
                    <a:pt x="30" y="9445"/>
                  </a:moveTo>
                  <a:lnTo>
                    <a:pt x="30" y="9655"/>
                  </a:lnTo>
                  <a:cubicBezTo>
                    <a:pt x="30" y="9670"/>
                    <a:pt x="15" y="9670"/>
                    <a:pt x="15" y="9670"/>
                  </a:cubicBezTo>
                  <a:cubicBezTo>
                    <a:pt x="0" y="9670"/>
                    <a:pt x="0" y="9670"/>
                    <a:pt x="0" y="9655"/>
                  </a:cubicBezTo>
                  <a:lnTo>
                    <a:pt x="0" y="9445"/>
                  </a:lnTo>
                  <a:cubicBezTo>
                    <a:pt x="0" y="9430"/>
                    <a:pt x="0" y="9430"/>
                    <a:pt x="15" y="9430"/>
                  </a:cubicBezTo>
                  <a:cubicBezTo>
                    <a:pt x="15" y="9430"/>
                    <a:pt x="30" y="9430"/>
                    <a:pt x="30" y="9445"/>
                  </a:cubicBezTo>
                  <a:close/>
                  <a:moveTo>
                    <a:pt x="30" y="9774"/>
                  </a:moveTo>
                  <a:lnTo>
                    <a:pt x="30" y="9774"/>
                  </a:lnTo>
                  <a:cubicBezTo>
                    <a:pt x="30" y="9789"/>
                    <a:pt x="15" y="9789"/>
                    <a:pt x="15" y="9789"/>
                  </a:cubicBezTo>
                  <a:cubicBezTo>
                    <a:pt x="0" y="9789"/>
                    <a:pt x="0" y="9789"/>
                    <a:pt x="0" y="9774"/>
                  </a:cubicBezTo>
                  <a:cubicBezTo>
                    <a:pt x="0" y="9759"/>
                    <a:pt x="0" y="9759"/>
                    <a:pt x="15" y="9759"/>
                  </a:cubicBezTo>
                  <a:cubicBezTo>
                    <a:pt x="15" y="9759"/>
                    <a:pt x="30" y="9759"/>
                    <a:pt x="30" y="9774"/>
                  </a:cubicBezTo>
                  <a:close/>
                  <a:moveTo>
                    <a:pt x="30" y="9894"/>
                  </a:moveTo>
                  <a:lnTo>
                    <a:pt x="30" y="10104"/>
                  </a:lnTo>
                  <a:cubicBezTo>
                    <a:pt x="30" y="10119"/>
                    <a:pt x="15" y="10119"/>
                    <a:pt x="15" y="10119"/>
                  </a:cubicBezTo>
                  <a:cubicBezTo>
                    <a:pt x="0" y="10119"/>
                    <a:pt x="0" y="10119"/>
                    <a:pt x="0" y="10104"/>
                  </a:cubicBezTo>
                  <a:lnTo>
                    <a:pt x="0" y="9894"/>
                  </a:lnTo>
                  <a:cubicBezTo>
                    <a:pt x="0" y="9879"/>
                    <a:pt x="0" y="9879"/>
                    <a:pt x="15" y="9879"/>
                  </a:cubicBezTo>
                  <a:cubicBezTo>
                    <a:pt x="15" y="9879"/>
                    <a:pt x="30" y="9879"/>
                    <a:pt x="30" y="9894"/>
                  </a:cubicBezTo>
                  <a:close/>
                  <a:moveTo>
                    <a:pt x="30" y="10223"/>
                  </a:moveTo>
                  <a:lnTo>
                    <a:pt x="30" y="10223"/>
                  </a:lnTo>
                  <a:cubicBezTo>
                    <a:pt x="30" y="10238"/>
                    <a:pt x="15" y="10238"/>
                    <a:pt x="15" y="10238"/>
                  </a:cubicBezTo>
                  <a:cubicBezTo>
                    <a:pt x="0" y="10238"/>
                    <a:pt x="0" y="10238"/>
                    <a:pt x="0" y="10223"/>
                  </a:cubicBezTo>
                  <a:cubicBezTo>
                    <a:pt x="0" y="10208"/>
                    <a:pt x="0" y="10208"/>
                    <a:pt x="15" y="10208"/>
                  </a:cubicBezTo>
                  <a:cubicBezTo>
                    <a:pt x="15" y="10208"/>
                    <a:pt x="30" y="10208"/>
                    <a:pt x="30" y="10223"/>
                  </a:cubicBezTo>
                  <a:close/>
                  <a:moveTo>
                    <a:pt x="30" y="10343"/>
                  </a:moveTo>
                  <a:lnTo>
                    <a:pt x="30" y="10553"/>
                  </a:lnTo>
                  <a:cubicBezTo>
                    <a:pt x="30" y="10568"/>
                    <a:pt x="15" y="10568"/>
                    <a:pt x="15" y="10568"/>
                  </a:cubicBezTo>
                  <a:cubicBezTo>
                    <a:pt x="0" y="10568"/>
                    <a:pt x="0" y="10568"/>
                    <a:pt x="0" y="10553"/>
                  </a:cubicBezTo>
                  <a:lnTo>
                    <a:pt x="0" y="10343"/>
                  </a:lnTo>
                  <a:cubicBezTo>
                    <a:pt x="0" y="10328"/>
                    <a:pt x="0" y="10328"/>
                    <a:pt x="15" y="10328"/>
                  </a:cubicBezTo>
                  <a:cubicBezTo>
                    <a:pt x="15" y="10328"/>
                    <a:pt x="30" y="10328"/>
                    <a:pt x="30" y="10343"/>
                  </a:cubicBezTo>
                  <a:close/>
                  <a:moveTo>
                    <a:pt x="30" y="10672"/>
                  </a:moveTo>
                  <a:lnTo>
                    <a:pt x="30" y="10672"/>
                  </a:lnTo>
                  <a:cubicBezTo>
                    <a:pt x="30" y="10687"/>
                    <a:pt x="15" y="10687"/>
                    <a:pt x="15" y="10687"/>
                  </a:cubicBezTo>
                  <a:cubicBezTo>
                    <a:pt x="0" y="10687"/>
                    <a:pt x="0" y="10687"/>
                    <a:pt x="0" y="10672"/>
                  </a:cubicBezTo>
                  <a:cubicBezTo>
                    <a:pt x="0" y="10658"/>
                    <a:pt x="0" y="10658"/>
                    <a:pt x="15" y="10658"/>
                  </a:cubicBezTo>
                  <a:cubicBezTo>
                    <a:pt x="15" y="10658"/>
                    <a:pt x="30" y="10658"/>
                    <a:pt x="30" y="10672"/>
                  </a:cubicBezTo>
                  <a:close/>
                  <a:moveTo>
                    <a:pt x="30" y="10792"/>
                  </a:moveTo>
                  <a:lnTo>
                    <a:pt x="30" y="11002"/>
                  </a:lnTo>
                  <a:cubicBezTo>
                    <a:pt x="30" y="11017"/>
                    <a:pt x="15" y="11017"/>
                    <a:pt x="15" y="11017"/>
                  </a:cubicBezTo>
                  <a:cubicBezTo>
                    <a:pt x="0" y="11017"/>
                    <a:pt x="0" y="11017"/>
                    <a:pt x="0" y="11002"/>
                  </a:cubicBezTo>
                  <a:lnTo>
                    <a:pt x="0" y="10792"/>
                  </a:lnTo>
                  <a:cubicBezTo>
                    <a:pt x="0" y="10777"/>
                    <a:pt x="0" y="10777"/>
                    <a:pt x="15" y="10777"/>
                  </a:cubicBezTo>
                  <a:cubicBezTo>
                    <a:pt x="15" y="10777"/>
                    <a:pt x="30" y="10777"/>
                    <a:pt x="30" y="10792"/>
                  </a:cubicBezTo>
                  <a:close/>
                  <a:moveTo>
                    <a:pt x="30" y="11122"/>
                  </a:moveTo>
                  <a:lnTo>
                    <a:pt x="30" y="11122"/>
                  </a:lnTo>
                  <a:cubicBezTo>
                    <a:pt x="30" y="11137"/>
                    <a:pt x="15" y="11137"/>
                    <a:pt x="15" y="11137"/>
                  </a:cubicBezTo>
                  <a:cubicBezTo>
                    <a:pt x="0" y="11137"/>
                    <a:pt x="0" y="11137"/>
                    <a:pt x="0" y="11122"/>
                  </a:cubicBezTo>
                  <a:cubicBezTo>
                    <a:pt x="0" y="11107"/>
                    <a:pt x="0" y="11107"/>
                    <a:pt x="15" y="11107"/>
                  </a:cubicBezTo>
                  <a:cubicBezTo>
                    <a:pt x="15" y="11107"/>
                    <a:pt x="30" y="11107"/>
                    <a:pt x="30" y="11122"/>
                  </a:cubicBezTo>
                  <a:close/>
                  <a:moveTo>
                    <a:pt x="30" y="11241"/>
                  </a:moveTo>
                  <a:lnTo>
                    <a:pt x="30" y="11451"/>
                  </a:lnTo>
                  <a:cubicBezTo>
                    <a:pt x="30" y="11466"/>
                    <a:pt x="15" y="11466"/>
                    <a:pt x="15" y="11466"/>
                  </a:cubicBezTo>
                  <a:cubicBezTo>
                    <a:pt x="0" y="11466"/>
                    <a:pt x="0" y="11466"/>
                    <a:pt x="0" y="11451"/>
                  </a:cubicBezTo>
                  <a:lnTo>
                    <a:pt x="0" y="11241"/>
                  </a:lnTo>
                  <a:cubicBezTo>
                    <a:pt x="0" y="11226"/>
                    <a:pt x="0" y="11226"/>
                    <a:pt x="15" y="11226"/>
                  </a:cubicBezTo>
                  <a:cubicBezTo>
                    <a:pt x="15" y="11226"/>
                    <a:pt x="30" y="11226"/>
                    <a:pt x="30" y="11241"/>
                  </a:cubicBezTo>
                  <a:close/>
                  <a:moveTo>
                    <a:pt x="30" y="11571"/>
                  </a:moveTo>
                  <a:lnTo>
                    <a:pt x="30" y="11571"/>
                  </a:lnTo>
                  <a:cubicBezTo>
                    <a:pt x="30" y="11586"/>
                    <a:pt x="15" y="11586"/>
                    <a:pt x="15" y="11586"/>
                  </a:cubicBezTo>
                  <a:cubicBezTo>
                    <a:pt x="0" y="11586"/>
                    <a:pt x="0" y="11586"/>
                    <a:pt x="0" y="11571"/>
                  </a:cubicBezTo>
                  <a:cubicBezTo>
                    <a:pt x="0" y="11556"/>
                    <a:pt x="0" y="11556"/>
                    <a:pt x="15" y="11556"/>
                  </a:cubicBezTo>
                  <a:cubicBezTo>
                    <a:pt x="15" y="11556"/>
                    <a:pt x="30" y="11556"/>
                    <a:pt x="30" y="11571"/>
                  </a:cubicBezTo>
                  <a:close/>
                  <a:moveTo>
                    <a:pt x="30" y="11690"/>
                  </a:moveTo>
                  <a:lnTo>
                    <a:pt x="30" y="11765"/>
                  </a:lnTo>
                  <a:cubicBezTo>
                    <a:pt x="30" y="11765"/>
                    <a:pt x="15" y="11780"/>
                    <a:pt x="15" y="11780"/>
                  </a:cubicBezTo>
                  <a:cubicBezTo>
                    <a:pt x="0" y="11780"/>
                    <a:pt x="0" y="11765"/>
                    <a:pt x="0" y="11765"/>
                  </a:cubicBezTo>
                  <a:lnTo>
                    <a:pt x="0" y="11690"/>
                  </a:lnTo>
                  <a:cubicBezTo>
                    <a:pt x="0" y="11675"/>
                    <a:pt x="0" y="11675"/>
                    <a:pt x="15" y="11675"/>
                  </a:cubicBezTo>
                  <a:cubicBezTo>
                    <a:pt x="15" y="11675"/>
                    <a:pt x="30" y="11675"/>
                    <a:pt x="30" y="11690"/>
                  </a:cubicBezTo>
                  <a:close/>
                </a:path>
              </a:pathLst>
            </a:custGeom>
            <a:noFill/>
            <a:ln w="1" cap="rnd">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072" name="Group 48"/>
          <p:cNvGrpSpPr>
            <a:grpSpLocks/>
          </p:cNvGrpSpPr>
          <p:nvPr/>
        </p:nvGrpSpPr>
        <p:grpSpPr bwMode="auto">
          <a:xfrm>
            <a:off x="3043238" y="4695825"/>
            <a:ext cx="3068638" cy="46037"/>
            <a:chOff x="1917" y="2958"/>
            <a:chExt cx="1933" cy="29"/>
          </a:xfrm>
        </p:grpSpPr>
        <p:sp>
          <p:nvSpPr>
            <p:cNvPr id="1070" name="Freeform 46"/>
            <p:cNvSpPr>
              <a:spLocks noEditPoints="1"/>
            </p:cNvSpPr>
            <p:nvPr/>
          </p:nvSpPr>
          <p:spPr bwMode="auto">
            <a:xfrm>
              <a:off x="1917" y="2958"/>
              <a:ext cx="1933" cy="29"/>
            </a:xfrm>
            <a:custGeom>
              <a:avLst/>
              <a:gdLst/>
              <a:ahLst/>
              <a:cxnLst>
                <a:cxn ang="0">
                  <a:pos x="30" y="105"/>
                </a:cxn>
                <a:cxn ang="0">
                  <a:pos x="16135" y="105"/>
                </a:cxn>
                <a:cxn ang="0">
                  <a:pos x="16165" y="120"/>
                </a:cxn>
                <a:cxn ang="0">
                  <a:pos x="16135" y="150"/>
                </a:cxn>
                <a:cxn ang="0">
                  <a:pos x="30" y="135"/>
                </a:cxn>
                <a:cxn ang="0">
                  <a:pos x="15" y="120"/>
                </a:cxn>
                <a:cxn ang="0">
                  <a:pos x="30" y="105"/>
                </a:cxn>
                <a:cxn ang="0">
                  <a:pos x="179" y="225"/>
                </a:cxn>
                <a:cxn ang="0">
                  <a:pos x="0" y="120"/>
                </a:cxn>
                <a:cxn ang="0">
                  <a:pos x="179" y="15"/>
                </a:cxn>
                <a:cxn ang="0">
                  <a:pos x="209" y="15"/>
                </a:cxn>
                <a:cxn ang="0">
                  <a:pos x="209" y="45"/>
                </a:cxn>
                <a:cxn ang="0">
                  <a:pos x="45" y="135"/>
                </a:cxn>
                <a:cxn ang="0">
                  <a:pos x="45" y="105"/>
                </a:cxn>
                <a:cxn ang="0">
                  <a:pos x="209" y="195"/>
                </a:cxn>
                <a:cxn ang="0">
                  <a:pos x="209" y="225"/>
                </a:cxn>
                <a:cxn ang="0">
                  <a:pos x="179" y="225"/>
                </a:cxn>
                <a:cxn ang="0">
                  <a:pos x="15986" y="15"/>
                </a:cxn>
                <a:cxn ang="0">
                  <a:pos x="16180" y="120"/>
                </a:cxn>
                <a:cxn ang="0">
                  <a:pos x="15986" y="240"/>
                </a:cxn>
                <a:cxn ang="0">
                  <a:pos x="15971" y="225"/>
                </a:cxn>
                <a:cxn ang="0">
                  <a:pos x="15971" y="195"/>
                </a:cxn>
                <a:cxn ang="0">
                  <a:pos x="16135" y="105"/>
                </a:cxn>
                <a:cxn ang="0">
                  <a:pos x="16135" y="135"/>
                </a:cxn>
                <a:cxn ang="0">
                  <a:pos x="15971" y="45"/>
                </a:cxn>
                <a:cxn ang="0">
                  <a:pos x="15971" y="15"/>
                </a:cxn>
                <a:cxn ang="0">
                  <a:pos x="15986" y="15"/>
                </a:cxn>
              </a:cxnLst>
              <a:rect l="0" t="0" r="r" b="b"/>
              <a:pathLst>
                <a:path w="16180" h="240">
                  <a:moveTo>
                    <a:pt x="30" y="105"/>
                  </a:moveTo>
                  <a:lnTo>
                    <a:pt x="16135" y="105"/>
                  </a:lnTo>
                  <a:cubicBezTo>
                    <a:pt x="16150" y="105"/>
                    <a:pt x="16165" y="120"/>
                    <a:pt x="16165" y="120"/>
                  </a:cubicBezTo>
                  <a:cubicBezTo>
                    <a:pt x="16165" y="135"/>
                    <a:pt x="16150" y="150"/>
                    <a:pt x="16135" y="150"/>
                  </a:cubicBezTo>
                  <a:lnTo>
                    <a:pt x="30" y="135"/>
                  </a:lnTo>
                  <a:cubicBezTo>
                    <a:pt x="30" y="135"/>
                    <a:pt x="15" y="135"/>
                    <a:pt x="15" y="120"/>
                  </a:cubicBezTo>
                  <a:cubicBezTo>
                    <a:pt x="15" y="105"/>
                    <a:pt x="30" y="105"/>
                    <a:pt x="30" y="105"/>
                  </a:cubicBezTo>
                  <a:close/>
                  <a:moveTo>
                    <a:pt x="179" y="225"/>
                  </a:moveTo>
                  <a:lnTo>
                    <a:pt x="0" y="120"/>
                  </a:lnTo>
                  <a:lnTo>
                    <a:pt x="179" y="15"/>
                  </a:lnTo>
                  <a:cubicBezTo>
                    <a:pt x="194" y="0"/>
                    <a:pt x="209" y="15"/>
                    <a:pt x="209" y="15"/>
                  </a:cubicBezTo>
                  <a:cubicBezTo>
                    <a:pt x="224" y="30"/>
                    <a:pt x="209" y="45"/>
                    <a:pt x="209" y="45"/>
                  </a:cubicBezTo>
                  <a:lnTo>
                    <a:pt x="45" y="135"/>
                  </a:lnTo>
                  <a:lnTo>
                    <a:pt x="45" y="105"/>
                  </a:lnTo>
                  <a:lnTo>
                    <a:pt x="209" y="195"/>
                  </a:lnTo>
                  <a:cubicBezTo>
                    <a:pt x="209" y="210"/>
                    <a:pt x="224" y="210"/>
                    <a:pt x="209" y="225"/>
                  </a:cubicBezTo>
                  <a:cubicBezTo>
                    <a:pt x="209" y="240"/>
                    <a:pt x="194" y="240"/>
                    <a:pt x="179" y="225"/>
                  </a:cubicBezTo>
                  <a:close/>
                  <a:moveTo>
                    <a:pt x="15986" y="15"/>
                  </a:moveTo>
                  <a:lnTo>
                    <a:pt x="16180" y="120"/>
                  </a:lnTo>
                  <a:lnTo>
                    <a:pt x="15986" y="240"/>
                  </a:lnTo>
                  <a:cubicBezTo>
                    <a:pt x="15986" y="240"/>
                    <a:pt x="15971" y="240"/>
                    <a:pt x="15971" y="225"/>
                  </a:cubicBezTo>
                  <a:cubicBezTo>
                    <a:pt x="15956" y="225"/>
                    <a:pt x="15956" y="210"/>
                    <a:pt x="15971" y="195"/>
                  </a:cubicBezTo>
                  <a:lnTo>
                    <a:pt x="16135" y="105"/>
                  </a:lnTo>
                  <a:lnTo>
                    <a:pt x="16135" y="135"/>
                  </a:lnTo>
                  <a:lnTo>
                    <a:pt x="15971" y="45"/>
                  </a:lnTo>
                  <a:cubicBezTo>
                    <a:pt x="15956" y="45"/>
                    <a:pt x="15956" y="30"/>
                    <a:pt x="15971" y="15"/>
                  </a:cubicBezTo>
                  <a:cubicBezTo>
                    <a:pt x="15971" y="15"/>
                    <a:pt x="15986" y="15"/>
                    <a:pt x="15986" y="15"/>
                  </a:cubicBez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1071" name="Freeform 47"/>
            <p:cNvSpPr>
              <a:spLocks noEditPoints="1"/>
            </p:cNvSpPr>
            <p:nvPr/>
          </p:nvSpPr>
          <p:spPr bwMode="auto">
            <a:xfrm>
              <a:off x="1919" y="2959"/>
              <a:ext cx="1931" cy="28"/>
            </a:xfrm>
            <a:custGeom>
              <a:avLst/>
              <a:gdLst/>
              <a:ahLst/>
              <a:cxnLst>
                <a:cxn ang="0">
                  <a:pos x="488" y="98"/>
                </a:cxn>
                <a:cxn ang="0">
                  <a:pos x="1080" y="107"/>
                </a:cxn>
                <a:cxn ang="0">
                  <a:pos x="1713" y="107"/>
                </a:cxn>
                <a:cxn ang="0">
                  <a:pos x="2305" y="98"/>
                </a:cxn>
                <a:cxn ang="0">
                  <a:pos x="2880" y="90"/>
                </a:cxn>
                <a:cxn ang="0">
                  <a:pos x="3413" y="90"/>
                </a:cxn>
                <a:cxn ang="0">
                  <a:pos x="3880" y="90"/>
                </a:cxn>
                <a:cxn ang="0">
                  <a:pos x="4455" y="98"/>
                </a:cxn>
                <a:cxn ang="0">
                  <a:pos x="5047" y="107"/>
                </a:cxn>
                <a:cxn ang="0">
                  <a:pos x="5680" y="107"/>
                </a:cxn>
                <a:cxn ang="0">
                  <a:pos x="6272" y="98"/>
                </a:cxn>
                <a:cxn ang="0">
                  <a:pos x="6847" y="90"/>
                </a:cxn>
                <a:cxn ang="0">
                  <a:pos x="7380" y="90"/>
                </a:cxn>
                <a:cxn ang="0">
                  <a:pos x="7847" y="90"/>
                </a:cxn>
                <a:cxn ang="0">
                  <a:pos x="8422" y="98"/>
                </a:cxn>
                <a:cxn ang="0">
                  <a:pos x="9013" y="107"/>
                </a:cxn>
                <a:cxn ang="0">
                  <a:pos x="9647" y="107"/>
                </a:cxn>
                <a:cxn ang="0">
                  <a:pos x="10238" y="98"/>
                </a:cxn>
                <a:cxn ang="0">
                  <a:pos x="10813" y="90"/>
                </a:cxn>
                <a:cxn ang="0">
                  <a:pos x="11347" y="90"/>
                </a:cxn>
                <a:cxn ang="0">
                  <a:pos x="11813" y="90"/>
                </a:cxn>
                <a:cxn ang="0">
                  <a:pos x="12388" y="98"/>
                </a:cxn>
                <a:cxn ang="0">
                  <a:pos x="12980" y="107"/>
                </a:cxn>
                <a:cxn ang="0">
                  <a:pos x="13613" y="107"/>
                </a:cxn>
                <a:cxn ang="0">
                  <a:pos x="14205" y="98"/>
                </a:cxn>
                <a:cxn ang="0">
                  <a:pos x="14780" y="90"/>
                </a:cxn>
                <a:cxn ang="0">
                  <a:pos x="15313" y="90"/>
                </a:cxn>
                <a:cxn ang="0">
                  <a:pos x="15780" y="90"/>
                </a:cxn>
                <a:cxn ang="0">
                  <a:pos x="16143" y="112"/>
                </a:cxn>
                <a:cxn ang="0">
                  <a:pos x="15675" y="135"/>
                </a:cxn>
                <a:cxn ang="0">
                  <a:pos x="15084" y="142"/>
                </a:cxn>
                <a:cxn ang="0">
                  <a:pos x="14509" y="150"/>
                </a:cxn>
                <a:cxn ang="0">
                  <a:pos x="13975" y="150"/>
                </a:cxn>
                <a:cxn ang="0">
                  <a:pos x="13509" y="149"/>
                </a:cxn>
                <a:cxn ang="0">
                  <a:pos x="12934" y="140"/>
                </a:cxn>
                <a:cxn ang="0">
                  <a:pos x="12342" y="132"/>
                </a:cxn>
                <a:cxn ang="0">
                  <a:pos x="11709" y="131"/>
                </a:cxn>
                <a:cxn ang="0">
                  <a:pos x="11117" y="139"/>
                </a:cxn>
                <a:cxn ang="0">
                  <a:pos x="10542" y="147"/>
                </a:cxn>
                <a:cxn ang="0">
                  <a:pos x="10009" y="146"/>
                </a:cxn>
                <a:cxn ang="0">
                  <a:pos x="9542" y="146"/>
                </a:cxn>
                <a:cxn ang="0">
                  <a:pos x="8967" y="137"/>
                </a:cxn>
                <a:cxn ang="0">
                  <a:pos x="8375" y="128"/>
                </a:cxn>
                <a:cxn ang="0">
                  <a:pos x="7742" y="127"/>
                </a:cxn>
                <a:cxn ang="0">
                  <a:pos x="7150" y="135"/>
                </a:cxn>
                <a:cxn ang="0">
                  <a:pos x="6575" y="143"/>
                </a:cxn>
                <a:cxn ang="0">
                  <a:pos x="6042" y="142"/>
                </a:cxn>
                <a:cxn ang="0">
                  <a:pos x="5575" y="142"/>
                </a:cxn>
                <a:cxn ang="0">
                  <a:pos x="5000" y="133"/>
                </a:cxn>
                <a:cxn ang="0">
                  <a:pos x="4409" y="124"/>
                </a:cxn>
                <a:cxn ang="0">
                  <a:pos x="3775" y="124"/>
                </a:cxn>
                <a:cxn ang="0">
                  <a:pos x="3184" y="131"/>
                </a:cxn>
                <a:cxn ang="0">
                  <a:pos x="2609" y="139"/>
                </a:cxn>
                <a:cxn ang="0">
                  <a:pos x="2075" y="139"/>
                </a:cxn>
                <a:cxn ang="0">
                  <a:pos x="1609" y="138"/>
                </a:cxn>
                <a:cxn ang="0">
                  <a:pos x="1034" y="129"/>
                </a:cxn>
                <a:cxn ang="0">
                  <a:pos x="442" y="121"/>
                </a:cxn>
                <a:cxn ang="0">
                  <a:pos x="124" y="185"/>
                </a:cxn>
                <a:cxn ang="0">
                  <a:pos x="158" y="49"/>
                </a:cxn>
                <a:cxn ang="0">
                  <a:pos x="179" y="219"/>
                </a:cxn>
                <a:cxn ang="0">
                  <a:pos x="15941" y="219"/>
                </a:cxn>
                <a:cxn ang="0">
                  <a:pos x="16094" y="104"/>
                </a:cxn>
              </a:cxnLst>
              <a:rect l="0" t="0" r="r" b="b"/>
              <a:pathLst>
                <a:path w="16160" h="239">
                  <a:moveTo>
                    <a:pt x="30" y="90"/>
                  </a:moveTo>
                  <a:lnTo>
                    <a:pt x="80" y="90"/>
                  </a:lnTo>
                  <a:cubicBezTo>
                    <a:pt x="85" y="90"/>
                    <a:pt x="88" y="94"/>
                    <a:pt x="88" y="98"/>
                  </a:cubicBezTo>
                  <a:cubicBezTo>
                    <a:pt x="88" y="103"/>
                    <a:pt x="85" y="107"/>
                    <a:pt x="80" y="107"/>
                  </a:cubicBezTo>
                  <a:lnTo>
                    <a:pt x="30" y="107"/>
                  </a:lnTo>
                  <a:cubicBezTo>
                    <a:pt x="26" y="107"/>
                    <a:pt x="22" y="103"/>
                    <a:pt x="22" y="98"/>
                  </a:cubicBezTo>
                  <a:cubicBezTo>
                    <a:pt x="22" y="94"/>
                    <a:pt x="26" y="90"/>
                    <a:pt x="30" y="90"/>
                  </a:cubicBezTo>
                  <a:close/>
                  <a:moveTo>
                    <a:pt x="147" y="90"/>
                  </a:moveTo>
                  <a:lnTo>
                    <a:pt x="197" y="90"/>
                  </a:lnTo>
                  <a:cubicBezTo>
                    <a:pt x="201" y="90"/>
                    <a:pt x="205" y="94"/>
                    <a:pt x="205" y="98"/>
                  </a:cubicBezTo>
                  <a:cubicBezTo>
                    <a:pt x="205" y="103"/>
                    <a:pt x="201" y="107"/>
                    <a:pt x="197" y="107"/>
                  </a:cubicBezTo>
                  <a:lnTo>
                    <a:pt x="147" y="107"/>
                  </a:lnTo>
                  <a:cubicBezTo>
                    <a:pt x="142" y="107"/>
                    <a:pt x="138" y="103"/>
                    <a:pt x="138" y="98"/>
                  </a:cubicBezTo>
                  <a:cubicBezTo>
                    <a:pt x="138" y="94"/>
                    <a:pt x="142" y="90"/>
                    <a:pt x="147" y="90"/>
                  </a:cubicBezTo>
                  <a:close/>
                  <a:moveTo>
                    <a:pt x="263" y="90"/>
                  </a:moveTo>
                  <a:lnTo>
                    <a:pt x="313" y="90"/>
                  </a:lnTo>
                  <a:cubicBezTo>
                    <a:pt x="318" y="90"/>
                    <a:pt x="322" y="94"/>
                    <a:pt x="322" y="98"/>
                  </a:cubicBezTo>
                  <a:cubicBezTo>
                    <a:pt x="322" y="103"/>
                    <a:pt x="318" y="107"/>
                    <a:pt x="313" y="107"/>
                  </a:cubicBezTo>
                  <a:lnTo>
                    <a:pt x="263" y="107"/>
                  </a:lnTo>
                  <a:cubicBezTo>
                    <a:pt x="259" y="107"/>
                    <a:pt x="255" y="103"/>
                    <a:pt x="255" y="98"/>
                  </a:cubicBezTo>
                  <a:cubicBezTo>
                    <a:pt x="255" y="94"/>
                    <a:pt x="259" y="90"/>
                    <a:pt x="263" y="90"/>
                  </a:cubicBezTo>
                  <a:close/>
                  <a:moveTo>
                    <a:pt x="380" y="90"/>
                  </a:moveTo>
                  <a:lnTo>
                    <a:pt x="430" y="90"/>
                  </a:lnTo>
                  <a:cubicBezTo>
                    <a:pt x="435" y="90"/>
                    <a:pt x="438" y="94"/>
                    <a:pt x="438" y="98"/>
                  </a:cubicBezTo>
                  <a:cubicBezTo>
                    <a:pt x="438" y="103"/>
                    <a:pt x="435" y="107"/>
                    <a:pt x="430" y="107"/>
                  </a:cubicBezTo>
                  <a:lnTo>
                    <a:pt x="380" y="107"/>
                  </a:lnTo>
                  <a:cubicBezTo>
                    <a:pt x="376" y="107"/>
                    <a:pt x="372" y="103"/>
                    <a:pt x="372" y="98"/>
                  </a:cubicBezTo>
                  <a:cubicBezTo>
                    <a:pt x="372" y="94"/>
                    <a:pt x="376" y="90"/>
                    <a:pt x="380" y="90"/>
                  </a:cubicBezTo>
                  <a:close/>
                  <a:moveTo>
                    <a:pt x="497" y="90"/>
                  </a:moveTo>
                  <a:lnTo>
                    <a:pt x="547" y="90"/>
                  </a:lnTo>
                  <a:cubicBezTo>
                    <a:pt x="551" y="90"/>
                    <a:pt x="555" y="94"/>
                    <a:pt x="555" y="98"/>
                  </a:cubicBezTo>
                  <a:cubicBezTo>
                    <a:pt x="555" y="103"/>
                    <a:pt x="551" y="107"/>
                    <a:pt x="547" y="107"/>
                  </a:cubicBezTo>
                  <a:lnTo>
                    <a:pt x="497" y="107"/>
                  </a:lnTo>
                  <a:cubicBezTo>
                    <a:pt x="492" y="107"/>
                    <a:pt x="488" y="103"/>
                    <a:pt x="488" y="98"/>
                  </a:cubicBezTo>
                  <a:cubicBezTo>
                    <a:pt x="488" y="94"/>
                    <a:pt x="492" y="90"/>
                    <a:pt x="497" y="90"/>
                  </a:cubicBezTo>
                  <a:close/>
                  <a:moveTo>
                    <a:pt x="613" y="90"/>
                  </a:moveTo>
                  <a:lnTo>
                    <a:pt x="663" y="90"/>
                  </a:lnTo>
                  <a:cubicBezTo>
                    <a:pt x="668" y="90"/>
                    <a:pt x="672" y="94"/>
                    <a:pt x="672" y="98"/>
                  </a:cubicBezTo>
                  <a:cubicBezTo>
                    <a:pt x="672" y="103"/>
                    <a:pt x="668" y="107"/>
                    <a:pt x="663" y="107"/>
                  </a:cubicBezTo>
                  <a:lnTo>
                    <a:pt x="613" y="107"/>
                  </a:lnTo>
                  <a:cubicBezTo>
                    <a:pt x="609" y="107"/>
                    <a:pt x="605" y="103"/>
                    <a:pt x="605" y="98"/>
                  </a:cubicBezTo>
                  <a:cubicBezTo>
                    <a:pt x="605" y="94"/>
                    <a:pt x="609" y="90"/>
                    <a:pt x="613" y="90"/>
                  </a:cubicBezTo>
                  <a:close/>
                  <a:moveTo>
                    <a:pt x="730" y="90"/>
                  </a:moveTo>
                  <a:lnTo>
                    <a:pt x="780" y="90"/>
                  </a:lnTo>
                  <a:cubicBezTo>
                    <a:pt x="785" y="90"/>
                    <a:pt x="788" y="94"/>
                    <a:pt x="788" y="98"/>
                  </a:cubicBezTo>
                  <a:cubicBezTo>
                    <a:pt x="788" y="103"/>
                    <a:pt x="785" y="107"/>
                    <a:pt x="780" y="107"/>
                  </a:cubicBezTo>
                  <a:lnTo>
                    <a:pt x="730" y="107"/>
                  </a:lnTo>
                  <a:cubicBezTo>
                    <a:pt x="726" y="107"/>
                    <a:pt x="722" y="103"/>
                    <a:pt x="722" y="98"/>
                  </a:cubicBezTo>
                  <a:cubicBezTo>
                    <a:pt x="722" y="94"/>
                    <a:pt x="726" y="90"/>
                    <a:pt x="730" y="90"/>
                  </a:cubicBezTo>
                  <a:close/>
                  <a:moveTo>
                    <a:pt x="847" y="90"/>
                  </a:moveTo>
                  <a:lnTo>
                    <a:pt x="897" y="90"/>
                  </a:lnTo>
                  <a:cubicBezTo>
                    <a:pt x="901" y="90"/>
                    <a:pt x="905" y="94"/>
                    <a:pt x="905" y="98"/>
                  </a:cubicBezTo>
                  <a:cubicBezTo>
                    <a:pt x="905" y="103"/>
                    <a:pt x="901" y="107"/>
                    <a:pt x="897" y="107"/>
                  </a:cubicBezTo>
                  <a:lnTo>
                    <a:pt x="847" y="107"/>
                  </a:lnTo>
                  <a:cubicBezTo>
                    <a:pt x="842" y="107"/>
                    <a:pt x="838" y="103"/>
                    <a:pt x="838" y="98"/>
                  </a:cubicBezTo>
                  <a:cubicBezTo>
                    <a:pt x="838" y="94"/>
                    <a:pt x="842" y="90"/>
                    <a:pt x="847" y="90"/>
                  </a:cubicBezTo>
                  <a:close/>
                  <a:moveTo>
                    <a:pt x="963" y="90"/>
                  </a:moveTo>
                  <a:lnTo>
                    <a:pt x="1013" y="90"/>
                  </a:lnTo>
                  <a:cubicBezTo>
                    <a:pt x="1018" y="90"/>
                    <a:pt x="1022" y="94"/>
                    <a:pt x="1022" y="98"/>
                  </a:cubicBezTo>
                  <a:cubicBezTo>
                    <a:pt x="1022" y="103"/>
                    <a:pt x="1018" y="107"/>
                    <a:pt x="1013" y="107"/>
                  </a:cubicBezTo>
                  <a:lnTo>
                    <a:pt x="963" y="107"/>
                  </a:lnTo>
                  <a:cubicBezTo>
                    <a:pt x="959" y="107"/>
                    <a:pt x="955" y="103"/>
                    <a:pt x="955" y="98"/>
                  </a:cubicBezTo>
                  <a:cubicBezTo>
                    <a:pt x="955" y="94"/>
                    <a:pt x="959" y="90"/>
                    <a:pt x="963" y="90"/>
                  </a:cubicBezTo>
                  <a:close/>
                  <a:moveTo>
                    <a:pt x="1080" y="90"/>
                  </a:moveTo>
                  <a:lnTo>
                    <a:pt x="1130" y="90"/>
                  </a:lnTo>
                  <a:cubicBezTo>
                    <a:pt x="1135" y="90"/>
                    <a:pt x="1138" y="94"/>
                    <a:pt x="1138" y="98"/>
                  </a:cubicBezTo>
                  <a:cubicBezTo>
                    <a:pt x="1138" y="103"/>
                    <a:pt x="1135" y="107"/>
                    <a:pt x="1130" y="107"/>
                  </a:cubicBezTo>
                  <a:lnTo>
                    <a:pt x="1080" y="107"/>
                  </a:lnTo>
                  <a:cubicBezTo>
                    <a:pt x="1076" y="107"/>
                    <a:pt x="1072" y="103"/>
                    <a:pt x="1072" y="98"/>
                  </a:cubicBezTo>
                  <a:cubicBezTo>
                    <a:pt x="1072" y="94"/>
                    <a:pt x="1076" y="90"/>
                    <a:pt x="1080" y="90"/>
                  </a:cubicBezTo>
                  <a:close/>
                  <a:moveTo>
                    <a:pt x="1197" y="90"/>
                  </a:moveTo>
                  <a:lnTo>
                    <a:pt x="1247" y="90"/>
                  </a:lnTo>
                  <a:cubicBezTo>
                    <a:pt x="1251" y="90"/>
                    <a:pt x="1255" y="94"/>
                    <a:pt x="1255" y="98"/>
                  </a:cubicBezTo>
                  <a:cubicBezTo>
                    <a:pt x="1255" y="103"/>
                    <a:pt x="1251" y="107"/>
                    <a:pt x="1247" y="107"/>
                  </a:cubicBezTo>
                  <a:lnTo>
                    <a:pt x="1197" y="107"/>
                  </a:lnTo>
                  <a:cubicBezTo>
                    <a:pt x="1192" y="107"/>
                    <a:pt x="1188" y="103"/>
                    <a:pt x="1188" y="98"/>
                  </a:cubicBezTo>
                  <a:cubicBezTo>
                    <a:pt x="1188" y="94"/>
                    <a:pt x="1192" y="90"/>
                    <a:pt x="1197" y="90"/>
                  </a:cubicBezTo>
                  <a:close/>
                  <a:moveTo>
                    <a:pt x="1313" y="90"/>
                  </a:moveTo>
                  <a:lnTo>
                    <a:pt x="1363" y="90"/>
                  </a:lnTo>
                  <a:cubicBezTo>
                    <a:pt x="1368" y="90"/>
                    <a:pt x="1372" y="94"/>
                    <a:pt x="1372" y="98"/>
                  </a:cubicBezTo>
                  <a:cubicBezTo>
                    <a:pt x="1372" y="103"/>
                    <a:pt x="1368" y="107"/>
                    <a:pt x="1363" y="107"/>
                  </a:cubicBezTo>
                  <a:lnTo>
                    <a:pt x="1313" y="107"/>
                  </a:lnTo>
                  <a:cubicBezTo>
                    <a:pt x="1309" y="107"/>
                    <a:pt x="1305" y="103"/>
                    <a:pt x="1305" y="98"/>
                  </a:cubicBezTo>
                  <a:cubicBezTo>
                    <a:pt x="1305" y="94"/>
                    <a:pt x="1309" y="90"/>
                    <a:pt x="1313" y="90"/>
                  </a:cubicBezTo>
                  <a:close/>
                  <a:moveTo>
                    <a:pt x="1430" y="90"/>
                  </a:moveTo>
                  <a:lnTo>
                    <a:pt x="1480" y="90"/>
                  </a:lnTo>
                  <a:cubicBezTo>
                    <a:pt x="1485" y="90"/>
                    <a:pt x="1488" y="94"/>
                    <a:pt x="1488" y="98"/>
                  </a:cubicBezTo>
                  <a:cubicBezTo>
                    <a:pt x="1488" y="103"/>
                    <a:pt x="1485" y="107"/>
                    <a:pt x="1480" y="107"/>
                  </a:cubicBezTo>
                  <a:lnTo>
                    <a:pt x="1430" y="107"/>
                  </a:lnTo>
                  <a:cubicBezTo>
                    <a:pt x="1426" y="107"/>
                    <a:pt x="1422" y="103"/>
                    <a:pt x="1422" y="98"/>
                  </a:cubicBezTo>
                  <a:cubicBezTo>
                    <a:pt x="1422" y="94"/>
                    <a:pt x="1426" y="90"/>
                    <a:pt x="1430" y="90"/>
                  </a:cubicBezTo>
                  <a:close/>
                  <a:moveTo>
                    <a:pt x="1547" y="90"/>
                  </a:moveTo>
                  <a:lnTo>
                    <a:pt x="1597" y="90"/>
                  </a:lnTo>
                  <a:cubicBezTo>
                    <a:pt x="1601" y="90"/>
                    <a:pt x="1605" y="94"/>
                    <a:pt x="1605" y="98"/>
                  </a:cubicBezTo>
                  <a:cubicBezTo>
                    <a:pt x="1605" y="103"/>
                    <a:pt x="1601" y="107"/>
                    <a:pt x="1597" y="107"/>
                  </a:cubicBezTo>
                  <a:lnTo>
                    <a:pt x="1547" y="107"/>
                  </a:lnTo>
                  <a:cubicBezTo>
                    <a:pt x="1542" y="107"/>
                    <a:pt x="1538" y="103"/>
                    <a:pt x="1538" y="98"/>
                  </a:cubicBezTo>
                  <a:cubicBezTo>
                    <a:pt x="1538" y="94"/>
                    <a:pt x="1542" y="90"/>
                    <a:pt x="1547" y="90"/>
                  </a:cubicBezTo>
                  <a:close/>
                  <a:moveTo>
                    <a:pt x="1663" y="90"/>
                  </a:moveTo>
                  <a:lnTo>
                    <a:pt x="1713" y="90"/>
                  </a:lnTo>
                  <a:cubicBezTo>
                    <a:pt x="1718" y="90"/>
                    <a:pt x="1722" y="94"/>
                    <a:pt x="1722" y="98"/>
                  </a:cubicBezTo>
                  <a:cubicBezTo>
                    <a:pt x="1722" y="103"/>
                    <a:pt x="1718" y="107"/>
                    <a:pt x="1713" y="107"/>
                  </a:cubicBezTo>
                  <a:lnTo>
                    <a:pt x="1663" y="107"/>
                  </a:lnTo>
                  <a:cubicBezTo>
                    <a:pt x="1659" y="107"/>
                    <a:pt x="1655" y="103"/>
                    <a:pt x="1655" y="98"/>
                  </a:cubicBezTo>
                  <a:cubicBezTo>
                    <a:pt x="1655" y="94"/>
                    <a:pt x="1659" y="90"/>
                    <a:pt x="1663" y="90"/>
                  </a:cubicBezTo>
                  <a:close/>
                  <a:moveTo>
                    <a:pt x="1780" y="90"/>
                  </a:moveTo>
                  <a:lnTo>
                    <a:pt x="1830" y="90"/>
                  </a:lnTo>
                  <a:cubicBezTo>
                    <a:pt x="1835" y="90"/>
                    <a:pt x="1838" y="94"/>
                    <a:pt x="1838" y="98"/>
                  </a:cubicBezTo>
                  <a:cubicBezTo>
                    <a:pt x="1838" y="103"/>
                    <a:pt x="1835" y="107"/>
                    <a:pt x="1830" y="107"/>
                  </a:cubicBezTo>
                  <a:lnTo>
                    <a:pt x="1780" y="107"/>
                  </a:lnTo>
                  <a:cubicBezTo>
                    <a:pt x="1776" y="107"/>
                    <a:pt x="1772" y="103"/>
                    <a:pt x="1772" y="98"/>
                  </a:cubicBezTo>
                  <a:cubicBezTo>
                    <a:pt x="1772" y="94"/>
                    <a:pt x="1776" y="90"/>
                    <a:pt x="1780" y="90"/>
                  </a:cubicBezTo>
                  <a:close/>
                  <a:moveTo>
                    <a:pt x="1897" y="90"/>
                  </a:moveTo>
                  <a:lnTo>
                    <a:pt x="1947" y="90"/>
                  </a:lnTo>
                  <a:cubicBezTo>
                    <a:pt x="1951" y="90"/>
                    <a:pt x="1955" y="94"/>
                    <a:pt x="1955" y="98"/>
                  </a:cubicBezTo>
                  <a:cubicBezTo>
                    <a:pt x="1955" y="103"/>
                    <a:pt x="1951" y="107"/>
                    <a:pt x="1947" y="107"/>
                  </a:cubicBezTo>
                  <a:lnTo>
                    <a:pt x="1897" y="107"/>
                  </a:lnTo>
                  <a:cubicBezTo>
                    <a:pt x="1892" y="107"/>
                    <a:pt x="1888" y="103"/>
                    <a:pt x="1888" y="98"/>
                  </a:cubicBezTo>
                  <a:cubicBezTo>
                    <a:pt x="1888" y="94"/>
                    <a:pt x="1892" y="90"/>
                    <a:pt x="1897" y="90"/>
                  </a:cubicBezTo>
                  <a:close/>
                  <a:moveTo>
                    <a:pt x="2013" y="90"/>
                  </a:moveTo>
                  <a:lnTo>
                    <a:pt x="2063" y="90"/>
                  </a:lnTo>
                  <a:cubicBezTo>
                    <a:pt x="2068" y="90"/>
                    <a:pt x="2072" y="94"/>
                    <a:pt x="2072" y="98"/>
                  </a:cubicBezTo>
                  <a:cubicBezTo>
                    <a:pt x="2072" y="103"/>
                    <a:pt x="2068" y="107"/>
                    <a:pt x="2063" y="107"/>
                  </a:cubicBezTo>
                  <a:lnTo>
                    <a:pt x="2013" y="107"/>
                  </a:lnTo>
                  <a:cubicBezTo>
                    <a:pt x="2009" y="107"/>
                    <a:pt x="2005" y="103"/>
                    <a:pt x="2005" y="98"/>
                  </a:cubicBezTo>
                  <a:cubicBezTo>
                    <a:pt x="2005" y="94"/>
                    <a:pt x="2009" y="90"/>
                    <a:pt x="2013" y="90"/>
                  </a:cubicBezTo>
                  <a:close/>
                  <a:moveTo>
                    <a:pt x="2130" y="90"/>
                  </a:moveTo>
                  <a:lnTo>
                    <a:pt x="2180" y="90"/>
                  </a:lnTo>
                  <a:cubicBezTo>
                    <a:pt x="2185" y="90"/>
                    <a:pt x="2188" y="94"/>
                    <a:pt x="2188" y="98"/>
                  </a:cubicBezTo>
                  <a:cubicBezTo>
                    <a:pt x="2188" y="103"/>
                    <a:pt x="2185" y="107"/>
                    <a:pt x="2180" y="107"/>
                  </a:cubicBezTo>
                  <a:lnTo>
                    <a:pt x="2130" y="107"/>
                  </a:lnTo>
                  <a:cubicBezTo>
                    <a:pt x="2126" y="107"/>
                    <a:pt x="2122" y="103"/>
                    <a:pt x="2122" y="98"/>
                  </a:cubicBezTo>
                  <a:cubicBezTo>
                    <a:pt x="2122" y="94"/>
                    <a:pt x="2126" y="90"/>
                    <a:pt x="2130" y="90"/>
                  </a:cubicBezTo>
                  <a:close/>
                  <a:moveTo>
                    <a:pt x="2247" y="90"/>
                  </a:moveTo>
                  <a:lnTo>
                    <a:pt x="2297" y="90"/>
                  </a:lnTo>
                  <a:cubicBezTo>
                    <a:pt x="2301" y="90"/>
                    <a:pt x="2305" y="94"/>
                    <a:pt x="2305" y="98"/>
                  </a:cubicBezTo>
                  <a:cubicBezTo>
                    <a:pt x="2305" y="103"/>
                    <a:pt x="2301" y="107"/>
                    <a:pt x="2297" y="107"/>
                  </a:cubicBezTo>
                  <a:lnTo>
                    <a:pt x="2247" y="107"/>
                  </a:lnTo>
                  <a:cubicBezTo>
                    <a:pt x="2242" y="107"/>
                    <a:pt x="2238" y="103"/>
                    <a:pt x="2238" y="98"/>
                  </a:cubicBezTo>
                  <a:cubicBezTo>
                    <a:pt x="2238" y="94"/>
                    <a:pt x="2242" y="90"/>
                    <a:pt x="2247" y="90"/>
                  </a:cubicBezTo>
                  <a:close/>
                  <a:moveTo>
                    <a:pt x="2363" y="90"/>
                  </a:moveTo>
                  <a:lnTo>
                    <a:pt x="2413" y="90"/>
                  </a:lnTo>
                  <a:cubicBezTo>
                    <a:pt x="2418" y="90"/>
                    <a:pt x="2422" y="94"/>
                    <a:pt x="2422" y="98"/>
                  </a:cubicBezTo>
                  <a:cubicBezTo>
                    <a:pt x="2422" y="103"/>
                    <a:pt x="2418" y="107"/>
                    <a:pt x="2413" y="107"/>
                  </a:cubicBezTo>
                  <a:lnTo>
                    <a:pt x="2363" y="107"/>
                  </a:lnTo>
                  <a:cubicBezTo>
                    <a:pt x="2359" y="107"/>
                    <a:pt x="2355" y="103"/>
                    <a:pt x="2355" y="98"/>
                  </a:cubicBezTo>
                  <a:cubicBezTo>
                    <a:pt x="2355" y="94"/>
                    <a:pt x="2359" y="90"/>
                    <a:pt x="2363" y="90"/>
                  </a:cubicBezTo>
                  <a:close/>
                  <a:moveTo>
                    <a:pt x="2480" y="90"/>
                  </a:moveTo>
                  <a:lnTo>
                    <a:pt x="2530" y="90"/>
                  </a:lnTo>
                  <a:cubicBezTo>
                    <a:pt x="2535" y="90"/>
                    <a:pt x="2538" y="94"/>
                    <a:pt x="2538" y="98"/>
                  </a:cubicBezTo>
                  <a:cubicBezTo>
                    <a:pt x="2538" y="103"/>
                    <a:pt x="2535" y="107"/>
                    <a:pt x="2530" y="107"/>
                  </a:cubicBezTo>
                  <a:lnTo>
                    <a:pt x="2480" y="107"/>
                  </a:lnTo>
                  <a:cubicBezTo>
                    <a:pt x="2476" y="107"/>
                    <a:pt x="2472" y="103"/>
                    <a:pt x="2472" y="98"/>
                  </a:cubicBezTo>
                  <a:cubicBezTo>
                    <a:pt x="2472" y="94"/>
                    <a:pt x="2476" y="90"/>
                    <a:pt x="2480" y="90"/>
                  </a:cubicBezTo>
                  <a:close/>
                  <a:moveTo>
                    <a:pt x="2597" y="90"/>
                  </a:moveTo>
                  <a:lnTo>
                    <a:pt x="2647" y="90"/>
                  </a:lnTo>
                  <a:cubicBezTo>
                    <a:pt x="2651" y="90"/>
                    <a:pt x="2655" y="94"/>
                    <a:pt x="2655" y="98"/>
                  </a:cubicBezTo>
                  <a:cubicBezTo>
                    <a:pt x="2655" y="103"/>
                    <a:pt x="2651" y="107"/>
                    <a:pt x="2647" y="107"/>
                  </a:cubicBezTo>
                  <a:lnTo>
                    <a:pt x="2597" y="107"/>
                  </a:lnTo>
                  <a:cubicBezTo>
                    <a:pt x="2592" y="107"/>
                    <a:pt x="2588" y="103"/>
                    <a:pt x="2588" y="98"/>
                  </a:cubicBezTo>
                  <a:cubicBezTo>
                    <a:pt x="2588" y="94"/>
                    <a:pt x="2592" y="90"/>
                    <a:pt x="2597" y="90"/>
                  </a:cubicBezTo>
                  <a:close/>
                  <a:moveTo>
                    <a:pt x="2713" y="90"/>
                  </a:moveTo>
                  <a:lnTo>
                    <a:pt x="2763" y="90"/>
                  </a:lnTo>
                  <a:cubicBezTo>
                    <a:pt x="2768" y="90"/>
                    <a:pt x="2772" y="94"/>
                    <a:pt x="2772" y="98"/>
                  </a:cubicBezTo>
                  <a:cubicBezTo>
                    <a:pt x="2772" y="103"/>
                    <a:pt x="2768" y="107"/>
                    <a:pt x="2763" y="107"/>
                  </a:cubicBezTo>
                  <a:lnTo>
                    <a:pt x="2713" y="107"/>
                  </a:lnTo>
                  <a:cubicBezTo>
                    <a:pt x="2709" y="107"/>
                    <a:pt x="2705" y="103"/>
                    <a:pt x="2705" y="98"/>
                  </a:cubicBezTo>
                  <a:cubicBezTo>
                    <a:pt x="2705" y="94"/>
                    <a:pt x="2709" y="90"/>
                    <a:pt x="2713" y="90"/>
                  </a:cubicBezTo>
                  <a:close/>
                  <a:moveTo>
                    <a:pt x="2830" y="90"/>
                  </a:moveTo>
                  <a:lnTo>
                    <a:pt x="2880" y="90"/>
                  </a:lnTo>
                  <a:cubicBezTo>
                    <a:pt x="2885" y="90"/>
                    <a:pt x="2888" y="94"/>
                    <a:pt x="2888" y="98"/>
                  </a:cubicBezTo>
                  <a:cubicBezTo>
                    <a:pt x="2888" y="103"/>
                    <a:pt x="2885" y="107"/>
                    <a:pt x="2880" y="107"/>
                  </a:cubicBezTo>
                  <a:lnTo>
                    <a:pt x="2830" y="107"/>
                  </a:lnTo>
                  <a:cubicBezTo>
                    <a:pt x="2826" y="107"/>
                    <a:pt x="2822" y="103"/>
                    <a:pt x="2822" y="98"/>
                  </a:cubicBezTo>
                  <a:cubicBezTo>
                    <a:pt x="2822" y="94"/>
                    <a:pt x="2826" y="90"/>
                    <a:pt x="2830" y="90"/>
                  </a:cubicBezTo>
                  <a:close/>
                  <a:moveTo>
                    <a:pt x="2947" y="90"/>
                  </a:moveTo>
                  <a:lnTo>
                    <a:pt x="2997" y="90"/>
                  </a:lnTo>
                  <a:cubicBezTo>
                    <a:pt x="3001" y="90"/>
                    <a:pt x="3005" y="94"/>
                    <a:pt x="3005" y="98"/>
                  </a:cubicBezTo>
                  <a:cubicBezTo>
                    <a:pt x="3005" y="103"/>
                    <a:pt x="3001" y="107"/>
                    <a:pt x="2997" y="107"/>
                  </a:cubicBezTo>
                  <a:lnTo>
                    <a:pt x="2947" y="107"/>
                  </a:lnTo>
                  <a:cubicBezTo>
                    <a:pt x="2942" y="107"/>
                    <a:pt x="2938" y="103"/>
                    <a:pt x="2938" y="98"/>
                  </a:cubicBezTo>
                  <a:cubicBezTo>
                    <a:pt x="2938" y="94"/>
                    <a:pt x="2942" y="90"/>
                    <a:pt x="2947" y="90"/>
                  </a:cubicBezTo>
                  <a:close/>
                  <a:moveTo>
                    <a:pt x="3063" y="90"/>
                  </a:moveTo>
                  <a:lnTo>
                    <a:pt x="3113" y="90"/>
                  </a:lnTo>
                  <a:cubicBezTo>
                    <a:pt x="3118" y="90"/>
                    <a:pt x="3122" y="94"/>
                    <a:pt x="3122" y="98"/>
                  </a:cubicBezTo>
                  <a:cubicBezTo>
                    <a:pt x="3122" y="103"/>
                    <a:pt x="3118" y="107"/>
                    <a:pt x="3113" y="107"/>
                  </a:cubicBezTo>
                  <a:lnTo>
                    <a:pt x="3063" y="107"/>
                  </a:lnTo>
                  <a:cubicBezTo>
                    <a:pt x="3059" y="107"/>
                    <a:pt x="3055" y="103"/>
                    <a:pt x="3055" y="98"/>
                  </a:cubicBezTo>
                  <a:cubicBezTo>
                    <a:pt x="3055" y="94"/>
                    <a:pt x="3059" y="90"/>
                    <a:pt x="3063" y="90"/>
                  </a:cubicBezTo>
                  <a:close/>
                  <a:moveTo>
                    <a:pt x="3180" y="90"/>
                  </a:moveTo>
                  <a:lnTo>
                    <a:pt x="3230" y="90"/>
                  </a:lnTo>
                  <a:cubicBezTo>
                    <a:pt x="3235" y="90"/>
                    <a:pt x="3238" y="94"/>
                    <a:pt x="3238" y="98"/>
                  </a:cubicBezTo>
                  <a:cubicBezTo>
                    <a:pt x="3238" y="103"/>
                    <a:pt x="3235" y="107"/>
                    <a:pt x="3230" y="107"/>
                  </a:cubicBezTo>
                  <a:lnTo>
                    <a:pt x="3180" y="107"/>
                  </a:lnTo>
                  <a:cubicBezTo>
                    <a:pt x="3176" y="107"/>
                    <a:pt x="3172" y="103"/>
                    <a:pt x="3172" y="98"/>
                  </a:cubicBezTo>
                  <a:cubicBezTo>
                    <a:pt x="3172" y="94"/>
                    <a:pt x="3176" y="90"/>
                    <a:pt x="3180" y="90"/>
                  </a:cubicBezTo>
                  <a:close/>
                  <a:moveTo>
                    <a:pt x="3297" y="90"/>
                  </a:moveTo>
                  <a:lnTo>
                    <a:pt x="3347" y="90"/>
                  </a:lnTo>
                  <a:cubicBezTo>
                    <a:pt x="3351" y="90"/>
                    <a:pt x="3355" y="94"/>
                    <a:pt x="3355" y="98"/>
                  </a:cubicBezTo>
                  <a:cubicBezTo>
                    <a:pt x="3355" y="103"/>
                    <a:pt x="3351" y="107"/>
                    <a:pt x="3347" y="107"/>
                  </a:cubicBezTo>
                  <a:lnTo>
                    <a:pt x="3297" y="107"/>
                  </a:lnTo>
                  <a:cubicBezTo>
                    <a:pt x="3292" y="107"/>
                    <a:pt x="3288" y="103"/>
                    <a:pt x="3288" y="98"/>
                  </a:cubicBezTo>
                  <a:cubicBezTo>
                    <a:pt x="3288" y="94"/>
                    <a:pt x="3292" y="90"/>
                    <a:pt x="3297" y="90"/>
                  </a:cubicBezTo>
                  <a:close/>
                  <a:moveTo>
                    <a:pt x="3413" y="90"/>
                  </a:moveTo>
                  <a:lnTo>
                    <a:pt x="3463" y="90"/>
                  </a:lnTo>
                  <a:cubicBezTo>
                    <a:pt x="3468" y="90"/>
                    <a:pt x="3472" y="94"/>
                    <a:pt x="3472" y="98"/>
                  </a:cubicBezTo>
                  <a:cubicBezTo>
                    <a:pt x="3472" y="103"/>
                    <a:pt x="3468" y="107"/>
                    <a:pt x="3463" y="107"/>
                  </a:cubicBezTo>
                  <a:lnTo>
                    <a:pt x="3413" y="107"/>
                  </a:lnTo>
                  <a:cubicBezTo>
                    <a:pt x="3409" y="107"/>
                    <a:pt x="3405" y="103"/>
                    <a:pt x="3405" y="98"/>
                  </a:cubicBezTo>
                  <a:cubicBezTo>
                    <a:pt x="3405" y="94"/>
                    <a:pt x="3409" y="90"/>
                    <a:pt x="3413" y="90"/>
                  </a:cubicBezTo>
                  <a:close/>
                  <a:moveTo>
                    <a:pt x="3530" y="90"/>
                  </a:moveTo>
                  <a:lnTo>
                    <a:pt x="3580" y="90"/>
                  </a:lnTo>
                  <a:cubicBezTo>
                    <a:pt x="3585" y="90"/>
                    <a:pt x="3588" y="94"/>
                    <a:pt x="3588" y="98"/>
                  </a:cubicBezTo>
                  <a:cubicBezTo>
                    <a:pt x="3588" y="103"/>
                    <a:pt x="3585" y="107"/>
                    <a:pt x="3580" y="107"/>
                  </a:cubicBezTo>
                  <a:lnTo>
                    <a:pt x="3530" y="107"/>
                  </a:lnTo>
                  <a:cubicBezTo>
                    <a:pt x="3526" y="107"/>
                    <a:pt x="3522" y="103"/>
                    <a:pt x="3522" y="98"/>
                  </a:cubicBezTo>
                  <a:cubicBezTo>
                    <a:pt x="3522" y="94"/>
                    <a:pt x="3526" y="90"/>
                    <a:pt x="3530" y="90"/>
                  </a:cubicBezTo>
                  <a:close/>
                  <a:moveTo>
                    <a:pt x="3647" y="90"/>
                  </a:moveTo>
                  <a:lnTo>
                    <a:pt x="3697" y="90"/>
                  </a:lnTo>
                  <a:cubicBezTo>
                    <a:pt x="3701" y="90"/>
                    <a:pt x="3705" y="94"/>
                    <a:pt x="3705" y="98"/>
                  </a:cubicBezTo>
                  <a:cubicBezTo>
                    <a:pt x="3705" y="103"/>
                    <a:pt x="3701" y="107"/>
                    <a:pt x="3697" y="107"/>
                  </a:cubicBezTo>
                  <a:lnTo>
                    <a:pt x="3647" y="107"/>
                  </a:lnTo>
                  <a:cubicBezTo>
                    <a:pt x="3642" y="107"/>
                    <a:pt x="3638" y="103"/>
                    <a:pt x="3638" y="98"/>
                  </a:cubicBezTo>
                  <a:cubicBezTo>
                    <a:pt x="3638" y="94"/>
                    <a:pt x="3642" y="90"/>
                    <a:pt x="3647" y="90"/>
                  </a:cubicBezTo>
                  <a:close/>
                  <a:moveTo>
                    <a:pt x="3763" y="90"/>
                  </a:moveTo>
                  <a:lnTo>
                    <a:pt x="3813" y="90"/>
                  </a:lnTo>
                  <a:cubicBezTo>
                    <a:pt x="3818" y="90"/>
                    <a:pt x="3822" y="94"/>
                    <a:pt x="3822" y="98"/>
                  </a:cubicBezTo>
                  <a:cubicBezTo>
                    <a:pt x="3822" y="103"/>
                    <a:pt x="3818" y="107"/>
                    <a:pt x="3813" y="107"/>
                  </a:cubicBezTo>
                  <a:lnTo>
                    <a:pt x="3763" y="107"/>
                  </a:lnTo>
                  <a:cubicBezTo>
                    <a:pt x="3759" y="107"/>
                    <a:pt x="3755" y="103"/>
                    <a:pt x="3755" y="98"/>
                  </a:cubicBezTo>
                  <a:cubicBezTo>
                    <a:pt x="3755" y="94"/>
                    <a:pt x="3759" y="90"/>
                    <a:pt x="3763" y="90"/>
                  </a:cubicBezTo>
                  <a:close/>
                  <a:moveTo>
                    <a:pt x="3880" y="90"/>
                  </a:moveTo>
                  <a:lnTo>
                    <a:pt x="3930" y="90"/>
                  </a:lnTo>
                  <a:cubicBezTo>
                    <a:pt x="3935" y="90"/>
                    <a:pt x="3938" y="94"/>
                    <a:pt x="3938" y="98"/>
                  </a:cubicBezTo>
                  <a:cubicBezTo>
                    <a:pt x="3938" y="103"/>
                    <a:pt x="3935" y="107"/>
                    <a:pt x="3930" y="107"/>
                  </a:cubicBezTo>
                  <a:lnTo>
                    <a:pt x="3880" y="107"/>
                  </a:lnTo>
                  <a:cubicBezTo>
                    <a:pt x="3876" y="107"/>
                    <a:pt x="3872" y="103"/>
                    <a:pt x="3872" y="98"/>
                  </a:cubicBezTo>
                  <a:cubicBezTo>
                    <a:pt x="3872" y="94"/>
                    <a:pt x="3876" y="90"/>
                    <a:pt x="3880" y="90"/>
                  </a:cubicBezTo>
                  <a:close/>
                  <a:moveTo>
                    <a:pt x="3997" y="90"/>
                  </a:moveTo>
                  <a:lnTo>
                    <a:pt x="4047" y="90"/>
                  </a:lnTo>
                  <a:cubicBezTo>
                    <a:pt x="4051" y="90"/>
                    <a:pt x="4055" y="94"/>
                    <a:pt x="4055" y="98"/>
                  </a:cubicBezTo>
                  <a:cubicBezTo>
                    <a:pt x="4055" y="103"/>
                    <a:pt x="4051" y="107"/>
                    <a:pt x="4047" y="107"/>
                  </a:cubicBezTo>
                  <a:lnTo>
                    <a:pt x="3997" y="107"/>
                  </a:lnTo>
                  <a:cubicBezTo>
                    <a:pt x="3992" y="107"/>
                    <a:pt x="3988" y="103"/>
                    <a:pt x="3988" y="98"/>
                  </a:cubicBezTo>
                  <a:cubicBezTo>
                    <a:pt x="3988" y="94"/>
                    <a:pt x="3992" y="90"/>
                    <a:pt x="3997" y="90"/>
                  </a:cubicBezTo>
                  <a:close/>
                  <a:moveTo>
                    <a:pt x="4113" y="90"/>
                  </a:moveTo>
                  <a:lnTo>
                    <a:pt x="4163" y="90"/>
                  </a:lnTo>
                  <a:cubicBezTo>
                    <a:pt x="4168" y="90"/>
                    <a:pt x="4172" y="94"/>
                    <a:pt x="4172" y="98"/>
                  </a:cubicBezTo>
                  <a:cubicBezTo>
                    <a:pt x="4172" y="103"/>
                    <a:pt x="4168" y="107"/>
                    <a:pt x="4163" y="107"/>
                  </a:cubicBezTo>
                  <a:lnTo>
                    <a:pt x="4113" y="107"/>
                  </a:lnTo>
                  <a:cubicBezTo>
                    <a:pt x="4109" y="107"/>
                    <a:pt x="4105" y="103"/>
                    <a:pt x="4105" y="98"/>
                  </a:cubicBezTo>
                  <a:cubicBezTo>
                    <a:pt x="4105" y="94"/>
                    <a:pt x="4109" y="90"/>
                    <a:pt x="4113" y="90"/>
                  </a:cubicBezTo>
                  <a:close/>
                  <a:moveTo>
                    <a:pt x="4230" y="90"/>
                  </a:moveTo>
                  <a:lnTo>
                    <a:pt x="4280" y="90"/>
                  </a:lnTo>
                  <a:cubicBezTo>
                    <a:pt x="4285" y="90"/>
                    <a:pt x="4288" y="94"/>
                    <a:pt x="4288" y="98"/>
                  </a:cubicBezTo>
                  <a:cubicBezTo>
                    <a:pt x="4288" y="103"/>
                    <a:pt x="4285" y="107"/>
                    <a:pt x="4280" y="107"/>
                  </a:cubicBezTo>
                  <a:lnTo>
                    <a:pt x="4230" y="107"/>
                  </a:lnTo>
                  <a:cubicBezTo>
                    <a:pt x="4226" y="107"/>
                    <a:pt x="4222" y="103"/>
                    <a:pt x="4222" y="98"/>
                  </a:cubicBezTo>
                  <a:cubicBezTo>
                    <a:pt x="4222" y="94"/>
                    <a:pt x="4226" y="90"/>
                    <a:pt x="4230" y="90"/>
                  </a:cubicBezTo>
                  <a:close/>
                  <a:moveTo>
                    <a:pt x="4347" y="90"/>
                  </a:moveTo>
                  <a:lnTo>
                    <a:pt x="4397" y="90"/>
                  </a:lnTo>
                  <a:cubicBezTo>
                    <a:pt x="4401" y="90"/>
                    <a:pt x="4405" y="94"/>
                    <a:pt x="4405" y="98"/>
                  </a:cubicBezTo>
                  <a:cubicBezTo>
                    <a:pt x="4405" y="103"/>
                    <a:pt x="4401" y="107"/>
                    <a:pt x="4397" y="107"/>
                  </a:cubicBezTo>
                  <a:lnTo>
                    <a:pt x="4347" y="107"/>
                  </a:lnTo>
                  <a:cubicBezTo>
                    <a:pt x="4342" y="107"/>
                    <a:pt x="4338" y="103"/>
                    <a:pt x="4338" y="98"/>
                  </a:cubicBezTo>
                  <a:cubicBezTo>
                    <a:pt x="4338" y="94"/>
                    <a:pt x="4342" y="90"/>
                    <a:pt x="4347" y="90"/>
                  </a:cubicBezTo>
                  <a:close/>
                  <a:moveTo>
                    <a:pt x="4463" y="90"/>
                  </a:moveTo>
                  <a:lnTo>
                    <a:pt x="4513" y="90"/>
                  </a:lnTo>
                  <a:cubicBezTo>
                    <a:pt x="4518" y="90"/>
                    <a:pt x="4522" y="94"/>
                    <a:pt x="4522" y="98"/>
                  </a:cubicBezTo>
                  <a:cubicBezTo>
                    <a:pt x="4522" y="103"/>
                    <a:pt x="4518" y="107"/>
                    <a:pt x="4513" y="107"/>
                  </a:cubicBezTo>
                  <a:lnTo>
                    <a:pt x="4463" y="107"/>
                  </a:lnTo>
                  <a:cubicBezTo>
                    <a:pt x="4459" y="107"/>
                    <a:pt x="4455" y="103"/>
                    <a:pt x="4455" y="98"/>
                  </a:cubicBezTo>
                  <a:cubicBezTo>
                    <a:pt x="4455" y="94"/>
                    <a:pt x="4459" y="90"/>
                    <a:pt x="4463" y="90"/>
                  </a:cubicBezTo>
                  <a:close/>
                  <a:moveTo>
                    <a:pt x="4580" y="90"/>
                  </a:moveTo>
                  <a:lnTo>
                    <a:pt x="4630" y="90"/>
                  </a:lnTo>
                  <a:cubicBezTo>
                    <a:pt x="4635" y="90"/>
                    <a:pt x="4638" y="94"/>
                    <a:pt x="4638" y="98"/>
                  </a:cubicBezTo>
                  <a:cubicBezTo>
                    <a:pt x="4638" y="103"/>
                    <a:pt x="4635" y="107"/>
                    <a:pt x="4630" y="107"/>
                  </a:cubicBezTo>
                  <a:lnTo>
                    <a:pt x="4580" y="107"/>
                  </a:lnTo>
                  <a:cubicBezTo>
                    <a:pt x="4576" y="107"/>
                    <a:pt x="4572" y="103"/>
                    <a:pt x="4572" y="98"/>
                  </a:cubicBezTo>
                  <a:cubicBezTo>
                    <a:pt x="4572" y="94"/>
                    <a:pt x="4576" y="90"/>
                    <a:pt x="4580" y="90"/>
                  </a:cubicBezTo>
                  <a:close/>
                  <a:moveTo>
                    <a:pt x="4697" y="90"/>
                  </a:moveTo>
                  <a:lnTo>
                    <a:pt x="4747" y="90"/>
                  </a:lnTo>
                  <a:cubicBezTo>
                    <a:pt x="4751" y="90"/>
                    <a:pt x="4755" y="94"/>
                    <a:pt x="4755" y="98"/>
                  </a:cubicBezTo>
                  <a:cubicBezTo>
                    <a:pt x="4755" y="103"/>
                    <a:pt x="4751" y="107"/>
                    <a:pt x="4747" y="107"/>
                  </a:cubicBezTo>
                  <a:lnTo>
                    <a:pt x="4697" y="107"/>
                  </a:lnTo>
                  <a:cubicBezTo>
                    <a:pt x="4692" y="107"/>
                    <a:pt x="4688" y="103"/>
                    <a:pt x="4688" y="98"/>
                  </a:cubicBezTo>
                  <a:cubicBezTo>
                    <a:pt x="4688" y="94"/>
                    <a:pt x="4692" y="90"/>
                    <a:pt x="4697" y="90"/>
                  </a:cubicBezTo>
                  <a:close/>
                  <a:moveTo>
                    <a:pt x="4813" y="90"/>
                  </a:moveTo>
                  <a:lnTo>
                    <a:pt x="4863" y="90"/>
                  </a:lnTo>
                  <a:cubicBezTo>
                    <a:pt x="4868" y="90"/>
                    <a:pt x="4872" y="94"/>
                    <a:pt x="4872" y="98"/>
                  </a:cubicBezTo>
                  <a:cubicBezTo>
                    <a:pt x="4872" y="103"/>
                    <a:pt x="4868" y="107"/>
                    <a:pt x="4863" y="107"/>
                  </a:cubicBezTo>
                  <a:lnTo>
                    <a:pt x="4813" y="107"/>
                  </a:lnTo>
                  <a:cubicBezTo>
                    <a:pt x="4809" y="107"/>
                    <a:pt x="4805" y="103"/>
                    <a:pt x="4805" y="98"/>
                  </a:cubicBezTo>
                  <a:cubicBezTo>
                    <a:pt x="4805" y="94"/>
                    <a:pt x="4809" y="90"/>
                    <a:pt x="4813" y="90"/>
                  </a:cubicBezTo>
                  <a:close/>
                  <a:moveTo>
                    <a:pt x="4930" y="90"/>
                  </a:moveTo>
                  <a:lnTo>
                    <a:pt x="4980" y="90"/>
                  </a:lnTo>
                  <a:cubicBezTo>
                    <a:pt x="4985" y="90"/>
                    <a:pt x="4988" y="94"/>
                    <a:pt x="4988" y="98"/>
                  </a:cubicBezTo>
                  <a:cubicBezTo>
                    <a:pt x="4988" y="103"/>
                    <a:pt x="4985" y="107"/>
                    <a:pt x="4980" y="107"/>
                  </a:cubicBezTo>
                  <a:lnTo>
                    <a:pt x="4930" y="107"/>
                  </a:lnTo>
                  <a:cubicBezTo>
                    <a:pt x="4926" y="107"/>
                    <a:pt x="4922" y="103"/>
                    <a:pt x="4922" y="98"/>
                  </a:cubicBezTo>
                  <a:cubicBezTo>
                    <a:pt x="4922" y="94"/>
                    <a:pt x="4926" y="90"/>
                    <a:pt x="4930" y="90"/>
                  </a:cubicBezTo>
                  <a:close/>
                  <a:moveTo>
                    <a:pt x="5047" y="90"/>
                  </a:moveTo>
                  <a:lnTo>
                    <a:pt x="5097" y="90"/>
                  </a:lnTo>
                  <a:cubicBezTo>
                    <a:pt x="5101" y="90"/>
                    <a:pt x="5105" y="94"/>
                    <a:pt x="5105" y="98"/>
                  </a:cubicBezTo>
                  <a:cubicBezTo>
                    <a:pt x="5105" y="103"/>
                    <a:pt x="5101" y="107"/>
                    <a:pt x="5097" y="107"/>
                  </a:cubicBezTo>
                  <a:lnTo>
                    <a:pt x="5047" y="107"/>
                  </a:lnTo>
                  <a:cubicBezTo>
                    <a:pt x="5042" y="107"/>
                    <a:pt x="5038" y="103"/>
                    <a:pt x="5038" y="98"/>
                  </a:cubicBezTo>
                  <a:cubicBezTo>
                    <a:pt x="5038" y="94"/>
                    <a:pt x="5042" y="90"/>
                    <a:pt x="5047" y="90"/>
                  </a:cubicBezTo>
                  <a:close/>
                  <a:moveTo>
                    <a:pt x="5163" y="90"/>
                  </a:moveTo>
                  <a:lnTo>
                    <a:pt x="5213" y="90"/>
                  </a:lnTo>
                  <a:cubicBezTo>
                    <a:pt x="5218" y="90"/>
                    <a:pt x="5222" y="94"/>
                    <a:pt x="5222" y="98"/>
                  </a:cubicBezTo>
                  <a:cubicBezTo>
                    <a:pt x="5222" y="103"/>
                    <a:pt x="5218" y="107"/>
                    <a:pt x="5213" y="107"/>
                  </a:cubicBezTo>
                  <a:lnTo>
                    <a:pt x="5163" y="107"/>
                  </a:lnTo>
                  <a:cubicBezTo>
                    <a:pt x="5159" y="107"/>
                    <a:pt x="5155" y="103"/>
                    <a:pt x="5155" y="98"/>
                  </a:cubicBezTo>
                  <a:cubicBezTo>
                    <a:pt x="5155" y="94"/>
                    <a:pt x="5159" y="90"/>
                    <a:pt x="5163" y="90"/>
                  </a:cubicBezTo>
                  <a:close/>
                  <a:moveTo>
                    <a:pt x="5280" y="90"/>
                  </a:moveTo>
                  <a:lnTo>
                    <a:pt x="5330" y="90"/>
                  </a:lnTo>
                  <a:cubicBezTo>
                    <a:pt x="5335" y="90"/>
                    <a:pt x="5338" y="94"/>
                    <a:pt x="5338" y="98"/>
                  </a:cubicBezTo>
                  <a:cubicBezTo>
                    <a:pt x="5338" y="103"/>
                    <a:pt x="5335" y="107"/>
                    <a:pt x="5330" y="107"/>
                  </a:cubicBezTo>
                  <a:lnTo>
                    <a:pt x="5280" y="107"/>
                  </a:lnTo>
                  <a:cubicBezTo>
                    <a:pt x="5276" y="107"/>
                    <a:pt x="5272" y="103"/>
                    <a:pt x="5272" y="98"/>
                  </a:cubicBezTo>
                  <a:cubicBezTo>
                    <a:pt x="5272" y="94"/>
                    <a:pt x="5276" y="90"/>
                    <a:pt x="5280" y="90"/>
                  </a:cubicBezTo>
                  <a:close/>
                  <a:moveTo>
                    <a:pt x="5397" y="90"/>
                  </a:moveTo>
                  <a:lnTo>
                    <a:pt x="5447" y="90"/>
                  </a:lnTo>
                  <a:cubicBezTo>
                    <a:pt x="5451" y="90"/>
                    <a:pt x="5455" y="94"/>
                    <a:pt x="5455" y="98"/>
                  </a:cubicBezTo>
                  <a:cubicBezTo>
                    <a:pt x="5455" y="103"/>
                    <a:pt x="5451" y="107"/>
                    <a:pt x="5447" y="107"/>
                  </a:cubicBezTo>
                  <a:lnTo>
                    <a:pt x="5397" y="107"/>
                  </a:lnTo>
                  <a:cubicBezTo>
                    <a:pt x="5392" y="107"/>
                    <a:pt x="5388" y="103"/>
                    <a:pt x="5388" y="98"/>
                  </a:cubicBezTo>
                  <a:cubicBezTo>
                    <a:pt x="5388" y="94"/>
                    <a:pt x="5392" y="90"/>
                    <a:pt x="5397" y="90"/>
                  </a:cubicBezTo>
                  <a:close/>
                  <a:moveTo>
                    <a:pt x="5513" y="90"/>
                  </a:moveTo>
                  <a:lnTo>
                    <a:pt x="5563" y="90"/>
                  </a:lnTo>
                  <a:cubicBezTo>
                    <a:pt x="5568" y="90"/>
                    <a:pt x="5572" y="94"/>
                    <a:pt x="5572" y="98"/>
                  </a:cubicBezTo>
                  <a:cubicBezTo>
                    <a:pt x="5572" y="103"/>
                    <a:pt x="5568" y="107"/>
                    <a:pt x="5563" y="107"/>
                  </a:cubicBezTo>
                  <a:lnTo>
                    <a:pt x="5513" y="107"/>
                  </a:lnTo>
                  <a:cubicBezTo>
                    <a:pt x="5509" y="107"/>
                    <a:pt x="5505" y="103"/>
                    <a:pt x="5505" y="98"/>
                  </a:cubicBezTo>
                  <a:cubicBezTo>
                    <a:pt x="5505" y="94"/>
                    <a:pt x="5509" y="90"/>
                    <a:pt x="5513" y="90"/>
                  </a:cubicBezTo>
                  <a:close/>
                  <a:moveTo>
                    <a:pt x="5630" y="90"/>
                  </a:moveTo>
                  <a:lnTo>
                    <a:pt x="5680" y="90"/>
                  </a:lnTo>
                  <a:cubicBezTo>
                    <a:pt x="5685" y="90"/>
                    <a:pt x="5688" y="94"/>
                    <a:pt x="5688" y="98"/>
                  </a:cubicBezTo>
                  <a:cubicBezTo>
                    <a:pt x="5688" y="103"/>
                    <a:pt x="5685" y="107"/>
                    <a:pt x="5680" y="107"/>
                  </a:cubicBezTo>
                  <a:lnTo>
                    <a:pt x="5630" y="107"/>
                  </a:lnTo>
                  <a:cubicBezTo>
                    <a:pt x="5626" y="107"/>
                    <a:pt x="5622" y="103"/>
                    <a:pt x="5622" y="98"/>
                  </a:cubicBezTo>
                  <a:cubicBezTo>
                    <a:pt x="5622" y="94"/>
                    <a:pt x="5626" y="90"/>
                    <a:pt x="5630" y="90"/>
                  </a:cubicBezTo>
                  <a:close/>
                  <a:moveTo>
                    <a:pt x="5747" y="90"/>
                  </a:moveTo>
                  <a:lnTo>
                    <a:pt x="5797" y="90"/>
                  </a:lnTo>
                  <a:cubicBezTo>
                    <a:pt x="5801" y="90"/>
                    <a:pt x="5805" y="94"/>
                    <a:pt x="5805" y="98"/>
                  </a:cubicBezTo>
                  <a:cubicBezTo>
                    <a:pt x="5805" y="103"/>
                    <a:pt x="5801" y="107"/>
                    <a:pt x="5797" y="107"/>
                  </a:cubicBezTo>
                  <a:lnTo>
                    <a:pt x="5747" y="107"/>
                  </a:lnTo>
                  <a:cubicBezTo>
                    <a:pt x="5742" y="107"/>
                    <a:pt x="5738" y="103"/>
                    <a:pt x="5738" y="98"/>
                  </a:cubicBezTo>
                  <a:cubicBezTo>
                    <a:pt x="5738" y="94"/>
                    <a:pt x="5742" y="90"/>
                    <a:pt x="5747" y="90"/>
                  </a:cubicBezTo>
                  <a:close/>
                  <a:moveTo>
                    <a:pt x="5863" y="90"/>
                  </a:moveTo>
                  <a:lnTo>
                    <a:pt x="5913" y="90"/>
                  </a:lnTo>
                  <a:cubicBezTo>
                    <a:pt x="5918" y="90"/>
                    <a:pt x="5922" y="94"/>
                    <a:pt x="5922" y="98"/>
                  </a:cubicBezTo>
                  <a:cubicBezTo>
                    <a:pt x="5922" y="103"/>
                    <a:pt x="5918" y="107"/>
                    <a:pt x="5913" y="107"/>
                  </a:cubicBezTo>
                  <a:lnTo>
                    <a:pt x="5863" y="107"/>
                  </a:lnTo>
                  <a:cubicBezTo>
                    <a:pt x="5859" y="107"/>
                    <a:pt x="5855" y="103"/>
                    <a:pt x="5855" y="98"/>
                  </a:cubicBezTo>
                  <a:cubicBezTo>
                    <a:pt x="5855" y="94"/>
                    <a:pt x="5859" y="90"/>
                    <a:pt x="5863" y="90"/>
                  </a:cubicBezTo>
                  <a:close/>
                  <a:moveTo>
                    <a:pt x="5980" y="90"/>
                  </a:moveTo>
                  <a:lnTo>
                    <a:pt x="6030" y="90"/>
                  </a:lnTo>
                  <a:cubicBezTo>
                    <a:pt x="6035" y="90"/>
                    <a:pt x="6038" y="94"/>
                    <a:pt x="6038" y="98"/>
                  </a:cubicBezTo>
                  <a:cubicBezTo>
                    <a:pt x="6038" y="103"/>
                    <a:pt x="6035" y="107"/>
                    <a:pt x="6030" y="107"/>
                  </a:cubicBezTo>
                  <a:lnTo>
                    <a:pt x="5980" y="107"/>
                  </a:lnTo>
                  <a:cubicBezTo>
                    <a:pt x="5976" y="107"/>
                    <a:pt x="5972" y="103"/>
                    <a:pt x="5972" y="98"/>
                  </a:cubicBezTo>
                  <a:cubicBezTo>
                    <a:pt x="5972" y="94"/>
                    <a:pt x="5976" y="90"/>
                    <a:pt x="5980" y="90"/>
                  </a:cubicBezTo>
                  <a:close/>
                  <a:moveTo>
                    <a:pt x="6097" y="90"/>
                  </a:moveTo>
                  <a:lnTo>
                    <a:pt x="6147" y="90"/>
                  </a:lnTo>
                  <a:cubicBezTo>
                    <a:pt x="6151" y="90"/>
                    <a:pt x="6155" y="94"/>
                    <a:pt x="6155" y="98"/>
                  </a:cubicBezTo>
                  <a:cubicBezTo>
                    <a:pt x="6155" y="103"/>
                    <a:pt x="6151" y="107"/>
                    <a:pt x="6147" y="107"/>
                  </a:cubicBezTo>
                  <a:lnTo>
                    <a:pt x="6097" y="107"/>
                  </a:lnTo>
                  <a:cubicBezTo>
                    <a:pt x="6092" y="107"/>
                    <a:pt x="6088" y="103"/>
                    <a:pt x="6088" y="98"/>
                  </a:cubicBezTo>
                  <a:cubicBezTo>
                    <a:pt x="6088" y="94"/>
                    <a:pt x="6092" y="90"/>
                    <a:pt x="6097" y="90"/>
                  </a:cubicBezTo>
                  <a:close/>
                  <a:moveTo>
                    <a:pt x="6213" y="90"/>
                  </a:moveTo>
                  <a:lnTo>
                    <a:pt x="6263" y="90"/>
                  </a:lnTo>
                  <a:cubicBezTo>
                    <a:pt x="6268" y="90"/>
                    <a:pt x="6272" y="94"/>
                    <a:pt x="6272" y="98"/>
                  </a:cubicBezTo>
                  <a:cubicBezTo>
                    <a:pt x="6272" y="103"/>
                    <a:pt x="6268" y="107"/>
                    <a:pt x="6263" y="107"/>
                  </a:cubicBezTo>
                  <a:lnTo>
                    <a:pt x="6213" y="107"/>
                  </a:lnTo>
                  <a:cubicBezTo>
                    <a:pt x="6209" y="107"/>
                    <a:pt x="6205" y="103"/>
                    <a:pt x="6205" y="98"/>
                  </a:cubicBezTo>
                  <a:cubicBezTo>
                    <a:pt x="6205" y="94"/>
                    <a:pt x="6209" y="90"/>
                    <a:pt x="6213" y="90"/>
                  </a:cubicBezTo>
                  <a:close/>
                  <a:moveTo>
                    <a:pt x="6330" y="90"/>
                  </a:moveTo>
                  <a:lnTo>
                    <a:pt x="6380" y="90"/>
                  </a:lnTo>
                  <a:cubicBezTo>
                    <a:pt x="6385" y="90"/>
                    <a:pt x="6388" y="94"/>
                    <a:pt x="6388" y="98"/>
                  </a:cubicBezTo>
                  <a:cubicBezTo>
                    <a:pt x="6388" y="103"/>
                    <a:pt x="6385" y="107"/>
                    <a:pt x="6380" y="107"/>
                  </a:cubicBezTo>
                  <a:lnTo>
                    <a:pt x="6330" y="107"/>
                  </a:lnTo>
                  <a:cubicBezTo>
                    <a:pt x="6326" y="107"/>
                    <a:pt x="6322" y="103"/>
                    <a:pt x="6322" y="98"/>
                  </a:cubicBezTo>
                  <a:cubicBezTo>
                    <a:pt x="6322" y="94"/>
                    <a:pt x="6326" y="90"/>
                    <a:pt x="6330" y="90"/>
                  </a:cubicBezTo>
                  <a:close/>
                  <a:moveTo>
                    <a:pt x="6447" y="90"/>
                  </a:moveTo>
                  <a:lnTo>
                    <a:pt x="6497" y="90"/>
                  </a:lnTo>
                  <a:cubicBezTo>
                    <a:pt x="6501" y="90"/>
                    <a:pt x="6505" y="94"/>
                    <a:pt x="6505" y="98"/>
                  </a:cubicBezTo>
                  <a:cubicBezTo>
                    <a:pt x="6505" y="103"/>
                    <a:pt x="6501" y="107"/>
                    <a:pt x="6497" y="107"/>
                  </a:cubicBezTo>
                  <a:lnTo>
                    <a:pt x="6447" y="107"/>
                  </a:lnTo>
                  <a:cubicBezTo>
                    <a:pt x="6442" y="107"/>
                    <a:pt x="6438" y="103"/>
                    <a:pt x="6438" y="98"/>
                  </a:cubicBezTo>
                  <a:cubicBezTo>
                    <a:pt x="6438" y="94"/>
                    <a:pt x="6442" y="90"/>
                    <a:pt x="6447" y="90"/>
                  </a:cubicBezTo>
                  <a:close/>
                  <a:moveTo>
                    <a:pt x="6563" y="90"/>
                  </a:moveTo>
                  <a:lnTo>
                    <a:pt x="6613" y="90"/>
                  </a:lnTo>
                  <a:cubicBezTo>
                    <a:pt x="6618" y="90"/>
                    <a:pt x="6622" y="94"/>
                    <a:pt x="6622" y="98"/>
                  </a:cubicBezTo>
                  <a:cubicBezTo>
                    <a:pt x="6622" y="103"/>
                    <a:pt x="6618" y="107"/>
                    <a:pt x="6613" y="107"/>
                  </a:cubicBezTo>
                  <a:lnTo>
                    <a:pt x="6563" y="107"/>
                  </a:lnTo>
                  <a:cubicBezTo>
                    <a:pt x="6559" y="107"/>
                    <a:pt x="6555" y="103"/>
                    <a:pt x="6555" y="98"/>
                  </a:cubicBezTo>
                  <a:cubicBezTo>
                    <a:pt x="6555" y="94"/>
                    <a:pt x="6559" y="90"/>
                    <a:pt x="6563" y="90"/>
                  </a:cubicBezTo>
                  <a:close/>
                  <a:moveTo>
                    <a:pt x="6680" y="90"/>
                  </a:moveTo>
                  <a:lnTo>
                    <a:pt x="6730" y="90"/>
                  </a:lnTo>
                  <a:cubicBezTo>
                    <a:pt x="6735" y="90"/>
                    <a:pt x="6738" y="94"/>
                    <a:pt x="6738" y="98"/>
                  </a:cubicBezTo>
                  <a:cubicBezTo>
                    <a:pt x="6738" y="103"/>
                    <a:pt x="6735" y="107"/>
                    <a:pt x="6730" y="107"/>
                  </a:cubicBezTo>
                  <a:lnTo>
                    <a:pt x="6680" y="107"/>
                  </a:lnTo>
                  <a:cubicBezTo>
                    <a:pt x="6676" y="107"/>
                    <a:pt x="6672" y="103"/>
                    <a:pt x="6672" y="98"/>
                  </a:cubicBezTo>
                  <a:cubicBezTo>
                    <a:pt x="6672" y="94"/>
                    <a:pt x="6676" y="90"/>
                    <a:pt x="6680" y="90"/>
                  </a:cubicBezTo>
                  <a:close/>
                  <a:moveTo>
                    <a:pt x="6797" y="90"/>
                  </a:moveTo>
                  <a:lnTo>
                    <a:pt x="6847" y="90"/>
                  </a:lnTo>
                  <a:cubicBezTo>
                    <a:pt x="6851" y="90"/>
                    <a:pt x="6855" y="94"/>
                    <a:pt x="6855" y="98"/>
                  </a:cubicBezTo>
                  <a:cubicBezTo>
                    <a:pt x="6855" y="103"/>
                    <a:pt x="6851" y="107"/>
                    <a:pt x="6847" y="107"/>
                  </a:cubicBezTo>
                  <a:lnTo>
                    <a:pt x="6797" y="107"/>
                  </a:lnTo>
                  <a:cubicBezTo>
                    <a:pt x="6792" y="107"/>
                    <a:pt x="6788" y="103"/>
                    <a:pt x="6788" y="98"/>
                  </a:cubicBezTo>
                  <a:cubicBezTo>
                    <a:pt x="6788" y="94"/>
                    <a:pt x="6792" y="90"/>
                    <a:pt x="6797" y="90"/>
                  </a:cubicBezTo>
                  <a:close/>
                  <a:moveTo>
                    <a:pt x="6913" y="90"/>
                  </a:moveTo>
                  <a:lnTo>
                    <a:pt x="6963" y="90"/>
                  </a:lnTo>
                  <a:cubicBezTo>
                    <a:pt x="6968" y="90"/>
                    <a:pt x="6972" y="94"/>
                    <a:pt x="6972" y="98"/>
                  </a:cubicBezTo>
                  <a:cubicBezTo>
                    <a:pt x="6972" y="103"/>
                    <a:pt x="6968" y="107"/>
                    <a:pt x="6963" y="107"/>
                  </a:cubicBezTo>
                  <a:lnTo>
                    <a:pt x="6913" y="107"/>
                  </a:lnTo>
                  <a:cubicBezTo>
                    <a:pt x="6909" y="107"/>
                    <a:pt x="6905" y="103"/>
                    <a:pt x="6905" y="98"/>
                  </a:cubicBezTo>
                  <a:cubicBezTo>
                    <a:pt x="6905" y="94"/>
                    <a:pt x="6909" y="90"/>
                    <a:pt x="6913" y="90"/>
                  </a:cubicBezTo>
                  <a:close/>
                  <a:moveTo>
                    <a:pt x="7030" y="90"/>
                  </a:moveTo>
                  <a:lnTo>
                    <a:pt x="7080" y="90"/>
                  </a:lnTo>
                  <a:cubicBezTo>
                    <a:pt x="7085" y="90"/>
                    <a:pt x="7088" y="94"/>
                    <a:pt x="7088" y="98"/>
                  </a:cubicBezTo>
                  <a:cubicBezTo>
                    <a:pt x="7088" y="103"/>
                    <a:pt x="7085" y="107"/>
                    <a:pt x="7080" y="107"/>
                  </a:cubicBezTo>
                  <a:lnTo>
                    <a:pt x="7030" y="107"/>
                  </a:lnTo>
                  <a:cubicBezTo>
                    <a:pt x="7026" y="107"/>
                    <a:pt x="7022" y="103"/>
                    <a:pt x="7022" y="98"/>
                  </a:cubicBezTo>
                  <a:cubicBezTo>
                    <a:pt x="7022" y="94"/>
                    <a:pt x="7026" y="90"/>
                    <a:pt x="7030" y="90"/>
                  </a:cubicBezTo>
                  <a:close/>
                  <a:moveTo>
                    <a:pt x="7147" y="90"/>
                  </a:moveTo>
                  <a:lnTo>
                    <a:pt x="7197" y="90"/>
                  </a:lnTo>
                  <a:cubicBezTo>
                    <a:pt x="7201" y="90"/>
                    <a:pt x="7205" y="94"/>
                    <a:pt x="7205" y="98"/>
                  </a:cubicBezTo>
                  <a:cubicBezTo>
                    <a:pt x="7205" y="103"/>
                    <a:pt x="7201" y="107"/>
                    <a:pt x="7197" y="107"/>
                  </a:cubicBezTo>
                  <a:lnTo>
                    <a:pt x="7147" y="107"/>
                  </a:lnTo>
                  <a:cubicBezTo>
                    <a:pt x="7142" y="107"/>
                    <a:pt x="7138" y="103"/>
                    <a:pt x="7138" y="98"/>
                  </a:cubicBezTo>
                  <a:cubicBezTo>
                    <a:pt x="7138" y="94"/>
                    <a:pt x="7142" y="90"/>
                    <a:pt x="7147" y="90"/>
                  </a:cubicBezTo>
                  <a:close/>
                  <a:moveTo>
                    <a:pt x="7263" y="90"/>
                  </a:moveTo>
                  <a:lnTo>
                    <a:pt x="7313" y="90"/>
                  </a:lnTo>
                  <a:cubicBezTo>
                    <a:pt x="7318" y="90"/>
                    <a:pt x="7322" y="94"/>
                    <a:pt x="7322" y="98"/>
                  </a:cubicBezTo>
                  <a:cubicBezTo>
                    <a:pt x="7322" y="103"/>
                    <a:pt x="7318" y="107"/>
                    <a:pt x="7313" y="107"/>
                  </a:cubicBezTo>
                  <a:lnTo>
                    <a:pt x="7263" y="107"/>
                  </a:lnTo>
                  <a:cubicBezTo>
                    <a:pt x="7259" y="107"/>
                    <a:pt x="7255" y="103"/>
                    <a:pt x="7255" y="98"/>
                  </a:cubicBezTo>
                  <a:cubicBezTo>
                    <a:pt x="7255" y="94"/>
                    <a:pt x="7259" y="90"/>
                    <a:pt x="7263" y="90"/>
                  </a:cubicBezTo>
                  <a:close/>
                  <a:moveTo>
                    <a:pt x="7380" y="90"/>
                  </a:moveTo>
                  <a:lnTo>
                    <a:pt x="7430" y="90"/>
                  </a:lnTo>
                  <a:cubicBezTo>
                    <a:pt x="7435" y="90"/>
                    <a:pt x="7438" y="94"/>
                    <a:pt x="7438" y="98"/>
                  </a:cubicBezTo>
                  <a:cubicBezTo>
                    <a:pt x="7438" y="103"/>
                    <a:pt x="7435" y="107"/>
                    <a:pt x="7430" y="107"/>
                  </a:cubicBezTo>
                  <a:lnTo>
                    <a:pt x="7380" y="107"/>
                  </a:lnTo>
                  <a:cubicBezTo>
                    <a:pt x="7376" y="107"/>
                    <a:pt x="7372" y="103"/>
                    <a:pt x="7372" y="98"/>
                  </a:cubicBezTo>
                  <a:cubicBezTo>
                    <a:pt x="7372" y="94"/>
                    <a:pt x="7376" y="90"/>
                    <a:pt x="7380" y="90"/>
                  </a:cubicBezTo>
                  <a:close/>
                  <a:moveTo>
                    <a:pt x="7497" y="90"/>
                  </a:moveTo>
                  <a:lnTo>
                    <a:pt x="7547" y="90"/>
                  </a:lnTo>
                  <a:cubicBezTo>
                    <a:pt x="7551" y="90"/>
                    <a:pt x="7555" y="94"/>
                    <a:pt x="7555" y="98"/>
                  </a:cubicBezTo>
                  <a:cubicBezTo>
                    <a:pt x="7555" y="103"/>
                    <a:pt x="7551" y="107"/>
                    <a:pt x="7547" y="107"/>
                  </a:cubicBezTo>
                  <a:lnTo>
                    <a:pt x="7497" y="107"/>
                  </a:lnTo>
                  <a:cubicBezTo>
                    <a:pt x="7492" y="107"/>
                    <a:pt x="7488" y="103"/>
                    <a:pt x="7488" y="98"/>
                  </a:cubicBezTo>
                  <a:cubicBezTo>
                    <a:pt x="7488" y="94"/>
                    <a:pt x="7492" y="90"/>
                    <a:pt x="7497" y="90"/>
                  </a:cubicBezTo>
                  <a:close/>
                  <a:moveTo>
                    <a:pt x="7613" y="90"/>
                  </a:moveTo>
                  <a:lnTo>
                    <a:pt x="7663" y="90"/>
                  </a:lnTo>
                  <a:cubicBezTo>
                    <a:pt x="7668" y="90"/>
                    <a:pt x="7672" y="94"/>
                    <a:pt x="7672" y="98"/>
                  </a:cubicBezTo>
                  <a:cubicBezTo>
                    <a:pt x="7672" y="103"/>
                    <a:pt x="7668" y="107"/>
                    <a:pt x="7663" y="107"/>
                  </a:cubicBezTo>
                  <a:lnTo>
                    <a:pt x="7613" y="107"/>
                  </a:lnTo>
                  <a:cubicBezTo>
                    <a:pt x="7609" y="107"/>
                    <a:pt x="7605" y="103"/>
                    <a:pt x="7605" y="98"/>
                  </a:cubicBezTo>
                  <a:cubicBezTo>
                    <a:pt x="7605" y="94"/>
                    <a:pt x="7609" y="90"/>
                    <a:pt x="7613" y="90"/>
                  </a:cubicBezTo>
                  <a:close/>
                  <a:moveTo>
                    <a:pt x="7730" y="90"/>
                  </a:moveTo>
                  <a:lnTo>
                    <a:pt x="7780" y="90"/>
                  </a:lnTo>
                  <a:cubicBezTo>
                    <a:pt x="7785" y="90"/>
                    <a:pt x="7788" y="94"/>
                    <a:pt x="7788" y="98"/>
                  </a:cubicBezTo>
                  <a:cubicBezTo>
                    <a:pt x="7788" y="103"/>
                    <a:pt x="7785" y="107"/>
                    <a:pt x="7780" y="107"/>
                  </a:cubicBezTo>
                  <a:lnTo>
                    <a:pt x="7730" y="107"/>
                  </a:lnTo>
                  <a:cubicBezTo>
                    <a:pt x="7726" y="107"/>
                    <a:pt x="7722" y="103"/>
                    <a:pt x="7722" y="98"/>
                  </a:cubicBezTo>
                  <a:cubicBezTo>
                    <a:pt x="7722" y="94"/>
                    <a:pt x="7726" y="90"/>
                    <a:pt x="7730" y="90"/>
                  </a:cubicBezTo>
                  <a:close/>
                  <a:moveTo>
                    <a:pt x="7847" y="90"/>
                  </a:moveTo>
                  <a:lnTo>
                    <a:pt x="7897" y="90"/>
                  </a:lnTo>
                  <a:cubicBezTo>
                    <a:pt x="7901" y="90"/>
                    <a:pt x="7905" y="94"/>
                    <a:pt x="7905" y="98"/>
                  </a:cubicBezTo>
                  <a:cubicBezTo>
                    <a:pt x="7905" y="103"/>
                    <a:pt x="7901" y="107"/>
                    <a:pt x="7897" y="107"/>
                  </a:cubicBezTo>
                  <a:lnTo>
                    <a:pt x="7847" y="107"/>
                  </a:lnTo>
                  <a:cubicBezTo>
                    <a:pt x="7842" y="107"/>
                    <a:pt x="7838" y="103"/>
                    <a:pt x="7838" y="98"/>
                  </a:cubicBezTo>
                  <a:cubicBezTo>
                    <a:pt x="7838" y="94"/>
                    <a:pt x="7842" y="90"/>
                    <a:pt x="7847" y="90"/>
                  </a:cubicBezTo>
                  <a:close/>
                  <a:moveTo>
                    <a:pt x="7963" y="90"/>
                  </a:moveTo>
                  <a:lnTo>
                    <a:pt x="8013" y="90"/>
                  </a:lnTo>
                  <a:cubicBezTo>
                    <a:pt x="8018" y="90"/>
                    <a:pt x="8022" y="94"/>
                    <a:pt x="8022" y="98"/>
                  </a:cubicBezTo>
                  <a:cubicBezTo>
                    <a:pt x="8022" y="103"/>
                    <a:pt x="8018" y="107"/>
                    <a:pt x="8013" y="107"/>
                  </a:cubicBezTo>
                  <a:lnTo>
                    <a:pt x="7963" y="107"/>
                  </a:lnTo>
                  <a:cubicBezTo>
                    <a:pt x="7959" y="107"/>
                    <a:pt x="7955" y="103"/>
                    <a:pt x="7955" y="98"/>
                  </a:cubicBezTo>
                  <a:cubicBezTo>
                    <a:pt x="7955" y="94"/>
                    <a:pt x="7959" y="90"/>
                    <a:pt x="7963" y="90"/>
                  </a:cubicBezTo>
                  <a:close/>
                  <a:moveTo>
                    <a:pt x="8080" y="90"/>
                  </a:moveTo>
                  <a:lnTo>
                    <a:pt x="8130" y="90"/>
                  </a:lnTo>
                  <a:cubicBezTo>
                    <a:pt x="8135" y="90"/>
                    <a:pt x="8138" y="94"/>
                    <a:pt x="8138" y="98"/>
                  </a:cubicBezTo>
                  <a:cubicBezTo>
                    <a:pt x="8138" y="103"/>
                    <a:pt x="8135" y="107"/>
                    <a:pt x="8130" y="107"/>
                  </a:cubicBezTo>
                  <a:lnTo>
                    <a:pt x="8080" y="107"/>
                  </a:lnTo>
                  <a:cubicBezTo>
                    <a:pt x="8076" y="107"/>
                    <a:pt x="8072" y="103"/>
                    <a:pt x="8072" y="98"/>
                  </a:cubicBezTo>
                  <a:cubicBezTo>
                    <a:pt x="8072" y="94"/>
                    <a:pt x="8076" y="90"/>
                    <a:pt x="8080" y="90"/>
                  </a:cubicBezTo>
                  <a:close/>
                  <a:moveTo>
                    <a:pt x="8197" y="90"/>
                  </a:moveTo>
                  <a:lnTo>
                    <a:pt x="8247" y="90"/>
                  </a:lnTo>
                  <a:cubicBezTo>
                    <a:pt x="8251" y="90"/>
                    <a:pt x="8255" y="94"/>
                    <a:pt x="8255" y="98"/>
                  </a:cubicBezTo>
                  <a:cubicBezTo>
                    <a:pt x="8255" y="103"/>
                    <a:pt x="8251" y="107"/>
                    <a:pt x="8247" y="107"/>
                  </a:cubicBezTo>
                  <a:lnTo>
                    <a:pt x="8197" y="107"/>
                  </a:lnTo>
                  <a:cubicBezTo>
                    <a:pt x="8192" y="107"/>
                    <a:pt x="8188" y="103"/>
                    <a:pt x="8188" y="98"/>
                  </a:cubicBezTo>
                  <a:cubicBezTo>
                    <a:pt x="8188" y="94"/>
                    <a:pt x="8192" y="90"/>
                    <a:pt x="8197" y="90"/>
                  </a:cubicBezTo>
                  <a:close/>
                  <a:moveTo>
                    <a:pt x="8313" y="90"/>
                  </a:moveTo>
                  <a:lnTo>
                    <a:pt x="8363" y="90"/>
                  </a:lnTo>
                  <a:cubicBezTo>
                    <a:pt x="8368" y="90"/>
                    <a:pt x="8372" y="94"/>
                    <a:pt x="8372" y="98"/>
                  </a:cubicBezTo>
                  <a:cubicBezTo>
                    <a:pt x="8372" y="103"/>
                    <a:pt x="8368" y="107"/>
                    <a:pt x="8363" y="107"/>
                  </a:cubicBezTo>
                  <a:lnTo>
                    <a:pt x="8313" y="107"/>
                  </a:lnTo>
                  <a:cubicBezTo>
                    <a:pt x="8309" y="107"/>
                    <a:pt x="8305" y="103"/>
                    <a:pt x="8305" y="98"/>
                  </a:cubicBezTo>
                  <a:cubicBezTo>
                    <a:pt x="8305" y="94"/>
                    <a:pt x="8309" y="90"/>
                    <a:pt x="8313" y="90"/>
                  </a:cubicBezTo>
                  <a:close/>
                  <a:moveTo>
                    <a:pt x="8430" y="90"/>
                  </a:moveTo>
                  <a:lnTo>
                    <a:pt x="8480" y="90"/>
                  </a:lnTo>
                  <a:cubicBezTo>
                    <a:pt x="8485" y="90"/>
                    <a:pt x="8488" y="94"/>
                    <a:pt x="8488" y="98"/>
                  </a:cubicBezTo>
                  <a:cubicBezTo>
                    <a:pt x="8488" y="103"/>
                    <a:pt x="8485" y="107"/>
                    <a:pt x="8480" y="107"/>
                  </a:cubicBezTo>
                  <a:lnTo>
                    <a:pt x="8430" y="107"/>
                  </a:lnTo>
                  <a:cubicBezTo>
                    <a:pt x="8426" y="107"/>
                    <a:pt x="8422" y="103"/>
                    <a:pt x="8422" y="98"/>
                  </a:cubicBezTo>
                  <a:cubicBezTo>
                    <a:pt x="8422" y="94"/>
                    <a:pt x="8426" y="90"/>
                    <a:pt x="8430" y="90"/>
                  </a:cubicBezTo>
                  <a:close/>
                  <a:moveTo>
                    <a:pt x="8547" y="90"/>
                  </a:moveTo>
                  <a:lnTo>
                    <a:pt x="8597" y="90"/>
                  </a:lnTo>
                  <a:cubicBezTo>
                    <a:pt x="8601" y="90"/>
                    <a:pt x="8605" y="94"/>
                    <a:pt x="8605" y="98"/>
                  </a:cubicBezTo>
                  <a:cubicBezTo>
                    <a:pt x="8605" y="103"/>
                    <a:pt x="8601" y="107"/>
                    <a:pt x="8597" y="107"/>
                  </a:cubicBezTo>
                  <a:lnTo>
                    <a:pt x="8547" y="107"/>
                  </a:lnTo>
                  <a:cubicBezTo>
                    <a:pt x="8542" y="107"/>
                    <a:pt x="8538" y="103"/>
                    <a:pt x="8538" y="98"/>
                  </a:cubicBezTo>
                  <a:cubicBezTo>
                    <a:pt x="8538" y="94"/>
                    <a:pt x="8542" y="90"/>
                    <a:pt x="8547" y="90"/>
                  </a:cubicBezTo>
                  <a:close/>
                  <a:moveTo>
                    <a:pt x="8663" y="90"/>
                  </a:moveTo>
                  <a:lnTo>
                    <a:pt x="8713" y="90"/>
                  </a:lnTo>
                  <a:cubicBezTo>
                    <a:pt x="8718" y="90"/>
                    <a:pt x="8722" y="94"/>
                    <a:pt x="8722" y="98"/>
                  </a:cubicBezTo>
                  <a:cubicBezTo>
                    <a:pt x="8722" y="103"/>
                    <a:pt x="8718" y="107"/>
                    <a:pt x="8713" y="107"/>
                  </a:cubicBezTo>
                  <a:lnTo>
                    <a:pt x="8663" y="107"/>
                  </a:lnTo>
                  <a:cubicBezTo>
                    <a:pt x="8659" y="107"/>
                    <a:pt x="8655" y="103"/>
                    <a:pt x="8655" y="98"/>
                  </a:cubicBezTo>
                  <a:cubicBezTo>
                    <a:pt x="8655" y="94"/>
                    <a:pt x="8659" y="90"/>
                    <a:pt x="8663" y="90"/>
                  </a:cubicBezTo>
                  <a:close/>
                  <a:moveTo>
                    <a:pt x="8780" y="90"/>
                  </a:moveTo>
                  <a:lnTo>
                    <a:pt x="8830" y="90"/>
                  </a:lnTo>
                  <a:cubicBezTo>
                    <a:pt x="8835" y="90"/>
                    <a:pt x="8838" y="94"/>
                    <a:pt x="8838" y="98"/>
                  </a:cubicBezTo>
                  <a:cubicBezTo>
                    <a:pt x="8838" y="103"/>
                    <a:pt x="8835" y="107"/>
                    <a:pt x="8830" y="107"/>
                  </a:cubicBezTo>
                  <a:lnTo>
                    <a:pt x="8780" y="107"/>
                  </a:lnTo>
                  <a:cubicBezTo>
                    <a:pt x="8776" y="107"/>
                    <a:pt x="8772" y="103"/>
                    <a:pt x="8772" y="98"/>
                  </a:cubicBezTo>
                  <a:cubicBezTo>
                    <a:pt x="8772" y="94"/>
                    <a:pt x="8776" y="90"/>
                    <a:pt x="8780" y="90"/>
                  </a:cubicBezTo>
                  <a:close/>
                  <a:moveTo>
                    <a:pt x="8897" y="90"/>
                  </a:moveTo>
                  <a:lnTo>
                    <a:pt x="8947" y="90"/>
                  </a:lnTo>
                  <a:cubicBezTo>
                    <a:pt x="8951" y="90"/>
                    <a:pt x="8955" y="94"/>
                    <a:pt x="8955" y="98"/>
                  </a:cubicBezTo>
                  <a:cubicBezTo>
                    <a:pt x="8955" y="103"/>
                    <a:pt x="8951" y="107"/>
                    <a:pt x="8947" y="107"/>
                  </a:cubicBezTo>
                  <a:lnTo>
                    <a:pt x="8897" y="107"/>
                  </a:lnTo>
                  <a:cubicBezTo>
                    <a:pt x="8892" y="107"/>
                    <a:pt x="8888" y="103"/>
                    <a:pt x="8888" y="98"/>
                  </a:cubicBezTo>
                  <a:cubicBezTo>
                    <a:pt x="8888" y="94"/>
                    <a:pt x="8892" y="90"/>
                    <a:pt x="8897" y="90"/>
                  </a:cubicBezTo>
                  <a:close/>
                  <a:moveTo>
                    <a:pt x="9013" y="90"/>
                  </a:moveTo>
                  <a:lnTo>
                    <a:pt x="9063" y="90"/>
                  </a:lnTo>
                  <a:cubicBezTo>
                    <a:pt x="9068" y="90"/>
                    <a:pt x="9072" y="94"/>
                    <a:pt x="9072" y="98"/>
                  </a:cubicBezTo>
                  <a:cubicBezTo>
                    <a:pt x="9072" y="103"/>
                    <a:pt x="9068" y="107"/>
                    <a:pt x="9063" y="107"/>
                  </a:cubicBezTo>
                  <a:lnTo>
                    <a:pt x="9013" y="107"/>
                  </a:lnTo>
                  <a:cubicBezTo>
                    <a:pt x="9009" y="107"/>
                    <a:pt x="9005" y="103"/>
                    <a:pt x="9005" y="98"/>
                  </a:cubicBezTo>
                  <a:cubicBezTo>
                    <a:pt x="9005" y="94"/>
                    <a:pt x="9009" y="90"/>
                    <a:pt x="9013" y="90"/>
                  </a:cubicBezTo>
                  <a:close/>
                  <a:moveTo>
                    <a:pt x="9130" y="90"/>
                  </a:moveTo>
                  <a:lnTo>
                    <a:pt x="9180" y="90"/>
                  </a:lnTo>
                  <a:cubicBezTo>
                    <a:pt x="9185" y="90"/>
                    <a:pt x="9188" y="94"/>
                    <a:pt x="9188" y="98"/>
                  </a:cubicBezTo>
                  <a:cubicBezTo>
                    <a:pt x="9188" y="103"/>
                    <a:pt x="9185" y="107"/>
                    <a:pt x="9180" y="107"/>
                  </a:cubicBezTo>
                  <a:lnTo>
                    <a:pt x="9130" y="107"/>
                  </a:lnTo>
                  <a:cubicBezTo>
                    <a:pt x="9126" y="107"/>
                    <a:pt x="9122" y="103"/>
                    <a:pt x="9122" y="98"/>
                  </a:cubicBezTo>
                  <a:cubicBezTo>
                    <a:pt x="9122" y="94"/>
                    <a:pt x="9126" y="90"/>
                    <a:pt x="9130" y="90"/>
                  </a:cubicBezTo>
                  <a:close/>
                  <a:moveTo>
                    <a:pt x="9247" y="90"/>
                  </a:moveTo>
                  <a:lnTo>
                    <a:pt x="9297" y="90"/>
                  </a:lnTo>
                  <a:cubicBezTo>
                    <a:pt x="9301" y="90"/>
                    <a:pt x="9305" y="94"/>
                    <a:pt x="9305" y="98"/>
                  </a:cubicBezTo>
                  <a:cubicBezTo>
                    <a:pt x="9305" y="103"/>
                    <a:pt x="9301" y="107"/>
                    <a:pt x="9297" y="107"/>
                  </a:cubicBezTo>
                  <a:lnTo>
                    <a:pt x="9247" y="107"/>
                  </a:lnTo>
                  <a:cubicBezTo>
                    <a:pt x="9242" y="107"/>
                    <a:pt x="9238" y="103"/>
                    <a:pt x="9238" y="98"/>
                  </a:cubicBezTo>
                  <a:cubicBezTo>
                    <a:pt x="9238" y="94"/>
                    <a:pt x="9242" y="90"/>
                    <a:pt x="9247" y="90"/>
                  </a:cubicBezTo>
                  <a:close/>
                  <a:moveTo>
                    <a:pt x="9363" y="90"/>
                  </a:moveTo>
                  <a:lnTo>
                    <a:pt x="9413" y="90"/>
                  </a:lnTo>
                  <a:cubicBezTo>
                    <a:pt x="9418" y="90"/>
                    <a:pt x="9422" y="94"/>
                    <a:pt x="9422" y="98"/>
                  </a:cubicBezTo>
                  <a:cubicBezTo>
                    <a:pt x="9422" y="103"/>
                    <a:pt x="9418" y="107"/>
                    <a:pt x="9413" y="107"/>
                  </a:cubicBezTo>
                  <a:lnTo>
                    <a:pt x="9363" y="107"/>
                  </a:lnTo>
                  <a:cubicBezTo>
                    <a:pt x="9359" y="107"/>
                    <a:pt x="9355" y="103"/>
                    <a:pt x="9355" y="98"/>
                  </a:cubicBezTo>
                  <a:cubicBezTo>
                    <a:pt x="9355" y="94"/>
                    <a:pt x="9359" y="90"/>
                    <a:pt x="9363" y="90"/>
                  </a:cubicBezTo>
                  <a:close/>
                  <a:moveTo>
                    <a:pt x="9480" y="90"/>
                  </a:moveTo>
                  <a:lnTo>
                    <a:pt x="9530" y="90"/>
                  </a:lnTo>
                  <a:cubicBezTo>
                    <a:pt x="9535" y="90"/>
                    <a:pt x="9538" y="94"/>
                    <a:pt x="9538" y="98"/>
                  </a:cubicBezTo>
                  <a:cubicBezTo>
                    <a:pt x="9538" y="103"/>
                    <a:pt x="9535" y="107"/>
                    <a:pt x="9530" y="107"/>
                  </a:cubicBezTo>
                  <a:lnTo>
                    <a:pt x="9480" y="107"/>
                  </a:lnTo>
                  <a:cubicBezTo>
                    <a:pt x="9476" y="107"/>
                    <a:pt x="9472" y="103"/>
                    <a:pt x="9472" y="98"/>
                  </a:cubicBezTo>
                  <a:cubicBezTo>
                    <a:pt x="9472" y="94"/>
                    <a:pt x="9476" y="90"/>
                    <a:pt x="9480" y="90"/>
                  </a:cubicBezTo>
                  <a:close/>
                  <a:moveTo>
                    <a:pt x="9597" y="90"/>
                  </a:moveTo>
                  <a:lnTo>
                    <a:pt x="9647" y="90"/>
                  </a:lnTo>
                  <a:cubicBezTo>
                    <a:pt x="9651" y="90"/>
                    <a:pt x="9655" y="94"/>
                    <a:pt x="9655" y="98"/>
                  </a:cubicBezTo>
                  <a:cubicBezTo>
                    <a:pt x="9655" y="103"/>
                    <a:pt x="9651" y="107"/>
                    <a:pt x="9647" y="107"/>
                  </a:cubicBezTo>
                  <a:lnTo>
                    <a:pt x="9597" y="107"/>
                  </a:lnTo>
                  <a:cubicBezTo>
                    <a:pt x="9592" y="107"/>
                    <a:pt x="9588" y="103"/>
                    <a:pt x="9588" y="98"/>
                  </a:cubicBezTo>
                  <a:cubicBezTo>
                    <a:pt x="9588" y="94"/>
                    <a:pt x="9592" y="90"/>
                    <a:pt x="9597" y="90"/>
                  </a:cubicBezTo>
                  <a:close/>
                  <a:moveTo>
                    <a:pt x="9713" y="90"/>
                  </a:moveTo>
                  <a:lnTo>
                    <a:pt x="9763" y="90"/>
                  </a:lnTo>
                  <a:cubicBezTo>
                    <a:pt x="9768" y="90"/>
                    <a:pt x="9772" y="94"/>
                    <a:pt x="9772" y="98"/>
                  </a:cubicBezTo>
                  <a:cubicBezTo>
                    <a:pt x="9772" y="103"/>
                    <a:pt x="9768" y="107"/>
                    <a:pt x="9763" y="107"/>
                  </a:cubicBezTo>
                  <a:lnTo>
                    <a:pt x="9713" y="107"/>
                  </a:lnTo>
                  <a:cubicBezTo>
                    <a:pt x="9709" y="107"/>
                    <a:pt x="9705" y="103"/>
                    <a:pt x="9705" y="98"/>
                  </a:cubicBezTo>
                  <a:cubicBezTo>
                    <a:pt x="9705" y="94"/>
                    <a:pt x="9709" y="90"/>
                    <a:pt x="9713" y="90"/>
                  </a:cubicBezTo>
                  <a:close/>
                  <a:moveTo>
                    <a:pt x="9830" y="90"/>
                  </a:moveTo>
                  <a:lnTo>
                    <a:pt x="9880" y="90"/>
                  </a:lnTo>
                  <a:cubicBezTo>
                    <a:pt x="9885" y="90"/>
                    <a:pt x="9888" y="94"/>
                    <a:pt x="9888" y="98"/>
                  </a:cubicBezTo>
                  <a:cubicBezTo>
                    <a:pt x="9888" y="103"/>
                    <a:pt x="9885" y="107"/>
                    <a:pt x="9880" y="107"/>
                  </a:cubicBezTo>
                  <a:lnTo>
                    <a:pt x="9830" y="107"/>
                  </a:lnTo>
                  <a:cubicBezTo>
                    <a:pt x="9825" y="107"/>
                    <a:pt x="9822" y="103"/>
                    <a:pt x="9822" y="98"/>
                  </a:cubicBezTo>
                  <a:cubicBezTo>
                    <a:pt x="9822" y="94"/>
                    <a:pt x="9825" y="90"/>
                    <a:pt x="9830" y="90"/>
                  </a:cubicBezTo>
                  <a:close/>
                  <a:moveTo>
                    <a:pt x="9947" y="90"/>
                  </a:moveTo>
                  <a:lnTo>
                    <a:pt x="9997" y="90"/>
                  </a:lnTo>
                  <a:cubicBezTo>
                    <a:pt x="10001" y="90"/>
                    <a:pt x="10005" y="94"/>
                    <a:pt x="10005" y="98"/>
                  </a:cubicBezTo>
                  <a:cubicBezTo>
                    <a:pt x="10005" y="103"/>
                    <a:pt x="10001" y="107"/>
                    <a:pt x="9997" y="107"/>
                  </a:cubicBezTo>
                  <a:lnTo>
                    <a:pt x="9947" y="107"/>
                  </a:lnTo>
                  <a:cubicBezTo>
                    <a:pt x="9942" y="107"/>
                    <a:pt x="9938" y="103"/>
                    <a:pt x="9938" y="98"/>
                  </a:cubicBezTo>
                  <a:cubicBezTo>
                    <a:pt x="9938" y="94"/>
                    <a:pt x="9942" y="90"/>
                    <a:pt x="9947" y="90"/>
                  </a:cubicBezTo>
                  <a:close/>
                  <a:moveTo>
                    <a:pt x="10063" y="90"/>
                  </a:moveTo>
                  <a:lnTo>
                    <a:pt x="10113" y="90"/>
                  </a:lnTo>
                  <a:cubicBezTo>
                    <a:pt x="10118" y="90"/>
                    <a:pt x="10122" y="94"/>
                    <a:pt x="10122" y="98"/>
                  </a:cubicBezTo>
                  <a:cubicBezTo>
                    <a:pt x="10122" y="103"/>
                    <a:pt x="10118" y="107"/>
                    <a:pt x="10113" y="107"/>
                  </a:cubicBezTo>
                  <a:lnTo>
                    <a:pt x="10063" y="107"/>
                  </a:lnTo>
                  <a:cubicBezTo>
                    <a:pt x="10059" y="107"/>
                    <a:pt x="10055" y="103"/>
                    <a:pt x="10055" y="98"/>
                  </a:cubicBezTo>
                  <a:cubicBezTo>
                    <a:pt x="10055" y="94"/>
                    <a:pt x="10059" y="90"/>
                    <a:pt x="10063" y="90"/>
                  </a:cubicBezTo>
                  <a:close/>
                  <a:moveTo>
                    <a:pt x="10180" y="90"/>
                  </a:moveTo>
                  <a:lnTo>
                    <a:pt x="10230" y="90"/>
                  </a:lnTo>
                  <a:cubicBezTo>
                    <a:pt x="10235" y="90"/>
                    <a:pt x="10238" y="94"/>
                    <a:pt x="10238" y="98"/>
                  </a:cubicBezTo>
                  <a:cubicBezTo>
                    <a:pt x="10238" y="103"/>
                    <a:pt x="10235" y="107"/>
                    <a:pt x="10230" y="107"/>
                  </a:cubicBezTo>
                  <a:lnTo>
                    <a:pt x="10180" y="107"/>
                  </a:lnTo>
                  <a:cubicBezTo>
                    <a:pt x="10175" y="107"/>
                    <a:pt x="10172" y="103"/>
                    <a:pt x="10172" y="98"/>
                  </a:cubicBezTo>
                  <a:cubicBezTo>
                    <a:pt x="10172" y="94"/>
                    <a:pt x="10175" y="90"/>
                    <a:pt x="10180" y="90"/>
                  </a:cubicBezTo>
                  <a:close/>
                  <a:moveTo>
                    <a:pt x="10297" y="90"/>
                  </a:moveTo>
                  <a:lnTo>
                    <a:pt x="10347" y="90"/>
                  </a:lnTo>
                  <a:cubicBezTo>
                    <a:pt x="10351" y="90"/>
                    <a:pt x="10355" y="94"/>
                    <a:pt x="10355" y="98"/>
                  </a:cubicBezTo>
                  <a:cubicBezTo>
                    <a:pt x="10355" y="103"/>
                    <a:pt x="10351" y="107"/>
                    <a:pt x="10347" y="107"/>
                  </a:cubicBezTo>
                  <a:lnTo>
                    <a:pt x="10297" y="107"/>
                  </a:lnTo>
                  <a:cubicBezTo>
                    <a:pt x="10292" y="107"/>
                    <a:pt x="10288" y="103"/>
                    <a:pt x="10288" y="98"/>
                  </a:cubicBezTo>
                  <a:cubicBezTo>
                    <a:pt x="10288" y="94"/>
                    <a:pt x="10292" y="90"/>
                    <a:pt x="10297" y="90"/>
                  </a:cubicBezTo>
                  <a:close/>
                  <a:moveTo>
                    <a:pt x="10413" y="90"/>
                  </a:moveTo>
                  <a:lnTo>
                    <a:pt x="10463" y="90"/>
                  </a:lnTo>
                  <a:cubicBezTo>
                    <a:pt x="10468" y="90"/>
                    <a:pt x="10472" y="94"/>
                    <a:pt x="10472" y="98"/>
                  </a:cubicBezTo>
                  <a:cubicBezTo>
                    <a:pt x="10472" y="103"/>
                    <a:pt x="10468" y="107"/>
                    <a:pt x="10463" y="107"/>
                  </a:cubicBezTo>
                  <a:lnTo>
                    <a:pt x="10413" y="107"/>
                  </a:lnTo>
                  <a:cubicBezTo>
                    <a:pt x="10409" y="107"/>
                    <a:pt x="10405" y="103"/>
                    <a:pt x="10405" y="98"/>
                  </a:cubicBezTo>
                  <a:cubicBezTo>
                    <a:pt x="10405" y="94"/>
                    <a:pt x="10409" y="90"/>
                    <a:pt x="10413" y="90"/>
                  </a:cubicBezTo>
                  <a:close/>
                  <a:moveTo>
                    <a:pt x="10530" y="90"/>
                  </a:moveTo>
                  <a:lnTo>
                    <a:pt x="10580" y="90"/>
                  </a:lnTo>
                  <a:cubicBezTo>
                    <a:pt x="10585" y="90"/>
                    <a:pt x="10588" y="94"/>
                    <a:pt x="10588" y="98"/>
                  </a:cubicBezTo>
                  <a:cubicBezTo>
                    <a:pt x="10588" y="103"/>
                    <a:pt x="10585" y="107"/>
                    <a:pt x="10580" y="107"/>
                  </a:cubicBezTo>
                  <a:lnTo>
                    <a:pt x="10530" y="107"/>
                  </a:lnTo>
                  <a:cubicBezTo>
                    <a:pt x="10525" y="107"/>
                    <a:pt x="10522" y="103"/>
                    <a:pt x="10522" y="98"/>
                  </a:cubicBezTo>
                  <a:cubicBezTo>
                    <a:pt x="10522" y="94"/>
                    <a:pt x="10525" y="90"/>
                    <a:pt x="10530" y="90"/>
                  </a:cubicBezTo>
                  <a:close/>
                  <a:moveTo>
                    <a:pt x="10647" y="90"/>
                  </a:moveTo>
                  <a:lnTo>
                    <a:pt x="10697" y="90"/>
                  </a:lnTo>
                  <a:cubicBezTo>
                    <a:pt x="10701" y="90"/>
                    <a:pt x="10705" y="94"/>
                    <a:pt x="10705" y="98"/>
                  </a:cubicBezTo>
                  <a:cubicBezTo>
                    <a:pt x="10705" y="103"/>
                    <a:pt x="10701" y="107"/>
                    <a:pt x="10697" y="107"/>
                  </a:cubicBezTo>
                  <a:lnTo>
                    <a:pt x="10647" y="107"/>
                  </a:lnTo>
                  <a:cubicBezTo>
                    <a:pt x="10642" y="107"/>
                    <a:pt x="10638" y="103"/>
                    <a:pt x="10638" y="98"/>
                  </a:cubicBezTo>
                  <a:cubicBezTo>
                    <a:pt x="10638" y="94"/>
                    <a:pt x="10642" y="90"/>
                    <a:pt x="10647" y="90"/>
                  </a:cubicBezTo>
                  <a:close/>
                  <a:moveTo>
                    <a:pt x="10763" y="90"/>
                  </a:moveTo>
                  <a:lnTo>
                    <a:pt x="10813" y="90"/>
                  </a:lnTo>
                  <a:cubicBezTo>
                    <a:pt x="10818" y="90"/>
                    <a:pt x="10822" y="94"/>
                    <a:pt x="10822" y="98"/>
                  </a:cubicBezTo>
                  <a:cubicBezTo>
                    <a:pt x="10822" y="103"/>
                    <a:pt x="10818" y="107"/>
                    <a:pt x="10813" y="107"/>
                  </a:cubicBezTo>
                  <a:lnTo>
                    <a:pt x="10763" y="107"/>
                  </a:lnTo>
                  <a:cubicBezTo>
                    <a:pt x="10759" y="107"/>
                    <a:pt x="10755" y="103"/>
                    <a:pt x="10755" y="98"/>
                  </a:cubicBezTo>
                  <a:cubicBezTo>
                    <a:pt x="10755" y="94"/>
                    <a:pt x="10759" y="90"/>
                    <a:pt x="10763" y="90"/>
                  </a:cubicBezTo>
                  <a:close/>
                  <a:moveTo>
                    <a:pt x="10880" y="90"/>
                  </a:moveTo>
                  <a:lnTo>
                    <a:pt x="10930" y="90"/>
                  </a:lnTo>
                  <a:cubicBezTo>
                    <a:pt x="10935" y="90"/>
                    <a:pt x="10938" y="94"/>
                    <a:pt x="10938" y="98"/>
                  </a:cubicBezTo>
                  <a:cubicBezTo>
                    <a:pt x="10938" y="103"/>
                    <a:pt x="10935" y="107"/>
                    <a:pt x="10930" y="107"/>
                  </a:cubicBezTo>
                  <a:lnTo>
                    <a:pt x="10880" y="107"/>
                  </a:lnTo>
                  <a:cubicBezTo>
                    <a:pt x="10875" y="107"/>
                    <a:pt x="10872" y="103"/>
                    <a:pt x="10872" y="98"/>
                  </a:cubicBezTo>
                  <a:cubicBezTo>
                    <a:pt x="10872" y="94"/>
                    <a:pt x="10875" y="90"/>
                    <a:pt x="10880" y="90"/>
                  </a:cubicBezTo>
                  <a:close/>
                  <a:moveTo>
                    <a:pt x="10997" y="90"/>
                  </a:moveTo>
                  <a:lnTo>
                    <a:pt x="11047" y="90"/>
                  </a:lnTo>
                  <a:cubicBezTo>
                    <a:pt x="11051" y="90"/>
                    <a:pt x="11055" y="94"/>
                    <a:pt x="11055" y="98"/>
                  </a:cubicBezTo>
                  <a:cubicBezTo>
                    <a:pt x="11055" y="103"/>
                    <a:pt x="11051" y="107"/>
                    <a:pt x="11047" y="107"/>
                  </a:cubicBezTo>
                  <a:lnTo>
                    <a:pt x="10997" y="107"/>
                  </a:lnTo>
                  <a:cubicBezTo>
                    <a:pt x="10992" y="107"/>
                    <a:pt x="10988" y="103"/>
                    <a:pt x="10988" y="98"/>
                  </a:cubicBezTo>
                  <a:cubicBezTo>
                    <a:pt x="10988" y="94"/>
                    <a:pt x="10992" y="90"/>
                    <a:pt x="10997" y="90"/>
                  </a:cubicBezTo>
                  <a:close/>
                  <a:moveTo>
                    <a:pt x="11113" y="90"/>
                  </a:moveTo>
                  <a:lnTo>
                    <a:pt x="11163" y="90"/>
                  </a:lnTo>
                  <a:cubicBezTo>
                    <a:pt x="11168" y="90"/>
                    <a:pt x="11172" y="94"/>
                    <a:pt x="11172" y="98"/>
                  </a:cubicBezTo>
                  <a:cubicBezTo>
                    <a:pt x="11172" y="103"/>
                    <a:pt x="11168" y="107"/>
                    <a:pt x="11163" y="107"/>
                  </a:cubicBezTo>
                  <a:lnTo>
                    <a:pt x="11113" y="107"/>
                  </a:lnTo>
                  <a:cubicBezTo>
                    <a:pt x="11109" y="107"/>
                    <a:pt x="11105" y="103"/>
                    <a:pt x="11105" y="98"/>
                  </a:cubicBezTo>
                  <a:cubicBezTo>
                    <a:pt x="11105" y="94"/>
                    <a:pt x="11109" y="90"/>
                    <a:pt x="11113" y="90"/>
                  </a:cubicBezTo>
                  <a:close/>
                  <a:moveTo>
                    <a:pt x="11230" y="90"/>
                  </a:moveTo>
                  <a:lnTo>
                    <a:pt x="11280" y="90"/>
                  </a:lnTo>
                  <a:cubicBezTo>
                    <a:pt x="11285" y="90"/>
                    <a:pt x="11288" y="94"/>
                    <a:pt x="11288" y="98"/>
                  </a:cubicBezTo>
                  <a:cubicBezTo>
                    <a:pt x="11288" y="103"/>
                    <a:pt x="11285" y="107"/>
                    <a:pt x="11280" y="107"/>
                  </a:cubicBezTo>
                  <a:lnTo>
                    <a:pt x="11230" y="107"/>
                  </a:lnTo>
                  <a:cubicBezTo>
                    <a:pt x="11225" y="107"/>
                    <a:pt x="11222" y="103"/>
                    <a:pt x="11222" y="98"/>
                  </a:cubicBezTo>
                  <a:cubicBezTo>
                    <a:pt x="11222" y="94"/>
                    <a:pt x="11225" y="90"/>
                    <a:pt x="11230" y="90"/>
                  </a:cubicBezTo>
                  <a:close/>
                  <a:moveTo>
                    <a:pt x="11347" y="90"/>
                  </a:moveTo>
                  <a:lnTo>
                    <a:pt x="11397" y="90"/>
                  </a:lnTo>
                  <a:cubicBezTo>
                    <a:pt x="11401" y="90"/>
                    <a:pt x="11405" y="94"/>
                    <a:pt x="11405" y="98"/>
                  </a:cubicBezTo>
                  <a:cubicBezTo>
                    <a:pt x="11405" y="103"/>
                    <a:pt x="11401" y="107"/>
                    <a:pt x="11397" y="107"/>
                  </a:cubicBezTo>
                  <a:lnTo>
                    <a:pt x="11347" y="107"/>
                  </a:lnTo>
                  <a:cubicBezTo>
                    <a:pt x="11342" y="107"/>
                    <a:pt x="11338" y="103"/>
                    <a:pt x="11338" y="98"/>
                  </a:cubicBezTo>
                  <a:cubicBezTo>
                    <a:pt x="11338" y="94"/>
                    <a:pt x="11342" y="90"/>
                    <a:pt x="11347" y="90"/>
                  </a:cubicBezTo>
                  <a:close/>
                  <a:moveTo>
                    <a:pt x="11463" y="90"/>
                  </a:moveTo>
                  <a:lnTo>
                    <a:pt x="11513" y="90"/>
                  </a:lnTo>
                  <a:cubicBezTo>
                    <a:pt x="11518" y="90"/>
                    <a:pt x="11522" y="94"/>
                    <a:pt x="11522" y="98"/>
                  </a:cubicBezTo>
                  <a:cubicBezTo>
                    <a:pt x="11522" y="103"/>
                    <a:pt x="11518" y="107"/>
                    <a:pt x="11513" y="107"/>
                  </a:cubicBezTo>
                  <a:lnTo>
                    <a:pt x="11463" y="107"/>
                  </a:lnTo>
                  <a:cubicBezTo>
                    <a:pt x="11459" y="107"/>
                    <a:pt x="11455" y="103"/>
                    <a:pt x="11455" y="98"/>
                  </a:cubicBezTo>
                  <a:cubicBezTo>
                    <a:pt x="11455" y="94"/>
                    <a:pt x="11459" y="90"/>
                    <a:pt x="11463" y="90"/>
                  </a:cubicBezTo>
                  <a:close/>
                  <a:moveTo>
                    <a:pt x="11580" y="90"/>
                  </a:moveTo>
                  <a:lnTo>
                    <a:pt x="11630" y="90"/>
                  </a:lnTo>
                  <a:cubicBezTo>
                    <a:pt x="11635" y="90"/>
                    <a:pt x="11638" y="94"/>
                    <a:pt x="11638" y="98"/>
                  </a:cubicBezTo>
                  <a:cubicBezTo>
                    <a:pt x="11638" y="103"/>
                    <a:pt x="11635" y="107"/>
                    <a:pt x="11630" y="107"/>
                  </a:cubicBezTo>
                  <a:lnTo>
                    <a:pt x="11580" y="107"/>
                  </a:lnTo>
                  <a:cubicBezTo>
                    <a:pt x="11575" y="107"/>
                    <a:pt x="11572" y="103"/>
                    <a:pt x="11572" y="98"/>
                  </a:cubicBezTo>
                  <a:cubicBezTo>
                    <a:pt x="11572" y="94"/>
                    <a:pt x="11575" y="90"/>
                    <a:pt x="11580" y="90"/>
                  </a:cubicBezTo>
                  <a:close/>
                  <a:moveTo>
                    <a:pt x="11697" y="90"/>
                  </a:moveTo>
                  <a:lnTo>
                    <a:pt x="11747" y="90"/>
                  </a:lnTo>
                  <a:cubicBezTo>
                    <a:pt x="11751" y="90"/>
                    <a:pt x="11755" y="94"/>
                    <a:pt x="11755" y="98"/>
                  </a:cubicBezTo>
                  <a:cubicBezTo>
                    <a:pt x="11755" y="103"/>
                    <a:pt x="11751" y="107"/>
                    <a:pt x="11747" y="107"/>
                  </a:cubicBezTo>
                  <a:lnTo>
                    <a:pt x="11697" y="107"/>
                  </a:lnTo>
                  <a:cubicBezTo>
                    <a:pt x="11692" y="107"/>
                    <a:pt x="11688" y="103"/>
                    <a:pt x="11688" y="98"/>
                  </a:cubicBezTo>
                  <a:cubicBezTo>
                    <a:pt x="11688" y="94"/>
                    <a:pt x="11692" y="90"/>
                    <a:pt x="11697" y="90"/>
                  </a:cubicBezTo>
                  <a:close/>
                  <a:moveTo>
                    <a:pt x="11813" y="90"/>
                  </a:moveTo>
                  <a:lnTo>
                    <a:pt x="11863" y="90"/>
                  </a:lnTo>
                  <a:cubicBezTo>
                    <a:pt x="11868" y="90"/>
                    <a:pt x="11872" y="94"/>
                    <a:pt x="11872" y="98"/>
                  </a:cubicBezTo>
                  <a:cubicBezTo>
                    <a:pt x="11872" y="103"/>
                    <a:pt x="11868" y="107"/>
                    <a:pt x="11863" y="107"/>
                  </a:cubicBezTo>
                  <a:lnTo>
                    <a:pt x="11813" y="107"/>
                  </a:lnTo>
                  <a:cubicBezTo>
                    <a:pt x="11809" y="107"/>
                    <a:pt x="11805" y="103"/>
                    <a:pt x="11805" y="98"/>
                  </a:cubicBezTo>
                  <a:cubicBezTo>
                    <a:pt x="11805" y="94"/>
                    <a:pt x="11809" y="90"/>
                    <a:pt x="11813" y="90"/>
                  </a:cubicBezTo>
                  <a:close/>
                  <a:moveTo>
                    <a:pt x="11930" y="90"/>
                  </a:moveTo>
                  <a:lnTo>
                    <a:pt x="11980" y="90"/>
                  </a:lnTo>
                  <a:cubicBezTo>
                    <a:pt x="11985" y="90"/>
                    <a:pt x="11988" y="94"/>
                    <a:pt x="11988" y="98"/>
                  </a:cubicBezTo>
                  <a:cubicBezTo>
                    <a:pt x="11988" y="103"/>
                    <a:pt x="11985" y="107"/>
                    <a:pt x="11980" y="107"/>
                  </a:cubicBezTo>
                  <a:lnTo>
                    <a:pt x="11930" y="107"/>
                  </a:lnTo>
                  <a:cubicBezTo>
                    <a:pt x="11925" y="107"/>
                    <a:pt x="11922" y="103"/>
                    <a:pt x="11922" y="98"/>
                  </a:cubicBezTo>
                  <a:cubicBezTo>
                    <a:pt x="11922" y="94"/>
                    <a:pt x="11925" y="90"/>
                    <a:pt x="11930" y="90"/>
                  </a:cubicBezTo>
                  <a:close/>
                  <a:moveTo>
                    <a:pt x="12047" y="90"/>
                  </a:moveTo>
                  <a:lnTo>
                    <a:pt x="12097" y="90"/>
                  </a:lnTo>
                  <a:cubicBezTo>
                    <a:pt x="12101" y="90"/>
                    <a:pt x="12105" y="94"/>
                    <a:pt x="12105" y="98"/>
                  </a:cubicBezTo>
                  <a:cubicBezTo>
                    <a:pt x="12105" y="103"/>
                    <a:pt x="12101" y="107"/>
                    <a:pt x="12097" y="107"/>
                  </a:cubicBezTo>
                  <a:lnTo>
                    <a:pt x="12047" y="107"/>
                  </a:lnTo>
                  <a:cubicBezTo>
                    <a:pt x="12042" y="107"/>
                    <a:pt x="12038" y="103"/>
                    <a:pt x="12038" y="98"/>
                  </a:cubicBezTo>
                  <a:cubicBezTo>
                    <a:pt x="12038" y="94"/>
                    <a:pt x="12042" y="90"/>
                    <a:pt x="12047" y="90"/>
                  </a:cubicBezTo>
                  <a:close/>
                  <a:moveTo>
                    <a:pt x="12163" y="90"/>
                  </a:moveTo>
                  <a:lnTo>
                    <a:pt x="12213" y="90"/>
                  </a:lnTo>
                  <a:cubicBezTo>
                    <a:pt x="12218" y="90"/>
                    <a:pt x="12222" y="94"/>
                    <a:pt x="12222" y="98"/>
                  </a:cubicBezTo>
                  <a:cubicBezTo>
                    <a:pt x="12222" y="103"/>
                    <a:pt x="12218" y="107"/>
                    <a:pt x="12213" y="107"/>
                  </a:cubicBezTo>
                  <a:lnTo>
                    <a:pt x="12163" y="107"/>
                  </a:lnTo>
                  <a:cubicBezTo>
                    <a:pt x="12159" y="107"/>
                    <a:pt x="12155" y="103"/>
                    <a:pt x="12155" y="98"/>
                  </a:cubicBezTo>
                  <a:cubicBezTo>
                    <a:pt x="12155" y="94"/>
                    <a:pt x="12159" y="90"/>
                    <a:pt x="12163" y="90"/>
                  </a:cubicBezTo>
                  <a:close/>
                  <a:moveTo>
                    <a:pt x="12280" y="90"/>
                  </a:moveTo>
                  <a:lnTo>
                    <a:pt x="12330" y="90"/>
                  </a:lnTo>
                  <a:cubicBezTo>
                    <a:pt x="12335" y="90"/>
                    <a:pt x="12338" y="94"/>
                    <a:pt x="12338" y="98"/>
                  </a:cubicBezTo>
                  <a:cubicBezTo>
                    <a:pt x="12338" y="103"/>
                    <a:pt x="12335" y="107"/>
                    <a:pt x="12330" y="107"/>
                  </a:cubicBezTo>
                  <a:lnTo>
                    <a:pt x="12280" y="107"/>
                  </a:lnTo>
                  <a:cubicBezTo>
                    <a:pt x="12275" y="107"/>
                    <a:pt x="12272" y="103"/>
                    <a:pt x="12272" y="98"/>
                  </a:cubicBezTo>
                  <a:cubicBezTo>
                    <a:pt x="12272" y="94"/>
                    <a:pt x="12275" y="90"/>
                    <a:pt x="12280" y="90"/>
                  </a:cubicBezTo>
                  <a:close/>
                  <a:moveTo>
                    <a:pt x="12397" y="90"/>
                  </a:moveTo>
                  <a:lnTo>
                    <a:pt x="12447" y="90"/>
                  </a:lnTo>
                  <a:cubicBezTo>
                    <a:pt x="12451" y="90"/>
                    <a:pt x="12455" y="94"/>
                    <a:pt x="12455" y="98"/>
                  </a:cubicBezTo>
                  <a:cubicBezTo>
                    <a:pt x="12455" y="103"/>
                    <a:pt x="12451" y="107"/>
                    <a:pt x="12447" y="107"/>
                  </a:cubicBezTo>
                  <a:lnTo>
                    <a:pt x="12397" y="107"/>
                  </a:lnTo>
                  <a:cubicBezTo>
                    <a:pt x="12392" y="107"/>
                    <a:pt x="12388" y="103"/>
                    <a:pt x="12388" y="98"/>
                  </a:cubicBezTo>
                  <a:cubicBezTo>
                    <a:pt x="12388" y="94"/>
                    <a:pt x="12392" y="90"/>
                    <a:pt x="12397" y="90"/>
                  </a:cubicBezTo>
                  <a:close/>
                  <a:moveTo>
                    <a:pt x="12513" y="90"/>
                  </a:moveTo>
                  <a:lnTo>
                    <a:pt x="12563" y="90"/>
                  </a:lnTo>
                  <a:cubicBezTo>
                    <a:pt x="12568" y="90"/>
                    <a:pt x="12572" y="94"/>
                    <a:pt x="12572" y="98"/>
                  </a:cubicBezTo>
                  <a:cubicBezTo>
                    <a:pt x="12572" y="103"/>
                    <a:pt x="12568" y="107"/>
                    <a:pt x="12563" y="107"/>
                  </a:cubicBezTo>
                  <a:lnTo>
                    <a:pt x="12513" y="107"/>
                  </a:lnTo>
                  <a:cubicBezTo>
                    <a:pt x="12509" y="107"/>
                    <a:pt x="12505" y="103"/>
                    <a:pt x="12505" y="98"/>
                  </a:cubicBezTo>
                  <a:cubicBezTo>
                    <a:pt x="12505" y="94"/>
                    <a:pt x="12509" y="90"/>
                    <a:pt x="12513" y="90"/>
                  </a:cubicBezTo>
                  <a:close/>
                  <a:moveTo>
                    <a:pt x="12630" y="90"/>
                  </a:moveTo>
                  <a:lnTo>
                    <a:pt x="12680" y="90"/>
                  </a:lnTo>
                  <a:cubicBezTo>
                    <a:pt x="12685" y="90"/>
                    <a:pt x="12688" y="94"/>
                    <a:pt x="12688" y="98"/>
                  </a:cubicBezTo>
                  <a:cubicBezTo>
                    <a:pt x="12688" y="103"/>
                    <a:pt x="12685" y="107"/>
                    <a:pt x="12680" y="107"/>
                  </a:cubicBezTo>
                  <a:lnTo>
                    <a:pt x="12630" y="107"/>
                  </a:lnTo>
                  <a:cubicBezTo>
                    <a:pt x="12625" y="107"/>
                    <a:pt x="12622" y="103"/>
                    <a:pt x="12622" y="98"/>
                  </a:cubicBezTo>
                  <a:cubicBezTo>
                    <a:pt x="12622" y="94"/>
                    <a:pt x="12625" y="90"/>
                    <a:pt x="12630" y="90"/>
                  </a:cubicBezTo>
                  <a:close/>
                  <a:moveTo>
                    <a:pt x="12747" y="90"/>
                  </a:moveTo>
                  <a:lnTo>
                    <a:pt x="12797" y="90"/>
                  </a:lnTo>
                  <a:cubicBezTo>
                    <a:pt x="12801" y="90"/>
                    <a:pt x="12805" y="94"/>
                    <a:pt x="12805" y="98"/>
                  </a:cubicBezTo>
                  <a:cubicBezTo>
                    <a:pt x="12805" y="103"/>
                    <a:pt x="12801" y="107"/>
                    <a:pt x="12797" y="107"/>
                  </a:cubicBezTo>
                  <a:lnTo>
                    <a:pt x="12747" y="107"/>
                  </a:lnTo>
                  <a:cubicBezTo>
                    <a:pt x="12742" y="107"/>
                    <a:pt x="12738" y="103"/>
                    <a:pt x="12738" y="98"/>
                  </a:cubicBezTo>
                  <a:cubicBezTo>
                    <a:pt x="12738" y="94"/>
                    <a:pt x="12742" y="90"/>
                    <a:pt x="12747" y="90"/>
                  </a:cubicBezTo>
                  <a:close/>
                  <a:moveTo>
                    <a:pt x="12863" y="90"/>
                  </a:moveTo>
                  <a:lnTo>
                    <a:pt x="12913" y="90"/>
                  </a:lnTo>
                  <a:cubicBezTo>
                    <a:pt x="12918" y="90"/>
                    <a:pt x="12922" y="94"/>
                    <a:pt x="12922" y="98"/>
                  </a:cubicBezTo>
                  <a:cubicBezTo>
                    <a:pt x="12922" y="103"/>
                    <a:pt x="12918" y="107"/>
                    <a:pt x="12913" y="107"/>
                  </a:cubicBezTo>
                  <a:lnTo>
                    <a:pt x="12863" y="107"/>
                  </a:lnTo>
                  <a:cubicBezTo>
                    <a:pt x="12859" y="107"/>
                    <a:pt x="12855" y="103"/>
                    <a:pt x="12855" y="98"/>
                  </a:cubicBezTo>
                  <a:cubicBezTo>
                    <a:pt x="12855" y="94"/>
                    <a:pt x="12859" y="90"/>
                    <a:pt x="12863" y="90"/>
                  </a:cubicBezTo>
                  <a:close/>
                  <a:moveTo>
                    <a:pt x="12980" y="90"/>
                  </a:moveTo>
                  <a:lnTo>
                    <a:pt x="13030" y="90"/>
                  </a:lnTo>
                  <a:cubicBezTo>
                    <a:pt x="13035" y="90"/>
                    <a:pt x="13038" y="94"/>
                    <a:pt x="13038" y="98"/>
                  </a:cubicBezTo>
                  <a:cubicBezTo>
                    <a:pt x="13038" y="103"/>
                    <a:pt x="13035" y="107"/>
                    <a:pt x="13030" y="107"/>
                  </a:cubicBezTo>
                  <a:lnTo>
                    <a:pt x="12980" y="107"/>
                  </a:lnTo>
                  <a:cubicBezTo>
                    <a:pt x="12975" y="107"/>
                    <a:pt x="12972" y="103"/>
                    <a:pt x="12972" y="98"/>
                  </a:cubicBezTo>
                  <a:cubicBezTo>
                    <a:pt x="12972" y="94"/>
                    <a:pt x="12975" y="90"/>
                    <a:pt x="12980" y="90"/>
                  </a:cubicBezTo>
                  <a:close/>
                  <a:moveTo>
                    <a:pt x="13097" y="90"/>
                  </a:moveTo>
                  <a:lnTo>
                    <a:pt x="13147" y="90"/>
                  </a:lnTo>
                  <a:cubicBezTo>
                    <a:pt x="13151" y="90"/>
                    <a:pt x="13155" y="94"/>
                    <a:pt x="13155" y="98"/>
                  </a:cubicBezTo>
                  <a:cubicBezTo>
                    <a:pt x="13155" y="103"/>
                    <a:pt x="13151" y="107"/>
                    <a:pt x="13147" y="107"/>
                  </a:cubicBezTo>
                  <a:lnTo>
                    <a:pt x="13097" y="107"/>
                  </a:lnTo>
                  <a:cubicBezTo>
                    <a:pt x="13092" y="107"/>
                    <a:pt x="13088" y="103"/>
                    <a:pt x="13088" y="98"/>
                  </a:cubicBezTo>
                  <a:cubicBezTo>
                    <a:pt x="13088" y="94"/>
                    <a:pt x="13092" y="90"/>
                    <a:pt x="13097" y="90"/>
                  </a:cubicBezTo>
                  <a:close/>
                  <a:moveTo>
                    <a:pt x="13213" y="90"/>
                  </a:moveTo>
                  <a:lnTo>
                    <a:pt x="13263" y="90"/>
                  </a:lnTo>
                  <a:cubicBezTo>
                    <a:pt x="13268" y="90"/>
                    <a:pt x="13272" y="94"/>
                    <a:pt x="13272" y="98"/>
                  </a:cubicBezTo>
                  <a:cubicBezTo>
                    <a:pt x="13272" y="103"/>
                    <a:pt x="13268" y="107"/>
                    <a:pt x="13263" y="107"/>
                  </a:cubicBezTo>
                  <a:lnTo>
                    <a:pt x="13213" y="107"/>
                  </a:lnTo>
                  <a:cubicBezTo>
                    <a:pt x="13209" y="107"/>
                    <a:pt x="13205" y="103"/>
                    <a:pt x="13205" y="98"/>
                  </a:cubicBezTo>
                  <a:cubicBezTo>
                    <a:pt x="13205" y="94"/>
                    <a:pt x="13209" y="90"/>
                    <a:pt x="13213" y="90"/>
                  </a:cubicBezTo>
                  <a:close/>
                  <a:moveTo>
                    <a:pt x="13330" y="90"/>
                  </a:moveTo>
                  <a:lnTo>
                    <a:pt x="13380" y="90"/>
                  </a:lnTo>
                  <a:cubicBezTo>
                    <a:pt x="13385" y="90"/>
                    <a:pt x="13388" y="94"/>
                    <a:pt x="13388" y="98"/>
                  </a:cubicBezTo>
                  <a:cubicBezTo>
                    <a:pt x="13388" y="103"/>
                    <a:pt x="13385" y="107"/>
                    <a:pt x="13380" y="107"/>
                  </a:cubicBezTo>
                  <a:lnTo>
                    <a:pt x="13330" y="107"/>
                  </a:lnTo>
                  <a:cubicBezTo>
                    <a:pt x="13326" y="107"/>
                    <a:pt x="13322" y="103"/>
                    <a:pt x="13322" y="98"/>
                  </a:cubicBezTo>
                  <a:cubicBezTo>
                    <a:pt x="13322" y="94"/>
                    <a:pt x="13326" y="90"/>
                    <a:pt x="13330" y="90"/>
                  </a:cubicBezTo>
                  <a:close/>
                  <a:moveTo>
                    <a:pt x="13447" y="90"/>
                  </a:moveTo>
                  <a:lnTo>
                    <a:pt x="13497" y="90"/>
                  </a:lnTo>
                  <a:cubicBezTo>
                    <a:pt x="13501" y="90"/>
                    <a:pt x="13505" y="94"/>
                    <a:pt x="13505" y="98"/>
                  </a:cubicBezTo>
                  <a:cubicBezTo>
                    <a:pt x="13505" y="103"/>
                    <a:pt x="13501" y="107"/>
                    <a:pt x="13497" y="107"/>
                  </a:cubicBezTo>
                  <a:lnTo>
                    <a:pt x="13447" y="107"/>
                  </a:lnTo>
                  <a:cubicBezTo>
                    <a:pt x="13442" y="107"/>
                    <a:pt x="13438" y="103"/>
                    <a:pt x="13438" y="98"/>
                  </a:cubicBezTo>
                  <a:cubicBezTo>
                    <a:pt x="13438" y="94"/>
                    <a:pt x="13442" y="90"/>
                    <a:pt x="13447" y="90"/>
                  </a:cubicBezTo>
                  <a:close/>
                  <a:moveTo>
                    <a:pt x="13563" y="90"/>
                  </a:moveTo>
                  <a:lnTo>
                    <a:pt x="13613" y="90"/>
                  </a:lnTo>
                  <a:cubicBezTo>
                    <a:pt x="13618" y="90"/>
                    <a:pt x="13622" y="94"/>
                    <a:pt x="13622" y="98"/>
                  </a:cubicBezTo>
                  <a:cubicBezTo>
                    <a:pt x="13622" y="103"/>
                    <a:pt x="13618" y="107"/>
                    <a:pt x="13613" y="107"/>
                  </a:cubicBezTo>
                  <a:lnTo>
                    <a:pt x="13563" y="107"/>
                  </a:lnTo>
                  <a:cubicBezTo>
                    <a:pt x="13559" y="107"/>
                    <a:pt x="13555" y="103"/>
                    <a:pt x="13555" y="98"/>
                  </a:cubicBezTo>
                  <a:cubicBezTo>
                    <a:pt x="13555" y="94"/>
                    <a:pt x="13559" y="90"/>
                    <a:pt x="13563" y="90"/>
                  </a:cubicBezTo>
                  <a:close/>
                  <a:moveTo>
                    <a:pt x="13680" y="90"/>
                  </a:moveTo>
                  <a:lnTo>
                    <a:pt x="13730" y="90"/>
                  </a:lnTo>
                  <a:cubicBezTo>
                    <a:pt x="13735" y="90"/>
                    <a:pt x="13738" y="94"/>
                    <a:pt x="13738" y="98"/>
                  </a:cubicBezTo>
                  <a:cubicBezTo>
                    <a:pt x="13738" y="103"/>
                    <a:pt x="13735" y="107"/>
                    <a:pt x="13730" y="107"/>
                  </a:cubicBezTo>
                  <a:lnTo>
                    <a:pt x="13680" y="107"/>
                  </a:lnTo>
                  <a:cubicBezTo>
                    <a:pt x="13676" y="107"/>
                    <a:pt x="13672" y="103"/>
                    <a:pt x="13672" y="98"/>
                  </a:cubicBezTo>
                  <a:cubicBezTo>
                    <a:pt x="13672" y="94"/>
                    <a:pt x="13676" y="90"/>
                    <a:pt x="13680" y="90"/>
                  </a:cubicBezTo>
                  <a:close/>
                  <a:moveTo>
                    <a:pt x="13797" y="90"/>
                  </a:moveTo>
                  <a:lnTo>
                    <a:pt x="13847" y="90"/>
                  </a:lnTo>
                  <a:cubicBezTo>
                    <a:pt x="13851" y="90"/>
                    <a:pt x="13855" y="94"/>
                    <a:pt x="13855" y="98"/>
                  </a:cubicBezTo>
                  <a:cubicBezTo>
                    <a:pt x="13855" y="103"/>
                    <a:pt x="13851" y="107"/>
                    <a:pt x="13847" y="107"/>
                  </a:cubicBezTo>
                  <a:lnTo>
                    <a:pt x="13797" y="107"/>
                  </a:lnTo>
                  <a:cubicBezTo>
                    <a:pt x="13792" y="107"/>
                    <a:pt x="13788" y="103"/>
                    <a:pt x="13788" y="98"/>
                  </a:cubicBezTo>
                  <a:cubicBezTo>
                    <a:pt x="13788" y="94"/>
                    <a:pt x="13792" y="90"/>
                    <a:pt x="13797" y="90"/>
                  </a:cubicBezTo>
                  <a:close/>
                  <a:moveTo>
                    <a:pt x="13913" y="90"/>
                  </a:moveTo>
                  <a:lnTo>
                    <a:pt x="13963" y="90"/>
                  </a:lnTo>
                  <a:cubicBezTo>
                    <a:pt x="13968" y="90"/>
                    <a:pt x="13972" y="94"/>
                    <a:pt x="13972" y="98"/>
                  </a:cubicBezTo>
                  <a:cubicBezTo>
                    <a:pt x="13972" y="103"/>
                    <a:pt x="13968" y="107"/>
                    <a:pt x="13963" y="107"/>
                  </a:cubicBezTo>
                  <a:lnTo>
                    <a:pt x="13913" y="107"/>
                  </a:lnTo>
                  <a:cubicBezTo>
                    <a:pt x="13909" y="107"/>
                    <a:pt x="13905" y="103"/>
                    <a:pt x="13905" y="98"/>
                  </a:cubicBezTo>
                  <a:cubicBezTo>
                    <a:pt x="13905" y="94"/>
                    <a:pt x="13909" y="90"/>
                    <a:pt x="13913" y="90"/>
                  </a:cubicBezTo>
                  <a:close/>
                  <a:moveTo>
                    <a:pt x="14030" y="90"/>
                  </a:moveTo>
                  <a:lnTo>
                    <a:pt x="14080" y="90"/>
                  </a:lnTo>
                  <a:cubicBezTo>
                    <a:pt x="14085" y="90"/>
                    <a:pt x="14088" y="94"/>
                    <a:pt x="14088" y="98"/>
                  </a:cubicBezTo>
                  <a:cubicBezTo>
                    <a:pt x="14088" y="103"/>
                    <a:pt x="14085" y="107"/>
                    <a:pt x="14080" y="107"/>
                  </a:cubicBezTo>
                  <a:lnTo>
                    <a:pt x="14030" y="107"/>
                  </a:lnTo>
                  <a:cubicBezTo>
                    <a:pt x="14026" y="107"/>
                    <a:pt x="14022" y="103"/>
                    <a:pt x="14022" y="98"/>
                  </a:cubicBezTo>
                  <a:cubicBezTo>
                    <a:pt x="14022" y="94"/>
                    <a:pt x="14026" y="90"/>
                    <a:pt x="14030" y="90"/>
                  </a:cubicBezTo>
                  <a:close/>
                  <a:moveTo>
                    <a:pt x="14147" y="90"/>
                  </a:moveTo>
                  <a:lnTo>
                    <a:pt x="14197" y="90"/>
                  </a:lnTo>
                  <a:cubicBezTo>
                    <a:pt x="14201" y="90"/>
                    <a:pt x="14205" y="94"/>
                    <a:pt x="14205" y="98"/>
                  </a:cubicBezTo>
                  <a:cubicBezTo>
                    <a:pt x="14205" y="103"/>
                    <a:pt x="14201" y="107"/>
                    <a:pt x="14197" y="107"/>
                  </a:cubicBezTo>
                  <a:lnTo>
                    <a:pt x="14147" y="107"/>
                  </a:lnTo>
                  <a:cubicBezTo>
                    <a:pt x="14142" y="107"/>
                    <a:pt x="14138" y="103"/>
                    <a:pt x="14138" y="98"/>
                  </a:cubicBezTo>
                  <a:cubicBezTo>
                    <a:pt x="14138" y="94"/>
                    <a:pt x="14142" y="90"/>
                    <a:pt x="14147" y="90"/>
                  </a:cubicBezTo>
                  <a:close/>
                  <a:moveTo>
                    <a:pt x="14263" y="90"/>
                  </a:moveTo>
                  <a:lnTo>
                    <a:pt x="14313" y="90"/>
                  </a:lnTo>
                  <a:cubicBezTo>
                    <a:pt x="14318" y="90"/>
                    <a:pt x="14322" y="94"/>
                    <a:pt x="14322" y="98"/>
                  </a:cubicBezTo>
                  <a:cubicBezTo>
                    <a:pt x="14322" y="103"/>
                    <a:pt x="14318" y="107"/>
                    <a:pt x="14313" y="107"/>
                  </a:cubicBezTo>
                  <a:lnTo>
                    <a:pt x="14263" y="107"/>
                  </a:lnTo>
                  <a:cubicBezTo>
                    <a:pt x="14259" y="107"/>
                    <a:pt x="14255" y="103"/>
                    <a:pt x="14255" y="98"/>
                  </a:cubicBezTo>
                  <a:cubicBezTo>
                    <a:pt x="14255" y="94"/>
                    <a:pt x="14259" y="90"/>
                    <a:pt x="14263" y="90"/>
                  </a:cubicBezTo>
                  <a:close/>
                  <a:moveTo>
                    <a:pt x="14380" y="90"/>
                  </a:moveTo>
                  <a:lnTo>
                    <a:pt x="14430" y="90"/>
                  </a:lnTo>
                  <a:cubicBezTo>
                    <a:pt x="14435" y="90"/>
                    <a:pt x="14438" y="94"/>
                    <a:pt x="14438" y="98"/>
                  </a:cubicBezTo>
                  <a:cubicBezTo>
                    <a:pt x="14438" y="103"/>
                    <a:pt x="14435" y="107"/>
                    <a:pt x="14430" y="107"/>
                  </a:cubicBezTo>
                  <a:lnTo>
                    <a:pt x="14380" y="107"/>
                  </a:lnTo>
                  <a:cubicBezTo>
                    <a:pt x="14376" y="107"/>
                    <a:pt x="14372" y="103"/>
                    <a:pt x="14372" y="98"/>
                  </a:cubicBezTo>
                  <a:cubicBezTo>
                    <a:pt x="14372" y="94"/>
                    <a:pt x="14376" y="90"/>
                    <a:pt x="14380" y="90"/>
                  </a:cubicBezTo>
                  <a:close/>
                  <a:moveTo>
                    <a:pt x="14497" y="90"/>
                  </a:moveTo>
                  <a:lnTo>
                    <a:pt x="14547" y="90"/>
                  </a:lnTo>
                  <a:cubicBezTo>
                    <a:pt x="14551" y="90"/>
                    <a:pt x="14555" y="94"/>
                    <a:pt x="14555" y="98"/>
                  </a:cubicBezTo>
                  <a:cubicBezTo>
                    <a:pt x="14555" y="103"/>
                    <a:pt x="14551" y="107"/>
                    <a:pt x="14547" y="107"/>
                  </a:cubicBezTo>
                  <a:lnTo>
                    <a:pt x="14497" y="107"/>
                  </a:lnTo>
                  <a:cubicBezTo>
                    <a:pt x="14492" y="107"/>
                    <a:pt x="14488" y="103"/>
                    <a:pt x="14488" y="98"/>
                  </a:cubicBezTo>
                  <a:cubicBezTo>
                    <a:pt x="14488" y="94"/>
                    <a:pt x="14492" y="90"/>
                    <a:pt x="14497" y="90"/>
                  </a:cubicBezTo>
                  <a:close/>
                  <a:moveTo>
                    <a:pt x="14613" y="90"/>
                  </a:moveTo>
                  <a:lnTo>
                    <a:pt x="14663" y="90"/>
                  </a:lnTo>
                  <a:cubicBezTo>
                    <a:pt x="14668" y="90"/>
                    <a:pt x="14672" y="94"/>
                    <a:pt x="14672" y="98"/>
                  </a:cubicBezTo>
                  <a:cubicBezTo>
                    <a:pt x="14672" y="103"/>
                    <a:pt x="14668" y="107"/>
                    <a:pt x="14663" y="107"/>
                  </a:cubicBezTo>
                  <a:lnTo>
                    <a:pt x="14613" y="107"/>
                  </a:lnTo>
                  <a:cubicBezTo>
                    <a:pt x="14609" y="107"/>
                    <a:pt x="14605" y="103"/>
                    <a:pt x="14605" y="98"/>
                  </a:cubicBezTo>
                  <a:cubicBezTo>
                    <a:pt x="14605" y="94"/>
                    <a:pt x="14609" y="90"/>
                    <a:pt x="14613" y="90"/>
                  </a:cubicBezTo>
                  <a:close/>
                  <a:moveTo>
                    <a:pt x="14730" y="90"/>
                  </a:moveTo>
                  <a:lnTo>
                    <a:pt x="14780" y="90"/>
                  </a:lnTo>
                  <a:cubicBezTo>
                    <a:pt x="14785" y="90"/>
                    <a:pt x="14788" y="94"/>
                    <a:pt x="14788" y="98"/>
                  </a:cubicBezTo>
                  <a:cubicBezTo>
                    <a:pt x="14788" y="103"/>
                    <a:pt x="14785" y="107"/>
                    <a:pt x="14780" y="107"/>
                  </a:cubicBezTo>
                  <a:lnTo>
                    <a:pt x="14730" y="107"/>
                  </a:lnTo>
                  <a:cubicBezTo>
                    <a:pt x="14726" y="107"/>
                    <a:pt x="14722" y="103"/>
                    <a:pt x="14722" y="98"/>
                  </a:cubicBezTo>
                  <a:cubicBezTo>
                    <a:pt x="14722" y="94"/>
                    <a:pt x="14726" y="90"/>
                    <a:pt x="14730" y="90"/>
                  </a:cubicBezTo>
                  <a:close/>
                  <a:moveTo>
                    <a:pt x="14847" y="90"/>
                  </a:moveTo>
                  <a:lnTo>
                    <a:pt x="14897" y="90"/>
                  </a:lnTo>
                  <a:cubicBezTo>
                    <a:pt x="14901" y="90"/>
                    <a:pt x="14905" y="94"/>
                    <a:pt x="14905" y="98"/>
                  </a:cubicBezTo>
                  <a:cubicBezTo>
                    <a:pt x="14905" y="103"/>
                    <a:pt x="14901" y="107"/>
                    <a:pt x="14897" y="107"/>
                  </a:cubicBezTo>
                  <a:lnTo>
                    <a:pt x="14847" y="107"/>
                  </a:lnTo>
                  <a:cubicBezTo>
                    <a:pt x="14842" y="107"/>
                    <a:pt x="14838" y="103"/>
                    <a:pt x="14838" y="98"/>
                  </a:cubicBezTo>
                  <a:cubicBezTo>
                    <a:pt x="14838" y="94"/>
                    <a:pt x="14842" y="90"/>
                    <a:pt x="14847" y="90"/>
                  </a:cubicBezTo>
                  <a:close/>
                  <a:moveTo>
                    <a:pt x="14963" y="90"/>
                  </a:moveTo>
                  <a:lnTo>
                    <a:pt x="15013" y="90"/>
                  </a:lnTo>
                  <a:cubicBezTo>
                    <a:pt x="15018" y="90"/>
                    <a:pt x="15022" y="94"/>
                    <a:pt x="15022" y="98"/>
                  </a:cubicBezTo>
                  <a:cubicBezTo>
                    <a:pt x="15022" y="103"/>
                    <a:pt x="15018" y="107"/>
                    <a:pt x="15013" y="107"/>
                  </a:cubicBezTo>
                  <a:lnTo>
                    <a:pt x="14963" y="107"/>
                  </a:lnTo>
                  <a:cubicBezTo>
                    <a:pt x="14959" y="107"/>
                    <a:pt x="14955" y="103"/>
                    <a:pt x="14955" y="98"/>
                  </a:cubicBezTo>
                  <a:cubicBezTo>
                    <a:pt x="14955" y="94"/>
                    <a:pt x="14959" y="90"/>
                    <a:pt x="14963" y="90"/>
                  </a:cubicBezTo>
                  <a:close/>
                  <a:moveTo>
                    <a:pt x="15080" y="90"/>
                  </a:moveTo>
                  <a:lnTo>
                    <a:pt x="15130" y="90"/>
                  </a:lnTo>
                  <a:cubicBezTo>
                    <a:pt x="15135" y="90"/>
                    <a:pt x="15138" y="94"/>
                    <a:pt x="15138" y="98"/>
                  </a:cubicBezTo>
                  <a:cubicBezTo>
                    <a:pt x="15138" y="103"/>
                    <a:pt x="15135" y="107"/>
                    <a:pt x="15130" y="107"/>
                  </a:cubicBezTo>
                  <a:lnTo>
                    <a:pt x="15080" y="107"/>
                  </a:lnTo>
                  <a:cubicBezTo>
                    <a:pt x="15076" y="107"/>
                    <a:pt x="15072" y="103"/>
                    <a:pt x="15072" y="98"/>
                  </a:cubicBezTo>
                  <a:cubicBezTo>
                    <a:pt x="15072" y="94"/>
                    <a:pt x="15076" y="90"/>
                    <a:pt x="15080" y="90"/>
                  </a:cubicBezTo>
                  <a:close/>
                  <a:moveTo>
                    <a:pt x="15197" y="90"/>
                  </a:moveTo>
                  <a:lnTo>
                    <a:pt x="15247" y="90"/>
                  </a:lnTo>
                  <a:cubicBezTo>
                    <a:pt x="15251" y="90"/>
                    <a:pt x="15255" y="94"/>
                    <a:pt x="15255" y="98"/>
                  </a:cubicBezTo>
                  <a:cubicBezTo>
                    <a:pt x="15255" y="103"/>
                    <a:pt x="15251" y="107"/>
                    <a:pt x="15247" y="107"/>
                  </a:cubicBezTo>
                  <a:lnTo>
                    <a:pt x="15197" y="107"/>
                  </a:lnTo>
                  <a:cubicBezTo>
                    <a:pt x="15192" y="107"/>
                    <a:pt x="15188" y="103"/>
                    <a:pt x="15188" y="98"/>
                  </a:cubicBezTo>
                  <a:cubicBezTo>
                    <a:pt x="15188" y="94"/>
                    <a:pt x="15192" y="90"/>
                    <a:pt x="15197" y="90"/>
                  </a:cubicBezTo>
                  <a:close/>
                  <a:moveTo>
                    <a:pt x="15313" y="90"/>
                  </a:moveTo>
                  <a:lnTo>
                    <a:pt x="15363" y="90"/>
                  </a:lnTo>
                  <a:cubicBezTo>
                    <a:pt x="15368" y="90"/>
                    <a:pt x="15372" y="94"/>
                    <a:pt x="15372" y="98"/>
                  </a:cubicBezTo>
                  <a:cubicBezTo>
                    <a:pt x="15372" y="103"/>
                    <a:pt x="15368" y="107"/>
                    <a:pt x="15363" y="107"/>
                  </a:cubicBezTo>
                  <a:lnTo>
                    <a:pt x="15313" y="107"/>
                  </a:lnTo>
                  <a:cubicBezTo>
                    <a:pt x="15309" y="107"/>
                    <a:pt x="15305" y="103"/>
                    <a:pt x="15305" y="98"/>
                  </a:cubicBezTo>
                  <a:cubicBezTo>
                    <a:pt x="15305" y="94"/>
                    <a:pt x="15309" y="90"/>
                    <a:pt x="15313" y="90"/>
                  </a:cubicBezTo>
                  <a:close/>
                  <a:moveTo>
                    <a:pt x="15430" y="90"/>
                  </a:moveTo>
                  <a:lnTo>
                    <a:pt x="15480" y="90"/>
                  </a:lnTo>
                  <a:cubicBezTo>
                    <a:pt x="15485" y="90"/>
                    <a:pt x="15488" y="94"/>
                    <a:pt x="15488" y="98"/>
                  </a:cubicBezTo>
                  <a:cubicBezTo>
                    <a:pt x="15488" y="103"/>
                    <a:pt x="15485" y="107"/>
                    <a:pt x="15480" y="107"/>
                  </a:cubicBezTo>
                  <a:lnTo>
                    <a:pt x="15430" y="107"/>
                  </a:lnTo>
                  <a:cubicBezTo>
                    <a:pt x="15426" y="107"/>
                    <a:pt x="15422" y="103"/>
                    <a:pt x="15422" y="98"/>
                  </a:cubicBezTo>
                  <a:cubicBezTo>
                    <a:pt x="15422" y="94"/>
                    <a:pt x="15426" y="90"/>
                    <a:pt x="15430" y="90"/>
                  </a:cubicBezTo>
                  <a:close/>
                  <a:moveTo>
                    <a:pt x="15547" y="90"/>
                  </a:moveTo>
                  <a:lnTo>
                    <a:pt x="15597" y="90"/>
                  </a:lnTo>
                  <a:cubicBezTo>
                    <a:pt x="15601" y="90"/>
                    <a:pt x="15605" y="94"/>
                    <a:pt x="15605" y="98"/>
                  </a:cubicBezTo>
                  <a:cubicBezTo>
                    <a:pt x="15605" y="103"/>
                    <a:pt x="15601" y="107"/>
                    <a:pt x="15597" y="107"/>
                  </a:cubicBezTo>
                  <a:lnTo>
                    <a:pt x="15547" y="107"/>
                  </a:lnTo>
                  <a:cubicBezTo>
                    <a:pt x="15542" y="107"/>
                    <a:pt x="15538" y="103"/>
                    <a:pt x="15538" y="98"/>
                  </a:cubicBezTo>
                  <a:cubicBezTo>
                    <a:pt x="15538" y="94"/>
                    <a:pt x="15542" y="90"/>
                    <a:pt x="15547" y="90"/>
                  </a:cubicBezTo>
                  <a:close/>
                  <a:moveTo>
                    <a:pt x="15663" y="90"/>
                  </a:moveTo>
                  <a:lnTo>
                    <a:pt x="15713" y="90"/>
                  </a:lnTo>
                  <a:cubicBezTo>
                    <a:pt x="15718" y="90"/>
                    <a:pt x="15722" y="94"/>
                    <a:pt x="15722" y="98"/>
                  </a:cubicBezTo>
                  <a:cubicBezTo>
                    <a:pt x="15722" y="103"/>
                    <a:pt x="15718" y="107"/>
                    <a:pt x="15713" y="107"/>
                  </a:cubicBezTo>
                  <a:lnTo>
                    <a:pt x="15663" y="107"/>
                  </a:lnTo>
                  <a:cubicBezTo>
                    <a:pt x="15659" y="107"/>
                    <a:pt x="15655" y="103"/>
                    <a:pt x="15655" y="98"/>
                  </a:cubicBezTo>
                  <a:cubicBezTo>
                    <a:pt x="15655" y="94"/>
                    <a:pt x="15659" y="90"/>
                    <a:pt x="15663" y="90"/>
                  </a:cubicBezTo>
                  <a:close/>
                  <a:moveTo>
                    <a:pt x="15780" y="90"/>
                  </a:moveTo>
                  <a:lnTo>
                    <a:pt x="15830" y="90"/>
                  </a:lnTo>
                  <a:cubicBezTo>
                    <a:pt x="15835" y="90"/>
                    <a:pt x="15838" y="94"/>
                    <a:pt x="15838" y="98"/>
                  </a:cubicBezTo>
                  <a:cubicBezTo>
                    <a:pt x="15838" y="103"/>
                    <a:pt x="15835" y="107"/>
                    <a:pt x="15830" y="107"/>
                  </a:cubicBezTo>
                  <a:lnTo>
                    <a:pt x="15780" y="107"/>
                  </a:lnTo>
                  <a:cubicBezTo>
                    <a:pt x="15776" y="107"/>
                    <a:pt x="15772" y="103"/>
                    <a:pt x="15772" y="98"/>
                  </a:cubicBezTo>
                  <a:cubicBezTo>
                    <a:pt x="15772" y="94"/>
                    <a:pt x="15776" y="90"/>
                    <a:pt x="15780" y="90"/>
                  </a:cubicBezTo>
                  <a:close/>
                  <a:moveTo>
                    <a:pt x="15897" y="90"/>
                  </a:moveTo>
                  <a:lnTo>
                    <a:pt x="15947" y="90"/>
                  </a:lnTo>
                  <a:cubicBezTo>
                    <a:pt x="15951" y="90"/>
                    <a:pt x="15955" y="94"/>
                    <a:pt x="15955" y="98"/>
                  </a:cubicBezTo>
                  <a:cubicBezTo>
                    <a:pt x="15955" y="103"/>
                    <a:pt x="15951" y="107"/>
                    <a:pt x="15947" y="107"/>
                  </a:cubicBezTo>
                  <a:lnTo>
                    <a:pt x="15897" y="107"/>
                  </a:lnTo>
                  <a:cubicBezTo>
                    <a:pt x="15892" y="107"/>
                    <a:pt x="15888" y="103"/>
                    <a:pt x="15888" y="98"/>
                  </a:cubicBezTo>
                  <a:cubicBezTo>
                    <a:pt x="15888" y="94"/>
                    <a:pt x="15892" y="90"/>
                    <a:pt x="15897" y="90"/>
                  </a:cubicBezTo>
                  <a:close/>
                  <a:moveTo>
                    <a:pt x="16013" y="90"/>
                  </a:moveTo>
                  <a:lnTo>
                    <a:pt x="16064" y="90"/>
                  </a:lnTo>
                  <a:cubicBezTo>
                    <a:pt x="16068" y="90"/>
                    <a:pt x="16072" y="94"/>
                    <a:pt x="16072" y="98"/>
                  </a:cubicBezTo>
                  <a:cubicBezTo>
                    <a:pt x="16072" y="103"/>
                    <a:pt x="16068" y="107"/>
                    <a:pt x="16064" y="107"/>
                  </a:cubicBezTo>
                  <a:lnTo>
                    <a:pt x="16013" y="107"/>
                  </a:lnTo>
                  <a:cubicBezTo>
                    <a:pt x="16009" y="107"/>
                    <a:pt x="16005" y="103"/>
                    <a:pt x="16005" y="98"/>
                  </a:cubicBezTo>
                  <a:cubicBezTo>
                    <a:pt x="16005" y="94"/>
                    <a:pt x="16009" y="90"/>
                    <a:pt x="16013" y="90"/>
                  </a:cubicBezTo>
                  <a:close/>
                  <a:moveTo>
                    <a:pt x="16132" y="92"/>
                  </a:moveTo>
                  <a:lnTo>
                    <a:pt x="16134" y="93"/>
                  </a:lnTo>
                  <a:cubicBezTo>
                    <a:pt x="16135" y="93"/>
                    <a:pt x="16135" y="93"/>
                    <a:pt x="16136" y="94"/>
                  </a:cubicBezTo>
                  <a:lnTo>
                    <a:pt x="16145" y="99"/>
                  </a:lnTo>
                  <a:lnTo>
                    <a:pt x="16153" y="104"/>
                  </a:lnTo>
                  <a:cubicBezTo>
                    <a:pt x="16154" y="104"/>
                    <a:pt x="16154" y="105"/>
                    <a:pt x="16154" y="105"/>
                  </a:cubicBezTo>
                  <a:lnTo>
                    <a:pt x="16157" y="108"/>
                  </a:lnTo>
                  <a:cubicBezTo>
                    <a:pt x="16159" y="110"/>
                    <a:pt x="16160" y="113"/>
                    <a:pt x="16159" y="115"/>
                  </a:cubicBezTo>
                  <a:lnTo>
                    <a:pt x="16157" y="126"/>
                  </a:lnTo>
                  <a:cubicBezTo>
                    <a:pt x="16156" y="127"/>
                    <a:pt x="16156" y="128"/>
                    <a:pt x="16155" y="129"/>
                  </a:cubicBezTo>
                  <a:lnTo>
                    <a:pt x="16148" y="139"/>
                  </a:lnTo>
                  <a:cubicBezTo>
                    <a:pt x="16148" y="140"/>
                    <a:pt x="16147" y="140"/>
                    <a:pt x="16146" y="141"/>
                  </a:cubicBezTo>
                  <a:lnTo>
                    <a:pt x="16145" y="142"/>
                  </a:lnTo>
                  <a:cubicBezTo>
                    <a:pt x="16141" y="145"/>
                    <a:pt x="16136" y="144"/>
                    <a:pt x="16133" y="140"/>
                  </a:cubicBezTo>
                  <a:cubicBezTo>
                    <a:pt x="16130" y="136"/>
                    <a:pt x="16131" y="131"/>
                    <a:pt x="16135" y="128"/>
                  </a:cubicBezTo>
                  <a:lnTo>
                    <a:pt x="16137" y="127"/>
                  </a:lnTo>
                  <a:lnTo>
                    <a:pt x="16135" y="129"/>
                  </a:lnTo>
                  <a:lnTo>
                    <a:pt x="16142" y="120"/>
                  </a:lnTo>
                  <a:lnTo>
                    <a:pt x="16140" y="123"/>
                  </a:lnTo>
                  <a:lnTo>
                    <a:pt x="16143" y="112"/>
                  </a:lnTo>
                  <a:lnTo>
                    <a:pt x="16145" y="119"/>
                  </a:lnTo>
                  <a:lnTo>
                    <a:pt x="16143" y="117"/>
                  </a:lnTo>
                  <a:lnTo>
                    <a:pt x="16144" y="118"/>
                  </a:lnTo>
                  <a:lnTo>
                    <a:pt x="16138" y="113"/>
                  </a:lnTo>
                  <a:lnTo>
                    <a:pt x="16128" y="108"/>
                  </a:lnTo>
                  <a:lnTo>
                    <a:pt x="16130" y="109"/>
                  </a:lnTo>
                  <a:lnTo>
                    <a:pt x="16128" y="109"/>
                  </a:lnTo>
                  <a:cubicBezTo>
                    <a:pt x="16124" y="108"/>
                    <a:pt x="16121" y="103"/>
                    <a:pt x="16122" y="99"/>
                  </a:cubicBezTo>
                  <a:cubicBezTo>
                    <a:pt x="16123" y="94"/>
                    <a:pt x="16127" y="91"/>
                    <a:pt x="16132" y="92"/>
                  </a:cubicBezTo>
                  <a:close/>
                  <a:moveTo>
                    <a:pt x="16075" y="152"/>
                  </a:moveTo>
                  <a:lnTo>
                    <a:pt x="16025" y="152"/>
                  </a:lnTo>
                  <a:cubicBezTo>
                    <a:pt x="16021" y="152"/>
                    <a:pt x="16017" y="148"/>
                    <a:pt x="16017" y="143"/>
                  </a:cubicBezTo>
                  <a:cubicBezTo>
                    <a:pt x="16017" y="139"/>
                    <a:pt x="16021" y="135"/>
                    <a:pt x="16025" y="135"/>
                  </a:cubicBezTo>
                  <a:lnTo>
                    <a:pt x="16075" y="135"/>
                  </a:lnTo>
                  <a:cubicBezTo>
                    <a:pt x="16080" y="135"/>
                    <a:pt x="16084" y="139"/>
                    <a:pt x="16084" y="143"/>
                  </a:cubicBezTo>
                  <a:cubicBezTo>
                    <a:pt x="16084" y="148"/>
                    <a:pt x="16080" y="152"/>
                    <a:pt x="16075" y="152"/>
                  </a:cubicBezTo>
                  <a:close/>
                  <a:moveTo>
                    <a:pt x="15959" y="152"/>
                  </a:moveTo>
                  <a:lnTo>
                    <a:pt x="15909" y="152"/>
                  </a:lnTo>
                  <a:cubicBezTo>
                    <a:pt x="15904" y="152"/>
                    <a:pt x="15900" y="148"/>
                    <a:pt x="15900" y="143"/>
                  </a:cubicBezTo>
                  <a:cubicBezTo>
                    <a:pt x="15900" y="139"/>
                    <a:pt x="15904" y="135"/>
                    <a:pt x="15909" y="135"/>
                  </a:cubicBezTo>
                  <a:lnTo>
                    <a:pt x="15959" y="135"/>
                  </a:lnTo>
                  <a:cubicBezTo>
                    <a:pt x="15963" y="135"/>
                    <a:pt x="15967" y="139"/>
                    <a:pt x="15967" y="143"/>
                  </a:cubicBezTo>
                  <a:cubicBezTo>
                    <a:pt x="15967" y="148"/>
                    <a:pt x="15963" y="152"/>
                    <a:pt x="15959" y="152"/>
                  </a:cubicBezTo>
                  <a:close/>
                  <a:moveTo>
                    <a:pt x="15842" y="152"/>
                  </a:moveTo>
                  <a:lnTo>
                    <a:pt x="15792" y="151"/>
                  </a:lnTo>
                  <a:cubicBezTo>
                    <a:pt x="15787" y="151"/>
                    <a:pt x="15784" y="148"/>
                    <a:pt x="15784" y="143"/>
                  </a:cubicBezTo>
                  <a:cubicBezTo>
                    <a:pt x="15784" y="139"/>
                    <a:pt x="15787" y="135"/>
                    <a:pt x="15792" y="135"/>
                  </a:cubicBezTo>
                  <a:lnTo>
                    <a:pt x="15842" y="135"/>
                  </a:lnTo>
                  <a:cubicBezTo>
                    <a:pt x="15847" y="135"/>
                    <a:pt x="15850" y="139"/>
                    <a:pt x="15850" y="143"/>
                  </a:cubicBezTo>
                  <a:cubicBezTo>
                    <a:pt x="15850" y="148"/>
                    <a:pt x="15847" y="152"/>
                    <a:pt x="15842" y="152"/>
                  </a:cubicBezTo>
                  <a:close/>
                  <a:moveTo>
                    <a:pt x="15725" y="151"/>
                  </a:moveTo>
                  <a:lnTo>
                    <a:pt x="15675" y="151"/>
                  </a:lnTo>
                  <a:cubicBezTo>
                    <a:pt x="15671" y="151"/>
                    <a:pt x="15667" y="148"/>
                    <a:pt x="15667" y="143"/>
                  </a:cubicBezTo>
                  <a:cubicBezTo>
                    <a:pt x="15667" y="138"/>
                    <a:pt x="15671" y="135"/>
                    <a:pt x="15675" y="135"/>
                  </a:cubicBezTo>
                  <a:lnTo>
                    <a:pt x="15725" y="135"/>
                  </a:lnTo>
                  <a:cubicBezTo>
                    <a:pt x="15730" y="135"/>
                    <a:pt x="15734" y="139"/>
                    <a:pt x="15734" y="143"/>
                  </a:cubicBezTo>
                  <a:cubicBezTo>
                    <a:pt x="15734" y="148"/>
                    <a:pt x="15730" y="151"/>
                    <a:pt x="15725" y="151"/>
                  </a:cubicBezTo>
                  <a:close/>
                  <a:moveTo>
                    <a:pt x="15609" y="151"/>
                  </a:moveTo>
                  <a:lnTo>
                    <a:pt x="15559" y="151"/>
                  </a:lnTo>
                  <a:cubicBezTo>
                    <a:pt x="15554" y="151"/>
                    <a:pt x="15550" y="148"/>
                    <a:pt x="15550" y="143"/>
                  </a:cubicBezTo>
                  <a:cubicBezTo>
                    <a:pt x="15550" y="138"/>
                    <a:pt x="15554" y="135"/>
                    <a:pt x="15559" y="135"/>
                  </a:cubicBezTo>
                  <a:lnTo>
                    <a:pt x="15609" y="135"/>
                  </a:lnTo>
                  <a:cubicBezTo>
                    <a:pt x="15613" y="135"/>
                    <a:pt x="15617" y="138"/>
                    <a:pt x="15617" y="143"/>
                  </a:cubicBezTo>
                  <a:cubicBezTo>
                    <a:pt x="15617" y="148"/>
                    <a:pt x="15613" y="151"/>
                    <a:pt x="15609" y="151"/>
                  </a:cubicBezTo>
                  <a:close/>
                  <a:moveTo>
                    <a:pt x="15492" y="151"/>
                  </a:moveTo>
                  <a:lnTo>
                    <a:pt x="15442" y="151"/>
                  </a:lnTo>
                  <a:cubicBezTo>
                    <a:pt x="15437" y="151"/>
                    <a:pt x="15434" y="147"/>
                    <a:pt x="15434" y="143"/>
                  </a:cubicBezTo>
                  <a:cubicBezTo>
                    <a:pt x="15434" y="138"/>
                    <a:pt x="15437" y="134"/>
                    <a:pt x="15442" y="134"/>
                  </a:cubicBezTo>
                  <a:lnTo>
                    <a:pt x="15492" y="135"/>
                  </a:lnTo>
                  <a:cubicBezTo>
                    <a:pt x="15497" y="135"/>
                    <a:pt x="15500" y="138"/>
                    <a:pt x="15500" y="143"/>
                  </a:cubicBezTo>
                  <a:cubicBezTo>
                    <a:pt x="15500" y="147"/>
                    <a:pt x="15497" y="151"/>
                    <a:pt x="15492" y="151"/>
                  </a:cubicBezTo>
                  <a:close/>
                  <a:moveTo>
                    <a:pt x="15375" y="151"/>
                  </a:moveTo>
                  <a:lnTo>
                    <a:pt x="15325" y="151"/>
                  </a:lnTo>
                  <a:cubicBezTo>
                    <a:pt x="15321" y="151"/>
                    <a:pt x="15317" y="147"/>
                    <a:pt x="15317" y="143"/>
                  </a:cubicBezTo>
                  <a:cubicBezTo>
                    <a:pt x="15317" y="138"/>
                    <a:pt x="15321" y="134"/>
                    <a:pt x="15325" y="134"/>
                  </a:cubicBezTo>
                  <a:lnTo>
                    <a:pt x="15375" y="134"/>
                  </a:lnTo>
                  <a:cubicBezTo>
                    <a:pt x="15380" y="134"/>
                    <a:pt x="15384" y="138"/>
                    <a:pt x="15384" y="143"/>
                  </a:cubicBezTo>
                  <a:cubicBezTo>
                    <a:pt x="15384" y="147"/>
                    <a:pt x="15380" y="151"/>
                    <a:pt x="15375" y="151"/>
                  </a:cubicBezTo>
                  <a:close/>
                  <a:moveTo>
                    <a:pt x="15259" y="151"/>
                  </a:moveTo>
                  <a:lnTo>
                    <a:pt x="15209" y="151"/>
                  </a:lnTo>
                  <a:cubicBezTo>
                    <a:pt x="15204" y="151"/>
                    <a:pt x="15200" y="147"/>
                    <a:pt x="15200" y="143"/>
                  </a:cubicBezTo>
                  <a:cubicBezTo>
                    <a:pt x="15200" y="138"/>
                    <a:pt x="15204" y="134"/>
                    <a:pt x="15209" y="134"/>
                  </a:cubicBezTo>
                  <a:lnTo>
                    <a:pt x="15259" y="134"/>
                  </a:lnTo>
                  <a:cubicBezTo>
                    <a:pt x="15263" y="134"/>
                    <a:pt x="15267" y="138"/>
                    <a:pt x="15267" y="143"/>
                  </a:cubicBezTo>
                  <a:cubicBezTo>
                    <a:pt x="15267" y="147"/>
                    <a:pt x="15263" y="151"/>
                    <a:pt x="15259" y="151"/>
                  </a:cubicBezTo>
                  <a:close/>
                  <a:moveTo>
                    <a:pt x="15142" y="151"/>
                  </a:moveTo>
                  <a:lnTo>
                    <a:pt x="15092" y="151"/>
                  </a:lnTo>
                  <a:cubicBezTo>
                    <a:pt x="15087" y="151"/>
                    <a:pt x="15084" y="147"/>
                    <a:pt x="15084" y="142"/>
                  </a:cubicBezTo>
                  <a:cubicBezTo>
                    <a:pt x="15084" y="138"/>
                    <a:pt x="15087" y="134"/>
                    <a:pt x="15092" y="134"/>
                  </a:cubicBezTo>
                  <a:lnTo>
                    <a:pt x="15142" y="134"/>
                  </a:lnTo>
                  <a:cubicBezTo>
                    <a:pt x="15147" y="134"/>
                    <a:pt x="15150" y="138"/>
                    <a:pt x="15150" y="143"/>
                  </a:cubicBezTo>
                  <a:cubicBezTo>
                    <a:pt x="15150" y="147"/>
                    <a:pt x="15147" y="151"/>
                    <a:pt x="15142" y="151"/>
                  </a:cubicBezTo>
                  <a:close/>
                  <a:moveTo>
                    <a:pt x="15025" y="151"/>
                  </a:moveTo>
                  <a:lnTo>
                    <a:pt x="14975" y="151"/>
                  </a:lnTo>
                  <a:cubicBezTo>
                    <a:pt x="14971" y="151"/>
                    <a:pt x="14967" y="147"/>
                    <a:pt x="14967" y="142"/>
                  </a:cubicBezTo>
                  <a:cubicBezTo>
                    <a:pt x="14967" y="138"/>
                    <a:pt x="14971" y="134"/>
                    <a:pt x="14975" y="134"/>
                  </a:cubicBezTo>
                  <a:lnTo>
                    <a:pt x="15025" y="134"/>
                  </a:lnTo>
                  <a:cubicBezTo>
                    <a:pt x="15030" y="134"/>
                    <a:pt x="15034" y="138"/>
                    <a:pt x="15034" y="142"/>
                  </a:cubicBezTo>
                  <a:cubicBezTo>
                    <a:pt x="15034" y="147"/>
                    <a:pt x="15030" y="151"/>
                    <a:pt x="15025" y="151"/>
                  </a:cubicBezTo>
                  <a:close/>
                  <a:moveTo>
                    <a:pt x="14909" y="151"/>
                  </a:moveTo>
                  <a:lnTo>
                    <a:pt x="14859" y="151"/>
                  </a:lnTo>
                  <a:cubicBezTo>
                    <a:pt x="14854" y="151"/>
                    <a:pt x="14850" y="147"/>
                    <a:pt x="14850" y="142"/>
                  </a:cubicBezTo>
                  <a:cubicBezTo>
                    <a:pt x="14850" y="138"/>
                    <a:pt x="14854" y="134"/>
                    <a:pt x="14859" y="134"/>
                  </a:cubicBezTo>
                  <a:lnTo>
                    <a:pt x="14909" y="134"/>
                  </a:lnTo>
                  <a:cubicBezTo>
                    <a:pt x="14913" y="134"/>
                    <a:pt x="14917" y="138"/>
                    <a:pt x="14917" y="142"/>
                  </a:cubicBezTo>
                  <a:cubicBezTo>
                    <a:pt x="14917" y="147"/>
                    <a:pt x="14913" y="151"/>
                    <a:pt x="14909" y="151"/>
                  </a:cubicBezTo>
                  <a:close/>
                  <a:moveTo>
                    <a:pt x="14792" y="151"/>
                  </a:moveTo>
                  <a:lnTo>
                    <a:pt x="14742" y="151"/>
                  </a:lnTo>
                  <a:cubicBezTo>
                    <a:pt x="14737" y="151"/>
                    <a:pt x="14734" y="147"/>
                    <a:pt x="14734" y="142"/>
                  </a:cubicBezTo>
                  <a:cubicBezTo>
                    <a:pt x="14734" y="138"/>
                    <a:pt x="14737" y="134"/>
                    <a:pt x="14742" y="134"/>
                  </a:cubicBezTo>
                  <a:lnTo>
                    <a:pt x="14792" y="134"/>
                  </a:lnTo>
                  <a:cubicBezTo>
                    <a:pt x="14797" y="134"/>
                    <a:pt x="14800" y="138"/>
                    <a:pt x="14800" y="142"/>
                  </a:cubicBezTo>
                  <a:cubicBezTo>
                    <a:pt x="14800" y="147"/>
                    <a:pt x="14797" y="151"/>
                    <a:pt x="14792" y="151"/>
                  </a:cubicBezTo>
                  <a:close/>
                  <a:moveTo>
                    <a:pt x="14675" y="150"/>
                  </a:moveTo>
                  <a:lnTo>
                    <a:pt x="14625" y="150"/>
                  </a:lnTo>
                  <a:cubicBezTo>
                    <a:pt x="14621" y="150"/>
                    <a:pt x="14617" y="147"/>
                    <a:pt x="14617" y="142"/>
                  </a:cubicBezTo>
                  <a:cubicBezTo>
                    <a:pt x="14617" y="137"/>
                    <a:pt x="14621" y="134"/>
                    <a:pt x="14625" y="134"/>
                  </a:cubicBezTo>
                  <a:lnTo>
                    <a:pt x="14675" y="134"/>
                  </a:lnTo>
                  <a:cubicBezTo>
                    <a:pt x="14680" y="134"/>
                    <a:pt x="14684" y="138"/>
                    <a:pt x="14684" y="142"/>
                  </a:cubicBezTo>
                  <a:cubicBezTo>
                    <a:pt x="14684" y="147"/>
                    <a:pt x="14680" y="150"/>
                    <a:pt x="14675" y="150"/>
                  </a:cubicBezTo>
                  <a:close/>
                  <a:moveTo>
                    <a:pt x="14559" y="150"/>
                  </a:moveTo>
                  <a:lnTo>
                    <a:pt x="14509" y="150"/>
                  </a:lnTo>
                  <a:cubicBezTo>
                    <a:pt x="14504" y="150"/>
                    <a:pt x="14500" y="147"/>
                    <a:pt x="14500" y="142"/>
                  </a:cubicBezTo>
                  <a:cubicBezTo>
                    <a:pt x="14500" y="137"/>
                    <a:pt x="14504" y="134"/>
                    <a:pt x="14509" y="134"/>
                  </a:cubicBezTo>
                  <a:lnTo>
                    <a:pt x="14559" y="134"/>
                  </a:lnTo>
                  <a:cubicBezTo>
                    <a:pt x="14563" y="134"/>
                    <a:pt x="14567" y="137"/>
                    <a:pt x="14567" y="142"/>
                  </a:cubicBezTo>
                  <a:cubicBezTo>
                    <a:pt x="14567" y="147"/>
                    <a:pt x="14563" y="150"/>
                    <a:pt x="14559" y="150"/>
                  </a:cubicBezTo>
                  <a:close/>
                  <a:moveTo>
                    <a:pt x="14442" y="150"/>
                  </a:moveTo>
                  <a:lnTo>
                    <a:pt x="14392" y="150"/>
                  </a:lnTo>
                  <a:cubicBezTo>
                    <a:pt x="14387" y="150"/>
                    <a:pt x="14384" y="146"/>
                    <a:pt x="14384" y="142"/>
                  </a:cubicBezTo>
                  <a:cubicBezTo>
                    <a:pt x="14384" y="137"/>
                    <a:pt x="14387" y="134"/>
                    <a:pt x="14392" y="134"/>
                  </a:cubicBezTo>
                  <a:lnTo>
                    <a:pt x="14442" y="134"/>
                  </a:lnTo>
                  <a:cubicBezTo>
                    <a:pt x="14447" y="134"/>
                    <a:pt x="14450" y="137"/>
                    <a:pt x="14450" y="142"/>
                  </a:cubicBezTo>
                  <a:cubicBezTo>
                    <a:pt x="14450" y="147"/>
                    <a:pt x="14447" y="150"/>
                    <a:pt x="14442" y="150"/>
                  </a:cubicBezTo>
                  <a:close/>
                  <a:moveTo>
                    <a:pt x="14325" y="150"/>
                  </a:moveTo>
                  <a:lnTo>
                    <a:pt x="14275" y="150"/>
                  </a:lnTo>
                  <a:cubicBezTo>
                    <a:pt x="14271" y="150"/>
                    <a:pt x="14267" y="146"/>
                    <a:pt x="14267" y="142"/>
                  </a:cubicBezTo>
                  <a:cubicBezTo>
                    <a:pt x="14267" y="137"/>
                    <a:pt x="14271" y="133"/>
                    <a:pt x="14275" y="133"/>
                  </a:cubicBezTo>
                  <a:lnTo>
                    <a:pt x="14325" y="133"/>
                  </a:lnTo>
                  <a:cubicBezTo>
                    <a:pt x="14330" y="133"/>
                    <a:pt x="14334" y="137"/>
                    <a:pt x="14334" y="142"/>
                  </a:cubicBezTo>
                  <a:cubicBezTo>
                    <a:pt x="14334" y="146"/>
                    <a:pt x="14330" y="150"/>
                    <a:pt x="14325" y="150"/>
                  </a:cubicBezTo>
                  <a:close/>
                  <a:moveTo>
                    <a:pt x="14209" y="150"/>
                  </a:moveTo>
                  <a:lnTo>
                    <a:pt x="14159" y="150"/>
                  </a:lnTo>
                  <a:cubicBezTo>
                    <a:pt x="14154" y="150"/>
                    <a:pt x="14150" y="146"/>
                    <a:pt x="14150" y="142"/>
                  </a:cubicBezTo>
                  <a:cubicBezTo>
                    <a:pt x="14150" y="137"/>
                    <a:pt x="14154" y="133"/>
                    <a:pt x="14159" y="133"/>
                  </a:cubicBezTo>
                  <a:lnTo>
                    <a:pt x="14209" y="133"/>
                  </a:lnTo>
                  <a:cubicBezTo>
                    <a:pt x="14213" y="133"/>
                    <a:pt x="14217" y="137"/>
                    <a:pt x="14217" y="142"/>
                  </a:cubicBezTo>
                  <a:cubicBezTo>
                    <a:pt x="14217" y="146"/>
                    <a:pt x="14213" y="150"/>
                    <a:pt x="14209" y="150"/>
                  </a:cubicBezTo>
                  <a:close/>
                  <a:moveTo>
                    <a:pt x="14092" y="150"/>
                  </a:moveTo>
                  <a:lnTo>
                    <a:pt x="14042" y="150"/>
                  </a:lnTo>
                  <a:cubicBezTo>
                    <a:pt x="14037" y="150"/>
                    <a:pt x="14034" y="146"/>
                    <a:pt x="14034" y="142"/>
                  </a:cubicBezTo>
                  <a:cubicBezTo>
                    <a:pt x="14034" y="137"/>
                    <a:pt x="14037" y="133"/>
                    <a:pt x="14042" y="133"/>
                  </a:cubicBezTo>
                  <a:lnTo>
                    <a:pt x="14092" y="133"/>
                  </a:lnTo>
                  <a:cubicBezTo>
                    <a:pt x="14097" y="133"/>
                    <a:pt x="14100" y="137"/>
                    <a:pt x="14100" y="142"/>
                  </a:cubicBezTo>
                  <a:cubicBezTo>
                    <a:pt x="14100" y="146"/>
                    <a:pt x="14097" y="150"/>
                    <a:pt x="14092" y="150"/>
                  </a:cubicBezTo>
                  <a:close/>
                  <a:moveTo>
                    <a:pt x="13975" y="150"/>
                  </a:moveTo>
                  <a:lnTo>
                    <a:pt x="13925" y="150"/>
                  </a:lnTo>
                  <a:cubicBezTo>
                    <a:pt x="13921" y="150"/>
                    <a:pt x="13917" y="146"/>
                    <a:pt x="13917" y="141"/>
                  </a:cubicBezTo>
                  <a:cubicBezTo>
                    <a:pt x="13917" y="137"/>
                    <a:pt x="13921" y="133"/>
                    <a:pt x="13925" y="133"/>
                  </a:cubicBezTo>
                  <a:lnTo>
                    <a:pt x="13975" y="133"/>
                  </a:lnTo>
                  <a:cubicBezTo>
                    <a:pt x="13980" y="133"/>
                    <a:pt x="13984" y="137"/>
                    <a:pt x="13984" y="141"/>
                  </a:cubicBezTo>
                  <a:cubicBezTo>
                    <a:pt x="13984" y="146"/>
                    <a:pt x="13980" y="150"/>
                    <a:pt x="13975" y="150"/>
                  </a:cubicBezTo>
                  <a:close/>
                  <a:moveTo>
                    <a:pt x="13859" y="150"/>
                  </a:moveTo>
                  <a:lnTo>
                    <a:pt x="13809" y="150"/>
                  </a:lnTo>
                  <a:cubicBezTo>
                    <a:pt x="13804" y="150"/>
                    <a:pt x="13800" y="146"/>
                    <a:pt x="13800" y="141"/>
                  </a:cubicBezTo>
                  <a:cubicBezTo>
                    <a:pt x="13800" y="137"/>
                    <a:pt x="13804" y="133"/>
                    <a:pt x="13809" y="133"/>
                  </a:cubicBezTo>
                  <a:lnTo>
                    <a:pt x="13859" y="133"/>
                  </a:lnTo>
                  <a:cubicBezTo>
                    <a:pt x="13863" y="133"/>
                    <a:pt x="13867" y="137"/>
                    <a:pt x="13867" y="141"/>
                  </a:cubicBezTo>
                  <a:cubicBezTo>
                    <a:pt x="13867" y="146"/>
                    <a:pt x="13863" y="150"/>
                    <a:pt x="13859" y="150"/>
                  </a:cubicBezTo>
                  <a:close/>
                  <a:moveTo>
                    <a:pt x="13742" y="150"/>
                  </a:moveTo>
                  <a:lnTo>
                    <a:pt x="13692" y="150"/>
                  </a:lnTo>
                  <a:cubicBezTo>
                    <a:pt x="13687" y="150"/>
                    <a:pt x="13684" y="146"/>
                    <a:pt x="13684" y="141"/>
                  </a:cubicBezTo>
                  <a:cubicBezTo>
                    <a:pt x="13684" y="137"/>
                    <a:pt x="13687" y="133"/>
                    <a:pt x="13692" y="133"/>
                  </a:cubicBezTo>
                  <a:lnTo>
                    <a:pt x="13742" y="133"/>
                  </a:lnTo>
                  <a:cubicBezTo>
                    <a:pt x="13747" y="133"/>
                    <a:pt x="13750" y="137"/>
                    <a:pt x="13750" y="141"/>
                  </a:cubicBezTo>
                  <a:cubicBezTo>
                    <a:pt x="13750" y="146"/>
                    <a:pt x="13747" y="150"/>
                    <a:pt x="13742" y="150"/>
                  </a:cubicBezTo>
                  <a:close/>
                  <a:moveTo>
                    <a:pt x="13625" y="149"/>
                  </a:moveTo>
                  <a:lnTo>
                    <a:pt x="13575" y="149"/>
                  </a:lnTo>
                  <a:cubicBezTo>
                    <a:pt x="13571" y="149"/>
                    <a:pt x="13567" y="146"/>
                    <a:pt x="13567" y="141"/>
                  </a:cubicBezTo>
                  <a:cubicBezTo>
                    <a:pt x="13567" y="136"/>
                    <a:pt x="13571" y="133"/>
                    <a:pt x="13575" y="133"/>
                  </a:cubicBezTo>
                  <a:lnTo>
                    <a:pt x="13625" y="133"/>
                  </a:lnTo>
                  <a:cubicBezTo>
                    <a:pt x="13630" y="133"/>
                    <a:pt x="13634" y="137"/>
                    <a:pt x="13634" y="141"/>
                  </a:cubicBezTo>
                  <a:cubicBezTo>
                    <a:pt x="13634" y="146"/>
                    <a:pt x="13630" y="149"/>
                    <a:pt x="13625" y="149"/>
                  </a:cubicBezTo>
                  <a:close/>
                  <a:moveTo>
                    <a:pt x="13509" y="149"/>
                  </a:moveTo>
                  <a:lnTo>
                    <a:pt x="13459" y="149"/>
                  </a:lnTo>
                  <a:cubicBezTo>
                    <a:pt x="13454" y="149"/>
                    <a:pt x="13450" y="146"/>
                    <a:pt x="13450" y="141"/>
                  </a:cubicBezTo>
                  <a:cubicBezTo>
                    <a:pt x="13450" y="136"/>
                    <a:pt x="13454" y="133"/>
                    <a:pt x="13459" y="133"/>
                  </a:cubicBezTo>
                  <a:lnTo>
                    <a:pt x="13509" y="133"/>
                  </a:lnTo>
                  <a:cubicBezTo>
                    <a:pt x="13513" y="133"/>
                    <a:pt x="13517" y="136"/>
                    <a:pt x="13517" y="141"/>
                  </a:cubicBezTo>
                  <a:cubicBezTo>
                    <a:pt x="13517" y="146"/>
                    <a:pt x="13513" y="149"/>
                    <a:pt x="13509" y="149"/>
                  </a:cubicBezTo>
                  <a:close/>
                  <a:moveTo>
                    <a:pt x="13392" y="149"/>
                  </a:moveTo>
                  <a:lnTo>
                    <a:pt x="13342" y="149"/>
                  </a:lnTo>
                  <a:cubicBezTo>
                    <a:pt x="13337" y="149"/>
                    <a:pt x="13334" y="145"/>
                    <a:pt x="13334" y="141"/>
                  </a:cubicBezTo>
                  <a:cubicBezTo>
                    <a:pt x="13334" y="136"/>
                    <a:pt x="13337" y="133"/>
                    <a:pt x="13342" y="133"/>
                  </a:cubicBezTo>
                  <a:lnTo>
                    <a:pt x="13392" y="133"/>
                  </a:lnTo>
                  <a:cubicBezTo>
                    <a:pt x="13397" y="133"/>
                    <a:pt x="13400" y="136"/>
                    <a:pt x="13400" y="141"/>
                  </a:cubicBezTo>
                  <a:cubicBezTo>
                    <a:pt x="13400" y="146"/>
                    <a:pt x="13397" y="149"/>
                    <a:pt x="13392" y="149"/>
                  </a:cubicBezTo>
                  <a:close/>
                  <a:moveTo>
                    <a:pt x="13275" y="149"/>
                  </a:moveTo>
                  <a:lnTo>
                    <a:pt x="13225" y="149"/>
                  </a:lnTo>
                  <a:cubicBezTo>
                    <a:pt x="13221" y="149"/>
                    <a:pt x="13217" y="145"/>
                    <a:pt x="13217" y="141"/>
                  </a:cubicBezTo>
                  <a:cubicBezTo>
                    <a:pt x="13217" y="136"/>
                    <a:pt x="13221" y="132"/>
                    <a:pt x="13225" y="132"/>
                  </a:cubicBezTo>
                  <a:lnTo>
                    <a:pt x="13275" y="132"/>
                  </a:lnTo>
                  <a:cubicBezTo>
                    <a:pt x="13280" y="132"/>
                    <a:pt x="13284" y="136"/>
                    <a:pt x="13284" y="141"/>
                  </a:cubicBezTo>
                  <a:cubicBezTo>
                    <a:pt x="13284" y="145"/>
                    <a:pt x="13280" y="149"/>
                    <a:pt x="13275" y="149"/>
                  </a:cubicBezTo>
                  <a:close/>
                  <a:moveTo>
                    <a:pt x="13159" y="149"/>
                  </a:moveTo>
                  <a:lnTo>
                    <a:pt x="13109" y="149"/>
                  </a:lnTo>
                  <a:cubicBezTo>
                    <a:pt x="13104" y="149"/>
                    <a:pt x="13100" y="145"/>
                    <a:pt x="13100" y="141"/>
                  </a:cubicBezTo>
                  <a:cubicBezTo>
                    <a:pt x="13100" y="136"/>
                    <a:pt x="13104" y="132"/>
                    <a:pt x="13109" y="132"/>
                  </a:cubicBezTo>
                  <a:lnTo>
                    <a:pt x="13159" y="132"/>
                  </a:lnTo>
                  <a:cubicBezTo>
                    <a:pt x="13163" y="132"/>
                    <a:pt x="13167" y="136"/>
                    <a:pt x="13167" y="141"/>
                  </a:cubicBezTo>
                  <a:cubicBezTo>
                    <a:pt x="13167" y="145"/>
                    <a:pt x="13163" y="149"/>
                    <a:pt x="13159" y="149"/>
                  </a:cubicBezTo>
                  <a:close/>
                  <a:moveTo>
                    <a:pt x="13042" y="149"/>
                  </a:moveTo>
                  <a:lnTo>
                    <a:pt x="12992" y="149"/>
                  </a:lnTo>
                  <a:cubicBezTo>
                    <a:pt x="12987" y="149"/>
                    <a:pt x="12984" y="145"/>
                    <a:pt x="12984" y="141"/>
                  </a:cubicBezTo>
                  <a:cubicBezTo>
                    <a:pt x="12984" y="136"/>
                    <a:pt x="12987" y="132"/>
                    <a:pt x="12992" y="132"/>
                  </a:cubicBezTo>
                  <a:lnTo>
                    <a:pt x="13042" y="132"/>
                  </a:lnTo>
                  <a:cubicBezTo>
                    <a:pt x="13047" y="132"/>
                    <a:pt x="13050" y="136"/>
                    <a:pt x="13050" y="141"/>
                  </a:cubicBezTo>
                  <a:cubicBezTo>
                    <a:pt x="13050" y="145"/>
                    <a:pt x="13047" y="149"/>
                    <a:pt x="13042" y="149"/>
                  </a:cubicBezTo>
                  <a:close/>
                  <a:moveTo>
                    <a:pt x="12925" y="149"/>
                  </a:moveTo>
                  <a:lnTo>
                    <a:pt x="12875" y="149"/>
                  </a:lnTo>
                  <a:cubicBezTo>
                    <a:pt x="12871" y="149"/>
                    <a:pt x="12867" y="145"/>
                    <a:pt x="12867" y="140"/>
                  </a:cubicBezTo>
                  <a:cubicBezTo>
                    <a:pt x="12867" y="136"/>
                    <a:pt x="12871" y="132"/>
                    <a:pt x="12875" y="132"/>
                  </a:cubicBezTo>
                  <a:lnTo>
                    <a:pt x="12925" y="132"/>
                  </a:lnTo>
                  <a:cubicBezTo>
                    <a:pt x="12930" y="132"/>
                    <a:pt x="12934" y="136"/>
                    <a:pt x="12934" y="140"/>
                  </a:cubicBezTo>
                  <a:cubicBezTo>
                    <a:pt x="12934" y="145"/>
                    <a:pt x="12930" y="149"/>
                    <a:pt x="12925" y="149"/>
                  </a:cubicBezTo>
                  <a:close/>
                  <a:moveTo>
                    <a:pt x="12809" y="149"/>
                  </a:moveTo>
                  <a:lnTo>
                    <a:pt x="12759" y="149"/>
                  </a:lnTo>
                  <a:cubicBezTo>
                    <a:pt x="12754" y="149"/>
                    <a:pt x="12750" y="145"/>
                    <a:pt x="12750" y="140"/>
                  </a:cubicBezTo>
                  <a:cubicBezTo>
                    <a:pt x="12750" y="136"/>
                    <a:pt x="12754" y="132"/>
                    <a:pt x="12759" y="132"/>
                  </a:cubicBezTo>
                  <a:lnTo>
                    <a:pt x="12809" y="132"/>
                  </a:lnTo>
                  <a:cubicBezTo>
                    <a:pt x="12813" y="132"/>
                    <a:pt x="12817" y="136"/>
                    <a:pt x="12817" y="140"/>
                  </a:cubicBezTo>
                  <a:cubicBezTo>
                    <a:pt x="12817" y="145"/>
                    <a:pt x="12813" y="149"/>
                    <a:pt x="12809" y="149"/>
                  </a:cubicBezTo>
                  <a:close/>
                  <a:moveTo>
                    <a:pt x="12692" y="149"/>
                  </a:moveTo>
                  <a:lnTo>
                    <a:pt x="12642" y="149"/>
                  </a:lnTo>
                  <a:cubicBezTo>
                    <a:pt x="12637" y="149"/>
                    <a:pt x="12634" y="145"/>
                    <a:pt x="12634" y="140"/>
                  </a:cubicBezTo>
                  <a:cubicBezTo>
                    <a:pt x="12634" y="136"/>
                    <a:pt x="12637" y="132"/>
                    <a:pt x="12642" y="132"/>
                  </a:cubicBezTo>
                  <a:lnTo>
                    <a:pt x="12692" y="132"/>
                  </a:lnTo>
                  <a:cubicBezTo>
                    <a:pt x="12697" y="132"/>
                    <a:pt x="12700" y="136"/>
                    <a:pt x="12700" y="140"/>
                  </a:cubicBezTo>
                  <a:cubicBezTo>
                    <a:pt x="12700" y="145"/>
                    <a:pt x="12697" y="149"/>
                    <a:pt x="12692" y="149"/>
                  </a:cubicBezTo>
                  <a:close/>
                  <a:moveTo>
                    <a:pt x="12575" y="148"/>
                  </a:moveTo>
                  <a:lnTo>
                    <a:pt x="12525" y="148"/>
                  </a:lnTo>
                  <a:cubicBezTo>
                    <a:pt x="12521" y="148"/>
                    <a:pt x="12517" y="145"/>
                    <a:pt x="12517" y="140"/>
                  </a:cubicBezTo>
                  <a:cubicBezTo>
                    <a:pt x="12517" y="135"/>
                    <a:pt x="12521" y="132"/>
                    <a:pt x="12525" y="132"/>
                  </a:cubicBezTo>
                  <a:lnTo>
                    <a:pt x="12575" y="132"/>
                  </a:lnTo>
                  <a:cubicBezTo>
                    <a:pt x="12580" y="132"/>
                    <a:pt x="12584" y="136"/>
                    <a:pt x="12584" y="140"/>
                  </a:cubicBezTo>
                  <a:cubicBezTo>
                    <a:pt x="12584" y="145"/>
                    <a:pt x="12580" y="148"/>
                    <a:pt x="12575" y="148"/>
                  </a:cubicBezTo>
                  <a:close/>
                  <a:moveTo>
                    <a:pt x="12459" y="148"/>
                  </a:moveTo>
                  <a:lnTo>
                    <a:pt x="12409" y="148"/>
                  </a:lnTo>
                  <a:cubicBezTo>
                    <a:pt x="12404" y="148"/>
                    <a:pt x="12400" y="145"/>
                    <a:pt x="12400" y="140"/>
                  </a:cubicBezTo>
                  <a:cubicBezTo>
                    <a:pt x="12400" y="135"/>
                    <a:pt x="12404" y="132"/>
                    <a:pt x="12409" y="132"/>
                  </a:cubicBezTo>
                  <a:lnTo>
                    <a:pt x="12459" y="132"/>
                  </a:lnTo>
                  <a:cubicBezTo>
                    <a:pt x="12463" y="132"/>
                    <a:pt x="12467" y="135"/>
                    <a:pt x="12467" y="140"/>
                  </a:cubicBezTo>
                  <a:cubicBezTo>
                    <a:pt x="12467" y="145"/>
                    <a:pt x="12463" y="148"/>
                    <a:pt x="12459" y="148"/>
                  </a:cubicBezTo>
                  <a:close/>
                  <a:moveTo>
                    <a:pt x="12342" y="148"/>
                  </a:moveTo>
                  <a:lnTo>
                    <a:pt x="12292" y="148"/>
                  </a:lnTo>
                  <a:cubicBezTo>
                    <a:pt x="12287" y="148"/>
                    <a:pt x="12284" y="144"/>
                    <a:pt x="12284" y="140"/>
                  </a:cubicBezTo>
                  <a:cubicBezTo>
                    <a:pt x="12284" y="135"/>
                    <a:pt x="12287" y="132"/>
                    <a:pt x="12292" y="132"/>
                  </a:cubicBezTo>
                  <a:lnTo>
                    <a:pt x="12342" y="132"/>
                  </a:lnTo>
                  <a:cubicBezTo>
                    <a:pt x="12347" y="132"/>
                    <a:pt x="12350" y="135"/>
                    <a:pt x="12350" y="140"/>
                  </a:cubicBezTo>
                  <a:cubicBezTo>
                    <a:pt x="12350" y="145"/>
                    <a:pt x="12347" y="148"/>
                    <a:pt x="12342" y="148"/>
                  </a:cubicBezTo>
                  <a:close/>
                  <a:moveTo>
                    <a:pt x="12225" y="148"/>
                  </a:moveTo>
                  <a:lnTo>
                    <a:pt x="12175" y="148"/>
                  </a:lnTo>
                  <a:cubicBezTo>
                    <a:pt x="12171" y="148"/>
                    <a:pt x="12167" y="144"/>
                    <a:pt x="12167" y="140"/>
                  </a:cubicBezTo>
                  <a:cubicBezTo>
                    <a:pt x="12167" y="135"/>
                    <a:pt x="12171" y="131"/>
                    <a:pt x="12175" y="131"/>
                  </a:cubicBezTo>
                  <a:lnTo>
                    <a:pt x="12225" y="131"/>
                  </a:lnTo>
                  <a:cubicBezTo>
                    <a:pt x="12230" y="131"/>
                    <a:pt x="12234" y="135"/>
                    <a:pt x="12234" y="140"/>
                  </a:cubicBezTo>
                  <a:cubicBezTo>
                    <a:pt x="12234" y="144"/>
                    <a:pt x="12230" y="148"/>
                    <a:pt x="12225" y="148"/>
                  </a:cubicBezTo>
                  <a:close/>
                  <a:moveTo>
                    <a:pt x="12109" y="148"/>
                  </a:moveTo>
                  <a:lnTo>
                    <a:pt x="12059" y="148"/>
                  </a:lnTo>
                  <a:cubicBezTo>
                    <a:pt x="12054" y="148"/>
                    <a:pt x="12050" y="144"/>
                    <a:pt x="12050" y="140"/>
                  </a:cubicBezTo>
                  <a:cubicBezTo>
                    <a:pt x="12050" y="135"/>
                    <a:pt x="12054" y="131"/>
                    <a:pt x="12059" y="131"/>
                  </a:cubicBezTo>
                  <a:lnTo>
                    <a:pt x="12109" y="131"/>
                  </a:lnTo>
                  <a:cubicBezTo>
                    <a:pt x="12113" y="131"/>
                    <a:pt x="12117" y="135"/>
                    <a:pt x="12117" y="140"/>
                  </a:cubicBezTo>
                  <a:cubicBezTo>
                    <a:pt x="12117" y="144"/>
                    <a:pt x="12113" y="148"/>
                    <a:pt x="12109" y="148"/>
                  </a:cubicBezTo>
                  <a:close/>
                  <a:moveTo>
                    <a:pt x="11992" y="148"/>
                  </a:moveTo>
                  <a:lnTo>
                    <a:pt x="11942" y="148"/>
                  </a:lnTo>
                  <a:cubicBezTo>
                    <a:pt x="11937" y="148"/>
                    <a:pt x="11934" y="144"/>
                    <a:pt x="11934" y="140"/>
                  </a:cubicBezTo>
                  <a:cubicBezTo>
                    <a:pt x="11934" y="135"/>
                    <a:pt x="11937" y="131"/>
                    <a:pt x="11942" y="131"/>
                  </a:cubicBezTo>
                  <a:lnTo>
                    <a:pt x="11992" y="131"/>
                  </a:lnTo>
                  <a:cubicBezTo>
                    <a:pt x="11997" y="131"/>
                    <a:pt x="12000" y="135"/>
                    <a:pt x="12000" y="140"/>
                  </a:cubicBezTo>
                  <a:cubicBezTo>
                    <a:pt x="12000" y="144"/>
                    <a:pt x="11997" y="148"/>
                    <a:pt x="11992" y="148"/>
                  </a:cubicBezTo>
                  <a:close/>
                  <a:moveTo>
                    <a:pt x="11875" y="148"/>
                  </a:moveTo>
                  <a:lnTo>
                    <a:pt x="11825" y="148"/>
                  </a:lnTo>
                  <a:cubicBezTo>
                    <a:pt x="11821" y="148"/>
                    <a:pt x="11817" y="144"/>
                    <a:pt x="11817" y="139"/>
                  </a:cubicBezTo>
                  <a:cubicBezTo>
                    <a:pt x="11817" y="135"/>
                    <a:pt x="11821" y="131"/>
                    <a:pt x="11825" y="131"/>
                  </a:cubicBezTo>
                  <a:lnTo>
                    <a:pt x="11875" y="131"/>
                  </a:lnTo>
                  <a:cubicBezTo>
                    <a:pt x="11880" y="131"/>
                    <a:pt x="11884" y="135"/>
                    <a:pt x="11884" y="139"/>
                  </a:cubicBezTo>
                  <a:cubicBezTo>
                    <a:pt x="11884" y="144"/>
                    <a:pt x="11880" y="148"/>
                    <a:pt x="11875" y="148"/>
                  </a:cubicBezTo>
                  <a:close/>
                  <a:moveTo>
                    <a:pt x="11759" y="148"/>
                  </a:moveTo>
                  <a:lnTo>
                    <a:pt x="11709" y="148"/>
                  </a:lnTo>
                  <a:cubicBezTo>
                    <a:pt x="11704" y="148"/>
                    <a:pt x="11700" y="144"/>
                    <a:pt x="11700" y="139"/>
                  </a:cubicBezTo>
                  <a:cubicBezTo>
                    <a:pt x="11700" y="135"/>
                    <a:pt x="11704" y="131"/>
                    <a:pt x="11709" y="131"/>
                  </a:cubicBezTo>
                  <a:lnTo>
                    <a:pt x="11759" y="131"/>
                  </a:lnTo>
                  <a:cubicBezTo>
                    <a:pt x="11763" y="131"/>
                    <a:pt x="11767" y="135"/>
                    <a:pt x="11767" y="139"/>
                  </a:cubicBezTo>
                  <a:cubicBezTo>
                    <a:pt x="11767" y="144"/>
                    <a:pt x="11763" y="148"/>
                    <a:pt x="11759" y="148"/>
                  </a:cubicBezTo>
                  <a:close/>
                  <a:moveTo>
                    <a:pt x="11642" y="148"/>
                  </a:moveTo>
                  <a:lnTo>
                    <a:pt x="11592" y="148"/>
                  </a:lnTo>
                  <a:cubicBezTo>
                    <a:pt x="11587" y="148"/>
                    <a:pt x="11584" y="144"/>
                    <a:pt x="11584" y="139"/>
                  </a:cubicBezTo>
                  <a:cubicBezTo>
                    <a:pt x="11584" y="135"/>
                    <a:pt x="11587" y="131"/>
                    <a:pt x="11592" y="131"/>
                  </a:cubicBezTo>
                  <a:lnTo>
                    <a:pt x="11642" y="131"/>
                  </a:lnTo>
                  <a:cubicBezTo>
                    <a:pt x="11647" y="131"/>
                    <a:pt x="11650" y="135"/>
                    <a:pt x="11650" y="139"/>
                  </a:cubicBezTo>
                  <a:cubicBezTo>
                    <a:pt x="11650" y="144"/>
                    <a:pt x="11647" y="148"/>
                    <a:pt x="11642" y="148"/>
                  </a:cubicBezTo>
                  <a:close/>
                  <a:moveTo>
                    <a:pt x="11525" y="147"/>
                  </a:moveTo>
                  <a:lnTo>
                    <a:pt x="11475" y="147"/>
                  </a:lnTo>
                  <a:cubicBezTo>
                    <a:pt x="11471" y="147"/>
                    <a:pt x="11467" y="144"/>
                    <a:pt x="11467" y="139"/>
                  </a:cubicBezTo>
                  <a:cubicBezTo>
                    <a:pt x="11467" y="135"/>
                    <a:pt x="11471" y="131"/>
                    <a:pt x="11475" y="131"/>
                  </a:cubicBezTo>
                  <a:lnTo>
                    <a:pt x="11525" y="131"/>
                  </a:lnTo>
                  <a:cubicBezTo>
                    <a:pt x="11530" y="131"/>
                    <a:pt x="11534" y="135"/>
                    <a:pt x="11534" y="139"/>
                  </a:cubicBezTo>
                  <a:cubicBezTo>
                    <a:pt x="11534" y="144"/>
                    <a:pt x="11530" y="147"/>
                    <a:pt x="11525" y="147"/>
                  </a:cubicBezTo>
                  <a:close/>
                  <a:moveTo>
                    <a:pt x="11409" y="147"/>
                  </a:moveTo>
                  <a:lnTo>
                    <a:pt x="11359" y="147"/>
                  </a:lnTo>
                  <a:cubicBezTo>
                    <a:pt x="11354" y="147"/>
                    <a:pt x="11350" y="144"/>
                    <a:pt x="11350" y="139"/>
                  </a:cubicBezTo>
                  <a:cubicBezTo>
                    <a:pt x="11350" y="134"/>
                    <a:pt x="11354" y="131"/>
                    <a:pt x="11359" y="131"/>
                  </a:cubicBezTo>
                  <a:lnTo>
                    <a:pt x="11409" y="131"/>
                  </a:lnTo>
                  <a:cubicBezTo>
                    <a:pt x="11413" y="131"/>
                    <a:pt x="11417" y="134"/>
                    <a:pt x="11417" y="139"/>
                  </a:cubicBezTo>
                  <a:cubicBezTo>
                    <a:pt x="11417" y="144"/>
                    <a:pt x="11413" y="147"/>
                    <a:pt x="11409" y="147"/>
                  </a:cubicBezTo>
                  <a:close/>
                  <a:moveTo>
                    <a:pt x="11292" y="147"/>
                  </a:moveTo>
                  <a:lnTo>
                    <a:pt x="11242" y="147"/>
                  </a:lnTo>
                  <a:cubicBezTo>
                    <a:pt x="11237" y="147"/>
                    <a:pt x="11234" y="143"/>
                    <a:pt x="11234" y="139"/>
                  </a:cubicBezTo>
                  <a:cubicBezTo>
                    <a:pt x="11234" y="134"/>
                    <a:pt x="11237" y="131"/>
                    <a:pt x="11242" y="131"/>
                  </a:cubicBezTo>
                  <a:lnTo>
                    <a:pt x="11292" y="131"/>
                  </a:lnTo>
                  <a:cubicBezTo>
                    <a:pt x="11297" y="131"/>
                    <a:pt x="11300" y="134"/>
                    <a:pt x="11300" y="139"/>
                  </a:cubicBezTo>
                  <a:cubicBezTo>
                    <a:pt x="11300" y="144"/>
                    <a:pt x="11297" y="147"/>
                    <a:pt x="11292" y="147"/>
                  </a:cubicBezTo>
                  <a:close/>
                  <a:moveTo>
                    <a:pt x="11175" y="147"/>
                  </a:moveTo>
                  <a:lnTo>
                    <a:pt x="11125" y="147"/>
                  </a:lnTo>
                  <a:cubicBezTo>
                    <a:pt x="11121" y="147"/>
                    <a:pt x="11117" y="143"/>
                    <a:pt x="11117" y="139"/>
                  </a:cubicBezTo>
                  <a:cubicBezTo>
                    <a:pt x="11117" y="134"/>
                    <a:pt x="11121" y="130"/>
                    <a:pt x="11125" y="130"/>
                  </a:cubicBezTo>
                  <a:lnTo>
                    <a:pt x="11175" y="130"/>
                  </a:lnTo>
                  <a:cubicBezTo>
                    <a:pt x="11180" y="131"/>
                    <a:pt x="11184" y="134"/>
                    <a:pt x="11184" y="139"/>
                  </a:cubicBezTo>
                  <a:cubicBezTo>
                    <a:pt x="11184" y="143"/>
                    <a:pt x="11180" y="147"/>
                    <a:pt x="11175" y="147"/>
                  </a:cubicBezTo>
                  <a:close/>
                  <a:moveTo>
                    <a:pt x="11059" y="147"/>
                  </a:moveTo>
                  <a:lnTo>
                    <a:pt x="11009" y="147"/>
                  </a:lnTo>
                  <a:cubicBezTo>
                    <a:pt x="11004" y="147"/>
                    <a:pt x="11000" y="143"/>
                    <a:pt x="11000" y="139"/>
                  </a:cubicBezTo>
                  <a:cubicBezTo>
                    <a:pt x="11000" y="134"/>
                    <a:pt x="11004" y="130"/>
                    <a:pt x="11009" y="130"/>
                  </a:cubicBezTo>
                  <a:lnTo>
                    <a:pt x="11059" y="130"/>
                  </a:lnTo>
                  <a:cubicBezTo>
                    <a:pt x="11063" y="130"/>
                    <a:pt x="11067" y="134"/>
                    <a:pt x="11067" y="139"/>
                  </a:cubicBezTo>
                  <a:cubicBezTo>
                    <a:pt x="11067" y="143"/>
                    <a:pt x="11063" y="147"/>
                    <a:pt x="11059" y="147"/>
                  </a:cubicBezTo>
                  <a:close/>
                  <a:moveTo>
                    <a:pt x="10942" y="147"/>
                  </a:moveTo>
                  <a:lnTo>
                    <a:pt x="10892" y="147"/>
                  </a:lnTo>
                  <a:cubicBezTo>
                    <a:pt x="10887" y="147"/>
                    <a:pt x="10884" y="143"/>
                    <a:pt x="10884" y="139"/>
                  </a:cubicBezTo>
                  <a:cubicBezTo>
                    <a:pt x="10884" y="134"/>
                    <a:pt x="10887" y="130"/>
                    <a:pt x="10892" y="130"/>
                  </a:cubicBezTo>
                  <a:lnTo>
                    <a:pt x="10942" y="130"/>
                  </a:lnTo>
                  <a:cubicBezTo>
                    <a:pt x="10947" y="130"/>
                    <a:pt x="10950" y="134"/>
                    <a:pt x="10950" y="139"/>
                  </a:cubicBezTo>
                  <a:cubicBezTo>
                    <a:pt x="10950" y="143"/>
                    <a:pt x="10947" y="147"/>
                    <a:pt x="10942" y="147"/>
                  </a:cubicBezTo>
                  <a:close/>
                  <a:moveTo>
                    <a:pt x="10825" y="147"/>
                  </a:moveTo>
                  <a:lnTo>
                    <a:pt x="10775" y="147"/>
                  </a:lnTo>
                  <a:cubicBezTo>
                    <a:pt x="10771" y="147"/>
                    <a:pt x="10767" y="143"/>
                    <a:pt x="10767" y="138"/>
                  </a:cubicBezTo>
                  <a:cubicBezTo>
                    <a:pt x="10767" y="134"/>
                    <a:pt x="10771" y="130"/>
                    <a:pt x="10775" y="130"/>
                  </a:cubicBezTo>
                  <a:lnTo>
                    <a:pt x="10825" y="130"/>
                  </a:lnTo>
                  <a:cubicBezTo>
                    <a:pt x="10830" y="130"/>
                    <a:pt x="10834" y="134"/>
                    <a:pt x="10834" y="139"/>
                  </a:cubicBezTo>
                  <a:cubicBezTo>
                    <a:pt x="10834" y="143"/>
                    <a:pt x="10830" y="147"/>
                    <a:pt x="10825" y="147"/>
                  </a:cubicBezTo>
                  <a:close/>
                  <a:moveTo>
                    <a:pt x="10709" y="147"/>
                  </a:moveTo>
                  <a:lnTo>
                    <a:pt x="10659" y="147"/>
                  </a:lnTo>
                  <a:cubicBezTo>
                    <a:pt x="10654" y="147"/>
                    <a:pt x="10650" y="143"/>
                    <a:pt x="10650" y="138"/>
                  </a:cubicBezTo>
                  <a:cubicBezTo>
                    <a:pt x="10650" y="134"/>
                    <a:pt x="10654" y="130"/>
                    <a:pt x="10659" y="130"/>
                  </a:cubicBezTo>
                  <a:lnTo>
                    <a:pt x="10709" y="130"/>
                  </a:lnTo>
                  <a:cubicBezTo>
                    <a:pt x="10713" y="130"/>
                    <a:pt x="10717" y="134"/>
                    <a:pt x="10717" y="138"/>
                  </a:cubicBezTo>
                  <a:cubicBezTo>
                    <a:pt x="10717" y="143"/>
                    <a:pt x="10713" y="147"/>
                    <a:pt x="10709" y="147"/>
                  </a:cubicBezTo>
                  <a:close/>
                  <a:moveTo>
                    <a:pt x="10592" y="147"/>
                  </a:moveTo>
                  <a:lnTo>
                    <a:pt x="10542" y="147"/>
                  </a:lnTo>
                  <a:cubicBezTo>
                    <a:pt x="10537" y="147"/>
                    <a:pt x="10534" y="143"/>
                    <a:pt x="10534" y="138"/>
                  </a:cubicBezTo>
                  <a:cubicBezTo>
                    <a:pt x="10534" y="134"/>
                    <a:pt x="10537" y="130"/>
                    <a:pt x="10542" y="130"/>
                  </a:cubicBezTo>
                  <a:lnTo>
                    <a:pt x="10592" y="130"/>
                  </a:lnTo>
                  <a:cubicBezTo>
                    <a:pt x="10597" y="130"/>
                    <a:pt x="10600" y="134"/>
                    <a:pt x="10600" y="138"/>
                  </a:cubicBezTo>
                  <a:cubicBezTo>
                    <a:pt x="10600" y="143"/>
                    <a:pt x="10597" y="147"/>
                    <a:pt x="10592" y="147"/>
                  </a:cubicBezTo>
                  <a:close/>
                  <a:moveTo>
                    <a:pt x="10475" y="147"/>
                  </a:moveTo>
                  <a:lnTo>
                    <a:pt x="10425" y="146"/>
                  </a:lnTo>
                  <a:cubicBezTo>
                    <a:pt x="10421" y="146"/>
                    <a:pt x="10417" y="143"/>
                    <a:pt x="10417" y="138"/>
                  </a:cubicBezTo>
                  <a:cubicBezTo>
                    <a:pt x="10417" y="134"/>
                    <a:pt x="10421" y="130"/>
                    <a:pt x="10425" y="130"/>
                  </a:cubicBezTo>
                  <a:lnTo>
                    <a:pt x="10475" y="130"/>
                  </a:lnTo>
                  <a:cubicBezTo>
                    <a:pt x="10480" y="130"/>
                    <a:pt x="10484" y="134"/>
                    <a:pt x="10484" y="138"/>
                  </a:cubicBezTo>
                  <a:cubicBezTo>
                    <a:pt x="10484" y="143"/>
                    <a:pt x="10480" y="147"/>
                    <a:pt x="10475" y="147"/>
                  </a:cubicBezTo>
                  <a:close/>
                  <a:moveTo>
                    <a:pt x="10359" y="146"/>
                  </a:moveTo>
                  <a:lnTo>
                    <a:pt x="10309" y="146"/>
                  </a:lnTo>
                  <a:cubicBezTo>
                    <a:pt x="10304" y="146"/>
                    <a:pt x="10300" y="143"/>
                    <a:pt x="10300" y="138"/>
                  </a:cubicBezTo>
                  <a:cubicBezTo>
                    <a:pt x="10300" y="133"/>
                    <a:pt x="10304" y="130"/>
                    <a:pt x="10309" y="130"/>
                  </a:cubicBezTo>
                  <a:lnTo>
                    <a:pt x="10359" y="130"/>
                  </a:lnTo>
                  <a:cubicBezTo>
                    <a:pt x="10363" y="130"/>
                    <a:pt x="10367" y="133"/>
                    <a:pt x="10367" y="138"/>
                  </a:cubicBezTo>
                  <a:cubicBezTo>
                    <a:pt x="10367" y="143"/>
                    <a:pt x="10363" y="146"/>
                    <a:pt x="10359" y="146"/>
                  </a:cubicBezTo>
                  <a:close/>
                  <a:moveTo>
                    <a:pt x="10242" y="146"/>
                  </a:moveTo>
                  <a:lnTo>
                    <a:pt x="10192" y="146"/>
                  </a:lnTo>
                  <a:cubicBezTo>
                    <a:pt x="10187" y="146"/>
                    <a:pt x="10184" y="143"/>
                    <a:pt x="10184" y="138"/>
                  </a:cubicBezTo>
                  <a:cubicBezTo>
                    <a:pt x="10184" y="133"/>
                    <a:pt x="10187" y="130"/>
                    <a:pt x="10192" y="130"/>
                  </a:cubicBezTo>
                  <a:lnTo>
                    <a:pt x="10242" y="130"/>
                  </a:lnTo>
                  <a:cubicBezTo>
                    <a:pt x="10247" y="130"/>
                    <a:pt x="10250" y="133"/>
                    <a:pt x="10250" y="138"/>
                  </a:cubicBezTo>
                  <a:cubicBezTo>
                    <a:pt x="10250" y="143"/>
                    <a:pt x="10247" y="146"/>
                    <a:pt x="10242" y="146"/>
                  </a:cubicBezTo>
                  <a:close/>
                  <a:moveTo>
                    <a:pt x="10125" y="146"/>
                  </a:moveTo>
                  <a:lnTo>
                    <a:pt x="10075" y="146"/>
                  </a:lnTo>
                  <a:cubicBezTo>
                    <a:pt x="10071" y="146"/>
                    <a:pt x="10067" y="142"/>
                    <a:pt x="10067" y="138"/>
                  </a:cubicBezTo>
                  <a:cubicBezTo>
                    <a:pt x="10067" y="133"/>
                    <a:pt x="10071" y="129"/>
                    <a:pt x="10075" y="129"/>
                  </a:cubicBezTo>
                  <a:lnTo>
                    <a:pt x="10125" y="130"/>
                  </a:lnTo>
                  <a:cubicBezTo>
                    <a:pt x="10130" y="130"/>
                    <a:pt x="10134" y="133"/>
                    <a:pt x="10134" y="138"/>
                  </a:cubicBezTo>
                  <a:cubicBezTo>
                    <a:pt x="10134" y="142"/>
                    <a:pt x="10130" y="146"/>
                    <a:pt x="10125" y="146"/>
                  </a:cubicBezTo>
                  <a:close/>
                  <a:moveTo>
                    <a:pt x="10009" y="146"/>
                  </a:moveTo>
                  <a:lnTo>
                    <a:pt x="9959" y="146"/>
                  </a:lnTo>
                  <a:cubicBezTo>
                    <a:pt x="9954" y="146"/>
                    <a:pt x="9950" y="142"/>
                    <a:pt x="9950" y="138"/>
                  </a:cubicBezTo>
                  <a:cubicBezTo>
                    <a:pt x="9950" y="133"/>
                    <a:pt x="9954" y="129"/>
                    <a:pt x="9959" y="129"/>
                  </a:cubicBezTo>
                  <a:lnTo>
                    <a:pt x="10009" y="129"/>
                  </a:lnTo>
                  <a:cubicBezTo>
                    <a:pt x="10013" y="129"/>
                    <a:pt x="10017" y="133"/>
                    <a:pt x="10017" y="138"/>
                  </a:cubicBezTo>
                  <a:cubicBezTo>
                    <a:pt x="10017" y="142"/>
                    <a:pt x="10013" y="146"/>
                    <a:pt x="10009" y="146"/>
                  </a:cubicBezTo>
                  <a:close/>
                  <a:moveTo>
                    <a:pt x="9892" y="146"/>
                  </a:moveTo>
                  <a:lnTo>
                    <a:pt x="9842" y="146"/>
                  </a:lnTo>
                  <a:cubicBezTo>
                    <a:pt x="9837" y="146"/>
                    <a:pt x="9834" y="142"/>
                    <a:pt x="9834" y="138"/>
                  </a:cubicBezTo>
                  <a:cubicBezTo>
                    <a:pt x="9834" y="133"/>
                    <a:pt x="9837" y="129"/>
                    <a:pt x="9842" y="129"/>
                  </a:cubicBezTo>
                  <a:lnTo>
                    <a:pt x="9892" y="129"/>
                  </a:lnTo>
                  <a:cubicBezTo>
                    <a:pt x="9897" y="129"/>
                    <a:pt x="9900" y="133"/>
                    <a:pt x="9900" y="138"/>
                  </a:cubicBezTo>
                  <a:cubicBezTo>
                    <a:pt x="9900" y="142"/>
                    <a:pt x="9897" y="146"/>
                    <a:pt x="9892" y="146"/>
                  </a:cubicBezTo>
                  <a:close/>
                  <a:moveTo>
                    <a:pt x="9775" y="146"/>
                  </a:moveTo>
                  <a:lnTo>
                    <a:pt x="9725" y="146"/>
                  </a:lnTo>
                  <a:cubicBezTo>
                    <a:pt x="9721" y="146"/>
                    <a:pt x="9717" y="142"/>
                    <a:pt x="9717" y="137"/>
                  </a:cubicBezTo>
                  <a:cubicBezTo>
                    <a:pt x="9717" y="133"/>
                    <a:pt x="9721" y="129"/>
                    <a:pt x="9725" y="129"/>
                  </a:cubicBezTo>
                  <a:lnTo>
                    <a:pt x="9775" y="129"/>
                  </a:lnTo>
                  <a:cubicBezTo>
                    <a:pt x="9780" y="129"/>
                    <a:pt x="9784" y="133"/>
                    <a:pt x="9784" y="138"/>
                  </a:cubicBezTo>
                  <a:cubicBezTo>
                    <a:pt x="9784" y="142"/>
                    <a:pt x="9780" y="146"/>
                    <a:pt x="9775" y="146"/>
                  </a:cubicBezTo>
                  <a:close/>
                  <a:moveTo>
                    <a:pt x="9659" y="146"/>
                  </a:moveTo>
                  <a:lnTo>
                    <a:pt x="9609" y="146"/>
                  </a:lnTo>
                  <a:cubicBezTo>
                    <a:pt x="9604" y="146"/>
                    <a:pt x="9600" y="142"/>
                    <a:pt x="9600" y="137"/>
                  </a:cubicBezTo>
                  <a:cubicBezTo>
                    <a:pt x="9600" y="133"/>
                    <a:pt x="9604" y="129"/>
                    <a:pt x="9609" y="129"/>
                  </a:cubicBezTo>
                  <a:lnTo>
                    <a:pt x="9659" y="129"/>
                  </a:lnTo>
                  <a:cubicBezTo>
                    <a:pt x="9663" y="129"/>
                    <a:pt x="9667" y="133"/>
                    <a:pt x="9667" y="137"/>
                  </a:cubicBezTo>
                  <a:cubicBezTo>
                    <a:pt x="9667" y="142"/>
                    <a:pt x="9663" y="146"/>
                    <a:pt x="9659" y="146"/>
                  </a:cubicBezTo>
                  <a:close/>
                  <a:moveTo>
                    <a:pt x="9542" y="146"/>
                  </a:moveTo>
                  <a:lnTo>
                    <a:pt x="9492" y="146"/>
                  </a:lnTo>
                  <a:cubicBezTo>
                    <a:pt x="9487" y="146"/>
                    <a:pt x="9484" y="142"/>
                    <a:pt x="9484" y="137"/>
                  </a:cubicBezTo>
                  <a:cubicBezTo>
                    <a:pt x="9484" y="133"/>
                    <a:pt x="9487" y="129"/>
                    <a:pt x="9492" y="129"/>
                  </a:cubicBezTo>
                  <a:lnTo>
                    <a:pt x="9542" y="129"/>
                  </a:lnTo>
                  <a:cubicBezTo>
                    <a:pt x="9547" y="129"/>
                    <a:pt x="9550" y="133"/>
                    <a:pt x="9550" y="137"/>
                  </a:cubicBezTo>
                  <a:cubicBezTo>
                    <a:pt x="9550" y="142"/>
                    <a:pt x="9547" y="146"/>
                    <a:pt x="9542" y="146"/>
                  </a:cubicBezTo>
                  <a:close/>
                  <a:moveTo>
                    <a:pt x="9425" y="146"/>
                  </a:moveTo>
                  <a:lnTo>
                    <a:pt x="9375" y="145"/>
                  </a:lnTo>
                  <a:cubicBezTo>
                    <a:pt x="9371" y="145"/>
                    <a:pt x="9367" y="142"/>
                    <a:pt x="9367" y="137"/>
                  </a:cubicBezTo>
                  <a:cubicBezTo>
                    <a:pt x="9367" y="133"/>
                    <a:pt x="9371" y="129"/>
                    <a:pt x="9375" y="129"/>
                  </a:cubicBezTo>
                  <a:lnTo>
                    <a:pt x="9425" y="129"/>
                  </a:lnTo>
                  <a:cubicBezTo>
                    <a:pt x="9430" y="129"/>
                    <a:pt x="9434" y="133"/>
                    <a:pt x="9434" y="137"/>
                  </a:cubicBezTo>
                  <a:cubicBezTo>
                    <a:pt x="9434" y="142"/>
                    <a:pt x="9430" y="146"/>
                    <a:pt x="9425" y="146"/>
                  </a:cubicBezTo>
                  <a:close/>
                  <a:moveTo>
                    <a:pt x="9309" y="145"/>
                  </a:moveTo>
                  <a:lnTo>
                    <a:pt x="9259" y="145"/>
                  </a:lnTo>
                  <a:cubicBezTo>
                    <a:pt x="9254" y="145"/>
                    <a:pt x="9250" y="142"/>
                    <a:pt x="9250" y="137"/>
                  </a:cubicBezTo>
                  <a:cubicBezTo>
                    <a:pt x="9250" y="132"/>
                    <a:pt x="9254" y="129"/>
                    <a:pt x="9259" y="129"/>
                  </a:cubicBezTo>
                  <a:lnTo>
                    <a:pt x="9309" y="129"/>
                  </a:lnTo>
                  <a:cubicBezTo>
                    <a:pt x="9313" y="129"/>
                    <a:pt x="9317" y="132"/>
                    <a:pt x="9317" y="137"/>
                  </a:cubicBezTo>
                  <a:cubicBezTo>
                    <a:pt x="9317" y="142"/>
                    <a:pt x="9313" y="145"/>
                    <a:pt x="9309" y="145"/>
                  </a:cubicBezTo>
                  <a:close/>
                  <a:moveTo>
                    <a:pt x="9192" y="145"/>
                  </a:moveTo>
                  <a:lnTo>
                    <a:pt x="9142" y="145"/>
                  </a:lnTo>
                  <a:cubicBezTo>
                    <a:pt x="9137" y="145"/>
                    <a:pt x="9134" y="142"/>
                    <a:pt x="9134" y="137"/>
                  </a:cubicBezTo>
                  <a:cubicBezTo>
                    <a:pt x="9134" y="132"/>
                    <a:pt x="9137" y="129"/>
                    <a:pt x="9142" y="129"/>
                  </a:cubicBezTo>
                  <a:lnTo>
                    <a:pt x="9192" y="129"/>
                  </a:lnTo>
                  <a:cubicBezTo>
                    <a:pt x="9197" y="129"/>
                    <a:pt x="9200" y="132"/>
                    <a:pt x="9200" y="137"/>
                  </a:cubicBezTo>
                  <a:cubicBezTo>
                    <a:pt x="9200" y="142"/>
                    <a:pt x="9197" y="145"/>
                    <a:pt x="9192" y="145"/>
                  </a:cubicBezTo>
                  <a:close/>
                  <a:moveTo>
                    <a:pt x="9075" y="145"/>
                  </a:moveTo>
                  <a:lnTo>
                    <a:pt x="9025" y="145"/>
                  </a:lnTo>
                  <a:cubicBezTo>
                    <a:pt x="9021" y="145"/>
                    <a:pt x="9017" y="141"/>
                    <a:pt x="9017" y="137"/>
                  </a:cubicBezTo>
                  <a:cubicBezTo>
                    <a:pt x="9017" y="132"/>
                    <a:pt x="9021" y="128"/>
                    <a:pt x="9025" y="128"/>
                  </a:cubicBezTo>
                  <a:lnTo>
                    <a:pt x="9075" y="129"/>
                  </a:lnTo>
                  <a:cubicBezTo>
                    <a:pt x="9080" y="129"/>
                    <a:pt x="9084" y="132"/>
                    <a:pt x="9084" y="137"/>
                  </a:cubicBezTo>
                  <a:cubicBezTo>
                    <a:pt x="9084" y="141"/>
                    <a:pt x="9080" y="145"/>
                    <a:pt x="9075" y="145"/>
                  </a:cubicBezTo>
                  <a:close/>
                  <a:moveTo>
                    <a:pt x="8959" y="145"/>
                  </a:moveTo>
                  <a:lnTo>
                    <a:pt x="8909" y="145"/>
                  </a:lnTo>
                  <a:cubicBezTo>
                    <a:pt x="8904" y="145"/>
                    <a:pt x="8900" y="141"/>
                    <a:pt x="8900" y="137"/>
                  </a:cubicBezTo>
                  <a:cubicBezTo>
                    <a:pt x="8900" y="132"/>
                    <a:pt x="8904" y="128"/>
                    <a:pt x="8909" y="128"/>
                  </a:cubicBezTo>
                  <a:lnTo>
                    <a:pt x="8959" y="128"/>
                  </a:lnTo>
                  <a:cubicBezTo>
                    <a:pt x="8963" y="128"/>
                    <a:pt x="8967" y="132"/>
                    <a:pt x="8967" y="137"/>
                  </a:cubicBezTo>
                  <a:cubicBezTo>
                    <a:pt x="8967" y="141"/>
                    <a:pt x="8963" y="145"/>
                    <a:pt x="8959" y="145"/>
                  </a:cubicBezTo>
                  <a:close/>
                  <a:moveTo>
                    <a:pt x="8842" y="145"/>
                  </a:moveTo>
                  <a:lnTo>
                    <a:pt x="8792" y="145"/>
                  </a:lnTo>
                  <a:cubicBezTo>
                    <a:pt x="8787" y="145"/>
                    <a:pt x="8784" y="141"/>
                    <a:pt x="8784" y="137"/>
                  </a:cubicBezTo>
                  <a:cubicBezTo>
                    <a:pt x="8784" y="132"/>
                    <a:pt x="8787" y="128"/>
                    <a:pt x="8792" y="128"/>
                  </a:cubicBezTo>
                  <a:lnTo>
                    <a:pt x="8842" y="128"/>
                  </a:lnTo>
                  <a:cubicBezTo>
                    <a:pt x="8847" y="128"/>
                    <a:pt x="8850" y="132"/>
                    <a:pt x="8850" y="137"/>
                  </a:cubicBezTo>
                  <a:cubicBezTo>
                    <a:pt x="8850" y="141"/>
                    <a:pt x="8847" y="145"/>
                    <a:pt x="8842" y="145"/>
                  </a:cubicBezTo>
                  <a:close/>
                  <a:moveTo>
                    <a:pt x="8725" y="145"/>
                  </a:moveTo>
                  <a:lnTo>
                    <a:pt x="8675" y="145"/>
                  </a:lnTo>
                  <a:cubicBezTo>
                    <a:pt x="8671" y="145"/>
                    <a:pt x="8667" y="141"/>
                    <a:pt x="8667" y="136"/>
                  </a:cubicBezTo>
                  <a:cubicBezTo>
                    <a:pt x="8667" y="132"/>
                    <a:pt x="8671" y="128"/>
                    <a:pt x="8675" y="128"/>
                  </a:cubicBezTo>
                  <a:lnTo>
                    <a:pt x="8725" y="128"/>
                  </a:lnTo>
                  <a:cubicBezTo>
                    <a:pt x="8730" y="128"/>
                    <a:pt x="8734" y="132"/>
                    <a:pt x="8734" y="137"/>
                  </a:cubicBezTo>
                  <a:cubicBezTo>
                    <a:pt x="8734" y="141"/>
                    <a:pt x="8730" y="145"/>
                    <a:pt x="8725" y="145"/>
                  </a:cubicBezTo>
                  <a:close/>
                  <a:moveTo>
                    <a:pt x="8609" y="145"/>
                  </a:moveTo>
                  <a:lnTo>
                    <a:pt x="8559" y="145"/>
                  </a:lnTo>
                  <a:cubicBezTo>
                    <a:pt x="8554" y="145"/>
                    <a:pt x="8550" y="141"/>
                    <a:pt x="8550" y="136"/>
                  </a:cubicBezTo>
                  <a:cubicBezTo>
                    <a:pt x="8550" y="132"/>
                    <a:pt x="8554" y="128"/>
                    <a:pt x="8559" y="128"/>
                  </a:cubicBezTo>
                  <a:lnTo>
                    <a:pt x="8609" y="128"/>
                  </a:lnTo>
                  <a:cubicBezTo>
                    <a:pt x="8613" y="128"/>
                    <a:pt x="8617" y="132"/>
                    <a:pt x="8617" y="136"/>
                  </a:cubicBezTo>
                  <a:cubicBezTo>
                    <a:pt x="8617" y="141"/>
                    <a:pt x="8613" y="145"/>
                    <a:pt x="8609" y="145"/>
                  </a:cubicBezTo>
                  <a:close/>
                  <a:moveTo>
                    <a:pt x="8492" y="145"/>
                  </a:moveTo>
                  <a:lnTo>
                    <a:pt x="8442" y="145"/>
                  </a:lnTo>
                  <a:cubicBezTo>
                    <a:pt x="8437" y="145"/>
                    <a:pt x="8434" y="141"/>
                    <a:pt x="8434" y="136"/>
                  </a:cubicBezTo>
                  <a:cubicBezTo>
                    <a:pt x="8434" y="132"/>
                    <a:pt x="8437" y="128"/>
                    <a:pt x="8442" y="128"/>
                  </a:cubicBezTo>
                  <a:lnTo>
                    <a:pt x="8492" y="128"/>
                  </a:lnTo>
                  <a:cubicBezTo>
                    <a:pt x="8497" y="128"/>
                    <a:pt x="8500" y="132"/>
                    <a:pt x="8500" y="136"/>
                  </a:cubicBezTo>
                  <a:cubicBezTo>
                    <a:pt x="8500" y="141"/>
                    <a:pt x="8497" y="145"/>
                    <a:pt x="8492" y="145"/>
                  </a:cubicBezTo>
                  <a:close/>
                  <a:moveTo>
                    <a:pt x="8375" y="145"/>
                  </a:moveTo>
                  <a:lnTo>
                    <a:pt x="8325" y="144"/>
                  </a:lnTo>
                  <a:cubicBezTo>
                    <a:pt x="8321" y="144"/>
                    <a:pt x="8317" y="141"/>
                    <a:pt x="8317" y="136"/>
                  </a:cubicBezTo>
                  <a:cubicBezTo>
                    <a:pt x="8317" y="132"/>
                    <a:pt x="8321" y="128"/>
                    <a:pt x="8325" y="128"/>
                  </a:cubicBezTo>
                  <a:lnTo>
                    <a:pt x="8375" y="128"/>
                  </a:lnTo>
                  <a:cubicBezTo>
                    <a:pt x="8380" y="128"/>
                    <a:pt x="8384" y="132"/>
                    <a:pt x="8384" y="136"/>
                  </a:cubicBezTo>
                  <a:cubicBezTo>
                    <a:pt x="8384" y="141"/>
                    <a:pt x="8380" y="145"/>
                    <a:pt x="8375" y="145"/>
                  </a:cubicBezTo>
                  <a:close/>
                  <a:moveTo>
                    <a:pt x="8259" y="144"/>
                  </a:moveTo>
                  <a:lnTo>
                    <a:pt x="8209" y="144"/>
                  </a:lnTo>
                  <a:cubicBezTo>
                    <a:pt x="8204" y="144"/>
                    <a:pt x="8200" y="141"/>
                    <a:pt x="8200" y="136"/>
                  </a:cubicBezTo>
                  <a:cubicBezTo>
                    <a:pt x="8200" y="131"/>
                    <a:pt x="8204" y="128"/>
                    <a:pt x="8209" y="128"/>
                  </a:cubicBezTo>
                  <a:lnTo>
                    <a:pt x="8259" y="128"/>
                  </a:lnTo>
                  <a:cubicBezTo>
                    <a:pt x="8263" y="128"/>
                    <a:pt x="8267" y="132"/>
                    <a:pt x="8267" y="136"/>
                  </a:cubicBezTo>
                  <a:cubicBezTo>
                    <a:pt x="8267" y="141"/>
                    <a:pt x="8263" y="144"/>
                    <a:pt x="8259" y="144"/>
                  </a:cubicBezTo>
                  <a:close/>
                  <a:moveTo>
                    <a:pt x="8142" y="144"/>
                  </a:moveTo>
                  <a:lnTo>
                    <a:pt x="8092" y="144"/>
                  </a:lnTo>
                  <a:cubicBezTo>
                    <a:pt x="8087" y="144"/>
                    <a:pt x="8084" y="141"/>
                    <a:pt x="8084" y="136"/>
                  </a:cubicBezTo>
                  <a:cubicBezTo>
                    <a:pt x="8084" y="131"/>
                    <a:pt x="8087" y="128"/>
                    <a:pt x="8092" y="128"/>
                  </a:cubicBezTo>
                  <a:lnTo>
                    <a:pt x="8142" y="128"/>
                  </a:lnTo>
                  <a:cubicBezTo>
                    <a:pt x="8147" y="128"/>
                    <a:pt x="8150" y="131"/>
                    <a:pt x="8150" y="136"/>
                  </a:cubicBezTo>
                  <a:cubicBezTo>
                    <a:pt x="8150" y="141"/>
                    <a:pt x="8147" y="144"/>
                    <a:pt x="8142" y="144"/>
                  </a:cubicBezTo>
                  <a:close/>
                  <a:moveTo>
                    <a:pt x="8025" y="144"/>
                  </a:moveTo>
                  <a:lnTo>
                    <a:pt x="7975" y="144"/>
                  </a:lnTo>
                  <a:cubicBezTo>
                    <a:pt x="7971" y="144"/>
                    <a:pt x="7967" y="140"/>
                    <a:pt x="7967" y="136"/>
                  </a:cubicBezTo>
                  <a:cubicBezTo>
                    <a:pt x="7967" y="131"/>
                    <a:pt x="7971" y="127"/>
                    <a:pt x="7975" y="127"/>
                  </a:cubicBezTo>
                  <a:lnTo>
                    <a:pt x="8025" y="128"/>
                  </a:lnTo>
                  <a:cubicBezTo>
                    <a:pt x="8030" y="128"/>
                    <a:pt x="8034" y="131"/>
                    <a:pt x="8034" y="136"/>
                  </a:cubicBezTo>
                  <a:cubicBezTo>
                    <a:pt x="8034" y="140"/>
                    <a:pt x="8030" y="144"/>
                    <a:pt x="8025" y="144"/>
                  </a:cubicBezTo>
                  <a:close/>
                  <a:moveTo>
                    <a:pt x="7909" y="144"/>
                  </a:moveTo>
                  <a:lnTo>
                    <a:pt x="7859" y="144"/>
                  </a:lnTo>
                  <a:cubicBezTo>
                    <a:pt x="7854" y="144"/>
                    <a:pt x="7850" y="140"/>
                    <a:pt x="7850" y="136"/>
                  </a:cubicBezTo>
                  <a:cubicBezTo>
                    <a:pt x="7850" y="131"/>
                    <a:pt x="7854" y="127"/>
                    <a:pt x="7859" y="127"/>
                  </a:cubicBezTo>
                  <a:lnTo>
                    <a:pt x="7909" y="127"/>
                  </a:lnTo>
                  <a:cubicBezTo>
                    <a:pt x="7913" y="127"/>
                    <a:pt x="7917" y="131"/>
                    <a:pt x="7917" y="136"/>
                  </a:cubicBezTo>
                  <a:cubicBezTo>
                    <a:pt x="7917" y="140"/>
                    <a:pt x="7913" y="144"/>
                    <a:pt x="7909" y="144"/>
                  </a:cubicBezTo>
                  <a:close/>
                  <a:moveTo>
                    <a:pt x="7792" y="144"/>
                  </a:moveTo>
                  <a:lnTo>
                    <a:pt x="7742" y="144"/>
                  </a:lnTo>
                  <a:cubicBezTo>
                    <a:pt x="7737" y="144"/>
                    <a:pt x="7734" y="140"/>
                    <a:pt x="7734" y="136"/>
                  </a:cubicBezTo>
                  <a:cubicBezTo>
                    <a:pt x="7734" y="131"/>
                    <a:pt x="7737" y="127"/>
                    <a:pt x="7742" y="127"/>
                  </a:cubicBezTo>
                  <a:lnTo>
                    <a:pt x="7792" y="127"/>
                  </a:lnTo>
                  <a:cubicBezTo>
                    <a:pt x="7797" y="127"/>
                    <a:pt x="7800" y="131"/>
                    <a:pt x="7800" y="136"/>
                  </a:cubicBezTo>
                  <a:cubicBezTo>
                    <a:pt x="7800" y="140"/>
                    <a:pt x="7797" y="144"/>
                    <a:pt x="7792" y="144"/>
                  </a:cubicBezTo>
                  <a:close/>
                  <a:moveTo>
                    <a:pt x="7675" y="144"/>
                  </a:moveTo>
                  <a:lnTo>
                    <a:pt x="7625" y="144"/>
                  </a:lnTo>
                  <a:cubicBezTo>
                    <a:pt x="7621" y="144"/>
                    <a:pt x="7617" y="140"/>
                    <a:pt x="7617" y="135"/>
                  </a:cubicBezTo>
                  <a:cubicBezTo>
                    <a:pt x="7617" y="131"/>
                    <a:pt x="7621" y="127"/>
                    <a:pt x="7625" y="127"/>
                  </a:cubicBezTo>
                  <a:lnTo>
                    <a:pt x="7675" y="127"/>
                  </a:lnTo>
                  <a:cubicBezTo>
                    <a:pt x="7680" y="127"/>
                    <a:pt x="7684" y="131"/>
                    <a:pt x="7684" y="136"/>
                  </a:cubicBezTo>
                  <a:cubicBezTo>
                    <a:pt x="7684" y="140"/>
                    <a:pt x="7680" y="144"/>
                    <a:pt x="7675" y="144"/>
                  </a:cubicBezTo>
                  <a:close/>
                  <a:moveTo>
                    <a:pt x="7559" y="144"/>
                  </a:moveTo>
                  <a:lnTo>
                    <a:pt x="7509" y="144"/>
                  </a:lnTo>
                  <a:cubicBezTo>
                    <a:pt x="7504" y="144"/>
                    <a:pt x="7500" y="140"/>
                    <a:pt x="7500" y="135"/>
                  </a:cubicBezTo>
                  <a:cubicBezTo>
                    <a:pt x="7500" y="131"/>
                    <a:pt x="7504" y="127"/>
                    <a:pt x="7509" y="127"/>
                  </a:cubicBezTo>
                  <a:lnTo>
                    <a:pt x="7559" y="127"/>
                  </a:lnTo>
                  <a:cubicBezTo>
                    <a:pt x="7563" y="127"/>
                    <a:pt x="7567" y="131"/>
                    <a:pt x="7567" y="135"/>
                  </a:cubicBezTo>
                  <a:cubicBezTo>
                    <a:pt x="7567" y="140"/>
                    <a:pt x="7563" y="144"/>
                    <a:pt x="7559" y="144"/>
                  </a:cubicBezTo>
                  <a:close/>
                  <a:moveTo>
                    <a:pt x="7442" y="144"/>
                  </a:moveTo>
                  <a:lnTo>
                    <a:pt x="7392" y="144"/>
                  </a:lnTo>
                  <a:cubicBezTo>
                    <a:pt x="7387" y="144"/>
                    <a:pt x="7384" y="140"/>
                    <a:pt x="7384" y="135"/>
                  </a:cubicBezTo>
                  <a:cubicBezTo>
                    <a:pt x="7384" y="131"/>
                    <a:pt x="7387" y="127"/>
                    <a:pt x="7392" y="127"/>
                  </a:cubicBezTo>
                  <a:lnTo>
                    <a:pt x="7442" y="127"/>
                  </a:lnTo>
                  <a:cubicBezTo>
                    <a:pt x="7447" y="127"/>
                    <a:pt x="7450" y="131"/>
                    <a:pt x="7450" y="135"/>
                  </a:cubicBezTo>
                  <a:cubicBezTo>
                    <a:pt x="7450" y="140"/>
                    <a:pt x="7447" y="144"/>
                    <a:pt x="7442" y="144"/>
                  </a:cubicBezTo>
                  <a:close/>
                  <a:moveTo>
                    <a:pt x="7325" y="144"/>
                  </a:moveTo>
                  <a:lnTo>
                    <a:pt x="7275" y="144"/>
                  </a:lnTo>
                  <a:cubicBezTo>
                    <a:pt x="7271" y="144"/>
                    <a:pt x="7267" y="140"/>
                    <a:pt x="7267" y="135"/>
                  </a:cubicBezTo>
                  <a:cubicBezTo>
                    <a:pt x="7267" y="131"/>
                    <a:pt x="7271" y="127"/>
                    <a:pt x="7275" y="127"/>
                  </a:cubicBezTo>
                  <a:lnTo>
                    <a:pt x="7325" y="127"/>
                  </a:lnTo>
                  <a:cubicBezTo>
                    <a:pt x="7330" y="127"/>
                    <a:pt x="7334" y="131"/>
                    <a:pt x="7334" y="135"/>
                  </a:cubicBezTo>
                  <a:cubicBezTo>
                    <a:pt x="7334" y="140"/>
                    <a:pt x="7330" y="144"/>
                    <a:pt x="7325" y="144"/>
                  </a:cubicBezTo>
                  <a:close/>
                  <a:moveTo>
                    <a:pt x="7209" y="143"/>
                  </a:moveTo>
                  <a:lnTo>
                    <a:pt x="7159" y="143"/>
                  </a:lnTo>
                  <a:cubicBezTo>
                    <a:pt x="7154" y="143"/>
                    <a:pt x="7150" y="140"/>
                    <a:pt x="7150" y="135"/>
                  </a:cubicBezTo>
                  <a:cubicBezTo>
                    <a:pt x="7150" y="130"/>
                    <a:pt x="7154" y="127"/>
                    <a:pt x="7159" y="127"/>
                  </a:cubicBezTo>
                  <a:lnTo>
                    <a:pt x="7209" y="127"/>
                  </a:lnTo>
                  <a:cubicBezTo>
                    <a:pt x="7213" y="127"/>
                    <a:pt x="7217" y="131"/>
                    <a:pt x="7217" y="135"/>
                  </a:cubicBezTo>
                  <a:cubicBezTo>
                    <a:pt x="7217" y="140"/>
                    <a:pt x="7213" y="143"/>
                    <a:pt x="7209" y="143"/>
                  </a:cubicBezTo>
                  <a:close/>
                  <a:moveTo>
                    <a:pt x="7092" y="143"/>
                  </a:moveTo>
                  <a:lnTo>
                    <a:pt x="7042" y="143"/>
                  </a:lnTo>
                  <a:cubicBezTo>
                    <a:pt x="7037" y="143"/>
                    <a:pt x="7034" y="140"/>
                    <a:pt x="7034" y="135"/>
                  </a:cubicBezTo>
                  <a:cubicBezTo>
                    <a:pt x="7034" y="130"/>
                    <a:pt x="7037" y="127"/>
                    <a:pt x="7042" y="127"/>
                  </a:cubicBezTo>
                  <a:lnTo>
                    <a:pt x="7092" y="127"/>
                  </a:lnTo>
                  <a:cubicBezTo>
                    <a:pt x="7097" y="127"/>
                    <a:pt x="7100" y="130"/>
                    <a:pt x="7100" y="135"/>
                  </a:cubicBezTo>
                  <a:cubicBezTo>
                    <a:pt x="7100" y="140"/>
                    <a:pt x="7097" y="143"/>
                    <a:pt x="7092" y="143"/>
                  </a:cubicBezTo>
                  <a:close/>
                  <a:moveTo>
                    <a:pt x="6975" y="143"/>
                  </a:moveTo>
                  <a:lnTo>
                    <a:pt x="6925" y="143"/>
                  </a:lnTo>
                  <a:cubicBezTo>
                    <a:pt x="6921" y="143"/>
                    <a:pt x="6917" y="139"/>
                    <a:pt x="6917" y="135"/>
                  </a:cubicBezTo>
                  <a:cubicBezTo>
                    <a:pt x="6917" y="130"/>
                    <a:pt x="6921" y="127"/>
                    <a:pt x="6925" y="127"/>
                  </a:cubicBezTo>
                  <a:lnTo>
                    <a:pt x="6975" y="127"/>
                  </a:lnTo>
                  <a:cubicBezTo>
                    <a:pt x="6980" y="127"/>
                    <a:pt x="6984" y="130"/>
                    <a:pt x="6984" y="135"/>
                  </a:cubicBezTo>
                  <a:cubicBezTo>
                    <a:pt x="6984" y="140"/>
                    <a:pt x="6980" y="143"/>
                    <a:pt x="6975" y="143"/>
                  </a:cubicBezTo>
                  <a:close/>
                  <a:moveTo>
                    <a:pt x="6859" y="143"/>
                  </a:moveTo>
                  <a:lnTo>
                    <a:pt x="6809" y="143"/>
                  </a:lnTo>
                  <a:cubicBezTo>
                    <a:pt x="6804" y="143"/>
                    <a:pt x="6800" y="139"/>
                    <a:pt x="6800" y="135"/>
                  </a:cubicBezTo>
                  <a:cubicBezTo>
                    <a:pt x="6800" y="130"/>
                    <a:pt x="6804" y="126"/>
                    <a:pt x="6809" y="126"/>
                  </a:cubicBezTo>
                  <a:lnTo>
                    <a:pt x="6859" y="126"/>
                  </a:lnTo>
                  <a:cubicBezTo>
                    <a:pt x="6863" y="126"/>
                    <a:pt x="6867" y="130"/>
                    <a:pt x="6867" y="135"/>
                  </a:cubicBezTo>
                  <a:cubicBezTo>
                    <a:pt x="6867" y="139"/>
                    <a:pt x="6863" y="143"/>
                    <a:pt x="6859" y="143"/>
                  </a:cubicBezTo>
                  <a:close/>
                  <a:moveTo>
                    <a:pt x="6742" y="143"/>
                  </a:moveTo>
                  <a:lnTo>
                    <a:pt x="6692" y="143"/>
                  </a:lnTo>
                  <a:cubicBezTo>
                    <a:pt x="6687" y="143"/>
                    <a:pt x="6684" y="139"/>
                    <a:pt x="6684" y="135"/>
                  </a:cubicBezTo>
                  <a:cubicBezTo>
                    <a:pt x="6684" y="130"/>
                    <a:pt x="6687" y="126"/>
                    <a:pt x="6692" y="126"/>
                  </a:cubicBezTo>
                  <a:lnTo>
                    <a:pt x="6742" y="126"/>
                  </a:lnTo>
                  <a:cubicBezTo>
                    <a:pt x="6747" y="126"/>
                    <a:pt x="6750" y="130"/>
                    <a:pt x="6750" y="135"/>
                  </a:cubicBezTo>
                  <a:cubicBezTo>
                    <a:pt x="6750" y="139"/>
                    <a:pt x="6747" y="143"/>
                    <a:pt x="6742" y="143"/>
                  </a:cubicBezTo>
                  <a:close/>
                  <a:moveTo>
                    <a:pt x="6625" y="143"/>
                  </a:moveTo>
                  <a:lnTo>
                    <a:pt x="6575" y="143"/>
                  </a:lnTo>
                  <a:cubicBezTo>
                    <a:pt x="6571" y="143"/>
                    <a:pt x="6567" y="139"/>
                    <a:pt x="6567" y="135"/>
                  </a:cubicBezTo>
                  <a:cubicBezTo>
                    <a:pt x="6567" y="130"/>
                    <a:pt x="6571" y="126"/>
                    <a:pt x="6575" y="126"/>
                  </a:cubicBezTo>
                  <a:lnTo>
                    <a:pt x="6625" y="126"/>
                  </a:lnTo>
                  <a:cubicBezTo>
                    <a:pt x="6630" y="126"/>
                    <a:pt x="6634" y="130"/>
                    <a:pt x="6634" y="135"/>
                  </a:cubicBezTo>
                  <a:cubicBezTo>
                    <a:pt x="6634" y="139"/>
                    <a:pt x="6630" y="143"/>
                    <a:pt x="6625" y="143"/>
                  </a:cubicBezTo>
                  <a:close/>
                  <a:moveTo>
                    <a:pt x="6509" y="143"/>
                  </a:moveTo>
                  <a:lnTo>
                    <a:pt x="6459" y="143"/>
                  </a:lnTo>
                  <a:cubicBezTo>
                    <a:pt x="6454" y="143"/>
                    <a:pt x="6450" y="139"/>
                    <a:pt x="6450" y="134"/>
                  </a:cubicBezTo>
                  <a:cubicBezTo>
                    <a:pt x="6450" y="130"/>
                    <a:pt x="6454" y="126"/>
                    <a:pt x="6459" y="126"/>
                  </a:cubicBezTo>
                  <a:lnTo>
                    <a:pt x="6509" y="126"/>
                  </a:lnTo>
                  <a:cubicBezTo>
                    <a:pt x="6513" y="126"/>
                    <a:pt x="6517" y="130"/>
                    <a:pt x="6517" y="134"/>
                  </a:cubicBezTo>
                  <a:cubicBezTo>
                    <a:pt x="6517" y="139"/>
                    <a:pt x="6513" y="143"/>
                    <a:pt x="6509" y="143"/>
                  </a:cubicBezTo>
                  <a:close/>
                  <a:moveTo>
                    <a:pt x="6392" y="143"/>
                  </a:moveTo>
                  <a:lnTo>
                    <a:pt x="6342" y="143"/>
                  </a:lnTo>
                  <a:cubicBezTo>
                    <a:pt x="6337" y="143"/>
                    <a:pt x="6334" y="139"/>
                    <a:pt x="6334" y="134"/>
                  </a:cubicBezTo>
                  <a:cubicBezTo>
                    <a:pt x="6334" y="130"/>
                    <a:pt x="6337" y="126"/>
                    <a:pt x="6342" y="126"/>
                  </a:cubicBezTo>
                  <a:lnTo>
                    <a:pt x="6392" y="126"/>
                  </a:lnTo>
                  <a:cubicBezTo>
                    <a:pt x="6397" y="126"/>
                    <a:pt x="6400" y="130"/>
                    <a:pt x="6400" y="134"/>
                  </a:cubicBezTo>
                  <a:cubicBezTo>
                    <a:pt x="6400" y="139"/>
                    <a:pt x="6397" y="143"/>
                    <a:pt x="6392" y="143"/>
                  </a:cubicBezTo>
                  <a:close/>
                  <a:moveTo>
                    <a:pt x="6275" y="143"/>
                  </a:moveTo>
                  <a:lnTo>
                    <a:pt x="6225" y="143"/>
                  </a:lnTo>
                  <a:cubicBezTo>
                    <a:pt x="6221" y="143"/>
                    <a:pt x="6217" y="139"/>
                    <a:pt x="6217" y="134"/>
                  </a:cubicBezTo>
                  <a:cubicBezTo>
                    <a:pt x="6217" y="130"/>
                    <a:pt x="6221" y="126"/>
                    <a:pt x="6225" y="126"/>
                  </a:cubicBezTo>
                  <a:lnTo>
                    <a:pt x="6275" y="126"/>
                  </a:lnTo>
                  <a:cubicBezTo>
                    <a:pt x="6280" y="126"/>
                    <a:pt x="6284" y="130"/>
                    <a:pt x="6284" y="134"/>
                  </a:cubicBezTo>
                  <a:cubicBezTo>
                    <a:pt x="6284" y="139"/>
                    <a:pt x="6280" y="143"/>
                    <a:pt x="6275" y="143"/>
                  </a:cubicBezTo>
                  <a:close/>
                  <a:moveTo>
                    <a:pt x="6159" y="142"/>
                  </a:moveTo>
                  <a:lnTo>
                    <a:pt x="6109" y="142"/>
                  </a:lnTo>
                  <a:cubicBezTo>
                    <a:pt x="6104" y="142"/>
                    <a:pt x="6100" y="139"/>
                    <a:pt x="6100" y="134"/>
                  </a:cubicBezTo>
                  <a:cubicBezTo>
                    <a:pt x="6100" y="129"/>
                    <a:pt x="6104" y="126"/>
                    <a:pt x="6109" y="126"/>
                  </a:cubicBezTo>
                  <a:lnTo>
                    <a:pt x="6159" y="126"/>
                  </a:lnTo>
                  <a:cubicBezTo>
                    <a:pt x="6163" y="126"/>
                    <a:pt x="6167" y="130"/>
                    <a:pt x="6167" y="134"/>
                  </a:cubicBezTo>
                  <a:cubicBezTo>
                    <a:pt x="6167" y="139"/>
                    <a:pt x="6163" y="142"/>
                    <a:pt x="6159" y="142"/>
                  </a:cubicBezTo>
                  <a:close/>
                  <a:moveTo>
                    <a:pt x="6042" y="142"/>
                  </a:moveTo>
                  <a:lnTo>
                    <a:pt x="5992" y="142"/>
                  </a:lnTo>
                  <a:cubicBezTo>
                    <a:pt x="5987" y="142"/>
                    <a:pt x="5984" y="139"/>
                    <a:pt x="5984" y="134"/>
                  </a:cubicBezTo>
                  <a:cubicBezTo>
                    <a:pt x="5984" y="129"/>
                    <a:pt x="5987" y="126"/>
                    <a:pt x="5992" y="126"/>
                  </a:cubicBezTo>
                  <a:lnTo>
                    <a:pt x="6042" y="126"/>
                  </a:lnTo>
                  <a:cubicBezTo>
                    <a:pt x="6047" y="126"/>
                    <a:pt x="6050" y="129"/>
                    <a:pt x="6050" y="134"/>
                  </a:cubicBezTo>
                  <a:cubicBezTo>
                    <a:pt x="6050" y="139"/>
                    <a:pt x="6047" y="142"/>
                    <a:pt x="6042" y="142"/>
                  </a:cubicBezTo>
                  <a:close/>
                  <a:moveTo>
                    <a:pt x="5925" y="142"/>
                  </a:moveTo>
                  <a:lnTo>
                    <a:pt x="5875" y="142"/>
                  </a:lnTo>
                  <a:cubicBezTo>
                    <a:pt x="5871" y="142"/>
                    <a:pt x="5867" y="138"/>
                    <a:pt x="5867" y="134"/>
                  </a:cubicBezTo>
                  <a:cubicBezTo>
                    <a:pt x="5867" y="129"/>
                    <a:pt x="5871" y="126"/>
                    <a:pt x="5875" y="126"/>
                  </a:cubicBezTo>
                  <a:lnTo>
                    <a:pt x="5925" y="126"/>
                  </a:lnTo>
                  <a:cubicBezTo>
                    <a:pt x="5930" y="126"/>
                    <a:pt x="5934" y="129"/>
                    <a:pt x="5934" y="134"/>
                  </a:cubicBezTo>
                  <a:cubicBezTo>
                    <a:pt x="5934" y="139"/>
                    <a:pt x="5930" y="142"/>
                    <a:pt x="5925" y="142"/>
                  </a:cubicBezTo>
                  <a:close/>
                  <a:moveTo>
                    <a:pt x="5809" y="142"/>
                  </a:moveTo>
                  <a:lnTo>
                    <a:pt x="5759" y="142"/>
                  </a:lnTo>
                  <a:cubicBezTo>
                    <a:pt x="5754" y="142"/>
                    <a:pt x="5750" y="138"/>
                    <a:pt x="5750" y="134"/>
                  </a:cubicBezTo>
                  <a:cubicBezTo>
                    <a:pt x="5750" y="129"/>
                    <a:pt x="5754" y="125"/>
                    <a:pt x="5759" y="125"/>
                  </a:cubicBezTo>
                  <a:lnTo>
                    <a:pt x="5809" y="125"/>
                  </a:lnTo>
                  <a:cubicBezTo>
                    <a:pt x="5813" y="125"/>
                    <a:pt x="5817" y="129"/>
                    <a:pt x="5817" y="134"/>
                  </a:cubicBezTo>
                  <a:cubicBezTo>
                    <a:pt x="5817" y="138"/>
                    <a:pt x="5813" y="142"/>
                    <a:pt x="5809" y="142"/>
                  </a:cubicBezTo>
                  <a:close/>
                  <a:moveTo>
                    <a:pt x="5692" y="142"/>
                  </a:moveTo>
                  <a:lnTo>
                    <a:pt x="5642" y="142"/>
                  </a:lnTo>
                  <a:cubicBezTo>
                    <a:pt x="5637" y="142"/>
                    <a:pt x="5634" y="138"/>
                    <a:pt x="5634" y="134"/>
                  </a:cubicBezTo>
                  <a:cubicBezTo>
                    <a:pt x="5634" y="129"/>
                    <a:pt x="5637" y="125"/>
                    <a:pt x="5642" y="125"/>
                  </a:cubicBezTo>
                  <a:lnTo>
                    <a:pt x="5692" y="125"/>
                  </a:lnTo>
                  <a:cubicBezTo>
                    <a:pt x="5697" y="125"/>
                    <a:pt x="5700" y="129"/>
                    <a:pt x="5700" y="134"/>
                  </a:cubicBezTo>
                  <a:cubicBezTo>
                    <a:pt x="5700" y="138"/>
                    <a:pt x="5697" y="142"/>
                    <a:pt x="5692" y="142"/>
                  </a:cubicBezTo>
                  <a:close/>
                  <a:moveTo>
                    <a:pt x="5575" y="142"/>
                  </a:moveTo>
                  <a:lnTo>
                    <a:pt x="5525" y="142"/>
                  </a:lnTo>
                  <a:cubicBezTo>
                    <a:pt x="5521" y="142"/>
                    <a:pt x="5517" y="138"/>
                    <a:pt x="5517" y="134"/>
                  </a:cubicBezTo>
                  <a:cubicBezTo>
                    <a:pt x="5517" y="129"/>
                    <a:pt x="5521" y="125"/>
                    <a:pt x="5525" y="125"/>
                  </a:cubicBezTo>
                  <a:lnTo>
                    <a:pt x="5575" y="125"/>
                  </a:lnTo>
                  <a:cubicBezTo>
                    <a:pt x="5580" y="125"/>
                    <a:pt x="5584" y="129"/>
                    <a:pt x="5584" y="134"/>
                  </a:cubicBezTo>
                  <a:cubicBezTo>
                    <a:pt x="5584" y="138"/>
                    <a:pt x="5580" y="142"/>
                    <a:pt x="5575" y="142"/>
                  </a:cubicBezTo>
                  <a:close/>
                  <a:moveTo>
                    <a:pt x="5459" y="142"/>
                  </a:moveTo>
                  <a:lnTo>
                    <a:pt x="5409" y="142"/>
                  </a:lnTo>
                  <a:cubicBezTo>
                    <a:pt x="5404" y="142"/>
                    <a:pt x="5400" y="138"/>
                    <a:pt x="5400" y="133"/>
                  </a:cubicBezTo>
                  <a:cubicBezTo>
                    <a:pt x="5400" y="129"/>
                    <a:pt x="5404" y="125"/>
                    <a:pt x="5409" y="125"/>
                  </a:cubicBezTo>
                  <a:lnTo>
                    <a:pt x="5459" y="125"/>
                  </a:lnTo>
                  <a:cubicBezTo>
                    <a:pt x="5463" y="125"/>
                    <a:pt x="5467" y="129"/>
                    <a:pt x="5467" y="133"/>
                  </a:cubicBezTo>
                  <a:cubicBezTo>
                    <a:pt x="5467" y="138"/>
                    <a:pt x="5463" y="142"/>
                    <a:pt x="5459" y="142"/>
                  </a:cubicBezTo>
                  <a:close/>
                  <a:moveTo>
                    <a:pt x="5342" y="142"/>
                  </a:moveTo>
                  <a:lnTo>
                    <a:pt x="5292" y="142"/>
                  </a:lnTo>
                  <a:cubicBezTo>
                    <a:pt x="5287" y="142"/>
                    <a:pt x="5284" y="138"/>
                    <a:pt x="5284" y="133"/>
                  </a:cubicBezTo>
                  <a:cubicBezTo>
                    <a:pt x="5284" y="129"/>
                    <a:pt x="5287" y="125"/>
                    <a:pt x="5292" y="125"/>
                  </a:cubicBezTo>
                  <a:lnTo>
                    <a:pt x="5342" y="125"/>
                  </a:lnTo>
                  <a:cubicBezTo>
                    <a:pt x="5347" y="125"/>
                    <a:pt x="5350" y="129"/>
                    <a:pt x="5350" y="133"/>
                  </a:cubicBezTo>
                  <a:cubicBezTo>
                    <a:pt x="5350" y="138"/>
                    <a:pt x="5347" y="142"/>
                    <a:pt x="5342" y="142"/>
                  </a:cubicBezTo>
                  <a:close/>
                  <a:moveTo>
                    <a:pt x="5225" y="142"/>
                  </a:moveTo>
                  <a:lnTo>
                    <a:pt x="5175" y="142"/>
                  </a:lnTo>
                  <a:cubicBezTo>
                    <a:pt x="5171" y="142"/>
                    <a:pt x="5167" y="138"/>
                    <a:pt x="5167" y="133"/>
                  </a:cubicBezTo>
                  <a:cubicBezTo>
                    <a:pt x="5167" y="129"/>
                    <a:pt x="5171" y="125"/>
                    <a:pt x="5175" y="125"/>
                  </a:cubicBezTo>
                  <a:lnTo>
                    <a:pt x="5225" y="125"/>
                  </a:lnTo>
                  <a:cubicBezTo>
                    <a:pt x="5230" y="125"/>
                    <a:pt x="5234" y="129"/>
                    <a:pt x="5234" y="133"/>
                  </a:cubicBezTo>
                  <a:cubicBezTo>
                    <a:pt x="5234" y="138"/>
                    <a:pt x="5230" y="142"/>
                    <a:pt x="5225" y="142"/>
                  </a:cubicBezTo>
                  <a:close/>
                  <a:moveTo>
                    <a:pt x="5109" y="141"/>
                  </a:moveTo>
                  <a:lnTo>
                    <a:pt x="5059" y="141"/>
                  </a:lnTo>
                  <a:cubicBezTo>
                    <a:pt x="5054" y="141"/>
                    <a:pt x="5050" y="138"/>
                    <a:pt x="5050" y="133"/>
                  </a:cubicBezTo>
                  <a:cubicBezTo>
                    <a:pt x="5050" y="129"/>
                    <a:pt x="5054" y="125"/>
                    <a:pt x="5059" y="125"/>
                  </a:cubicBezTo>
                  <a:lnTo>
                    <a:pt x="5109" y="125"/>
                  </a:lnTo>
                  <a:cubicBezTo>
                    <a:pt x="5113" y="125"/>
                    <a:pt x="5117" y="129"/>
                    <a:pt x="5117" y="133"/>
                  </a:cubicBezTo>
                  <a:cubicBezTo>
                    <a:pt x="5117" y="138"/>
                    <a:pt x="5113" y="141"/>
                    <a:pt x="5109" y="141"/>
                  </a:cubicBezTo>
                  <a:close/>
                  <a:moveTo>
                    <a:pt x="4992" y="141"/>
                  </a:moveTo>
                  <a:lnTo>
                    <a:pt x="4942" y="141"/>
                  </a:lnTo>
                  <a:cubicBezTo>
                    <a:pt x="4937" y="141"/>
                    <a:pt x="4934" y="138"/>
                    <a:pt x="4934" y="133"/>
                  </a:cubicBezTo>
                  <a:cubicBezTo>
                    <a:pt x="4934" y="128"/>
                    <a:pt x="4937" y="125"/>
                    <a:pt x="4942" y="125"/>
                  </a:cubicBezTo>
                  <a:lnTo>
                    <a:pt x="4992" y="125"/>
                  </a:lnTo>
                  <a:cubicBezTo>
                    <a:pt x="4997" y="125"/>
                    <a:pt x="5000" y="128"/>
                    <a:pt x="5000" y="133"/>
                  </a:cubicBezTo>
                  <a:cubicBezTo>
                    <a:pt x="5000" y="138"/>
                    <a:pt x="4997" y="141"/>
                    <a:pt x="4992" y="141"/>
                  </a:cubicBezTo>
                  <a:close/>
                  <a:moveTo>
                    <a:pt x="4875" y="141"/>
                  </a:moveTo>
                  <a:lnTo>
                    <a:pt x="4825" y="141"/>
                  </a:lnTo>
                  <a:cubicBezTo>
                    <a:pt x="4821" y="141"/>
                    <a:pt x="4817" y="137"/>
                    <a:pt x="4817" y="133"/>
                  </a:cubicBezTo>
                  <a:cubicBezTo>
                    <a:pt x="4817" y="128"/>
                    <a:pt x="4821" y="125"/>
                    <a:pt x="4825" y="125"/>
                  </a:cubicBezTo>
                  <a:lnTo>
                    <a:pt x="4875" y="125"/>
                  </a:lnTo>
                  <a:cubicBezTo>
                    <a:pt x="4880" y="125"/>
                    <a:pt x="4884" y="128"/>
                    <a:pt x="4884" y="133"/>
                  </a:cubicBezTo>
                  <a:cubicBezTo>
                    <a:pt x="4884" y="138"/>
                    <a:pt x="4880" y="141"/>
                    <a:pt x="4875" y="141"/>
                  </a:cubicBezTo>
                  <a:close/>
                  <a:moveTo>
                    <a:pt x="4759" y="141"/>
                  </a:moveTo>
                  <a:lnTo>
                    <a:pt x="4709" y="141"/>
                  </a:lnTo>
                  <a:cubicBezTo>
                    <a:pt x="4704" y="141"/>
                    <a:pt x="4700" y="137"/>
                    <a:pt x="4700" y="133"/>
                  </a:cubicBezTo>
                  <a:cubicBezTo>
                    <a:pt x="4700" y="128"/>
                    <a:pt x="4704" y="124"/>
                    <a:pt x="4709" y="124"/>
                  </a:cubicBezTo>
                  <a:lnTo>
                    <a:pt x="4759" y="124"/>
                  </a:lnTo>
                  <a:cubicBezTo>
                    <a:pt x="4763" y="125"/>
                    <a:pt x="4767" y="128"/>
                    <a:pt x="4767" y="133"/>
                  </a:cubicBezTo>
                  <a:cubicBezTo>
                    <a:pt x="4767" y="137"/>
                    <a:pt x="4763" y="141"/>
                    <a:pt x="4759" y="141"/>
                  </a:cubicBezTo>
                  <a:close/>
                  <a:moveTo>
                    <a:pt x="4642" y="141"/>
                  </a:moveTo>
                  <a:lnTo>
                    <a:pt x="4592" y="141"/>
                  </a:lnTo>
                  <a:cubicBezTo>
                    <a:pt x="4587" y="141"/>
                    <a:pt x="4584" y="137"/>
                    <a:pt x="4584" y="133"/>
                  </a:cubicBezTo>
                  <a:cubicBezTo>
                    <a:pt x="4584" y="128"/>
                    <a:pt x="4587" y="124"/>
                    <a:pt x="4592" y="124"/>
                  </a:cubicBezTo>
                  <a:lnTo>
                    <a:pt x="4642" y="124"/>
                  </a:lnTo>
                  <a:cubicBezTo>
                    <a:pt x="4647" y="124"/>
                    <a:pt x="4650" y="128"/>
                    <a:pt x="4650" y="133"/>
                  </a:cubicBezTo>
                  <a:cubicBezTo>
                    <a:pt x="4650" y="137"/>
                    <a:pt x="4647" y="141"/>
                    <a:pt x="4642" y="141"/>
                  </a:cubicBezTo>
                  <a:close/>
                  <a:moveTo>
                    <a:pt x="4525" y="141"/>
                  </a:moveTo>
                  <a:lnTo>
                    <a:pt x="4475" y="141"/>
                  </a:lnTo>
                  <a:cubicBezTo>
                    <a:pt x="4471" y="141"/>
                    <a:pt x="4467" y="137"/>
                    <a:pt x="4467" y="133"/>
                  </a:cubicBezTo>
                  <a:cubicBezTo>
                    <a:pt x="4467" y="128"/>
                    <a:pt x="4471" y="124"/>
                    <a:pt x="4475" y="124"/>
                  </a:cubicBezTo>
                  <a:lnTo>
                    <a:pt x="4525" y="124"/>
                  </a:lnTo>
                  <a:cubicBezTo>
                    <a:pt x="4530" y="124"/>
                    <a:pt x="4534" y="128"/>
                    <a:pt x="4534" y="133"/>
                  </a:cubicBezTo>
                  <a:cubicBezTo>
                    <a:pt x="4534" y="137"/>
                    <a:pt x="4530" y="141"/>
                    <a:pt x="4525" y="141"/>
                  </a:cubicBezTo>
                  <a:close/>
                  <a:moveTo>
                    <a:pt x="4409" y="141"/>
                  </a:moveTo>
                  <a:lnTo>
                    <a:pt x="4359" y="141"/>
                  </a:lnTo>
                  <a:cubicBezTo>
                    <a:pt x="4354" y="141"/>
                    <a:pt x="4350" y="137"/>
                    <a:pt x="4350" y="132"/>
                  </a:cubicBezTo>
                  <a:cubicBezTo>
                    <a:pt x="4350" y="128"/>
                    <a:pt x="4354" y="124"/>
                    <a:pt x="4359" y="124"/>
                  </a:cubicBezTo>
                  <a:lnTo>
                    <a:pt x="4409" y="124"/>
                  </a:lnTo>
                  <a:cubicBezTo>
                    <a:pt x="4413" y="124"/>
                    <a:pt x="4417" y="128"/>
                    <a:pt x="4417" y="133"/>
                  </a:cubicBezTo>
                  <a:cubicBezTo>
                    <a:pt x="4417" y="137"/>
                    <a:pt x="4413" y="141"/>
                    <a:pt x="4409" y="141"/>
                  </a:cubicBezTo>
                  <a:close/>
                  <a:moveTo>
                    <a:pt x="4292" y="141"/>
                  </a:moveTo>
                  <a:lnTo>
                    <a:pt x="4242" y="141"/>
                  </a:lnTo>
                  <a:cubicBezTo>
                    <a:pt x="4237" y="141"/>
                    <a:pt x="4234" y="137"/>
                    <a:pt x="4234" y="132"/>
                  </a:cubicBezTo>
                  <a:cubicBezTo>
                    <a:pt x="4234" y="128"/>
                    <a:pt x="4237" y="124"/>
                    <a:pt x="4242" y="124"/>
                  </a:cubicBezTo>
                  <a:lnTo>
                    <a:pt x="4292" y="124"/>
                  </a:lnTo>
                  <a:cubicBezTo>
                    <a:pt x="4297" y="124"/>
                    <a:pt x="4300" y="128"/>
                    <a:pt x="4300" y="132"/>
                  </a:cubicBezTo>
                  <a:cubicBezTo>
                    <a:pt x="4300" y="137"/>
                    <a:pt x="4297" y="141"/>
                    <a:pt x="4292" y="141"/>
                  </a:cubicBezTo>
                  <a:close/>
                  <a:moveTo>
                    <a:pt x="4175" y="141"/>
                  </a:moveTo>
                  <a:lnTo>
                    <a:pt x="4125" y="141"/>
                  </a:lnTo>
                  <a:cubicBezTo>
                    <a:pt x="4121" y="141"/>
                    <a:pt x="4117" y="137"/>
                    <a:pt x="4117" y="132"/>
                  </a:cubicBezTo>
                  <a:cubicBezTo>
                    <a:pt x="4117" y="128"/>
                    <a:pt x="4121" y="124"/>
                    <a:pt x="4125" y="124"/>
                  </a:cubicBezTo>
                  <a:lnTo>
                    <a:pt x="4175" y="124"/>
                  </a:lnTo>
                  <a:cubicBezTo>
                    <a:pt x="4180" y="124"/>
                    <a:pt x="4184" y="128"/>
                    <a:pt x="4184" y="132"/>
                  </a:cubicBezTo>
                  <a:cubicBezTo>
                    <a:pt x="4184" y="137"/>
                    <a:pt x="4180" y="141"/>
                    <a:pt x="4175" y="141"/>
                  </a:cubicBezTo>
                  <a:close/>
                  <a:moveTo>
                    <a:pt x="4059" y="141"/>
                  </a:moveTo>
                  <a:lnTo>
                    <a:pt x="4009" y="140"/>
                  </a:lnTo>
                  <a:cubicBezTo>
                    <a:pt x="4004" y="140"/>
                    <a:pt x="4000" y="137"/>
                    <a:pt x="4000" y="132"/>
                  </a:cubicBezTo>
                  <a:cubicBezTo>
                    <a:pt x="4000" y="128"/>
                    <a:pt x="4004" y="124"/>
                    <a:pt x="4009" y="124"/>
                  </a:cubicBezTo>
                  <a:lnTo>
                    <a:pt x="4059" y="124"/>
                  </a:lnTo>
                  <a:cubicBezTo>
                    <a:pt x="4063" y="124"/>
                    <a:pt x="4067" y="128"/>
                    <a:pt x="4067" y="132"/>
                  </a:cubicBezTo>
                  <a:cubicBezTo>
                    <a:pt x="4067" y="137"/>
                    <a:pt x="4063" y="141"/>
                    <a:pt x="4059" y="141"/>
                  </a:cubicBezTo>
                  <a:close/>
                  <a:moveTo>
                    <a:pt x="3942" y="140"/>
                  </a:moveTo>
                  <a:lnTo>
                    <a:pt x="3892" y="140"/>
                  </a:lnTo>
                  <a:cubicBezTo>
                    <a:pt x="3887" y="140"/>
                    <a:pt x="3884" y="137"/>
                    <a:pt x="3884" y="132"/>
                  </a:cubicBezTo>
                  <a:cubicBezTo>
                    <a:pt x="3884" y="127"/>
                    <a:pt x="3887" y="124"/>
                    <a:pt x="3892" y="124"/>
                  </a:cubicBezTo>
                  <a:lnTo>
                    <a:pt x="3942" y="124"/>
                  </a:lnTo>
                  <a:cubicBezTo>
                    <a:pt x="3947" y="124"/>
                    <a:pt x="3950" y="127"/>
                    <a:pt x="3950" y="132"/>
                  </a:cubicBezTo>
                  <a:cubicBezTo>
                    <a:pt x="3950" y="137"/>
                    <a:pt x="3947" y="140"/>
                    <a:pt x="3942" y="140"/>
                  </a:cubicBezTo>
                  <a:close/>
                  <a:moveTo>
                    <a:pt x="3825" y="140"/>
                  </a:moveTo>
                  <a:lnTo>
                    <a:pt x="3775" y="140"/>
                  </a:lnTo>
                  <a:cubicBezTo>
                    <a:pt x="3771" y="140"/>
                    <a:pt x="3767" y="137"/>
                    <a:pt x="3767" y="132"/>
                  </a:cubicBezTo>
                  <a:cubicBezTo>
                    <a:pt x="3767" y="127"/>
                    <a:pt x="3771" y="124"/>
                    <a:pt x="3775" y="124"/>
                  </a:cubicBezTo>
                  <a:lnTo>
                    <a:pt x="3825" y="124"/>
                  </a:lnTo>
                  <a:cubicBezTo>
                    <a:pt x="3830" y="124"/>
                    <a:pt x="3834" y="127"/>
                    <a:pt x="3834" y="132"/>
                  </a:cubicBezTo>
                  <a:cubicBezTo>
                    <a:pt x="3834" y="137"/>
                    <a:pt x="3830" y="140"/>
                    <a:pt x="3825" y="140"/>
                  </a:cubicBezTo>
                  <a:close/>
                  <a:moveTo>
                    <a:pt x="3709" y="140"/>
                  </a:moveTo>
                  <a:lnTo>
                    <a:pt x="3659" y="140"/>
                  </a:lnTo>
                  <a:cubicBezTo>
                    <a:pt x="3654" y="140"/>
                    <a:pt x="3650" y="136"/>
                    <a:pt x="3650" y="132"/>
                  </a:cubicBezTo>
                  <a:cubicBezTo>
                    <a:pt x="3650" y="127"/>
                    <a:pt x="3654" y="123"/>
                    <a:pt x="3659" y="123"/>
                  </a:cubicBezTo>
                  <a:lnTo>
                    <a:pt x="3709" y="124"/>
                  </a:lnTo>
                  <a:cubicBezTo>
                    <a:pt x="3713" y="124"/>
                    <a:pt x="3717" y="127"/>
                    <a:pt x="3717" y="132"/>
                  </a:cubicBezTo>
                  <a:cubicBezTo>
                    <a:pt x="3717" y="136"/>
                    <a:pt x="3713" y="140"/>
                    <a:pt x="3709" y="140"/>
                  </a:cubicBezTo>
                  <a:close/>
                  <a:moveTo>
                    <a:pt x="3592" y="140"/>
                  </a:moveTo>
                  <a:lnTo>
                    <a:pt x="3542" y="140"/>
                  </a:lnTo>
                  <a:cubicBezTo>
                    <a:pt x="3537" y="140"/>
                    <a:pt x="3534" y="136"/>
                    <a:pt x="3534" y="132"/>
                  </a:cubicBezTo>
                  <a:cubicBezTo>
                    <a:pt x="3534" y="127"/>
                    <a:pt x="3537" y="123"/>
                    <a:pt x="3542" y="123"/>
                  </a:cubicBezTo>
                  <a:lnTo>
                    <a:pt x="3592" y="123"/>
                  </a:lnTo>
                  <a:cubicBezTo>
                    <a:pt x="3597" y="123"/>
                    <a:pt x="3600" y="127"/>
                    <a:pt x="3600" y="132"/>
                  </a:cubicBezTo>
                  <a:cubicBezTo>
                    <a:pt x="3600" y="136"/>
                    <a:pt x="3597" y="140"/>
                    <a:pt x="3592" y="140"/>
                  </a:cubicBezTo>
                  <a:close/>
                  <a:moveTo>
                    <a:pt x="3475" y="140"/>
                  </a:moveTo>
                  <a:lnTo>
                    <a:pt x="3425" y="140"/>
                  </a:lnTo>
                  <a:cubicBezTo>
                    <a:pt x="3421" y="140"/>
                    <a:pt x="3417" y="136"/>
                    <a:pt x="3417" y="132"/>
                  </a:cubicBezTo>
                  <a:cubicBezTo>
                    <a:pt x="3417" y="127"/>
                    <a:pt x="3421" y="123"/>
                    <a:pt x="3425" y="123"/>
                  </a:cubicBezTo>
                  <a:lnTo>
                    <a:pt x="3475" y="123"/>
                  </a:lnTo>
                  <a:cubicBezTo>
                    <a:pt x="3480" y="123"/>
                    <a:pt x="3484" y="127"/>
                    <a:pt x="3484" y="132"/>
                  </a:cubicBezTo>
                  <a:cubicBezTo>
                    <a:pt x="3484" y="136"/>
                    <a:pt x="3480" y="140"/>
                    <a:pt x="3475" y="140"/>
                  </a:cubicBezTo>
                  <a:close/>
                  <a:moveTo>
                    <a:pt x="3359" y="140"/>
                  </a:moveTo>
                  <a:lnTo>
                    <a:pt x="3309" y="140"/>
                  </a:lnTo>
                  <a:cubicBezTo>
                    <a:pt x="3304" y="140"/>
                    <a:pt x="3300" y="136"/>
                    <a:pt x="3300" y="131"/>
                  </a:cubicBezTo>
                  <a:cubicBezTo>
                    <a:pt x="3300" y="127"/>
                    <a:pt x="3304" y="123"/>
                    <a:pt x="3309" y="123"/>
                  </a:cubicBezTo>
                  <a:lnTo>
                    <a:pt x="3359" y="123"/>
                  </a:lnTo>
                  <a:cubicBezTo>
                    <a:pt x="3363" y="123"/>
                    <a:pt x="3367" y="127"/>
                    <a:pt x="3367" y="132"/>
                  </a:cubicBezTo>
                  <a:cubicBezTo>
                    <a:pt x="3367" y="136"/>
                    <a:pt x="3363" y="140"/>
                    <a:pt x="3359" y="140"/>
                  </a:cubicBezTo>
                  <a:close/>
                  <a:moveTo>
                    <a:pt x="3242" y="140"/>
                  </a:moveTo>
                  <a:lnTo>
                    <a:pt x="3192" y="140"/>
                  </a:lnTo>
                  <a:cubicBezTo>
                    <a:pt x="3187" y="140"/>
                    <a:pt x="3184" y="136"/>
                    <a:pt x="3184" y="131"/>
                  </a:cubicBezTo>
                  <a:cubicBezTo>
                    <a:pt x="3184" y="127"/>
                    <a:pt x="3187" y="123"/>
                    <a:pt x="3192" y="123"/>
                  </a:cubicBezTo>
                  <a:lnTo>
                    <a:pt x="3242" y="123"/>
                  </a:lnTo>
                  <a:cubicBezTo>
                    <a:pt x="3247" y="123"/>
                    <a:pt x="3250" y="127"/>
                    <a:pt x="3250" y="131"/>
                  </a:cubicBezTo>
                  <a:cubicBezTo>
                    <a:pt x="3250" y="136"/>
                    <a:pt x="3247" y="140"/>
                    <a:pt x="3242" y="140"/>
                  </a:cubicBezTo>
                  <a:close/>
                  <a:moveTo>
                    <a:pt x="3125" y="140"/>
                  </a:moveTo>
                  <a:lnTo>
                    <a:pt x="3075" y="140"/>
                  </a:lnTo>
                  <a:cubicBezTo>
                    <a:pt x="3071" y="140"/>
                    <a:pt x="3067" y="136"/>
                    <a:pt x="3067" y="131"/>
                  </a:cubicBezTo>
                  <a:cubicBezTo>
                    <a:pt x="3067" y="127"/>
                    <a:pt x="3071" y="123"/>
                    <a:pt x="3075" y="123"/>
                  </a:cubicBezTo>
                  <a:lnTo>
                    <a:pt x="3125" y="123"/>
                  </a:lnTo>
                  <a:cubicBezTo>
                    <a:pt x="3130" y="123"/>
                    <a:pt x="3134" y="127"/>
                    <a:pt x="3134" y="131"/>
                  </a:cubicBezTo>
                  <a:cubicBezTo>
                    <a:pt x="3134" y="136"/>
                    <a:pt x="3130" y="140"/>
                    <a:pt x="3125" y="140"/>
                  </a:cubicBezTo>
                  <a:close/>
                  <a:moveTo>
                    <a:pt x="3009" y="140"/>
                  </a:moveTo>
                  <a:lnTo>
                    <a:pt x="2959" y="140"/>
                  </a:lnTo>
                  <a:cubicBezTo>
                    <a:pt x="2954" y="139"/>
                    <a:pt x="2950" y="136"/>
                    <a:pt x="2950" y="131"/>
                  </a:cubicBezTo>
                  <a:cubicBezTo>
                    <a:pt x="2950" y="127"/>
                    <a:pt x="2954" y="123"/>
                    <a:pt x="2959" y="123"/>
                  </a:cubicBezTo>
                  <a:lnTo>
                    <a:pt x="3009" y="123"/>
                  </a:lnTo>
                  <a:cubicBezTo>
                    <a:pt x="3013" y="123"/>
                    <a:pt x="3017" y="127"/>
                    <a:pt x="3017" y="131"/>
                  </a:cubicBezTo>
                  <a:cubicBezTo>
                    <a:pt x="3017" y="136"/>
                    <a:pt x="3013" y="140"/>
                    <a:pt x="3009" y="140"/>
                  </a:cubicBezTo>
                  <a:close/>
                  <a:moveTo>
                    <a:pt x="2892" y="139"/>
                  </a:moveTo>
                  <a:lnTo>
                    <a:pt x="2842" y="139"/>
                  </a:lnTo>
                  <a:cubicBezTo>
                    <a:pt x="2837" y="139"/>
                    <a:pt x="2834" y="136"/>
                    <a:pt x="2834" y="131"/>
                  </a:cubicBezTo>
                  <a:cubicBezTo>
                    <a:pt x="2834" y="126"/>
                    <a:pt x="2837" y="123"/>
                    <a:pt x="2842" y="123"/>
                  </a:cubicBezTo>
                  <a:lnTo>
                    <a:pt x="2892" y="123"/>
                  </a:lnTo>
                  <a:cubicBezTo>
                    <a:pt x="2897" y="123"/>
                    <a:pt x="2900" y="127"/>
                    <a:pt x="2900" y="131"/>
                  </a:cubicBezTo>
                  <a:cubicBezTo>
                    <a:pt x="2900" y="136"/>
                    <a:pt x="2897" y="139"/>
                    <a:pt x="2892" y="139"/>
                  </a:cubicBezTo>
                  <a:close/>
                  <a:moveTo>
                    <a:pt x="2775" y="139"/>
                  </a:moveTo>
                  <a:lnTo>
                    <a:pt x="2725" y="139"/>
                  </a:lnTo>
                  <a:cubicBezTo>
                    <a:pt x="2721" y="139"/>
                    <a:pt x="2717" y="136"/>
                    <a:pt x="2717" y="131"/>
                  </a:cubicBezTo>
                  <a:cubicBezTo>
                    <a:pt x="2717" y="126"/>
                    <a:pt x="2721" y="123"/>
                    <a:pt x="2725" y="123"/>
                  </a:cubicBezTo>
                  <a:lnTo>
                    <a:pt x="2775" y="123"/>
                  </a:lnTo>
                  <a:cubicBezTo>
                    <a:pt x="2780" y="123"/>
                    <a:pt x="2784" y="126"/>
                    <a:pt x="2784" y="131"/>
                  </a:cubicBezTo>
                  <a:cubicBezTo>
                    <a:pt x="2784" y="136"/>
                    <a:pt x="2780" y="139"/>
                    <a:pt x="2775" y="139"/>
                  </a:cubicBezTo>
                  <a:close/>
                  <a:moveTo>
                    <a:pt x="2659" y="139"/>
                  </a:moveTo>
                  <a:lnTo>
                    <a:pt x="2609" y="139"/>
                  </a:lnTo>
                  <a:cubicBezTo>
                    <a:pt x="2604" y="139"/>
                    <a:pt x="2600" y="135"/>
                    <a:pt x="2600" y="131"/>
                  </a:cubicBezTo>
                  <a:cubicBezTo>
                    <a:pt x="2600" y="126"/>
                    <a:pt x="2604" y="123"/>
                    <a:pt x="2609" y="123"/>
                  </a:cubicBezTo>
                  <a:lnTo>
                    <a:pt x="2659" y="123"/>
                  </a:lnTo>
                  <a:cubicBezTo>
                    <a:pt x="2663" y="123"/>
                    <a:pt x="2667" y="126"/>
                    <a:pt x="2667" y="131"/>
                  </a:cubicBezTo>
                  <a:cubicBezTo>
                    <a:pt x="2667" y="136"/>
                    <a:pt x="2663" y="139"/>
                    <a:pt x="2659" y="139"/>
                  </a:cubicBezTo>
                  <a:close/>
                  <a:moveTo>
                    <a:pt x="2542" y="139"/>
                  </a:moveTo>
                  <a:lnTo>
                    <a:pt x="2492" y="139"/>
                  </a:lnTo>
                  <a:cubicBezTo>
                    <a:pt x="2487" y="139"/>
                    <a:pt x="2484" y="135"/>
                    <a:pt x="2484" y="131"/>
                  </a:cubicBezTo>
                  <a:cubicBezTo>
                    <a:pt x="2484" y="126"/>
                    <a:pt x="2487" y="122"/>
                    <a:pt x="2492" y="122"/>
                  </a:cubicBezTo>
                  <a:lnTo>
                    <a:pt x="2542" y="122"/>
                  </a:lnTo>
                  <a:cubicBezTo>
                    <a:pt x="2547" y="122"/>
                    <a:pt x="2550" y="126"/>
                    <a:pt x="2550" y="131"/>
                  </a:cubicBezTo>
                  <a:cubicBezTo>
                    <a:pt x="2550" y="135"/>
                    <a:pt x="2547" y="139"/>
                    <a:pt x="2542" y="139"/>
                  </a:cubicBezTo>
                  <a:close/>
                  <a:moveTo>
                    <a:pt x="2425" y="139"/>
                  </a:moveTo>
                  <a:lnTo>
                    <a:pt x="2375" y="139"/>
                  </a:lnTo>
                  <a:cubicBezTo>
                    <a:pt x="2371" y="139"/>
                    <a:pt x="2367" y="135"/>
                    <a:pt x="2367" y="131"/>
                  </a:cubicBezTo>
                  <a:cubicBezTo>
                    <a:pt x="2367" y="126"/>
                    <a:pt x="2371" y="122"/>
                    <a:pt x="2375" y="122"/>
                  </a:cubicBezTo>
                  <a:lnTo>
                    <a:pt x="2425" y="122"/>
                  </a:lnTo>
                  <a:cubicBezTo>
                    <a:pt x="2430" y="122"/>
                    <a:pt x="2434" y="126"/>
                    <a:pt x="2434" y="131"/>
                  </a:cubicBezTo>
                  <a:cubicBezTo>
                    <a:pt x="2434" y="135"/>
                    <a:pt x="2430" y="139"/>
                    <a:pt x="2425" y="139"/>
                  </a:cubicBezTo>
                  <a:close/>
                  <a:moveTo>
                    <a:pt x="2309" y="139"/>
                  </a:moveTo>
                  <a:lnTo>
                    <a:pt x="2259" y="139"/>
                  </a:lnTo>
                  <a:cubicBezTo>
                    <a:pt x="2254" y="139"/>
                    <a:pt x="2250" y="135"/>
                    <a:pt x="2250" y="131"/>
                  </a:cubicBezTo>
                  <a:cubicBezTo>
                    <a:pt x="2250" y="126"/>
                    <a:pt x="2254" y="122"/>
                    <a:pt x="2259" y="122"/>
                  </a:cubicBezTo>
                  <a:lnTo>
                    <a:pt x="2309" y="122"/>
                  </a:lnTo>
                  <a:cubicBezTo>
                    <a:pt x="2313" y="122"/>
                    <a:pt x="2317" y="126"/>
                    <a:pt x="2317" y="131"/>
                  </a:cubicBezTo>
                  <a:cubicBezTo>
                    <a:pt x="2317" y="135"/>
                    <a:pt x="2313" y="139"/>
                    <a:pt x="2309" y="139"/>
                  </a:cubicBezTo>
                  <a:close/>
                  <a:moveTo>
                    <a:pt x="2192" y="139"/>
                  </a:moveTo>
                  <a:lnTo>
                    <a:pt x="2142" y="139"/>
                  </a:lnTo>
                  <a:cubicBezTo>
                    <a:pt x="2137" y="139"/>
                    <a:pt x="2134" y="135"/>
                    <a:pt x="2134" y="130"/>
                  </a:cubicBezTo>
                  <a:cubicBezTo>
                    <a:pt x="2134" y="126"/>
                    <a:pt x="2137" y="122"/>
                    <a:pt x="2142" y="122"/>
                  </a:cubicBezTo>
                  <a:lnTo>
                    <a:pt x="2192" y="122"/>
                  </a:lnTo>
                  <a:cubicBezTo>
                    <a:pt x="2197" y="122"/>
                    <a:pt x="2200" y="126"/>
                    <a:pt x="2200" y="130"/>
                  </a:cubicBezTo>
                  <a:cubicBezTo>
                    <a:pt x="2200" y="135"/>
                    <a:pt x="2197" y="139"/>
                    <a:pt x="2192" y="139"/>
                  </a:cubicBezTo>
                  <a:close/>
                  <a:moveTo>
                    <a:pt x="2075" y="139"/>
                  </a:moveTo>
                  <a:lnTo>
                    <a:pt x="2025" y="139"/>
                  </a:lnTo>
                  <a:cubicBezTo>
                    <a:pt x="2021" y="139"/>
                    <a:pt x="2017" y="135"/>
                    <a:pt x="2017" y="130"/>
                  </a:cubicBezTo>
                  <a:cubicBezTo>
                    <a:pt x="2017" y="126"/>
                    <a:pt x="2021" y="122"/>
                    <a:pt x="2025" y="122"/>
                  </a:cubicBezTo>
                  <a:lnTo>
                    <a:pt x="2075" y="122"/>
                  </a:lnTo>
                  <a:cubicBezTo>
                    <a:pt x="2080" y="122"/>
                    <a:pt x="2084" y="126"/>
                    <a:pt x="2084" y="130"/>
                  </a:cubicBezTo>
                  <a:cubicBezTo>
                    <a:pt x="2084" y="135"/>
                    <a:pt x="2080" y="139"/>
                    <a:pt x="2075" y="139"/>
                  </a:cubicBezTo>
                  <a:close/>
                  <a:moveTo>
                    <a:pt x="1959" y="139"/>
                  </a:moveTo>
                  <a:lnTo>
                    <a:pt x="1909" y="139"/>
                  </a:lnTo>
                  <a:cubicBezTo>
                    <a:pt x="1904" y="139"/>
                    <a:pt x="1900" y="135"/>
                    <a:pt x="1900" y="130"/>
                  </a:cubicBezTo>
                  <a:cubicBezTo>
                    <a:pt x="1900" y="126"/>
                    <a:pt x="1904" y="122"/>
                    <a:pt x="1909" y="122"/>
                  </a:cubicBezTo>
                  <a:lnTo>
                    <a:pt x="1959" y="122"/>
                  </a:lnTo>
                  <a:cubicBezTo>
                    <a:pt x="1963" y="122"/>
                    <a:pt x="1967" y="126"/>
                    <a:pt x="1967" y="130"/>
                  </a:cubicBezTo>
                  <a:cubicBezTo>
                    <a:pt x="1967" y="135"/>
                    <a:pt x="1963" y="139"/>
                    <a:pt x="1959" y="139"/>
                  </a:cubicBezTo>
                  <a:close/>
                  <a:moveTo>
                    <a:pt x="1842" y="138"/>
                  </a:moveTo>
                  <a:lnTo>
                    <a:pt x="1792" y="138"/>
                  </a:lnTo>
                  <a:cubicBezTo>
                    <a:pt x="1787" y="138"/>
                    <a:pt x="1784" y="135"/>
                    <a:pt x="1784" y="130"/>
                  </a:cubicBezTo>
                  <a:cubicBezTo>
                    <a:pt x="1784" y="125"/>
                    <a:pt x="1787" y="122"/>
                    <a:pt x="1792" y="122"/>
                  </a:cubicBezTo>
                  <a:lnTo>
                    <a:pt x="1842" y="122"/>
                  </a:lnTo>
                  <a:cubicBezTo>
                    <a:pt x="1847" y="122"/>
                    <a:pt x="1850" y="126"/>
                    <a:pt x="1850" y="130"/>
                  </a:cubicBezTo>
                  <a:cubicBezTo>
                    <a:pt x="1850" y="135"/>
                    <a:pt x="1847" y="138"/>
                    <a:pt x="1842" y="138"/>
                  </a:cubicBezTo>
                  <a:close/>
                  <a:moveTo>
                    <a:pt x="1725" y="138"/>
                  </a:moveTo>
                  <a:lnTo>
                    <a:pt x="1675" y="138"/>
                  </a:lnTo>
                  <a:cubicBezTo>
                    <a:pt x="1671" y="138"/>
                    <a:pt x="1667" y="135"/>
                    <a:pt x="1667" y="130"/>
                  </a:cubicBezTo>
                  <a:cubicBezTo>
                    <a:pt x="1667" y="125"/>
                    <a:pt x="1671" y="122"/>
                    <a:pt x="1675" y="122"/>
                  </a:cubicBezTo>
                  <a:lnTo>
                    <a:pt x="1725" y="122"/>
                  </a:lnTo>
                  <a:cubicBezTo>
                    <a:pt x="1730" y="122"/>
                    <a:pt x="1734" y="125"/>
                    <a:pt x="1734" y="130"/>
                  </a:cubicBezTo>
                  <a:cubicBezTo>
                    <a:pt x="1734" y="135"/>
                    <a:pt x="1730" y="138"/>
                    <a:pt x="1725" y="138"/>
                  </a:cubicBezTo>
                  <a:close/>
                  <a:moveTo>
                    <a:pt x="1609" y="138"/>
                  </a:moveTo>
                  <a:lnTo>
                    <a:pt x="1559" y="138"/>
                  </a:lnTo>
                  <a:cubicBezTo>
                    <a:pt x="1554" y="138"/>
                    <a:pt x="1550" y="134"/>
                    <a:pt x="1550" y="130"/>
                  </a:cubicBezTo>
                  <a:cubicBezTo>
                    <a:pt x="1550" y="125"/>
                    <a:pt x="1554" y="122"/>
                    <a:pt x="1559" y="122"/>
                  </a:cubicBezTo>
                  <a:lnTo>
                    <a:pt x="1609" y="122"/>
                  </a:lnTo>
                  <a:cubicBezTo>
                    <a:pt x="1613" y="122"/>
                    <a:pt x="1617" y="125"/>
                    <a:pt x="1617" y="130"/>
                  </a:cubicBezTo>
                  <a:cubicBezTo>
                    <a:pt x="1617" y="135"/>
                    <a:pt x="1613" y="138"/>
                    <a:pt x="1609" y="138"/>
                  </a:cubicBezTo>
                  <a:close/>
                  <a:moveTo>
                    <a:pt x="1492" y="138"/>
                  </a:moveTo>
                  <a:lnTo>
                    <a:pt x="1442" y="138"/>
                  </a:lnTo>
                  <a:cubicBezTo>
                    <a:pt x="1437" y="138"/>
                    <a:pt x="1434" y="134"/>
                    <a:pt x="1434" y="130"/>
                  </a:cubicBezTo>
                  <a:cubicBezTo>
                    <a:pt x="1434" y="125"/>
                    <a:pt x="1437" y="121"/>
                    <a:pt x="1442" y="121"/>
                  </a:cubicBezTo>
                  <a:lnTo>
                    <a:pt x="1492" y="121"/>
                  </a:lnTo>
                  <a:cubicBezTo>
                    <a:pt x="1497" y="121"/>
                    <a:pt x="1500" y="125"/>
                    <a:pt x="1500" y="130"/>
                  </a:cubicBezTo>
                  <a:cubicBezTo>
                    <a:pt x="1500" y="134"/>
                    <a:pt x="1497" y="138"/>
                    <a:pt x="1492" y="138"/>
                  </a:cubicBezTo>
                  <a:close/>
                  <a:moveTo>
                    <a:pt x="1375" y="138"/>
                  </a:moveTo>
                  <a:lnTo>
                    <a:pt x="1325" y="138"/>
                  </a:lnTo>
                  <a:cubicBezTo>
                    <a:pt x="1321" y="138"/>
                    <a:pt x="1317" y="134"/>
                    <a:pt x="1317" y="130"/>
                  </a:cubicBezTo>
                  <a:cubicBezTo>
                    <a:pt x="1317" y="125"/>
                    <a:pt x="1321" y="121"/>
                    <a:pt x="1325" y="121"/>
                  </a:cubicBezTo>
                  <a:lnTo>
                    <a:pt x="1375" y="121"/>
                  </a:lnTo>
                  <a:cubicBezTo>
                    <a:pt x="1380" y="121"/>
                    <a:pt x="1384" y="125"/>
                    <a:pt x="1384" y="130"/>
                  </a:cubicBezTo>
                  <a:cubicBezTo>
                    <a:pt x="1384" y="134"/>
                    <a:pt x="1380" y="138"/>
                    <a:pt x="1375" y="138"/>
                  </a:cubicBezTo>
                  <a:close/>
                  <a:moveTo>
                    <a:pt x="1259" y="138"/>
                  </a:moveTo>
                  <a:lnTo>
                    <a:pt x="1209" y="138"/>
                  </a:lnTo>
                  <a:cubicBezTo>
                    <a:pt x="1204" y="138"/>
                    <a:pt x="1200" y="134"/>
                    <a:pt x="1200" y="130"/>
                  </a:cubicBezTo>
                  <a:cubicBezTo>
                    <a:pt x="1200" y="125"/>
                    <a:pt x="1204" y="121"/>
                    <a:pt x="1209" y="121"/>
                  </a:cubicBezTo>
                  <a:lnTo>
                    <a:pt x="1259" y="121"/>
                  </a:lnTo>
                  <a:cubicBezTo>
                    <a:pt x="1263" y="121"/>
                    <a:pt x="1267" y="125"/>
                    <a:pt x="1267" y="130"/>
                  </a:cubicBezTo>
                  <a:cubicBezTo>
                    <a:pt x="1267" y="134"/>
                    <a:pt x="1263" y="138"/>
                    <a:pt x="1259" y="138"/>
                  </a:cubicBezTo>
                  <a:close/>
                  <a:moveTo>
                    <a:pt x="1142" y="138"/>
                  </a:moveTo>
                  <a:lnTo>
                    <a:pt x="1092" y="138"/>
                  </a:lnTo>
                  <a:cubicBezTo>
                    <a:pt x="1087" y="138"/>
                    <a:pt x="1084" y="134"/>
                    <a:pt x="1084" y="129"/>
                  </a:cubicBezTo>
                  <a:cubicBezTo>
                    <a:pt x="1084" y="125"/>
                    <a:pt x="1087" y="121"/>
                    <a:pt x="1092" y="121"/>
                  </a:cubicBezTo>
                  <a:lnTo>
                    <a:pt x="1142" y="121"/>
                  </a:lnTo>
                  <a:cubicBezTo>
                    <a:pt x="1147" y="121"/>
                    <a:pt x="1150" y="125"/>
                    <a:pt x="1150" y="130"/>
                  </a:cubicBezTo>
                  <a:cubicBezTo>
                    <a:pt x="1150" y="134"/>
                    <a:pt x="1147" y="138"/>
                    <a:pt x="1142" y="138"/>
                  </a:cubicBezTo>
                  <a:close/>
                  <a:moveTo>
                    <a:pt x="1025" y="138"/>
                  </a:moveTo>
                  <a:lnTo>
                    <a:pt x="975" y="138"/>
                  </a:lnTo>
                  <a:cubicBezTo>
                    <a:pt x="971" y="138"/>
                    <a:pt x="967" y="134"/>
                    <a:pt x="967" y="129"/>
                  </a:cubicBezTo>
                  <a:cubicBezTo>
                    <a:pt x="967" y="125"/>
                    <a:pt x="971" y="121"/>
                    <a:pt x="975" y="121"/>
                  </a:cubicBezTo>
                  <a:lnTo>
                    <a:pt x="1025" y="121"/>
                  </a:lnTo>
                  <a:cubicBezTo>
                    <a:pt x="1030" y="121"/>
                    <a:pt x="1034" y="125"/>
                    <a:pt x="1034" y="129"/>
                  </a:cubicBezTo>
                  <a:cubicBezTo>
                    <a:pt x="1034" y="134"/>
                    <a:pt x="1030" y="138"/>
                    <a:pt x="1025" y="138"/>
                  </a:cubicBezTo>
                  <a:close/>
                  <a:moveTo>
                    <a:pt x="909" y="138"/>
                  </a:moveTo>
                  <a:lnTo>
                    <a:pt x="859" y="138"/>
                  </a:lnTo>
                  <a:cubicBezTo>
                    <a:pt x="854" y="138"/>
                    <a:pt x="850" y="134"/>
                    <a:pt x="850" y="129"/>
                  </a:cubicBezTo>
                  <a:cubicBezTo>
                    <a:pt x="850" y="125"/>
                    <a:pt x="854" y="121"/>
                    <a:pt x="859" y="121"/>
                  </a:cubicBezTo>
                  <a:lnTo>
                    <a:pt x="909" y="121"/>
                  </a:lnTo>
                  <a:cubicBezTo>
                    <a:pt x="913" y="121"/>
                    <a:pt x="917" y="125"/>
                    <a:pt x="917" y="129"/>
                  </a:cubicBezTo>
                  <a:cubicBezTo>
                    <a:pt x="917" y="134"/>
                    <a:pt x="913" y="138"/>
                    <a:pt x="909" y="138"/>
                  </a:cubicBezTo>
                  <a:close/>
                  <a:moveTo>
                    <a:pt x="792" y="138"/>
                  </a:moveTo>
                  <a:lnTo>
                    <a:pt x="742" y="137"/>
                  </a:lnTo>
                  <a:cubicBezTo>
                    <a:pt x="737" y="137"/>
                    <a:pt x="734" y="134"/>
                    <a:pt x="734" y="129"/>
                  </a:cubicBezTo>
                  <a:cubicBezTo>
                    <a:pt x="734" y="125"/>
                    <a:pt x="737" y="121"/>
                    <a:pt x="742" y="121"/>
                  </a:cubicBezTo>
                  <a:lnTo>
                    <a:pt x="792" y="121"/>
                  </a:lnTo>
                  <a:cubicBezTo>
                    <a:pt x="797" y="121"/>
                    <a:pt x="800" y="125"/>
                    <a:pt x="800" y="129"/>
                  </a:cubicBezTo>
                  <a:cubicBezTo>
                    <a:pt x="800" y="134"/>
                    <a:pt x="797" y="138"/>
                    <a:pt x="792" y="138"/>
                  </a:cubicBezTo>
                  <a:close/>
                  <a:moveTo>
                    <a:pt x="675" y="137"/>
                  </a:moveTo>
                  <a:lnTo>
                    <a:pt x="625" y="137"/>
                  </a:lnTo>
                  <a:cubicBezTo>
                    <a:pt x="621" y="137"/>
                    <a:pt x="617" y="134"/>
                    <a:pt x="617" y="129"/>
                  </a:cubicBezTo>
                  <a:cubicBezTo>
                    <a:pt x="617" y="124"/>
                    <a:pt x="621" y="121"/>
                    <a:pt x="625" y="121"/>
                  </a:cubicBezTo>
                  <a:lnTo>
                    <a:pt x="675" y="121"/>
                  </a:lnTo>
                  <a:cubicBezTo>
                    <a:pt x="680" y="121"/>
                    <a:pt x="684" y="124"/>
                    <a:pt x="684" y="129"/>
                  </a:cubicBezTo>
                  <a:cubicBezTo>
                    <a:pt x="684" y="134"/>
                    <a:pt x="680" y="137"/>
                    <a:pt x="675" y="137"/>
                  </a:cubicBezTo>
                  <a:close/>
                  <a:moveTo>
                    <a:pt x="559" y="137"/>
                  </a:moveTo>
                  <a:lnTo>
                    <a:pt x="509" y="137"/>
                  </a:lnTo>
                  <a:cubicBezTo>
                    <a:pt x="504" y="137"/>
                    <a:pt x="500" y="134"/>
                    <a:pt x="500" y="129"/>
                  </a:cubicBezTo>
                  <a:cubicBezTo>
                    <a:pt x="500" y="124"/>
                    <a:pt x="504" y="121"/>
                    <a:pt x="509" y="121"/>
                  </a:cubicBezTo>
                  <a:lnTo>
                    <a:pt x="559" y="121"/>
                  </a:lnTo>
                  <a:cubicBezTo>
                    <a:pt x="563" y="121"/>
                    <a:pt x="567" y="124"/>
                    <a:pt x="567" y="129"/>
                  </a:cubicBezTo>
                  <a:cubicBezTo>
                    <a:pt x="567" y="134"/>
                    <a:pt x="563" y="137"/>
                    <a:pt x="559" y="137"/>
                  </a:cubicBezTo>
                  <a:close/>
                  <a:moveTo>
                    <a:pt x="442" y="137"/>
                  </a:moveTo>
                  <a:lnTo>
                    <a:pt x="392" y="137"/>
                  </a:lnTo>
                  <a:cubicBezTo>
                    <a:pt x="387" y="137"/>
                    <a:pt x="384" y="133"/>
                    <a:pt x="384" y="129"/>
                  </a:cubicBezTo>
                  <a:cubicBezTo>
                    <a:pt x="384" y="124"/>
                    <a:pt x="387" y="120"/>
                    <a:pt x="392" y="120"/>
                  </a:cubicBezTo>
                  <a:lnTo>
                    <a:pt x="442" y="121"/>
                  </a:lnTo>
                  <a:cubicBezTo>
                    <a:pt x="447" y="121"/>
                    <a:pt x="450" y="124"/>
                    <a:pt x="450" y="129"/>
                  </a:cubicBezTo>
                  <a:cubicBezTo>
                    <a:pt x="450" y="133"/>
                    <a:pt x="447" y="137"/>
                    <a:pt x="442" y="137"/>
                  </a:cubicBezTo>
                  <a:close/>
                  <a:moveTo>
                    <a:pt x="325" y="137"/>
                  </a:moveTo>
                  <a:lnTo>
                    <a:pt x="275" y="137"/>
                  </a:lnTo>
                  <a:cubicBezTo>
                    <a:pt x="271" y="137"/>
                    <a:pt x="267" y="133"/>
                    <a:pt x="267" y="129"/>
                  </a:cubicBezTo>
                  <a:cubicBezTo>
                    <a:pt x="267" y="124"/>
                    <a:pt x="271" y="120"/>
                    <a:pt x="275" y="120"/>
                  </a:cubicBezTo>
                  <a:lnTo>
                    <a:pt x="325" y="120"/>
                  </a:lnTo>
                  <a:cubicBezTo>
                    <a:pt x="330" y="120"/>
                    <a:pt x="334" y="124"/>
                    <a:pt x="334" y="129"/>
                  </a:cubicBezTo>
                  <a:cubicBezTo>
                    <a:pt x="334" y="133"/>
                    <a:pt x="330" y="137"/>
                    <a:pt x="325" y="137"/>
                  </a:cubicBezTo>
                  <a:close/>
                  <a:moveTo>
                    <a:pt x="209" y="137"/>
                  </a:moveTo>
                  <a:lnTo>
                    <a:pt x="159" y="137"/>
                  </a:lnTo>
                  <a:cubicBezTo>
                    <a:pt x="154" y="137"/>
                    <a:pt x="150" y="133"/>
                    <a:pt x="150" y="129"/>
                  </a:cubicBezTo>
                  <a:cubicBezTo>
                    <a:pt x="150" y="124"/>
                    <a:pt x="154" y="120"/>
                    <a:pt x="159" y="120"/>
                  </a:cubicBezTo>
                  <a:lnTo>
                    <a:pt x="209" y="120"/>
                  </a:lnTo>
                  <a:cubicBezTo>
                    <a:pt x="213" y="120"/>
                    <a:pt x="217" y="124"/>
                    <a:pt x="217" y="129"/>
                  </a:cubicBezTo>
                  <a:cubicBezTo>
                    <a:pt x="217" y="133"/>
                    <a:pt x="213" y="137"/>
                    <a:pt x="209" y="137"/>
                  </a:cubicBezTo>
                  <a:close/>
                  <a:moveTo>
                    <a:pt x="92" y="137"/>
                  </a:moveTo>
                  <a:lnTo>
                    <a:pt x="42" y="137"/>
                  </a:lnTo>
                  <a:cubicBezTo>
                    <a:pt x="37" y="137"/>
                    <a:pt x="34" y="133"/>
                    <a:pt x="34" y="128"/>
                  </a:cubicBezTo>
                  <a:cubicBezTo>
                    <a:pt x="34" y="124"/>
                    <a:pt x="37" y="120"/>
                    <a:pt x="42" y="120"/>
                  </a:cubicBezTo>
                  <a:lnTo>
                    <a:pt x="92" y="120"/>
                  </a:lnTo>
                  <a:cubicBezTo>
                    <a:pt x="97" y="120"/>
                    <a:pt x="100" y="124"/>
                    <a:pt x="100" y="129"/>
                  </a:cubicBezTo>
                  <a:cubicBezTo>
                    <a:pt x="100" y="133"/>
                    <a:pt x="97" y="137"/>
                    <a:pt x="92" y="137"/>
                  </a:cubicBezTo>
                  <a:close/>
                  <a:moveTo>
                    <a:pt x="7" y="92"/>
                  </a:moveTo>
                  <a:lnTo>
                    <a:pt x="10" y="91"/>
                  </a:lnTo>
                  <a:cubicBezTo>
                    <a:pt x="15" y="89"/>
                    <a:pt x="19" y="91"/>
                    <a:pt x="21" y="95"/>
                  </a:cubicBezTo>
                  <a:cubicBezTo>
                    <a:pt x="23" y="100"/>
                    <a:pt x="21" y="104"/>
                    <a:pt x="17" y="106"/>
                  </a:cubicBezTo>
                  <a:lnTo>
                    <a:pt x="13" y="108"/>
                  </a:lnTo>
                  <a:cubicBezTo>
                    <a:pt x="9" y="109"/>
                    <a:pt x="4" y="107"/>
                    <a:pt x="2" y="103"/>
                  </a:cubicBezTo>
                  <a:cubicBezTo>
                    <a:pt x="0" y="99"/>
                    <a:pt x="3" y="94"/>
                    <a:pt x="7" y="92"/>
                  </a:cubicBezTo>
                  <a:close/>
                  <a:moveTo>
                    <a:pt x="159" y="224"/>
                  </a:moveTo>
                  <a:lnTo>
                    <a:pt x="116" y="199"/>
                  </a:lnTo>
                  <a:cubicBezTo>
                    <a:pt x="112" y="197"/>
                    <a:pt x="110" y="192"/>
                    <a:pt x="113" y="188"/>
                  </a:cubicBezTo>
                  <a:cubicBezTo>
                    <a:pt x="115" y="184"/>
                    <a:pt x="120" y="182"/>
                    <a:pt x="124" y="185"/>
                  </a:cubicBezTo>
                  <a:lnTo>
                    <a:pt x="167" y="210"/>
                  </a:lnTo>
                  <a:cubicBezTo>
                    <a:pt x="171" y="212"/>
                    <a:pt x="173" y="217"/>
                    <a:pt x="170" y="221"/>
                  </a:cubicBezTo>
                  <a:cubicBezTo>
                    <a:pt x="168" y="225"/>
                    <a:pt x="163" y="227"/>
                    <a:pt x="159" y="224"/>
                  </a:cubicBezTo>
                  <a:close/>
                  <a:moveTo>
                    <a:pt x="58" y="165"/>
                  </a:moveTo>
                  <a:lnTo>
                    <a:pt x="15" y="140"/>
                  </a:lnTo>
                  <a:cubicBezTo>
                    <a:pt x="11" y="138"/>
                    <a:pt x="10" y="133"/>
                    <a:pt x="12" y="129"/>
                  </a:cubicBezTo>
                  <a:cubicBezTo>
                    <a:pt x="14" y="125"/>
                    <a:pt x="19" y="123"/>
                    <a:pt x="23" y="126"/>
                  </a:cubicBezTo>
                  <a:lnTo>
                    <a:pt x="67" y="151"/>
                  </a:lnTo>
                  <a:cubicBezTo>
                    <a:pt x="71" y="153"/>
                    <a:pt x="72" y="158"/>
                    <a:pt x="70" y="162"/>
                  </a:cubicBezTo>
                  <a:cubicBezTo>
                    <a:pt x="67" y="166"/>
                    <a:pt x="62" y="168"/>
                    <a:pt x="58" y="165"/>
                  </a:cubicBezTo>
                  <a:close/>
                  <a:moveTo>
                    <a:pt x="6" y="92"/>
                  </a:moveTo>
                  <a:lnTo>
                    <a:pt x="49" y="67"/>
                  </a:lnTo>
                  <a:cubicBezTo>
                    <a:pt x="53" y="64"/>
                    <a:pt x="58" y="66"/>
                    <a:pt x="61" y="70"/>
                  </a:cubicBezTo>
                  <a:cubicBezTo>
                    <a:pt x="63" y="74"/>
                    <a:pt x="62" y="79"/>
                    <a:pt x="58" y="81"/>
                  </a:cubicBezTo>
                  <a:lnTo>
                    <a:pt x="14" y="106"/>
                  </a:lnTo>
                  <a:cubicBezTo>
                    <a:pt x="10" y="109"/>
                    <a:pt x="5" y="107"/>
                    <a:pt x="3" y="103"/>
                  </a:cubicBezTo>
                  <a:cubicBezTo>
                    <a:pt x="1" y="99"/>
                    <a:pt x="2" y="94"/>
                    <a:pt x="6" y="92"/>
                  </a:cubicBezTo>
                  <a:close/>
                  <a:moveTo>
                    <a:pt x="107" y="33"/>
                  </a:moveTo>
                  <a:lnTo>
                    <a:pt x="150" y="8"/>
                  </a:lnTo>
                  <a:cubicBezTo>
                    <a:pt x="154" y="6"/>
                    <a:pt x="159" y="7"/>
                    <a:pt x="161" y="11"/>
                  </a:cubicBezTo>
                  <a:cubicBezTo>
                    <a:pt x="164" y="15"/>
                    <a:pt x="162" y="20"/>
                    <a:pt x="158" y="22"/>
                  </a:cubicBezTo>
                  <a:lnTo>
                    <a:pt x="115" y="48"/>
                  </a:lnTo>
                  <a:cubicBezTo>
                    <a:pt x="111" y="50"/>
                    <a:pt x="106" y="49"/>
                    <a:pt x="104" y="45"/>
                  </a:cubicBezTo>
                  <a:cubicBezTo>
                    <a:pt x="101" y="41"/>
                    <a:pt x="103" y="35"/>
                    <a:pt x="107" y="33"/>
                  </a:cubicBezTo>
                  <a:close/>
                  <a:moveTo>
                    <a:pt x="209" y="28"/>
                  </a:moveTo>
                  <a:lnTo>
                    <a:pt x="209" y="30"/>
                  </a:lnTo>
                  <a:cubicBezTo>
                    <a:pt x="209" y="31"/>
                    <a:pt x="208" y="32"/>
                    <a:pt x="208" y="33"/>
                  </a:cubicBezTo>
                  <a:lnTo>
                    <a:pt x="204" y="40"/>
                  </a:lnTo>
                  <a:cubicBezTo>
                    <a:pt x="204" y="40"/>
                    <a:pt x="204" y="41"/>
                    <a:pt x="203" y="41"/>
                  </a:cubicBezTo>
                  <a:lnTo>
                    <a:pt x="201" y="44"/>
                  </a:lnTo>
                  <a:cubicBezTo>
                    <a:pt x="201" y="45"/>
                    <a:pt x="200" y="45"/>
                    <a:pt x="199" y="46"/>
                  </a:cubicBezTo>
                  <a:lnTo>
                    <a:pt x="166" y="64"/>
                  </a:lnTo>
                  <a:cubicBezTo>
                    <a:pt x="162" y="66"/>
                    <a:pt x="157" y="64"/>
                    <a:pt x="155" y="60"/>
                  </a:cubicBezTo>
                  <a:cubicBezTo>
                    <a:pt x="153" y="56"/>
                    <a:pt x="154" y="51"/>
                    <a:pt x="158" y="49"/>
                  </a:cubicBezTo>
                  <a:lnTo>
                    <a:pt x="191" y="31"/>
                  </a:lnTo>
                  <a:lnTo>
                    <a:pt x="188" y="33"/>
                  </a:lnTo>
                  <a:lnTo>
                    <a:pt x="190" y="31"/>
                  </a:lnTo>
                  <a:lnTo>
                    <a:pt x="190" y="32"/>
                  </a:lnTo>
                  <a:lnTo>
                    <a:pt x="193" y="25"/>
                  </a:lnTo>
                  <a:lnTo>
                    <a:pt x="192" y="28"/>
                  </a:lnTo>
                  <a:lnTo>
                    <a:pt x="192" y="26"/>
                  </a:lnTo>
                  <a:cubicBezTo>
                    <a:pt x="193" y="22"/>
                    <a:pt x="197" y="18"/>
                    <a:pt x="202" y="19"/>
                  </a:cubicBezTo>
                  <a:cubicBezTo>
                    <a:pt x="206" y="19"/>
                    <a:pt x="209" y="24"/>
                    <a:pt x="209" y="28"/>
                  </a:cubicBezTo>
                  <a:close/>
                  <a:moveTo>
                    <a:pt x="108" y="96"/>
                  </a:moveTo>
                  <a:lnTo>
                    <a:pt x="64" y="120"/>
                  </a:lnTo>
                  <a:cubicBezTo>
                    <a:pt x="60" y="122"/>
                    <a:pt x="55" y="121"/>
                    <a:pt x="53" y="117"/>
                  </a:cubicBezTo>
                  <a:cubicBezTo>
                    <a:pt x="51" y="112"/>
                    <a:pt x="52" y="107"/>
                    <a:pt x="56" y="105"/>
                  </a:cubicBezTo>
                  <a:lnTo>
                    <a:pt x="100" y="81"/>
                  </a:lnTo>
                  <a:cubicBezTo>
                    <a:pt x="104" y="79"/>
                    <a:pt x="109" y="80"/>
                    <a:pt x="111" y="84"/>
                  </a:cubicBezTo>
                  <a:cubicBezTo>
                    <a:pt x="113" y="88"/>
                    <a:pt x="112" y="94"/>
                    <a:pt x="108" y="96"/>
                  </a:cubicBezTo>
                  <a:close/>
                  <a:moveTo>
                    <a:pt x="38" y="93"/>
                  </a:moveTo>
                  <a:lnTo>
                    <a:pt x="82" y="117"/>
                  </a:lnTo>
                  <a:cubicBezTo>
                    <a:pt x="86" y="119"/>
                    <a:pt x="87" y="124"/>
                    <a:pt x="85" y="128"/>
                  </a:cubicBezTo>
                  <a:cubicBezTo>
                    <a:pt x="83" y="132"/>
                    <a:pt x="78" y="134"/>
                    <a:pt x="74" y="132"/>
                  </a:cubicBezTo>
                  <a:lnTo>
                    <a:pt x="30" y="107"/>
                  </a:lnTo>
                  <a:cubicBezTo>
                    <a:pt x="26" y="105"/>
                    <a:pt x="25" y="100"/>
                    <a:pt x="27" y="96"/>
                  </a:cubicBezTo>
                  <a:cubicBezTo>
                    <a:pt x="29" y="92"/>
                    <a:pt x="34" y="91"/>
                    <a:pt x="38" y="93"/>
                  </a:cubicBezTo>
                  <a:close/>
                  <a:moveTo>
                    <a:pt x="140" y="149"/>
                  </a:moveTo>
                  <a:lnTo>
                    <a:pt x="184" y="173"/>
                  </a:lnTo>
                  <a:cubicBezTo>
                    <a:pt x="188" y="175"/>
                    <a:pt x="190" y="180"/>
                    <a:pt x="187" y="184"/>
                  </a:cubicBezTo>
                  <a:cubicBezTo>
                    <a:pt x="185" y="188"/>
                    <a:pt x="180" y="190"/>
                    <a:pt x="176" y="188"/>
                  </a:cubicBezTo>
                  <a:lnTo>
                    <a:pt x="132" y="164"/>
                  </a:lnTo>
                  <a:cubicBezTo>
                    <a:pt x="128" y="161"/>
                    <a:pt x="127" y="156"/>
                    <a:pt x="129" y="152"/>
                  </a:cubicBezTo>
                  <a:cubicBezTo>
                    <a:pt x="131" y="148"/>
                    <a:pt x="136" y="147"/>
                    <a:pt x="140" y="149"/>
                  </a:cubicBezTo>
                  <a:close/>
                  <a:moveTo>
                    <a:pt x="183" y="238"/>
                  </a:moveTo>
                  <a:lnTo>
                    <a:pt x="174" y="235"/>
                  </a:lnTo>
                  <a:cubicBezTo>
                    <a:pt x="170" y="234"/>
                    <a:pt x="167" y="229"/>
                    <a:pt x="169" y="224"/>
                  </a:cubicBezTo>
                  <a:cubicBezTo>
                    <a:pt x="170" y="220"/>
                    <a:pt x="175" y="218"/>
                    <a:pt x="179" y="219"/>
                  </a:cubicBezTo>
                  <a:lnTo>
                    <a:pt x="188" y="222"/>
                  </a:lnTo>
                  <a:cubicBezTo>
                    <a:pt x="192" y="223"/>
                    <a:pt x="195" y="228"/>
                    <a:pt x="194" y="232"/>
                  </a:cubicBezTo>
                  <a:cubicBezTo>
                    <a:pt x="192" y="237"/>
                    <a:pt x="187" y="239"/>
                    <a:pt x="183" y="238"/>
                  </a:cubicBezTo>
                  <a:close/>
                  <a:moveTo>
                    <a:pt x="15988" y="8"/>
                  </a:moveTo>
                  <a:lnTo>
                    <a:pt x="16032" y="32"/>
                  </a:lnTo>
                  <a:cubicBezTo>
                    <a:pt x="16036" y="34"/>
                    <a:pt x="16038" y="39"/>
                    <a:pt x="16036" y="43"/>
                  </a:cubicBezTo>
                  <a:cubicBezTo>
                    <a:pt x="16034" y="47"/>
                    <a:pt x="16028" y="49"/>
                    <a:pt x="16024" y="46"/>
                  </a:cubicBezTo>
                  <a:lnTo>
                    <a:pt x="15980" y="23"/>
                  </a:lnTo>
                  <a:cubicBezTo>
                    <a:pt x="15976" y="20"/>
                    <a:pt x="15975" y="15"/>
                    <a:pt x="15977" y="11"/>
                  </a:cubicBezTo>
                  <a:cubicBezTo>
                    <a:pt x="15979" y="7"/>
                    <a:pt x="15984" y="6"/>
                    <a:pt x="15988" y="8"/>
                  </a:cubicBezTo>
                  <a:close/>
                  <a:moveTo>
                    <a:pt x="16091" y="63"/>
                  </a:moveTo>
                  <a:lnTo>
                    <a:pt x="16135" y="87"/>
                  </a:lnTo>
                  <a:cubicBezTo>
                    <a:pt x="16139" y="89"/>
                    <a:pt x="16141" y="94"/>
                    <a:pt x="16138" y="99"/>
                  </a:cubicBezTo>
                  <a:cubicBezTo>
                    <a:pt x="16136" y="103"/>
                    <a:pt x="16131" y="104"/>
                    <a:pt x="16127" y="102"/>
                  </a:cubicBezTo>
                  <a:lnTo>
                    <a:pt x="16083" y="78"/>
                  </a:lnTo>
                  <a:cubicBezTo>
                    <a:pt x="16079" y="76"/>
                    <a:pt x="16078" y="71"/>
                    <a:pt x="16080" y="67"/>
                  </a:cubicBezTo>
                  <a:cubicBezTo>
                    <a:pt x="16082" y="63"/>
                    <a:pt x="16087" y="61"/>
                    <a:pt x="16091" y="63"/>
                  </a:cubicBezTo>
                  <a:close/>
                  <a:moveTo>
                    <a:pt x="16147" y="135"/>
                  </a:moveTo>
                  <a:lnTo>
                    <a:pt x="16105" y="161"/>
                  </a:lnTo>
                  <a:cubicBezTo>
                    <a:pt x="16101" y="163"/>
                    <a:pt x="16096" y="162"/>
                    <a:pt x="16093" y="158"/>
                  </a:cubicBezTo>
                  <a:cubicBezTo>
                    <a:pt x="16091" y="154"/>
                    <a:pt x="16092" y="149"/>
                    <a:pt x="16096" y="147"/>
                  </a:cubicBezTo>
                  <a:lnTo>
                    <a:pt x="16139" y="121"/>
                  </a:lnTo>
                  <a:cubicBezTo>
                    <a:pt x="16143" y="118"/>
                    <a:pt x="16148" y="119"/>
                    <a:pt x="16150" y="123"/>
                  </a:cubicBezTo>
                  <a:cubicBezTo>
                    <a:pt x="16153" y="127"/>
                    <a:pt x="16151" y="132"/>
                    <a:pt x="16147" y="135"/>
                  </a:cubicBezTo>
                  <a:close/>
                  <a:moveTo>
                    <a:pt x="16048" y="196"/>
                  </a:moveTo>
                  <a:lnTo>
                    <a:pt x="16006" y="222"/>
                  </a:lnTo>
                  <a:cubicBezTo>
                    <a:pt x="16002" y="225"/>
                    <a:pt x="15997" y="224"/>
                    <a:pt x="15994" y="220"/>
                  </a:cubicBezTo>
                  <a:cubicBezTo>
                    <a:pt x="15992" y="216"/>
                    <a:pt x="15993" y="211"/>
                    <a:pt x="15997" y="208"/>
                  </a:cubicBezTo>
                  <a:lnTo>
                    <a:pt x="16039" y="182"/>
                  </a:lnTo>
                  <a:cubicBezTo>
                    <a:pt x="16043" y="179"/>
                    <a:pt x="16049" y="181"/>
                    <a:pt x="16051" y="185"/>
                  </a:cubicBezTo>
                  <a:cubicBezTo>
                    <a:pt x="16053" y="189"/>
                    <a:pt x="16052" y="194"/>
                    <a:pt x="16048" y="196"/>
                  </a:cubicBezTo>
                  <a:close/>
                  <a:moveTo>
                    <a:pt x="15946" y="224"/>
                  </a:moveTo>
                  <a:lnTo>
                    <a:pt x="15946" y="224"/>
                  </a:lnTo>
                  <a:cubicBezTo>
                    <a:pt x="15944" y="223"/>
                    <a:pt x="15942" y="221"/>
                    <a:pt x="15941" y="219"/>
                  </a:cubicBezTo>
                  <a:lnTo>
                    <a:pt x="15938" y="212"/>
                  </a:lnTo>
                  <a:cubicBezTo>
                    <a:pt x="15938" y="210"/>
                    <a:pt x="15937" y="208"/>
                    <a:pt x="15938" y="207"/>
                  </a:cubicBezTo>
                  <a:lnTo>
                    <a:pt x="15940" y="197"/>
                  </a:lnTo>
                  <a:cubicBezTo>
                    <a:pt x="15941" y="196"/>
                    <a:pt x="15941" y="195"/>
                    <a:pt x="15942" y="194"/>
                  </a:cubicBezTo>
                  <a:lnTo>
                    <a:pt x="15950" y="183"/>
                  </a:lnTo>
                  <a:cubicBezTo>
                    <a:pt x="15951" y="182"/>
                    <a:pt x="15952" y="182"/>
                    <a:pt x="15953" y="181"/>
                  </a:cubicBezTo>
                  <a:lnTo>
                    <a:pt x="15969" y="172"/>
                  </a:lnTo>
                  <a:cubicBezTo>
                    <a:pt x="15973" y="170"/>
                    <a:pt x="15978" y="171"/>
                    <a:pt x="15981" y="175"/>
                  </a:cubicBezTo>
                  <a:cubicBezTo>
                    <a:pt x="15983" y="180"/>
                    <a:pt x="15981" y="185"/>
                    <a:pt x="15977" y="187"/>
                  </a:cubicBezTo>
                  <a:lnTo>
                    <a:pt x="15961" y="196"/>
                  </a:lnTo>
                  <a:lnTo>
                    <a:pt x="15964" y="194"/>
                  </a:lnTo>
                  <a:lnTo>
                    <a:pt x="15955" y="205"/>
                  </a:lnTo>
                  <a:lnTo>
                    <a:pt x="15957" y="202"/>
                  </a:lnTo>
                  <a:lnTo>
                    <a:pt x="15954" y="211"/>
                  </a:lnTo>
                  <a:lnTo>
                    <a:pt x="15954" y="206"/>
                  </a:lnTo>
                  <a:lnTo>
                    <a:pt x="15956" y="213"/>
                  </a:lnTo>
                  <a:lnTo>
                    <a:pt x="15951" y="208"/>
                  </a:lnTo>
                  <a:lnTo>
                    <a:pt x="15951" y="208"/>
                  </a:lnTo>
                  <a:cubicBezTo>
                    <a:pt x="15955" y="209"/>
                    <a:pt x="15958" y="214"/>
                    <a:pt x="15957" y="218"/>
                  </a:cubicBezTo>
                  <a:cubicBezTo>
                    <a:pt x="15955" y="223"/>
                    <a:pt x="15951" y="225"/>
                    <a:pt x="15946" y="224"/>
                  </a:cubicBezTo>
                  <a:close/>
                  <a:moveTo>
                    <a:pt x="16028" y="140"/>
                  </a:moveTo>
                  <a:lnTo>
                    <a:pt x="16072" y="116"/>
                  </a:lnTo>
                  <a:cubicBezTo>
                    <a:pt x="16076" y="114"/>
                    <a:pt x="16081" y="115"/>
                    <a:pt x="16083" y="119"/>
                  </a:cubicBezTo>
                  <a:cubicBezTo>
                    <a:pt x="16085" y="123"/>
                    <a:pt x="16084" y="128"/>
                    <a:pt x="16080" y="131"/>
                  </a:cubicBezTo>
                  <a:lnTo>
                    <a:pt x="16036" y="155"/>
                  </a:lnTo>
                  <a:cubicBezTo>
                    <a:pt x="16032" y="157"/>
                    <a:pt x="16027" y="155"/>
                    <a:pt x="16024" y="151"/>
                  </a:cubicBezTo>
                  <a:cubicBezTo>
                    <a:pt x="16022" y="147"/>
                    <a:pt x="16024" y="142"/>
                    <a:pt x="16028" y="140"/>
                  </a:cubicBezTo>
                  <a:close/>
                  <a:moveTo>
                    <a:pt x="16129" y="113"/>
                  </a:moveTo>
                  <a:lnTo>
                    <a:pt x="16129" y="128"/>
                  </a:lnTo>
                  <a:cubicBezTo>
                    <a:pt x="16129" y="131"/>
                    <a:pt x="16128" y="134"/>
                    <a:pt x="16125" y="136"/>
                  </a:cubicBezTo>
                  <a:cubicBezTo>
                    <a:pt x="16123" y="137"/>
                    <a:pt x="16120" y="137"/>
                    <a:pt x="16117" y="136"/>
                  </a:cubicBezTo>
                  <a:lnTo>
                    <a:pt x="16086" y="119"/>
                  </a:lnTo>
                  <a:cubicBezTo>
                    <a:pt x="16082" y="117"/>
                    <a:pt x="16081" y="112"/>
                    <a:pt x="16083" y="108"/>
                  </a:cubicBezTo>
                  <a:cubicBezTo>
                    <a:pt x="16085" y="104"/>
                    <a:pt x="16090" y="102"/>
                    <a:pt x="16094" y="104"/>
                  </a:cubicBezTo>
                  <a:lnTo>
                    <a:pt x="16125" y="121"/>
                  </a:lnTo>
                  <a:lnTo>
                    <a:pt x="16113" y="128"/>
                  </a:lnTo>
                  <a:lnTo>
                    <a:pt x="16113" y="113"/>
                  </a:lnTo>
                  <a:cubicBezTo>
                    <a:pt x="16113" y="109"/>
                    <a:pt x="16116" y="105"/>
                    <a:pt x="16121" y="105"/>
                  </a:cubicBezTo>
                  <a:cubicBezTo>
                    <a:pt x="16126" y="105"/>
                    <a:pt x="16129" y="109"/>
                    <a:pt x="16129" y="113"/>
                  </a:cubicBezTo>
                  <a:close/>
                  <a:moveTo>
                    <a:pt x="16028" y="87"/>
                  </a:moveTo>
                  <a:lnTo>
                    <a:pt x="15984" y="63"/>
                  </a:lnTo>
                  <a:cubicBezTo>
                    <a:pt x="15980" y="61"/>
                    <a:pt x="15979" y="56"/>
                    <a:pt x="15981" y="52"/>
                  </a:cubicBezTo>
                  <a:cubicBezTo>
                    <a:pt x="15983" y="48"/>
                    <a:pt x="15988" y="46"/>
                    <a:pt x="15992" y="48"/>
                  </a:cubicBezTo>
                  <a:lnTo>
                    <a:pt x="16036" y="72"/>
                  </a:lnTo>
                  <a:cubicBezTo>
                    <a:pt x="16040" y="75"/>
                    <a:pt x="16041" y="80"/>
                    <a:pt x="16039" y="84"/>
                  </a:cubicBezTo>
                  <a:cubicBezTo>
                    <a:pt x="16037" y="88"/>
                    <a:pt x="16032" y="89"/>
                    <a:pt x="16028" y="87"/>
                  </a:cubicBezTo>
                  <a:close/>
                  <a:moveTo>
                    <a:pt x="15945" y="10"/>
                  </a:moveTo>
                  <a:lnTo>
                    <a:pt x="15950" y="3"/>
                  </a:lnTo>
                  <a:cubicBezTo>
                    <a:pt x="15952" y="1"/>
                    <a:pt x="15954" y="0"/>
                    <a:pt x="15957" y="0"/>
                  </a:cubicBezTo>
                  <a:lnTo>
                    <a:pt x="15959" y="0"/>
                  </a:lnTo>
                  <a:lnTo>
                    <a:pt x="15964" y="0"/>
                  </a:lnTo>
                  <a:lnTo>
                    <a:pt x="15969" y="0"/>
                  </a:lnTo>
                  <a:cubicBezTo>
                    <a:pt x="15974" y="0"/>
                    <a:pt x="15978" y="4"/>
                    <a:pt x="15978" y="8"/>
                  </a:cubicBezTo>
                  <a:cubicBezTo>
                    <a:pt x="15978" y="13"/>
                    <a:pt x="15974" y="17"/>
                    <a:pt x="15969" y="17"/>
                  </a:cubicBezTo>
                  <a:lnTo>
                    <a:pt x="15964" y="17"/>
                  </a:lnTo>
                  <a:lnTo>
                    <a:pt x="15959" y="17"/>
                  </a:lnTo>
                  <a:lnTo>
                    <a:pt x="15957" y="17"/>
                  </a:lnTo>
                  <a:lnTo>
                    <a:pt x="15964" y="14"/>
                  </a:lnTo>
                  <a:lnTo>
                    <a:pt x="15958" y="21"/>
                  </a:lnTo>
                  <a:cubicBezTo>
                    <a:pt x="15955" y="24"/>
                    <a:pt x="15950" y="25"/>
                    <a:pt x="15946" y="22"/>
                  </a:cubicBezTo>
                  <a:cubicBezTo>
                    <a:pt x="15943" y="19"/>
                    <a:pt x="15942" y="14"/>
                    <a:pt x="15945" y="10"/>
                  </a:cubicBezTo>
                  <a:close/>
                </a:path>
              </a:pathLst>
            </a:custGeom>
            <a:solidFill>
              <a:srgbClr val="000000"/>
            </a:solidFill>
            <a:ln w="1"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GB"/>
            </a:p>
          </p:txBody>
        </p:sp>
      </p:grpSp>
      <p:sp>
        <p:nvSpPr>
          <p:cNvPr id="1073" name="Rectangle 49"/>
          <p:cNvSpPr>
            <a:spLocks noChangeArrowheads="1"/>
          </p:cNvSpPr>
          <p:nvPr/>
        </p:nvSpPr>
        <p:spPr bwMode="auto">
          <a:xfrm>
            <a:off x="4460875" y="4772025"/>
            <a:ext cx="142875" cy="2095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rgbClr val="000000"/>
                </a:solidFill>
                <a:effectLst/>
                <a:latin typeface="Calibri" pitchFamily="34" charset="0"/>
              </a:rPr>
              <a:t>T</a:t>
            </a:r>
            <a:endParaRPr kumimoji="0" lang="en-US" sz="1800" b="0" i="0" u="none" strike="noStrike" cap="none" normalizeH="0" baseline="0" smtClean="0">
              <a:ln>
                <a:noFill/>
              </a:ln>
              <a:solidFill>
                <a:schemeClr val="tx1"/>
              </a:solidFill>
              <a:effectLst/>
              <a:latin typeface="Arial" pitchFamily="34" charset="0"/>
            </a:endParaRPr>
          </a:p>
        </p:txBody>
      </p:sp>
      <p:sp>
        <p:nvSpPr>
          <p:cNvPr id="1074" name="Rectangle 50"/>
          <p:cNvSpPr>
            <a:spLocks noChangeArrowheads="1"/>
          </p:cNvSpPr>
          <p:nvPr/>
        </p:nvSpPr>
        <p:spPr bwMode="auto">
          <a:xfrm>
            <a:off x="4529138" y="4772025"/>
            <a:ext cx="104775" cy="2095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75" name="Rectangle 51"/>
          <p:cNvSpPr>
            <a:spLocks noChangeArrowheads="1"/>
          </p:cNvSpPr>
          <p:nvPr/>
        </p:nvSpPr>
        <p:spPr bwMode="auto">
          <a:xfrm>
            <a:off x="4783138" y="4029075"/>
            <a:ext cx="65088" cy="13176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76" name="Rectangle 52"/>
          <p:cNvSpPr>
            <a:spLocks noChangeArrowheads="1"/>
          </p:cNvSpPr>
          <p:nvPr/>
        </p:nvSpPr>
        <p:spPr bwMode="auto">
          <a:xfrm>
            <a:off x="4803775" y="3979863"/>
            <a:ext cx="101600" cy="2095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77" name="Rectangle 53"/>
          <p:cNvSpPr>
            <a:spLocks noChangeArrowheads="1"/>
          </p:cNvSpPr>
          <p:nvPr/>
        </p:nvSpPr>
        <p:spPr bwMode="auto">
          <a:xfrm>
            <a:off x="4848225" y="4138613"/>
            <a:ext cx="65088" cy="13176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78" name="Rectangle 54"/>
          <p:cNvSpPr>
            <a:spLocks noChangeArrowheads="1"/>
          </p:cNvSpPr>
          <p:nvPr/>
        </p:nvSpPr>
        <p:spPr bwMode="auto">
          <a:xfrm>
            <a:off x="4867275" y="4089400"/>
            <a:ext cx="101600" cy="2095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79" name="Rectangle 55"/>
          <p:cNvSpPr>
            <a:spLocks noChangeArrowheads="1"/>
          </p:cNvSpPr>
          <p:nvPr/>
        </p:nvSpPr>
        <p:spPr bwMode="auto">
          <a:xfrm>
            <a:off x="3197225" y="2757488"/>
            <a:ext cx="65088" cy="13176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80" name="Rectangle 56"/>
          <p:cNvSpPr>
            <a:spLocks noChangeArrowheads="1"/>
          </p:cNvSpPr>
          <p:nvPr/>
        </p:nvSpPr>
        <p:spPr bwMode="auto">
          <a:xfrm>
            <a:off x="3216275" y="2708275"/>
            <a:ext cx="101600" cy="2095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81" name="Rectangle 57"/>
          <p:cNvSpPr>
            <a:spLocks noChangeArrowheads="1"/>
          </p:cNvSpPr>
          <p:nvPr/>
        </p:nvSpPr>
        <p:spPr bwMode="auto">
          <a:xfrm>
            <a:off x="3260725" y="2867025"/>
            <a:ext cx="65088" cy="13176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82" name="Rectangle 58"/>
          <p:cNvSpPr>
            <a:spLocks noChangeArrowheads="1"/>
          </p:cNvSpPr>
          <p:nvPr/>
        </p:nvSpPr>
        <p:spPr bwMode="auto">
          <a:xfrm>
            <a:off x="3279775" y="2817813"/>
            <a:ext cx="101600" cy="2095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83" name="Rectangle 59"/>
          <p:cNvSpPr>
            <a:spLocks noChangeArrowheads="1"/>
          </p:cNvSpPr>
          <p:nvPr/>
        </p:nvSpPr>
        <p:spPr bwMode="auto">
          <a:xfrm>
            <a:off x="5975350" y="2657475"/>
            <a:ext cx="839788" cy="17621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latin typeface="Arial" pitchFamily="34" charset="0"/>
              </a:rPr>
              <a:t>Outer Wheel </a:t>
            </a:r>
            <a:endParaRPr kumimoji="0" lang="en-US" sz="1800" b="0" i="0" u="none" strike="noStrike" cap="none" normalizeH="0" baseline="0" smtClean="0">
              <a:ln>
                <a:noFill/>
              </a:ln>
              <a:solidFill>
                <a:schemeClr val="tx1"/>
              </a:solidFill>
              <a:effectLst/>
              <a:latin typeface="Arial" pitchFamily="34" charset="0"/>
            </a:endParaRPr>
          </a:p>
        </p:txBody>
      </p:sp>
      <p:sp>
        <p:nvSpPr>
          <p:cNvPr id="1084" name="Rectangle 60"/>
          <p:cNvSpPr>
            <a:spLocks noChangeArrowheads="1"/>
          </p:cNvSpPr>
          <p:nvPr/>
        </p:nvSpPr>
        <p:spPr bwMode="auto">
          <a:xfrm>
            <a:off x="6754813" y="2657475"/>
            <a:ext cx="95250" cy="17621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latin typeface="Arial"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85" name="Rectangle 61"/>
          <p:cNvSpPr>
            <a:spLocks noChangeArrowheads="1"/>
          </p:cNvSpPr>
          <p:nvPr/>
        </p:nvSpPr>
        <p:spPr bwMode="auto">
          <a:xfrm>
            <a:off x="6269038" y="2776538"/>
            <a:ext cx="65088" cy="13176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86" name="Rectangle 62"/>
          <p:cNvSpPr>
            <a:spLocks noChangeArrowheads="1"/>
          </p:cNvSpPr>
          <p:nvPr/>
        </p:nvSpPr>
        <p:spPr bwMode="auto">
          <a:xfrm>
            <a:off x="6288088" y="2727325"/>
            <a:ext cx="101600" cy="2095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87" name="Rectangle 63"/>
          <p:cNvSpPr>
            <a:spLocks noChangeArrowheads="1"/>
          </p:cNvSpPr>
          <p:nvPr/>
        </p:nvSpPr>
        <p:spPr bwMode="auto">
          <a:xfrm>
            <a:off x="4579938" y="4586288"/>
            <a:ext cx="82550" cy="16986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88" name="Rectangle 64"/>
          <p:cNvSpPr>
            <a:spLocks noChangeArrowheads="1"/>
          </p:cNvSpPr>
          <p:nvPr/>
        </p:nvSpPr>
        <p:spPr bwMode="auto">
          <a:xfrm>
            <a:off x="4606925" y="4562475"/>
            <a:ext cx="101600" cy="2095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89" name="Rectangle 65"/>
          <p:cNvSpPr>
            <a:spLocks noChangeArrowheads="1"/>
          </p:cNvSpPr>
          <p:nvPr/>
        </p:nvSpPr>
        <p:spPr bwMode="auto">
          <a:xfrm>
            <a:off x="3411538" y="2544763"/>
            <a:ext cx="927100" cy="14128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1" i="0" u="none" strike="noStrike" cap="none" normalizeH="0" baseline="0" smtClean="0">
                <a:ln>
                  <a:noFill/>
                </a:ln>
                <a:solidFill>
                  <a:srgbClr val="000000"/>
                </a:solidFill>
                <a:effectLst/>
                <a:latin typeface="Arial" pitchFamily="34" charset="0"/>
              </a:rPr>
              <a:t>Car cornering to   </a:t>
            </a:r>
            <a:endParaRPr kumimoji="0" lang="en-US" sz="1800" b="0" i="0" u="none" strike="noStrike" cap="none" normalizeH="0" baseline="0" smtClean="0">
              <a:ln>
                <a:noFill/>
              </a:ln>
              <a:solidFill>
                <a:schemeClr val="tx1"/>
              </a:solidFill>
              <a:effectLst/>
              <a:latin typeface="Arial" pitchFamily="34" charset="0"/>
            </a:endParaRPr>
          </a:p>
        </p:txBody>
      </p:sp>
      <p:sp>
        <p:nvSpPr>
          <p:cNvPr id="1090" name="Rectangle 66"/>
          <p:cNvSpPr>
            <a:spLocks noChangeArrowheads="1"/>
          </p:cNvSpPr>
          <p:nvPr/>
        </p:nvSpPr>
        <p:spPr bwMode="auto">
          <a:xfrm>
            <a:off x="3411538" y="2678113"/>
            <a:ext cx="433388" cy="14128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1" i="0" u="none" strike="noStrike" cap="none" normalizeH="0" baseline="0" smtClean="0">
                <a:ln>
                  <a:noFill/>
                </a:ln>
                <a:solidFill>
                  <a:srgbClr val="000000"/>
                </a:solidFill>
                <a:effectLst/>
                <a:latin typeface="Arial" pitchFamily="34" charset="0"/>
              </a:rPr>
              <a:t>Left       </a:t>
            </a:r>
            <a:endParaRPr kumimoji="0" lang="en-US" sz="1800" b="0" i="0" u="none" strike="noStrike" cap="none" normalizeH="0" baseline="0" smtClean="0">
              <a:ln>
                <a:noFill/>
              </a:ln>
              <a:solidFill>
                <a:schemeClr val="tx1"/>
              </a:solidFill>
              <a:effectLst/>
              <a:latin typeface="Arial" pitchFamily="34" charset="0"/>
            </a:endParaRPr>
          </a:p>
        </p:txBody>
      </p:sp>
      <p:sp>
        <p:nvSpPr>
          <p:cNvPr id="1091" name="Rectangle 67"/>
          <p:cNvSpPr>
            <a:spLocks noChangeArrowheads="1"/>
          </p:cNvSpPr>
          <p:nvPr/>
        </p:nvSpPr>
        <p:spPr bwMode="auto">
          <a:xfrm>
            <a:off x="3794125" y="2678113"/>
            <a:ext cx="76200" cy="141287"/>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1" i="0" u="none" strike="noStrike" cap="none" normalizeH="0" baseline="0" smtClean="0">
                <a:ln>
                  <a:noFill/>
                </a:ln>
                <a:solidFill>
                  <a:srgbClr val="000000"/>
                </a:solidFill>
                <a:effectLst/>
                <a:latin typeface="Arial"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92" name="Rectangle 68"/>
          <p:cNvSpPr>
            <a:spLocks noChangeArrowheads="1"/>
          </p:cNvSpPr>
          <p:nvPr/>
        </p:nvSpPr>
        <p:spPr bwMode="auto">
          <a:xfrm>
            <a:off x="5799138" y="2416175"/>
            <a:ext cx="65088" cy="13176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93" name="Rectangle 69"/>
          <p:cNvSpPr>
            <a:spLocks noChangeArrowheads="1"/>
          </p:cNvSpPr>
          <p:nvPr/>
        </p:nvSpPr>
        <p:spPr bwMode="auto">
          <a:xfrm>
            <a:off x="5818188" y="2366963"/>
            <a:ext cx="101600" cy="2095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94" name="Rectangle 70"/>
          <p:cNvSpPr>
            <a:spLocks noChangeArrowheads="1"/>
          </p:cNvSpPr>
          <p:nvPr/>
        </p:nvSpPr>
        <p:spPr bwMode="auto">
          <a:xfrm>
            <a:off x="5419725" y="2525713"/>
            <a:ext cx="65088" cy="13176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7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95" name="Rectangle 71"/>
          <p:cNvSpPr>
            <a:spLocks noChangeArrowheads="1"/>
          </p:cNvSpPr>
          <p:nvPr/>
        </p:nvSpPr>
        <p:spPr bwMode="auto">
          <a:xfrm>
            <a:off x="5438775" y="2476500"/>
            <a:ext cx="101600" cy="209550"/>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000000"/>
                </a:solidFill>
                <a:effectLst/>
                <a:latin typeface="Calibri"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096" name="Freeform 72"/>
          <p:cNvSpPr>
            <a:spLocks noEditPoints="1"/>
          </p:cNvSpPr>
          <p:nvPr/>
        </p:nvSpPr>
        <p:spPr bwMode="auto">
          <a:xfrm>
            <a:off x="6059488" y="4422775"/>
            <a:ext cx="114300" cy="635000"/>
          </a:xfrm>
          <a:custGeom>
            <a:avLst/>
            <a:gdLst/>
            <a:ahLst/>
            <a:cxnLst>
              <a:cxn ang="0">
                <a:pos x="27" y="400"/>
              </a:cxn>
              <a:cxn ang="0">
                <a:pos x="24" y="60"/>
              </a:cxn>
              <a:cxn ang="0">
                <a:pos x="48" y="59"/>
              </a:cxn>
              <a:cxn ang="0">
                <a:pos x="51" y="400"/>
              </a:cxn>
              <a:cxn ang="0">
                <a:pos x="27" y="400"/>
              </a:cxn>
              <a:cxn ang="0">
                <a:pos x="0" y="72"/>
              </a:cxn>
              <a:cxn ang="0">
                <a:pos x="35" y="0"/>
              </a:cxn>
              <a:cxn ang="0">
                <a:pos x="72" y="71"/>
              </a:cxn>
              <a:cxn ang="0">
                <a:pos x="0" y="72"/>
              </a:cxn>
            </a:cxnLst>
            <a:rect l="0" t="0" r="r" b="b"/>
            <a:pathLst>
              <a:path w="72" h="400">
                <a:moveTo>
                  <a:pt x="27" y="400"/>
                </a:moveTo>
                <a:lnTo>
                  <a:pt x="24" y="60"/>
                </a:lnTo>
                <a:lnTo>
                  <a:pt x="48" y="59"/>
                </a:lnTo>
                <a:lnTo>
                  <a:pt x="51" y="400"/>
                </a:lnTo>
                <a:lnTo>
                  <a:pt x="27" y="400"/>
                </a:lnTo>
                <a:close/>
                <a:moveTo>
                  <a:pt x="0" y="72"/>
                </a:moveTo>
                <a:lnTo>
                  <a:pt x="35" y="0"/>
                </a:lnTo>
                <a:lnTo>
                  <a:pt x="72" y="71"/>
                </a:lnTo>
                <a:lnTo>
                  <a:pt x="0" y="72"/>
                </a:lnTo>
                <a:close/>
              </a:path>
            </a:pathLst>
          </a:custGeom>
          <a:solidFill>
            <a:srgbClr val="000000"/>
          </a:solidFill>
          <a:ln w="1"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GB"/>
          </a:p>
        </p:txBody>
      </p:sp>
      <p:sp>
        <p:nvSpPr>
          <p:cNvPr id="1097" name="Freeform 73"/>
          <p:cNvSpPr>
            <a:spLocks noEditPoints="1"/>
          </p:cNvSpPr>
          <p:nvPr/>
        </p:nvSpPr>
        <p:spPr bwMode="auto">
          <a:xfrm>
            <a:off x="3003550" y="4475163"/>
            <a:ext cx="112713" cy="573087"/>
          </a:xfrm>
          <a:custGeom>
            <a:avLst/>
            <a:gdLst/>
            <a:ahLst/>
            <a:cxnLst>
              <a:cxn ang="0">
                <a:pos x="45" y="0"/>
              </a:cxn>
              <a:cxn ang="0">
                <a:pos x="48" y="301"/>
              </a:cxn>
              <a:cxn ang="0">
                <a:pos x="24" y="302"/>
              </a:cxn>
              <a:cxn ang="0">
                <a:pos x="21" y="1"/>
              </a:cxn>
              <a:cxn ang="0">
                <a:pos x="45" y="0"/>
              </a:cxn>
              <a:cxn ang="0">
                <a:pos x="71" y="289"/>
              </a:cxn>
              <a:cxn ang="0">
                <a:pos x="36" y="361"/>
              </a:cxn>
              <a:cxn ang="0">
                <a:pos x="0" y="290"/>
              </a:cxn>
              <a:cxn ang="0">
                <a:pos x="71" y="289"/>
              </a:cxn>
            </a:cxnLst>
            <a:rect l="0" t="0" r="r" b="b"/>
            <a:pathLst>
              <a:path w="71" h="361">
                <a:moveTo>
                  <a:pt x="45" y="0"/>
                </a:moveTo>
                <a:lnTo>
                  <a:pt x="48" y="301"/>
                </a:lnTo>
                <a:lnTo>
                  <a:pt x="24" y="302"/>
                </a:lnTo>
                <a:lnTo>
                  <a:pt x="21" y="1"/>
                </a:lnTo>
                <a:lnTo>
                  <a:pt x="45" y="0"/>
                </a:lnTo>
                <a:close/>
                <a:moveTo>
                  <a:pt x="71" y="289"/>
                </a:moveTo>
                <a:lnTo>
                  <a:pt x="36" y="361"/>
                </a:lnTo>
                <a:lnTo>
                  <a:pt x="0" y="290"/>
                </a:lnTo>
                <a:lnTo>
                  <a:pt x="71" y="289"/>
                </a:lnTo>
                <a:close/>
              </a:path>
            </a:pathLst>
          </a:custGeom>
          <a:solidFill>
            <a:srgbClr val="000000"/>
          </a:solidFill>
          <a:ln w="1"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GB"/>
          </a:p>
        </p:txBody>
      </p:sp>
      <p:sp>
        <p:nvSpPr>
          <p:cNvPr id="1098" name="Rectangle 74"/>
          <p:cNvSpPr>
            <a:spLocks noChangeArrowheads="1"/>
          </p:cNvSpPr>
          <p:nvPr/>
        </p:nvSpPr>
        <p:spPr bwMode="auto">
          <a:xfrm>
            <a:off x="6018213" y="5065713"/>
            <a:ext cx="292100" cy="17621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latin typeface="Arial" pitchFamily="34" charset="0"/>
              </a:rPr>
              <a:t>WT </a:t>
            </a:r>
            <a:endParaRPr kumimoji="0" lang="en-US" sz="1800" b="0" i="0" u="none" strike="noStrike" cap="none" normalizeH="0" baseline="0" smtClean="0">
              <a:ln>
                <a:noFill/>
              </a:ln>
              <a:solidFill>
                <a:schemeClr val="tx1"/>
              </a:solidFill>
              <a:effectLst/>
              <a:latin typeface="Arial" pitchFamily="34" charset="0"/>
            </a:endParaRPr>
          </a:p>
        </p:txBody>
      </p:sp>
      <p:sp>
        <p:nvSpPr>
          <p:cNvPr id="1099" name="Rectangle 75"/>
          <p:cNvSpPr>
            <a:spLocks noChangeArrowheads="1"/>
          </p:cNvSpPr>
          <p:nvPr/>
        </p:nvSpPr>
        <p:spPr bwMode="auto">
          <a:xfrm>
            <a:off x="6249988" y="5065713"/>
            <a:ext cx="95250" cy="17621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latin typeface="Arial"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100" name="Rectangle 76"/>
          <p:cNvSpPr>
            <a:spLocks noChangeArrowheads="1"/>
          </p:cNvSpPr>
          <p:nvPr/>
        </p:nvSpPr>
        <p:spPr bwMode="auto">
          <a:xfrm>
            <a:off x="6080125" y="3678238"/>
            <a:ext cx="65" cy="276999"/>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endParaRPr>
          </a:p>
        </p:txBody>
      </p:sp>
      <p:sp>
        <p:nvSpPr>
          <p:cNvPr id="1101" name="Rectangle 77"/>
          <p:cNvSpPr>
            <a:spLocks noChangeArrowheads="1"/>
          </p:cNvSpPr>
          <p:nvPr/>
        </p:nvSpPr>
        <p:spPr bwMode="auto">
          <a:xfrm>
            <a:off x="6451600" y="3678238"/>
            <a:ext cx="95250" cy="17621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latin typeface="Arial"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102" name="Rectangle 78"/>
          <p:cNvSpPr>
            <a:spLocks noChangeArrowheads="1"/>
          </p:cNvSpPr>
          <p:nvPr/>
        </p:nvSpPr>
        <p:spPr bwMode="auto">
          <a:xfrm>
            <a:off x="2919413" y="5065713"/>
            <a:ext cx="292100" cy="17621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latin typeface="Arial" pitchFamily="34" charset="0"/>
              </a:rPr>
              <a:t>WT </a:t>
            </a:r>
            <a:endParaRPr kumimoji="0" lang="en-US" sz="1800" b="0" i="0" u="none" strike="noStrike" cap="none" normalizeH="0" baseline="0" smtClean="0">
              <a:ln>
                <a:noFill/>
              </a:ln>
              <a:solidFill>
                <a:schemeClr val="tx1"/>
              </a:solidFill>
              <a:effectLst/>
              <a:latin typeface="Arial" pitchFamily="34" charset="0"/>
            </a:endParaRPr>
          </a:p>
        </p:txBody>
      </p:sp>
      <p:sp>
        <p:nvSpPr>
          <p:cNvPr id="1103" name="Rectangle 79"/>
          <p:cNvSpPr>
            <a:spLocks noChangeArrowheads="1"/>
          </p:cNvSpPr>
          <p:nvPr/>
        </p:nvSpPr>
        <p:spPr bwMode="auto">
          <a:xfrm>
            <a:off x="3149600" y="5065713"/>
            <a:ext cx="95250" cy="176212"/>
          </a:xfrm>
          <a:prstGeom prst="rect">
            <a:avLst/>
          </a:prstGeom>
          <a:noFill/>
          <a:ln w="9525">
            <a:noFill/>
            <a:miter lim="800000"/>
            <a:headEnd/>
            <a:tailEnd/>
          </a:ln>
        </p:spPr>
        <p:txBody>
          <a:bodyPr vert="horz" wrap="non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000000"/>
                </a:solidFill>
                <a:effectLst/>
                <a:latin typeface="Arial" pitchFamily="34" charset="0"/>
              </a:rPr>
              <a:t> </a:t>
            </a:r>
            <a:endParaRPr kumimoji="0" lang="en-US" sz="1800" b="0" i="0" u="none" strike="noStrike" cap="none" normalizeH="0" baseline="0" smtClean="0">
              <a:ln>
                <a:noFill/>
              </a:ln>
              <a:solidFill>
                <a:schemeClr val="tx1"/>
              </a:solidFill>
              <a:effectLst/>
              <a:latin typeface="Arial" pitchFamily="34" charset="0"/>
            </a:endParaRPr>
          </a:p>
        </p:txBody>
      </p:sp>
      <p:sp>
        <p:nvSpPr>
          <p:cNvPr id="1104" name="Freeform 80"/>
          <p:cNvSpPr>
            <a:spLocks noEditPoints="1"/>
          </p:cNvSpPr>
          <p:nvPr/>
        </p:nvSpPr>
        <p:spPr bwMode="auto">
          <a:xfrm>
            <a:off x="3460750" y="3197225"/>
            <a:ext cx="1082675" cy="76200"/>
          </a:xfrm>
          <a:custGeom>
            <a:avLst/>
            <a:gdLst/>
            <a:ahLst/>
            <a:cxnLst>
              <a:cxn ang="0">
                <a:pos x="5678" y="172"/>
              </a:cxn>
              <a:cxn ang="0">
                <a:pos x="334" y="235"/>
              </a:cxn>
              <a:cxn ang="0">
                <a:pos x="300" y="202"/>
              </a:cxn>
              <a:cxn ang="0">
                <a:pos x="333" y="168"/>
              </a:cxn>
              <a:cxn ang="0">
                <a:pos x="5677" y="105"/>
              </a:cxn>
              <a:cxn ang="0">
                <a:pos x="5710" y="138"/>
              </a:cxn>
              <a:cxn ang="0">
                <a:pos x="5678" y="172"/>
              </a:cxn>
              <a:cxn ang="0">
                <a:pos x="403" y="400"/>
              </a:cxn>
              <a:cxn ang="0">
                <a:pos x="0" y="205"/>
              </a:cxn>
              <a:cxn ang="0">
                <a:pos x="398" y="0"/>
              </a:cxn>
              <a:cxn ang="0">
                <a:pos x="403" y="400"/>
              </a:cxn>
            </a:cxnLst>
            <a:rect l="0" t="0" r="r" b="b"/>
            <a:pathLst>
              <a:path w="5711" h="400">
                <a:moveTo>
                  <a:pt x="5678" y="172"/>
                </a:moveTo>
                <a:lnTo>
                  <a:pt x="334" y="235"/>
                </a:lnTo>
                <a:cubicBezTo>
                  <a:pt x="316" y="235"/>
                  <a:pt x="301" y="220"/>
                  <a:pt x="300" y="202"/>
                </a:cubicBezTo>
                <a:cubicBezTo>
                  <a:pt x="300" y="183"/>
                  <a:pt x="315" y="168"/>
                  <a:pt x="333" y="168"/>
                </a:cubicBezTo>
                <a:lnTo>
                  <a:pt x="5677" y="105"/>
                </a:lnTo>
                <a:cubicBezTo>
                  <a:pt x="5695" y="105"/>
                  <a:pt x="5710" y="120"/>
                  <a:pt x="5710" y="138"/>
                </a:cubicBezTo>
                <a:cubicBezTo>
                  <a:pt x="5711" y="156"/>
                  <a:pt x="5696" y="172"/>
                  <a:pt x="5678" y="172"/>
                </a:cubicBezTo>
                <a:close/>
                <a:moveTo>
                  <a:pt x="403" y="400"/>
                </a:moveTo>
                <a:lnTo>
                  <a:pt x="0" y="205"/>
                </a:lnTo>
                <a:lnTo>
                  <a:pt x="398" y="0"/>
                </a:lnTo>
                <a:lnTo>
                  <a:pt x="403" y="400"/>
                </a:lnTo>
                <a:close/>
              </a:path>
            </a:pathLst>
          </a:custGeom>
          <a:solidFill>
            <a:srgbClr val="000000"/>
          </a:solidFill>
          <a:ln w="1"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GB"/>
          </a:p>
        </p:txBody>
      </p:sp>
      <p:cxnSp>
        <p:nvCxnSpPr>
          <p:cNvPr id="84" name="Straight Connector 83"/>
          <p:cNvCxnSpPr/>
          <p:nvPr/>
        </p:nvCxnSpPr>
        <p:spPr>
          <a:xfrm>
            <a:off x="1403648" y="4437112"/>
            <a:ext cx="6480720" cy="0"/>
          </a:xfrm>
          <a:prstGeom prst="line">
            <a:avLst/>
          </a:prstGeom>
        </p:spPr>
        <p:style>
          <a:lnRef idx="1">
            <a:schemeClr val="accent1"/>
          </a:lnRef>
          <a:fillRef idx="0">
            <a:schemeClr val="accent1"/>
          </a:fillRef>
          <a:effectRef idx="0">
            <a:schemeClr val="accent1"/>
          </a:effectRef>
          <a:fontRef idx="minor">
            <a:schemeClr val="tx1"/>
          </a:fontRef>
        </p:style>
      </p:cxnSp>
      <p:sp>
        <p:nvSpPr>
          <p:cNvPr id="79" name="Slide Number Placeholder 78"/>
          <p:cNvSpPr>
            <a:spLocks noGrp="1"/>
          </p:cNvSpPr>
          <p:nvPr>
            <p:ph type="sldNum" sz="quarter" idx="12"/>
          </p:nvPr>
        </p:nvSpPr>
        <p:spPr/>
        <p:txBody>
          <a:bodyPr/>
          <a:lstStyle/>
          <a:p>
            <a:fld id="{6520C922-D900-45C7-81AF-54837422CFEC}" type="slidenum">
              <a:rPr lang="en-GB" smtClean="0"/>
              <a:pPr/>
              <a:t>2</a:t>
            </a:fld>
            <a:endParaRPr lang="en-GB"/>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Simple lateral weight transfer calculation – rigid vehicle </a:t>
            </a:r>
            <a:endParaRPr lang="en-GB" b="1" dirty="0"/>
          </a:p>
        </p:txBody>
      </p:sp>
      <p:sp>
        <p:nvSpPr>
          <p:cNvPr id="3" name="Content Placeholder 2"/>
          <p:cNvSpPr>
            <a:spLocks noGrp="1"/>
          </p:cNvSpPr>
          <p:nvPr>
            <p:ph idx="1"/>
          </p:nvPr>
        </p:nvSpPr>
        <p:spPr/>
        <p:txBody>
          <a:bodyPr>
            <a:normAutofit fontScale="92500"/>
          </a:bodyPr>
          <a:lstStyle/>
          <a:p>
            <a:pPr>
              <a:buNone/>
            </a:pPr>
            <a:r>
              <a:rPr lang="en-GB" sz="2400" dirty="0" smtClean="0"/>
              <a:t> </a:t>
            </a:r>
            <a:r>
              <a:rPr lang="en-GB" dirty="0" smtClean="0"/>
              <a:t>Over turning moment =       </a:t>
            </a:r>
            <a:r>
              <a:rPr lang="en-GB" dirty="0" err="1" smtClean="0"/>
              <a:t>M</a:t>
            </a:r>
            <a:r>
              <a:rPr lang="en-GB" baseline="-25000" dirty="0" err="1" smtClean="0"/>
              <a:t>t</a:t>
            </a:r>
            <a:r>
              <a:rPr lang="en-GB" dirty="0" err="1" smtClean="0"/>
              <a:t>a</a:t>
            </a:r>
            <a:r>
              <a:rPr lang="en-GB" baseline="-25000" dirty="0" err="1" smtClean="0"/>
              <a:t>y</a:t>
            </a:r>
            <a:r>
              <a:rPr lang="en-GB" dirty="0" err="1" smtClean="0"/>
              <a:t>H</a:t>
            </a:r>
            <a:r>
              <a:rPr lang="en-GB" dirty="0" smtClean="0"/>
              <a:t> </a:t>
            </a:r>
          </a:p>
          <a:p>
            <a:pPr>
              <a:buNone/>
            </a:pPr>
            <a:r>
              <a:rPr lang="en-GB" dirty="0" smtClean="0"/>
              <a:t>		</a:t>
            </a:r>
          </a:p>
          <a:p>
            <a:pPr>
              <a:buNone/>
            </a:pPr>
            <a:r>
              <a:rPr lang="en-GB" dirty="0" smtClean="0"/>
              <a:t>  Reaction moment   = WT  x  T</a:t>
            </a:r>
          </a:p>
          <a:p>
            <a:pPr>
              <a:buNone/>
            </a:pPr>
            <a:r>
              <a:rPr lang="en-GB" dirty="0" smtClean="0"/>
              <a:t>		</a:t>
            </a:r>
          </a:p>
          <a:p>
            <a:pPr>
              <a:buNone/>
            </a:pPr>
            <a:r>
              <a:rPr lang="en-GB" dirty="0" smtClean="0"/>
              <a:t>  For equilibrium   Reaction = Overturning moment</a:t>
            </a:r>
          </a:p>
          <a:p>
            <a:pPr>
              <a:buNone/>
            </a:pPr>
            <a:r>
              <a:rPr lang="en-GB" dirty="0" smtClean="0"/>
              <a:t>		</a:t>
            </a:r>
          </a:p>
          <a:p>
            <a:pPr>
              <a:buNone/>
            </a:pPr>
            <a:r>
              <a:rPr lang="en-GB" dirty="0" smtClean="0"/>
              <a:t>                         Giving  WT = </a:t>
            </a:r>
            <a:r>
              <a:rPr lang="en-GB" u="sng" dirty="0" err="1" smtClean="0"/>
              <a:t>M</a:t>
            </a:r>
            <a:r>
              <a:rPr lang="en-GB" u="sng" baseline="-25000" dirty="0" err="1" smtClean="0"/>
              <a:t>t</a:t>
            </a:r>
            <a:r>
              <a:rPr lang="en-GB" u="sng" dirty="0" err="1" smtClean="0"/>
              <a:t>a</a:t>
            </a:r>
            <a:r>
              <a:rPr lang="en-GB" u="sng" baseline="-25000" dirty="0" err="1" smtClean="0"/>
              <a:t>y</a:t>
            </a:r>
            <a:r>
              <a:rPr lang="en-GB" u="sng" dirty="0" err="1" smtClean="0"/>
              <a:t>H</a:t>
            </a:r>
            <a:r>
              <a:rPr lang="en-GB" u="sng" dirty="0" smtClean="0"/>
              <a:t>  </a:t>
            </a:r>
            <a:endParaRPr lang="en-GB" dirty="0" smtClean="0"/>
          </a:p>
          <a:p>
            <a:pPr>
              <a:buNone/>
            </a:pPr>
            <a:r>
              <a:rPr lang="en-GB" dirty="0" smtClean="0"/>
              <a:t> 	   					T</a:t>
            </a:r>
            <a:endParaRPr lang="en-GB" dirty="0"/>
          </a:p>
        </p:txBody>
      </p:sp>
      <p:sp>
        <p:nvSpPr>
          <p:cNvPr id="4" name="Slide Number Placeholder 3"/>
          <p:cNvSpPr>
            <a:spLocks noGrp="1"/>
          </p:cNvSpPr>
          <p:nvPr>
            <p:ph type="sldNum" sz="quarter" idx="12"/>
          </p:nvPr>
        </p:nvSpPr>
        <p:spPr/>
        <p:txBody>
          <a:bodyPr/>
          <a:lstStyle/>
          <a:p>
            <a:fld id="{6520C922-D900-45C7-81AF-54837422CFEC}" type="slidenum">
              <a:rPr lang="en-GB" smtClean="0"/>
              <a:pPr/>
              <a:t>3</a:t>
            </a:fld>
            <a:endParaRPr lang="en-GB"/>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smtClean="0"/>
              <a:t>Three Mass Weight Transfer  </a:t>
            </a:r>
            <a:endParaRPr lang="en-GB" sz="4000" b="1" dirty="0"/>
          </a:p>
        </p:txBody>
      </p:sp>
      <p:sp>
        <p:nvSpPr>
          <p:cNvPr id="3" name="Content Placeholder 2"/>
          <p:cNvSpPr>
            <a:spLocks noGrp="1"/>
          </p:cNvSpPr>
          <p:nvPr>
            <p:ph idx="1"/>
          </p:nvPr>
        </p:nvSpPr>
        <p:spPr/>
        <p:txBody>
          <a:bodyPr>
            <a:normAutofit/>
          </a:bodyPr>
          <a:lstStyle/>
          <a:p>
            <a:pPr marL="0" indent="0">
              <a:buNone/>
            </a:pPr>
            <a:r>
              <a:rPr lang="en-GB" sz="3000" dirty="0" smtClean="0"/>
              <a:t>A simple method can be used to obtain an effective  indication of the effect of changes to the suspension setup on load transfer </a:t>
            </a:r>
          </a:p>
          <a:p>
            <a:pPr>
              <a:buNone/>
            </a:pPr>
            <a:r>
              <a:rPr lang="en-GB" sz="3000" dirty="0" smtClean="0"/>
              <a:t> </a:t>
            </a:r>
          </a:p>
          <a:p>
            <a:pPr marL="0" indent="0">
              <a:buNone/>
            </a:pPr>
            <a:r>
              <a:rPr lang="en-GB" sz="3000" dirty="0" smtClean="0"/>
              <a:t>This calculates the weight transfer produced by three distinct causes </a:t>
            </a:r>
          </a:p>
          <a:p>
            <a:pPr>
              <a:buNone/>
            </a:pPr>
            <a:r>
              <a:rPr lang="en-GB" b="1" dirty="0" smtClean="0"/>
              <a:t> </a:t>
            </a:r>
            <a:endParaRPr lang="en-GB" dirty="0" smtClean="0"/>
          </a:p>
        </p:txBody>
      </p:sp>
      <p:sp>
        <p:nvSpPr>
          <p:cNvPr id="4" name="Slide Number Placeholder 3"/>
          <p:cNvSpPr>
            <a:spLocks noGrp="1"/>
          </p:cNvSpPr>
          <p:nvPr>
            <p:ph type="sldNum" sz="quarter" idx="12"/>
          </p:nvPr>
        </p:nvSpPr>
        <p:spPr/>
        <p:txBody>
          <a:bodyPr/>
          <a:lstStyle/>
          <a:p>
            <a:fld id="{6520C922-D900-45C7-81AF-54837422CFEC}" type="slidenum">
              <a:rPr lang="en-GB" smtClean="0"/>
              <a:pPr/>
              <a:t>4</a:t>
            </a:fld>
            <a:endParaRPr lang="en-GB"/>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smtClean="0"/>
              <a:t>Weight transfers </a:t>
            </a:r>
            <a:endParaRPr lang="en-GB" sz="4000" b="1" dirty="0"/>
          </a:p>
        </p:txBody>
      </p:sp>
      <p:sp>
        <p:nvSpPr>
          <p:cNvPr id="3" name="Content Placeholder 2"/>
          <p:cNvSpPr>
            <a:spLocks noGrp="1"/>
          </p:cNvSpPr>
          <p:nvPr>
            <p:ph idx="1"/>
          </p:nvPr>
        </p:nvSpPr>
        <p:spPr/>
        <p:txBody>
          <a:bodyPr/>
          <a:lstStyle/>
          <a:p>
            <a:pPr marL="514350" lvl="0" indent="-514350" algn="ctr">
              <a:buAutoNum type="arabicPeriod"/>
            </a:pPr>
            <a:r>
              <a:rPr lang="en-GB" dirty="0" smtClean="0"/>
              <a:t>Weight transfer due to the </a:t>
            </a:r>
            <a:r>
              <a:rPr lang="en-GB" dirty="0" err="1" smtClean="0"/>
              <a:t>unsprung</a:t>
            </a:r>
            <a:r>
              <a:rPr lang="en-GB" dirty="0" smtClean="0"/>
              <a:t> mass</a:t>
            </a:r>
          </a:p>
          <a:p>
            <a:pPr marL="514350" lvl="0" indent="-514350" algn="ctr">
              <a:buAutoNum type="arabicPeriod"/>
            </a:pPr>
            <a:endParaRPr lang="en-GB" dirty="0" smtClean="0"/>
          </a:p>
          <a:p>
            <a:pPr marL="514350" indent="-158750" algn="ctr">
              <a:buAutoNum type="arabicPeriod" startAt="2"/>
            </a:pPr>
            <a:r>
              <a:rPr lang="en-GB" dirty="0" smtClean="0"/>
              <a:t> Weight transfer due to sprung mass which is taken as acting at the roll centre height.</a:t>
            </a:r>
          </a:p>
          <a:p>
            <a:pPr marL="273050" indent="-273050" algn="ctr">
              <a:buNone/>
            </a:pPr>
            <a:endParaRPr lang="en-GB" dirty="0" smtClean="0"/>
          </a:p>
          <a:p>
            <a:pPr marL="514350" indent="-514350" algn="ctr">
              <a:buAutoNum type="arabicPeriod" startAt="3"/>
            </a:pPr>
            <a:r>
              <a:rPr lang="en-GB" dirty="0" smtClean="0"/>
              <a:t>Weight transfer due to the sprung mass        which is taken as acting about the roll centre</a:t>
            </a:r>
          </a:p>
          <a:p>
            <a:endParaRPr lang="en-GB" dirty="0"/>
          </a:p>
        </p:txBody>
      </p:sp>
      <p:sp>
        <p:nvSpPr>
          <p:cNvPr id="4" name="Slide Number Placeholder 3"/>
          <p:cNvSpPr>
            <a:spLocks noGrp="1"/>
          </p:cNvSpPr>
          <p:nvPr>
            <p:ph type="sldNum" sz="quarter" idx="12"/>
          </p:nvPr>
        </p:nvSpPr>
        <p:spPr/>
        <p:txBody>
          <a:bodyPr/>
          <a:lstStyle/>
          <a:p>
            <a:fld id="{6520C922-D900-45C7-81AF-54837422CFEC}" type="slidenum">
              <a:rPr lang="en-GB" smtClean="0"/>
              <a:pPr/>
              <a:t>5</a:t>
            </a:fld>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Data </a:t>
            </a:r>
            <a:endParaRPr lang="en-GB" dirty="0"/>
          </a:p>
        </p:txBody>
      </p:sp>
      <p:sp>
        <p:nvSpPr>
          <p:cNvPr id="3" name="Content Placeholder 2"/>
          <p:cNvSpPr>
            <a:spLocks noGrp="1"/>
          </p:cNvSpPr>
          <p:nvPr>
            <p:ph idx="1"/>
          </p:nvPr>
        </p:nvSpPr>
        <p:spPr>
          <a:xfrm>
            <a:off x="457200" y="1268760"/>
            <a:ext cx="8229600" cy="4857403"/>
          </a:xfrm>
        </p:spPr>
        <p:txBody>
          <a:bodyPr>
            <a:noAutofit/>
          </a:bodyPr>
          <a:lstStyle/>
          <a:p>
            <a:pPr>
              <a:spcBef>
                <a:spcPts val="0"/>
              </a:spcBef>
              <a:buNone/>
            </a:pPr>
            <a:r>
              <a:rPr lang="en-GB" sz="1800" b="1" dirty="0" smtClean="0"/>
              <a:t>Data</a:t>
            </a:r>
          </a:p>
          <a:p>
            <a:pPr>
              <a:spcBef>
                <a:spcPts val="0"/>
              </a:spcBef>
              <a:buNone/>
            </a:pPr>
            <a:r>
              <a:rPr lang="en-GB" sz="1800" b="1" dirty="0" err="1" smtClean="0"/>
              <a:t>Tf</a:t>
            </a:r>
            <a:r>
              <a:rPr lang="en-GB" sz="1800" b="1" dirty="0" smtClean="0"/>
              <a:t>    	Front track 			1.270 m         </a:t>
            </a:r>
          </a:p>
          <a:p>
            <a:pPr>
              <a:spcBef>
                <a:spcPts val="0"/>
              </a:spcBef>
              <a:buNone/>
            </a:pPr>
            <a:r>
              <a:rPr lang="en-GB" sz="1800" b="1" dirty="0" err="1" smtClean="0"/>
              <a:t>Tr</a:t>
            </a:r>
            <a:r>
              <a:rPr lang="en-GB" sz="1800" b="1" dirty="0" smtClean="0"/>
              <a:t>    	Rear track  			1.335 m</a:t>
            </a:r>
          </a:p>
          <a:p>
            <a:pPr>
              <a:spcBef>
                <a:spcPts val="0"/>
              </a:spcBef>
              <a:buNone/>
            </a:pPr>
            <a:r>
              <a:rPr lang="en-GB" sz="1800" b="1" dirty="0" smtClean="0"/>
              <a:t>L     	Wheel base  			2.248 m</a:t>
            </a:r>
          </a:p>
          <a:p>
            <a:pPr>
              <a:spcBef>
                <a:spcPts val="0"/>
              </a:spcBef>
              <a:buNone/>
            </a:pPr>
            <a:r>
              <a:rPr lang="en-GB" sz="1800" b="1" dirty="0" smtClean="0"/>
              <a:t>H     	CG height above roll axis  		0.350 m</a:t>
            </a:r>
          </a:p>
          <a:p>
            <a:pPr>
              <a:spcBef>
                <a:spcPts val="0"/>
              </a:spcBef>
              <a:buNone/>
            </a:pPr>
            <a:r>
              <a:rPr lang="en-GB" sz="1800" b="1" dirty="0" err="1" smtClean="0"/>
              <a:t>Msf</a:t>
            </a:r>
            <a:r>
              <a:rPr lang="en-GB" sz="1800" b="1" dirty="0" smtClean="0"/>
              <a:t>   	Front sprung mass 			312 kg</a:t>
            </a:r>
          </a:p>
          <a:p>
            <a:pPr>
              <a:spcBef>
                <a:spcPts val="0"/>
              </a:spcBef>
              <a:buNone/>
            </a:pPr>
            <a:r>
              <a:rPr lang="en-GB" sz="1800" b="1" dirty="0" err="1" smtClean="0"/>
              <a:t>Msr</a:t>
            </a:r>
            <a:r>
              <a:rPr lang="en-GB" sz="1800" b="1" dirty="0" smtClean="0"/>
              <a:t>   	Rear sprung mass  			328 kg</a:t>
            </a:r>
          </a:p>
          <a:p>
            <a:pPr>
              <a:spcBef>
                <a:spcPts val="0"/>
              </a:spcBef>
              <a:buNone/>
            </a:pPr>
            <a:r>
              <a:rPr lang="en-GB" sz="1800" b="1" dirty="0" err="1" smtClean="0"/>
              <a:t>Musf</a:t>
            </a:r>
            <a:r>
              <a:rPr lang="en-GB" sz="1800" b="1" dirty="0" smtClean="0"/>
              <a:t>  	Front total </a:t>
            </a:r>
            <a:r>
              <a:rPr lang="en-GB" sz="1800" b="1" dirty="0" err="1" smtClean="0"/>
              <a:t>unsprung</a:t>
            </a:r>
            <a:r>
              <a:rPr lang="en-GB" sz="1800" b="1" dirty="0" smtClean="0"/>
              <a:t> mass  		60 kg</a:t>
            </a:r>
          </a:p>
          <a:p>
            <a:pPr>
              <a:spcBef>
                <a:spcPts val="0"/>
              </a:spcBef>
              <a:buNone/>
            </a:pPr>
            <a:r>
              <a:rPr lang="en-GB" sz="1800" b="1" dirty="0" err="1" smtClean="0"/>
              <a:t>Musr</a:t>
            </a:r>
            <a:r>
              <a:rPr lang="en-GB" sz="1800" b="1" dirty="0" smtClean="0"/>
              <a:t>  	Rear total </a:t>
            </a:r>
            <a:r>
              <a:rPr lang="en-GB" sz="1800" b="1" dirty="0" err="1" smtClean="0"/>
              <a:t>unsprung</a:t>
            </a:r>
            <a:r>
              <a:rPr lang="en-GB" sz="1800" b="1" dirty="0" smtClean="0"/>
              <a:t> mass  		70 kg</a:t>
            </a:r>
          </a:p>
          <a:p>
            <a:pPr>
              <a:spcBef>
                <a:spcPts val="0"/>
              </a:spcBef>
              <a:buNone/>
            </a:pPr>
            <a:r>
              <a:rPr lang="en-GB" sz="1800" b="1" dirty="0" smtClean="0"/>
              <a:t>r    		Rolling radius of tyre		0.277m</a:t>
            </a:r>
          </a:p>
          <a:p>
            <a:pPr>
              <a:spcBef>
                <a:spcPts val="0"/>
              </a:spcBef>
              <a:buNone/>
            </a:pPr>
            <a:r>
              <a:rPr lang="en-GB" sz="1800" b="1" dirty="0" err="1" smtClean="0"/>
              <a:t>hf</a:t>
            </a:r>
            <a:r>
              <a:rPr lang="en-GB" sz="1800" b="1" dirty="0" smtClean="0"/>
              <a:t>    	Front RC height  			10 mm</a:t>
            </a:r>
          </a:p>
          <a:p>
            <a:pPr>
              <a:spcBef>
                <a:spcPts val="0"/>
              </a:spcBef>
              <a:buNone/>
            </a:pPr>
            <a:r>
              <a:rPr lang="en-GB" sz="1800" b="1" dirty="0" smtClean="0"/>
              <a:t>hr    	Rear RC Height 			50 mm</a:t>
            </a:r>
          </a:p>
          <a:p>
            <a:pPr>
              <a:spcBef>
                <a:spcPts val="0"/>
              </a:spcBef>
              <a:buNone/>
            </a:pPr>
            <a:r>
              <a:rPr lang="en-GB" sz="1800" b="1" dirty="0" err="1" smtClean="0"/>
              <a:t>Kwr</a:t>
            </a:r>
            <a:r>
              <a:rPr lang="en-GB" sz="1800" b="1" dirty="0" smtClean="0"/>
              <a:t>   	Rear wheel rate  			21875 N/m</a:t>
            </a:r>
          </a:p>
          <a:p>
            <a:pPr>
              <a:spcBef>
                <a:spcPts val="0"/>
              </a:spcBef>
              <a:buNone/>
            </a:pPr>
            <a:r>
              <a:rPr lang="en-GB" sz="1800" b="1" dirty="0" err="1" smtClean="0"/>
              <a:t>Kwf</a:t>
            </a:r>
            <a:r>
              <a:rPr lang="en-GB" sz="1800" b="1" dirty="0" smtClean="0"/>
              <a:t>   	Front wheel rate 			20483 N/m</a:t>
            </a:r>
          </a:p>
          <a:p>
            <a:pPr>
              <a:spcBef>
                <a:spcPts val="0"/>
              </a:spcBef>
              <a:buNone/>
            </a:pPr>
            <a:r>
              <a:rPr lang="en-GB" sz="1800" b="1" dirty="0" smtClean="0"/>
              <a:t>Karr     	Rear anti roll bar wheel  rate    	4500 N/m</a:t>
            </a:r>
          </a:p>
          <a:p>
            <a:pPr>
              <a:spcBef>
                <a:spcPts val="0"/>
              </a:spcBef>
              <a:buNone/>
            </a:pPr>
            <a:r>
              <a:rPr lang="en-GB" sz="1800" b="1" dirty="0" err="1" smtClean="0"/>
              <a:t>Karf</a:t>
            </a:r>
            <a:r>
              <a:rPr lang="en-GB" sz="1800" b="1" dirty="0" smtClean="0"/>
              <a:t>    	Front  anti roll bar wheel  rate    	5000 N/m</a:t>
            </a:r>
          </a:p>
          <a:p>
            <a:pPr>
              <a:spcBef>
                <a:spcPts val="0"/>
              </a:spcBef>
              <a:buNone/>
            </a:pPr>
            <a:r>
              <a:rPr lang="en-GB" sz="1800" b="1" dirty="0" smtClean="0"/>
              <a:t>a</a:t>
            </a:r>
            <a:r>
              <a:rPr lang="en-GB" sz="1800" b="1" baseline="-25000" dirty="0" smtClean="0"/>
              <a:t>y</a:t>
            </a:r>
            <a:r>
              <a:rPr lang="en-GB" sz="1800" b="1" dirty="0" smtClean="0"/>
              <a:t>     	Lateral acceleration		6m/s2</a:t>
            </a:r>
          </a:p>
          <a:p>
            <a:pPr>
              <a:spcBef>
                <a:spcPts val="0"/>
              </a:spcBef>
              <a:buNone/>
            </a:pPr>
            <a:r>
              <a:rPr lang="en-GB" sz="1800" b="1" dirty="0" smtClean="0"/>
              <a:t>Front suspension - unequal length double wishbones</a:t>
            </a:r>
          </a:p>
          <a:p>
            <a:pPr>
              <a:spcBef>
                <a:spcPts val="0"/>
              </a:spcBef>
              <a:buNone/>
            </a:pPr>
            <a:r>
              <a:rPr lang="en-GB" sz="1800" b="1" dirty="0" smtClean="0"/>
              <a:t>Rear suspension  -  unequal length double wishbones</a:t>
            </a:r>
          </a:p>
          <a:p>
            <a:endParaRPr lang="en-GB" sz="1400" dirty="0" smtClean="0"/>
          </a:p>
        </p:txBody>
      </p:sp>
      <p:sp>
        <p:nvSpPr>
          <p:cNvPr id="4" name="Slide Number Placeholder 3"/>
          <p:cNvSpPr>
            <a:spLocks noGrp="1"/>
          </p:cNvSpPr>
          <p:nvPr>
            <p:ph type="sldNum" sz="quarter" idx="12"/>
          </p:nvPr>
        </p:nvSpPr>
        <p:spPr/>
        <p:txBody>
          <a:bodyPr/>
          <a:lstStyle/>
          <a:p>
            <a:fld id="{6520C922-D900-45C7-81AF-54837422CFEC}" type="slidenum">
              <a:rPr lang="en-GB" smtClean="0"/>
              <a:pPr/>
              <a:t>6</a:t>
            </a:fld>
            <a:endParaRPr lang="en-GB"/>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Weight Transfer of Sprung Mass acting about the  Roll Axis  </a:t>
            </a:r>
            <a:endParaRPr lang="en-GB" dirty="0"/>
          </a:p>
        </p:txBody>
      </p:sp>
      <p:sp>
        <p:nvSpPr>
          <p:cNvPr id="3" name="Content Placeholder 2"/>
          <p:cNvSpPr>
            <a:spLocks noGrp="1"/>
          </p:cNvSpPr>
          <p:nvPr>
            <p:ph idx="1"/>
          </p:nvPr>
        </p:nvSpPr>
        <p:spPr>
          <a:xfrm>
            <a:off x="457200" y="1600201"/>
            <a:ext cx="8229600" cy="2476872"/>
          </a:xfrm>
        </p:spPr>
        <p:txBody>
          <a:bodyPr>
            <a:normAutofit/>
          </a:bodyPr>
          <a:lstStyle/>
          <a:p>
            <a:pPr indent="12700">
              <a:buNone/>
            </a:pPr>
            <a:r>
              <a:rPr lang="en-GB" dirty="0" smtClean="0"/>
              <a:t>For the purpose of this exercise we will look at this, the most important weight transfer for a car with an independent suspension system </a:t>
            </a:r>
          </a:p>
          <a:p>
            <a:pPr>
              <a:buNone/>
            </a:pPr>
            <a:endParaRPr lang="en-GB" dirty="0"/>
          </a:p>
        </p:txBody>
      </p:sp>
      <p:sp>
        <p:nvSpPr>
          <p:cNvPr id="4" name="Slide Number Placeholder 3"/>
          <p:cNvSpPr>
            <a:spLocks noGrp="1"/>
          </p:cNvSpPr>
          <p:nvPr>
            <p:ph type="sldNum" sz="quarter" idx="12"/>
          </p:nvPr>
        </p:nvSpPr>
        <p:spPr/>
        <p:txBody>
          <a:bodyPr/>
          <a:lstStyle/>
          <a:p>
            <a:fld id="{6520C922-D900-45C7-81AF-54837422CFEC}" type="slidenum">
              <a:rPr lang="en-GB" smtClean="0"/>
              <a:pPr/>
              <a:t>7</a:t>
            </a:fld>
            <a:endParaRPr lang="en-GB"/>
          </a:p>
        </p:txBody>
      </p:sp>
      <p:pic>
        <p:nvPicPr>
          <p:cNvPr id="5" name="Picture 2"/>
          <p:cNvPicPr>
            <a:picLocks noChangeAspect="1" noChangeArrowheads="1"/>
          </p:cNvPicPr>
          <p:nvPr/>
        </p:nvPicPr>
        <p:blipFill>
          <a:blip r:embed="rId3" cstate="print"/>
          <a:srcRect/>
          <a:stretch>
            <a:fillRect/>
          </a:stretch>
        </p:blipFill>
        <p:spPr bwMode="auto">
          <a:xfrm>
            <a:off x="2195736" y="3356992"/>
            <a:ext cx="5120568" cy="3096344"/>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b="1" dirty="0" smtClean="0"/>
              <a:t/>
            </a:r>
            <a:br>
              <a:rPr lang="en-GB" sz="2800" b="1" dirty="0" smtClean="0"/>
            </a:br>
            <a:r>
              <a:rPr lang="en-GB" sz="3200" dirty="0" smtClean="0"/>
              <a:t>Weight transfer due to the sprung mass which is taken as acting about the roll centre and which is resisted by the springs.</a:t>
            </a:r>
            <a:endParaRPr lang="en-GB" sz="3200" dirty="0"/>
          </a:p>
        </p:txBody>
      </p:sp>
      <p:pic>
        <p:nvPicPr>
          <p:cNvPr id="3074" name="Picture 2"/>
          <p:cNvPicPr>
            <a:picLocks noChangeAspect="1" noChangeArrowheads="1"/>
          </p:cNvPicPr>
          <p:nvPr/>
        </p:nvPicPr>
        <p:blipFill>
          <a:blip r:embed="rId2" cstate="print"/>
          <a:srcRect/>
          <a:stretch>
            <a:fillRect/>
          </a:stretch>
        </p:blipFill>
        <p:spPr bwMode="auto">
          <a:xfrm>
            <a:off x="2123728" y="1916832"/>
            <a:ext cx="4821237" cy="3867150"/>
          </a:xfrm>
          <a:prstGeom prst="rect">
            <a:avLst/>
          </a:prstGeom>
          <a:noFill/>
          <a:ln w="9525">
            <a:noFill/>
            <a:miter lim="800000"/>
            <a:headEnd/>
            <a:tailEnd/>
          </a:ln>
          <a:effectLst/>
        </p:spPr>
      </p:pic>
      <p:cxnSp>
        <p:nvCxnSpPr>
          <p:cNvPr id="6" name="Straight Connector 5"/>
          <p:cNvCxnSpPr/>
          <p:nvPr/>
        </p:nvCxnSpPr>
        <p:spPr>
          <a:xfrm>
            <a:off x="1043608" y="4797152"/>
            <a:ext cx="6984776" cy="0"/>
          </a:xfrm>
          <a:prstGeom prst="line">
            <a:avLst/>
          </a:prstGeom>
        </p:spPr>
        <p:style>
          <a:lnRef idx="1">
            <a:schemeClr val="accent1"/>
          </a:lnRef>
          <a:fillRef idx="0">
            <a:schemeClr val="accent1"/>
          </a:fillRef>
          <a:effectRef idx="0">
            <a:schemeClr val="accent1"/>
          </a:effectRef>
          <a:fontRef idx="minor">
            <a:schemeClr val="tx1"/>
          </a:fontRef>
        </p:style>
      </p:cxnSp>
      <p:sp>
        <p:nvSpPr>
          <p:cNvPr id="5" name="Slide Number Placeholder 4"/>
          <p:cNvSpPr>
            <a:spLocks noGrp="1"/>
          </p:cNvSpPr>
          <p:nvPr>
            <p:ph type="sldNum" sz="quarter" idx="12"/>
          </p:nvPr>
        </p:nvSpPr>
        <p:spPr/>
        <p:txBody>
          <a:bodyPr/>
          <a:lstStyle/>
          <a:p>
            <a:fld id="{6520C922-D900-45C7-81AF-54837422CFEC}" type="slidenum">
              <a:rPr lang="en-GB" smtClean="0"/>
              <a:pPr/>
              <a:t>8</a:t>
            </a:fld>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Vehicle roll </a:t>
            </a:r>
            <a:endParaRPr lang="en-GB" dirty="0"/>
          </a:p>
        </p:txBody>
      </p:sp>
      <p:pic>
        <p:nvPicPr>
          <p:cNvPr id="4098" name="Picture 2"/>
          <p:cNvPicPr>
            <a:picLocks noChangeAspect="1" noChangeArrowheads="1"/>
          </p:cNvPicPr>
          <p:nvPr/>
        </p:nvPicPr>
        <p:blipFill>
          <a:blip r:embed="rId2" cstate="print"/>
          <a:srcRect/>
          <a:stretch>
            <a:fillRect/>
          </a:stretch>
        </p:blipFill>
        <p:spPr bwMode="auto">
          <a:xfrm>
            <a:off x="899592" y="2780928"/>
            <a:ext cx="6192688" cy="2095495"/>
          </a:xfrm>
          <a:prstGeom prst="rect">
            <a:avLst/>
          </a:prstGeom>
          <a:noFill/>
          <a:ln w="9525">
            <a:noFill/>
            <a:miter lim="800000"/>
            <a:headEnd/>
            <a:tailEnd/>
          </a:ln>
          <a:effectLst/>
        </p:spPr>
      </p:pic>
      <p:pic>
        <p:nvPicPr>
          <p:cNvPr id="4099" name="Picture 3"/>
          <p:cNvPicPr>
            <a:picLocks noChangeAspect="1" noChangeArrowheads="1"/>
          </p:cNvPicPr>
          <p:nvPr/>
        </p:nvPicPr>
        <p:blipFill>
          <a:blip r:embed="rId3" cstate="print"/>
          <a:srcRect/>
          <a:stretch>
            <a:fillRect/>
          </a:stretch>
        </p:blipFill>
        <p:spPr bwMode="auto">
          <a:xfrm>
            <a:off x="3419872" y="4725144"/>
            <a:ext cx="1013023" cy="676151"/>
          </a:xfrm>
          <a:prstGeom prst="rect">
            <a:avLst/>
          </a:prstGeom>
          <a:noFill/>
          <a:ln w="9525">
            <a:noFill/>
            <a:miter lim="800000"/>
            <a:headEnd/>
            <a:tailEnd/>
          </a:ln>
          <a:effectLst/>
        </p:spPr>
      </p:pic>
      <p:pic>
        <p:nvPicPr>
          <p:cNvPr id="4100" name="Picture 4"/>
          <p:cNvPicPr>
            <a:picLocks noChangeAspect="1" noChangeArrowheads="1"/>
          </p:cNvPicPr>
          <p:nvPr/>
        </p:nvPicPr>
        <p:blipFill>
          <a:blip r:embed="rId4" cstate="print"/>
          <a:srcRect/>
          <a:stretch>
            <a:fillRect/>
          </a:stretch>
        </p:blipFill>
        <p:spPr bwMode="auto">
          <a:xfrm>
            <a:off x="3275857" y="5781436"/>
            <a:ext cx="1008112" cy="782529"/>
          </a:xfrm>
          <a:prstGeom prst="rect">
            <a:avLst/>
          </a:prstGeom>
          <a:noFill/>
          <a:ln w="9525">
            <a:noFill/>
            <a:miter lim="800000"/>
            <a:headEnd/>
            <a:tailEnd/>
          </a:ln>
          <a:effectLst/>
        </p:spPr>
      </p:pic>
      <p:sp>
        <p:nvSpPr>
          <p:cNvPr id="7" name="TextBox 6"/>
          <p:cNvSpPr txBox="1"/>
          <p:nvPr/>
        </p:nvSpPr>
        <p:spPr>
          <a:xfrm>
            <a:off x="4932040" y="6093296"/>
            <a:ext cx="1296144" cy="369332"/>
          </a:xfrm>
          <a:prstGeom prst="rect">
            <a:avLst/>
          </a:prstGeom>
          <a:noFill/>
        </p:spPr>
        <p:txBody>
          <a:bodyPr wrap="square" rtlCol="0">
            <a:spAutoFit/>
          </a:bodyPr>
          <a:lstStyle/>
          <a:p>
            <a:r>
              <a:rPr lang="en-GB" dirty="0" err="1" smtClean="0"/>
              <a:t>Eqn</a:t>
            </a:r>
            <a:r>
              <a:rPr lang="en-GB" dirty="0" smtClean="0"/>
              <a:t> 3</a:t>
            </a:r>
            <a:endParaRPr lang="en-GB" dirty="0"/>
          </a:p>
        </p:txBody>
      </p:sp>
      <p:sp>
        <p:nvSpPr>
          <p:cNvPr id="4101"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baseline="0" smtClean="0">
                <a:ln>
                  <a:noFill/>
                </a:ln>
                <a:solidFill>
                  <a:srgbClr val="365F91"/>
                </a:solidFill>
                <a:effectLst/>
                <a:latin typeface="Arial" pitchFamily="34" charset="0"/>
                <a:ea typeface="Times New Roman" pitchFamily="18" charset="0"/>
              </a:rPr>
              <a:t>he diagram below symbolises a lateral axis of the body The car has rolled through θ radians causing a deflection of inner and out wheels of δ m. As a wheel rate of Kw is defined (which is the effective spring rate at the wheel) the wheel displacement  can be  taken as the effective spring displacement.  </a:t>
            </a:r>
            <a:endParaRPr kumimoji="0" lang="en-GB" sz="900" b="0" i="0" u="none" strike="noStrike" cap="none" normalizeH="0" baseline="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Arial" pitchFamily="34" charset="0"/>
            </a:endParaRPr>
          </a:p>
        </p:txBody>
      </p:sp>
      <p:sp>
        <p:nvSpPr>
          <p:cNvPr id="410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baseline="0" smtClean="0">
                <a:ln>
                  <a:noFill/>
                </a:ln>
                <a:solidFill>
                  <a:srgbClr val="365F91"/>
                </a:solidFill>
                <a:effectLst/>
                <a:latin typeface="Arial" pitchFamily="34" charset="0"/>
                <a:ea typeface="Times New Roman" pitchFamily="18" charset="0"/>
              </a:rPr>
              <a:t>The diagram below symbolises a lateral axis of the body The car has rolled through θ radians causing a deflection of inner and out wheels of δ m. As a wheel rate of Kw is defined (which is the effective spring rate at the wheel) the wheel displacement  can be  taken as the effective spring displacement.  </a:t>
            </a:r>
            <a:endParaRPr kumimoji="0" lang="en-GB" sz="900" b="0" i="0" u="none" strike="noStrike" cap="none" normalizeH="0" baseline="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Arial" pitchFamily="34" charset="0"/>
            </a:endParaRPr>
          </a:p>
        </p:txBody>
      </p:sp>
      <p:sp>
        <p:nvSpPr>
          <p:cNvPr id="4103"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baseline="0" smtClean="0">
                <a:ln>
                  <a:noFill/>
                </a:ln>
                <a:solidFill>
                  <a:srgbClr val="365F91"/>
                </a:solidFill>
                <a:effectLst/>
                <a:latin typeface="Arial" pitchFamily="34" charset="0"/>
                <a:ea typeface="Times New Roman" pitchFamily="18" charset="0"/>
              </a:rPr>
              <a:t>The diagram below symbolises a lateral axis of the body The car has rolled through θ radians causing a deflection of inner and out wheels of δ m. As a wheel rate of Kw is defined (which is the effective spring rate at the wheel) the wheel displacement  can be  taken as the effective spring displacement.  </a:t>
            </a:r>
            <a:endParaRPr kumimoji="0" lang="en-GB" sz="900" b="0" i="0" u="none" strike="noStrike" cap="none" normalizeH="0" baseline="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Arial" pitchFamily="34" charset="0"/>
            </a:endParaRPr>
          </a:p>
        </p:txBody>
      </p:sp>
      <p:sp>
        <p:nvSpPr>
          <p:cNvPr id="14" name="Rectangle 13"/>
          <p:cNvSpPr/>
          <p:nvPr/>
        </p:nvSpPr>
        <p:spPr>
          <a:xfrm>
            <a:off x="755576" y="1052736"/>
            <a:ext cx="7848872" cy="2308324"/>
          </a:xfrm>
          <a:prstGeom prst="rect">
            <a:avLst/>
          </a:prstGeom>
        </p:spPr>
        <p:txBody>
          <a:bodyPr wrap="square">
            <a:spAutoFit/>
          </a:bodyPr>
          <a:lstStyle/>
          <a:p>
            <a:r>
              <a:rPr lang="en-GB" sz="2400" dirty="0" smtClean="0"/>
              <a:t>The diagram below symbolises a lateral axis of the body The car has rolled through θ radians causing a deflection of inner and out wheels of δ m. As a wheel rate of </a:t>
            </a:r>
            <a:r>
              <a:rPr lang="en-GB" sz="2400" dirty="0" err="1" smtClean="0"/>
              <a:t>Kw</a:t>
            </a:r>
            <a:r>
              <a:rPr lang="en-GB" sz="2400" dirty="0" smtClean="0"/>
              <a:t> is defined (which is the effective spring rate at the wheel) the wheel displacement  can be  taken as the effective spring displacement. </a:t>
            </a:r>
            <a:endParaRPr lang="en-GB" sz="2400" dirty="0"/>
          </a:p>
        </p:txBody>
      </p:sp>
      <p:sp>
        <p:nvSpPr>
          <p:cNvPr id="11" name="Slide Number Placeholder 10"/>
          <p:cNvSpPr>
            <a:spLocks noGrp="1"/>
          </p:cNvSpPr>
          <p:nvPr>
            <p:ph type="sldNum" sz="quarter" idx="12"/>
          </p:nvPr>
        </p:nvSpPr>
        <p:spPr/>
        <p:txBody>
          <a:bodyPr/>
          <a:lstStyle/>
          <a:p>
            <a:fld id="{6520C922-D900-45C7-81AF-54837422CFEC}" type="slidenum">
              <a:rPr lang="en-GB" smtClean="0"/>
              <a:pPr/>
              <a:t>9</a:t>
            </a:fld>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274638"/>
            <a:ext cx="8229600" cy="11430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smtClean="0">
                <a:ln>
                  <a:noFill/>
                </a:ln>
                <a:solidFill>
                  <a:schemeClr val="tx1"/>
                </a:solidFill>
                <a:effectLst/>
                <a:uLnTx/>
                <a:uFillTx/>
                <a:latin typeface="+mj-lt"/>
                <a:ea typeface="+mj-ea"/>
                <a:cs typeface="+mj-cs"/>
              </a:rPr>
              <a:t>Roll Moment</a:t>
            </a:r>
            <a:endParaRPr kumimoji="0" lang="en-GB"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5" name="Picture 2"/>
          <p:cNvPicPr>
            <a:picLocks noChangeAspect="1" noChangeArrowheads="1"/>
          </p:cNvPicPr>
          <p:nvPr/>
        </p:nvPicPr>
        <p:blipFill>
          <a:blip r:embed="rId2" cstate="print"/>
          <a:srcRect/>
          <a:stretch>
            <a:fillRect/>
          </a:stretch>
        </p:blipFill>
        <p:spPr bwMode="auto">
          <a:xfrm>
            <a:off x="1907704" y="2276872"/>
            <a:ext cx="2128837" cy="393700"/>
          </a:xfrm>
          <a:prstGeom prst="rect">
            <a:avLst/>
          </a:prstGeom>
          <a:noFill/>
          <a:ln w="9525">
            <a:noFill/>
            <a:miter lim="800000"/>
            <a:headEnd/>
            <a:tailEnd/>
          </a:ln>
          <a:effectLst/>
        </p:spPr>
      </p:pic>
      <p:pic>
        <p:nvPicPr>
          <p:cNvPr id="6" name="Picture 3"/>
          <p:cNvPicPr>
            <a:picLocks noChangeAspect="1" noChangeArrowheads="1"/>
          </p:cNvPicPr>
          <p:nvPr/>
        </p:nvPicPr>
        <p:blipFill>
          <a:blip r:embed="rId3" cstate="print"/>
          <a:srcRect/>
          <a:stretch>
            <a:fillRect/>
          </a:stretch>
        </p:blipFill>
        <p:spPr bwMode="auto">
          <a:xfrm>
            <a:off x="1907704" y="3212976"/>
            <a:ext cx="2128837" cy="695325"/>
          </a:xfrm>
          <a:prstGeom prst="rect">
            <a:avLst/>
          </a:prstGeom>
          <a:noFill/>
          <a:ln w="9525">
            <a:noFill/>
            <a:miter lim="800000"/>
            <a:headEnd/>
            <a:tailEnd/>
          </a:ln>
          <a:effectLst/>
        </p:spPr>
      </p:pic>
      <p:pic>
        <p:nvPicPr>
          <p:cNvPr id="7" name="Picture 4"/>
          <p:cNvPicPr>
            <a:picLocks noChangeAspect="1" noChangeArrowheads="1"/>
          </p:cNvPicPr>
          <p:nvPr/>
        </p:nvPicPr>
        <p:blipFill>
          <a:blip r:embed="rId4" cstate="print"/>
          <a:srcRect/>
          <a:stretch>
            <a:fillRect/>
          </a:stretch>
        </p:blipFill>
        <p:spPr bwMode="auto">
          <a:xfrm>
            <a:off x="1979712" y="4293096"/>
            <a:ext cx="2011363" cy="811213"/>
          </a:xfrm>
          <a:prstGeom prst="rect">
            <a:avLst/>
          </a:prstGeom>
          <a:noFill/>
          <a:ln w="9525">
            <a:noFill/>
            <a:miter lim="800000"/>
            <a:headEnd/>
            <a:tailEnd/>
          </a:ln>
          <a:effectLst/>
        </p:spPr>
      </p:pic>
      <p:sp>
        <p:nvSpPr>
          <p:cNvPr id="8" name="TextBox 7"/>
          <p:cNvSpPr txBox="1"/>
          <p:nvPr/>
        </p:nvSpPr>
        <p:spPr>
          <a:xfrm>
            <a:off x="4932040" y="2204864"/>
            <a:ext cx="2520280" cy="2585323"/>
          </a:xfrm>
          <a:prstGeom prst="rect">
            <a:avLst/>
          </a:prstGeom>
          <a:noFill/>
        </p:spPr>
        <p:txBody>
          <a:bodyPr wrap="square" rtlCol="0">
            <a:spAutoFit/>
          </a:bodyPr>
          <a:lstStyle/>
          <a:p>
            <a:r>
              <a:rPr lang="en-GB" dirty="0" err="1" smtClean="0"/>
              <a:t>Equ</a:t>
            </a:r>
            <a:r>
              <a:rPr lang="en-GB" dirty="0" smtClean="0"/>
              <a:t> 4</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r>
              <a:rPr lang="en-GB" dirty="0" err="1" smtClean="0"/>
              <a:t>Equ</a:t>
            </a:r>
            <a:r>
              <a:rPr lang="en-GB" dirty="0" smtClean="0"/>
              <a:t> 5</a:t>
            </a:r>
            <a:endParaRPr lang="en-GB" dirty="0"/>
          </a:p>
        </p:txBody>
      </p:sp>
      <p:sp>
        <p:nvSpPr>
          <p:cNvPr id="9" name="TextBox 8"/>
          <p:cNvSpPr txBox="1"/>
          <p:nvPr/>
        </p:nvSpPr>
        <p:spPr>
          <a:xfrm>
            <a:off x="827584" y="1340768"/>
            <a:ext cx="7920880" cy="523220"/>
          </a:xfrm>
          <a:prstGeom prst="rect">
            <a:avLst/>
          </a:prstGeom>
          <a:noFill/>
        </p:spPr>
        <p:txBody>
          <a:bodyPr wrap="square" rtlCol="0">
            <a:spAutoFit/>
          </a:bodyPr>
          <a:lstStyle/>
          <a:p>
            <a:r>
              <a:rPr lang="en-GB" sz="2800" dirty="0" smtClean="0"/>
              <a:t>Anti- roll moment produced by the springs = M</a:t>
            </a:r>
            <a:r>
              <a:rPr lang="en-GB" sz="2800" dirty="0" smtClean="0">
                <a:sym typeface="Symbol"/>
              </a:rPr>
              <a:t></a:t>
            </a:r>
            <a:endParaRPr lang="en-GB" sz="2800" dirty="0"/>
          </a:p>
        </p:txBody>
      </p:sp>
      <p:sp>
        <p:nvSpPr>
          <p:cNvPr id="10" name="Slide Number Placeholder 9"/>
          <p:cNvSpPr>
            <a:spLocks noGrp="1"/>
          </p:cNvSpPr>
          <p:nvPr>
            <p:ph type="sldNum" sz="quarter" idx="12"/>
          </p:nvPr>
        </p:nvSpPr>
        <p:spPr/>
        <p:txBody>
          <a:bodyPr/>
          <a:lstStyle/>
          <a:p>
            <a:fld id="{6520C922-D900-45C7-81AF-54837422CFEC}" type="slidenum">
              <a:rPr lang="en-GB" smtClean="0"/>
              <a:pPr/>
              <a:t>10</a:t>
            </a:fld>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GB" dirty="0" smtClean="0"/>
              <a:t>Roll Stiffness</a:t>
            </a:r>
            <a:endParaRPr lang="en-GB" dirty="0"/>
          </a:p>
        </p:txBody>
      </p:sp>
      <p:sp>
        <p:nvSpPr>
          <p:cNvPr id="5" name="Content Placeholder 4"/>
          <p:cNvSpPr txBox="1">
            <a:spLocks noGrp="1"/>
          </p:cNvSpPr>
          <p:nvPr>
            <p:ph idx="1"/>
          </p:nvPr>
        </p:nvSpPr>
        <p:spPr>
          <a:xfrm>
            <a:off x="457200" y="1600200"/>
            <a:ext cx="8229600" cy="6026265"/>
          </a:xfrm>
          <a:prstGeom prst="rect">
            <a:avLst/>
          </a:prstGeom>
          <a:noFill/>
        </p:spPr>
        <p:txBody>
          <a:bodyPr wrap="square" rtlCol="0">
            <a:spAutoFit/>
          </a:bodyPr>
          <a:lstStyle/>
          <a:p>
            <a:pPr>
              <a:buNone/>
            </a:pPr>
            <a:r>
              <a:rPr lang="en-GB" sz="2800" dirty="0" smtClean="0"/>
              <a:t>Roll stiffness of the front suspension = K</a:t>
            </a:r>
            <a:r>
              <a:rPr lang="en-GB" sz="2800" dirty="0" smtClean="0">
                <a:sym typeface="Symbol"/>
              </a:rPr>
              <a:t> Nm/</a:t>
            </a:r>
            <a:r>
              <a:rPr lang="en-GB" sz="2800" dirty="0" err="1" smtClean="0">
                <a:sym typeface="Symbol"/>
              </a:rPr>
              <a:t>rad</a:t>
            </a:r>
            <a:endParaRPr lang="en-GB" sz="2800" dirty="0" smtClean="0">
              <a:sym typeface="Symbol"/>
            </a:endParaRPr>
          </a:p>
          <a:p>
            <a:pPr>
              <a:buNone/>
            </a:pPr>
            <a:r>
              <a:rPr lang="de-DE" sz="2800" i="1" dirty="0" smtClean="0"/>
              <a:t>					</a:t>
            </a:r>
            <a:r>
              <a:rPr lang="de-DE" sz="2800" dirty="0" smtClean="0"/>
              <a:t>K</a:t>
            </a:r>
            <a:r>
              <a:rPr lang="en-GB" sz="2800" dirty="0" smtClean="0">
                <a:latin typeface="Arial" pitchFamily="34" charset="0"/>
                <a:ea typeface="Times New Roman" pitchFamily="18" charset="0"/>
                <a:cs typeface="Arial" pitchFamily="34" charset="0"/>
              </a:rPr>
              <a:t>φ</a:t>
            </a:r>
            <a:r>
              <a:rPr lang="en-GB" sz="2800" dirty="0" smtClean="0"/>
              <a:t> </a:t>
            </a:r>
            <a:r>
              <a:rPr lang="en-GB" sz="2800" dirty="0"/>
              <a:t>= </a:t>
            </a:r>
            <a:r>
              <a:rPr lang="en-GB" sz="2800" u="sng" dirty="0"/>
              <a:t>M </a:t>
            </a:r>
            <a:r>
              <a:rPr lang="en-GB" sz="2800" u="sng" dirty="0" smtClean="0">
                <a:latin typeface="Arial" pitchFamily="34" charset="0"/>
                <a:ea typeface="Times New Roman" pitchFamily="18" charset="0"/>
                <a:cs typeface="Arial" pitchFamily="34" charset="0"/>
              </a:rPr>
              <a:t>φ</a:t>
            </a:r>
            <a:endParaRPr lang="en-GB" sz="2800" u="sng" dirty="0"/>
          </a:p>
          <a:p>
            <a:pPr>
              <a:buNone/>
            </a:pPr>
            <a:r>
              <a:rPr lang="en-GB" sz="2800" dirty="0"/>
              <a:t>            </a:t>
            </a:r>
            <a:r>
              <a:rPr lang="en-GB" sz="2800" dirty="0" smtClean="0"/>
              <a:t>				</a:t>
            </a:r>
            <a:r>
              <a:rPr lang="en-GB" sz="2800" dirty="0" smtClean="0">
                <a:sym typeface="Symbol"/>
              </a:rPr>
              <a:t></a:t>
            </a:r>
            <a:r>
              <a:rPr lang="en-GB" sz="2800" dirty="0" smtClean="0"/>
              <a:t> </a:t>
            </a:r>
            <a:endParaRPr lang="en-GB" sz="2800" dirty="0">
              <a:sym typeface="Symbol"/>
            </a:endParaRPr>
          </a:p>
          <a:p>
            <a:pPr>
              <a:buNone/>
            </a:pPr>
            <a:r>
              <a:rPr lang="en-GB" sz="2400" dirty="0" smtClean="0">
                <a:sym typeface="Symbol"/>
              </a:rPr>
              <a:t>But </a:t>
            </a:r>
          </a:p>
          <a:p>
            <a:pPr>
              <a:buNone/>
            </a:pPr>
            <a:endParaRPr lang="en-GB" sz="2400" dirty="0" smtClean="0">
              <a:sym typeface="Symbol"/>
            </a:endParaRPr>
          </a:p>
          <a:p>
            <a:pPr>
              <a:buNone/>
            </a:pPr>
            <a:endParaRPr lang="en-GB" sz="2400" dirty="0" smtClean="0">
              <a:sym typeface="Symbol"/>
            </a:endParaRPr>
          </a:p>
          <a:p>
            <a:pPr lvl="0" fontAlgn="base">
              <a:spcBef>
                <a:spcPct val="0"/>
              </a:spcBef>
              <a:spcAft>
                <a:spcPct val="0"/>
              </a:spcAft>
              <a:buNone/>
            </a:pPr>
            <a:r>
              <a:rPr kumimoji="0" lang="de-DE" sz="28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So roll stiffness of an</a:t>
            </a:r>
            <a:r>
              <a:rPr kumimoji="0" lang="de-DE" sz="2800" b="0" i="0" u="none" strike="noStrike" cap="none" normalizeH="0" dirty="0" smtClean="0">
                <a:ln>
                  <a:noFill/>
                </a:ln>
                <a:solidFill>
                  <a:srgbClr val="000000"/>
                </a:solidFill>
                <a:effectLst/>
                <a:latin typeface="Arial" pitchFamily="34" charset="0"/>
                <a:ea typeface="Times New Roman" pitchFamily="18" charset="0"/>
                <a:cs typeface="Arial" pitchFamily="34" charset="0"/>
              </a:rPr>
              <a:t> independent </a:t>
            </a:r>
            <a:r>
              <a:rPr kumimoji="0" lang="de-DE" sz="28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suspension =</a:t>
            </a:r>
          </a:p>
          <a:p>
            <a:pPr lvl="0" fontAlgn="base">
              <a:spcBef>
                <a:spcPct val="0"/>
              </a:spcBef>
              <a:spcAft>
                <a:spcPct val="0"/>
              </a:spcAft>
              <a:buNone/>
            </a:pPr>
            <a:endParaRPr kumimoji="0" lang="de-DE" sz="28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endParaRPr>
          </a:p>
          <a:p>
            <a:pPr lvl="0" fontAlgn="base">
              <a:spcBef>
                <a:spcPct val="0"/>
              </a:spcBef>
              <a:spcAft>
                <a:spcPct val="0"/>
              </a:spcAft>
              <a:buNone/>
            </a:pPr>
            <a:r>
              <a:rPr lang="de-DE" sz="2800" dirty="0" smtClean="0">
                <a:solidFill>
                  <a:srgbClr val="000000"/>
                </a:solidFill>
                <a:latin typeface="Arial" pitchFamily="34" charset="0"/>
                <a:ea typeface="Times New Roman" pitchFamily="18" charset="0"/>
                <a:cs typeface="Arial" pitchFamily="34" charset="0"/>
              </a:rPr>
              <a:t>				</a:t>
            </a:r>
            <a:r>
              <a:rPr kumimoji="0" lang="de-DE" sz="28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de-DE" sz="28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K</a:t>
            </a:r>
            <a:r>
              <a:rPr kumimoji="0" lang="en-GB" sz="28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φ</a:t>
            </a:r>
            <a:r>
              <a:rPr kumimoji="0" lang="de-DE" sz="28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 = </a:t>
            </a:r>
            <a:r>
              <a:rPr kumimoji="0" lang="de-DE" sz="2800" b="0" i="0" u="sng" strike="noStrike" cap="none" normalizeH="0" baseline="0" dirty="0" smtClean="0">
                <a:ln>
                  <a:noFill/>
                </a:ln>
                <a:solidFill>
                  <a:srgbClr val="FF0000"/>
                </a:solidFill>
                <a:effectLst/>
                <a:latin typeface="Arial" pitchFamily="34" charset="0"/>
                <a:ea typeface="Times New Roman" pitchFamily="18" charset="0"/>
                <a:cs typeface="Arial" pitchFamily="34" charset="0"/>
              </a:rPr>
              <a:t>(T</a:t>
            </a:r>
            <a:r>
              <a:rPr kumimoji="0" lang="de-DE" sz="2800" b="0" i="0" u="sng" strike="noStrike" cap="none" normalizeH="0" baseline="30000" dirty="0" smtClean="0">
                <a:ln>
                  <a:noFill/>
                </a:ln>
                <a:solidFill>
                  <a:srgbClr val="FF0000"/>
                </a:solidFill>
                <a:effectLst/>
                <a:latin typeface="Arial" pitchFamily="34" charset="0"/>
                <a:ea typeface="Times New Roman" pitchFamily="18" charset="0"/>
                <a:cs typeface="Arial" pitchFamily="34" charset="0"/>
              </a:rPr>
              <a:t>2 </a:t>
            </a:r>
            <a:r>
              <a:rPr kumimoji="0" lang="de-DE" sz="2800" b="0" i="0" u="sng" strike="noStrike" cap="none" normalizeH="0" baseline="0" dirty="0" smtClean="0">
                <a:ln>
                  <a:noFill/>
                </a:ln>
                <a:solidFill>
                  <a:srgbClr val="FF0000"/>
                </a:solidFill>
                <a:effectLst/>
                <a:latin typeface="Arial" pitchFamily="34" charset="0"/>
                <a:ea typeface="Times New Roman" pitchFamily="18" charset="0"/>
                <a:cs typeface="Arial" pitchFamily="34" charset="0"/>
              </a:rPr>
              <a:t> x Kw )</a:t>
            </a:r>
            <a:endParaRPr kumimoji="0" lang="de-DE" sz="1600" b="0" i="0" strike="noStrike" cap="none" normalizeH="0" baseline="0" dirty="0" smtClean="0">
              <a:ln>
                <a:noFill/>
              </a:ln>
              <a:solidFill>
                <a:srgbClr val="FF0000"/>
              </a:solidFill>
              <a:effectLst/>
              <a:latin typeface="Arial" pitchFamily="34" charset="0"/>
              <a:ea typeface="Times New Roman" pitchFamily="18" charset="0"/>
              <a:cs typeface="Arial" pitchFamily="34" charset="0"/>
            </a:endParaRPr>
          </a:p>
          <a:p>
            <a:pPr lvl="0" fontAlgn="base">
              <a:spcBef>
                <a:spcPct val="0"/>
              </a:spcBef>
              <a:spcAft>
                <a:spcPct val="0"/>
              </a:spcAft>
              <a:buNone/>
            </a:pPr>
            <a:r>
              <a:rPr lang="de-DE" sz="2400" dirty="0" smtClean="0">
                <a:solidFill>
                  <a:srgbClr val="FF0000"/>
                </a:solidFill>
                <a:latin typeface="Arial" pitchFamily="34" charset="0"/>
                <a:ea typeface="Times New Roman" pitchFamily="18" charset="0"/>
                <a:cs typeface="Arial" pitchFamily="34" charset="0"/>
              </a:rPr>
              <a:t>                                                          2</a:t>
            </a:r>
            <a:endParaRPr lang="en-GB" sz="2400" dirty="0" smtClean="0">
              <a:solidFill>
                <a:srgbClr val="FF0000"/>
              </a:solidFill>
              <a:sym typeface="Symbol"/>
            </a:endParaRPr>
          </a:p>
          <a:p>
            <a:pPr>
              <a:buNone/>
            </a:pPr>
            <a:endParaRPr lang="en-GB" sz="2000" dirty="0">
              <a:sym typeface="Symbol"/>
            </a:endParaRPr>
          </a:p>
          <a:p>
            <a:pPr>
              <a:buNone/>
            </a:pPr>
            <a:endParaRPr lang="en-GB" sz="2000" dirty="0" smtClean="0">
              <a:sym typeface="Symbol"/>
            </a:endParaRPr>
          </a:p>
          <a:p>
            <a:pPr>
              <a:buNone/>
            </a:pPr>
            <a:endParaRPr lang="en-GB" sz="2000" dirty="0">
              <a:sym typeface="Symbol"/>
            </a:endParaRPr>
          </a:p>
          <a:p>
            <a:pPr>
              <a:buNone/>
            </a:pPr>
            <a:r>
              <a:rPr lang="en-GB" sz="2000" dirty="0" smtClean="0"/>
              <a:t> </a:t>
            </a:r>
            <a:endParaRPr lang="en-GB" sz="2000" dirty="0"/>
          </a:p>
        </p:txBody>
      </p:sp>
      <p:sp>
        <p:nvSpPr>
          <p:cNvPr id="6" name="Slide Number Placeholder 5"/>
          <p:cNvSpPr>
            <a:spLocks noGrp="1"/>
          </p:cNvSpPr>
          <p:nvPr>
            <p:ph type="sldNum" sz="quarter" idx="12"/>
          </p:nvPr>
        </p:nvSpPr>
        <p:spPr/>
        <p:txBody>
          <a:bodyPr/>
          <a:lstStyle/>
          <a:p>
            <a:fld id="{6520C922-D900-45C7-81AF-54837422CFEC}" type="slidenum">
              <a:rPr lang="en-GB" smtClean="0"/>
              <a:pPr/>
              <a:t>11</a:t>
            </a:fld>
            <a:endParaRPr lang="en-GB"/>
          </a:p>
        </p:txBody>
      </p:sp>
      <p:pic>
        <p:nvPicPr>
          <p:cNvPr id="7" name="Picture 4"/>
          <p:cNvPicPr>
            <a:picLocks noChangeAspect="1" noChangeArrowheads="1"/>
          </p:cNvPicPr>
          <p:nvPr/>
        </p:nvPicPr>
        <p:blipFill>
          <a:blip r:embed="rId2" cstate="print"/>
          <a:srcRect/>
          <a:stretch>
            <a:fillRect/>
          </a:stretch>
        </p:blipFill>
        <p:spPr bwMode="auto">
          <a:xfrm>
            <a:off x="1835696" y="3212976"/>
            <a:ext cx="2011363" cy="811213"/>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Roll stiffness at each end  </a:t>
            </a:r>
            <a:endParaRPr lang="en-GB" dirty="0"/>
          </a:p>
        </p:txBody>
      </p:sp>
      <p:sp>
        <p:nvSpPr>
          <p:cNvPr id="3" name="Content Placeholder 2"/>
          <p:cNvSpPr>
            <a:spLocks noGrp="1"/>
          </p:cNvSpPr>
          <p:nvPr>
            <p:ph idx="1"/>
          </p:nvPr>
        </p:nvSpPr>
        <p:spPr/>
        <p:txBody>
          <a:bodyPr>
            <a:normAutofit fontScale="25000" lnSpcReduction="20000"/>
          </a:bodyPr>
          <a:lstStyle/>
          <a:p>
            <a:pPr marL="0" lvl="0" indent="0" fontAlgn="base">
              <a:spcBef>
                <a:spcPct val="0"/>
              </a:spcBef>
              <a:spcAft>
                <a:spcPct val="0"/>
              </a:spcAft>
              <a:buNone/>
            </a:pPr>
            <a:r>
              <a:rPr kumimoji="0" lang="de-DE" sz="3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endParaRPr kumimoji="0" lang="de-DE" sz="9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endParaRPr>
          </a:p>
          <a:p>
            <a:pPr marL="0" lvl="0" indent="0" fontAlgn="base">
              <a:spcBef>
                <a:spcPct val="0"/>
              </a:spcBef>
              <a:spcAft>
                <a:spcPct val="0"/>
              </a:spcAft>
              <a:buNone/>
            </a:pPr>
            <a:r>
              <a:rPr lang="de-DE" sz="9600" dirty="0" smtClean="0">
                <a:solidFill>
                  <a:srgbClr val="000000"/>
                </a:solidFill>
                <a:latin typeface="Arial" pitchFamily="34" charset="0"/>
                <a:ea typeface="Times New Roman" pitchFamily="18" charset="0"/>
                <a:cs typeface="Arial" pitchFamily="34" charset="0"/>
              </a:rPr>
              <a:t>Front </a:t>
            </a:r>
          </a:p>
          <a:p>
            <a:pPr lvl="0" fontAlgn="base">
              <a:spcBef>
                <a:spcPct val="0"/>
              </a:spcBef>
              <a:spcAft>
                <a:spcPct val="0"/>
              </a:spcAft>
              <a:buNone/>
            </a:pPr>
            <a:r>
              <a:rPr kumimoji="0" lang="de-DE" sz="8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de-DE" sz="128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K</a:t>
            </a:r>
            <a:r>
              <a:rPr kumimoji="0" lang="en-GB" sz="128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φf</a:t>
            </a:r>
            <a:r>
              <a:rPr kumimoji="0" lang="de-DE" sz="128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 </a:t>
            </a:r>
            <a:r>
              <a:rPr kumimoji="0" lang="de-DE" sz="12800" b="0" i="0" u="sng" strike="noStrike" cap="none" normalizeH="0" baseline="0" dirty="0" smtClean="0">
                <a:ln>
                  <a:noFill/>
                </a:ln>
                <a:solidFill>
                  <a:srgbClr val="000000"/>
                </a:solidFill>
                <a:effectLst/>
                <a:latin typeface="Arial" pitchFamily="34" charset="0"/>
                <a:ea typeface="Times New Roman" pitchFamily="18" charset="0"/>
                <a:cs typeface="Arial" pitchFamily="34" charset="0"/>
              </a:rPr>
              <a:t>(Tf</a:t>
            </a:r>
            <a:r>
              <a:rPr kumimoji="0" lang="de-DE" sz="12800" b="0" i="0" u="sng" strike="noStrike" cap="none" normalizeH="0" baseline="30000" dirty="0" smtClean="0">
                <a:ln>
                  <a:noFill/>
                </a:ln>
                <a:solidFill>
                  <a:srgbClr val="000000"/>
                </a:solidFill>
                <a:effectLst/>
                <a:latin typeface="Arial" pitchFamily="34" charset="0"/>
                <a:ea typeface="Times New Roman" pitchFamily="18" charset="0"/>
                <a:cs typeface="Arial" pitchFamily="34" charset="0"/>
              </a:rPr>
              <a:t>2 </a:t>
            </a:r>
            <a:r>
              <a:rPr kumimoji="0" lang="de-DE" sz="12800" b="0" i="0" u="sng" strike="noStrike" cap="none" normalizeH="0" baseline="0" dirty="0" smtClean="0">
                <a:ln>
                  <a:noFill/>
                </a:ln>
                <a:solidFill>
                  <a:srgbClr val="000000"/>
                </a:solidFill>
                <a:effectLst/>
                <a:latin typeface="Arial" pitchFamily="34" charset="0"/>
                <a:ea typeface="Times New Roman" pitchFamily="18" charset="0"/>
                <a:cs typeface="Arial" pitchFamily="34" charset="0"/>
              </a:rPr>
              <a:t> x Kwf ) </a:t>
            </a:r>
            <a:r>
              <a:rPr kumimoji="0" lang="de-DE" sz="12800" b="0" i="0"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de-DE" sz="7400" b="0" i="0" strike="noStrike" cap="none" normalizeH="0" baseline="0" dirty="0" smtClean="0">
                <a:ln>
                  <a:noFill/>
                </a:ln>
                <a:solidFill>
                  <a:srgbClr val="000000"/>
                </a:solidFill>
                <a:effectLst/>
                <a:latin typeface="Arial" pitchFamily="34" charset="0"/>
                <a:ea typeface="Times New Roman" pitchFamily="18" charset="0"/>
                <a:cs typeface="Arial" pitchFamily="34" charset="0"/>
              </a:rPr>
              <a:t>Eqn 6f</a:t>
            </a:r>
          </a:p>
          <a:p>
            <a:pPr lvl="0" fontAlgn="base">
              <a:spcBef>
                <a:spcPct val="0"/>
              </a:spcBef>
              <a:spcAft>
                <a:spcPct val="0"/>
              </a:spcAft>
              <a:buNone/>
            </a:pPr>
            <a:r>
              <a:rPr lang="de-DE" sz="12800" dirty="0" smtClean="0">
                <a:solidFill>
                  <a:srgbClr val="000000"/>
                </a:solidFill>
                <a:latin typeface="Arial" pitchFamily="34" charset="0"/>
                <a:ea typeface="Times New Roman" pitchFamily="18" charset="0"/>
                <a:cs typeface="Arial" pitchFamily="34" charset="0"/>
              </a:rPr>
              <a:t>                                2</a:t>
            </a:r>
          </a:p>
          <a:p>
            <a:pPr lvl="0" fontAlgn="base">
              <a:spcBef>
                <a:spcPct val="0"/>
              </a:spcBef>
              <a:spcAft>
                <a:spcPct val="0"/>
              </a:spcAft>
              <a:buNone/>
            </a:pPr>
            <a:endParaRPr lang="de-DE" sz="9600" dirty="0" smtClean="0">
              <a:solidFill>
                <a:srgbClr val="000000"/>
              </a:solidFill>
              <a:latin typeface="Arial" pitchFamily="34" charset="0"/>
              <a:ea typeface="Times New Roman" pitchFamily="18" charset="0"/>
              <a:cs typeface="Arial" pitchFamily="34" charset="0"/>
            </a:endParaRPr>
          </a:p>
          <a:p>
            <a:pPr lvl="0" fontAlgn="base">
              <a:spcBef>
                <a:spcPct val="0"/>
              </a:spcBef>
              <a:spcAft>
                <a:spcPct val="0"/>
              </a:spcAft>
              <a:buNone/>
            </a:pPr>
            <a:r>
              <a:rPr lang="de-DE" sz="9600" dirty="0" smtClean="0">
                <a:solidFill>
                  <a:srgbClr val="000000"/>
                </a:solidFill>
                <a:latin typeface="Arial" pitchFamily="34" charset="0"/>
                <a:ea typeface="Times New Roman" pitchFamily="18" charset="0"/>
                <a:cs typeface="Arial" pitchFamily="34" charset="0"/>
              </a:rPr>
              <a:t>and similarly for the Rear</a:t>
            </a:r>
          </a:p>
          <a:p>
            <a:pPr lvl="0" fontAlgn="base">
              <a:spcBef>
                <a:spcPct val="0"/>
              </a:spcBef>
              <a:spcAft>
                <a:spcPct val="0"/>
              </a:spcAft>
              <a:buNone/>
            </a:pPr>
            <a:endParaRPr lang="de-DE" sz="5900" dirty="0" smtClean="0">
              <a:solidFill>
                <a:srgbClr val="000000"/>
              </a:solidFill>
              <a:latin typeface="Arial" pitchFamily="34" charset="0"/>
              <a:ea typeface="Times New Roman" pitchFamily="18" charset="0"/>
              <a:cs typeface="Arial" pitchFamily="34" charset="0"/>
            </a:endParaRPr>
          </a:p>
          <a:p>
            <a:pPr lvl="0" fontAlgn="base">
              <a:spcBef>
                <a:spcPct val="0"/>
              </a:spcBef>
              <a:spcAft>
                <a:spcPct val="0"/>
              </a:spcAft>
              <a:buNone/>
            </a:pPr>
            <a:endParaRPr lang="de-DE" sz="5900" dirty="0" smtClean="0">
              <a:solidFill>
                <a:srgbClr val="000000"/>
              </a:solidFill>
              <a:latin typeface="Arial" pitchFamily="34" charset="0"/>
              <a:ea typeface="Times New Roman" pitchFamily="18" charset="0"/>
              <a:cs typeface="Arial" pitchFamily="34" charset="0"/>
            </a:endParaRPr>
          </a:p>
          <a:p>
            <a:pPr lvl="0" fontAlgn="base">
              <a:spcBef>
                <a:spcPct val="0"/>
              </a:spcBef>
              <a:spcAft>
                <a:spcPct val="0"/>
              </a:spcAft>
              <a:buNone/>
            </a:pPr>
            <a:r>
              <a:rPr lang="de-DE" sz="5900" dirty="0" smtClean="0">
                <a:solidFill>
                  <a:srgbClr val="000000"/>
                </a:solidFill>
                <a:latin typeface="Arial" pitchFamily="34" charset="0"/>
                <a:ea typeface="Times New Roman" pitchFamily="18" charset="0"/>
                <a:cs typeface="Arial" pitchFamily="34" charset="0"/>
              </a:rPr>
              <a:t>			  </a:t>
            </a:r>
            <a:r>
              <a:rPr lang="de-DE" sz="12800" dirty="0" smtClean="0">
                <a:solidFill>
                  <a:srgbClr val="000000"/>
                </a:solidFill>
                <a:latin typeface="Arial" pitchFamily="34" charset="0"/>
                <a:ea typeface="Times New Roman" pitchFamily="18" charset="0"/>
                <a:cs typeface="Arial" pitchFamily="34" charset="0"/>
              </a:rPr>
              <a:t>K</a:t>
            </a:r>
            <a:r>
              <a:rPr lang="de-DE" sz="12800" dirty="0" smtClean="0">
                <a:solidFill>
                  <a:srgbClr val="000000"/>
                </a:solidFill>
                <a:latin typeface="Arial" pitchFamily="34" charset="0"/>
                <a:ea typeface="Times New Roman" pitchFamily="18" charset="0"/>
                <a:cs typeface="Arial" pitchFamily="34" charset="0"/>
                <a:sym typeface="Symbol"/>
              </a:rPr>
              <a:t>r = (</a:t>
            </a:r>
            <a:r>
              <a:rPr lang="de-DE" sz="12800" u="sng" dirty="0" smtClean="0">
                <a:solidFill>
                  <a:srgbClr val="000000"/>
                </a:solidFill>
                <a:latin typeface="Arial" pitchFamily="34" charset="0"/>
                <a:ea typeface="Times New Roman" pitchFamily="18" charset="0"/>
                <a:cs typeface="Arial" pitchFamily="34" charset="0"/>
                <a:sym typeface="Symbol"/>
              </a:rPr>
              <a:t>Tr</a:t>
            </a:r>
            <a:r>
              <a:rPr lang="de-DE" sz="12800" u="sng" baseline="30000" dirty="0" smtClean="0">
                <a:solidFill>
                  <a:srgbClr val="000000"/>
                </a:solidFill>
                <a:latin typeface="Arial" pitchFamily="34" charset="0"/>
                <a:ea typeface="Times New Roman" pitchFamily="18" charset="0"/>
                <a:cs typeface="Arial" pitchFamily="34" charset="0"/>
                <a:sym typeface="Symbol"/>
              </a:rPr>
              <a:t>2 </a:t>
            </a:r>
            <a:r>
              <a:rPr lang="de-DE" sz="12800" u="sng" dirty="0" smtClean="0">
                <a:solidFill>
                  <a:srgbClr val="000000"/>
                </a:solidFill>
                <a:latin typeface="Arial" pitchFamily="34" charset="0"/>
                <a:ea typeface="Times New Roman" pitchFamily="18" charset="0"/>
                <a:cs typeface="Arial" pitchFamily="34" charset="0"/>
                <a:sym typeface="Symbol"/>
              </a:rPr>
              <a:t> x Kwr</a:t>
            </a:r>
            <a:r>
              <a:rPr lang="de-DE" sz="12800" dirty="0" smtClean="0">
                <a:solidFill>
                  <a:srgbClr val="000000"/>
                </a:solidFill>
                <a:latin typeface="Arial" pitchFamily="34" charset="0"/>
                <a:ea typeface="Times New Roman" pitchFamily="18" charset="0"/>
                <a:cs typeface="Arial" pitchFamily="34" charset="0"/>
                <a:sym typeface="Symbol"/>
              </a:rPr>
              <a:t>)             </a:t>
            </a:r>
            <a:r>
              <a:rPr lang="de-DE" sz="7400" dirty="0" smtClean="0">
                <a:solidFill>
                  <a:srgbClr val="000000"/>
                </a:solidFill>
                <a:latin typeface="Arial" pitchFamily="34" charset="0"/>
                <a:ea typeface="Times New Roman" pitchFamily="18" charset="0"/>
                <a:cs typeface="Arial" pitchFamily="34" charset="0"/>
                <a:sym typeface="Symbol"/>
              </a:rPr>
              <a:t> Eqn 6r</a:t>
            </a:r>
          </a:p>
          <a:p>
            <a:pPr lvl="0" fontAlgn="base">
              <a:spcBef>
                <a:spcPct val="0"/>
              </a:spcBef>
              <a:spcAft>
                <a:spcPct val="0"/>
              </a:spcAft>
              <a:buNone/>
            </a:pPr>
            <a:r>
              <a:rPr lang="de-DE" sz="5900" dirty="0" smtClean="0">
                <a:solidFill>
                  <a:srgbClr val="000000"/>
                </a:solidFill>
                <a:latin typeface="Arial" pitchFamily="34" charset="0"/>
                <a:ea typeface="Times New Roman" pitchFamily="18" charset="0"/>
                <a:cs typeface="Arial" pitchFamily="34" charset="0"/>
                <a:sym typeface="Symbol"/>
              </a:rPr>
              <a:t>				</a:t>
            </a:r>
            <a:r>
              <a:rPr lang="de-DE" sz="11200" dirty="0" smtClean="0">
                <a:solidFill>
                  <a:srgbClr val="000000"/>
                </a:solidFill>
                <a:latin typeface="Arial" pitchFamily="34" charset="0"/>
                <a:ea typeface="Times New Roman" pitchFamily="18" charset="0"/>
                <a:cs typeface="Arial" pitchFamily="34" charset="0"/>
                <a:sym typeface="Symbol"/>
              </a:rPr>
              <a:t>         2</a:t>
            </a:r>
            <a:endParaRPr lang="de-DE" sz="11200" dirty="0" smtClean="0">
              <a:solidFill>
                <a:srgbClr val="000000"/>
              </a:solidFill>
              <a:latin typeface="Arial" pitchFamily="34" charset="0"/>
              <a:ea typeface="Times New Roman" pitchFamily="18" charset="0"/>
              <a:cs typeface="Arial" pitchFamily="34" charset="0"/>
            </a:endParaRPr>
          </a:p>
          <a:p>
            <a:pPr lvl="0" fontAlgn="base">
              <a:spcBef>
                <a:spcPct val="0"/>
              </a:spcBef>
              <a:spcAft>
                <a:spcPct val="0"/>
              </a:spcAft>
              <a:buNone/>
            </a:pPr>
            <a:endParaRPr lang="de-DE" sz="5900" dirty="0" smtClean="0">
              <a:solidFill>
                <a:srgbClr val="000000"/>
              </a:solidFill>
              <a:latin typeface="Arial" pitchFamily="34" charset="0"/>
              <a:ea typeface="Times New Roman" pitchFamily="18" charset="0"/>
              <a:cs typeface="Arial" pitchFamily="34" charset="0"/>
            </a:endParaRPr>
          </a:p>
          <a:p>
            <a:pPr lvl="0" fontAlgn="base">
              <a:spcBef>
                <a:spcPct val="0"/>
              </a:spcBef>
              <a:spcAft>
                <a:spcPct val="0"/>
              </a:spcAft>
              <a:buNone/>
            </a:pPr>
            <a:r>
              <a:rPr lang="de-DE" sz="5900" dirty="0" smtClean="0">
                <a:solidFill>
                  <a:srgbClr val="000000"/>
                </a:solidFill>
                <a:latin typeface="Arial" pitchFamily="34" charset="0"/>
                <a:ea typeface="Times New Roman" pitchFamily="18" charset="0"/>
                <a:cs typeface="Arial" pitchFamily="34" charset="0"/>
              </a:rPr>
              <a:t> </a:t>
            </a:r>
          </a:p>
          <a:p>
            <a:pPr lvl="0" fontAlgn="base">
              <a:spcBef>
                <a:spcPct val="0"/>
              </a:spcBef>
              <a:spcAft>
                <a:spcPct val="0"/>
              </a:spcAft>
            </a:pPr>
            <a:endParaRPr kumimoji="0" lang="de-DE" b="0" i="0" strike="noStrike" cap="none" normalizeH="0" baseline="0" dirty="0" smtClean="0">
              <a:ln>
                <a:noFill/>
              </a:ln>
              <a:solidFill>
                <a:srgbClr val="000000"/>
              </a:solidFill>
              <a:effectLst/>
              <a:latin typeface="Arial" pitchFamily="34" charset="0"/>
              <a:ea typeface="Times New Roman" pitchFamily="18" charset="0"/>
              <a:cs typeface="Arial" pitchFamily="34" charset="0"/>
            </a:endParaRPr>
          </a:p>
          <a:p>
            <a:pPr lvl="0" fontAlgn="base">
              <a:spcBef>
                <a:spcPct val="0"/>
              </a:spcBef>
              <a:spcAft>
                <a:spcPct val="0"/>
              </a:spcAft>
            </a:pPr>
            <a:endParaRPr lang="de-DE" dirty="0" smtClean="0">
              <a:solidFill>
                <a:srgbClr val="000000"/>
              </a:solidFill>
              <a:latin typeface="Arial" pitchFamily="34" charset="0"/>
              <a:ea typeface="Times New Roman" pitchFamily="18" charset="0"/>
              <a:cs typeface="Arial" pitchFamily="34" charset="0"/>
            </a:endParaRPr>
          </a:p>
          <a:p>
            <a:pPr lvl="0" fontAlgn="base">
              <a:spcBef>
                <a:spcPct val="0"/>
              </a:spcBef>
              <a:spcAft>
                <a:spcPct val="0"/>
              </a:spcAft>
            </a:pPr>
            <a:r>
              <a:rPr kumimoji="0" lang="de-DE" b="0" i="0"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p>
          <a:p>
            <a:pPr lvl="0" fontAlgn="base">
              <a:spcBef>
                <a:spcPct val="0"/>
              </a:spcBef>
              <a:spcAft>
                <a:spcPct val="0"/>
              </a:spcAft>
            </a:pPr>
            <a:endParaRPr lang="de-DE" dirty="0" smtClean="0">
              <a:solidFill>
                <a:srgbClr val="000000"/>
              </a:solidFill>
              <a:latin typeface="Arial" pitchFamily="34" charset="0"/>
              <a:ea typeface="Times New Roman" pitchFamily="18" charset="0"/>
              <a:cs typeface="Arial" pitchFamily="34" charset="0"/>
            </a:endParaRPr>
          </a:p>
          <a:p>
            <a:pPr lvl="0" fontAlgn="base">
              <a:spcBef>
                <a:spcPct val="0"/>
              </a:spcBef>
              <a:spcAft>
                <a:spcPct val="0"/>
              </a:spcAft>
            </a:pPr>
            <a:endParaRPr kumimoji="0" lang="de-DE" b="0" i="0" strike="noStrike" cap="none" normalizeH="0" baseline="0" dirty="0" smtClean="0">
              <a:ln>
                <a:noFill/>
              </a:ln>
              <a:solidFill>
                <a:srgbClr val="000000"/>
              </a:solidFill>
              <a:effectLst/>
              <a:latin typeface="Arial" pitchFamily="34" charset="0"/>
              <a:ea typeface="Times New Roman" pitchFamily="18" charset="0"/>
              <a:cs typeface="Arial" pitchFamily="34" charset="0"/>
            </a:endParaRPr>
          </a:p>
          <a:p>
            <a:pPr lvl="0" fontAlgn="base">
              <a:spcBef>
                <a:spcPct val="0"/>
              </a:spcBef>
              <a:spcAft>
                <a:spcPct val="0"/>
              </a:spcAft>
            </a:pPr>
            <a:endParaRPr lang="de-DE" dirty="0" smtClean="0">
              <a:solidFill>
                <a:srgbClr val="000000"/>
              </a:solidFill>
              <a:latin typeface="Arial" pitchFamily="34" charset="0"/>
              <a:ea typeface="Times New Roman" pitchFamily="18" charset="0"/>
              <a:cs typeface="Arial" pitchFamily="34" charset="0"/>
            </a:endParaRPr>
          </a:p>
          <a:p>
            <a:pPr lvl="0" fontAlgn="base">
              <a:spcBef>
                <a:spcPct val="0"/>
              </a:spcBef>
              <a:spcAft>
                <a:spcPct val="0"/>
              </a:spcAft>
            </a:pPr>
            <a:endParaRPr kumimoji="0" lang="de-DE" b="0" i="0" strike="noStrike" cap="none" normalizeH="0" baseline="0" dirty="0" smtClean="0">
              <a:ln>
                <a:noFill/>
              </a:ln>
              <a:solidFill>
                <a:srgbClr val="000000"/>
              </a:solidFill>
              <a:effectLst/>
              <a:latin typeface="Arial" pitchFamily="34" charset="0"/>
              <a:ea typeface="Times New Roman" pitchFamily="18" charset="0"/>
              <a:cs typeface="Arial" pitchFamily="34" charset="0"/>
            </a:endParaRPr>
          </a:p>
          <a:p>
            <a:pPr lvl="0" fontAlgn="base">
              <a:spcBef>
                <a:spcPct val="0"/>
              </a:spcBef>
              <a:spcAft>
                <a:spcPct val="0"/>
              </a:spcAft>
            </a:pPr>
            <a:endParaRPr lang="de-DE" dirty="0" smtClean="0">
              <a:solidFill>
                <a:srgbClr val="000000"/>
              </a:solidFill>
              <a:latin typeface="Arial" pitchFamily="34" charset="0"/>
              <a:ea typeface="Times New Roman" pitchFamily="18" charset="0"/>
              <a:cs typeface="Arial" pitchFamily="34" charset="0"/>
            </a:endParaRPr>
          </a:p>
          <a:p>
            <a:pPr lvl="0" fontAlgn="base">
              <a:spcBef>
                <a:spcPct val="0"/>
              </a:spcBef>
              <a:spcAft>
                <a:spcPct val="0"/>
              </a:spcAft>
            </a:pPr>
            <a:endParaRPr kumimoji="0" lang="de-DE" b="0" i="0" strike="noStrike" cap="none" normalizeH="0" baseline="0" dirty="0" smtClean="0">
              <a:ln>
                <a:noFill/>
              </a:ln>
              <a:solidFill>
                <a:srgbClr val="000000"/>
              </a:solidFill>
              <a:effectLst/>
              <a:latin typeface="Arial" pitchFamily="34" charset="0"/>
              <a:ea typeface="Times New Roman" pitchFamily="18" charset="0"/>
              <a:cs typeface="Arial" pitchFamily="34" charset="0"/>
            </a:endParaRPr>
          </a:p>
          <a:p>
            <a:pPr lvl="0" fontAlgn="base">
              <a:spcBef>
                <a:spcPct val="0"/>
              </a:spcBef>
              <a:spcAft>
                <a:spcPct val="0"/>
              </a:spcAft>
            </a:pPr>
            <a:r>
              <a:rPr kumimoji="0" lang="de-DE" b="0" i="0"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de-DE" sz="2000" b="0" i="0"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de-DE"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lang="de-DE" sz="1100" dirty="0" smtClean="0">
                <a:solidFill>
                  <a:srgbClr val="000000"/>
                </a:solidFill>
                <a:latin typeface="Arial" pitchFamily="34" charset="0"/>
                <a:ea typeface="Times New Roman" pitchFamily="18" charset="0"/>
                <a:cs typeface="Arial" pitchFamily="34" charset="0"/>
              </a:rPr>
              <a:t> </a:t>
            </a:r>
            <a:endParaRPr kumimoji="0" lang="en-GB" sz="1100" b="0" i="0" u="none" strike="noStrike" cap="none" normalizeH="0" baseline="0" dirty="0" smtClean="0">
              <a:ln>
                <a:noFill/>
              </a:ln>
              <a:solidFill>
                <a:schemeClr val="tx1"/>
              </a:solidFill>
              <a:effectLst/>
              <a:latin typeface="Arial" pitchFamily="34" charset="0"/>
            </a:endParaRPr>
          </a:p>
          <a:p>
            <a:pPr marL="0" lvl="0" indent="0" eaLnBrk="0" fontAlgn="base" hangingPunct="0">
              <a:spcBef>
                <a:spcPct val="0"/>
              </a:spcBef>
              <a:spcAft>
                <a:spcPct val="0"/>
              </a:spcAft>
              <a:buNone/>
            </a:pPr>
            <a:r>
              <a:rPr kumimoji="0" lang="de-DE"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endParaRPr lang="en-GB" dirty="0"/>
          </a:p>
        </p:txBody>
      </p:sp>
      <p:sp>
        <p:nvSpPr>
          <p:cNvPr id="4" name="Slide Number Placeholder 3"/>
          <p:cNvSpPr>
            <a:spLocks noGrp="1"/>
          </p:cNvSpPr>
          <p:nvPr>
            <p:ph type="sldNum" sz="quarter" idx="12"/>
          </p:nvPr>
        </p:nvSpPr>
        <p:spPr/>
        <p:txBody>
          <a:bodyPr/>
          <a:lstStyle/>
          <a:p>
            <a:fld id="{6520C922-D900-45C7-81AF-54837422CFEC}" type="slidenum">
              <a:rPr lang="en-GB" smtClean="0"/>
              <a:pPr/>
              <a:t>12</a:t>
            </a:fld>
            <a:endParaRPr lang="en-GB"/>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Total Roll Stiffness for the Car </a:t>
            </a:r>
            <a:endParaRPr lang="en-GB" dirty="0"/>
          </a:p>
        </p:txBody>
      </p:sp>
      <p:sp>
        <p:nvSpPr>
          <p:cNvPr id="3" name="Content Placeholder 2"/>
          <p:cNvSpPr>
            <a:spLocks noGrp="1"/>
          </p:cNvSpPr>
          <p:nvPr>
            <p:ph idx="1"/>
          </p:nvPr>
        </p:nvSpPr>
        <p:spPr/>
        <p:txBody>
          <a:bodyPr>
            <a:normAutofit fontScale="92500" lnSpcReduction="10000"/>
          </a:bodyPr>
          <a:lstStyle/>
          <a:p>
            <a:pPr>
              <a:buNone/>
            </a:pPr>
            <a:r>
              <a:rPr lang="en-GB" sz="3000" dirty="0" smtClean="0"/>
              <a:t>Total roll stiffness for the car =  </a:t>
            </a:r>
            <a:r>
              <a:rPr lang="de-DE" sz="3000" dirty="0" smtClean="0"/>
              <a:t>K</a:t>
            </a:r>
            <a:r>
              <a:rPr lang="en-GB" sz="3000" dirty="0" smtClean="0">
                <a:sym typeface="Symbol"/>
              </a:rPr>
              <a:t></a:t>
            </a:r>
            <a:r>
              <a:rPr lang="en-GB" sz="3000" dirty="0" smtClean="0"/>
              <a:t>t</a:t>
            </a:r>
          </a:p>
          <a:p>
            <a:pPr>
              <a:buNone/>
            </a:pPr>
            <a:r>
              <a:rPr lang="en-GB" sz="3000" dirty="0" smtClean="0"/>
              <a:t> </a:t>
            </a:r>
          </a:p>
          <a:p>
            <a:pPr>
              <a:buNone/>
            </a:pPr>
            <a:r>
              <a:rPr lang="de-DE" sz="3000" dirty="0" smtClean="0"/>
              <a:t>			K</a:t>
            </a:r>
            <a:r>
              <a:rPr lang="en-GB" sz="3000" dirty="0" smtClean="0">
                <a:sym typeface="Symbol"/>
              </a:rPr>
              <a:t></a:t>
            </a:r>
            <a:r>
              <a:rPr lang="en-GB" sz="3000" dirty="0" smtClean="0"/>
              <a:t>t</a:t>
            </a:r>
            <a:r>
              <a:rPr lang="de-DE" sz="3000" dirty="0" smtClean="0"/>
              <a:t> = </a:t>
            </a:r>
            <a:r>
              <a:rPr lang="de-DE" sz="3000" u="sng" dirty="0" smtClean="0"/>
              <a:t>(Tf</a:t>
            </a:r>
            <a:r>
              <a:rPr lang="de-DE" sz="3000" u="sng" baseline="30000" dirty="0" smtClean="0"/>
              <a:t>2 </a:t>
            </a:r>
            <a:r>
              <a:rPr lang="de-DE" sz="3000" u="sng" dirty="0" smtClean="0"/>
              <a:t> x Kwf )</a:t>
            </a:r>
            <a:r>
              <a:rPr lang="de-DE" sz="3000" dirty="0" smtClean="0"/>
              <a:t>  +</a:t>
            </a:r>
            <a:r>
              <a:rPr lang="de-DE" sz="3000" u="sng" dirty="0" smtClean="0"/>
              <a:t> (Tr</a:t>
            </a:r>
            <a:r>
              <a:rPr lang="de-DE" sz="3000" u="sng" baseline="30000" dirty="0" smtClean="0"/>
              <a:t>2 </a:t>
            </a:r>
            <a:r>
              <a:rPr lang="de-DE" sz="3000" u="sng" dirty="0" smtClean="0"/>
              <a:t> x Kwr )</a:t>
            </a:r>
            <a:r>
              <a:rPr lang="de-DE" sz="3000" dirty="0" smtClean="0"/>
              <a:t>  </a:t>
            </a:r>
            <a:endParaRPr lang="en-GB" sz="3000" dirty="0" smtClean="0"/>
          </a:p>
          <a:p>
            <a:pPr>
              <a:buNone/>
            </a:pPr>
            <a:r>
              <a:rPr lang="de-DE" sz="3000" dirty="0" smtClean="0"/>
              <a:t>	   	      		        2	                   2</a:t>
            </a:r>
            <a:endParaRPr lang="en-GB" sz="3000" dirty="0" smtClean="0"/>
          </a:p>
          <a:p>
            <a:pPr>
              <a:buNone/>
            </a:pPr>
            <a:r>
              <a:rPr lang="en-GB" sz="3000" dirty="0" smtClean="0"/>
              <a:t> </a:t>
            </a:r>
          </a:p>
          <a:p>
            <a:pPr>
              <a:buNone/>
            </a:pPr>
            <a:r>
              <a:rPr lang="en-GB" sz="3000" dirty="0" smtClean="0"/>
              <a:t>So</a:t>
            </a:r>
          </a:p>
          <a:p>
            <a:pPr>
              <a:buNone/>
            </a:pPr>
            <a:r>
              <a:rPr lang="de-DE" sz="3000" dirty="0" smtClean="0"/>
              <a:t>		K</a:t>
            </a:r>
            <a:r>
              <a:rPr lang="en-GB" sz="3000" dirty="0" smtClean="0">
                <a:sym typeface="Symbol"/>
              </a:rPr>
              <a:t></a:t>
            </a:r>
            <a:r>
              <a:rPr lang="en-GB" sz="3000" dirty="0" smtClean="0"/>
              <a:t>t</a:t>
            </a:r>
            <a:r>
              <a:rPr lang="de-DE" sz="3000" dirty="0" smtClean="0"/>
              <a:t> = </a:t>
            </a:r>
            <a:r>
              <a:rPr lang="de-DE" sz="3000" u="sng" dirty="0" smtClean="0"/>
              <a:t>(Tf</a:t>
            </a:r>
            <a:r>
              <a:rPr lang="de-DE" sz="3000" u="sng" baseline="30000" dirty="0" smtClean="0"/>
              <a:t>2 </a:t>
            </a:r>
            <a:r>
              <a:rPr lang="de-DE" sz="3000" u="sng" dirty="0" smtClean="0"/>
              <a:t> x Kwf )  + (Tr</a:t>
            </a:r>
            <a:r>
              <a:rPr lang="de-DE" sz="3000" u="sng" baseline="30000" dirty="0" smtClean="0"/>
              <a:t>2 </a:t>
            </a:r>
            <a:r>
              <a:rPr lang="de-DE" sz="3000" u="sng" dirty="0" smtClean="0"/>
              <a:t> x Kwr )</a:t>
            </a:r>
            <a:r>
              <a:rPr lang="de-DE" sz="3000" dirty="0" smtClean="0"/>
              <a:t>   </a:t>
            </a:r>
            <a:r>
              <a:rPr lang="de-DE" sz="2200" dirty="0" smtClean="0"/>
              <a:t>Nm/Rad          Eqn 7</a:t>
            </a:r>
            <a:r>
              <a:rPr lang="de-DE" sz="3000" dirty="0" smtClean="0"/>
              <a:t>		                     2	</a:t>
            </a:r>
            <a:endParaRPr lang="en-GB" sz="3000" dirty="0" smtClean="0"/>
          </a:p>
          <a:p>
            <a:pPr>
              <a:buNone/>
            </a:pPr>
            <a:r>
              <a:rPr lang="de-DE" sz="3000" dirty="0" smtClean="0"/>
              <a:t>	   	      		       	</a:t>
            </a:r>
            <a:endParaRPr lang="en-GB" sz="3000" dirty="0" smtClean="0"/>
          </a:p>
          <a:p>
            <a:endParaRPr lang="en-GB" dirty="0"/>
          </a:p>
        </p:txBody>
      </p:sp>
      <p:sp>
        <p:nvSpPr>
          <p:cNvPr id="4" name="Slide Number Placeholder 3"/>
          <p:cNvSpPr>
            <a:spLocks noGrp="1"/>
          </p:cNvSpPr>
          <p:nvPr>
            <p:ph type="sldNum" sz="quarter" idx="12"/>
          </p:nvPr>
        </p:nvSpPr>
        <p:spPr/>
        <p:txBody>
          <a:bodyPr/>
          <a:lstStyle/>
          <a:p>
            <a:fld id="{6520C922-D900-45C7-81AF-54837422CFEC}" type="slidenum">
              <a:rPr lang="en-GB" smtClean="0"/>
              <a:pPr/>
              <a:t>13</a:t>
            </a:fld>
            <a:endParaRPr lang="en-GB"/>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Roll Angle</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sz="2200" dirty="0" smtClean="0"/>
              <a:t>When cornering, an overturning moment  (Mot) is produced by </a:t>
            </a:r>
            <a:r>
              <a:rPr lang="en-GB" sz="2200" dirty="0" err="1" smtClean="0"/>
              <a:t>d’Alemberts</a:t>
            </a:r>
            <a:r>
              <a:rPr lang="en-GB" sz="2200" dirty="0" smtClean="0"/>
              <a:t> force acting on the centre of mass about the roll axis with a moment arm of  H  m.</a:t>
            </a:r>
          </a:p>
          <a:p>
            <a:pPr>
              <a:buNone/>
            </a:pPr>
            <a:r>
              <a:rPr lang="en-GB" dirty="0" smtClean="0"/>
              <a:t> </a:t>
            </a:r>
          </a:p>
          <a:p>
            <a:pPr>
              <a:buNone/>
            </a:pPr>
            <a:r>
              <a:rPr lang="en-GB" dirty="0" smtClean="0"/>
              <a:t>						    </a:t>
            </a:r>
            <a:r>
              <a:rPr lang="en-GB" sz="2000" dirty="0" smtClean="0"/>
              <a:t> Nm	      </a:t>
            </a:r>
            <a:r>
              <a:rPr lang="en-GB" sz="2000" dirty="0" err="1" smtClean="0"/>
              <a:t>Eqn</a:t>
            </a:r>
            <a:r>
              <a:rPr lang="en-GB" sz="2000" dirty="0" smtClean="0"/>
              <a:t> 8</a:t>
            </a:r>
          </a:p>
          <a:p>
            <a:pPr>
              <a:buNone/>
            </a:pPr>
            <a:r>
              <a:rPr lang="en-GB" dirty="0" smtClean="0"/>
              <a:t> </a:t>
            </a:r>
          </a:p>
          <a:p>
            <a:pPr>
              <a:buNone/>
            </a:pPr>
            <a:r>
              <a:rPr lang="en-GB" sz="2000" dirty="0" smtClean="0"/>
              <a:t>This is resisted by the springs and the roll angle produced in cornering is therefore:</a:t>
            </a:r>
          </a:p>
          <a:p>
            <a:pPr>
              <a:buNone/>
            </a:pPr>
            <a:r>
              <a:rPr lang="en-GB" dirty="0" smtClean="0"/>
              <a:t> 						</a:t>
            </a:r>
            <a:r>
              <a:rPr lang="en-GB" sz="2000" dirty="0" smtClean="0"/>
              <a:t>Radians</a:t>
            </a:r>
          </a:p>
          <a:p>
            <a:pPr>
              <a:buNone/>
            </a:pPr>
            <a:r>
              <a:rPr lang="en-GB" dirty="0" smtClean="0"/>
              <a:t>	</a:t>
            </a:r>
            <a:endParaRPr lang="en-GB" dirty="0"/>
          </a:p>
        </p:txBody>
      </p:sp>
      <p:pic>
        <p:nvPicPr>
          <p:cNvPr id="6" name="Picture 2"/>
          <p:cNvPicPr>
            <a:picLocks noChangeAspect="1" noChangeArrowheads="1"/>
          </p:cNvPicPr>
          <p:nvPr/>
        </p:nvPicPr>
        <p:blipFill>
          <a:blip r:embed="rId2" cstate="print"/>
          <a:srcRect/>
          <a:stretch>
            <a:fillRect/>
          </a:stretch>
        </p:blipFill>
        <p:spPr bwMode="auto">
          <a:xfrm>
            <a:off x="2411760" y="3212976"/>
            <a:ext cx="2605658" cy="558417"/>
          </a:xfrm>
          <a:prstGeom prst="rect">
            <a:avLst/>
          </a:prstGeom>
          <a:noFill/>
          <a:ln w="9525">
            <a:noFill/>
            <a:miter lim="800000"/>
            <a:headEnd/>
            <a:tailEnd/>
          </a:ln>
          <a:effectLst/>
        </p:spPr>
      </p:pic>
      <p:pic>
        <p:nvPicPr>
          <p:cNvPr id="8" name="Picture 3"/>
          <p:cNvPicPr>
            <a:picLocks noChangeAspect="1" noChangeArrowheads="1"/>
          </p:cNvPicPr>
          <p:nvPr/>
        </p:nvPicPr>
        <p:blipFill>
          <a:blip r:embed="rId3" cstate="print"/>
          <a:srcRect/>
          <a:stretch>
            <a:fillRect/>
          </a:stretch>
        </p:blipFill>
        <p:spPr bwMode="auto">
          <a:xfrm>
            <a:off x="3275856" y="4941168"/>
            <a:ext cx="1139825" cy="857250"/>
          </a:xfrm>
          <a:prstGeom prst="rect">
            <a:avLst/>
          </a:prstGeom>
          <a:noFill/>
          <a:ln w="9525">
            <a:noFill/>
            <a:miter lim="800000"/>
            <a:headEnd/>
            <a:tailEnd/>
          </a:ln>
          <a:effectLst/>
        </p:spPr>
      </p:pic>
      <p:sp>
        <p:nvSpPr>
          <p:cNvPr id="7" name="Slide Number Placeholder 6"/>
          <p:cNvSpPr>
            <a:spLocks noGrp="1"/>
          </p:cNvSpPr>
          <p:nvPr>
            <p:ph type="sldNum" sz="quarter" idx="12"/>
          </p:nvPr>
        </p:nvSpPr>
        <p:spPr/>
        <p:txBody>
          <a:bodyPr/>
          <a:lstStyle/>
          <a:p>
            <a:fld id="{6520C922-D900-45C7-81AF-54837422CFEC}" type="slidenum">
              <a:rPr lang="en-GB" smtClean="0"/>
              <a:pPr/>
              <a:t>14</a:t>
            </a:fld>
            <a:endParaRPr lang="en-GB"/>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Roll Angle </a:t>
            </a:r>
            <a:endParaRPr lang="en-GB" dirty="0"/>
          </a:p>
        </p:txBody>
      </p:sp>
      <p:pic>
        <p:nvPicPr>
          <p:cNvPr id="1026" name="Picture 2"/>
          <p:cNvPicPr>
            <a:picLocks noGrp="1" noChangeAspect="1" noChangeArrowheads="1"/>
          </p:cNvPicPr>
          <p:nvPr>
            <p:ph idx="1"/>
          </p:nvPr>
        </p:nvPicPr>
        <p:blipFill>
          <a:blip r:embed="rId2" cstate="print"/>
          <a:srcRect/>
          <a:stretch>
            <a:fillRect/>
          </a:stretch>
        </p:blipFill>
        <p:spPr bwMode="auto">
          <a:xfrm>
            <a:off x="1835696" y="2780928"/>
            <a:ext cx="4506402" cy="1080120"/>
          </a:xfrm>
          <a:prstGeom prst="rect">
            <a:avLst/>
          </a:prstGeom>
          <a:noFill/>
          <a:ln w="9525">
            <a:noFill/>
            <a:miter lim="800000"/>
            <a:headEnd/>
            <a:tailEnd/>
          </a:ln>
          <a:effectLst/>
        </p:spPr>
      </p:pic>
      <p:sp>
        <p:nvSpPr>
          <p:cNvPr id="5" name="TextBox 4"/>
          <p:cNvSpPr txBox="1"/>
          <p:nvPr/>
        </p:nvSpPr>
        <p:spPr>
          <a:xfrm>
            <a:off x="6228184" y="3284984"/>
            <a:ext cx="2304256" cy="369332"/>
          </a:xfrm>
          <a:prstGeom prst="rect">
            <a:avLst/>
          </a:prstGeom>
          <a:noFill/>
        </p:spPr>
        <p:txBody>
          <a:bodyPr wrap="square" rtlCol="0">
            <a:spAutoFit/>
          </a:bodyPr>
          <a:lstStyle/>
          <a:p>
            <a:r>
              <a:rPr lang="en-GB" dirty="0" smtClean="0"/>
              <a:t>Radians        </a:t>
            </a:r>
            <a:r>
              <a:rPr lang="en-GB" dirty="0" err="1" smtClean="0"/>
              <a:t>Eqn</a:t>
            </a:r>
            <a:r>
              <a:rPr lang="en-GB" dirty="0" smtClean="0"/>
              <a:t> 9</a:t>
            </a:r>
            <a:endParaRPr lang="en-GB" dirty="0"/>
          </a:p>
        </p:txBody>
      </p:sp>
      <p:sp>
        <p:nvSpPr>
          <p:cNvPr id="8" name="TextBox 7"/>
          <p:cNvSpPr txBox="1"/>
          <p:nvPr/>
        </p:nvSpPr>
        <p:spPr>
          <a:xfrm>
            <a:off x="467544" y="1700808"/>
            <a:ext cx="7992888" cy="400110"/>
          </a:xfrm>
          <a:prstGeom prst="rect">
            <a:avLst/>
          </a:prstGeom>
          <a:noFill/>
        </p:spPr>
        <p:txBody>
          <a:bodyPr wrap="square" rtlCol="0">
            <a:spAutoFit/>
          </a:bodyPr>
          <a:lstStyle/>
          <a:p>
            <a:r>
              <a:rPr lang="en-GB" sz="2000" dirty="0" smtClean="0">
                <a:latin typeface="Arial" pitchFamily="34" charset="0"/>
                <a:cs typeface="Arial" pitchFamily="34" charset="0"/>
              </a:rPr>
              <a:t>The roll angle produced by a lateral acceleration of   a</a:t>
            </a:r>
            <a:r>
              <a:rPr lang="en-GB" sz="2000" baseline="-25000" dirty="0" smtClean="0">
                <a:latin typeface="Arial" pitchFamily="34" charset="0"/>
                <a:cs typeface="Arial" pitchFamily="34" charset="0"/>
              </a:rPr>
              <a:t>y</a:t>
            </a:r>
            <a:r>
              <a:rPr lang="en-GB" sz="2000" dirty="0" smtClean="0">
                <a:latin typeface="Arial" pitchFamily="34" charset="0"/>
                <a:cs typeface="Arial" pitchFamily="34" charset="0"/>
              </a:rPr>
              <a:t>  =  </a:t>
            </a:r>
            <a:r>
              <a:rPr lang="en-GB" sz="2000" dirty="0" smtClean="0">
                <a:latin typeface="Arial" pitchFamily="34" charset="0"/>
                <a:cs typeface="Arial" pitchFamily="34" charset="0"/>
                <a:sym typeface="Symbol"/>
              </a:rPr>
              <a:t> </a:t>
            </a:r>
            <a:r>
              <a:rPr lang="en-GB" dirty="0" smtClean="0">
                <a:latin typeface="Arial" pitchFamily="34" charset="0"/>
                <a:cs typeface="Arial" pitchFamily="34" charset="0"/>
                <a:sym typeface="Symbol"/>
              </a:rPr>
              <a:t>Radians </a:t>
            </a:r>
            <a:endParaRPr lang="en-GB" dirty="0">
              <a:latin typeface="Arial" pitchFamily="34" charset="0"/>
              <a:cs typeface="Arial" pitchFamily="34" charset="0"/>
            </a:endParaRPr>
          </a:p>
        </p:txBody>
      </p:sp>
      <p:sp>
        <p:nvSpPr>
          <p:cNvPr id="6" name="Slide Number Placeholder 5"/>
          <p:cNvSpPr>
            <a:spLocks noGrp="1"/>
          </p:cNvSpPr>
          <p:nvPr>
            <p:ph type="sldNum" sz="quarter" idx="12"/>
          </p:nvPr>
        </p:nvSpPr>
        <p:spPr/>
        <p:txBody>
          <a:bodyPr/>
          <a:lstStyle/>
          <a:p>
            <a:fld id="{6520C922-D900-45C7-81AF-54837422CFEC}" type="slidenum">
              <a:rPr lang="en-GB" smtClean="0"/>
              <a:pPr/>
              <a:t>15</a:t>
            </a:fld>
            <a:endParaRPr lang="en-GB"/>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 to do </a:t>
            </a:r>
            <a:endParaRPr lang="en-GB" dirty="0"/>
          </a:p>
        </p:txBody>
      </p:sp>
      <p:sp>
        <p:nvSpPr>
          <p:cNvPr id="3" name="Content Placeholder 2"/>
          <p:cNvSpPr>
            <a:spLocks noGrp="1"/>
          </p:cNvSpPr>
          <p:nvPr>
            <p:ph idx="1"/>
          </p:nvPr>
        </p:nvSpPr>
        <p:spPr/>
        <p:txBody>
          <a:bodyPr/>
          <a:lstStyle/>
          <a:p>
            <a:r>
              <a:rPr lang="en-GB" dirty="0" smtClean="0"/>
              <a:t>Calculate the roll stiffness at each end and hence the total roll stiffness and resultant angle for the vehicle described in the data list </a:t>
            </a:r>
            <a:r>
              <a:rPr lang="en-GB" smtClean="0"/>
              <a:t>on Slide </a:t>
            </a:r>
            <a:r>
              <a:rPr lang="en-GB" dirty="0" smtClean="0"/>
              <a:t>6 of this presentation </a:t>
            </a:r>
            <a:endParaRPr lang="en-GB" dirty="0"/>
          </a:p>
        </p:txBody>
      </p:sp>
      <p:sp>
        <p:nvSpPr>
          <p:cNvPr id="4" name="Slide Number Placeholder 3"/>
          <p:cNvSpPr>
            <a:spLocks noGrp="1"/>
          </p:cNvSpPr>
          <p:nvPr>
            <p:ph type="sldNum" sz="quarter" idx="12"/>
          </p:nvPr>
        </p:nvSpPr>
        <p:spPr/>
        <p:txBody>
          <a:bodyPr/>
          <a:lstStyle/>
          <a:p>
            <a:fld id="{6520C922-D900-45C7-81AF-54837422CFEC}" type="slidenum">
              <a:rPr lang="en-GB" smtClean="0"/>
              <a:pPr/>
              <a:t>16</a:t>
            </a:fld>
            <a:endParaRPr lang="en-GB"/>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Solutions to example  </a:t>
            </a:r>
            <a:endParaRPr lang="en-GB" dirty="0"/>
          </a:p>
        </p:txBody>
      </p:sp>
      <p:sp>
        <p:nvSpPr>
          <p:cNvPr id="3" name="Content Placeholder 2"/>
          <p:cNvSpPr>
            <a:spLocks noGrp="1"/>
          </p:cNvSpPr>
          <p:nvPr>
            <p:ph idx="1"/>
          </p:nvPr>
        </p:nvSpPr>
        <p:spPr/>
        <p:txBody>
          <a:bodyPr>
            <a:normAutofit/>
          </a:bodyPr>
          <a:lstStyle/>
          <a:p>
            <a:r>
              <a:rPr lang="de-DE" dirty="0" smtClean="0"/>
              <a:t>K</a:t>
            </a:r>
            <a:r>
              <a:rPr lang="en-GB" dirty="0" smtClean="0">
                <a:sym typeface="Symbol"/>
              </a:rPr>
              <a:t></a:t>
            </a:r>
            <a:r>
              <a:rPr lang="en-GB" dirty="0" err="1" smtClean="0"/>
              <a:t>tf</a:t>
            </a:r>
            <a:r>
              <a:rPr lang="en-GB" dirty="0" smtClean="0"/>
              <a:t> = 16518.5 Nm/</a:t>
            </a:r>
            <a:r>
              <a:rPr lang="en-GB" dirty="0" err="1" smtClean="0"/>
              <a:t>rad</a:t>
            </a:r>
            <a:endParaRPr lang="en-GB" dirty="0" smtClean="0"/>
          </a:p>
          <a:p>
            <a:r>
              <a:rPr lang="de-DE" dirty="0" smtClean="0"/>
              <a:t>K</a:t>
            </a:r>
            <a:r>
              <a:rPr lang="en-GB" dirty="0" smtClean="0">
                <a:sym typeface="Symbol"/>
              </a:rPr>
              <a:t></a:t>
            </a:r>
            <a:r>
              <a:rPr lang="en-GB" dirty="0" err="1" smtClean="0"/>
              <a:t>tr</a:t>
            </a:r>
            <a:r>
              <a:rPr lang="de-DE" dirty="0" smtClean="0"/>
              <a:t> = 19 493.1 Nm/rad</a:t>
            </a:r>
          </a:p>
          <a:p>
            <a:r>
              <a:rPr lang="de-DE" dirty="0" smtClean="0"/>
              <a:t>K</a:t>
            </a:r>
            <a:r>
              <a:rPr lang="en-GB" dirty="0" smtClean="0">
                <a:sym typeface="Symbol"/>
              </a:rPr>
              <a:t></a:t>
            </a:r>
            <a:r>
              <a:rPr lang="en-GB" dirty="0" smtClean="0"/>
              <a:t>t</a:t>
            </a:r>
            <a:r>
              <a:rPr lang="de-DE" dirty="0" smtClean="0"/>
              <a:t> tot = 36011.6 Nm/rad</a:t>
            </a:r>
          </a:p>
          <a:p>
            <a:r>
              <a:rPr lang="de-DE" dirty="0" smtClean="0"/>
              <a:t>Mot = 1344 Nm</a:t>
            </a:r>
            <a:endParaRPr lang="en-GB" dirty="0" smtClean="0"/>
          </a:p>
          <a:p>
            <a:r>
              <a:rPr lang="el-GR" dirty="0" smtClean="0"/>
              <a:t>θ</a:t>
            </a:r>
            <a:r>
              <a:rPr lang="en-GB" dirty="0" smtClean="0"/>
              <a:t>= 0.0373 </a:t>
            </a:r>
            <a:r>
              <a:rPr lang="en-GB" dirty="0" err="1" smtClean="0"/>
              <a:t>rad</a:t>
            </a:r>
            <a:r>
              <a:rPr lang="en-GB" dirty="0" smtClean="0"/>
              <a:t>  (</a:t>
            </a:r>
            <a:r>
              <a:rPr lang="en-GB" dirty="0" err="1" smtClean="0"/>
              <a:t>ie</a:t>
            </a:r>
            <a:r>
              <a:rPr lang="en-GB" dirty="0" smtClean="0"/>
              <a:t>  2.14 deg)</a:t>
            </a:r>
          </a:p>
        </p:txBody>
      </p:sp>
      <p:sp>
        <p:nvSpPr>
          <p:cNvPr id="4" name="Slide Number Placeholder 3"/>
          <p:cNvSpPr>
            <a:spLocks noGrp="1"/>
          </p:cNvSpPr>
          <p:nvPr>
            <p:ph type="sldNum" sz="quarter" idx="12"/>
          </p:nvPr>
        </p:nvSpPr>
        <p:spPr/>
        <p:txBody>
          <a:bodyPr/>
          <a:lstStyle/>
          <a:p>
            <a:fld id="{6520C922-D900-45C7-81AF-54837422CFEC}" type="slidenum">
              <a:rPr lang="en-GB" smtClean="0"/>
              <a:pPr/>
              <a:t>17</a:t>
            </a:fld>
            <a:endParaRPr lang="en-GB"/>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p:spPr>
        <p:txBody>
          <a:bodyPr>
            <a:normAutofit fontScale="90000"/>
          </a:bodyPr>
          <a:lstStyle/>
          <a:p>
            <a:r>
              <a:rPr lang="en-GB" b="1" dirty="0" smtClean="0"/>
              <a:t>Weight transfer due to sprung mass acting about the roll axis </a:t>
            </a:r>
            <a:endParaRPr lang="en-GB" b="1" dirty="0"/>
          </a:p>
        </p:txBody>
      </p:sp>
      <p:sp>
        <p:nvSpPr>
          <p:cNvPr id="3" name="Content Placeholder 2"/>
          <p:cNvSpPr>
            <a:spLocks noGrp="1"/>
          </p:cNvSpPr>
          <p:nvPr>
            <p:ph idx="1"/>
          </p:nvPr>
        </p:nvSpPr>
        <p:spPr/>
        <p:txBody>
          <a:bodyPr>
            <a:normAutofit fontScale="92500" lnSpcReduction="10000"/>
          </a:bodyPr>
          <a:lstStyle/>
          <a:p>
            <a:pPr indent="17463">
              <a:buNone/>
            </a:pPr>
            <a:r>
              <a:rPr lang="en-GB" dirty="0" smtClean="0">
                <a:latin typeface="Arial" pitchFamily="34" charset="0"/>
                <a:cs typeface="Arial" pitchFamily="34" charset="0"/>
              </a:rPr>
              <a:t>Knowing the value of </a:t>
            </a:r>
            <a:r>
              <a:rPr lang="en-GB" dirty="0" smtClean="0">
                <a:latin typeface="Arial" pitchFamily="34" charset="0"/>
                <a:cs typeface="Arial" pitchFamily="34" charset="0"/>
                <a:sym typeface="Symbol"/>
              </a:rPr>
              <a:t>, </a:t>
            </a:r>
            <a:r>
              <a:rPr lang="en-GB" dirty="0" smtClean="0">
                <a:latin typeface="Arial" pitchFamily="34" charset="0"/>
                <a:cs typeface="Arial" pitchFamily="34" charset="0"/>
              </a:rPr>
              <a:t>the  weight transfer due to the sprung mass which is taken as acting  about the roll centre axis can be determined.</a:t>
            </a:r>
          </a:p>
          <a:p>
            <a:pPr indent="17463">
              <a:buNone/>
            </a:pPr>
            <a:endParaRPr lang="en-GB" dirty="0" smtClean="0">
              <a:latin typeface="Arial" pitchFamily="34" charset="0"/>
              <a:cs typeface="Arial" pitchFamily="34" charset="0"/>
            </a:endParaRPr>
          </a:p>
          <a:p>
            <a:pPr indent="17463">
              <a:buNone/>
            </a:pPr>
            <a:r>
              <a:rPr lang="en-GB" dirty="0" smtClean="0">
                <a:latin typeface="Arial" pitchFamily="34" charset="0"/>
                <a:cs typeface="Arial" pitchFamily="34" charset="0"/>
              </a:rPr>
              <a:t>Although still a simplification it can be assumed that the load transfer distribution front to rear  for  the sprung mass acting about the roll axis will be in proportion to the roll stiffness front to rear. </a:t>
            </a:r>
          </a:p>
          <a:p>
            <a:pPr indent="17463">
              <a:buNone/>
            </a:pPr>
            <a:endParaRPr lang="en-GB" dirty="0" smtClean="0">
              <a:latin typeface="Arial" pitchFamily="34" charset="0"/>
              <a:cs typeface="Arial" pitchFamily="34" charset="0"/>
            </a:endParaRPr>
          </a:p>
          <a:p>
            <a:endParaRPr lang="en-GB" dirty="0"/>
          </a:p>
        </p:txBody>
      </p:sp>
      <p:sp>
        <p:nvSpPr>
          <p:cNvPr id="4" name="Slide Number Placeholder 3"/>
          <p:cNvSpPr>
            <a:spLocks noGrp="1"/>
          </p:cNvSpPr>
          <p:nvPr>
            <p:ph type="sldNum" sz="quarter" idx="12"/>
          </p:nvPr>
        </p:nvSpPr>
        <p:spPr/>
        <p:txBody>
          <a:bodyPr/>
          <a:lstStyle/>
          <a:p>
            <a:fld id="{6520C922-D900-45C7-81AF-54837422CFEC}" type="slidenum">
              <a:rPr lang="en-GB" smtClean="0"/>
              <a:pPr/>
              <a:t>18</a:t>
            </a:fld>
            <a:endParaRPr lang="en-GB"/>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indent="17463">
              <a:buNone/>
            </a:pPr>
            <a:r>
              <a:rPr lang="en-GB" sz="2800" dirty="0" smtClean="0">
                <a:latin typeface="Arial" pitchFamily="34" charset="0"/>
                <a:cs typeface="Arial" pitchFamily="34" charset="0"/>
              </a:rPr>
              <a:t>At each end of the car the increased spring load produced by the upward  deflection of the outer wheel  is equivalent to the weight transfer of the sprung mass acting about the roll axis, </a:t>
            </a:r>
            <a:r>
              <a:rPr lang="en-GB" sz="2800" b="1" dirty="0" smtClean="0">
                <a:latin typeface="Arial" pitchFamily="34" charset="0"/>
                <a:cs typeface="Arial" pitchFamily="34" charset="0"/>
              </a:rPr>
              <a:t>WTs </a:t>
            </a:r>
            <a:r>
              <a:rPr lang="en-GB" sz="2800" dirty="0" smtClean="0">
                <a:latin typeface="Arial" pitchFamily="34" charset="0"/>
                <a:cs typeface="Arial" pitchFamily="34" charset="0"/>
              </a:rPr>
              <a:t>. The chassis is assumed to be infinitely stiff and so  roll angle </a:t>
            </a:r>
            <a:r>
              <a:rPr lang="en-GB" sz="2800" b="1" dirty="0" smtClean="0">
                <a:latin typeface="Arial" pitchFamily="34" charset="0"/>
                <a:cs typeface="Arial" pitchFamily="34" charset="0"/>
              </a:rPr>
              <a:t>θ</a:t>
            </a:r>
            <a:r>
              <a:rPr lang="en-GB" sz="2800" dirty="0" smtClean="0">
                <a:latin typeface="Arial" pitchFamily="34" charset="0"/>
                <a:cs typeface="Arial" pitchFamily="34" charset="0"/>
              </a:rPr>
              <a:t> is assumed to be the same at each end of the car. </a:t>
            </a:r>
          </a:p>
          <a:p>
            <a:pPr indent="17463">
              <a:buNone/>
            </a:pPr>
            <a:endParaRPr lang="en-GB" sz="2800" dirty="0" smtClean="0">
              <a:latin typeface="Arial" pitchFamily="34" charset="0"/>
              <a:cs typeface="Arial" pitchFamily="34" charset="0"/>
            </a:endParaRPr>
          </a:p>
          <a:p>
            <a:endParaRPr lang="en-GB" dirty="0"/>
          </a:p>
        </p:txBody>
      </p:sp>
      <p:pic>
        <p:nvPicPr>
          <p:cNvPr id="6" name="Picture 5"/>
          <p:cNvPicPr>
            <a:picLocks noChangeAspect="1" noChangeArrowheads="1"/>
          </p:cNvPicPr>
          <p:nvPr/>
        </p:nvPicPr>
        <p:blipFill>
          <a:blip r:embed="rId2" cstate="print"/>
          <a:srcRect/>
          <a:stretch>
            <a:fillRect/>
          </a:stretch>
        </p:blipFill>
        <p:spPr bwMode="auto">
          <a:xfrm>
            <a:off x="2771799" y="4941168"/>
            <a:ext cx="3697705" cy="720080"/>
          </a:xfrm>
          <a:prstGeom prst="rect">
            <a:avLst/>
          </a:prstGeom>
          <a:noFill/>
          <a:ln w="9525">
            <a:noFill/>
            <a:miter lim="800000"/>
            <a:headEnd/>
            <a:tailEnd/>
          </a:ln>
          <a:effectLst/>
        </p:spPr>
      </p:pic>
      <p:sp>
        <p:nvSpPr>
          <p:cNvPr id="4" name="Slide Number Placeholder 3"/>
          <p:cNvSpPr>
            <a:spLocks noGrp="1"/>
          </p:cNvSpPr>
          <p:nvPr>
            <p:ph type="sldNum" sz="quarter" idx="12"/>
          </p:nvPr>
        </p:nvSpPr>
        <p:spPr/>
        <p:txBody>
          <a:bodyPr/>
          <a:lstStyle/>
          <a:p>
            <a:fld id="{6520C922-D900-45C7-81AF-54837422CFEC}" type="slidenum">
              <a:rPr lang="en-GB" smtClean="0"/>
              <a:pPr/>
              <a:t>19</a:t>
            </a:fld>
            <a:endParaRPr lang="en-GB"/>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Weight transfer WTs due to sprung mass at each end of the car </a:t>
            </a:r>
            <a:endParaRPr lang="en-GB" dirty="0"/>
          </a:p>
        </p:txBody>
      </p:sp>
      <p:sp>
        <p:nvSpPr>
          <p:cNvPr id="307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3081"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17" name="Picture 3"/>
          <p:cNvPicPr>
            <a:picLocks noChangeAspect="1" noChangeArrowheads="1"/>
          </p:cNvPicPr>
          <p:nvPr/>
        </p:nvPicPr>
        <p:blipFill>
          <a:blip r:embed="rId2" cstate="print"/>
          <a:srcRect/>
          <a:stretch>
            <a:fillRect/>
          </a:stretch>
        </p:blipFill>
        <p:spPr bwMode="auto">
          <a:xfrm>
            <a:off x="3631825" y="1988840"/>
            <a:ext cx="1870799" cy="1224136"/>
          </a:xfrm>
          <a:prstGeom prst="rect">
            <a:avLst/>
          </a:prstGeom>
          <a:noFill/>
          <a:ln w="9525">
            <a:noFill/>
            <a:miter lim="800000"/>
            <a:headEnd/>
            <a:tailEnd/>
          </a:ln>
          <a:effectLst/>
        </p:spPr>
      </p:pic>
      <p:sp>
        <p:nvSpPr>
          <p:cNvPr id="19" name="TextBox 18"/>
          <p:cNvSpPr txBox="1"/>
          <p:nvPr/>
        </p:nvSpPr>
        <p:spPr>
          <a:xfrm>
            <a:off x="971600" y="2780928"/>
            <a:ext cx="1008112" cy="2646878"/>
          </a:xfrm>
          <a:prstGeom prst="rect">
            <a:avLst/>
          </a:prstGeom>
          <a:noFill/>
        </p:spPr>
        <p:txBody>
          <a:bodyPr wrap="square" rtlCol="0">
            <a:spAutoFit/>
          </a:bodyPr>
          <a:lstStyle/>
          <a:p>
            <a:r>
              <a:rPr lang="en-GB" sz="2000" dirty="0" smtClean="0"/>
              <a:t>So</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r>
              <a:rPr lang="en-GB" sz="2000" dirty="0" smtClean="0"/>
              <a:t>and</a:t>
            </a:r>
            <a:r>
              <a:rPr lang="en-GB" dirty="0" smtClean="0"/>
              <a:t>  </a:t>
            </a:r>
            <a:endParaRPr lang="en-GB" dirty="0"/>
          </a:p>
        </p:txBody>
      </p:sp>
      <p:sp>
        <p:nvSpPr>
          <p:cNvPr id="20" name="TextBox 19"/>
          <p:cNvSpPr txBox="1"/>
          <p:nvPr/>
        </p:nvSpPr>
        <p:spPr>
          <a:xfrm>
            <a:off x="7164288" y="3573016"/>
            <a:ext cx="1440160" cy="1754326"/>
          </a:xfrm>
          <a:prstGeom prst="rect">
            <a:avLst/>
          </a:prstGeom>
          <a:noFill/>
        </p:spPr>
        <p:txBody>
          <a:bodyPr wrap="square" rtlCol="0">
            <a:spAutoFit/>
          </a:bodyPr>
          <a:lstStyle/>
          <a:p>
            <a:r>
              <a:rPr lang="en-GB" dirty="0" err="1" smtClean="0"/>
              <a:t>Eqn</a:t>
            </a:r>
            <a:r>
              <a:rPr lang="en-GB" dirty="0" smtClean="0"/>
              <a:t> 11f</a:t>
            </a:r>
          </a:p>
          <a:p>
            <a:endParaRPr lang="en-GB" dirty="0" smtClean="0"/>
          </a:p>
          <a:p>
            <a:endParaRPr lang="en-GB" dirty="0" smtClean="0"/>
          </a:p>
          <a:p>
            <a:endParaRPr lang="en-GB" dirty="0" smtClean="0"/>
          </a:p>
          <a:p>
            <a:endParaRPr lang="en-GB" dirty="0" smtClean="0"/>
          </a:p>
          <a:p>
            <a:r>
              <a:rPr lang="en-GB" dirty="0" err="1" smtClean="0"/>
              <a:t>Eqn</a:t>
            </a:r>
            <a:r>
              <a:rPr lang="en-GB" dirty="0" smtClean="0"/>
              <a:t> 11r</a:t>
            </a:r>
            <a:endParaRPr lang="en-GB" dirty="0"/>
          </a:p>
        </p:txBody>
      </p:sp>
      <p:pic>
        <p:nvPicPr>
          <p:cNvPr id="21" name="Picture 4"/>
          <p:cNvPicPr>
            <a:picLocks noChangeAspect="1" noChangeArrowheads="1"/>
          </p:cNvPicPr>
          <p:nvPr/>
        </p:nvPicPr>
        <p:blipFill>
          <a:blip r:embed="rId3" cstate="print"/>
          <a:srcRect/>
          <a:stretch>
            <a:fillRect/>
          </a:stretch>
        </p:blipFill>
        <p:spPr bwMode="auto">
          <a:xfrm>
            <a:off x="3021348" y="4941168"/>
            <a:ext cx="3563106" cy="1008112"/>
          </a:xfrm>
          <a:prstGeom prst="rect">
            <a:avLst/>
          </a:prstGeom>
          <a:noFill/>
          <a:ln w="9525">
            <a:noFill/>
            <a:miter lim="800000"/>
            <a:headEnd/>
            <a:tailEnd/>
          </a:ln>
          <a:effectLst/>
        </p:spPr>
      </p:pic>
      <p:pic>
        <p:nvPicPr>
          <p:cNvPr id="23" name="Picture 5"/>
          <p:cNvPicPr>
            <a:picLocks noGrp="1" noChangeAspect="1" noChangeArrowheads="1"/>
          </p:cNvPicPr>
          <p:nvPr>
            <p:ph idx="1"/>
          </p:nvPr>
        </p:nvPicPr>
        <p:blipFill>
          <a:blip r:embed="rId4" cstate="print"/>
          <a:srcRect/>
          <a:stretch>
            <a:fillRect/>
          </a:stretch>
        </p:blipFill>
        <p:spPr bwMode="auto">
          <a:xfrm>
            <a:off x="2987824" y="3514742"/>
            <a:ext cx="3625194" cy="1019397"/>
          </a:xfrm>
          <a:prstGeom prst="rect">
            <a:avLst/>
          </a:prstGeom>
          <a:noFill/>
          <a:ln w="9525">
            <a:noFill/>
            <a:miter lim="800000"/>
            <a:headEnd/>
            <a:tailEnd/>
          </a:ln>
          <a:effectLst/>
        </p:spPr>
      </p:pic>
      <p:sp>
        <p:nvSpPr>
          <p:cNvPr id="10" name="Slide Number Placeholder 9"/>
          <p:cNvSpPr>
            <a:spLocks noGrp="1"/>
          </p:cNvSpPr>
          <p:nvPr>
            <p:ph type="sldNum" sz="quarter" idx="12"/>
          </p:nvPr>
        </p:nvSpPr>
        <p:spPr/>
        <p:txBody>
          <a:bodyPr/>
          <a:lstStyle/>
          <a:p>
            <a:fld id="{6520C922-D900-45C7-81AF-54837422CFEC}" type="slidenum">
              <a:rPr lang="en-GB" smtClean="0"/>
              <a:pPr/>
              <a:t>20</a:t>
            </a:fld>
            <a:endParaRPr lang="en-GB"/>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a:lstStyle/>
          <a:p>
            <a:r>
              <a:rPr lang="en-GB" dirty="0" smtClean="0"/>
              <a:t>Calculation  of weight transfers </a:t>
            </a:r>
            <a:endParaRPr lang="en-GB" dirty="0"/>
          </a:p>
        </p:txBody>
      </p:sp>
      <p:sp>
        <p:nvSpPr>
          <p:cNvPr id="3" name="Slide Number Placeholder 2"/>
          <p:cNvSpPr>
            <a:spLocks noGrp="1"/>
          </p:cNvSpPr>
          <p:nvPr>
            <p:ph type="sldNum" sz="quarter" idx="12"/>
          </p:nvPr>
        </p:nvSpPr>
        <p:spPr/>
        <p:txBody>
          <a:bodyPr/>
          <a:lstStyle/>
          <a:p>
            <a:fld id="{6520C922-D900-45C7-81AF-54837422CFEC}" type="slidenum">
              <a:rPr lang="en-GB" smtClean="0"/>
              <a:pPr/>
              <a:t>21</a:t>
            </a:fld>
            <a:endParaRPr lang="en-GB"/>
          </a:p>
        </p:txBody>
      </p:sp>
      <p:sp>
        <p:nvSpPr>
          <p:cNvPr id="4" name="TextBox 3"/>
          <p:cNvSpPr txBox="1"/>
          <p:nvPr/>
        </p:nvSpPr>
        <p:spPr>
          <a:xfrm>
            <a:off x="1331640" y="1700808"/>
            <a:ext cx="7128792" cy="7971413"/>
          </a:xfrm>
          <a:prstGeom prst="rect">
            <a:avLst/>
          </a:prstGeom>
          <a:noFill/>
        </p:spPr>
        <p:txBody>
          <a:bodyPr wrap="square" rtlCol="0">
            <a:spAutoFit/>
          </a:bodyPr>
          <a:lstStyle/>
          <a:p>
            <a:r>
              <a:rPr lang="en-GB" sz="2400" dirty="0" smtClean="0"/>
              <a:t>The roll angle  and roll stiffness for the worked example has already been determined at 0.0373 </a:t>
            </a:r>
            <a:r>
              <a:rPr lang="en-GB" sz="2400" dirty="0" err="1" smtClean="0"/>
              <a:t>rad</a:t>
            </a:r>
            <a:r>
              <a:rPr lang="en-GB" sz="2400" dirty="0" smtClean="0"/>
              <a:t>   ( 2.14 deg)</a:t>
            </a:r>
          </a:p>
          <a:p>
            <a:r>
              <a:rPr lang="en-GB" sz="2400" dirty="0" smtClean="0"/>
              <a:t>The actual weight transfer now needs to be calculated using these equations .</a:t>
            </a:r>
          </a:p>
          <a:p>
            <a:endParaRPr lang="en-GB" dirty="0" smtClean="0"/>
          </a:p>
          <a:p>
            <a:r>
              <a:rPr lang="en-GB" dirty="0" smtClean="0"/>
              <a:t>		       Giving :</a:t>
            </a:r>
          </a:p>
          <a:p>
            <a:endParaRPr lang="en-GB" dirty="0" smtClean="0"/>
          </a:p>
          <a:p>
            <a:r>
              <a:rPr lang="en-GB" dirty="0" smtClean="0"/>
              <a:t>	</a:t>
            </a:r>
            <a:r>
              <a:rPr lang="en-GB" sz="2400" dirty="0" err="1" smtClean="0"/>
              <a:t>WTsf</a:t>
            </a:r>
            <a:r>
              <a:rPr lang="en-GB" sz="2400" dirty="0" smtClean="0"/>
              <a:t> = 0.0373*1.27*20483/2  </a:t>
            </a:r>
            <a:r>
              <a:rPr lang="en-GB" dirty="0" smtClean="0"/>
              <a:t>= </a:t>
            </a:r>
            <a:r>
              <a:rPr lang="en-GB" sz="2800" dirty="0" smtClean="0">
                <a:solidFill>
                  <a:srgbClr val="FF0000"/>
                </a:solidFill>
              </a:rPr>
              <a:t>485.2 N</a:t>
            </a:r>
          </a:p>
          <a:p>
            <a:endParaRPr lang="en-GB" dirty="0" smtClean="0">
              <a:solidFill>
                <a:srgbClr val="FF0000"/>
              </a:solidFill>
            </a:endParaRPr>
          </a:p>
          <a:p>
            <a:r>
              <a:rPr lang="en-GB" dirty="0" smtClean="0">
                <a:solidFill>
                  <a:srgbClr val="FF0000"/>
                </a:solidFill>
              </a:rPr>
              <a:t>		</a:t>
            </a:r>
            <a:r>
              <a:rPr lang="en-GB" dirty="0" smtClean="0"/>
              <a:t>      Giving :</a:t>
            </a:r>
          </a:p>
          <a:p>
            <a:endParaRPr lang="en-GB" dirty="0" smtClean="0">
              <a:solidFill>
                <a:srgbClr val="FF0000"/>
              </a:solidFill>
            </a:endParaRPr>
          </a:p>
          <a:p>
            <a:endParaRPr lang="en-GB" dirty="0" smtClean="0">
              <a:solidFill>
                <a:srgbClr val="FF0000"/>
              </a:solidFill>
            </a:endParaRPr>
          </a:p>
          <a:p>
            <a:r>
              <a:rPr lang="en-GB" dirty="0" smtClean="0"/>
              <a:t>                  </a:t>
            </a:r>
            <a:r>
              <a:rPr lang="en-GB" sz="2400" dirty="0" err="1" smtClean="0"/>
              <a:t>WTsr</a:t>
            </a:r>
            <a:r>
              <a:rPr lang="en-GB" sz="2400" dirty="0" smtClean="0"/>
              <a:t> = 0.0373*1.335*21875/2  </a:t>
            </a:r>
            <a:r>
              <a:rPr lang="en-GB" dirty="0" smtClean="0"/>
              <a:t>= </a:t>
            </a:r>
            <a:r>
              <a:rPr lang="en-GB" sz="2800" dirty="0" smtClean="0">
                <a:solidFill>
                  <a:srgbClr val="FF0000"/>
                </a:solidFill>
              </a:rPr>
              <a:t>544.6 N</a:t>
            </a:r>
          </a:p>
          <a:p>
            <a:endParaRPr lang="en-GB" dirty="0" smtClean="0">
              <a:solidFill>
                <a:srgbClr val="FF0000"/>
              </a:solidFill>
            </a:endParaRPr>
          </a:p>
          <a:p>
            <a:endParaRPr lang="en-GB" dirty="0" smtClean="0">
              <a:solidFill>
                <a:srgbClr val="FF0000"/>
              </a:solidFill>
            </a:endParaRPr>
          </a:p>
          <a:p>
            <a:endParaRPr lang="en-GB" dirty="0" smtClean="0">
              <a:solidFill>
                <a:srgbClr val="FF0000"/>
              </a:solidFill>
            </a:endParaRPr>
          </a:p>
          <a:p>
            <a:endParaRPr lang="en-GB" dirty="0" smtClean="0">
              <a:solidFill>
                <a:srgbClr val="FF0000"/>
              </a:solidFill>
            </a:endParaRPr>
          </a:p>
          <a:p>
            <a:endParaRPr lang="en-GB" dirty="0" smtClean="0"/>
          </a:p>
          <a:p>
            <a:endParaRPr lang="en-GB" dirty="0" smtClean="0"/>
          </a:p>
          <a:p>
            <a:endParaRPr lang="en-GB" dirty="0" smtClean="0"/>
          </a:p>
          <a:p>
            <a:endParaRPr lang="en-GB" dirty="0" smtClean="0"/>
          </a:p>
          <a:p>
            <a:endParaRPr lang="en-GB" dirty="0" smtClean="0"/>
          </a:p>
          <a:p>
            <a:endParaRPr lang="en-GB" dirty="0" smtClean="0"/>
          </a:p>
          <a:p>
            <a:r>
              <a:rPr lang="en-GB" dirty="0" smtClean="0"/>
              <a:t>  </a:t>
            </a:r>
          </a:p>
          <a:p>
            <a:endParaRPr lang="en-GB" dirty="0" smtClean="0"/>
          </a:p>
          <a:p>
            <a:endParaRPr lang="en-GB" dirty="0"/>
          </a:p>
        </p:txBody>
      </p:sp>
      <p:pic>
        <p:nvPicPr>
          <p:cNvPr id="5" name="Picture 5"/>
          <p:cNvPicPr>
            <a:picLocks noChangeAspect="1" noChangeArrowheads="1"/>
          </p:cNvPicPr>
          <p:nvPr/>
        </p:nvPicPr>
        <p:blipFill>
          <a:blip r:embed="rId2" cstate="print"/>
          <a:srcRect/>
          <a:stretch>
            <a:fillRect/>
          </a:stretch>
        </p:blipFill>
        <p:spPr bwMode="auto">
          <a:xfrm>
            <a:off x="683567" y="3284984"/>
            <a:ext cx="2880321" cy="688873"/>
          </a:xfrm>
          <a:prstGeom prst="rect">
            <a:avLst/>
          </a:prstGeom>
          <a:noFill/>
          <a:ln w="9525">
            <a:noFill/>
            <a:miter lim="800000"/>
            <a:headEnd/>
            <a:tailEnd/>
          </a:ln>
          <a:effectLst/>
        </p:spPr>
      </p:pic>
      <p:pic>
        <p:nvPicPr>
          <p:cNvPr id="6" name="Picture 4"/>
          <p:cNvPicPr>
            <a:picLocks noChangeAspect="1" noChangeArrowheads="1"/>
          </p:cNvPicPr>
          <p:nvPr/>
        </p:nvPicPr>
        <p:blipFill>
          <a:blip r:embed="rId3" cstate="print"/>
          <a:srcRect/>
          <a:stretch>
            <a:fillRect/>
          </a:stretch>
        </p:blipFill>
        <p:spPr bwMode="auto">
          <a:xfrm>
            <a:off x="683568" y="4653136"/>
            <a:ext cx="2290568" cy="648072"/>
          </a:xfrm>
          <a:prstGeom prst="rect">
            <a:avLst/>
          </a:prstGeom>
          <a:noFill/>
          <a:ln w="9525">
            <a:noFill/>
            <a:miter lim="800000"/>
            <a:headEnd/>
            <a:tailEnd/>
          </a:ln>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smtClean="0"/>
              <a:t>To find the total weight transfer</a:t>
            </a:r>
            <a:endParaRPr lang="en-GB" sz="4000" b="1" dirty="0"/>
          </a:p>
        </p:txBody>
      </p:sp>
      <p:sp>
        <p:nvSpPr>
          <p:cNvPr id="3" name="Content Placeholder 2"/>
          <p:cNvSpPr>
            <a:spLocks noGrp="1"/>
          </p:cNvSpPr>
          <p:nvPr>
            <p:ph idx="1"/>
          </p:nvPr>
        </p:nvSpPr>
        <p:spPr/>
        <p:txBody>
          <a:bodyPr>
            <a:normAutofit/>
          </a:bodyPr>
          <a:lstStyle/>
          <a:p>
            <a:pPr marL="514350" indent="-158750" algn="ctr">
              <a:buNone/>
            </a:pPr>
            <a:endParaRPr lang="en-GB" sz="2800" dirty="0" smtClean="0"/>
          </a:p>
          <a:p>
            <a:pPr marL="514350" indent="-158750">
              <a:buNone/>
            </a:pPr>
            <a:r>
              <a:rPr lang="en-GB" dirty="0" smtClean="0"/>
              <a:t>  For the purpose of this exercise (and because they have a much smaller influence on the total weight transfer) the weight transfers produced by the sprung mass acting at roll centre height and </a:t>
            </a:r>
            <a:r>
              <a:rPr lang="en-GB" dirty="0" err="1" smtClean="0"/>
              <a:t>unsprung</a:t>
            </a:r>
            <a:r>
              <a:rPr lang="en-GB" dirty="0" smtClean="0"/>
              <a:t> mass at wheel centre height will be ignored</a:t>
            </a:r>
          </a:p>
          <a:p>
            <a:pPr>
              <a:buNone/>
            </a:pPr>
            <a:endParaRPr lang="en-GB" dirty="0" smtClean="0"/>
          </a:p>
        </p:txBody>
      </p:sp>
      <p:sp>
        <p:nvSpPr>
          <p:cNvPr id="4" name="Slide Number Placeholder 3"/>
          <p:cNvSpPr>
            <a:spLocks noGrp="1"/>
          </p:cNvSpPr>
          <p:nvPr>
            <p:ph type="sldNum" sz="quarter" idx="12"/>
          </p:nvPr>
        </p:nvSpPr>
        <p:spPr/>
        <p:txBody>
          <a:bodyPr/>
          <a:lstStyle/>
          <a:p>
            <a:fld id="{6520C922-D900-45C7-81AF-54837422CFEC}" type="slidenum">
              <a:rPr lang="en-GB" smtClean="0"/>
              <a:pPr/>
              <a:t>22</a:t>
            </a:fld>
            <a:endParaRPr lang="en-GB"/>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
            </a:r>
            <a:br>
              <a:rPr lang="en-GB" b="1" dirty="0" smtClean="0"/>
            </a:br>
            <a:r>
              <a:rPr lang="en-GB" b="1" dirty="0" smtClean="0"/>
              <a:t>Determination of individual wheel loads due to sprung mass acting about roll axis </a:t>
            </a:r>
            <a:r>
              <a:rPr lang="en-GB" dirty="0" smtClean="0"/>
              <a:t/>
            </a:r>
            <a:br>
              <a:rPr lang="en-GB" dirty="0" smtClean="0"/>
            </a:br>
            <a:endParaRPr lang="en-GB" dirty="0"/>
          </a:p>
        </p:txBody>
      </p:sp>
      <p:sp>
        <p:nvSpPr>
          <p:cNvPr id="3" name="Content Placeholder 2"/>
          <p:cNvSpPr>
            <a:spLocks noGrp="1"/>
          </p:cNvSpPr>
          <p:nvPr>
            <p:ph idx="1"/>
          </p:nvPr>
        </p:nvSpPr>
        <p:spPr/>
        <p:txBody>
          <a:bodyPr>
            <a:normAutofit fontScale="55000" lnSpcReduction="20000"/>
          </a:bodyPr>
          <a:lstStyle/>
          <a:p>
            <a:pPr>
              <a:buNone/>
            </a:pPr>
            <a:r>
              <a:rPr lang="en-GB" dirty="0" smtClean="0"/>
              <a:t> </a:t>
            </a:r>
          </a:p>
          <a:p>
            <a:pPr>
              <a:buNone/>
            </a:pPr>
            <a:r>
              <a:rPr lang="en-GB" sz="4400" dirty="0" smtClean="0">
                <a:latin typeface="Arial" pitchFamily="34" charset="0"/>
                <a:cs typeface="Arial" pitchFamily="34" charset="0"/>
              </a:rPr>
              <a:t>The following suffixes are used to identify the wheel loads . </a:t>
            </a:r>
          </a:p>
          <a:p>
            <a:pPr>
              <a:buNone/>
            </a:pPr>
            <a:r>
              <a:rPr lang="en-GB" sz="4400" dirty="0" smtClean="0">
                <a:latin typeface="Arial" pitchFamily="34" charset="0"/>
                <a:cs typeface="Arial" pitchFamily="34" charset="0"/>
              </a:rPr>
              <a:t>		o = outer  </a:t>
            </a:r>
            <a:r>
              <a:rPr lang="en-GB" sz="4400" dirty="0" err="1" smtClean="0">
                <a:latin typeface="Arial" pitchFamily="34" charset="0"/>
                <a:cs typeface="Arial" pitchFamily="34" charset="0"/>
              </a:rPr>
              <a:t>i</a:t>
            </a:r>
            <a:r>
              <a:rPr lang="en-GB" sz="4400" dirty="0" smtClean="0">
                <a:latin typeface="Arial" pitchFamily="34" charset="0"/>
                <a:cs typeface="Arial" pitchFamily="34" charset="0"/>
              </a:rPr>
              <a:t> = inner   z = vertical   y = lateral</a:t>
            </a:r>
          </a:p>
          <a:p>
            <a:pPr>
              <a:buNone/>
            </a:pPr>
            <a:r>
              <a:rPr lang="en-GB" sz="3800" dirty="0" smtClean="0">
                <a:latin typeface="Arial" pitchFamily="34" charset="0"/>
                <a:cs typeface="Arial" pitchFamily="34" charset="0"/>
              </a:rPr>
              <a:t> </a:t>
            </a:r>
          </a:p>
          <a:p>
            <a:pPr marL="0" indent="0">
              <a:buNone/>
              <a:tabLst>
                <a:tab pos="0" algn="l"/>
              </a:tabLst>
            </a:pPr>
            <a:r>
              <a:rPr lang="en-GB" sz="4400" dirty="0" smtClean="0">
                <a:latin typeface="Arial" pitchFamily="34" charset="0"/>
                <a:cs typeface="Arial" pitchFamily="34" charset="0"/>
              </a:rPr>
              <a:t>So, for example,  </a:t>
            </a:r>
            <a:r>
              <a:rPr lang="en-GB" sz="4400" dirty="0" err="1" smtClean="0">
                <a:latin typeface="Arial" pitchFamily="34" charset="0"/>
                <a:cs typeface="Arial" pitchFamily="34" charset="0"/>
              </a:rPr>
              <a:t>Fzof</a:t>
            </a:r>
            <a:r>
              <a:rPr lang="en-GB" sz="4400" dirty="0" smtClean="0">
                <a:latin typeface="Arial" pitchFamily="34" charset="0"/>
                <a:cs typeface="Arial" pitchFamily="34" charset="0"/>
              </a:rPr>
              <a:t>  = Vertical load on the outer front tyre </a:t>
            </a:r>
          </a:p>
          <a:p>
            <a:pPr>
              <a:buNone/>
            </a:pPr>
            <a:r>
              <a:rPr lang="en-GB" sz="4400" dirty="0" smtClean="0">
                <a:latin typeface="Arial" pitchFamily="34" charset="0"/>
                <a:cs typeface="Arial" pitchFamily="34" charset="0"/>
              </a:rPr>
              <a:t> </a:t>
            </a:r>
          </a:p>
          <a:p>
            <a:pPr marL="0" indent="0">
              <a:buNone/>
            </a:pPr>
            <a:r>
              <a:rPr lang="en-GB" sz="4400" dirty="0" smtClean="0">
                <a:latin typeface="Arial" pitchFamily="34" charset="0"/>
                <a:cs typeface="Arial" pitchFamily="34" charset="0"/>
              </a:rPr>
              <a:t>The front outer wheel load be determined by taking the static wheel load and </a:t>
            </a:r>
            <a:r>
              <a:rPr lang="en-GB" sz="4400" u="sng" dirty="0" smtClean="0">
                <a:latin typeface="Arial" pitchFamily="34" charset="0"/>
                <a:cs typeface="Arial" pitchFamily="34" charset="0"/>
              </a:rPr>
              <a:t>adding</a:t>
            </a:r>
            <a:r>
              <a:rPr lang="en-GB" sz="4400" dirty="0" smtClean="0">
                <a:latin typeface="Arial" pitchFamily="34" charset="0"/>
                <a:cs typeface="Arial" pitchFamily="34" charset="0"/>
              </a:rPr>
              <a:t> the load transfer to it </a:t>
            </a:r>
          </a:p>
          <a:p>
            <a:pPr marL="0" indent="0">
              <a:buNone/>
            </a:pPr>
            <a:endParaRPr lang="en-GB" sz="4400" dirty="0" smtClean="0">
              <a:latin typeface="Arial" pitchFamily="34" charset="0"/>
              <a:cs typeface="Arial" pitchFamily="34" charset="0"/>
            </a:endParaRPr>
          </a:p>
          <a:p>
            <a:pPr marL="0" indent="0">
              <a:buNone/>
            </a:pPr>
            <a:r>
              <a:rPr lang="en-GB" sz="4400" dirty="0" smtClean="0">
                <a:latin typeface="Arial" pitchFamily="34" charset="0"/>
                <a:cs typeface="Arial" pitchFamily="34" charset="0"/>
              </a:rPr>
              <a:t>Similarly the front inner wheel load can be determined by </a:t>
            </a:r>
            <a:r>
              <a:rPr lang="en-GB" sz="4400" u="sng" dirty="0" smtClean="0">
                <a:latin typeface="Arial" pitchFamily="34" charset="0"/>
                <a:cs typeface="Arial" pitchFamily="34" charset="0"/>
              </a:rPr>
              <a:t>subtracting</a:t>
            </a:r>
            <a:r>
              <a:rPr lang="en-GB" sz="4400" dirty="0" smtClean="0">
                <a:latin typeface="Arial" pitchFamily="34" charset="0"/>
                <a:cs typeface="Arial" pitchFamily="34" charset="0"/>
              </a:rPr>
              <a:t> the load transfer from the static load. </a:t>
            </a:r>
          </a:p>
          <a:p>
            <a:pPr>
              <a:buNone/>
            </a:pPr>
            <a:endParaRPr lang="en-GB" dirty="0" smtClean="0"/>
          </a:p>
        </p:txBody>
      </p:sp>
      <p:sp>
        <p:nvSpPr>
          <p:cNvPr id="4" name="Slide Number Placeholder 3"/>
          <p:cNvSpPr>
            <a:spLocks noGrp="1"/>
          </p:cNvSpPr>
          <p:nvPr>
            <p:ph type="sldNum" sz="quarter" idx="12"/>
          </p:nvPr>
        </p:nvSpPr>
        <p:spPr/>
        <p:txBody>
          <a:bodyPr/>
          <a:lstStyle/>
          <a:p>
            <a:fld id="{6520C922-D900-45C7-81AF-54837422CFEC}" type="slidenum">
              <a:rPr lang="en-GB" smtClean="0"/>
              <a:pPr/>
              <a:t>23</a:t>
            </a:fld>
            <a:endParaRPr lang="en-GB"/>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final individual corner loads </a:t>
            </a:r>
            <a:endParaRPr lang="en-GB" dirty="0"/>
          </a:p>
        </p:txBody>
      </p:sp>
      <p:pic>
        <p:nvPicPr>
          <p:cNvPr id="1026" name="Picture 2"/>
          <p:cNvPicPr>
            <a:picLocks noGrp="1" noChangeAspect="1" noChangeArrowheads="1"/>
          </p:cNvPicPr>
          <p:nvPr>
            <p:ph idx="1"/>
          </p:nvPr>
        </p:nvPicPr>
        <p:blipFill>
          <a:blip r:embed="rId2" cstate="print"/>
          <a:srcRect/>
          <a:stretch>
            <a:fillRect/>
          </a:stretch>
        </p:blipFill>
        <p:spPr bwMode="auto">
          <a:xfrm>
            <a:off x="467544" y="2852936"/>
            <a:ext cx="8229600" cy="2490876"/>
          </a:xfrm>
          <a:prstGeom prst="rect">
            <a:avLst/>
          </a:prstGeom>
          <a:noFill/>
          <a:ln w="9525">
            <a:noFill/>
            <a:miter lim="800000"/>
            <a:headEnd/>
            <a:tailEnd/>
          </a:ln>
          <a:effectLst/>
        </p:spPr>
      </p:pic>
      <p:sp>
        <p:nvSpPr>
          <p:cNvPr id="7" name="Rectangle 6"/>
          <p:cNvSpPr/>
          <p:nvPr/>
        </p:nvSpPr>
        <p:spPr>
          <a:xfrm>
            <a:off x="899592" y="1610280"/>
            <a:ext cx="5383733" cy="1261884"/>
          </a:xfrm>
          <a:prstGeom prst="rect">
            <a:avLst/>
          </a:prstGeom>
        </p:spPr>
        <p:txBody>
          <a:bodyPr wrap="square">
            <a:spAutoFit/>
          </a:bodyPr>
          <a:lstStyle/>
          <a:p>
            <a:pPr lvl="0" indent="457200" fontAlgn="base">
              <a:spcBef>
                <a:spcPct val="0"/>
              </a:spcBef>
              <a:spcAft>
                <a:spcPct val="0"/>
              </a:spcAft>
            </a:pPr>
            <a:r>
              <a:rPr lang="en-GB" sz="2800" dirty="0" smtClean="0">
                <a:solidFill>
                  <a:srgbClr val="365F91"/>
                </a:solidFill>
                <a:latin typeface="Arial" pitchFamily="34" charset="0"/>
                <a:ea typeface="Times New Roman" pitchFamily="18" charset="0"/>
                <a:cs typeface="Arial" pitchFamily="34" charset="0"/>
              </a:rPr>
              <a:t>        Direction of turn </a:t>
            </a:r>
            <a:r>
              <a:rPr lang="en-GB" sz="4000" b="1" dirty="0" smtClean="0">
                <a:solidFill>
                  <a:srgbClr val="365F91"/>
                </a:solidFill>
                <a:latin typeface="Arial" pitchFamily="34" charset="0"/>
                <a:ea typeface="Times New Roman" pitchFamily="18" charset="0"/>
                <a:cs typeface="Arial" pitchFamily="34" charset="0"/>
              </a:rPr>
              <a:t>←</a:t>
            </a:r>
            <a:endParaRPr lang="en-GB" sz="4000" b="1" dirty="0" smtClean="0">
              <a:solidFill>
                <a:prstClr val="black"/>
              </a:solidFill>
              <a:latin typeface="Arial" pitchFamily="34" charset="0"/>
            </a:endParaRPr>
          </a:p>
          <a:p>
            <a:pPr lvl="0" indent="457200" eaLnBrk="0" fontAlgn="base" hangingPunct="0">
              <a:spcBef>
                <a:spcPct val="0"/>
              </a:spcBef>
              <a:spcAft>
                <a:spcPct val="0"/>
              </a:spcAft>
            </a:pPr>
            <a:r>
              <a:rPr lang="en-GB" sz="2800" dirty="0" smtClean="0">
                <a:solidFill>
                  <a:srgbClr val="365F91"/>
                </a:solidFill>
                <a:latin typeface="Arial" pitchFamily="34" charset="0"/>
                <a:ea typeface="Times New Roman" pitchFamily="18" charset="0"/>
                <a:cs typeface="Arial" pitchFamily="34" charset="0"/>
              </a:rPr>
              <a:t>               Front </a:t>
            </a:r>
            <a:r>
              <a:rPr lang="en-GB" sz="3600" dirty="0" smtClean="0">
                <a:solidFill>
                  <a:srgbClr val="365F91"/>
                </a:solidFill>
                <a:latin typeface="Arial" pitchFamily="34" charset="0"/>
                <a:ea typeface="Times New Roman" pitchFamily="18" charset="0"/>
                <a:cs typeface="Arial" pitchFamily="34" charset="0"/>
              </a:rPr>
              <a:t>↑</a:t>
            </a:r>
            <a:endParaRPr lang="en-GB" sz="3600" dirty="0" smtClean="0">
              <a:solidFill>
                <a:prstClr val="black"/>
              </a:solidFill>
              <a:latin typeface="Arial" pitchFamily="34" charset="0"/>
            </a:endParaRPr>
          </a:p>
        </p:txBody>
      </p:sp>
      <p:sp>
        <p:nvSpPr>
          <p:cNvPr id="5" name="Slide Number Placeholder 4"/>
          <p:cNvSpPr>
            <a:spLocks noGrp="1"/>
          </p:cNvSpPr>
          <p:nvPr>
            <p:ph type="sldNum" sz="quarter" idx="12"/>
          </p:nvPr>
        </p:nvSpPr>
        <p:spPr/>
        <p:txBody>
          <a:bodyPr/>
          <a:lstStyle/>
          <a:p>
            <a:fld id="{6520C922-D900-45C7-81AF-54837422CFEC}" type="slidenum">
              <a:rPr lang="en-GB" smtClean="0"/>
              <a:pPr/>
              <a:t>24</a:t>
            </a:fld>
            <a:endParaRPr lang="en-GB"/>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Example - Front Outer Wheel Load</a:t>
            </a:r>
            <a:endParaRPr lang="en-GB" dirty="0"/>
          </a:p>
        </p:txBody>
      </p:sp>
      <p:sp>
        <p:nvSpPr>
          <p:cNvPr id="3" name="Content Placeholder 2"/>
          <p:cNvSpPr>
            <a:spLocks noGrp="1"/>
          </p:cNvSpPr>
          <p:nvPr>
            <p:ph idx="1"/>
          </p:nvPr>
        </p:nvSpPr>
        <p:spPr/>
        <p:txBody>
          <a:bodyPr/>
          <a:lstStyle/>
          <a:p>
            <a:pPr>
              <a:buNone/>
            </a:pPr>
            <a:r>
              <a:rPr lang="en-GB" dirty="0" smtClean="0"/>
              <a:t> </a:t>
            </a:r>
            <a:endParaRPr lang="en-GB" sz="2800" b="1" dirty="0" smtClean="0"/>
          </a:p>
          <a:p>
            <a:pPr>
              <a:buNone/>
            </a:pPr>
            <a:r>
              <a:rPr lang="en-GB" b="1" dirty="0" smtClean="0"/>
              <a:t> </a:t>
            </a:r>
            <a:endParaRPr lang="en-GB" dirty="0" smtClean="0"/>
          </a:p>
          <a:p>
            <a:pPr>
              <a:buNone/>
            </a:pPr>
            <a:r>
              <a:rPr lang="en-GB" sz="2400" b="1" dirty="0" smtClean="0"/>
              <a:t>    </a:t>
            </a:r>
            <a:r>
              <a:rPr lang="en-GB" sz="2400" b="1" dirty="0" err="1" smtClean="0"/>
              <a:t>Fzof</a:t>
            </a:r>
            <a:r>
              <a:rPr lang="en-GB" sz="2400" b="1" dirty="0" smtClean="0"/>
              <a:t> =  (</a:t>
            </a:r>
            <a:r>
              <a:rPr lang="en-GB" sz="2400" b="1" dirty="0" err="1" smtClean="0"/>
              <a:t>Msof</a:t>
            </a:r>
            <a:r>
              <a:rPr lang="en-GB" sz="2400" b="1" dirty="0" smtClean="0"/>
              <a:t> + </a:t>
            </a:r>
            <a:r>
              <a:rPr lang="en-GB" sz="2400" b="1" dirty="0" err="1" smtClean="0"/>
              <a:t>Musof</a:t>
            </a:r>
            <a:r>
              <a:rPr lang="en-GB" sz="2400" b="1" dirty="0" smtClean="0"/>
              <a:t>) x 9.81  +   Total Front weight Transfer </a:t>
            </a:r>
            <a:endParaRPr lang="en-GB" sz="2400" b="1" dirty="0"/>
          </a:p>
        </p:txBody>
      </p:sp>
      <p:sp>
        <p:nvSpPr>
          <p:cNvPr id="4" name="Slide Number Placeholder 3"/>
          <p:cNvSpPr>
            <a:spLocks noGrp="1"/>
          </p:cNvSpPr>
          <p:nvPr>
            <p:ph type="sldNum" sz="quarter" idx="12"/>
          </p:nvPr>
        </p:nvSpPr>
        <p:spPr/>
        <p:txBody>
          <a:bodyPr/>
          <a:lstStyle/>
          <a:p>
            <a:fld id="{6520C922-D900-45C7-81AF-54837422CFEC}" type="slidenum">
              <a:rPr lang="en-GB" smtClean="0"/>
              <a:pPr/>
              <a:t>25</a:t>
            </a:fld>
            <a:endParaRPr lang="en-GB"/>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Front outer wheel load for example data  </a:t>
            </a:r>
            <a:endParaRPr lang="en-GB" b="1" dirty="0"/>
          </a:p>
        </p:txBody>
      </p:sp>
      <p:sp>
        <p:nvSpPr>
          <p:cNvPr id="3" name="Content Placeholder 2"/>
          <p:cNvSpPr>
            <a:spLocks noGrp="1"/>
          </p:cNvSpPr>
          <p:nvPr>
            <p:ph idx="1"/>
          </p:nvPr>
        </p:nvSpPr>
        <p:spPr/>
        <p:txBody>
          <a:bodyPr/>
          <a:lstStyle/>
          <a:p>
            <a:pPr marL="0" indent="0">
              <a:buNone/>
            </a:pPr>
            <a:r>
              <a:rPr lang="en-GB" dirty="0" smtClean="0"/>
              <a:t>The car is turning left so the weight transfer calculated will be added to the static load of the front right wheel</a:t>
            </a:r>
          </a:p>
          <a:p>
            <a:pPr marL="0" indent="0">
              <a:buNone/>
            </a:pPr>
            <a:endParaRPr lang="en-GB" dirty="0" smtClean="0"/>
          </a:p>
          <a:p>
            <a:pPr>
              <a:buNone/>
            </a:pPr>
            <a:r>
              <a:rPr lang="en-GB" dirty="0" smtClean="0"/>
              <a:t>Static load = (</a:t>
            </a:r>
            <a:r>
              <a:rPr lang="en-GB" dirty="0" err="1" smtClean="0"/>
              <a:t>Musf</a:t>
            </a:r>
            <a:r>
              <a:rPr lang="en-GB" dirty="0" smtClean="0"/>
              <a:t>/2  + </a:t>
            </a:r>
            <a:r>
              <a:rPr lang="en-GB" dirty="0" err="1" smtClean="0"/>
              <a:t>Musf</a:t>
            </a:r>
            <a:r>
              <a:rPr lang="en-GB" dirty="0" smtClean="0"/>
              <a:t>/2 ) x 9.81</a:t>
            </a:r>
          </a:p>
          <a:p>
            <a:pPr>
              <a:buNone/>
            </a:pPr>
            <a:r>
              <a:rPr lang="en-GB" dirty="0" smtClean="0"/>
              <a:t>			= (312/2  +60/2 ) x 9.81</a:t>
            </a:r>
          </a:p>
          <a:p>
            <a:pPr>
              <a:buNone/>
            </a:pPr>
            <a:r>
              <a:rPr lang="en-GB" dirty="0" smtClean="0"/>
              <a:t>			= (156 + 30) x 9.81</a:t>
            </a:r>
          </a:p>
          <a:p>
            <a:pPr>
              <a:buNone/>
            </a:pPr>
            <a:r>
              <a:rPr lang="en-GB" dirty="0" smtClean="0"/>
              <a:t>			</a:t>
            </a:r>
            <a:r>
              <a:rPr lang="en-GB" dirty="0" smtClean="0">
                <a:solidFill>
                  <a:srgbClr val="FF0000"/>
                </a:solidFill>
              </a:rPr>
              <a:t>= 1824.66 N</a:t>
            </a:r>
          </a:p>
        </p:txBody>
      </p:sp>
      <p:sp>
        <p:nvSpPr>
          <p:cNvPr id="4" name="Slide Number Placeholder 3"/>
          <p:cNvSpPr>
            <a:spLocks noGrp="1"/>
          </p:cNvSpPr>
          <p:nvPr>
            <p:ph type="sldNum" sz="quarter" idx="12"/>
          </p:nvPr>
        </p:nvSpPr>
        <p:spPr/>
        <p:txBody>
          <a:bodyPr/>
          <a:lstStyle/>
          <a:p>
            <a:fld id="{6520C922-D900-45C7-81AF-54837422CFEC}" type="slidenum">
              <a:rPr lang="en-GB" smtClean="0"/>
              <a:pPr/>
              <a:t>26</a:t>
            </a:fld>
            <a:endParaRPr lang="en-GB"/>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Front outer wheel load </a:t>
            </a:r>
            <a:endParaRPr lang="en-GB" b="1" dirty="0"/>
          </a:p>
        </p:txBody>
      </p:sp>
      <p:sp>
        <p:nvSpPr>
          <p:cNvPr id="3" name="Content Placeholder 2"/>
          <p:cNvSpPr>
            <a:spLocks noGrp="1"/>
          </p:cNvSpPr>
          <p:nvPr>
            <p:ph idx="1"/>
          </p:nvPr>
        </p:nvSpPr>
        <p:spPr/>
        <p:txBody>
          <a:bodyPr/>
          <a:lstStyle/>
          <a:p>
            <a:pPr>
              <a:buNone/>
            </a:pPr>
            <a:r>
              <a:rPr lang="en-GB" dirty="0" smtClean="0"/>
              <a:t>Weight transfer = 485.2 N </a:t>
            </a:r>
          </a:p>
          <a:p>
            <a:endParaRPr lang="en-GB" dirty="0" smtClean="0"/>
          </a:p>
          <a:p>
            <a:pPr>
              <a:buNone/>
            </a:pPr>
            <a:r>
              <a:rPr lang="en-GB" dirty="0" smtClean="0"/>
              <a:t>Total wheel load = 1824.66N + 485.2 N</a:t>
            </a:r>
          </a:p>
          <a:p>
            <a:pPr>
              <a:buNone/>
            </a:pPr>
            <a:r>
              <a:rPr lang="en-GB" sz="3200" dirty="0" smtClean="0"/>
              <a:t>				 = </a:t>
            </a:r>
            <a:r>
              <a:rPr lang="en-GB" sz="3200" dirty="0" smtClean="0">
                <a:solidFill>
                  <a:srgbClr val="FF0000"/>
                </a:solidFill>
              </a:rPr>
              <a:t>2309.86 N</a:t>
            </a:r>
            <a:endParaRPr lang="en-GB" sz="3200" dirty="0">
              <a:solidFill>
                <a:srgbClr val="FF0000"/>
              </a:solidFill>
            </a:endParaRPr>
          </a:p>
        </p:txBody>
      </p:sp>
      <p:sp>
        <p:nvSpPr>
          <p:cNvPr id="4" name="Slide Number Placeholder 3"/>
          <p:cNvSpPr>
            <a:spLocks noGrp="1"/>
          </p:cNvSpPr>
          <p:nvPr>
            <p:ph type="sldNum" sz="quarter" idx="12"/>
          </p:nvPr>
        </p:nvSpPr>
        <p:spPr/>
        <p:txBody>
          <a:bodyPr/>
          <a:lstStyle/>
          <a:p>
            <a:fld id="{6520C922-D900-45C7-81AF-54837422CFEC}" type="slidenum">
              <a:rPr lang="en-GB" smtClean="0"/>
              <a:pPr/>
              <a:t>27</a:t>
            </a:fld>
            <a:endParaRPr lang="en-GB"/>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Now find the other corner loads </a:t>
            </a:r>
            <a:endParaRPr lang="en-GB" dirty="0"/>
          </a:p>
        </p:txBody>
      </p:sp>
      <p:sp>
        <p:nvSpPr>
          <p:cNvPr id="4" name="Slide Number Placeholder 3"/>
          <p:cNvSpPr>
            <a:spLocks noGrp="1"/>
          </p:cNvSpPr>
          <p:nvPr>
            <p:ph type="sldNum" sz="quarter" idx="12"/>
          </p:nvPr>
        </p:nvSpPr>
        <p:spPr/>
        <p:txBody>
          <a:bodyPr/>
          <a:lstStyle/>
          <a:p>
            <a:fld id="{6520C922-D900-45C7-81AF-54837422CFEC}" type="slidenum">
              <a:rPr lang="en-GB" smtClean="0"/>
              <a:pPr/>
              <a:t>28</a:t>
            </a:fld>
            <a:endParaRPr lang="en-GB"/>
          </a:p>
        </p:txBody>
      </p:sp>
      <p:graphicFrame>
        <p:nvGraphicFramePr>
          <p:cNvPr id="7" name="Content Placeholder 6"/>
          <p:cNvGraphicFramePr>
            <a:graphicFrameLocks noGrp="1"/>
          </p:cNvGraphicFramePr>
          <p:nvPr>
            <p:ph idx="1"/>
          </p:nvPr>
        </p:nvGraphicFramePr>
        <p:xfrm>
          <a:off x="2627784" y="2420888"/>
          <a:ext cx="3610744" cy="1944216"/>
        </p:xfrm>
        <a:graphic>
          <a:graphicData uri="http://schemas.openxmlformats.org/drawingml/2006/table">
            <a:tbl>
              <a:tblPr firstRow="1" bandRow="1">
                <a:tableStyleId>{5C22544A-7EE6-4342-B048-85BDC9FD1C3A}</a:tableStyleId>
              </a:tblPr>
              <a:tblGrid>
                <a:gridCol w="1805372"/>
                <a:gridCol w="1805372"/>
              </a:tblGrid>
              <a:tr h="972108">
                <a:tc>
                  <a:txBody>
                    <a:bodyPr/>
                    <a:lstStyle/>
                    <a:p>
                      <a:pPr algn="ctr"/>
                      <a:r>
                        <a:rPr lang="en-GB" sz="3600" b="0" dirty="0" smtClean="0"/>
                        <a:t>?</a:t>
                      </a:r>
                      <a:endParaRPr lang="en-GB" sz="3600" b="0" dirty="0"/>
                    </a:p>
                  </a:txBody>
                  <a:tcPr>
                    <a:cell3D prstMaterial="dkEdge">
                      <a:bevel w="77470" h="12700" prst="softRound"/>
                      <a:lightRig rig="flood" dir="t"/>
                    </a:cell3D>
                    <a:solidFill>
                      <a:schemeClr val="tx2">
                        <a:lumMod val="60000"/>
                        <a:lumOff val="40000"/>
                      </a:schemeClr>
                    </a:solidFill>
                  </a:tcPr>
                </a:tc>
                <a:tc>
                  <a:txBody>
                    <a:bodyPr/>
                    <a:lstStyle/>
                    <a:p>
                      <a:r>
                        <a:rPr lang="en-GB" sz="4400" b="0" dirty="0" smtClean="0"/>
                        <a:t>2309.9</a:t>
                      </a:r>
                      <a:endParaRPr lang="en-GB" sz="4400" b="0" dirty="0"/>
                    </a:p>
                  </a:txBody>
                  <a:tcPr>
                    <a:cell3D prstMaterial="dkEdge">
                      <a:bevel w="77470" h="12700" prst="softRound"/>
                      <a:lightRig rig="flood" dir="t"/>
                    </a:cell3D>
                    <a:solidFill>
                      <a:schemeClr val="tx2">
                        <a:lumMod val="60000"/>
                        <a:lumOff val="40000"/>
                      </a:schemeClr>
                    </a:solidFill>
                  </a:tcPr>
                </a:tc>
              </a:tr>
              <a:tr h="972108">
                <a:tc>
                  <a:txBody>
                    <a:bodyPr/>
                    <a:lstStyle/>
                    <a:p>
                      <a:pPr algn="ctr"/>
                      <a:r>
                        <a:rPr lang="en-GB" sz="3600" b="0" dirty="0" smtClean="0">
                          <a:solidFill>
                            <a:schemeClr val="bg1"/>
                          </a:solidFill>
                        </a:rPr>
                        <a:t>?</a:t>
                      </a:r>
                      <a:endParaRPr lang="en-GB" sz="3600" b="0" dirty="0">
                        <a:solidFill>
                          <a:schemeClr val="bg1"/>
                        </a:solidFill>
                      </a:endParaRPr>
                    </a:p>
                  </a:txBody>
                  <a:tcPr>
                    <a:cell3D prstMaterial="dkEdge">
                      <a:bevel w="77470" h="12700" prst="softRound"/>
                      <a:lightRig rig="flood" dir="t"/>
                    </a:cell3D>
                    <a:solidFill>
                      <a:schemeClr val="tx2">
                        <a:lumMod val="60000"/>
                        <a:lumOff val="40000"/>
                      </a:schemeClr>
                    </a:solidFill>
                  </a:tcPr>
                </a:tc>
                <a:tc>
                  <a:txBody>
                    <a:bodyPr/>
                    <a:lstStyle/>
                    <a:p>
                      <a:pPr algn="ctr"/>
                      <a:r>
                        <a:rPr lang="en-GB" sz="3600" b="0" dirty="0" smtClean="0">
                          <a:solidFill>
                            <a:schemeClr val="bg1"/>
                          </a:solidFill>
                        </a:rPr>
                        <a:t>?</a:t>
                      </a:r>
                      <a:endParaRPr lang="en-GB" sz="3600" b="0" dirty="0">
                        <a:solidFill>
                          <a:schemeClr val="bg1"/>
                        </a:solidFill>
                      </a:endParaRPr>
                    </a:p>
                  </a:txBody>
                  <a:tcPr>
                    <a:cell3D prstMaterial="dkEdge">
                      <a:bevel w="77470" h="12700" prst="softRound"/>
                      <a:lightRig rig="flood" dir="t"/>
                    </a:cell3D>
                    <a:solidFill>
                      <a:schemeClr val="tx2">
                        <a:lumMod val="60000"/>
                        <a:lumOff val="40000"/>
                      </a:schemeClr>
                    </a:solidFill>
                  </a:tcPr>
                </a:tc>
              </a:tr>
            </a:tbl>
          </a:graphicData>
        </a:graphic>
      </p:graphicFrame>
      <p:graphicFrame>
        <p:nvGraphicFramePr>
          <p:cNvPr id="8" name="Table 7"/>
          <p:cNvGraphicFramePr>
            <a:graphicFrameLocks noGrp="1"/>
          </p:cNvGraphicFramePr>
          <p:nvPr/>
        </p:nvGraphicFramePr>
        <p:xfrm>
          <a:off x="3434080" y="5516880"/>
          <a:ext cx="208280" cy="365760"/>
        </p:xfrm>
        <a:graphic>
          <a:graphicData uri="http://schemas.openxmlformats.org/drawingml/2006/table">
            <a:tbl>
              <a:tblPr/>
              <a:tblGrid>
                <a:gridCol w="208280"/>
              </a:tblGrid>
              <a:tr h="0">
                <a:tc>
                  <a:txBody>
                    <a:bodyPr/>
                    <a:lstStyle/>
                    <a:p>
                      <a:endParaRPr lang="en-GB"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Dynamic corner load distribution  </a:t>
            </a:r>
            <a:endParaRPr lang="en-GB" dirty="0"/>
          </a:p>
        </p:txBody>
      </p:sp>
      <p:sp>
        <p:nvSpPr>
          <p:cNvPr id="4" name="Slide Number Placeholder 3"/>
          <p:cNvSpPr>
            <a:spLocks noGrp="1"/>
          </p:cNvSpPr>
          <p:nvPr>
            <p:ph type="sldNum" sz="quarter" idx="12"/>
          </p:nvPr>
        </p:nvSpPr>
        <p:spPr/>
        <p:txBody>
          <a:bodyPr/>
          <a:lstStyle/>
          <a:p>
            <a:fld id="{6520C922-D900-45C7-81AF-54837422CFEC}" type="slidenum">
              <a:rPr lang="en-GB" smtClean="0"/>
              <a:pPr/>
              <a:t>29</a:t>
            </a:fld>
            <a:endParaRPr lang="en-GB"/>
          </a:p>
        </p:txBody>
      </p:sp>
      <p:graphicFrame>
        <p:nvGraphicFramePr>
          <p:cNvPr id="7" name="Content Placeholder 6"/>
          <p:cNvGraphicFramePr>
            <a:graphicFrameLocks noGrp="1"/>
          </p:cNvGraphicFramePr>
          <p:nvPr>
            <p:ph idx="1"/>
          </p:nvPr>
        </p:nvGraphicFramePr>
        <p:xfrm>
          <a:off x="2627784" y="2420888"/>
          <a:ext cx="3610744" cy="1944216"/>
        </p:xfrm>
        <a:graphic>
          <a:graphicData uri="http://schemas.openxmlformats.org/drawingml/2006/table">
            <a:tbl>
              <a:tblPr firstRow="1" bandRow="1">
                <a:tableStyleId>{5C22544A-7EE6-4342-B048-85BDC9FD1C3A}</a:tableStyleId>
              </a:tblPr>
              <a:tblGrid>
                <a:gridCol w="1805372"/>
                <a:gridCol w="1805372"/>
              </a:tblGrid>
              <a:tr h="972108">
                <a:tc>
                  <a:txBody>
                    <a:bodyPr/>
                    <a:lstStyle/>
                    <a:p>
                      <a:pPr algn="ctr"/>
                      <a:r>
                        <a:rPr lang="en-GB" sz="4400" b="0" dirty="0" smtClean="0">
                          <a:solidFill>
                            <a:schemeClr val="bg1"/>
                          </a:solidFill>
                        </a:rPr>
                        <a:t>1339.6</a:t>
                      </a:r>
                      <a:endParaRPr lang="en-GB" sz="4400" b="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w="77470" h="12700" prst="softRound"/>
                      <a:lightRig rig="flood" dir="t"/>
                    </a:cell3D>
                    <a:solidFill>
                      <a:schemeClr val="tx2">
                        <a:lumMod val="60000"/>
                        <a:lumOff val="40000"/>
                      </a:schemeClr>
                    </a:solidFill>
                  </a:tcPr>
                </a:tc>
                <a:tc>
                  <a:txBody>
                    <a:bodyPr/>
                    <a:lstStyle/>
                    <a:p>
                      <a:pPr algn="ctr"/>
                      <a:r>
                        <a:rPr lang="en-GB" sz="4400" b="0" dirty="0" smtClean="0">
                          <a:solidFill>
                            <a:schemeClr val="bg1"/>
                          </a:solidFill>
                        </a:rPr>
                        <a:t>2309.9</a:t>
                      </a:r>
                      <a:endParaRPr lang="en-GB" sz="4400" b="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w="77470" h="12700" prst="softRound"/>
                      <a:lightRig rig="flood" dir="t"/>
                    </a:cell3D>
                    <a:solidFill>
                      <a:schemeClr val="tx2">
                        <a:lumMod val="60000"/>
                        <a:lumOff val="40000"/>
                      </a:schemeClr>
                    </a:solidFill>
                  </a:tcPr>
                </a:tc>
              </a:tr>
              <a:tr h="972108">
                <a:tc>
                  <a:txBody>
                    <a:bodyPr/>
                    <a:lstStyle/>
                    <a:p>
                      <a:pPr algn="ctr"/>
                      <a:r>
                        <a:rPr lang="en-GB" sz="4400" dirty="0" smtClean="0">
                          <a:solidFill>
                            <a:schemeClr val="bg1"/>
                          </a:solidFill>
                        </a:rPr>
                        <a:t>1407.6</a:t>
                      </a:r>
                      <a:endParaRPr lang="en-GB" sz="44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w="77470" h="12700" prst="softRound"/>
                      <a:lightRig rig="flood" dir="t"/>
                    </a:cell3D>
                    <a:solidFill>
                      <a:schemeClr val="tx2">
                        <a:lumMod val="60000"/>
                        <a:lumOff val="40000"/>
                      </a:schemeClr>
                    </a:solidFill>
                  </a:tcPr>
                </a:tc>
                <a:tc>
                  <a:txBody>
                    <a:bodyPr/>
                    <a:lstStyle/>
                    <a:p>
                      <a:pPr algn="ctr"/>
                      <a:r>
                        <a:rPr lang="en-GB" sz="4400" dirty="0" smtClean="0">
                          <a:solidFill>
                            <a:schemeClr val="bg1"/>
                          </a:solidFill>
                        </a:rPr>
                        <a:t>2497.6</a:t>
                      </a:r>
                      <a:endParaRPr lang="en-GB" sz="44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cell3D prstMaterial="dkEdge">
                      <a:bevel w="77470" h="12700" prst="softRound"/>
                      <a:lightRig rig="flood" dir="t"/>
                    </a:cell3D>
                    <a:solidFill>
                      <a:schemeClr val="tx2">
                        <a:lumMod val="60000"/>
                        <a:lumOff val="40000"/>
                      </a:schemeClr>
                    </a:solidFill>
                  </a:tcPr>
                </a:tc>
              </a:tr>
            </a:tbl>
          </a:graphicData>
        </a:graphic>
      </p:graphicFrame>
      <p:graphicFrame>
        <p:nvGraphicFramePr>
          <p:cNvPr id="8" name="Table 7"/>
          <p:cNvGraphicFramePr>
            <a:graphicFrameLocks noGrp="1"/>
          </p:cNvGraphicFramePr>
          <p:nvPr/>
        </p:nvGraphicFramePr>
        <p:xfrm>
          <a:off x="3434080" y="5516880"/>
          <a:ext cx="208280" cy="365760"/>
        </p:xfrm>
        <a:graphic>
          <a:graphicData uri="http://schemas.openxmlformats.org/drawingml/2006/table">
            <a:tbl>
              <a:tblPr/>
              <a:tblGrid>
                <a:gridCol w="208280"/>
              </a:tblGrid>
              <a:tr h="0">
                <a:tc>
                  <a:txBody>
                    <a:bodyPr/>
                    <a:lstStyle/>
                    <a:p>
                      <a:endParaRPr lang="en-GB"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Rowley Split Table - static loads  </a:t>
            </a:r>
            <a:endParaRPr lang="en-GB" dirty="0"/>
          </a:p>
        </p:txBody>
      </p:sp>
      <p:sp>
        <p:nvSpPr>
          <p:cNvPr id="4" name="Slide Number Placeholder 3"/>
          <p:cNvSpPr>
            <a:spLocks noGrp="1"/>
          </p:cNvSpPr>
          <p:nvPr>
            <p:ph type="sldNum" sz="quarter" idx="12"/>
          </p:nvPr>
        </p:nvSpPr>
        <p:spPr/>
        <p:txBody>
          <a:bodyPr/>
          <a:lstStyle/>
          <a:p>
            <a:fld id="{6520C922-D900-45C7-81AF-54837422CFEC}" type="slidenum">
              <a:rPr lang="en-GB" smtClean="0"/>
              <a:pPr/>
              <a:t>30</a:t>
            </a:fld>
            <a:endParaRPr lang="en-GB"/>
          </a:p>
        </p:txBody>
      </p:sp>
      <p:graphicFrame>
        <p:nvGraphicFramePr>
          <p:cNvPr id="1026" name="Object 2"/>
          <p:cNvGraphicFramePr>
            <a:graphicFrameLocks noChangeAspect="1"/>
          </p:cNvGraphicFramePr>
          <p:nvPr/>
        </p:nvGraphicFramePr>
        <p:xfrm>
          <a:off x="490538" y="2009775"/>
          <a:ext cx="8220075" cy="2838450"/>
        </p:xfrm>
        <a:graphic>
          <a:graphicData uri="http://schemas.openxmlformats.org/presentationml/2006/ole">
            <p:oleObj spid="_x0000_s1026" name="Worksheet" r:id="rId3" imgW="8220159" imgH="2838585" progId="Excel.Sheet.8">
              <p:embed/>
            </p:oleObj>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Rowley Split Table - dynamic loads</a:t>
            </a:r>
            <a:endParaRPr lang="en-GB" dirty="0"/>
          </a:p>
        </p:txBody>
      </p:sp>
      <p:sp>
        <p:nvSpPr>
          <p:cNvPr id="4" name="Slide Number Placeholder 3"/>
          <p:cNvSpPr>
            <a:spLocks noGrp="1"/>
          </p:cNvSpPr>
          <p:nvPr>
            <p:ph type="sldNum" sz="quarter" idx="12"/>
          </p:nvPr>
        </p:nvSpPr>
        <p:spPr/>
        <p:txBody>
          <a:bodyPr/>
          <a:lstStyle/>
          <a:p>
            <a:fld id="{6520C922-D900-45C7-81AF-54837422CFEC}" type="slidenum">
              <a:rPr lang="en-GB" smtClean="0"/>
              <a:pPr/>
              <a:t>31</a:t>
            </a:fld>
            <a:endParaRPr lang="en-GB"/>
          </a:p>
        </p:txBody>
      </p:sp>
      <p:graphicFrame>
        <p:nvGraphicFramePr>
          <p:cNvPr id="1026" name="Object 2"/>
          <p:cNvGraphicFramePr>
            <a:graphicFrameLocks noChangeAspect="1"/>
          </p:cNvGraphicFramePr>
          <p:nvPr/>
        </p:nvGraphicFramePr>
        <p:xfrm>
          <a:off x="490538" y="2009775"/>
          <a:ext cx="8220075" cy="2838450"/>
        </p:xfrm>
        <a:graphic>
          <a:graphicData uri="http://schemas.openxmlformats.org/presentationml/2006/ole">
            <p:oleObj spid="_x0000_s2050" name="Worksheet" r:id="rId3" imgW="8220159" imgH="2838585" progId="Excel.Sheet.8">
              <p:embed/>
            </p:oleObj>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Significance of results obtained </a:t>
            </a:r>
            <a:endParaRPr lang="en-GB" dirty="0"/>
          </a:p>
        </p:txBody>
      </p:sp>
      <p:sp>
        <p:nvSpPr>
          <p:cNvPr id="3" name="Content Placeholder 2"/>
          <p:cNvSpPr>
            <a:spLocks noGrp="1"/>
          </p:cNvSpPr>
          <p:nvPr>
            <p:ph idx="1"/>
          </p:nvPr>
        </p:nvSpPr>
        <p:spPr/>
        <p:txBody>
          <a:bodyPr>
            <a:normAutofit fontScale="85000" lnSpcReduction="10000"/>
          </a:bodyPr>
          <a:lstStyle/>
          <a:p>
            <a:pPr>
              <a:buNone/>
            </a:pPr>
            <a:r>
              <a:rPr lang="en-GB" dirty="0" smtClean="0"/>
              <a:t>     It can be seen that the front and rear load split difference ( in the green cell) is 119.7 N</a:t>
            </a:r>
          </a:p>
          <a:p>
            <a:pPr>
              <a:buNone/>
            </a:pPr>
            <a:endParaRPr lang="en-GB" dirty="0" smtClean="0"/>
          </a:p>
          <a:p>
            <a:pPr>
              <a:buNone/>
            </a:pPr>
            <a:r>
              <a:rPr lang="en-GB" dirty="0" smtClean="0"/>
              <a:t>     </a:t>
            </a:r>
            <a:r>
              <a:rPr lang="en-GB" dirty="0" err="1" smtClean="0"/>
              <a:t>ie</a:t>
            </a:r>
            <a:r>
              <a:rPr lang="en-GB" dirty="0" smtClean="0"/>
              <a:t> the rear load split is greater than the front load split. This should mean the rear will have less grip than the front but all parameters such as tyre size compound and  pressure , damping etc. will have an effect.  </a:t>
            </a:r>
          </a:p>
          <a:p>
            <a:pPr>
              <a:buNone/>
            </a:pPr>
            <a:endParaRPr lang="en-GB" dirty="0" smtClean="0"/>
          </a:p>
          <a:p>
            <a:pPr>
              <a:buNone/>
            </a:pPr>
            <a:r>
              <a:rPr lang="en-GB" dirty="0" smtClean="0"/>
              <a:t>    So this  value would need to be compared with the actual behaviour of the car – for example 119.7 N may give an ideal </a:t>
            </a:r>
            <a:r>
              <a:rPr lang="en-GB" dirty="0" err="1" smtClean="0"/>
              <a:t>understeer</a:t>
            </a:r>
            <a:r>
              <a:rPr lang="en-GB" dirty="0" smtClean="0"/>
              <a:t> characteristic. </a:t>
            </a:r>
          </a:p>
        </p:txBody>
      </p:sp>
      <p:sp>
        <p:nvSpPr>
          <p:cNvPr id="4" name="Slide Number Placeholder 3"/>
          <p:cNvSpPr>
            <a:spLocks noGrp="1"/>
          </p:cNvSpPr>
          <p:nvPr>
            <p:ph type="sldNum" sz="quarter" idx="12"/>
          </p:nvPr>
        </p:nvSpPr>
        <p:spPr/>
        <p:txBody>
          <a:bodyPr/>
          <a:lstStyle/>
          <a:p>
            <a:fld id="{6520C922-D900-45C7-81AF-54837422CFEC}" type="slidenum">
              <a:rPr lang="en-GB" smtClean="0"/>
              <a:pPr/>
              <a:t>32</a:t>
            </a:fld>
            <a:endParaRPr lang="en-GB"/>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Significance of results obtained </a:t>
            </a:r>
            <a:endParaRPr lang="en-GB" dirty="0"/>
          </a:p>
        </p:txBody>
      </p:sp>
      <p:sp>
        <p:nvSpPr>
          <p:cNvPr id="3" name="Content Placeholder 2"/>
          <p:cNvSpPr>
            <a:spLocks noGrp="1"/>
          </p:cNvSpPr>
          <p:nvPr>
            <p:ph idx="1"/>
          </p:nvPr>
        </p:nvSpPr>
        <p:spPr/>
        <p:txBody>
          <a:bodyPr/>
          <a:lstStyle/>
          <a:p>
            <a:pPr>
              <a:buNone/>
            </a:pPr>
            <a:r>
              <a:rPr lang="en-GB" dirty="0" smtClean="0"/>
              <a:t>    If the suspension were changed and the </a:t>
            </a:r>
            <a:r>
              <a:rPr lang="en-GB" dirty="0" err="1" smtClean="0"/>
              <a:t>the</a:t>
            </a:r>
            <a:r>
              <a:rPr lang="en-GB" dirty="0" smtClean="0"/>
              <a:t> results for the car cornering at 6m/s</a:t>
            </a:r>
            <a:r>
              <a:rPr lang="en-GB" baseline="30000" dirty="0" smtClean="0"/>
              <a:t>2</a:t>
            </a:r>
            <a:r>
              <a:rPr lang="en-GB" dirty="0" smtClean="0"/>
              <a:t> now gave a split of say 300N difference ( </a:t>
            </a:r>
            <a:r>
              <a:rPr lang="en-GB" dirty="0" err="1" smtClean="0"/>
              <a:t>ie</a:t>
            </a:r>
            <a:r>
              <a:rPr lang="en-GB" dirty="0" smtClean="0"/>
              <a:t> the rear split is  now even greater than the front split)  then we would know that the level of </a:t>
            </a:r>
            <a:r>
              <a:rPr lang="en-GB" dirty="0" err="1" smtClean="0"/>
              <a:t>understeer</a:t>
            </a:r>
            <a:r>
              <a:rPr lang="en-GB" dirty="0" smtClean="0"/>
              <a:t> would be </a:t>
            </a:r>
            <a:r>
              <a:rPr lang="en-GB" u="sng" dirty="0" smtClean="0"/>
              <a:t>reduced </a:t>
            </a:r>
            <a:endParaRPr lang="en-GB" u="sng" dirty="0"/>
          </a:p>
        </p:txBody>
      </p:sp>
      <p:sp>
        <p:nvSpPr>
          <p:cNvPr id="4" name="Slide Number Placeholder 3"/>
          <p:cNvSpPr>
            <a:spLocks noGrp="1"/>
          </p:cNvSpPr>
          <p:nvPr>
            <p:ph type="sldNum" sz="quarter" idx="12"/>
          </p:nvPr>
        </p:nvSpPr>
        <p:spPr/>
        <p:txBody>
          <a:bodyPr/>
          <a:lstStyle/>
          <a:p>
            <a:fld id="{6520C922-D900-45C7-81AF-54837422CFEC}" type="slidenum">
              <a:rPr lang="en-GB" smtClean="0"/>
              <a:pPr/>
              <a:t>33</a:t>
            </a:fld>
            <a:endParaRPr lang="en-GB"/>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Modification when using a live axle </a:t>
            </a:r>
            <a:endParaRPr lang="en-GB" dirty="0"/>
          </a:p>
        </p:txBody>
      </p:sp>
      <p:pic>
        <p:nvPicPr>
          <p:cNvPr id="1026" name="Picture 2"/>
          <p:cNvPicPr>
            <a:picLocks noGrp="1" noChangeAspect="1" noChangeArrowheads="1"/>
          </p:cNvPicPr>
          <p:nvPr>
            <p:ph idx="1"/>
          </p:nvPr>
        </p:nvPicPr>
        <p:blipFill>
          <a:blip r:embed="rId2" cstate="print"/>
          <a:srcRect/>
          <a:stretch>
            <a:fillRect/>
          </a:stretch>
        </p:blipFill>
        <p:spPr bwMode="auto">
          <a:xfrm>
            <a:off x="2195736" y="2924944"/>
            <a:ext cx="4412025" cy="3446364"/>
          </a:xfrm>
          <a:prstGeom prst="rect">
            <a:avLst/>
          </a:prstGeom>
          <a:noFill/>
          <a:ln w="9525">
            <a:noFill/>
            <a:miter lim="800000"/>
            <a:headEnd/>
            <a:tailEnd/>
          </a:ln>
          <a:effectLst/>
        </p:spPr>
      </p:pic>
      <p:sp>
        <p:nvSpPr>
          <p:cNvPr id="1027" name="Rectangle 3"/>
          <p:cNvSpPr>
            <a:spLocks noChangeArrowheads="1"/>
          </p:cNvSpPr>
          <p:nvPr/>
        </p:nvSpPr>
        <p:spPr bwMode="auto">
          <a:xfrm>
            <a:off x="539552" y="1484784"/>
            <a:ext cx="8238153" cy="1200329"/>
          </a:xfrm>
          <a:prstGeom prst="rect">
            <a:avLst/>
          </a:prstGeom>
          <a:solidFill>
            <a:schemeClr val="bg1"/>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dirty="0" smtClean="0">
                <a:ln>
                  <a:noFill/>
                </a:ln>
                <a:effectLst/>
                <a:latin typeface="Arial" pitchFamily="34" charset="0"/>
                <a:ea typeface="Times New Roman" pitchFamily="18" charset="0"/>
              </a:rPr>
              <a:t>Where the vehicle has a rear axle the spring track is used instead of the wheel </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dirty="0" smtClean="0">
                <a:ln>
                  <a:noFill/>
                </a:ln>
                <a:effectLst/>
                <a:latin typeface="Arial" pitchFamily="34" charset="0"/>
                <a:ea typeface="Times New Roman" pitchFamily="18" charset="0"/>
              </a:rPr>
              <a:t>track and spring rate is used instead of the combined wheel and tyre rate. </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dirty="0" smtClean="0">
                <a:ln>
                  <a:noFill/>
                </a:ln>
                <a:effectLst/>
                <a:latin typeface="Arial" pitchFamily="34" charset="0"/>
                <a:ea typeface="Times New Roman" pitchFamily="18" charset="0"/>
              </a:rPr>
              <a:t>The body now compresses the springs across the spring track Ts rather </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b="0" i="0" u="none" strike="noStrike" cap="none" normalizeH="0" baseline="0" dirty="0" smtClean="0">
                <a:ln>
                  <a:noFill/>
                </a:ln>
                <a:effectLst/>
                <a:latin typeface="Arial" pitchFamily="34" charset="0"/>
                <a:ea typeface="Times New Roman" pitchFamily="18" charset="0"/>
              </a:rPr>
              <a:t>than the wheel track</a:t>
            </a:r>
            <a:r>
              <a:rPr kumimoji="0" lang="en-GB" sz="1400" b="0" i="0" u="none" strike="noStrike" cap="none" normalizeH="0" baseline="0" dirty="0" smtClean="0">
                <a:ln>
                  <a:noFill/>
                </a:ln>
                <a:solidFill>
                  <a:srgbClr val="365F91"/>
                </a:solidFill>
                <a:effectLst/>
                <a:latin typeface="Arial" pitchFamily="34" charset="0"/>
                <a:ea typeface="Times New Roman" pitchFamily="18" charset="0"/>
              </a:rPr>
              <a:t>. </a:t>
            </a:r>
            <a:endParaRPr kumimoji="0" lang="en-GB" sz="1800" b="0" i="0" u="none" strike="noStrike" cap="none" normalizeH="0" baseline="0" dirty="0" smtClean="0">
              <a:ln>
                <a:noFill/>
              </a:ln>
              <a:solidFill>
                <a:schemeClr val="tx1"/>
              </a:solidFill>
              <a:effectLst/>
              <a:latin typeface="Arial" pitchFamily="34" charset="0"/>
            </a:endParaRPr>
          </a:p>
        </p:txBody>
      </p:sp>
      <p:sp>
        <p:nvSpPr>
          <p:cNvPr id="5" name="Slide Number Placeholder 4"/>
          <p:cNvSpPr>
            <a:spLocks noGrp="1"/>
          </p:cNvSpPr>
          <p:nvPr>
            <p:ph type="sldNum" sz="quarter" idx="12"/>
          </p:nvPr>
        </p:nvSpPr>
        <p:spPr/>
        <p:txBody>
          <a:bodyPr/>
          <a:lstStyle/>
          <a:p>
            <a:fld id="{6520C922-D900-45C7-81AF-54837422CFEC}" type="slidenum">
              <a:rPr lang="en-GB" smtClean="0"/>
              <a:pPr/>
              <a:t>34</a:t>
            </a:fld>
            <a:endParaRPr lang="en-GB"/>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Roll angle for a car with a live axle </a:t>
            </a:r>
            <a:endParaRPr lang="en-GB" dirty="0"/>
          </a:p>
        </p:txBody>
      </p:sp>
      <p:sp>
        <p:nvSpPr>
          <p:cNvPr id="409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4099" name="Picture 3"/>
          <p:cNvPicPr>
            <a:picLocks noGrp="1" noChangeAspect="1" noChangeArrowheads="1"/>
          </p:cNvPicPr>
          <p:nvPr>
            <p:ph idx="1"/>
          </p:nvPr>
        </p:nvPicPr>
        <p:blipFill>
          <a:blip r:embed="rId2" cstate="print"/>
          <a:srcRect/>
          <a:stretch>
            <a:fillRect/>
          </a:stretch>
        </p:blipFill>
        <p:spPr bwMode="auto">
          <a:xfrm>
            <a:off x="2411759" y="3933057"/>
            <a:ext cx="3312369" cy="739186"/>
          </a:xfrm>
          <a:prstGeom prst="rect">
            <a:avLst/>
          </a:prstGeom>
          <a:noFill/>
          <a:ln w="9525">
            <a:noFill/>
            <a:miter lim="800000"/>
            <a:headEnd/>
            <a:tailEnd/>
          </a:ln>
          <a:effectLst/>
        </p:spPr>
      </p:pic>
      <p:sp>
        <p:nvSpPr>
          <p:cNvPr id="4100" name="Rectangle 4"/>
          <p:cNvSpPr>
            <a:spLocks noChangeArrowheads="1"/>
          </p:cNvSpPr>
          <p:nvPr/>
        </p:nvSpPr>
        <p:spPr bwMode="auto">
          <a:xfrm>
            <a:off x="179512" y="1700808"/>
            <a:ext cx="8964488" cy="1938992"/>
          </a:xfrm>
          <a:prstGeom prst="rect">
            <a:avLst/>
          </a:prstGeom>
          <a:solidFill>
            <a:schemeClr val="bg1"/>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effectLst/>
                <a:latin typeface="Arial" pitchFamily="34" charset="0"/>
                <a:ea typeface="Times New Roman" pitchFamily="18" charset="0"/>
                <a:cs typeface="Arial" pitchFamily="34" charset="0"/>
              </a:rPr>
              <a:t>The analysis is exactly the same but Spring track,</a:t>
            </a:r>
            <a:r>
              <a:rPr kumimoji="0" lang="en-GB" sz="2000" b="0" i="0" u="none" strike="noStrike" cap="none" normalizeH="0" dirty="0" smtClean="0">
                <a:ln>
                  <a:noFill/>
                </a:ln>
                <a:effectLst/>
                <a:latin typeface="Arial" pitchFamily="34" charset="0"/>
                <a:ea typeface="Times New Roman" pitchFamily="18" charset="0"/>
                <a:cs typeface="Arial" pitchFamily="34" charset="0"/>
              </a:rPr>
              <a:t> </a:t>
            </a:r>
            <a:r>
              <a:rPr kumimoji="0" lang="en-GB" sz="2000" b="0" i="0" u="none" strike="noStrike" cap="none" normalizeH="0" baseline="0" dirty="0" smtClean="0">
                <a:ln>
                  <a:noFill/>
                </a:ln>
                <a:effectLst/>
                <a:latin typeface="Arial" pitchFamily="34" charset="0"/>
                <a:ea typeface="Times New Roman" pitchFamily="18" charset="0"/>
                <a:cs typeface="Arial" pitchFamily="34" charset="0"/>
              </a:rPr>
              <a:t>Ts  replaces </a:t>
            </a:r>
            <a:r>
              <a:rPr kumimoji="0" lang="en-GB" sz="2000" b="0" i="0" u="none" strike="noStrike" cap="none" normalizeH="0" baseline="0" dirty="0" err="1" smtClean="0">
                <a:ln>
                  <a:noFill/>
                </a:ln>
                <a:effectLst/>
                <a:latin typeface="Arial" pitchFamily="34" charset="0"/>
                <a:ea typeface="Times New Roman" pitchFamily="18" charset="0"/>
                <a:cs typeface="Arial" pitchFamily="34" charset="0"/>
              </a:rPr>
              <a:t>Tr</a:t>
            </a:r>
            <a:r>
              <a:rPr kumimoji="0" lang="en-GB" sz="2000" b="0" i="0" u="none" strike="noStrike" cap="none" normalizeH="0" baseline="0" dirty="0" smtClean="0">
                <a:ln>
                  <a:noFill/>
                </a:ln>
                <a:effectLst/>
                <a:latin typeface="Arial" pitchFamily="34" charset="0"/>
                <a:ea typeface="Times New Roman" pitchFamily="18" charset="0"/>
                <a:cs typeface="Arial" pitchFamily="34" charset="0"/>
              </a:rPr>
              <a:t>  and </a:t>
            </a:r>
            <a:r>
              <a:rPr kumimoji="0" lang="en-GB" sz="2000" b="0" i="0" u="none" strike="noStrike" cap="none" normalizeH="0" baseline="0" dirty="0" err="1" smtClean="0">
                <a:ln>
                  <a:noFill/>
                </a:ln>
                <a:effectLst/>
                <a:latin typeface="Arial" pitchFamily="34" charset="0"/>
                <a:ea typeface="Times New Roman" pitchFamily="18" charset="0"/>
                <a:cs typeface="Arial" pitchFamily="34" charset="0"/>
              </a:rPr>
              <a:t>Kwr</a:t>
            </a:r>
            <a:r>
              <a:rPr kumimoji="0" lang="en-GB" sz="2000" b="0" i="0" u="none" strike="noStrike" cap="none" normalizeH="0" baseline="0" dirty="0" smtClean="0">
                <a:ln>
                  <a:noFill/>
                </a:ln>
                <a:effectLst/>
                <a:latin typeface="Arial" pitchFamily="34" charset="0"/>
                <a:ea typeface="Times New Roman" pitchFamily="18" charset="0"/>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effectLst/>
                <a:latin typeface="Arial" pitchFamily="34" charset="0"/>
                <a:ea typeface="Times New Roman" pitchFamily="18" charset="0"/>
                <a:cs typeface="Arial" pitchFamily="34" charset="0"/>
              </a:rPr>
              <a:t>is equal to </a:t>
            </a:r>
            <a:r>
              <a:rPr kumimoji="0" lang="en-GB" sz="2000" b="0" i="0" u="none" strike="noStrike" cap="none" normalizeH="0" baseline="0" dirty="0" err="1" smtClean="0">
                <a:ln>
                  <a:noFill/>
                </a:ln>
                <a:effectLst/>
                <a:latin typeface="Arial" pitchFamily="34" charset="0"/>
                <a:ea typeface="Times New Roman" pitchFamily="18" charset="0"/>
                <a:cs typeface="Arial" pitchFamily="34" charset="0"/>
              </a:rPr>
              <a:t>Ksr</a:t>
            </a:r>
            <a:r>
              <a:rPr kumimoji="0" lang="en-GB" sz="2000" b="0" i="0" u="none" strike="noStrike" cap="none" normalizeH="0" baseline="0" dirty="0" smtClean="0">
                <a:ln>
                  <a:noFill/>
                </a:ln>
                <a:effectLst/>
                <a:latin typeface="Arial" pitchFamily="34" charset="0"/>
                <a:ea typeface="Times New Roman" pitchFamily="18" charset="0"/>
                <a:cs typeface="Arial" pitchFamily="34" charset="0"/>
              </a:rPr>
              <a:t> (unless some suspension leverage exists due to the positioning of the Spring) and the deflection δ of the wheel is now the direct deflection of the spring on the axle.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2000" b="0" i="0" u="none" strike="noStrike" cap="none" normalizeH="0" baseline="0" dirty="0" smtClean="0">
              <a:ln>
                <a:noFill/>
              </a:ln>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000" b="0" i="0" u="none" strike="noStrike" cap="none" normalizeH="0" baseline="0" dirty="0" smtClean="0">
                <a:ln>
                  <a:noFill/>
                </a:ln>
                <a:effectLst/>
                <a:latin typeface="Arial" pitchFamily="34" charset="0"/>
                <a:ea typeface="Times New Roman" pitchFamily="18" charset="0"/>
              </a:rPr>
              <a:t>The equation for θ then becomes :</a:t>
            </a:r>
            <a:r>
              <a:rPr kumimoji="0" lang="en-GB" sz="2000" b="0" i="0" u="none" strike="noStrike" cap="none" normalizeH="0" baseline="0" dirty="0" smtClean="0">
                <a:ln>
                  <a:noFill/>
                </a:ln>
                <a:effectLst/>
                <a:latin typeface="Arial" pitchFamily="34" charset="0"/>
              </a:rPr>
              <a:t> </a:t>
            </a:r>
          </a:p>
        </p:txBody>
      </p:sp>
      <p:sp>
        <p:nvSpPr>
          <p:cNvPr id="8" name="TextBox 7"/>
          <p:cNvSpPr txBox="1"/>
          <p:nvPr/>
        </p:nvSpPr>
        <p:spPr>
          <a:xfrm>
            <a:off x="6012160" y="4077072"/>
            <a:ext cx="2232248" cy="369332"/>
          </a:xfrm>
          <a:prstGeom prst="rect">
            <a:avLst/>
          </a:prstGeom>
          <a:noFill/>
        </p:spPr>
        <p:txBody>
          <a:bodyPr wrap="square" rtlCol="0">
            <a:spAutoFit/>
          </a:bodyPr>
          <a:lstStyle/>
          <a:p>
            <a:r>
              <a:rPr lang="en-GB" dirty="0" err="1" smtClean="0"/>
              <a:t>Rad</a:t>
            </a:r>
            <a:r>
              <a:rPr lang="en-GB" dirty="0" smtClean="0"/>
              <a:t>             </a:t>
            </a:r>
            <a:r>
              <a:rPr lang="en-GB" dirty="0" err="1" smtClean="0"/>
              <a:t>Eqn</a:t>
            </a:r>
            <a:r>
              <a:rPr lang="en-GB" dirty="0" smtClean="0"/>
              <a:t> 10</a:t>
            </a:r>
            <a:endParaRPr lang="en-GB" dirty="0"/>
          </a:p>
        </p:txBody>
      </p:sp>
      <p:sp>
        <p:nvSpPr>
          <p:cNvPr id="7" name="Slide Number Placeholder 6"/>
          <p:cNvSpPr>
            <a:spLocks noGrp="1"/>
          </p:cNvSpPr>
          <p:nvPr>
            <p:ph type="sldNum" sz="quarter" idx="12"/>
          </p:nvPr>
        </p:nvSpPr>
        <p:spPr/>
        <p:txBody>
          <a:bodyPr/>
          <a:lstStyle/>
          <a:p>
            <a:fld id="{6520C922-D900-45C7-81AF-54837422CFEC}" type="slidenum">
              <a:rPr lang="en-GB" smtClean="0"/>
              <a:pPr/>
              <a:t>35</a:t>
            </a:fld>
            <a:endParaRPr lang="en-GB"/>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Weight transfer with live rear axle </a:t>
            </a:r>
            <a:endParaRPr lang="en-GB" dirty="0"/>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pic>
        <p:nvPicPr>
          <p:cNvPr id="2054" name="Picture 6"/>
          <p:cNvPicPr>
            <a:picLocks noGrp="1" noChangeAspect="1" noChangeArrowheads="1"/>
          </p:cNvPicPr>
          <p:nvPr>
            <p:ph idx="1"/>
          </p:nvPr>
        </p:nvPicPr>
        <p:blipFill>
          <a:blip r:embed="rId2" cstate="print"/>
          <a:srcRect/>
          <a:stretch>
            <a:fillRect/>
          </a:stretch>
        </p:blipFill>
        <p:spPr bwMode="auto">
          <a:xfrm>
            <a:off x="3203848" y="3573016"/>
            <a:ext cx="2837662" cy="936104"/>
          </a:xfrm>
          <a:prstGeom prst="rect">
            <a:avLst/>
          </a:prstGeom>
          <a:noFill/>
          <a:ln w="9525">
            <a:noFill/>
            <a:miter lim="800000"/>
            <a:headEnd/>
            <a:tailEnd/>
          </a:ln>
          <a:effectLst/>
        </p:spPr>
      </p:pic>
      <p:sp>
        <p:nvSpPr>
          <p:cNvPr id="12" name="Rectangle 11"/>
          <p:cNvSpPr/>
          <p:nvPr/>
        </p:nvSpPr>
        <p:spPr>
          <a:xfrm>
            <a:off x="467544" y="1412776"/>
            <a:ext cx="8352928" cy="1815882"/>
          </a:xfrm>
          <a:prstGeom prst="rect">
            <a:avLst/>
          </a:prstGeom>
        </p:spPr>
        <p:txBody>
          <a:bodyPr wrap="square">
            <a:spAutoFit/>
          </a:bodyPr>
          <a:lstStyle/>
          <a:p>
            <a:r>
              <a:rPr lang="en-GB" sz="2800" dirty="0" smtClean="0"/>
              <a:t>With a live rear axle the load increase at the spring is not the weight transfer experienced at the wheel. As the body rolls relative to the axle the outer spring is compressed and the spring load increase is </a:t>
            </a:r>
            <a:r>
              <a:rPr lang="en-GB" sz="2800" dirty="0" err="1" smtClean="0"/>
              <a:t>Fsr</a:t>
            </a:r>
            <a:r>
              <a:rPr lang="en-GB" sz="2800" dirty="0" smtClean="0"/>
              <a:t> then:</a:t>
            </a:r>
            <a:endParaRPr lang="en-GB" sz="2800" dirty="0"/>
          </a:p>
        </p:txBody>
      </p:sp>
      <p:sp>
        <p:nvSpPr>
          <p:cNvPr id="13" name="TextBox 12"/>
          <p:cNvSpPr txBox="1"/>
          <p:nvPr/>
        </p:nvSpPr>
        <p:spPr>
          <a:xfrm>
            <a:off x="1187624" y="4653136"/>
            <a:ext cx="6336704" cy="954107"/>
          </a:xfrm>
          <a:prstGeom prst="rect">
            <a:avLst/>
          </a:prstGeom>
          <a:noFill/>
        </p:spPr>
        <p:txBody>
          <a:bodyPr wrap="square" rtlCol="0">
            <a:spAutoFit/>
          </a:bodyPr>
          <a:lstStyle/>
          <a:p>
            <a:r>
              <a:rPr lang="en-GB" sz="2800" dirty="0" smtClean="0"/>
              <a:t>The increased </a:t>
            </a:r>
            <a:r>
              <a:rPr lang="en-GB" sz="2800" u="sng" dirty="0" smtClean="0"/>
              <a:t>wheel </a:t>
            </a:r>
            <a:r>
              <a:rPr lang="en-GB" sz="2800" dirty="0" smtClean="0"/>
              <a:t>load produced by this increased </a:t>
            </a:r>
            <a:r>
              <a:rPr lang="en-GB" sz="2800" u="sng" dirty="0" smtClean="0"/>
              <a:t>spring</a:t>
            </a:r>
            <a:r>
              <a:rPr lang="en-GB" sz="2800" dirty="0" smtClean="0"/>
              <a:t> load is </a:t>
            </a:r>
            <a:r>
              <a:rPr lang="en-GB" sz="2800" dirty="0" err="1" smtClean="0"/>
              <a:t>WTsrl</a:t>
            </a:r>
            <a:r>
              <a:rPr lang="en-GB" sz="2800" dirty="0" smtClean="0"/>
              <a:t> </a:t>
            </a:r>
            <a:endParaRPr lang="en-GB" sz="2800" dirty="0"/>
          </a:p>
        </p:txBody>
      </p:sp>
      <p:sp>
        <p:nvSpPr>
          <p:cNvPr id="7" name="Slide Number Placeholder 6"/>
          <p:cNvSpPr>
            <a:spLocks noGrp="1"/>
          </p:cNvSpPr>
          <p:nvPr>
            <p:ph type="sldNum" sz="quarter" idx="12"/>
          </p:nvPr>
        </p:nvSpPr>
        <p:spPr/>
        <p:txBody>
          <a:bodyPr/>
          <a:lstStyle/>
          <a:p>
            <a:fld id="{6520C922-D900-45C7-81AF-54837422CFEC}" type="slidenum">
              <a:rPr lang="en-GB" smtClean="0"/>
              <a:pPr/>
              <a:t>36</a:t>
            </a:fld>
            <a:endParaRPr lang="en-GB"/>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To find the weight transfer reacted at the wheel, </a:t>
            </a:r>
            <a:endParaRPr lang="en-GB" dirty="0"/>
          </a:p>
        </p:txBody>
      </p:sp>
      <p:sp>
        <p:nvSpPr>
          <p:cNvPr id="3" name="Content Placeholder 2"/>
          <p:cNvSpPr>
            <a:spLocks noGrp="1"/>
          </p:cNvSpPr>
          <p:nvPr>
            <p:ph idx="1"/>
          </p:nvPr>
        </p:nvSpPr>
        <p:spPr/>
        <p:txBody>
          <a:bodyPr/>
          <a:lstStyle/>
          <a:p>
            <a:pPr indent="17463">
              <a:buNone/>
              <a:tabLst>
                <a:tab pos="360363" algn="l"/>
              </a:tabLst>
            </a:pPr>
            <a:r>
              <a:rPr lang="en-GB" dirty="0" smtClean="0"/>
              <a:t>Equate the  moment produced by the increased wheel load </a:t>
            </a:r>
            <a:r>
              <a:rPr lang="en-GB" dirty="0" err="1" smtClean="0"/>
              <a:t>WTsrl</a:t>
            </a:r>
            <a:r>
              <a:rPr lang="en-GB" dirty="0" smtClean="0"/>
              <a:t> with moment produced by increased spring load </a:t>
            </a:r>
            <a:r>
              <a:rPr lang="en-GB" dirty="0" err="1" smtClean="0"/>
              <a:t>Fsr</a:t>
            </a:r>
            <a:endParaRPr lang="en-GB" dirty="0" smtClean="0"/>
          </a:p>
          <a:p>
            <a:endParaRPr lang="en-GB" dirty="0"/>
          </a:p>
        </p:txBody>
      </p:sp>
      <p:sp>
        <p:nvSpPr>
          <p:cNvPr id="6" name="TextBox 5"/>
          <p:cNvSpPr txBox="1"/>
          <p:nvPr/>
        </p:nvSpPr>
        <p:spPr>
          <a:xfrm>
            <a:off x="539552" y="4149080"/>
            <a:ext cx="4392488" cy="523220"/>
          </a:xfrm>
          <a:prstGeom prst="rect">
            <a:avLst/>
          </a:prstGeom>
          <a:noFill/>
        </p:spPr>
        <p:txBody>
          <a:bodyPr wrap="square" rtlCol="0">
            <a:spAutoFit/>
          </a:bodyPr>
          <a:lstStyle/>
          <a:p>
            <a:r>
              <a:rPr lang="en-GB" sz="2800" dirty="0" smtClean="0"/>
              <a:t>Substituting  for </a:t>
            </a:r>
            <a:r>
              <a:rPr lang="en-GB" sz="2800" dirty="0" err="1" smtClean="0"/>
              <a:t>Fsr</a:t>
            </a:r>
            <a:r>
              <a:rPr lang="en-GB" sz="2800" dirty="0" smtClean="0"/>
              <a:t>  gives </a:t>
            </a:r>
            <a:endParaRPr lang="en-GB" sz="2800" dirty="0"/>
          </a:p>
        </p:txBody>
      </p:sp>
      <p:sp>
        <p:nvSpPr>
          <p:cNvPr id="7" name="TextBox 6"/>
          <p:cNvSpPr txBox="1"/>
          <p:nvPr/>
        </p:nvSpPr>
        <p:spPr>
          <a:xfrm>
            <a:off x="6516216" y="5373216"/>
            <a:ext cx="1944216" cy="369332"/>
          </a:xfrm>
          <a:prstGeom prst="rect">
            <a:avLst/>
          </a:prstGeom>
          <a:noFill/>
        </p:spPr>
        <p:txBody>
          <a:bodyPr wrap="square" rtlCol="0">
            <a:spAutoFit/>
          </a:bodyPr>
          <a:lstStyle/>
          <a:p>
            <a:r>
              <a:rPr lang="en-GB" dirty="0" err="1" smtClean="0"/>
              <a:t>Eqn</a:t>
            </a:r>
            <a:r>
              <a:rPr lang="en-GB" dirty="0" smtClean="0"/>
              <a:t> 13r</a:t>
            </a:r>
            <a:endParaRPr lang="en-GB" dirty="0"/>
          </a:p>
        </p:txBody>
      </p:sp>
      <p:pic>
        <p:nvPicPr>
          <p:cNvPr id="9" name="Picture 2"/>
          <p:cNvPicPr>
            <a:picLocks noChangeAspect="1" noChangeArrowheads="1"/>
          </p:cNvPicPr>
          <p:nvPr/>
        </p:nvPicPr>
        <p:blipFill>
          <a:blip r:embed="rId2" cstate="print"/>
          <a:srcRect/>
          <a:stretch>
            <a:fillRect/>
          </a:stretch>
        </p:blipFill>
        <p:spPr bwMode="auto">
          <a:xfrm>
            <a:off x="2555776" y="3356992"/>
            <a:ext cx="3312369" cy="416088"/>
          </a:xfrm>
          <a:prstGeom prst="rect">
            <a:avLst/>
          </a:prstGeom>
          <a:noFill/>
          <a:ln w="9525">
            <a:noFill/>
            <a:miter lim="800000"/>
            <a:headEnd/>
            <a:tailEnd/>
          </a:ln>
          <a:effectLst/>
        </p:spPr>
      </p:pic>
      <p:pic>
        <p:nvPicPr>
          <p:cNvPr id="10" name="Picture 4"/>
          <p:cNvPicPr>
            <a:picLocks noChangeAspect="1" noChangeArrowheads="1"/>
          </p:cNvPicPr>
          <p:nvPr/>
        </p:nvPicPr>
        <p:blipFill>
          <a:blip r:embed="rId3" cstate="print"/>
          <a:srcRect/>
          <a:stretch>
            <a:fillRect/>
          </a:stretch>
        </p:blipFill>
        <p:spPr bwMode="auto">
          <a:xfrm>
            <a:off x="2627784" y="4941168"/>
            <a:ext cx="3296352" cy="936104"/>
          </a:xfrm>
          <a:prstGeom prst="rect">
            <a:avLst/>
          </a:prstGeom>
          <a:noFill/>
          <a:ln w="9525">
            <a:noFill/>
            <a:miter lim="800000"/>
            <a:headEnd/>
            <a:tailEnd/>
          </a:ln>
          <a:effectLst/>
        </p:spPr>
      </p:pic>
      <p:sp>
        <p:nvSpPr>
          <p:cNvPr id="8" name="Slide Number Placeholder 7"/>
          <p:cNvSpPr>
            <a:spLocks noGrp="1"/>
          </p:cNvSpPr>
          <p:nvPr>
            <p:ph type="sldNum" sz="quarter" idx="12"/>
          </p:nvPr>
        </p:nvSpPr>
        <p:spPr/>
        <p:txBody>
          <a:bodyPr/>
          <a:lstStyle/>
          <a:p>
            <a:fld id="{6520C922-D900-45C7-81AF-54837422CFEC}" type="slidenum">
              <a:rPr lang="en-GB" smtClean="0"/>
              <a:pPr/>
              <a:t>37</a:t>
            </a:fld>
            <a:endParaRPr lang="en-GB"/>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cstate="print"/>
          <a:srcRect/>
          <a:stretch>
            <a:fillRect/>
          </a:stretch>
        </p:blipFill>
        <p:spPr bwMode="auto">
          <a:xfrm>
            <a:off x="971600" y="1052736"/>
            <a:ext cx="3312369" cy="2002948"/>
          </a:xfrm>
          <a:prstGeom prst="rect">
            <a:avLst/>
          </a:prstGeom>
          <a:noFill/>
          <a:ln w="9525">
            <a:noFill/>
            <a:miter lim="800000"/>
            <a:headEnd/>
            <a:tailEnd/>
          </a:ln>
        </p:spPr>
      </p:pic>
      <p:pic>
        <p:nvPicPr>
          <p:cNvPr id="5" name="Picture 2"/>
          <p:cNvPicPr>
            <a:picLocks noChangeAspect="1" noChangeArrowheads="1"/>
          </p:cNvPicPr>
          <p:nvPr/>
        </p:nvPicPr>
        <p:blipFill>
          <a:blip r:embed="rId3" cstate="print"/>
          <a:srcRect/>
          <a:stretch>
            <a:fillRect/>
          </a:stretch>
        </p:blipFill>
        <p:spPr bwMode="auto">
          <a:xfrm>
            <a:off x="3995936" y="3933056"/>
            <a:ext cx="4399714" cy="2660452"/>
          </a:xfrm>
          <a:prstGeom prst="rect">
            <a:avLst/>
          </a:prstGeom>
          <a:noFill/>
          <a:ln w="9525">
            <a:noFill/>
            <a:miter lim="800000"/>
            <a:headEnd/>
            <a:tailEnd/>
          </a:ln>
        </p:spPr>
      </p:pic>
      <p:pic>
        <p:nvPicPr>
          <p:cNvPr id="6" name="Picture 2"/>
          <p:cNvPicPr>
            <a:picLocks noChangeAspect="1" noChangeArrowheads="1"/>
          </p:cNvPicPr>
          <p:nvPr/>
        </p:nvPicPr>
        <p:blipFill>
          <a:blip r:embed="rId3" cstate="print"/>
          <a:srcRect l="42065" t="56522" r="40846" b="10869"/>
          <a:stretch>
            <a:fillRect/>
          </a:stretch>
        </p:blipFill>
        <p:spPr bwMode="auto">
          <a:xfrm>
            <a:off x="827584" y="3789040"/>
            <a:ext cx="2246650" cy="2592288"/>
          </a:xfrm>
          <a:prstGeom prst="rect">
            <a:avLst/>
          </a:prstGeom>
          <a:noFill/>
          <a:ln w="9525">
            <a:noFill/>
            <a:miter lim="800000"/>
            <a:headEnd/>
            <a:tailEnd/>
          </a:ln>
        </p:spPr>
      </p:pic>
      <p:pic>
        <p:nvPicPr>
          <p:cNvPr id="7" name="Picture 2"/>
          <p:cNvPicPr>
            <a:picLocks noChangeAspect="1" noChangeArrowheads="1"/>
          </p:cNvPicPr>
          <p:nvPr/>
        </p:nvPicPr>
        <p:blipFill>
          <a:blip r:embed="rId2" cstate="print"/>
          <a:srcRect l="40580" t="40579" r="40909" b="14523"/>
          <a:stretch>
            <a:fillRect/>
          </a:stretch>
        </p:blipFill>
        <p:spPr bwMode="auto">
          <a:xfrm>
            <a:off x="5508104" y="1105542"/>
            <a:ext cx="1656184" cy="2429070"/>
          </a:xfrm>
          <a:prstGeom prst="rect">
            <a:avLst/>
          </a:prstGeom>
          <a:noFill/>
          <a:ln w="9525">
            <a:noFill/>
            <a:miter lim="800000"/>
            <a:headEnd/>
            <a:tailEnd/>
          </a:ln>
        </p:spPr>
      </p:pic>
      <p:cxnSp>
        <p:nvCxnSpPr>
          <p:cNvPr id="9" name="Straight Arrow Connector 8"/>
          <p:cNvCxnSpPr/>
          <p:nvPr/>
        </p:nvCxnSpPr>
        <p:spPr>
          <a:xfrm>
            <a:off x="2843808" y="2708920"/>
            <a:ext cx="3312368" cy="5760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rot="10800000">
            <a:off x="2195736" y="5805264"/>
            <a:ext cx="3816424" cy="2880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 name="Slide Number Placeholder 7"/>
          <p:cNvSpPr>
            <a:spLocks noGrp="1"/>
          </p:cNvSpPr>
          <p:nvPr>
            <p:ph type="sldNum" sz="quarter" idx="12"/>
          </p:nvPr>
        </p:nvSpPr>
        <p:spPr/>
        <p:txBody>
          <a:bodyPr/>
          <a:lstStyle/>
          <a:p>
            <a:fld id="{6520C922-D900-45C7-81AF-54837422CFEC}" type="slidenum">
              <a:rPr lang="en-GB" smtClean="0"/>
              <a:pPr/>
              <a:t>38</a:t>
            </a:fld>
            <a:endParaRPr lang="en-GB"/>
          </a:p>
        </p:txBody>
      </p:sp>
      <p:sp>
        <p:nvSpPr>
          <p:cNvPr id="13" name="TextBox 12"/>
          <p:cNvSpPr txBox="1"/>
          <p:nvPr/>
        </p:nvSpPr>
        <p:spPr>
          <a:xfrm>
            <a:off x="1763688" y="188640"/>
            <a:ext cx="6120680" cy="584775"/>
          </a:xfrm>
          <a:prstGeom prst="rect">
            <a:avLst/>
          </a:prstGeom>
          <a:noFill/>
        </p:spPr>
        <p:txBody>
          <a:bodyPr wrap="square" rtlCol="0">
            <a:spAutoFit/>
          </a:bodyPr>
          <a:lstStyle/>
          <a:p>
            <a:r>
              <a:rPr lang="en-GB" sz="3200" dirty="0" smtClean="0"/>
              <a:t>Finding roll centres from WinGeo3</a:t>
            </a:r>
            <a:endParaRPr lang="en-GB" sz="32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811</TotalTime>
  <Words>1399</Words>
  <Application>Microsoft Office PowerPoint</Application>
  <PresentationFormat>On-screen Show (4:3)</PresentationFormat>
  <Paragraphs>330</Paragraphs>
  <Slides>38</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38</vt:i4>
      </vt:variant>
    </vt:vector>
  </HeadingPairs>
  <TitlesOfParts>
    <vt:vector size="40" baseType="lpstr">
      <vt:lpstr>Office Theme</vt:lpstr>
      <vt:lpstr>Worksheet</vt:lpstr>
      <vt:lpstr>        Distribution of Weight Transfer by looking at roll stiffness</vt:lpstr>
      <vt:lpstr>Simple Case of Cornering Car with Rigid Suspension </vt:lpstr>
      <vt:lpstr>Simple lateral weight transfer calculation – rigid vehicle </vt:lpstr>
      <vt:lpstr>Three Mass Weight Transfer  </vt:lpstr>
      <vt:lpstr>Weight transfers </vt:lpstr>
      <vt:lpstr>Example Data </vt:lpstr>
      <vt:lpstr>Weight Transfer of Sprung Mass acting about the  Roll Axis  </vt:lpstr>
      <vt:lpstr> Weight transfer due to the sprung mass which is taken as acting about the roll centre and which is resisted by the springs.</vt:lpstr>
      <vt:lpstr>Vehicle roll </vt:lpstr>
      <vt:lpstr>Slide 10</vt:lpstr>
      <vt:lpstr>Roll Stiffness</vt:lpstr>
      <vt:lpstr>Roll stiffness at each end  </vt:lpstr>
      <vt:lpstr>Total Roll Stiffness for the Car </vt:lpstr>
      <vt:lpstr>Roll Angle</vt:lpstr>
      <vt:lpstr>Roll Angle </vt:lpstr>
      <vt:lpstr>Work to do </vt:lpstr>
      <vt:lpstr>Solutions to example  </vt:lpstr>
      <vt:lpstr>Weight transfer due to sprung mass acting about the roll axis </vt:lpstr>
      <vt:lpstr>Slide 19</vt:lpstr>
      <vt:lpstr>Weight transfer WTs due to sprung mass at each end of the car </vt:lpstr>
      <vt:lpstr>Calculation  of weight transfers </vt:lpstr>
      <vt:lpstr>To find the total weight transfer</vt:lpstr>
      <vt:lpstr> Determination of individual wheel loads due to sprung mass acting about roll axis  </vt:lpstr>
      <vt:lpstr>To final individual corner loads </vt:lpstr>
      <vt:lpstr>Example - Front Outer Wheel Load</vt:lpstr>
      <vt:lpstr>Front outer wheel load for example data  </vt:lpstr>
      <vt:lpstr>Front outer wheel load </vt:lpstr>
      <vt:lpstr>Now find the other corner loads </vt:lpstr>
      <vt:lpstr>Dynamic corner load distribution  </vt:lpstr>
      <vt:lpstr>Rowley Split Table - static loads  </vt:lpstr>
      <vt:lpstr>Rowley Split Table - dynamic loads</vt:lpstr>
      <vt:lpstr>Significance of results obtained </vt:lpstr>
      <vt:lpstr>Significance of results obtained </vt:lpstr>
      <vt:lpstr>Modification when using a live axle </vt:lpstr>
      <vt:lpstr>Roll angle for a car with a live axle </vt:lpstr>
      <vt:lpstr>Weight transfer with live rear axle </vt:lpstr>
      <vt:lpstr>To find the weight transfer reacted at the wheel, </vt:lpstr>
      <vt:lpstr>Slide 38</vt:lpstr>
    </vt:vector>
  </TitlesOfParts>
  <Company>Swansea Metropolitan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Roger Dowden</dc:creator>
  <cp:lastModifiedBy>Roger Dowden</cp:lastModifiedBy>
  <cp:revision>91</cp:revision>
  <dcterms:created xsi:type="dcterms:W3CDTF">2009-11-01T21:29:09Z</dcterms:created>
  <dcterms:modified xsi:type="dcterms:W3CDTF">2011-01-30T10:59:08Z</dcterms:modified>
</cp:coreProperties>
</file>