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4"/>
  </p:notesMasterIdLst>
  <p:sldIdLst>
    <p:sldId id="256" r:id="rId2"/>
    <p:sldId id="357" r:id="rId3"/>
    <p:sldId id="359" r:id="rId4"/>
    <p:sldId id="375" r:id="rId5"/>
    <p:sldId id="303" r:id="rId6"/>
    <p:sldId id="361" r:id="rId7"/>
    <p:sldId id="306" r:id="rId8"/>
    <p:sldId id="307" r:id="rId9"/>
    <p:sldId id="376" r:id="rId10"/>
    <p:sldId id="366" r:id="rId11"/>
    <p:sldId id="308" r:id="rId12"/>
    <p:sldId id="368" r:id="rId13"/>
    <p:sldId id="309" r:id="rId14"/>
    <p:sldId id="410" r:id="rId15"/>
    <p:sldId id="373" r:id="rId16"/>
    <p:sldId id="374" r:id="rId17"/>
    <p:sldId id="367" r:id="rId18"/>
    <p:sldId id="371" r:id="rId19"/>
    <p:sldId id="412" r:id="rId20"/>
    <p:sldId id="413" r:id="rId21"/>
    <p:sldId id="310" r:id="rId22"/>
    <p:sldId id="414" r:id="rId23"/>
    <p:sldId id="411" r:id="rId24"/>
    <p:sldId id="377" r:id="rId25"/>
    <p:sldId id="378" r:id="rId26"/>
    <p:sldId id="379" r:id="rId27"/>
    <p:sldId id="380" r:id="rId28"/>
    <p:sldId id="381" r:id="rId29"/>
    <p:sldId id="382" r:id="rId30"/>
    <p:sldId id="383" r:id="rId31"/>
    <p:sldId id="384" r:id="rId32"/>
    <p:sldId id="385" r:id="rId33"/>
    <p:sldId id="398" r:id="rId34"/>
    <p:sldId id="399" r:id="rId35"/>
    <p:sldId id="400" r:id="rId36"/>
    <p:sldId id="401" r:id="rId37"/>
    <p:sldId id="402" r:id="rId38"/>
    <p:sldId id="403" r:id="rId39"/>
    <p:sldId id="404" r:id="rId40"/>
    <p:sldId id="405" r:id="rId41"/>
    <p:sldId id="406" r:id="rId42"/>
    <p:sldId id="407" r:id="rId43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FFFF"/>
    <a:srgbClr val="CC66FF"/>
    <a:srgbClr val="FFCC99"/>
    <a:srgbClr val="99CC00"/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67A079-F124-4443-B48A-E0A9DC52B6C6}" v="935" dt="2025-02-19T20:34:27.766"/>
    <p1510:client id="{AAC32B99-82F1-FA45-2FEA-163C96A4ED65}" v="6" dt="2025-02-19T10:20:19.9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8" autoAdjust="0"/>
    <p:restoredTop sz="85915" autoAdjust="0"/>
  </p:normalViewPr>
  <p:slideViewPr>
    <p:cSldViewPr showGuides="1">
      <p:cViewPr>
        <p:scale>
          <a:sx n="73" d="100"/>
          <a:sy n="73" d="100"/>
        </p:scale>
        <p:origin x="876" y="357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S::e.kazimierska@uwtsd.ac.uk::8edb7084-dccb-4d8f-9cfb-38098ea1d667" providerId="AD" clId="Web-{AAC32B99-82F1-FA45-2FEA-163C96A4ED65}"/>
    <pc:docChg chg="modSld">
      <pc:chgData name="Ewa Kazimierska" userId="S::e.kazimierska@uwtsd.ac.uk::8edb7084-dccb-4d8f-9cfb-38098ea1d667" providerId="AD" clId="Web-{AAC32B99-82F1-FA45-2FEA-163C96A4ED65}" dt="2025-02-19T10:20:15.961" v="1" actId="20577"/>
      <pc:docMkLst>
        <pc:docMk/>
      </pc:docMkLst>
      <pc:sldChg chg="modSp">
        <pc:chgData name="Ewa Kazimierska" userId="S::e.kazimierska@uwtsd.ac.uk::8edb7084-dccb-4d8f-9cfb-38098ea1d667" providerId="AD" clId="Web-{AAC32B99-82F1-FA45-2FEA-163C96A4ED65}" dt="2025-02-19T10:20:15.961" v="1" actId="20577"/>
        <pc:sldMkLst>
          <pc:docMk/>
          <pc:sldMk cId="3803261250" sldId="374"/>
        </pc:sldMkLst>
        <pc:spChg chg="mod">
          <ac:chgData name="Ewa Kazimierska" userId="S::e.kazimierska@uwtsd.ac.uk::8edb7084-dccb-4d8f-9cfb-38098ea1d667" providerId="AD" clId="Web-{AAC32B99-82F1-FA45-2FEA-163C96A4ED65}" dt="2025-02-19T10:20:15.961" v="1" actId="20577"/>
          <ac:spMkLst>
            <pc:docMk/>
            <pc:sldMk cId="3803261250" sldId="374"/>
            <ac:spMk id="4" creationId="{B6FEB0ED-9178-4FB5-8665-31E7DCFA0628}"/>
          </ac:spMkLst>
        </pc:spChg>
      </pc:sldChg>
    </pc:docChg>
  </pc:docChgLst>
  <pc:docChgLst>
    <pc:chgData name="Ewa Kazimierska" userId="8edb7084-dccb-4d8f-9cfb-38098ea1d667" providerId="ADAL" clId="{3A67A079-F124-4443-B48A-E0A9DC52B6C6}"/>
    <pc:docChg chg="undo custSel addSld delSld modSld sldOrd">
      <pc:chgData name="Ewa Kazimierska" userId="8edb7084-dccb-4d8f-9cfb-38098ea1d667" providerId="ADAL" clId="{3A67A079-F124-4443-B48A-E0A9DC52B6C6}" dt="2025-02-19T20:34:31.034" v="2952" actId="1076"/>
      <pc:docMkLst>
        <pc:docMk/>
      </pc:docMkLst>
      <pc:sldChg chg="modSp mod">
        <pc:chgData name="Ewa Kazimierska" userId="8edb7084-dccb-4d8f-9cfb-38098ea1d667" providerId="ADAL" clId="{3A67A079-F124-4443-B48A-E0A9DC52B6C6}" dt="2025-02-19T19:22:17.491" v="2069" actId="20577"/>
        <pc:sldMkLst>
          <pc:docMk/>
          <pc:sldMk cId="0" sldId="256"/>
        </pc:sldMkLst>
        <pc:spChg chg="mod">
          <ac:chgData name="Ewa Kazimierska" userId="8edb7084-dccb-4d8f-9cfb-38098ea1d667" providerId="ADAL" clId="{3A67A079-F124-4443-B48A-E0A9DC52B6C6}" dt="2025-02-19T19:22:17.491" v="2069" actId="20577"/>
          <ac:spMkLst>
            <pc:docMk/>
            <pc:sldMk cId="0" sldId="256"/>
            <ac:spMk id="4" creationId="{4B287BF6-A9B0-4412-B1F6-DC2D74313CDA}"/>
          </ac:spMkLst>
        </pc:spChg>
      </pc:sldChg>
      <pc:sldChg chg="modSp mod">
        <pc:chgData name="Ewa Kazimierska" userId="8edb7084-dccb-4d8f-9cfb-38098ea1d667" providerId="ADAL" clId="{3A67A079-F124-4443-B48A-E0A9DC52B6C6}" dt="2025-02-19T19:30:16.941" v="2088" actId="207"/>
        <pc:sldMkLst>
          <pc:docMk/>
          <pc:sldMk cId="3087695062" sldId="306"/>
        </pc:sldMkLst>
        <pc:spChg chg="mod">
          <ac:chgData name="Ewa Kazimierska" userId="8edb7084-dccb-4d8f-9cfb-38098ea1d667" providerId="ADAL" clId="{3A67A079-F124-4443-B48A-E0A9DC52B6C6}" dt="2025-02-19T19:30:16.941" v="2088" actId="207"/>
          <ac:spMkLst>
            <pc:docMk/>
            <pc:sldMk cId="3087695062" sldId="306"/>
            <ac:spMk id="2" creationId="{5F7166E8-BD41-45CB-AC44-D9330C40D7C1}"/>
          </ac:spMkLst>
        </pc:spChg>
      </pc:sldChg>
      <pc:sldChg chg="modSp mod">
        <pc:chgData name="Ewa Kazimierska" userId="8edb7084-dccb-4d8f-9cfb-38098ea1d667" providerId="ADAL" clId="{3A67A079-F124-4443-B48A-E0A9DC52B6C6}" dt="2025-02-19T09:46:32.680" v="1185" actId="20577"/>
        <pc:sldMkLst>
          <pc:docMk/>
          <pc:sldMk cId="3854308812" sldId="307"/>
        </pc:sldMkLst>
        <pc:spChg chg="mod">
          <ac:chgData name="Ewa Kazimierska" userId="8edb7084-dccb-4d8f-9cfb-38098ea1d667" providerId="ADAL" clId="{3A67A079-F124-4443-B48A-E0A9DC52B6C6}" dt="2025-02-19T09:46:32.680" v="1185" actId="20577"/>
          <ac:spMkLst>
            <pc:docMk/>
            <pc:sldMk cId="3854308812" sldId="307"/>
            <ac:spMk id="6" creationId="{B150335E-B33A-42DF-93A6-902F9A89763F}"/>
          </ac:spMkLst>
        </pc:spChg>
      </pc:sldChg>
      <pc:sldChg chg="modSp">
        <pc:chgData name="Ewa Kazimierska" userId="8edb7084-dccb-4d8f-9cfb-38098ea1d667" providerId="ADAL" clId="{3A67A079-F124-4443-B48A-E0A9DC52B6C6}" dt="2025-02-18T13:53:53.344" v="472" actId="207"/>
        <pc:sldMkLst>
          <pc:docMk/>
          <pc:sldMk cId="1123074886" sldId="308"/>
        </pc:sldMkLst>
        <pc:spChg chg="mod">
          <ac:chgData name="Ewa Kazimierska" userId="8edb7084-dccb-4d8f-9cfb-38098ea1d667" providerId="ADAL" clId="{3A67A079-F124-4443-B48A-E0A9DC52B6C6}" dt="2025-02-18T13:53:53.344" v="472" actId="207"/>
          <ac:spMkLst>
            <pc:docMk/>
            <pc:sldMk cId="1123074886" sldId="308"/>
            <ac:spMk id="20" creationId="{AB5D2EF2-544F-4139-9640-A6851E1B9F01}"/>
          </ac:spMkLst>
        </pc:spChg>
      </pc:sldChg>
      <pc:sldChg chg="addSp delSp mod">
        <pc:chgData name="Ewa Kazimierska" userId="8edb7084-dccb-4d8f-9cfb-38098ea1d667" providerId="ADAL" clId="{3A67A079-F124-4443-B48A-E0A9DC52B6C6}" dt="2025-02-19T17:55:11.909" v="1308" actId="22"/>
        <pc:sldMkLst>
          <pc:docMk/>
          <pc:sldMk cId="74821841" sldId="309"/>
        </pc:sldMkLst>
        <pc:spChg chg="add del">
          <ac:chgData name="Ewa Kazimierska" userId="8edb7084-dccb-4d8f-9cfb-38098ea1d667" providerId="ADAL" clId="{3A67A079-F124-4443-B48A-E0A9DC52B6C6}" dt="2025-02-19T17:55:11.909" v="1308" actId="22"/>
          <ac:spMkLst>
            <pc:docMk/>
            <pc:sldMk cId="74821841" sldId="309"/>
            <ac:spMk id="7" creationId="{56EC8774-6E4E-48AF-9248-C71956C23E13}"/>
          </ac:spMkLst>
        </pc:spChg>
      </pc:sldChg>
      <pc:sldChg chg="addSp modSp mod">
        <pc:chgData name="Ewa Kazimierska" userId="8edb7084-dccb-4d8f-9cfb-38098ea1d667" providerId="ADAL" clId="{3A67A079-F124-4443-B48A-E0A9DC52B6C6}" dt="2025-02-19T20:29:13.154" v="2886" actId="1076"/>
        <pc:sldMkLst>
          <pc:docMk/>
          <pc:sldMk cId="2202146672" sldId="310"/>
        </pc:sldMkLst>
        <pc:spChg chg="mod">
          <ac:chgData name="Ewa Kazimierska" userId="8edb7084-dccb-4d8f-9cfb-38098ea1d667" providerId="ADAL" clId="{3A67A079-F124-4443-B48A-E0A9DC52B6C6}" dt="2025-02-19T20:17:01.727" v="2783" actId="6549"/>
          <ac:spMkLst>
            <pc:docMk/>
            <pc:sldMk cId="2202146672" sldId="310"/>
            <ac:spMk id="2" creationId="{F880B935-AFC6-42AE-A2B3-830C9D71BCBA}"/>
          </ac:spMkLst>
        </pc:spChg>
        <pc:spChg chg="add mod">
          <ac:chgData name="Ewa Kazimierska" userId="8edb7084-dccb-4d8f-9cfb-38098ea1d667" providerId="ADAL" clId="{3A67A079-F124-4443-B48A-E0A9DC52B6C6}" dt="2025-02-19T20:29:13.154" v="2886" actId="1076"/>
          <ac:spMkLst>
            <pc:docMk/>
            <pc:sldMk cId="2202146672" sldId="310"/>
            <ac:spMk id="3" creationId="{06A6FA20-D00E-4170-BE1C-E9C1DD575E0B}"/>
          </ac:spMkLst>
        </pc:spChg>
      </pc:sldChg>
      <pc:sldChg chg="del">
        <pc:chgData name="Ewa Kazimierska" userId="8edb7084-dccb-4d8f-9cfb-38098ea1d667" providerId="ADAL" clId="{3A67A079-F124-4443-B48A-E0A9DC52B6C6}" dt="2025-02-18T13:48:40.810" v="361" actId="47"/>
        <pc:sldMkLst>
          <pc:docMk/>
          <pc:sldMk cId="1179572657" sldId="364"/>
        </pc:sldMkLst>
      </pc:sldChg>
      <pc:sldChg chg="addSp delSp modSp mod modAnim">
        <pc:chgData name="Ewa Kazimierska" userId="8edb7084-dccb-4d8f-9cfb-38098ea1d667" providerId="ADAL" clId="{3A67A079-F124-4443-B48A-E0A9DC52B6C6}" dt="2025-02-18T13:52:34.197" v="467"/>
        <pc:sldMkLst>
          <pc:docMk/>
          <pc:sldMk cId="4004620185" sldId="366"/>
        </pc:sldMkLst>
        <pc:spChg chg="mod">
          <ac:chgData name="Ewa Kazimierska" userId="8edb7084-dccb-4d8f-9cfb-38098ea1d667" providerId="ADAL" clId="{3A67A079-F124-4443-B48A-E0A9DC52B6C6}" dt="2025-02-18T13:38:16.831" v="173" actId="14100"/>
          <ac:spMkLst>
            <pc:docMk/>
            <pc:sldMk cId="4004620185" sldId="366"/>
            <ac:spMk id="2" creationId="{FFF729D8-0987-418A-8B2F-4B60ACE058E6}"/>
          </ac:spMkLst>
        </pc:spChg>
        <pc:spChg chg="mod">
          <ac:chgData name="Ewa Kazimierska" userId="8edb7084-dccb-4d8f-9cfb-38098ea1d667" providerId="ADAL" clId="{3A67A079-F124-4443-B48A-E0A9DC52B6C6}" dt="2025-02-18T13:41:31.825" v="276" actId="1076"/>
          <ac:spMkLst>
            <pc:docMk/>
            <pc:sldMk cId="4004620185" sldId="366"/>
            <ac:spMk id="3" creationId="{E36D8F78-2422-4B3C-9FFE-8B095516D71D}"/>
          </ac:spMkLst>
        </pc:spChg>
        <pc:spChg chg="add del mod">
          <ac:chgData name="Ewa Kazimierska" userId="8edb7084-dccb-4d8f-9cfb-38098ea1d667" providerId="ADAL" clId="{3A67A079-F124-4443-B48A-E0A9DC52B6C6}" dt="2025-02-18T13:48:12.409" v="360" actId="1036"/>
          <ac:spMkLst>
            <pc:docMk/>
            <pc:sldMk cId="4004620185" sldId="366"/>
            <ac:spMk id="4" creationId="{941999EC-B7A0-4B37-B3C6-73E0C6E1FD91}"/>
          </ac:spMkLst>
        </pc:spChg>
        <pc:spChg chg="add mod">
          <ac:chgData name="Ewa Kazimierska" userId="8edb7084-dccb-4d8f-9cfb-38098ea1d667" providerId="ADAL" clId="{3A67A079-F124-4443-B48A-E0A9DC52B6C6}" dt="2025-02-18T13:52:06.643" v="463" actId="1076"/>
          <ac:spMkLst>
            <pc:docMk/>
            <pc:sldMk cId="4004620185" sldId="366"/>
            <ac:spMk id="5" creationId="{B590C246-2030-49A7-B0FF-29D9655920F8}"/>
          </ac:spMkLst>
        </pc:spChg>
        <pc:spChg chg="add mod">
          <ac:chgData name="Ewa Kazimierska" userId="8edb7084-dccb-4d8f-9cfb-38098ea1d667" providerId="ADAL" clId="{3A67A079-F124-4443-B48A-E0A9DC52B6C6}" dt="2025-02-18T13:48:12.409" v="360" actId="1036"/>
          <ac:spMkLst>
            <pc:docMk/>
            <pc:sldMk cId="4004620185" sldId="366"/>
            <ac:spMk id="6" creationId="{EEDB19A1-3F9F-47A9-AC91-1533D4D7335A}"/>
          </ac:spMkLst>
        </pc:spChg>
        <pc:spChg chg="add del mod">
          <ac:chgData name="Ewa Kazimierska" userId="8edb7084-dccb-4d8f-9cfb-38098ea1d667" providerId="ADAL" clId="{3A67A079-F124-4443-B48A-E0A9DC52B6C6}" dt="2025-02-18T13:42:33.211" v="284" actId="478"/>
          <ac:spMkLst>
            <pc:docMk/>
            <pc:sldMk cId="4004620185" sldId="366"/>
            <ac:spMk id="7" creationId="{6530FD28-F04C-4DB5-BBAE-91BEF32D42DF}"/>
          </ac:spMkLst>
        </pc:spChg>
        <pc:spChg chg="add mod">
          <ac:chgData name="Ewa Kazimierska" userId="8edb7084-dccb-4d8f-9cfb-38098ea1d667" providerId="ADAL" clId="{3A67A079-F124-4443-B48A-E0A9DC52B6C6}" dt="2025-02-18T13:48:12.409" v="360" actId="1036"/>
          <ac:spMkLst>
            <pc:docMk/>
            <pc:sldMk cId="4004620185" sldId="366"/>
            <ac:spMk id="8" creationId="{5CAF82C2-D33C-41CA-A7E2-F3CCAB8DC27C}"/>
          </ac:spMkLst>
        </pc:spChg>
        <pc:spChg chg="add mod">
          <ac:chgData name="Ewa Kazimierska" userId="8edb7084-dccb-4d8f-9cfb-38098ea1d667" providerId="ADAL" clId="{3A67A079-F124-4443-B48A-E0A9DC52B6C6}" dt="2025-02-18T13:48:12.409" v="360" actId="1036"/>
          <ac:spMkLst>
            <pc:docMk/>
            <pc:sldMk cId="4004620185" sldId="366"/>
            <ac:spMk id="9" creationId="{0F0DFDC2-A644-4BF6-87C6-1885FC1B5EBE}"/>
          </ac:spMkLst>
        </pc:spChg>
        <pc:spChg chg="add mod">
          <ac:chgData name="Ewa Kazimierska" userId="8edb7084-dccb-4d8f-9cfb-38098ea1d667" providerId="ADAL" clId="{3A67A079-F124-4443-B48A-E0A9DC52B6C6}" dt="2025-02-18T13:48:12.409" v="360" actId="1036"/>
          <ac:spMkLst>
            <pc:docMk/>
            <pc:sldMk cId="4004620185" sldId="366"/>
            <ac:spMk id="10" creationId="{F60E8D25-EA46-465B-9578-CAE3B09D2857}"/>
          </ac:spMkLst>
        </pc:spChg>
        <pc:spChg chg="add mod">
          <ac:chgData name="Ewa Kazimierska" userId="8edb7084-dccb-4d8f-9cfb-38098ea1d667" providerId="ADAL" clId="{3A67A079-F124-4443-B48A-E0A9DC52B6C6}" dt="2025-02-18T13:48:12.409" v="360" actId="1036"/>
          <ac:spMkLst>
            <pc:docMk/>
            <pc:sldMk cId="4004620185" sldId="366"/>
            <ac:spMk id="11" creationId="{A1E627DF-DB18-439E-9FFD-BD17C73AC1B5}"/>
          </ac:spMkLst>
        </pc:spChg>
        <pc:spChg chg="add mod">
          <ac:chgData name="Ewa Kazimierska" userId="8edb7084-dccb-4d8f-9cfb-38098ea1d667" providerId="ADAL" clId="{3A67A079-F124-4443-B48A-E0A9DC52B6C6}" dt="2025-02-18T13:48:12.409" v="360" actId="1036"/>
          <ac:spMkLst>
            <pc:docMk/>
            <pc:sldMk cId="4004620185" sldId="366"/>
            <ac:spMk id="12" creationId="{588BA628-0A66-471B-88F8-17CADFA25F83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13" creationId="{171EBAE0-8655-4CD7-9042-3BB4C9E5F2B8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14" creationId="{22B87EE1-CA5D-4046-8A37-462078340FC5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15" creationId="{E3703ABE-7CCC-4FE7-A761-32CFC1BC83BB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16" creationId="{49DCA752-EE1F-4E43-A9FB-46157C74B1B9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17" creationId="{7F4EAC5C-FC03-4A7F-8F68-24744A6943D1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18" creationId="{1C538FB0-8A7B-44B6-9C0B-C2EB25A65A25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19" creationId="{9CAF6327-B214-4250-89DA-2B9EE2A01DE8}"/>
          </ac:spMkLst>
        </pc:spChg>
        <pc:spChg chg="add del mod">
          <ac:chgData name="Ewa Kazimierska" userId="8edb7084-dccb-4d8f-9cfb-38098ea1d667" providerId="ADAL" clId="{3A67A079-F124-4443-B48A-E0A9DC52B6C6}" dt="2025-02-18T13:48:06.051" v="355" actId="478"/>
          <ac:spMkLst>
            <pc:docMk/>
            <pc:sldMk cId="4004620185" sldId="366"/>
            <ac:spMk id="20" creationId="{7BAEDF13-0547-47E3-B73B-079BE98DEDBA}"/>
          </ac:spMkLst>
        </pc:spChg>
        <pc:spChg chg="add mod">
          <ac:chgData name="Ewa Kazimierska" userId="8edb7084-dccb-4d8f-9cfb-38098ea1d667" providerId="ADAL" clId="{3A67A079-F124-4443-B48A-E0A9DC52B6C6}" dt="2025-02-18T13:52:12.434" v="464" actId="1076"/>
          <ac:spMkLst>
            <pc:docMk/>
            <pc:sldMk cId="4004620185" sldId="366"/>
            <ac:spMk id="21" creationId="{79DDCBF4-28AE-4CB4-B4C2-0CADBDF1826D}"/>
          </ac:spMkLst>
        </pc:spChg>
      </pc:sldChg>
      <pc:sldChg chg="addSp delSp modSp mod ord delAnim modAnim">
        <pc:chgData name="Ewa Kazimierska" userId="8edb7084-dccb-4d8f-9cfb-38098ea1d667" providerId="ADAL" clId="{3A67A079-F124-4443-B48A-E0A9DC52B6C6}" dt="2025-02-19T18:21:46.400" v="1656" actId="1076"/>
        <pc:sldMkLst>
          <pc:docMk/>
          <pc:sldMk cId="2308849168" sldId="368"/>
        </pc:sldMkLst>
        <pc:spChg chg="mod">
          <ac:chgData name="Ewa Kazimierska" userId="8edb7084-dccb-4d8f-9cfb-38098ea1d667" providerId="ADAL" clId="{3A67A079-F124-4443-B48A-E0A9DC52B6C6}" dt="2025-02-18T13:55:20.964" v="475" actId="20577"/>
          <ac:spMkLst>
            <pc:docMk/>
            <pc:sldMk cId="2308849168" sldId="368"/>
            <ac:spMk id="2" creationId="{F880B935-AFC6-42AE-A2B3-830C9D71BCBA}"/>
          </ac:spMkLst>
        </pc:spChg>
        <pc:spChg chg="mod">
          <ac:chgData name="Ewa Kazimierska" userId="8edb7084-dccb-4d8f-9cfb-38098ea1d667" providerId="ADAL" clId="{3A67A079-F124-4443-B48A-E0A9DC52B6C6}" dt="2025-02-19T17:54:26.360" v="1306" actId="14100"/>
          <ac:spMkLst>
            <pc:docMk/>
            <pc:sldMk cId="2308849168" sldId="368"/>
            <ac:spMk id="4" creationId="{17D1ECDD-1521-4B56-8A5F-A80C3008A79D}"/>
          </ac:spMkLst>
        </pc:spChg>
        <pc:spChg chg="add mod">
          <ac:chgData name="Ewa Kazimierska" userId="8edb7084-dccb-4d8f-9cfb-38098ea1d667" providerId="ADAL" clId="{3A67A079-F124-4443-B48A-E0A9DC52B6C6}" dt="2025-02-19T17:45:50.154" v="1197" actId="20577"/>
          <ac:spMkLst>
            <pc:docMk/>
            <pc:sldMk cId="2308849168" sldId="368"/>
            <ac:spMk id="5" creationId="{20FD21AD-40DB-4CDB-A7ED-37B7FFC634CB}"/>
          </ac:spMkLst>
        </pc:spChg>
        <pc:spChg chg="add mod">
          <ac:chgData name="Ewa Kazimierska" userId="8edb7084-dccb-4d8f-9cfb-38098ea1d667" providerId="ADAL" clId="{3A67A079-F124-4443-B48A-E0A9DC52B6C6}" dt="2025-02-19T18:21:06.277" v="1653" actId="1076"/>
          <ac:spMkLst>
            <pc:docMk/>
            <pc:sldMk cId="2308849168" sldId="368"/>
            <ac:spMk id="6" creationId="{3318B29B-593C-417E-AEBB-1C1D5D57CC58}"/>
          </ac:spMkLst>
        </pc:spChg>
        <pc:spChg chg="add mod">
          <ac:chgData name="Ewa Kazimierska" userId="8edb7084-dccb-4d8f-9cfb-38098ea1d667" providerId="ADAL" clId="{3A67A079-F124-4443-B48A-E0A9DC52B6C6}" dt="2025-02-19T18:21:35.755" v="1655" actId="1076"/>
          <ac:spMkLst>
            <pc:docMk/>
            <pc:sldMk cId="2308849168" sldId="368"/>
            <ac:spMk id="7" creationId="{94D6D94D-CA60-4175-9BDC-403285D0CBAD}"/>
          </ac:spMkLst>
        </pc:spChg>
        <pc:spChg chg="add mod">
          <ac:chgData name="Ewa Kazimierska" userId="8edb7084-dccb-4d8f-9cfb-38098ea1d667" providerId="ADAL" clId="{3A67A079-F124-4443-B48A-E0A9DC52B6C6}" dt="2025-02-19T18:21:35.755" v="1655" actId="1076"/>
          <ac:spMkLst>
            <pc:docMk/>
            <pc:sldMk cId="2308849168" sldId="368"/>
            <ac:spMk id="8" creationId="{478229AE-6508-43B5-B508-B50650968E46}"/>
          </ac:spMkLst>
        </pc:spChg>
        <pc:spChg chg="add mod">
          <ac:chgData name="Ewa Kazimierska" userId="8edb7084-dccb-4d8f-9cfb-38098ea1d667" providerId="ADAL" clId="{3A67A079-F124-4443-B48A-E0A9DC52B6C6}" dt="2025-02-19T18:21:46.400" v="1656" actId="1076"/>
          <ac:spMkLst>
            <pc:docMk/>
            <pc:sldMk cId="2308849168" sldId="368"/>
            <ac:spMk id="9" creationId="{16A21776-12AA-4782-A209-0D2826AC9C21}"/>
          </ac:spMkLst>
        </pc:spChg>
        <pc:spChg chg="add mod">
          <ac:chgData name="Ewa Kazimierska" userId="8edb7084-dccb-4d8f-9cfb-38098ea1d667" providerId="ADAL" clId="{3A67A079-F124-4443-B48A-E0A9DC52B6C6}" dt="2025-02-19T18:21:46.400" v="1656" actId="1076"/>
          <ac:spMkLst>
            <pc:docMk/>
            <pc:sldMk cId="2308849168" sldId="368"/>
            <ac:spMk id="10" creationId="{7820D77D-6C60-4197-B992-F89A775CFE7E}"/>
          </ac:spMkLst>
        </pc:spChg>
        <pc:spChg chg="add mod">
          <ac:chgData name="Ewa Kazimierska" userId="8edb7084-dccb-4d8f-9cfb-38098ea1d667" providerId="ADAL" clId="{3A67A079-F124-4443-B48A-E0A9DC52B6C6}" dt="2025-02-19T18:21:46.400" v="1656" actId="1076"/>
          <ac:spMkLst>
            <pc:docMk/>
            <pc:sldMk cId="2308849168" sldId="368"/>
            <ac:spMk id="11" creationId="{EB57922E-D2ED-430C-B152-7FB33FC0D2A7}"/>
          </ac:spMkLst>
        </pc:spChg>
        <pc:spChg chg="add mod">
          <ac:chgData name="Ewa Kazimierska" userId="8edb7084-dccb-4d8f-9cfb-38098ea1d667" providerId="ADAL" clId="{3A67A079-F124-4443-B48A-E0A9DC52B6C6}" dt="2025-02-19T17:44:01.796" v="1186"/>
          <ac:spMkLst>
            <pc:docMk/>
            <pc:sldMk cId="2308849168" sldId="368"/>
            <ac:spMk id="12" creationId="{8699CD55-2D70-4EC7-AE05-4BB536580565}"/>
          </ac:spMkLst>
        </pc:spChg>
        <pc:spChg chg="add del mod">
          <ac:chgData name="Ewa Kazimierska" userId="8edb7084-dccb-4d8f-9cfb-38098ea1d667" providerId="ADAL" clId="{3A67A079-F124-4443-B48A-E0A9DC52B6C6}" dt="2025-02-19T17:45:17.040" v="1193" actId="478"/>
          <ac:spMkLst>
            <pc:docMk/>
            <pc:sldMk cId="2308849168" sldId="368"/>
            <ac:spMk id="13" creationId="{6E76350F-F6D1-4777-97DB-B03B9FC20EEC}"/>
          </ac:spMkLst>
        </pc:spChg>
      </pc:sldChg>
      <pc:sldChg chg="modSp mod">
        <pc:chgData name="Ewa Kazimierska" userId="8edb7084-dccb-4d8f-9cfb-38098ea1d667" providerId="ADAL" clId="{3A67A079-F124-4443-B48A-E0A9DC52B6C6}" dt="2025-02-19T18:22:35.108" v="1669" actId="20577"/>
        <pc:sldMkLst>
          <pc:docMk/>
          <pc:sldMk cId="2125778722" sldId="373"/>
        </pc:sldMkLst>
        <pc:spChg chg="mod">
          <ac:chgData name="Ewa Kazimierska" userId="8edb7084-dccb-4d8f-9cfb-38098ea1d667" providerId="ADAL" clId="{3A67A079-F124-4443-B48A-E0A9DC52B6C6}" dt="2025-02-19T18:22:35.108" v="1669" actId="20577"/>
          <ac:spMkLst>
            <pc:docMk/>
            <pc:sldMk cId="2125778722" sldId="373"/>
            <ac:spMk id="3" creationId="{B3D8E006-14CD-411F-BD37-68E59EE77CFE}"/>
          </ac:spMkLst>
        </pc:spChg>
      </pc:sldChg>
      <pc:sldChg chg="modSp mod">
        <pc:chgData name="Ewa Kazimierska" userId="8edb7084-dccb-4d8f-9cfb-38098ea1d667" providerId="ADAL" clId="{3A67A079-F124-4443-B48A-E0A9DC52B6C6}" dt="2025-02-18T13:18:50.086" v="6" actId="1076"/>
        <pc:sldMkLst>
          <pc:docMk/>
          <pc:sldMk cId="2360079732" sldId="375"/>
        </pc:sldMkLst>
        <pc:spChg chg="mod">
          <ac:chgData name="Ewa Kazimierska" userId="8edb7084-dccb-4d8f-9cfb-38098ea1d667" providerId="ADAL" clId="{3A67A079-F124-4443-B48A-E0A9DC52B6C6}" dt="2025-02-18T13:18:50.086" v="6" actId="1076"/>
          <ac:spMkLst>
            <pc:docMk/>
            <pc:sldMk cId="2360079732" sldId="375"/>
            <ac:spMk id="5" creationId="{AA32B1F9-A81F-419E-826C-BA0D8D27618F}"/>
          </ac:spMkLst>
        </pc:spChg>
        <pc:spChg chg="mod">
          <ac:chgData name="Ewa Kazimierska" userId="8edb7084-dccb-4d8f-9cfb-38098ea1d667" providerId="ADAL" clId="{3A67A079-F124-4443-B48A-E0A9DC52B6C6}" dt="2025-02-18T13:18:30.185" v="2" actId="14100"/>
          <ac:spMkLst>
            <pc:docMk/>
            <pc:sldMk cId="2360079732" sldId="375"/>
            <ac:spMk id="12" creationId="{742D9533-ACBE-4CCF-B194-A9F7574DB4AC}"/>
          </ac:spMkLst>
        </pc:spChg>
        <pc:spChg chg="mod">
          <ac:chgData name="Ewa Kazimierska" userId="8edb7084-dccb-4d8f-9cfb-38098ea1d667" providerId="ADAL" clId="{3A67A079-F124-4443-B48A-E0A9DC52B6C6}" dt="2025-02-18T13:18:33.677" v="3" actId="14100"/>
          <ac:spMkLst>
            <pc:docMk/>
            <pc:sldMk cId="2360079732" sldId="375"/>
            <ac:spMk id="13" creationId="{BDF4C478-9092-4FFF-A9AD-9FBDA83C961C}"/>
          </ac:spMkLst>
        </pc:spChg>
        <pc:spChg chg="mod">
          <ac:chgData name="Ewa Kazimierska" userId="8edb7084-dccb-4d8f-9cfb-38098ea1d667" providerId="ADAL" clId="{3A67A079-F124-4443-B48A-E0A9DC52B6C6}" dt="2025-02-18T13:18:26.381" v="1" actId="14100"/>
          <ac:spMkLst>
            <pc:docMk/>
            <pc:sldMk cId="2360079732" sldId="375"/>
            <ac:spMk id="18" creationId="{043868B5-6F22-4C10-A763-CCD4CDC68121}"/>
          </ac:spMkLst>
        </pc:spChg>
        <pc:spChg chg="mod">
          <ac:chgData name="Ewa Kazimierska" userId="8edb7084-dccb-4d8f-9cfb-38098ea1d667" providerId="ADAL" clId="{3A67A079-F124-4443-B48A-E0A9DC52B6C6}" dt="2025-02-18T13:18:37.199" v="4" actId="14100"/>
          <ac:spMkLst>
            <pc:docMk/>
            <pc:sldMk cId="2360079732" sldId="375"/>
            <ac:spMk id="19" creationId="{A3FA05F7-D3F7-4552-BDF3-8320471A1B3A}"/>
          </ac:spMkLst>
        </pc:spChg>
        <pc:cxnChg chg="mod">
          <ac:chgData name="Ewa Kazimierska" userId="8edb7084-dccb-4d8f-9cfb-38098ea1d667" providerId="ADAL" clId="{3A67A079-F124-4443-B48A-E0A9DC52B6C6}" dt="2025-02-18T13:18:46.615" v="5" actId="1076"/>
          <ac:cxnSpMkLst>
            <pc:docMk/>
            <pc:sldMk cId="2360079732" sldId="375"/>
            <ac:cxnSpMk id="20" creationId="{593012E8-8EF8-4E4F-AF74-E98D1494DB6C}"/>
          </ac:cxnSpMkLst>
        </pc:cxnChg>
      </pc:sldChg>
      <pc:sldChg chg="addSp modSp add mod modAnim">
        <pc:chgData name="Ewa Kazimierska" userId="8edb7084-dccb-4d8f-9cfb-38098ea1d667" providerId="ADAL" clId="{3A67A079-F124-4443-B48A-E0A9DC52B6C6}" dt="2025-02-19T18:03:35.410" v="1462" actId="1076"/>
        <pc:sldMkLst>
          <pc:docMk/>
          <pc:sldMk cId="997382116" sldId="376"/>
        </pc:sldMkLst>
        <pc:spChg chg="mod">
          <ac:chgData name="Ewa Kazimierska" userId="8edb7084-dccb-4d8f-9cfb-38098ea1d667" providerId="ADAL" clId="{3A67A079-F124-4443-B48A-E0A9DC52B6C6}" dt="2025-02-18T13:50:25.237" v="429" actId="1076"/>
          <ac:spMkLst>
            <pc:docMk/>
            <pc:sldMk cId="997382116" sldId="376"/>
            <ac:spMk id="4" creationId="{F7823BF7-045F-473F-AEFF-1FBC9EB95CCC}"/>
          </ac:spMkLst>
        </pc:spChg>
        <pc:spChg chg="mod">
          <ac:chgData name="Ewa Kazimierska" userId="8edb7084-dccb-4d8f-9cfb-38098ea1d667" providerId="ADAL" clId="{3A67A079-F124-4443-B48A-E0A9DC52B6C6}" dt="2025-02-18T13:49:21.691" v="404" actId="1076"/>
          <ac:spMkLst>
            <pc:docMk/>
            <pc:sldMk cId="997382116" sldId="376"/>
            <ac:spMk id="5" creationId="{66580ABA-229F-4417-BDDA-577796DD5097}"/>
          </ac:spMkLst>
        </pc:spChg>
        <pc:spChg chg="mod">
          <ac:chgData name="Ewa Kazimierska" userId="8edb7084-dccb-4d8f-9cfb-38098ea1d667" providerId="ADAL" clId="{3A67A079-F124-4443-B48A-E0A9DC52B6C6}" dt="2025-02-18T13:49:44.724" v="421" actId="1038"/>
          <ac:spMkLst>
            <pc:docMk/>
            <pc:sldMk cId="997382116" sldId="376"/>
            <ac:spMk id="6" creationId="{A3ED5CD8-1B65-489B-97BE-1FC850AAC172}"/>
          </ac:spMkLst>
        </pc:spChg>
        <pc:spChg chg="mod">
          <ac:chgData name="Ewa Kazimierska" userId="8edb7084-dccb-4d8f-9cfb-38098ea1d667" providerId="ADAL" clId="{3A67A079-F124-4443-B48A-E0A9DC52B6C6}" dt="2025-02-18T13:49:27.382" v="405" actId="1076"/>
          <ac:spMkLst>
            <pc:docMk/>
            <pc:sldMk cId="997382116" sldId="376"/>
            <ac:spMk id="8" creationId="{D684E136-DEDF-49F7-97F7-A18AAE1343AF}"/>
          </ac:spMkLst>
        </pc:spChg>
        <pc:spChg chg="mod">
          <ac:chgData name="Ewa Kazimierska" userId="8edb7084-dccb-4d8f-9cfb-38098ea1d667" providerId="ADAL" clId="{3A67A079-F124-4443-B48A-E0A9DC52B6C6}" dt="2025-02-18T13:49:56.342" v="422" actId="1076"/>
          <ac:spMkLst>
            <pc:docMk/>
            <pc:sldMk cId="997382116" sldId="376"/>
            <ac:spMk id="10" creationId="{24EBD227-7932-4E05-8724-37CCA738F3DC}"/>
          </ac:spMkLst>
        </pc:spChg>
        <pc:spChg chg="mod">
          <ac:chgData name="Ewa Kazimierska" userId="8edb7084-dccb-4d8f-9cfb-38098ea1d667" providerId="ADAL" clId="{3A67A079-F124-4443-B48A-E0A9DC52B6C6}" dt="2025-02-18T13:50:07.693" v="425" actId="120"/>
          <ac:spMkLst>
            <pc:docMk/>
            <pc:sldMk cId="997382116" sldId="376"/>
            <ac:spMk id="12" creationId="{3FDA98F4-8915-4668-8C4B-A55974564557}"/>
          </ac:spMkLst>
        </pc:spChg>
        <pc:spChg chg="mod">
          <ac:chgData name="Ewa Kazimierska" userId="8edb7084-dccb-4d8f-9cfb-38098ea1d667" providerId="ADAL" clId="{3A67A079-F124-4443-B48A-E0A9DC52B6C6}" dt="2025-02-18T13:50:15.297" v="426" actId="1076"/>
          <ac:spMkLst>
            <pc:docMk/>
            <pc:sldMk cId="997382116" sldId="376"/>
            <ac:spMk id="13" creationId="{8C5D9B8F-6769-4A6D-B75E-AC4D598C17B2}"/>
          </ac:spMkLst>
        </pc:spChg>
        <pc:spChg chg="mod">
          <ac:chgData name="Ewa Kazimierska" userId="8edb7084-dccb-4d8f-9cfb-38098ea1d667" providerId="ADAL" clId="{3A67A079-F124-4443-B48A-E0A9DC52B6C6}" dt="2025-02-18T13:50:19.072" v="427" actId="1076"/>
          <ac:spMkLst>
            <pc:docMk/>
            <pc:sldMk cId="997382116" sldId="376"/>
            <ac:spMk id="14" creationId="{F030C5CD-8268-4853-B109-C69D86AA9AAB}"/>
          </ac:spMkLst>
        </pc:spChg>
        <pc:spChg chg="add mod">
          <ac:chgData name="Ewa Kazimierska" userId="8edb7084-dccb-4d8f-9cfb-38098ea1d667" providerId="ADAL" clId="{3A67A079-F124-4443-B48A-E0A9DC52B6C6}" dt="2025-02-19T18:03:35.410" v="1462" actId="1076"/>
          <ac:spMkLst>
            <pc:docMk/>
            <pc:sldMk cId="997382116" sldId="376"/>
            <ac:spMk id="15" creationId="{CFFDEF89-30E1-489B-B568-EB07F474253D}"/>
          </ac:spMkLst>
        </pc:spChg>
      </pc:sldChg>
      <pc:sldChg chg="addSp delSp modSp new mod modClrScheme chgLayout">
        <pc:chgData name="Ewa Kazimierska" userId="8edb7084-dccb-4d8f-9cfb-38098ea1d667" providerId="ADAL" clId="{3A67A079-F124-4443-B48A-E0A9DC52B6C6}" dt="2025-02-18T15:36:23.437" v="674" actId="207"/>
        <pc:sldMkLst>
          <pc:docMk/>
          <pc:sldMk cId="2339337842" sldId="377"/>
        </pc:sldMkLst>
        <pc:spChg chg="add mod ord">
          <ac:chgData name="Ewa Kazimierska" userId="8edb7084-dccb-4d8f-9cfb-38098ea1d667" providerId="ADAL" clId="{3A67A079-F124-4443-B48A-E0A9DC52B6C6}" dt="2025-02-18T15:05:28.646" v="557" actId="14100"/>
          <ac:spMkLst>
            <pc:docMk/>
            <pc:sldMk cId="2339337842" sldId="377"/>
            <ac:spMk id="4" creationId="{1381CDE9-DC09-4D88-82ED-B72E7A796570}"/>
          </ac:spMkLst>
        </pc:spChg>
        <pc:spChg chg="add mod">
          <ac:chgData name="Ewa Kazimierska" userId="8edb7084-dccb-4d8f-9cfb-38098ea1d667" providerId="ADAL" clId="{3A67A079-F124-4443-B48A-E0A9DC52B6C6}" dt="2025-02-18T15:36:23.437" v="674" actId="207"/>
          <ac:spMkLst>
            <pc:docMk/>
            <pc:sldMk cId="2339337842" sldId="377"/>
            <ac:spMk id="6" creationId="{5DDE9E33-B8F6-4FCF-B789-7258C9598CB1}"/>
          </ac:spMkLst>
        </pc:spChg>
        <pc:picChg chg="add del mod">
          <ac:chgData name="Ewa Kazimierska" userId="8edb7084-dccb-4d8f-9cfb-38098ea1d667" providerId="ADAL" clId="{3A67A079-F124-4443-B48A-E0A9DC52B6C6}" dt="2025-02-18T15:08:07.239" v="570" actId="478"/>
          <ac:picMkLst>
            <pc:docMk/>
            <pc:sldMk cId="2339337842" sldId="377"/>
            <ac:picMk id="3" creationId="{C2CA386E-0CED-458B-B3ED-32DB9D8D7D8F}"/>
          </ac:picMkLst>
        </pc:picChg>
      </pc:sldChg>
      <pc:sldChg chg="addSp delSp modSp new mod modClrScheme chgLayout">
        <pc:chgData name="Ewa Kazimierska" userId="8edb7084-dccb-4d8f-9cfb-38098ea1d667" providerId="ADAL" clId="{3A67A079-F124-4443-B48A-E0A9DC52B6C6}" dt="2025-02-18T15:37:05.832" v="688" actId="20577"/>
        <pc:sldMkLst>
          <pc:docMk/>
          <pc:sldMk cId="733795766" sldId="378"/>
        </pc:sldMkLst>
        <pc:spChg chg="add mod ord">
          <ac:chgData name="Ewa Kazimierska" userId="8edb7084-dccb-4d8f-9cfb-38098ea1d667" providerId="ADAL" clId="{3A67A079-F124-4443-B48A-E0A9DC52B6C6}" dt="2025-02-18T15:19:35.427" v="613" actId="1076"/>
          <ac:spMkLst>
            <pc:docMk/>
            <pc:sldMk cId="733795766" sldId="378"/>
            <ac:spMk id="4" creationId="{A74A0B6F-1741-4E81-9C83-B284DF669A64}"/>
          </ac:spMkLst>
        </pc:spChg>
        <pc:spChg chg="add mod">
          <ac:chgData name="Ewa Kazimierska" userId="8edb7084-dccb-4d8f-9cfb-38098ea1d667" providerId="ADAL" clId="{3A67A079-F124-4443-B48A-E0A9DC52B6C6}" dt="2025-02-18T15:35:34.692" v="672" actId="207"/>
          <ac:spMkLst>
            <pc:docMk/>
            <pc:sldMk cId="733795766" sldId="378"/>
            <ac:spMk id="6" creationId="{F7A30512-8C5B-4EC3-A40C-4DF6EA64409D}"/>
          </ac:spMkLst>
        </pc:spChg>
        <pc:spChg chg="add mod">
          <ac:chgData name="Ewa Kazimierska" userId="8edb7084-dccb-4d8f-9cfb-38098ea1d667" providerId="ADAL" clId="{3A67A079-F124-4443-B48A-E0A9DC52B6C6}" dt="2025-02-18T15:36:56.165" v="682" actId="20577"/>
          <ac:spMkLst>
            <pc:docMk/>
            <pc:sldMk cId="733795766" sldId="378"/>
            <ac:spMk id="7" creationId="{E7729961-B466-4908-A3A4-41F8A62CEA0E}"/>
          </ac:spMkLst>
        </pc:spChg>
        <pc:spChg chg="add mod">
          <ac:chgData name="Ewa Kazimierska" userId="8edb7084-dccb-4d8f-9cfb-38098ea1d667" providerId="ADAL" clId="{3A67A079-F124-4443-B48A-E0A9DC52B6C6}" dt="2025-02-18T15:37:05.832" v="688" actId="20577"/>
          <ac:spMkLst>
            <pc:docMk/>
            <pc:sldMk cId="733795766" sldId="378"/>
            <ac:spMk id="8" creationId="{73FD83CE-5A48-465C-BF2B-4EE6B8FD97F5}"/>
          </ac:spMkLst>
        </pc:spChg>
        <pc:picChg chg="add del mod">
          <ac:chgData name="Ewa Kazimierska" userId="8edb7084-dccb-4d8f-9cfb-38098ea1d667" providerId="ADAL" clId="{3A67A079-F124-4443-B48A-E0A9DC52B6C6}" dt="2025-02-18T15:20:59.052" v="660" actId="478"/>
          <ac:picMkLst>
            <pc:docMk/>
            <pc:sldMk cId="733795766" sldId="378"/>
            <ac:picMk id="3" creationId="{4687B364-CF9F-4745-B144-FB1A0C2D8534}"/>
          </ac:picMkLst>
        </pc:picChg>
      </pc:sldChg>
      <pc:sldChg chg="addSp delSp modSp new mod modClrScheme chgLayout">
        <pc:chgData name="Ewa Kazimierska" userId="8edb7084-dccb-4d8f-9cfb-38098ea1d667" providerId="ADAL" clId="{3A67A079-F124-4443-B48A-E0A9DC52B6C6}" dt="2025-02-18T20:02:10.527" v="921" actId="207"/>
        <pc:sldMkLst>
          <pc:docMk/>
          <pc:sldMk cId="1344731115" sldId="379"/>
        </pc:sldMkLst>
        <pc:spChg chg="add mod ord">
          <ac:chgData name="Ewa Kazimierska" userId="8edb7084-dccb-4d8f-9cfb-38098ea1d667" providerId="ADAL" clId="{3A67A079-F124-4443-B48A-E0A9DC52B6C6}" dt="2025-02-18T18:50:18.520" v="708" actId="14100"/>
          <ac:spMkLst>
            <pc:docMk/>
            <pc:sldMk cId="1344731115" sldId="379"/>
            <ac:spMk id="4" creationId="{F0D8CB3A-99A8-4312-84DD-A4A1C34CCD1C}"/>
          </ac:spMkLst>
        </pc:spChg>
        <pc:spChg chg="add del">
          <ac:chgData name="Ewa Kazimierska" userId="8edb7084-dccb-4d8f-9cfb-38098ea1d667" providerId="ADAL" clId="{3A67A079-F124-4443-B48A-E0A9DC52B6C6}" dt="2025-02-18T18:53:07.613" v="712" actId="22"/>
          <ac:spMkLst>
            <pc:docMk/>
            <pc:sldMk cId="1344731115" sldId="379"/>
            <ac:spMk id="6" creationId="{51165BF7-CF18-4537-8DC2-6E131F714EBC}"/>
          </ac:spMkLst>
        </pc:spChg>
        <pc:spChg chg="add mod">
          <ac:chgData name="Ewa Kazimierska" userId="8edb7084-dccb-4d8f-9cfb-38098ea1d667" providerId="ADAL" clId="{3A67A079-F124-4443-B48A-E0A9DC52B6C6}" dt="2025-02-18T19:00:51.643" v="790" actId="207"/>
          <ac:spMkLst>
            <pc:docMk/>
            <pc:sldMk cId="1344731115" sldId="379"/>
            <ac:spMk id="8" creationId="{9FCED1E5-2063-454F-9DED-8763E8639A14}"/>
          </ac:spMkLst>
        </pc:spChg>
        <pc:spChg chg="add mod">
          <ac:chgData name="Ewa Kazimierska" userId="8edb7084-dccb-4d8f-9cfb-38098ea1d667" providerId="ADAL" clId="{3A67A079-F124-4443-B48A-E0A9DC52B6C6}" dt="2025-02-18T20:02:10.527" v="921" actId="207"/>
          <ac:spMkLst>
            <pc:docMk/>
            <pc:sldMk cId="1344731115" sldId="379"/>
            <ac:spMk id="9" creationId="{73BAE237-D0B8-4B8C-BF0E-5DBC04B507D9}"/>
          </ac:spMkLst>
        </pc:spChg>
        <pc:graphicFrameChg chg="add mod modGraphic">
          <ac:chgData name="Ewa Kazimierska" userId="8edb7084-dccb-4d8f-9cfb-38098ea1d667" providerId="ADAL" clId="{3A67A079-F124-4443-B48A-E0A9DC52B6C6}" dt="2025-02-18T19:00:21.855" v="786" actId="1076"/>
          <ac:graphicFrameMkLst>
            <pc:docMk/>
            <pc:sldMk cId="1344731115" sldId="379"/>
            <ac:graphicFrameMk id="7" creationId="{042FE683-DF16-47F4-8C37-621BB32D319A}"/>
          </ac:graphicFrameMkLst>
        </pc:graphicFrameChg>
        <pc:picChg chg="add del mod">
          <ac:chgData name="Ewa Kazimierska" userId="8edb7084-dccb-4d8f-9cfb-38098ea1d667" providerId="ADAL" clId="{3A67A079-F124-4443-B48A-E0A9DC52B6C6}" dt="2025-02-18T19:01:20.755" v="791" actId="478"/>
          <ac:picMkLst>
            <pc:docMk/>
            <pc:sldMk cId="1344731115" sldId="379"/>
            <ac:picMk id="3" creationId="{2BCB2DB1-8B0D-4432-854A-C42FE59D7D41}"/>
          </ac:picMkLst>
        </pc:picChg>
      </pc:sldChg>
      <pc:sldChg chg="addSp delSp modSp new mod modClrScheme chgLayout">
        <pc:chgData name="Ewa Kazimierska" userId="8edb7084-dccb-4d8f-9cfb-38098ea1d667" providerId="ADAL" clId="{3A67A079-F124-4443-B48A-E0A9DC52B6C6}" dt="2025-02-18T19:34:41.341" v="867" actId="1076"/>
        <pc:sldMkLst>
          <pc:docMk/>
          <pc:sldMk cId="3875554626" sldId="380"/>
        </pc:sldMkLst>
        <pc:spChg chg="add mod ord">
          <ac:chgData name="Ewa Kazimierska" userId="8edb7084-dccb-4d8f-9cfb-38098ea1d667" providerId="ADAL" clId="{3A67A079-F124-4443-B48A-E0A9DC52B6C6}" dt="2025-02-18T19:04:57.955" v="863" actId="14100"/>
          <ac:spMkLst>
            <pc:docMk/>
            <pc:sldMk cId="3875554626" sldId="380"/>
            <ac:spMk id="4" creationId="{D8BE0128-2B01-431B-86B6-6F0833C73281}"/>
          </ac:spMkLst>
        </pc:spChg>
        <pc:grpChg chg="add del mod">
          <ac:chgData name="Ewa Kazimierska" userId="8edb7084-dccb-4d8f-9cfb-38098ea1d667" providerId="ADAL" clId="{3A67A079-F124-4443-B48A-E0A9DC52B6C6}" dt="2025-02-18T19:04:27.969" v="856" actId="164"/>
          <ac:grpSpMkLst>
            <pc:docMk/>
            <pc:sldMk cId="3875554626" sldId="380"/>
            <ac:grpSpMk id="6" creationId="{E7E144CC-FEE0-44BE-A6E9-1890804735C6}"/>
          </ac:grpSpMkLst>
        </pc:grpChg>
        <pc:grpChg chg="add del mod">
          <ac:chgData name="Ewa Kazimierska" userId="8edb7084-dccb-4d8f-9cfb-38098ea1d667" providerId="ADAL" clId="{3A67A079-F124-4443-B48A-E0A9DC52B6C6}" dt="2025-02-18T19:04:38.749" v="858" actId="478"/>
          <ac:grpSpMkLst>
            <pc:docMk/>
            <pc:sldMk cId="3875554626" sldId="380"/>
            <ac:grpSpMk id="8" creationId="{D31018BB-4D88-4F45-B930-AC55510B8F55}"/>
          </ac:grpSpMkLst>
        </pc:grpChg>
        <pc:picChg chg="add del mod topLvl modCrop">
          <ac:chgData name="Ewa Kazimierska" userId="8edb7084-dccb-4d8f-9cfb-38098ea1d667" providerId="ADAL" clId="{3A67A079-F124-4443-B48A-E0A9DC52B6C6}" dt="2025-02-18T19:04:35.292" v="857" actId="164"/>
          <ac:picMkLst>
            <pc:docMk/>
            <pc:sldMk cId="3875554626" sldId="380"/>
            <ac:picMk id="3" creationId="{7CB856A2-50CF-4B64-A058-04E33077DA60}"/>
          </ac:picMkLst>
        </pc:picChg>
        <pc:picChg chg="add mod topLvl modCrop">
          <ac:chgData name="Ewa Kazimierska" userId="8edb7084-dccb-4d8f-9cfb-38098ea1d667" providerId="ADAL" clId="{3A67A079-F124-4443-B48A-E0A9DC52B6C6}" dt="2025-02-18T19:04:35.292" v="857" actId="164"/>
          <ac:picMkLst>
            <pc:docMk/>
            <pc:sldMk cId="3875554626" sldId="380"/>
            <ac:picMk id="5" creationId="{29F44227-BC1F-472B-B917-3FAC8A4778F5}"/>
          </ac:picMkLst>
        </pc:picChg>
        <pc:picChg chg="add del mod">
          <ac:chgData name="Ewa Kazimierska" userId="8edb7084-dccb-4d8f-9cfb-38098ea1d667" providerId="ADAL" clId="{3A67A079-F124-4443-B48A-E0A9DC52B6C6}" dt="2025-02-18T19:04:20.849" v="854"/>
          <ac:picMkLst>
            <pc:docMk/>
            <pc:sldMk cId="3875554626" sldId="380"/>
            <ac:picMk id="7" creationId="{FEFE3C5A-979C-4969-9F00-21CC67B3DF6F}"/>
          </ac:picMkLst>
        </pc:picChg>
        <pc:picChg chg="add mod">
          <ac:chgData name="Ewa Kazimierska" userId="8edb7084-dccb-4d8f-9cfb-38098ea1d667" providerId="ADAL" clId="{3A67A079-F124-4443-B48A-E0A9DC52B6C6}" dt="2025-02-18T19:34:41.341" v="867" actId="1076"/>
          <ac:picMkLst>
            <pc:docMk/>
            <pc:sldMk cId="3875554626" sldId="380"/>
            <ac:picMk id="9" creationId="{57337A8D-7AFE-476F-94A1-70C5F3B0635F}"/>
          </ac:picMkLst>
        </pc:picChg>
      </pc:sldChg>
      <pc:sldChg chg="addSp delSp modSp new mod modClrScheme chgLayout">
        <pc:chgData name="Ewa Kazimierska" userId="8edb7084-dccb-4d8f-9cfb-38098ea1d667" providerId="ADAL" clId="{3A67A079-F124-4443-B48A-E0A9DC52B6C6}" dt="2025-02-18T20:02:27.951" v="924" actId="207"/>
        <pc:sldMkLst>
          <pc:docMk/>
          <pc:sldMk cId="1285877882" sldId="381"/>
        </pc:sldMkLst>
        <pc:spChg chg="add mod ord">
          <ac:chgData name="Ewa Kazimierska" userId="8edb7084-dccb-4d8f-9cfb-38098ea1d667" providerId="ADAL" clId="{3A67A079-F124-4443-B48A-E0A9DC52B6C6}" dt="2025-02-18T19:59:55.824" v="890" actId="14100"/>
          <ac:spMkLst>
            <pc:docMk/>
            <pc:sldMk cId="1285877882" sldId="381"/>
            <ac:spMk id="6" creationId="{1D890937-01E0-4E9C-8773-B34132073FE5}"/>
          </ac:spMkLst>
        </pc:spChg>
        <pc:spChg chg="add del">
          <ac:chgData name="Ewa Kazimierska" userId="8edb7084-dccb-4d8f-9cfb-38098ea1d667" providerId="ADAL" clId="{3A67A079-F124-4443-B48A-E0A9DC52B6C6}" dt="2025-02-18T20:00:01.998" v="893" actId="22"/>
          <ac:spMkLst>
            <pc:docMk/>
            <pc:sldMk cId="1285877882" sldId="381"/>
            <ac:spMk id="8" creationId="{65B7363F-F4F1-4D54-9CE7-9B589B09E978}"/>
          </ac:spMkLst>
        </pc:spChg>
        <pc:spChg chg="add mod">
          <ac:chgData name="Ewa Kazimierska" userId="8edb7084-dccb-4d8f-9cfb-38098ea1d667" providerId="ADAL" clId="{3A67A079-F124-4443-B48A-E0A9DC52B6C6}" dt="2025-02-18T20:02:27.951" v="924" actId="207"/>
          <ac:spMkLst>
            <pc:docMk/>
            <pc:sldMk cId="1285877882" sldId="381"/>
            <ac:spMk id="10" creationId="{DAC0FD97-73BC-4A6B-A29C-F3E605872AF8}"/>
          </ac:spMkLst>
        </pc:spChg>
        <pc:picChg chg="add del mod">
          <ac:chgData name="Ewa Kazimierska" userId="8edb7084-dccb-4d8f-9cfb-38098ea1d667" providerId="ADAL" clId="{3A67A079-F124-4443-B48A-E0A9DC52B6C6}" dt="2025-02-18T14:30:52.476" v="491" actId="478"/>
          <ac:picMkLst>
            <pc:docMk/>
            <pc:sldMk cId="1285877882" sldId="381"/>
            <ac:picMk id="3" creationId="{28FCCBD1-64EA-4D91-8685-1552330C75F8}"/>
          </ac:picMkLst>
        </pc:picChg>
        <pc:picChg chg="add mod modCrop">
          <ac:chgData name="Ewa Kazimierska" userId="8edb7084-dccb-4d8f-9cfb-38098ea1d667" providerId="ADAL" clId="{3A67A079-F124-4443-B48A-E0A9DC52B6C6}" dt="2025-02-18T20:01:39.292" v="918" actId="1076"/>
          <ac:picMkLst>
            <pc:docMk/>
            <pc:sldMk cId="1285877882" sldId="381"/>
            <ac:picMk id="5" creationId="{CF9CDABE-A7A3-451E-BC9E-2E1470D26972}"/>
          </ac:picMkLst>
        </pc:picChg>
      </pc:sldChg>
      <pc:sldChg chg="addSp delSp modSp new mod">
        <pc:chgData name="Ewa Kazimierska" userId="8edb7084-dccb-4d8f-9cfb-38098ea1d667" providerId="ADAL" clId="{3A67A079-F124-4443-B48A-E0A9DC52B6C6}" dt="2025-02-18T20:49:44.562" v="938" actId="14100"/>
        <pc:sldMkLst>
          <pc:docMk/>
          <pc:sldMk cId="1808542484" sldId="382"/>
        </pc:sldMkLst>
        <pc:spChg chg="add mod">
          <ac:chgData name="Ewa Kazimierska" userId="8edb7084-dccb-4d8f-9cfb-38098ea1d667" providerId="ADAL" clId="{3A67A079-F124-4443-B48A-E0A9DC52B6C6}" dt="2025-02-18T20:48:05.361" v="925"/>
          <ac:spMkLst>
            <pc:docMk/>
            <pc:sldMk cId="1808542484" sldId="382"/>
            <ac:spMk id="4" creationId="{9D66FC07-3C7B-47E2-ADDD-747728197C83}"/>
          </ac:spMkLst>
        </pc:spChg>
        <pc:grpChg chg="add del mod">
          <ac:chgData name="Ewa Kazimierska" userId="8edb7084-dccb-4d8f-9cfb-38098ea1d667" providerId="ADAL" clId="{3A67A079-F124-4443-B48A-E0A9DC52B6C6}" dt="2025-02-18T20:49:28.178" v="934" actId="478"/>
          <ac:grpSpMkLst>
            <pc:docMk/>
            <pc:sldMk cId="1808542484" sldId="382"/>
            <ac:grpSpMk id="6" creationId="{5F5E09E0-0EB4-4397-8D77-51CC2DF89868}"/>
          </ac:grpSpMkLst>
        </pc:grpChg>
        <pc:picChg chg="add del mod topLvl modCrop">
          <ac:chgData name="Ewa Kazimierska" userId="8edb7084-dccb-4d8f-9cfb-38098ea1d667" providerId="ADAL" clId="{3A67A079-F124-4443-B48A-E0A9DC52B6C6}" dt="2025-02-18T20:49:28.178" v="934" actId="478"/>
          <ac:picMkLst>
            <pc:docMk/>
            <pc:sldMk cId="1808542484" sldId="382"/>
            <ac:picMk id="3" creationId="{AF298D06-DB82-4590-AEEE-2FEB8FF5FA5E}"/>
          </ac:picMkLst>
        </pc:picChg>
        <pc:picChg chg="add del mod topLvl modCrop">
          <ac:chgData name="Ewa Kazimierska" userId="8edb7084-dccb-4d8f-9cfb-38098ea1d667" providerId="ADAL" clId="{3A67A079-F124-4443-B48A-E0A9DC52B6C6}" dt="2025-02-18T20:49:30.985" v="935" actId="478"/>
          <ac:picMkLst>
            <pc:docMk/>
            <pc:sldMk cId="1808542484" sldId="382"/>
            <ac:picMk id="5" creationId="{3D41F0AB-5A2A-493F-923B-E6F43878F4A5}"/>
          </ac:picMkLst>
        </pc:picChg>
        <pc:picChg chg="add mod">
          <ac:chgData name="Ewa Kazimierska" userId="8edb7084-dccb-4d8f-9cfb-38098ea1d667" providerId="ADAL" clId="{3A67A079-F124-4443-B48A-E0A9DC52B6C6}" dt="2025-02-18T20:49:44.562" v="938" actId="14100"/>
          <ac:picMkLst>
            <pc:docMk/>
            <pc:sldMk cId="1808542484" sldId="382"/>
            <ac:picMk id="7" creationId="{71C7E0ED-DC94-4813-8231-F84A664BAA43}"/>
          </ac:picMkLst>
        </pc:picChg>
      </pc:sldChg>
      <pc:sldChg chg="addSp delSp modSp new mod modClrScheme chgLayout">
        <pc:chgData name="Ewa Kazimierska" userId="8edb7084-dccb-4d8f-9cfb-38098ea1d667" providerId="ADAL" clId="{3A67A079-F124-4443-B48A-E0A9DC52B6C6}" dt="2025-02-18T21:04:24.640" v="990" actId="255"/>
        <pc:sldMkLst>
          <pc:docMk/>
          <pc:sldMk cId="3570826790" sldId="383"/>
        </pc:sldMkLst>
        <pc:spChg chg="add mod ord">
          <ac:chgData name="Ewa Kazimierska" userId="8edb7084-dccb-4d8f-9cfb-38098ea1d667" providerId="ADAL" clId="{3A67A079-F124-4443-B48A-E0A9DC52B6C6}" dt="2025-02-18T21:00:58.633" v="963" actId="14100"/>
          <ac:spMkLst>
            <pc:docMk/>
            <pc:sldMk cId="3570826790" sldId="383"/>
            <ac:spMk id="4" creationId="{C13B06F8-7FF3-47E1-80FD-9782DCCAFD2A}"/>
          </ac:spMkLst>
        </pc:spChg>
        <pc:spChg chg="add mod">
          <ac:chgData name="Ewa Kazimierska" userId="8edb7084-dccb-4d8f-9cfb-38098ea1d667" providerId="ADAL" clId="{3A67A079-F124-4443-B48A-E0A9DC52B6C6}" dt="2025-02-18T21:04:24.640" v="990" actId="255"/>
          <ac:spMkLst>
            <pc:docMk/>
            <pc:sldMk cId="3570826790" sldId="383"/>
            <ac:spMk id="6" creationId="{B56D72BB-ACFC-443B-A778-4729E0785796}"/>
          </ac:spMkLst>
        </pc:spChg>
        <pc:picChg chg="add del mod">
          <ac:chgData name="Ewa Kazimierska" userId="8edb7084-dccb-4d8f-9cfb-38098ea1d667" providerId="ADAL" clId="{3A67A079-F124-4443-B48A-E0A9DC52B6C6}" dt="2025-02-18T21:03:05.188" v="982" actId="478"/>
          <ac:picMkLst>
            <pc:docMk/>
            <pc:sldMk cId="3570826790" sldId="383"/>
            <ac:picMk id="3" creationId="{45BFFE3E-7CF3-4F2D-B5C5-0A43974D67A9}"/>
          </ac:picMkLst>
        </pc:picChg>
      </pc:sldChg>
      <pc:sldChg chg="addSp delSp modSp new mod modClrScheme chgLayout">
        <pc:chgData name="Ewa Kazimierska" userId="8edb7084-dccb-4d8f-9cfb-38098ea1d667" providerId="ADAL" clId="{3A67A079-F124-4443-B48A-E0A9DC52B6C6}" dt="2025-02-18T21:08:33.392" v="1023" actId="1038"/>
        <pc:sldMkLst>
          <pc:docMk/>
          <pc:sldMk cId="1368455773" sldId="384"/>
        </pc:sldMkLst>
        <pc:spChg chg="add mod ord">
          <ac:chgData name="Ewa Kazimierska" userId="8edb7084-dccb-4d8f-9cfb-38098ea1d667" providerId="ADAL" clId="{3A67A079-F124-4443-B48A-E0A9DC52B6C6}" dt="2025-02-18T21:06:23.074" v="1011" actId="14100"/>
          <ac:spMkLst>
            <pc:docMk/>
            <pc:sldMk cId="1368455773" sldId="384"/>
            <ac:spMk id="4" creationId="{4AE4B8A4-22DE-46F6-8679-BD1614DB83DC}"/>
          </ac:spMkLst>
        </pc:spChg>
        <pc:spChg chg="add mod">
          <ac:chgData name="Ewa Kazimierska" userId="8edb7084-dccb-4d8f-9cfb-38098ea1d667" providerId="ADAL" clId="{3A67A079-F124-4443-B48A-E0A9DC52B6C6}" dt="2025-02-18T21:08:33.392" v="1023" actId="1038"/>
          <ac:spMkLst>
            <pc:docMk/>
            <pc:sldMk cId="1368455773" sldId="384"/>
            <ac:spMk id="6" creationId="{8E0E8D9D-EC2B-4AD8-A396-FA2D5CC16B9A}"/>
          </ac:spMkLst>
        </pc:spChg>
        <pc:picChg chg="add del">
          <ac:chgData name="Ewa Kazimierska" userId="8edb7084-dccb-4d8f-9cfb-38098ea1d667" providerId="ADAL" clId="{3A67A079-F124-4443-B48A-E0A9DC52B6C6}" dt="2025-02-18T21:06:09.952" v="1009" actId="478"/>
          <ac:picMkLst>
            <pc:docMk/>
            <pc:sldMk cId="1368455773" sldId="384"/>
            <ac:picMk id="3" creationId="{2D2A75FE-FB65-4D78-BC7A-10BEB030372E}"/>
          </ac:picMkLst>
        </pc:picChg>
      </pc:sldChg>
      <pc:sldChg chg="addSp modSp new mod modClrScheme chgLayout">
        <pc:chgData name="Ewa Kazimierska" userId="8edb7084-dccb-4d8f-9cfb-38098ea1d667" providerId="ADAL" clId="{3A67A079-F124-4443-B48A-E0A9DC52B6C6}" dt="2025-02-18T21:30:56.210" v="1065" actId="113"/>
        <pc:sldMkLst>
          <pc:docMk/>
          <pc:sldMk cId="3746397847" sldId="385"/>
        </pc:sldMkLst>
        <pc:spChg chg="add mod ord">
          <ac:chgData name="Ewa Kazimierska" userId="8edb7084-dccb-4d8f-9cfb-38098ea1d667" providerId="ADAL" clId="{3A67A079-F124-4443-B48A-E0A9DC52B6C6}" dt="2025-02-18T21:09:51.858" v="1040" actId="14100"/>
          <ac:spMkLst>
            <pc:docMk/>
            <pc:sldMk cId="3746397847" sldId="385"/>
            <ac:spMk id="4" creationId="{62B5DBDD-FFAA-4C08-B670-2246A851EB73}"/>
          </ac:spMkLst>
        </pc:spChg>
        <pc:spChg chg="add mod">
          <ac:chgData name="Ewa Kazimierska" userId="8edb7084-dccb-4d8f-9cfb-38098ea1d667" providerId="ADAL" clId="{3A67A079-F124-4443-B48A-E0A9DC52B6C6}" dt="2025-02-18T21:30:56.210" v="1065" actId="113"/>
          <ac:spMkLst>
            <pc:docMk/>
            <pc:sldMk cId="3746397847" sldId="385"/>
            <ac:spMk id="6" creationId="{8407506A-EC55-4680-A769-F9E7BB5C2CE0}"/>
          </ac:spMkLst>
        </pc:spChg>
        <pc:picChg chg="add mod modCrop">
          <ac:chgData name="Ewa Kazimierska" userId="8edb7084-dccb-4d8f-9cfb-38098ea1d667" providerId="ADAL" clId="{3A67A079-F124-4443-B48A-E0A9DC52B6C6}" dt="2025-02-18T21:30:41.634" v="1063" actId="732"/>
          <ac:picMkLst>
            <pc:docMk/>
            <pc:sldMk cId="3746397847" sldId="385"/>
            <ac:picMk id="3" creationId="{3D2F22D3-E594-4D4B-BBBF-8714CD021F7D}"/>
          </ac:picMkLst>
        </pc:picChg>
      </pc:sldChg>
      <pc:sldChg chg="addSp delSp new del mod">
        <pc:chgData name="Ewa Kazimierska" userId="8edb7084-dccb-4d8f-9cfb-38098ea1d667" providerId="ADAL" clId="{3A67A079-F124-4443-B48A-E0A9DC52B6C6}" dt="2025-02-18T21:33:37.890" v="1094" actId="47"/>
        <pc:sldMkLst>
          <pc:docMk/>
          <pc:sldMk cId="2986300228" sldId="386"/>
        </pc:sldMkLst>
        <pc:picChg chg="add del">
          <ac:chgData name="Ewa Kazimierska" userId="8edb7084-dccb-4d8f-9cfb-38098ea1d667" providerId="ADAL" clId="{3A67A079-F124-4443-B48A-E0A9DC52B6C6}" dt="2025-02-18T21:32:45.451" v="1079" actId="21"/>
          <ac:picMkLst>
            <pc:docMk/>
            <pc:sldMk cId="2986300228" sldId="386"/>
            <ac:picMk id="3" creationId="{0E687648-A5EB-4080-A5EF-178489218F71}"/>
          </ac:picMkLst>
        </pc:picChg>
      </pc:sldChg>
      <pc:sldChg chg="addSp delSp new del mod">
        <pc:chgData name="Ewa Kazimierska" userId="8edb7084-dccb-4d8f-9cfb-38098ea1d667" providerId="ADAL" clId="{3A67A079-F124-4443-B48A-E0A9DC52B6C6}" dt="2025-02-18T21:35:24.463" v="1110" actId="47"/>
        <pc:sldMkLst>
          <pc:docMk/>
          <pc:sldMk cId="3475642646" sldId="387"/>
        </pc:sldMkLst>
        <pc:picChg chg="add del">
          <ac:chgData name="Ewa Kazimierska" userId="8edb7084-dccb-4d8f-9cfb-38098ea1d667" providerId="ADAL" clId="{3A67A079-F124-4443-B48A-E0A9DC52B6C6}" dt="2025-02-18T21:33:48.587" v="1095" actId="21"/>
          <ac:picMkLst>
            <pc:docMk/>
            <pc:sldMk cId="3475642646" sldId="387"/>
            <ac:picMk id="3" creationId="{04104E10-3218-4E91-B9E7-309A858D992E}"/>
          </ac:picMkLst>
        </pc:picChg>
      </pc:sldChg>
      <pc:sldChg chg="addSp delSp new del mod">
        <pc:chgData name="Ewa Kazimierska" userId="8edb7084-dccb-4d8f-9cfb-38098ea1d667" providerId="ADAL" clId="{3A67A079-F124-4443-B48A-E0A9DC52B6C6}" dt="2025-02-18T21:37:35.074" v="1123" actId="47"/>
        <pc:sldMkLst>
          <pc:docMk/>
          <pc:sldMk cId="822332649" sldId="388"/>
        </pc:sldMkLst>
        <pc:picChg chg="add del">
          <ac:chgData name="Ewa Kazimierska" userId="8edb7084-dccb-4d8f-9cfb-38098ea1d667" providerId="ADAL" clId="{3A67A079-F124-4443-B48A-E0A9DC52B6C6}" dt="2025-02-18T21:35:55.519" v="1111" actId="21"/>
          <ac:picMkLst>
            <pc:docMk/>
            <pc:sldMk cId="822332649" sldId="388"/>
            <ac:picMk id="3" creationId="{CC807248-5CE5-4366-ADD5-D47D849166C8}"/>
          </ac:picMkLst>
        </pc:picChg>
      </pc:sldChg>
      <pc:sldChg chg="addSp modSp new del mod">
        <pc:chgData name="Ewa Kazimierska" userId="8edb7084-dccb-4d8f-9cfb-38098ea1d667" providerId="ADAL" clId="{3A67A079-F124-4443-B48A-E0A9DC52B6C6}" dt="2025-02-19T19:14:47.127" v="2067" actId="47"/>
        <pc:sldMkLst>
          <pc:docMk/>
          <pc:sldMk cId="3164174856" sldId="389"/>
        </pc:sldMkLst>
        <pc:grpChg chg="add mod">
          <ac:chgData name="Ewa Kazimierska" userId="8edb7084-dccb-4d8f-9cfb-38098ea1d667" providerId="ADAL" clId="{3A67A079-F124-4443-B48A-E0A9DC52B6C6}" dt="2025-02-18T21:39:28.620" v="1133" actId="164"/>
          <ac:grpSpMkLst>
            <pc:docMk/>
            <pc:sldMk cId="3164174856" sldId="389"/>
            <ac:grpSpMk id="5" creationId="{3D80E16B-9136-42B2-BE04-094FF57B26E2}"/>
          </ac:grpSpMkLst>
        </pc:grpChg>
        <pc:picChg chg="add mod modCrop">
          <ac:chgData name="Ewa Kazimierska" userId="8edb7084-dccb-4d8f-9cfb-38098ea1d667" providerId="ADAL" clId="{3A67A079-F124-4443-B48A-E0A9DC52B6C6}" dt="2025-02-18T21:39:28.620" v="1133" actId="164"/>
          <ac:picMkLst>
            <pc:docMk/>
            <pc:sldMk cId="3164174856" sldId="389"/>
            <ac:picMk id="3" creationId="{F54908BC-AD3D-4663-819E-4DC7E1E36518}"/>
          </ac:picMkLst>
        </pc:picChg>
        <pc:picChg chg="add mod modCrop">
          <ac:chgData name="Ewa Kazimierska" userId="8edb7084-dccb-4d8f-9cfb-38098ea1d667" providerId="ADAL" clId="{3A67A079-F124-4443-B48A-E0A9DC52B6C6}" dt="2025-02-18T21:39:28.620" v="1133" actId="164"/>
          <ac:picMkLst>
            <pc:docMk/>
            <pc:sldMk cId="3164174856" sldId="389"/>
            <ac:picMk id="4" creationId="{9C47B39F-558D-45D2-B65C-1EC487BB69C0}"/>
          </ac:picMkLst>
        </pc:picChg>
      </pc:sldChg>
      <pc:sldChg chg="addSp new del mod">
        <pc:chgData name="Ewa Kazimierska" userId="8edb7084-dccb-4d8f-9cfb-38098ea1d667" providerId="ADAL" clId="{3A67A079-F124-4443-B48A-E0A9DC52B6C6}" dt="2025-02-18T21:49:12.341" v="1164" actId="47"/>
        <pc:sldMkLst>
          <pc:docMk/>
          <pc:sldMk cId="1800761831" sldId="390"/>
        </pc:sldMkLst>
        <pc:picChg chg="add">
          <ac:chgData name="Ewa Kazimierska" userId="8edb7084-dccb-4d8f-9cfb-38098ea1d667" providerId="ADAL" clId="{3A67A079-F124-4443-B48A-E0A9DC52B6C6}" dt="2025-02-18T14:39:43.947" v="514" actId="22"/>
          <ac:picMkLst>
            <pc:docMk/>
            <pc:sldMk cId="1800761831" sldId="390"/>
            <ac:picMk id="3" creationId="{E37F7CD3-9AB4-4222-BF0F-ED8BE8F57D25}"/>
          </ac:picMkLst>
        </pc:picChg>
      </pc:sldChg>
      <pc:sldChg chg="addSp modSp new del mod">
        <pc:chgData name="Ewa Kazimierska" userId="8edb7084-dccb-4d8f-9cfb-38098ea1d667" providerId="ADAL" clId="{3A67A079-F124-4443-B48A-E0A9DC52B6C6}" dt="2025-02-18T21:51:13.534" v="1175" actId="47"/>
        <pc:sldMkLst>
          <pc:docMk/>
          <pc:sldMk cId="2351701486" sldId="391"/>
        </pc:sldMkLst>
        <pc:picChg chg="add mod modCrop">
          <ac:chgData name="Ewa Kazimierska" userId="8edb7084-dccb-4d8f-9cfb-38098ea1d667" providerId="ADAL" clId="{3A67A079-F124-4443-B48A-E0A9DC52B6C6}" dt="2025-02-18T21:50:24.732" v="1168" actId="732"/>
          <ac:picMkLst>
            <pc:docMk/>
            <pc:sldMk cId="2351701486" sldId="391"/>
            <ac:picMk id="3" creationId="{6C746E98-C104-439B-8D83-A527A8894E49}"/>
          </ac:picMkLst>
        </pc:picChg>
      </pc:sldChg>
      <pc:sldChg chg="addSp modSp new del mod">
        <pc:chgData name="Ewa Kazimierska" userId="8edb7084-dccb-4d8f-9cfb-38098ea1d667" providerId="ADAL" clId="{3A67A079-F124-4443-B48A-E0A9DC52B6C6}" dt="2025-02-18T21:52:43.201" v="1184" actId="47"/>
        <pc:sldMkLst>
          <pc:docMk/>
          <pc:sldMk cId="3582830671" sldId="392"/>
        </pc:sldMkLst>
        <pc:picChg chg="add mod modCrop">
          <ac:chgData name="Ewa Kazimierska" userId="8edb7084-dccb-4d8f-9cfb-38098ea1d667" providerId="ADAL" clId="{3A67A079-F124-4443-B48A-E0A9DC52B6C6}" dt="2025-02-18T21:52:03.863" v="1179" actId="732"/>
          <ac:picMkLst>
            <pc:docMk/>
            <pc:sldMk cId="3582830671" sldId="392"/>
            <ac:picMk id="3" creationId="{012BE754-0F6E-4F27-8360-AFC7D04E1C59}"/>
          </ac:picMkLst>
        </pc:picChg>
      </pc:sldChg>
      <pc:sldChg chg="addSp delSp modSp new del mod">
        <pc:chgData name="Ewa Kazimierska" userId="8edb7084-dccb-4d8f-9cfb-38098ea1d667" providerId="ADAL" clId="{3A67A079-F124-4443-B48A-E0A9DC52B6C6}" dt="2025-02-19T18:27:28.578" v="1691" actId="47"/>
        <pc:sldMkLst>
          <pc:docMk/>
          <pc:sldMk cId="3262054987" sldId="393"/>
        </pc:sldMkLst>
        <pc:picChg chg="add del mod modCrop">
          <ac:chgData name="Ewa Kazimierska" userId="8edb7084-dccb-4d8f-9cfb-38098ea1d667" providerId="ADAL" clId="{3A67A079-F124-4443-B48A-E0A9DC52B6C6}" dt="2025-02-19T18:25:08.873" v="1674" actId="21"/>
          <ac:picMkLst>
            <pc:docMk/>
            <pc:sldMk cId="3262054987" sldId="393"/>
            <ac:picMk id="3" creationId="{186A7EE6-99D9-469F-BE72-21F25714CB3B}"/>
          </ac:picMkLst>
        </pc:picChg>
      </pc:sldChg>
      <pc:sldChg chg="addSp delSp modSp new del mod">
        <pc:chgData name="Ewa Kazimierska" userId="8edb7084-dccb-4d8f-9cfb-38098ea1d667" providerId="ADAL" clId="{3A67A079-F124-4443-B48A-E0A9DC52B6C6}" dt="2025-02-19T19:14:22.137" v="2066" actId="47"/>
        <pc:sldMkLst>
          <pc:docMk/>
          <pc:sldMk cId="4184994052" sldId="394"/>
        </pc:sldMkLst>
        <pc:picChg chg="add del mod modCrop">
          <ac:chgData name="Ewa Kazimierska" userId="8edb7084-dccb-4d8f-9cfb-38098ea1d667" providerId="ADAL" clId="{3A67A079-F124-4443-B48A-E0A9DC52B6C6}" dt="2025-02-19T18:26:56.802" v="1687" actId="21"/>
          <ac:picMkLst>
            <pc:docMk/>
            <pc:sldMk cId="4184994052" sldId="394"/>
            <ac:picMk id="3" creationId="{A3983D1D-CDB8-4FA7-B796-03C20C03EAB6}"/>
          </ac:picMkLst>
        </pc:picChg>
        <pc:picChg chg="add del mod modCrop">
          <ac:chgData name="Ewa Kazimierska" userId="8edb7084-dccb-4d8f-9cfb-38098ea1d667" providerId="ADAL" clId="{3A67A079-F124-4443-B48A-E0A9DC52B6C6}" dt="2025-02-19T18:26:56.802" v="1687" actId="21"/>
          <ac:picMkLst>
            <pc:docMk/>
            <pc:sldMk cId="4184994052" sldId="394"/>
            <ac:picMk id="4" creationId="{35DC97E9-3457-4675-A542-6DBB8B8ABC54}"/>
          </ac:picMkLst>
        </pc:picChg>
      </pc:sldChg>
      <pc:sldChg chg="addSp new del mod">
        <pc:chgData name="Ewa Kazimierska" userId="8edb7084-dccb-4d8f-9cfb-38098ea1d667" providerId="ADAL" clId="{3A67A079-F124-4443-B48A-E0A9DC52B6C6}" dt="2025-02-19T19:14:19.749" v="2065" actId="47"/>
        <pc:sldMkLst>
          <pc:docMk/>
          <pc:sldMk cId="1589039773" sldId="395"/>
        </pc:sldMkLst>
        <pc:picChg chg="add">
          <ac:chgData name="Ewa Kazimierska" userId="8edb7084-dccb-4d8f-9cfb-38098ea1d667" providerId="ADAL" clId="{3A67A079-F124-4443-B48A-E0A9DC52B6C6}" dt="2025-02-18T14:43:52.419" v="520" actId="22"/>
          <ac:picMkLst>
            <pc:docMk/>
            <pc:sldMk cId="1589039773" sldId="395"/>
            <ac:picMk id="3" creationId="{D4B91517-BDA7-4A70-83F6-29A1138E6A45}"/>
          </ac:picMkLst>
        </pc:picChg>
      </pc:sldChg>
      <pc:sldChg chg="addSp new del mod">
        <pc:chgData name="Ewa Kazimierska" userId="8edb7084-dccb-4d8f-9cfb-38098ea1d667" providerId="ADAL" clId="{3A67A079-F124-4443-B48A-E0A9DC52B6C6}" dt="2025-02-19T19:14:19.749" v="2065" actId="47"/>
        <pc:sldMkLst>
          <pc:docMk/>
          <pc:sldMk cId="3061485481" sldId="396"/>
        </pc:sldMkLst>
        <pc:picChg chg="add">
          <ac:chgData name="Ewa Kazimierska" userId="8edb7084-dccb-4d8f-9cfb-38098ea1d667" providerId="ADAL" clId="{3A67A079-F124-4443-B48A-E0A9DC52B6C6}" dt="2025-02-18T14:45:07.755" v="522" actId="22"/>
          <ac:picMkLst>
            <pc:docMk/>
            <pc:sldMk cId="3061485481" sldId="396"/>
            <ac:picMk id="3" creationId="{4C8653E7-5F12-4EDD-A47A-2E94AE4E1CFF}"/>
          </ac:picMkLst>
        </pc:picChg>
      </pc:sldChg>
      <pc:sldChg chg="addSp new del mod">
        <pc:chgData name="Ewa Kazimierska" userId="8edb7084-dccb-4d8f-9cfb-38098ea1d667" providerId="ADAL" clId="{3A67A079-F124-4443-B48A-E0A9DC52B6C6}" dt="2025-02-19T19:14:19.749" v="2065" actId="47"/>
        <pc:sldMkLst>
          <pc:docMk/>
          <pc:sldMk cId="2375204068" sldId="397"/>
        </pc:sldMkLst>
        <pc:picChg chg="add">
          <ac:chgData name="Ewa Kazimierska" userId="8edb7084-dccb-4d8f-9cfb-38098ea1d667" providerId="ADAL" clId="{3A67A079-F124-4443-B48A-E0A9DC52B6C6}" dt="2025-02-18T14:48:33.270" v="524" actId="22"/>
          <ac:picMkLst>
            <pc:docMk/>
            <pc:sldMk cId="2375204068" sldId="397"/>
            <ac:picMk id="3" creationId="{EDD7EF09-596D-4121-84E4-5B0BAF4115A4}"/>
          </ac:picMkLst>
        </pc:picChg>
      </pc:sldChg>
      <pc:sldChg chg="addSp delSp modSp add mod">
        <pc:chgData name="Ewa Kazimierska" userId="8edb7084-dccb-4d8f-9cfb-38098ea1d667" providerId="ADAL" clId="{3A67A079-F124-4443-B48A-E0A9DC52B6C6}" dt="2025-02-18T21:33:32.594" v="1093" actId="1037"/>
        <pc:sldMkLst>
          <pc:docMk/>
          <pc:sldMk cId="3374522639" sldId="398"/>
        </pc:sldMkLst>
        <pc:spChg chg="del">
          <ac:chgData name="Ewa Kazimierska" userId="8edb7084-dccb-4d8f-9cfb-38098ea1d667" providerId="ADAL" clId="{3A67A079-F124-4443-B48A-E0A9DC52B6C6}" dt="2025-02-18T21:31:29.102" v="1067" actId="478"/>
          <ac:spMkLst>
            <pc:docMk/>
            <pc:sldMk cId="3374522639" sldId="398"/>
            <ac:spMk id="6" creationId="{8407506A-EC55-4680-A769-F9E7BB5C2CE0}"/>
          </ac:spMkLst>
        </pc:spChg>
        <pc:picChg chg="del">
          <ac:chgData name="Ewa Kazimierska" userId="8edb7084-dccb-4d8f-9cfb-38098ea1d667" providerId="ADAL" clId="{3A67A079-F124-4443-B48A-E0A9DC52B6C6}" dt="2025-02-18T21:31:29.102" v="1067" actId="478"/>
          <ac:picMkLst>
            <pc:docMk/>
            <pc:sldMk cId="3374522639" sldId="398"/>
            <ac:picMk id="3" creationId="{3D2F22D3-E594-4D4B-BBBF-8714CD021F7D}"/>
          </ac:picMkLst>
        </pc:picChg>
        <pc:picChg chg="add mod modCrop">
          <ac:chgData name="Ewa Kazimierska" userId="8edb7084-dccb-4d8f-9cfb-38098ea1d667" providerId="ADAL" clId="{3A67A079-F124-4443-B48A-E0A9DC52B6C6}" dt="2025-02-18T21:33:32.594" v="1093" actId="1037"/>
          <ac:picMkLst>
            <pc:docMk/>
            <pc:sldMk cId="3374522639" sldId="398"/>
            <ac:picMk id="5" creationId="{69ED34CE-3897-493F-8260-4F305D32FC8E}"/>
          </ac:picMkLst>
        </pc:picChg>
      </pc:sldChg>
      <pc:sldChg chg="addSp delSp modSp add mod">
        <pc:chgData name="Ewa Kazimierska" userId="8edb7084-dccb-4d8f-9cfb-38098ea1d667" providerId="ADAL" clId="{3A67A079-F124-4443-B48A-E0A9DC52B6C6}" dt="2025-02-18T21:35:19.649" v="1109" actId="1076"/>
        <pc:sldMkLst>
          <pc:docMk/>
          <pc:sldMk cId="889859508" sldId="399"/>
        </pc:sldMkLst>
        <pc:grpChg chg="add del mod">
          <ac:chgData name="Ewa Kazimierska" userId="8edb7084-dccb-4d8f-9cfb-38098ea1d667" providerId="ADAL" clId="{3A67A079-F124-4443-B48A-E0A9DC52B6C6}" dt="2025-02-18T21:35:01.706" v="1105" actId="478"/>
          <ac:grpSpMkLst>
            <pc:docMk/>
            <pc:sldMk cId="889859508" sldId="399"/>
            <ac:grpSpMk id="2" creationId="{20CAD1BA-DD8F-471A-8828-5A47E5571ADA}"/>
          </ac:grpSpMkLst>
        </pc:grpChg>
        <pc:picChg chg="add mod modCrop">
          <ac:chgData name="Ewa Kazimierska" userId="8edb7084-dccb-4d8f-9cfb-38098ea1d667" providerId="ADAL" clId="{3A67A079-F124-4443-B48A-E0A9DC52B6C6}" dt="2025-02-18T21:34:59.374" v="1104" actId="164"/>
          <ac:picMkLst>
            <pc:docMk/>
            <pc:sldMk cId="889859508" sldId="399"/>
            <ac:picMk id="3" creationId="{705F0E02-01AF-4227-BDE8-7E11C36B7F50}"/>
          </ac:picMkLst>
        </pc:picChg>
        <pc:picChg chg="add mod modCrop">
          <ac:chgData name="Ewa Kazimierska" userId="8edb7084-dccb-4d8f-9cfb-38098ea1d667" providerId="ADAL" clId="{3A67A079-F124-4443-B48A-E0A9DC52B6C6}" dt="2025-02-18T21:34:59.374" v="1104" actId="164"/>
          <ac:picMkLst>
            <pc:docMk/>
            <pc:sldMk cId="889859508" sldId="399"/>
            <ac:picMk id="5" creationId="{2CD569EF-EB9C-41C7-A253-700D4E974CF0}"/>
          </ac:picMkLst>
        </pc:picChg>
        <pc:picChg chg="add mod">
          <ac:chgData name="Ewa Kazimierska" userId="8edb7084-dccb-4d8f-9cfb-38098ea1d667" providerId="ADAL" clId="{3A67A079-F124-4443-B48A-E0A9DC52B6C6}" dt="2025-02-18T21:35:19.649" v="1109" actId="1076"/>
          <ac:picMkLst>
            <pc:docMk/>
            <pc:sldMk cId="889859508" sldId="399"/>
            <ac:picMk id="6" creationId="{0D609990-DCCC-4CA4-A947-0CF2F26065AF}"/>
          </ac:picMkLst>
        </pc:picChg>
      </pc:sldChg>
      <pc:sldChg chg="addSp modSp add mod">
        <pc:chgData name="Ewa Kazimierska" userId="8edb7084-dccb-4d8f-9cfb-38098ea1d667" providerId="ADAL" clId="{3A67A079-F124-4443-B48A-E0A9DC52B6C6}" dt="2025-02-18T21:37:31.016" v="1122" actId="14100"/>
        <pc:sldMkLst>
          <pc:docMk/>
          <pc:sldMk cId="3513202709" sldId="400"/>
        </pc:sldMkLst>
        <pc:picChg chg="add mod modCrop">
          <ac:chgData name="Ewa Kazimierska" userId="8edb7084-dccb-4d8f-9cfb-38098ea1d667" providerId="ADAL" clId="{3A67A079-F124-4443-B48A-E0A9DC52B6C6}" dt="2025-02-18T21:37:31.016" v="1122" actId="14100"/>
          <ac:picMkLst>
            <pc:docMk/>
            <pc:sldMk cId="3513202709" sldId="400"/>
            <ac:picMk id="3" creationId="{F22E498E-33C8-4C40-8419-CC0C5E602DE9}"/>
          </ac:picMkLst>
        </pc:picChg>
      </pc:sldChg>
      <pc:sldChg chg="addSp delSp modSp add mod">
        <pc:chgData name="Ewa Kazimierska" userId="8edb7084-dccb-4d8f-9cfb-38098ea1d667" providerId="ADAL" clId="{3A67A079-F124-4443-B48A-E0A9DC52B6C6}" dt="2025-02-18T21:39:51.091" v="1138" actId="14100"/>
        <pc:sldMkLst>
          <pc:docMk/>
          <pc:sldMk cId="1080140223" sldId="401"/>
        </pc:sldMkLst>
        <pc:grpChg chg="add del mod">
          <ac:chgData name="Ewa Kazimierska" userId="8edb7084-dccb-4d8f-9cfb-38098ea1d667" providerId="ADAL" clId="{3A67A079-F124-4443-B48A-E0A9DC52B6C6}" dt="2025-02-18T21:39:37.775" v="1135"/>
          <ac:grpSpMkLst>
            <pc:docMk/>
            <pc:sldMk cId="1080140223" sldId="401"/>
            <ac:grpSpMk id="3" creationId="{53B33B08-3CFE-4709-8036-823F22BC0257}"/>
          </ac:grpSpMkLst>
        </pc:grpChg>
        <pc:picChg chg="add mod">
          <ac:chgData name="Ewa Kazimierska" userId="8edb7084-dccb-4d8f-9cfb-38098ea1d667" providerId="ADAL" clId="{3A67A079-F124-4443-B48A-E0A9DC52B6C6}" dt="2025-02-18T21:39:51.091" v="1138" actId="14100"/>
          <ac:picMkLst>
            <pc:docMk/>
            <pc:sldMk cId="1080140223" sldId="401"/>
            <ac:picMk id="2" creationId="{7B6E7BAF-1A89-40EC-AFF8-9164A59FA383}"/>
          </ac:picMkLst>
        </pc:picChg>
        <pc:picChg chg="mod">
          <ac:chgData name="Ewa Kazimierska" userId="8edb7084-dccb-4d8f-9cfb-38098ea1d667" providerId="ADAL" clId="{3A67A079-F124-4443-B48A-E0A9DC52B6C6}" dt="2025-02-18T21:39:34.352" v="1134"/>
          <ac:picMkLst>
            <pc:docMk/>
            <pc:sldMk cId="1080140223" sldId="401"/>
            <ac:picMk id="5" creationId="{61392CA0-7237-4EBC-835F-97D0FE843E47}"/>
          </ac:picMkLst>
        </pc:picChg>
        <pc:picChg chg="mod">
          <ac:chgData name="Ewa Kazimierska" userId="8edb7084-dccb-4d8f-9cfb-38098ea1d667" providerId="ADAL" clId="{3A67A079-F124-4443-B48A-E0A9DC52B6C6}" dt="2025-02-18T21:39:34.352" v="1134"/>
          <ac:picMkLst>
            <pc:docMk/>
            <pc:sldMk cId="1080140223" sldId="401"/>
            <ac:picMk id="6" creationId="{5D3D95BB-C4A2-4C60-89C2-D453E49B18E5}"/>
          </ac:picMkLst>
        </pc:picChg>
      </pc:sldChg>
      <pc:sldChg chg="addSp modSp add mod">
        <pc:chgData name="Ewa Kazimierska" userId="8edb7084-dccb-4d8f-9cfb-38098ea1d667" providerId="ADAL" clId="{3A67A079-F124-4443-B48A-E0A9DC52B6C6}" dt="2025-02-18T21:48:45.875" v="1163" actId="20577"/>
        <pc:sldMkLst>
          <pc:docMk/>
          <pc:sldMk cId="3737480227" sldId="402"/>
        </pc:sldMkLst>
        <pc:spChg chg="add mod">
          <ac:chgData name="Ewa Kazimierska" userId="8edb7084-dccb-4d8f-9cfb-38098ea1d667" providerId="ADAL" clId="{3A67A079-F124-4443-B48A-E0A9DC52B6C6}" dt="2025-02-18T21:48:35.837" v="1160" actId="20577"/>
          <ac:spMkLst>
            <pc:docMk/>
            <pc:sldMk cId="3737480227" sldId="402"/>
            <ac:spMk id="5" creationId="{E77FB5DC-F9CC-4637-AB20-B3E202CDF678}"/>
          </ac:spMkLst>
        </pc:spChg>
        <pc:spChg chg="add mod">
          <ac:chgData name="Ewa Kazimierska" userId="8edb7084-dccb-4d8f-9cfb-38098ea1d667" providerId="ADAL" clId="{3A67A079-F124-4443-B48A-E0A9DC52B6C6}" dt="2025-02-18T21:48:45.875" v="1163" actId="20577"/>
          <ac:spMkLst>
            <pc:docMk/>
            <pc:sldMk cId="3737480227" sldId="402"/>
            <ac:spMk id="6" creationId="{DE8C03A0-BB6D-4011-AEC5-A1AD3F1F5C42}"/>
          </ac:spMkLst>
        </pc:spChg>
      </pc:sldChg>
      <pc:sldChg chg="addSp delSp modSp add mod">
        <pc:chgData name="Ewa Kazimierska" userId="8edb7084-dccb-4d8f-9cfb-38098ea1d667" providerId="ADAL" clId="{3A67A079-F124-4443-B48A-E0A9DC52B6C6}" dt="2025-02-18T21:51:07.537" v="1174" actId="1076"/>
        <pc:sldMkLst>
          <pc:docMk/>
          <pc:sldMk cId="726165668" sldId="403"/>
        </pc:sldMkLst>
        <pc:picChg chg="add mod">
          <ac:chgData name="Ewa Kazimierska" userId="8edb7084-dccb-4d8f-9cfb-38098ea1d667" providerId="ADAL" clId="{3A67A079-F124-4443-B48A-E0A9DC52B6C6}" dt="2025-02-18T21:51:07.537" v="1174" actId="1076"/>
          <ac:picMkLst>
            <pc:docMk/>
            <pc:sldMk cId="726165668" sldId="403"/>
            <ac:picMk id="2" creationId="{2DC9D970-11BA-492D-9E03-03714F4A5DF6}"/>
          </ac:picMkLst>
        </pc:picChg>
        <pc:picChg chg="add del mod">
          <ac:chgData name="Ewa Kazimierska" userId="8edb7084-dccb-4d8f-9cfb-38098ea1d667" providerId="ADAL" clId="{3A67A079-F124-4443-B48A-E0A9DC52B6C6}" dt="2025-02-18T21:50:48.189" v="1170"/>
          <ac:picMkLst>
            <pc:docMk/>
            <pc:sldMk cId="726165668" sldId="403"/>
            <ac:picMk id="3" creationId="{E444DAF7-0DC8-47B3-84BE-72D748725960}"/>
          </ac:picMkLst>
        </pc:picChg>
      </pc:sldChg>
      <pc:sldChg chg="addSp modSp add mod">
        <pc:chgData name="Ewa Kazimierska" userId="8edb7084-dccb-4d8f-9cfb-38098ea1d667" providerId="ADAL" clId="{3A67A079-F124-4443-B48A-E0A9DC52B6C6}" dt="2025-02-18T21:52:39.010" v="1183" actId="1076"/>
        <pc:sldMkLst>
          <pc:docMk/>
          <pc:sldMk cId="3807428029" sldId="404"/>
        </pc:sldMkLst>
        <pc:picChg chg="add mod">
          <ac:chgData name="Ewa Kazimierska" userId="8edb7084-dccb-4d8f-9cfb-38098ea1d667" providerId="ADAL" clId="{3A67A079-F124-4443-B48A-E0A9DC52B6C6}" dt="2025-02-18T21:52:39.010" v="1183" actId="1076"/>
          <ac:picMkLst>
            <pc:docMk/>
            <pc:sldMk cId="3807428029" sldId="404"/>
            <ac:picMk id="2" creationId="{A9D8CD55-6847-45CF-B664-F406C60F7C5A}"/>
          </ac:picMkLst>
        </pc:picChg>
      </pc:sldChg>
      <pc:sldChg chg="addSp modSp add mod">
        <pc:chgData name="Ewa Kazimierska" userId="8edb7084-dccb-4d8f-9cfb-38098ea1d667" providerId="ADAL" clId="{3A67A079-F124-4443-B48A-E0A9DC52B6C6}" dt="2025-02-19T18:27:13.613" v="1690" actId="14100"/>
        <pc:sldMkLst>
          <pc:docMk/>
          <pc:sldMk cId="167255022" sldId="405"/>
        </pc:sldMkLst>
        <pc:picChg chg="add mod">
          <ac:chgData name="Ewa Kazimierska" userId="8edb7084-dccb-4d8f-9cfb-38098ea1d667" providerId="ADAL" clId="{3A67A079-F124-4443-B48A-E0A9DC52B6C6}" dt="2025-02-19T18:27:13.613" v="1690" actId="14100"/>
          <ac:picMkLst>
            <pc:docMk/>
            <pc:sldMk cId="167255022" sldId="405"/>
            <ac:picMk id="2" creationId="{E1E7425A-9976-46FA-905F-9289C4AB2550}"/>
          </ac:picMkLst>
        </pc:picChg>
        <pc:picChg chg="add mod">
          <ac:chgData name="Ewa Kazimierska" userId="8edb7084-dccb-4d8f-9cfb-38098ea1d667" providerId="ADAL" clId="{3A67A079-F124-4443-B48A-E0A9DC52B6C6}" dt="2025-02-19T18:25:22.041" v="1676" actId="1076"/>
          <ac:picMkLst>
            <pc:docMk/>
            <pc:sldMk cId="167255022" sldId="405"/>
            <ac:picMk id="3" creationId="{4EA344D0-C03F-4A89-ADC3-E253C9817FE8}"/>
          </ac:picMkLst>
        </pc:picChg>
      </pc:sldChg>
      <pc:sldChg chg="addSp delSp modSp add mod">
        <pc:chgData name="Ewa Kazimierska" userId="8edb7084-dccb-4d8f-9cfb-38098ea1d667" providerId="ADAL" clId="{3A67A079-F124-4443-B48A-E0A9DC52B6C6}" dt="2025-02-19T18:42:48.023" v="1719" actId="478"/>
        <pc:sldMkLst>
          <pc:docMk/>
          <pc:sldMk cId="2408908177" sldId="406"/>
        </pc:sldMkLst>
        <pc:spChg chg="del">
          <ac:chgData name="Ewa Kazimierska" userId="8edb7084-dccb-4d8f-9cfb-38098ea1d667" providerId="ADAL" clId="{3A67A079-F124-4443-B48A-E0A9DC52B6C6}" dt="2025-02-19T18:42:43.843" v="1718" actId="478"/>
          <ac:spMkLst>
            <pc:docMk/>
            <pc:sldMk cId="2408908177" sldId="406"/>
            <ac:spMk id="4" creationId="{62B5DBDD-FFAA-4C08-B670-2246A851EB73}"/>
          </ac:spMkLst>
        </pc:spChg>
        <pc:spChg chg="add mod">
          <ac:chgData name="Ewa Kazimierska" userId="8edb7084-dccb-4d8f-9cfb-38098ea1d667" providerId="ADAL" clId="{3A67A079-F124-4443-B48A-E0A9DC52B6C6}" dt="2025-02-19T18:42:36.083" v="1717" actId="15"/>
          <ac:spMkLst>
            <pc:docMk/>
            <pc:sldMk cId="2408908177" sldId="406"/>
            <ac:spMk id="5" creationId="{D84417A9-71A0-4176-94ED-3FD10EDBFB1A}"/>
          </ac:spMkLst>
        </pc:spChg>
        <pc:spChg chg="add del mod">
          <ac:chgData name="Ewa Kazimierska" userId="8edb7084-dccb-4d8f-9cfb-38098ea1d667" providerId="ADAL" clId="{3A67A079-F124-4443-B48A-E0A9DC52B6C6}" dt="2025-02-19T18:42:48.023" v="1719" actId="478"/>
          <ac:spMkLst>
            <pc:docMk/>
            <pc:sldMk cId="2408908177" sldId="406"/>
            <ac:spMk id="6" creationId="{2B5C23D9-070A-4B91-83E3-E2456488BF9A}"/>
          </ac:spMkLst>
        </pc:spChg>
      </pc:sldChg>
      <pc:sldChg chg="addSp modSp add mod">
        <pc:chgData name="Ewa Kazimierska" userId="8edb7084-dccb-4d8f-9cfb-38098ea1d667" providerId="ADAL" clId="{3A67A079-F124-4443-B48A-E0A9DC52B6C6}" dt="2025-02-19T18:52:37.875" v="1746" actId="20577"/>
        <pc:sldMkLst>
          <pc:docMk/>
          <pc:sldMk cId="1587255380" sldId="407"/>
        </pc:sldMkLst>
        <pc:spChg chg="mod">
          <ac:chgData name="Ewa Kazimierska" userId="8edb7084-dccb-4d8f-9cfb-38098ea1d667" providerId="ADAL" clId="{3A67A079-F124-4443-B48A-E0A9DC52B6C6}" dt="2025-02-19T18:50:59.291" v="1727" actId="20577"/>
          <ac:spMkLst>
            <pc:docMk/>
            <pc:sldMk cId="1587255380" sldId="407"/>
            <ac:spMk id="4" creationId="{62B5DBDD-FFAA-4C08-B670-2246A851EB73}"/>
          </ac:spMkLst>
        </pc:spChg>
        <pc:spChg chg="add mod">
          <ac:chgData name="Ewa Kazimierska" userId="8edb7084-dccb-4d8f-9cfb-38098ea1d667" providerId="ADAL" clId="{3A67A079-F124-4443-B48A-E0A9DC52B6C6}" dt="2025-02-19T18:52:37.875" v="1746" actId="20577"/>
          <ac:spMkLst>
            <pc:docMk/>
            <pc:sldMk cId="1587255380" sldId="407"/>
            <ac:spMk id="5" creationId="{2037D2AA-6A3F-4838-8A57-71F8F769A752}"/>
          </ac:spMkLst>
        </pc:spChg>
      </pc:sldChg>
      <pc:sldChg chg="add del">
        <pc:chgData name="Ewa Kazimierska" userId="8edb7084-dccb-4d8f-9cfb-38098ea1d667" providerId="ADAL" clId="{3A67A079-F124-4443-B48A-E0A9DC52B6C6}" dt="2025-02-19T19:14:19.749" v="2065" actId="47"/>
        <pc:sldMkLst>
          <pc:docMk/>
          <pc:sldMk cId="333488480" sldId="408"/>
        </pc:sldMkLst>
      </pc:sldChg>
      <pc:sldChg chg="add del">
        <pc:chgData name="Ewa Kazimierska" userId="8edb7084-dccb-4d8f-9cfb-38098ea1d667" providerId="ADAL" clId="{3A67A079-F124-4443-B48A-E0A9DC52B6C6}" dt="2025-02-19T19:14:19.749" v="2065" actId="47"/>
        <pc:sldMkLst>
          <pc:docMk/>
          <pc:sldMk cId="4188170896" sldId="409"/>
        </pc:sldMkLst>
      </pc:sldChg>
      <pc:sldChg chg="addSp modSp add mod modAnim">
        <pc:chgData name="Ewa Kazimierska" userId="8edb7084-dccb-4d8f-9cfb-38098ea1d667" providerId="ADAL" clId="{3A67A079-F124-4443-B48A-E0A9DC52B6C6}" dt="2025-02-19T18:19:50.559" v="1650" actId="1076"/>
        <pc:sldMkLst>
          <pc:docMk/>
          <pc:sldMk cId="896156764" sldId="410"/>
        </pc:sldMkLst>
        <pc:spChg chg="mod">
          <ac:chgData name="Ewa Kazimierska" userId="8edb7084-dccb-4d8f-9cfb-38098ea1d667" providerId="ADAL" clId="{3A67A079-F124-4443-B48A-E0A9DC52B6C6}" dt="2025-02-19T18:05:48.715" v="1472" actId="20577"/>
          <ac:spMkLst>
            <pc:docMk/>
            <pc:sldMk cId="896156764" sldId="410"/>
            <ac:spMk id="2" creationId="{2E090C65-0C50-4F2B-9994-73729D599A69}"/>
          </ac:spMkLst>
        </pc:spChg>
        <pc:spChg chg="add mod">
          <ac:chgData name="Ewa Kazimierska" userId="8edb7084-dccb-4d8f-9cfb-38098ea1d667" providerId="ADAL" clId="{3A67A079-F124-4443-B48A-E0A9DC52B6C6}" dt="2025-02-19T18:19:50.559" v="1650" actId="1076"/>
          <ac:spMkLst>
            <pc:docMk/>
            <pc:sldMk cId="896156764" sldId="410"/>
            <ac:spMk id="3" creationId="{E46C89B8-896A-42F7-B769-DDC0BAF447D2}"/>
          </ac:spMkLst>
        </pc:spChg>
        <pc:spChg chg="mod">
          <ac:chgData name="Ewa Kazimierska" userId="8edb7084-dccb-4d8f-9cfb-38098ea1d667" providerId="ADAL" clId="{3A67A079-F124-4443-B48A-E0A9DC52B6C6}" dt="2025-02-19T18:05:08.751" v="1470" actId="20577"/>
          <ac:spMkLst>
            <pc:docMk/>
            <pc:sldMk cId="896156764" sldId="410"/>
            <ac:spMk id="4" creationId="{7CF7C1D3-2BBC-424D-ACAB-0BD6B789258B}"/>
          </ac:spMkLst>
        </pc:spChg>
        <pc:spChg chg="mod">
          <ac:chgData name="Ewa Kazimierska" userId="8edb7084-dccb-4d8f-9cfb-38098ea1d667" providerId="ADAL" clId="{3A67A079-F124-4443-B48A-E0A9DC52B6C6}" dt="2025-02-19T17:55:24.114" v="1323" actId="20577"/>
          <ac:spMkLst>
            <pc:docMk/>
            <pc:sldMk cId="896156764" sldId="410"/>
            <ac:spMk id="6" creationId="{B1EA8A06-3568-48DA-B71E-DA072F40E8B8}"/>
          </ac:spMkLst>
        </pc:spChg>
        <pc:spChg chg="add mod">
          <ac:chgData name="Ewa Kazimierska" userId="8edb7084-dccb-4d8f-9cfb-38098ea1d667" providerId="ADAL" clId="{3A67A079-F124-4443-B48A-E0A9DC52B6C6}" dt="2025-02-19T18:12:06.141" v="1519" actId="114"/>
          <ac:spMkLst>
            <pc:docMk/>
            <pc:sldMk cId="896156764" sldId="410"/>
            <ac:spMk id="7" creationId="{CD34E4D2-46AA-432D-8FD0-034312B05D9B}"/>
          </ac:spMkLst>
        </pc:spChg>
        <pc:spChg chg="add mod">
          <ac:chgData name="Ewa Kazimierska" userId="8edb7084-dccb-4d8f-9cfb-38098ea1d667" providerId="ADAL" clId="{3A67A079-F124-4443-B48A-E0A9DC52B6C6}" dt="2025-02-19T18:19:12.581" v="1648" actId="1076"/>
          <ac:spMkLst>
            <pc:docMk/>
            <pc:sldMk cId="896156764" sldId="410"/>
            <ac:spMk id="8" creationId="{4634329F-ED12-41A7-9EB7-1DE3184D73D8}"/>
          </ac:spMkLst>
        </pc:spChg>
        <pc:spChg chg="add mod">
          <ac:chgData name="Ewa Kazimierska" userId="8edb7084-dccb-4d8f-9cfb-38098ea1d667" providerId="ADAL" clId="{3A67A079-F124-4443-B48A-E0A9DC52B6C6}" dt="2025-02-19T18:19:19.146" v="1649" actId="1076"/>
          <ac:spMkLst>
            <pc:docMk/>
            <pc:sldMk cId="896156764" sldId="410"/>
            <ac:spMk id="9" creationId="{09D4BEB8-DED4-4981-AC56-15D73D4B31B5}"/>
          </ac:spMkLst>
        </pc:spChg>
        <pc:spChg chg="add mod">
          <ac:chgData name="Ewa Kazimierska" userId="8edb7084-dccb-4d8f-9cfb-38098ea1d667" providerId="ADAL" clId="{3A67A079-F124-4443-B48A-E0A9DC52B6C6}" dt="2025-02-19T18:15:40.813" v="1568" actId="58"/>
          <ac:spMkLst>
            <pc:docMk/>
            <pc:sldMk cId="896156764" sldId="410"/>
            <ac:spMk id="10" creationId="{BE540A54-FAD4-45C9-B1EA-D0DED0B234E7}"/>
          </ac:spMkLst>
        </pc:spChg>
        <pc:spChg chg="add mod">
          <ac:chgData name="Ewa Kazimierska" userId="8edb7084-dccb-4d8f-9cfb-38098ea1d667" providerId="ADAL" clId="{3A67A079-F124-4443-B48A-E0A9DC52B6C6}" dt="2025-02-19T18:18:56.711" v="1646" actId="1076"/>
          <ac:spMkLst>
            <pc:docMk/>
            <pc:sldMk cId="896156764" sldId="410"/>
            <ac:spMk id="11" creationId="{C2E4E04F-A76E-4514-9CD6-2D16FCAB9983}"/>
          </ac:spMkLst>
        </pc:spChg>
      </pc:sldChg>
      <pc:sldChg chg="addSp modSp new mod">
        <pc:chgData name="Ewa Kazimierska" userId="8edb7084-dccb-4d8f-9cfb-38098ea1d667" providerId="ADAL" clId="{3A67A079-F124-4443-B48A-E0A9DC52B6C6}" dt="2025-02-19T19:13:40.914" v="2064" actId="1076"/>
        <pc:sldMkLst>
          <pc:docMk/>
          <pc:sldMk cId="3406561697" sldId="411"/>
        </pc:sldMkLst>
        <pc:spChg chg="add mod">
          <ac:chgData name="Ewa Kazimierska" userId="8edb7084-dccb-4d8f-9cfb-38098ea1d667" providerId="ADAL" clId="{3A67A079-F124-4443-B48A-E0A9DC52B6C6}" dt="2025-02-19T19:13:40.914" v="2064" actId="1076"/>
          <ac:spMkLst>
            <pc:docMk/>
            <pc:sldMk cId="3406561697" sldId="411"/>
            <ac:spMk id="2" creationId="{23BE3B74-EC9B-47B6-BAC8-55C443C8A4FC}"/>
          </ac:spMkLst>
        </pc:spChg>
        <pc:spChg chg="add mod">
          <ac:chgData name="Ewa Kazimierska" userId="8edb7084-dccb-4d8f-9cfb-38098ea1d667" providerId="ADAL" clId="{3A67A079-F124-4443-B48A-E0A9DC52B6C6}" dt="2025-02-19T19:03:25.870" v="1957" actId="1076"/>
          <ac:spMkLst>
            <pc:docMk/>
            <pc:sldMk cId="3406561697" sldId="411"/>
            <ac:spMk id="4" creationId="{6D39B789-9A1B-41DF-83BE-7859601155E9}"/>
          </ac:spMkLst>
        </pc:spChg>
      </pc:sldChg>
      <pc:sldChg chg="addSp modSp add mod">
        <pc:chgData name="Ewa Kazimierska" userId="8edb7084-dccb-4d8f-9cfb-38098ea1d667" providerId="ADAL" clId="{3A67A079-F124-4443-B48A-E0A9DC52B6C6}" dt="2025-02-19T20:04:25.254" v="2647" actId="6549"/>
        <pc:sldMkLst>
          <pc:docMk/>
          <pc:sldMk cId="4119061320" sldId="412"/>
        </pc:sldMkLst>
        <pc:spChg chg="mod">
          <ac:chgData name="Ewa Kazimierska" userId="8edb7084-dccb-4d8f-9cfb-38098ea1d667" providerId="ADAL" clId="{3A67A079-F124-4443-B48A-E0A9DC52B6C6}" dt="2025-02-19T19:52:20.737" v="2444" actId="20577"/>
          <ac:spMkLst>
            <pc:docMk/>
            <pc:sldMk cId="4119061320" sldId="412"/>
            <ac:spMk id="2" creationId="{F10646E8-1D9D-4178-86FB-5D6422CAF5D8}"/>
          </ac:spMkLst>
        </pc:spChg>
        <pc:spChg chg="mod">
          <ac:chgData name="Ewa Kazimierska" userId="8edb7084-dccb-4d8f-9cfb-38098ea1d667" providerId="ADAL" clId="{3A67A079-F124-4443-B48A-E0A9DC52B6C6}" dt="2025-02-19T19:58:23.589" v="2524" actId="20577"/>
          <ac:spMkLst>
            <pc:docMk/>
            <pc:sldMk cId="4119061320" sldId="412"/>
            <ac:spMk id="3" creationId="{EA76EE01-C44D-43FC-9147-B9BE30B3CCEA}"/>
          </ac:spMkLst>
        </pc:spChg>
        <pc:spChg chg="add mod">
          <ac:chgData name="Ewa Kazimierska" userId="8edb7084-dccb-4d8f-9cfb-38098ea1d667" providerId="ADAL" clId="{3A67A079-F124-4443-B48A-E0A9DC52B6C6}" dt="2025-02-19T19:58:48.994" v="2528" actId="1076"/>
          <ac:spMkLst>
            <pc:docMk/>
            <pc:sldMk cId="4119061320" sldId="412"/>
            <ac:spMk id="5" creationId="{EEB557F1-D598-47D9-8F7A-D5AB5269B255}"/>
          </ac:spMkLst>
        </pc:spChg>
        <pc:spChg chg="add mod">
          <ac:chgData name="Ewa Kazimierska" userId="8edb7084-dccb-4d8f-9cfb-38098ea1d667" providerId="ADAL" clId="{3A67A079-F124-4443-B48A-E0A9DC52B6C6}" dt="2025-02-19T19:58:48.994" v="2528" actId="1076"/>
          <ac:spMkLst>
            <pc:docMk/>
            <pc:sldMk cId="4119061320" sldId="412"/>
            <ac:spMk id="6" creationId="{1BBFE983-F2C6-4B69-8755-2A93514B2421}"/>
          </ac:spMkLst>
        </pc:spChg>
        <pc:spChg chg="add mod">
          <ac:chgData name="Ewa Kazimierska" userId="8edb7084-dccb-4d8f-9cfb-38098ea1d667" providerId="ADAL" clId="{3A67A079-F124-4443-B48A-E0A9DC52B6C6}" dt="2025-02-19T19:54:38.154" v="2467" actId="207"/>
          <ac:spMkLst>
            <pc:docMk/>
            <pc:sldMk cId="4119061320" sldId="412"/>
            <ac:spMk id="7" creationId="{884F1575-DB6C-49BA-B26C-36B12F92AED1}"/>
          </ac:spMkLst>
        </pc:spChg>
        <pc:spChg chg="add mod">
          <ac:chgData name="Ewa Kazimierska" userId="8edb7084-dccb-4d8f-9cfb-38098ea1d667" providerId="ADAL" clId="{3A67A079-F124-4443-B48A-E0A9DC52B6C6}" dt="2025-02-19T19:54:51.669" v="2471" actId="1038"/>
          <ac:spMkLst>
            <pc:docMk/>
            <pc:sldMk cId="4119061320" sldId="412"/>
            <ac:spMk id="8" creationId="{5415C47C-FD48-4492-AA31-DF1D13189D98}"/>
          </ac:spMkLst>
        </pc:spChg>
        <pc:spChg chg="add mod">
          <ac:chgData name="Ewa Kazimierska" userId="8edb7084-dccb-4d8f-9cfb-38098ea1d667" providerId="ADAL" clId="{3A67A079-F124-4443-B48A-E0A9DC52B6C6}" dt="2025-02-19T20:00:29.302" v="2595" actId="14100"/>
          <ac:spMkLst>
            <pc:docMk/>
            <pc:sldMk cId="4119061320" sldId="412"/>
            <ac:spMk id="9" creationId="{21171AA0-B4ED-4F53-9818-87A262E2EC75}"/>
          </ac:spMkLst>
        </pc:spChg>
        <pc:spChg chg="add mod">
          <ac:chgData name="Ewa Kazimierska" userId="8edb7084-dccb-4d8f-9cfb-38098ea1d667" providerId="ADAL" clId="{3A67A079-F124-4443-B48A-E0A9DC52B6C6}" dt="2025-02-19T19:59:14.943" v="2534" actId="14100"/>
          <ac:spMkLst>
            <pc:docMk/>
            <pc:sldMk cId="4119061320" sldId="412"/>
            <ac:spMk id="10" creationId="{B3B0B753-4EF7-4E72-80BD-27F55B3AC91D}"/>
          </ac:spMkLst>
        </pc:spChg>
        <pc:spChg chg="add mod">
          <ac:chgData name="Ewa Kazimierska" userId="8edb7084-dccb-4d8f-9cfb-38098ea1d667" providerId="ADAL" clId="{3A67A079-F124-4443-B48A-E0A9DC52B6C6}" dt="2025-02-19T20:00:03.974" v="2581" actId="1076"/>
          <ac:spMkLst>
            <pc:docMk/>
            <pc:sldMk cId="4119061320" sldId="412"/>
            <ac:spMk id="11" creationId="{BFDF6696-8B36-48B9-9301-58EFFE90EEBB}"/>
          </ac:spMkLst>
        </pc:spChg>
        <pc:spChg chg="add mod">
          <ac:chgData name="Ewa Kazimierska" userId="8edb7084-dccb-4d8f-9cfb-38098ea1d667" providerId="ADAL" clId="{3A67A079-F124-4443-B48A-E0A9DC52B6C6}" dt="2025-02-19T20:04:25.254" v="2647" actId="6549"/>
          <ac:spMkLst>
            <pc:docMk/>
            <pc:sldMk cId="4119061320" sldId="412"/>
            <ac:spMk id="12" creationId="{E247DEA3-D34E-4FD1-AA4B-6D089F2B0F74}"/>
          </ac:spMkLst>
        </pc:spChg>
      </pc:sldChg>
      <pc:sldChg chg="addSp modSp add mod">
        <pc:chgData name="Ewa Kazimierska" userId="8edb7084-dccb-4d8f-9cfb-38098ea1d667" providerId="ADAL" clId="{3A67A079-F124-4443-B48A-E0A9DC52B6C6}" dt="2025-02-19T20:16:06.286" v="2781" actId="1076"/>
        <pc:sldMkLst>
          <pc:docMk/>
          <pc:sldMk cId="2413168607" sldId="413"/>
        </pc:sldMkLst>
        <pc:spChg chg="mod">
          <ac:chgData name="Ewa Kazimierska" userId="8edb7084-dccb-4d8f-9cfb-38098ea1d667" providerId="ADAL" clId="{3A67A079-F124-4443-B48A-E0A9DC52B6C6}" dt="2025-02-19T20:05:23.101" v="2661" actId="20577"/>
          <ac:spMkLst>
            <pc:docMk/>
            <pc:sldMk cId="2413168607" sldId="413"/>
            <ac:spMk id="2" creationId="{F10646E8-1D9D-4178-86FB-5D6422CAF5D8}"/>
          </ac:spMkLst>
        </pc:spChg>
        <pc:spChg chg="mod">
          <ac:chgData name="Ewa Kazimierska" userId="8edb7084-dccb-4d8f-9cfb-38098ea1d667" providerId="ADAL" clId="{3A67A079-F124-4443-B48A-E0A9DC52B6C6}" dt="2025-02-19T20:05:42.268" v="2673" actId="20577"/>
          <ac:spMkLst>
            <pc:docMk/>
            <pc:sldMk cId="2413168607" sldId="413"/>
            <ac:spMk id="3" creationId="{EA76EE01-C44D-43FC-9147-B9BE30B3CCEA}"/>
          </ac:spMkLst>
        </pc:spChg>
        <pc:spChg chg="add mod">
          <ac:chgData name="Ewa Kazimierska" userId="8edb7084-dccb-4d8f-9cfb-38098ea1d667" providerId="ADAL" clId="{3A67A079-F124-4443-B48A-E0A9DC52B6C6}" dt="2025-02-19T20:06:19.942" v="2677" actId="14100"/>
          <ac:spMkLst>
            <pc:docMk/>
            <pc:sldMk cId="2413168607" sldId="413"/>
            <ac:spMk id="4" creationId="{B2599937-4F2F-410C-9BC9-ECCA38840D21}"/>
          </ac:spMkLst>
        </pc:spChg>
        <pc:spChg chg="add mod">
          <ac:chgData name="Ewa Kazimierska" userId="8edb7084-dccb-4d8f-9cfb-38098ea1d667" providerId="ADAL" clId="{3A67A079-F124-4443-B48A-E0A9DC52B6C6}" dt="2025-02-19T20:06:37.527" v="2680" actId="14100"/>
          <ac:spMkLst>
            <pc:docMk/>
            <pc:sldMk cId="2413168607" sldId="413"/>
            <ac:spMk id="5" creationId="{D99BAD84-DAC6-4CC0-81DD-35C3627FED0F}"/>
          </ac:spMkLst>
        </pc:spChg>
        <pc:spChg chg="add mod">
          <ac:chgData name="Ewa Kazimierska" userId="8edb7084-dccb-4d8f-9cfb-38098ea1d667" providerId="ADAL" clId="{3A67A079-F124-4443-B48A-E0A9DC52B6C6}" dt="2025-02-19T20:11:21.557" v="2719" actId="20577"/>
          <ac:spMkLst>
            <pc:docMk/>
            <pc:sldMk cId="2413168607" sldId="413"/>
            <ac:spMk id="6" creationId="{260D449E-0103-4AD8-B500-35E7B1298D01}"/>
          </ac:spMkLst>
        </pc:spChg>
        <pc:spChg chg="add mod">
          <ac:chgData name="Ewa Kazimierska" userId="8edb7084-dccb-4d8f-9cfb-38098ea1d667" providerId="ADAL" clId="{3A67A079-F124-4443-B48A-E0A9DC52B6C6}" dt="2025-02-19T20:13:23.762" v="2749" actId="58"/>
          <ac:spMkLst>
            <pc:docMk/>
            <pc:sldMk cId="2413168607" sldId="413"/>
            <ac:spMk id="7" creationId="{9D946C2D-4EC4-402E-8609-61E89562C334}"/>
          </ac:spMkLst>
        </pc:spChg>
        <pc:spChg chg="add mod">
          <ac:chgData name="Ewa Kazimierska" userId="8edb7084-dccb-4d8f-9cfb-38098ea1d667" providerId="ADAL" clId="{3A67A079-F124-4443-B48A-E0A9DC52B6C6}" dt="2025-02-19T20:16:06.286" v="2781" actId="1076"/>
          <ac:spMkLst>
            <pc:docMk/>
            <pc:sldMk cId="2413168607" sldId="413"/>
            <ac:spMk id="8" creationId="{33C54CFC-4981-4DAB-9A6E-E2F962C3ACFE}"/>
          </ac:spMkLst>
        </pc:spChg>
        <pc:spChg chg="add mod">
          <ac:chgData name="Ewa Kazimierska" userId="8edb7084-dccb-4d8f-9cfb-38098ea1d667" providerId="ADAL" clId="{3A67A079-F124-4443-B48A-E0A9DC52B6C6}" dt="2025-02-19T20:12:39.358" v="2740" actId="1076"/>
          <ac:spMkLst>
            <pc:docMk/>
            <pc:sldMk cId="2413168607" sldId="413"/>
            <ac:spMk id="9" creationId="{7A7423CD-AC9E-45F8-9C73-AE040068832F}"/>
          </ac:spMkLst>
        </pc:spChg>
        <pc:spChg chg="add mod">
          <ac:chgData name="Ewa Kazimierska" userId="8edb7084-dccb-4d8f-9cfb-38098ea1d667" providerId="ADAL" clId="{3A67A079-F124-4443-B48A-E0A9DC52B6C6}" dt="2025-02-19T20:15:49.755" v="2780" actId="58"/>
          <ac:spMkLst>
            <pc:docMk/>
            <pc:sldMk cId="2413168607" sldId="413"/>
            <ac:spMk id="10" creationId="{2D7BC3A4-1BD3-4291-AE97-4E89B9AA49DB}"/>
          </ac:spMkLst>
        </pc:spChg>
        <pc:spChg chg="add mod">
          <ac:chgData name="Ewa Kazimierska" userId="8edb7084-dccb-4d8f-9cfb-38098ea1d667" providerId="ADAL" clId="{3A67A079-F124-4443-B48A-E0A9DC52B6C6}" dt="2025-02-19T20:09:52.799" v="2706" actId="20577"/>
          <ac:spMkLst>
            <pc:docMk/>
            <pc:sldMk cId="2413168607" sldId="413"/>
            <ac:spMk id="11" creationId="{D0407569-916C-40D7-B89A-CE6692CBB2F1}"/>
          </ac:spMkLst>
        </pc:spChg>
      </pc:sldChg>
      <pc:sldChg chg="addSp modSp add mod">
        <pc:chgData name="Ewa Kazimierska" userId="8edb7084-dccb-4d8f-9cfb-38098ea1d667" providerId="ADAL" clId="{3A67A079-F124-4443-B48A-E0A9DC52B6C6}" dt="2025-02-19T20:34:31.034" v="2952" actId="1076"/>
        <pc:sldMkLst>
          <pc:docMk/>
          <pc:sldMk cId="667789201" sldId="414"/>
        </pc:sldMkLst>
        <pc:spChg chg="mod">
          <ac:chgData name="Ewa Kazimierska" userId="8edb7084-dccb-4d8f-9cfb-38098ea1d667" providerId="ADAL" clId="{3A67A079-F124-4443-B48A-E0A9DC52B6C6}" dt="2025-02-19T20:17:08.491" v="2785" actId="6549"/>
          <ac:spMkLst>
            <pc:docMk/>
            <pc:sldMk cId="667789201" sldId="414"/>
            <ac:spMk id="2" creationId="{F880B935-AFC6-42AE-A2B3-830C9D71BCBA}"/>
          </ac:spMkLst>
        </pc:spChg>
        <pc:spChg chg="add mod">
          <ac:chgData name="Ewa Kazimierska" userId="8edb7084-dccb-4d8f-9cfb-38098ea1d667" providerId="ADAL" clId="{3A67A079-F124-4443-B48A-E0A9DC52B6C6}" dt="2025-02-19T20:34:31.034" v="2952" actId="1076"/>
          <ac:spMkLst>
            <pc:docMk/>
            <pc:sldMk cId="667789201" sldId="414"/>
            <ac:spMk id="5" creationId="{2C48AD6F-07D7-4795-AF2C-58EA053376D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424D6-7025-4E57-B50E-7653DED8C807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A17AD-503B-463F-8EC1-84F78A43A9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599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2920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437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6034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527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3437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588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1310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7725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5173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2354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4997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N2 moles 1.50; </a:t>
            </a:r>
            <a:r>
              <a:rPr lang="en-GB" dirty="0">
                <a:sym typeface="Wingdings" panose="05000000000000000000" pitchFamily="2" charset="2"/>
              </a:rPr>
              <a:t>3 moles NH</a:t>
            </a:r>
            <a:r>
              <a:rPr lang="en-GB" baseline="-25000" dirty="0">
                <a:sym typeface="Wingdings" panose="05000000000000000000" pitchFamily="2" charset="2"/>
              </a:rPr>
              <a:t>3, NH3 molecules 1.81x10^24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542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N2 moles 1.50; </a:t>
            </a:r>
            <a:r>
              <a:rPr lang="en-GB" dirty="0">
                <a:sym typeface="Wingdings" panose="05000000000000000000" pitchFamily="2" charset="2"/>
              </a:rPr>
              <a:t>3 moles NH</a:t>
            </a:r>
            <a:r>
              <a:rPr lang="en-GB" baseline="-25000" dirty="0">
                <a:sym typeface="Wingdings" panose="05000000000000000000" pitchFamily="2" charset="2"/>
              </a:rPr>
              <a:t>3, NH3 molecules 1.81x10^24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12F7A3-8BB9-4D71-B39C-1E6C03030FD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0798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7346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91407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24574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8116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DA17AD-503B-463F-8EC1-84F78A43A95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503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C39CDE-D3D1-437D-A42A-BEC252AA9F6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13833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950690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653E58-83AB-4E24-9335-DBFBBC6ADA4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146001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4739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42823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9E60D-2D75-47EF-823F-A7873605D9CF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62899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BA16A-EF9E-4C97-954B-A6D831176CB3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25274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8764090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3D91B6-8F7F-4367-8F77-6D2AAF1A437E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0921098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48408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73389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2623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8100445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94520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682205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045480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509891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DB1192-BDEA-41C8-92C7-4BE2D2E96004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39270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F4F3056-6684-43F5-AF46-6F5A5AD8E561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661022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0.png"/><Relationship Id="rId4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national.academy/teachers/programmes/chemistry-secondary-ks4-higher-aqa/units/industrial-chemistry/lessons/percentage-yield-and-atom-economy?utm_source=chatgpt.com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5B756-E6BC-4DCB-AC11-111AA36E0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3472" y="2060848"/>
            <a:ext cx="9577064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BALANCING CHEMICAL EQUATIONS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stoichiometrical</a:t>
            </a:r>
            <a:r>
              <a:rPr lang="en-GB" dirty="0"/>
              <a:t> calculations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4000" dirty="0"/>
              <a:t>Lecture 6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E8E8FC-64F1-446B-8C20-961374613C5B}"/>
              </a:ext>
            </a:extLst>
          </p:cNvPr>
          <p:cNvSpPr txBox="1"/>
          <p:nvPr/>
        </p:nvSpPr>
        <p:spPr>
          <a:xfrm>
            <a:off x="5087888" y="5301208"/>
            <a:ext cx="2408032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Dr Ewa Kazimierska</a:t>
            </a:r>
          </a:p>
          <a:p>
            <a:endParaRPr lang="en-GB" dirty="0"/>
          </a:p>
          <a:p>
            <a:r>
              <a:rPr lang="en-GB" sz="1400" dirty="0"/>
              <a:t>e.kazimierska@uwtsd.ac.uk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287BF6-A9B0-4412-B1F6-DC2D74313CDA}"/>
              </a:ext>
            </a:extLst>
          </p:cNvPr>
          <p:cNvSpPr txBox="1"/>
          <p:nvPr/>
        </p:nvSpPr>
        <p:spPr>
          <a:xfrm>
            <a:off x="11084004" y="0"/>
            <a:ext cx="1107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Y1, 2025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7E63AD-E219-4EB9-8D81-87767BCB5F14}"/>
              </a:ext>
            </a:extLst>
          </p:cNvPr>
          <p:cNvSpPr txBox="1"/>
          <p:nvPr/>
        </p:nvSpPr>
        <p:spPr>
          <a:xfrm>
            <a:off x="0" y="0"/>
            <a:ext cx="1321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ACDB4011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B70BF-535F-4249-862B-F8CB99262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80" y="9661"/>
            <a:ext cx="12163420" cy="755044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B272-37E4-4023-AF7E-1A109CF71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344" y="1196752"/>
            <a:ext cx="10515600" cy="4351338"/>
          </a:xfrm>
        </p:spPr>
        <p:txBody>
          <a:bodyPr>
            <a:normAutofit/>
          </a:bodyPr>
          <a:lstStyle/>
          <a:p>
            <a:r>
              <a:rPr lang="en-GB" sz="2800" cap="none" dirty="0"/>
              <a:t>Balancing chemical equations</a:t>
            </a:r>
          </a:p>
          <a:p>
            <a:r>
              <a:rPr lang="en-GB" sz="2800" cap="none" dirty="0"/>
              <a:t>Calculations based on stoichiometry</a:t>
            </a:r>
          </a:p>
          <a:p>
            <a:pPr lvl="1"/>
            <a:r>
              <a:rPr lang="en-GB" sz="2600" cap="none" dirty="0"/>
              <a:t>mole to mole </a:t>
            </a:r>
          </a:p>
          <a:p>
            <a:pPr lvl="1"/>
            <a:r>
              <a:rPr lang="en-GB" sz="2600" cap="none" dirty="0"/>
              <a:t>mole to mass and mass to mole</a:t>
            </a:r>
          </a:p>
          <a:p>
            <a:pPr lvl="1"/>
            <a:r>
              <a:rPr lang="en-GB" sz="2600" cap="none" dirty="0"/>
              <a:t>mass to mass</a:t>
            </a:r>
          </a:p>
        </p:txBody>
      </p:sp>
    </p:spTree>
    <p:extLst>
      <p:ext uri="{BB962C8B-B14F-4D97-AF65-F5344CB8AC3E}">
        <p14:creationId xmlns:p14="http://schemas.microsoft.com/office/powerpoint/2010/main" val="12027641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68065A3B-6699-48D0-88D7-9149B0B8AC76}"/>
              </a:ext>
            </a:extLst>
          </p:cNvPr>
          <p:cNvGrpSpPr/>
          <p:nvPr/>
        </p:nvGrpSpPr>
        <p:grpSpPr>
          <a:xfrm>
            <a:off x="2999656" y="1852376"/>
            <a:ext cx="5870518" cy="640112"/>
            <a:chOff x="1788967" y="1041201"/>
            <a:chExt cx="4692592" cy="640112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02908031-DD34-4232-A639-571D4C16BB9E}"/>
                </a:ext>
              </a:extLst>
            </p:cNvPr>
            <p:cNvSpPr txBox="1"/>
            <p:nvPr/>
          </p:nvSpPr>
          <p:spPr>
            <a:xfrm>
              <a:off x="1788967" y="1041201"/>
              <a:ext cx="4692592" cy="64011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>
                <a:lnSpc>
                  <a:spcPts val="4600"/>
                </a:lnSpc>
              </a:pPr>
              <a:r>
                <a:rPr lang="en-GB" sz="32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Reactants 		      		     </a:t>
              </a:r>
              <a:r>
                <a:rPr lang="en-GB" sz="32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Products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9E350036-1C7F-4D10-82D5-4820210888DF}"/>
                </a:ext>
              </a:extLst>
            </p:cNvPr>
            <p:cNvCxnSpPr>
              <a:cxnSpLocks/>
            </p:cNvCxnSpPr>
            <p:nvPr/>
          </p:nvCxnSpPr>
          <p:spPr>
            <a:xfrm>
              <a:off x="3461292" y="1451032"/>
              <a:ext cx="1489022" cy="0"/>
            </a:xfrm>
            <a:prstGeom prst="straightConnector1">
              <a:avLst/>
            </a:prstGeom>
            <a:ln w="127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TextBox 15">
            <a:extLst>
              <a:ext uri="{FF2B5EF4-FFF2-40B4-BE49-F238E27FC236}">
                <a16:creationId xmlns:a16="http://schemas.microsoft.com/office/drawing/2014/main" id="{776C6F26-5CF0-43D3-A756-D2E58ED23456}"/>
              </a:ext>
            </a:extLst>
          </p:cNvPr>
          <p:cNvSpPr txBox="1"/>
          <p:nvPr/>
        </p:nvSpPr>
        <p:spPr>
          <a:xfrm>
            <a:off x="1441243" y="768912"/>
            <a:ext cx="9217024" cy="954107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00B0F0"/>
                </a:solidFill>
                <a:cs typeface="Calibri" panose="020F0502020204030204" pitchFamily="34" charset="0"/>
              </a:rPr>
              <a:t>A </a:t>
            </a:r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chemical reaction</a:t>
            </a:r>
            <a:r>
              <a:rPr lang="en-US" sz="2800" dirty="0">
                <a:solidFill>
                  <a:srgbClr val="00B0F0"/>
                </a:solidFill>
                <a:cs typeface="Calibri" panose="020F0502020204030204" pitchFamily="34" charset="0"/>
              </a:rPr>
              <a:t> is a process that leads to the chemical transformation of one set of chemical substances to another </a:t>
            </a:r>
            <a:endParaRPr lang="en-GB" sz="2800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B9C914-FB66-43F4-90F1-BF1B8FDC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383" y="24819"/>
            <a:ext cx="10364451" cy="58328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Chemical reaction and equation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FC46698-573D-4B45-88F6-9666AF411F1C}"/>
              </a:ext>
            </a:extLst>
          </p:cNvPr>
          <p:cNvSpPr txBox="1"/>
          <p:nvPr/>
        </p:nvSpPr>
        <p:spPr>
          <a:xfrm>
            <a:off x="286185" y="4477201"/>
            <a:ext cx="983339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Qualitative – identity of reactants and products (chemical formulas)</a:t>
            </a:r>
          </a:p>
          <a:p>
            <a:r>
              <a:rPr lang="en-GB" sz="2800" dirty="0"/>
              <a:t>Quantitative – law of conservation of mass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9ACF9F-EF3A-42DC-B4F5-698DC888FD32}"/>
              </a:ext>
            </a:extLst>
          </p:cNvPr>
          <p:cNvSpPr txBox="1"/>
          <p:nvPr/>
        </p:nvSpPr>
        <p:spPr>
          <a:xfrm>
            <a:off x="669898" y="5578429"/>
            <a:ext cx="10081120" cy="1164742"/>
          </a:xfrm>
          <a:prstGeom prst="rect">
            <a:avLst/>
          </a:prstGeom>
          <a:noFill/>
          <a:ln w="19050">
            <a:solidFill>
              <a:srgbClr val="0000FF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US" sz="2800" dirty="0">
                <a:solidFill>
                  <a:srgbClr val="202124"/>
                </a:solidFill>
                <a:cs typeface="Calibri" panose="020F0502020204030204" pitchFamily="34" charset="0"/>
              </a:rPr>
              <a:t>law of </a:t>
            </a:r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conservation of mass </a:t>
            </a:r>
            <a:r>
              <a:rPr lang="en-US" sz="2800" dirty="0">
                <a:solidFill>
                  <a:srgbClr val="202124"/>
                </a:solidFill>
                <a:cs typeface="Calibri" panose="020F0502020204030204" pitchFamily="34" charset="0"/>
              </a:rPr>
              <a:t>- matter cannot be created nor destroyed in a chemical reaction; atoms only change their ‘partners’ 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DE76E2-E916-4D69-99A8-536B57B855F0}"/>
              </a:ext>
            </a:extLst>
          </p:cNvPr>
          <p:cNvSpPr txBox="1"/>
          <p:nvPr/>
        </p:nvSpPr>
        <p:spPr>
          <a:xfrm>
            <a:off x="313653" y="2685312"/>
            <a:ext cx="110868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Chemical equation shows how atoms are rearranged in chemical reaction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55DAEB5-8545-4AEB-BC43-950521BAB74A}"/>
              </a:ext>
            </a:extLst>
          </p:cNvPr>
          <p:cNvSpPr txBox="1"/>
          <p:nvPr/>
        </p:nvSpPr>
        <p:spPr>
          <a:xfrm>
            <a:off x="309377" y="3365813"/>
            <a:ext cx="108021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Chemical reaction – actual process; chemical equation summarises the reaction in terms of chemical formulas</a:t>
            </a:r>
          </a:p>
        </p:txBody>
      </p:sp>
    </p:spTree>
    <p:extLst>
      <p:ext uri="{BB962C8B-B14F-4D97-AF65-F5344CB8AC3E}">
        <p14:creationId xmlns:p14="http://schemas.microsoft.com/office/powerpoint/2010/main" val="7449386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742D9533-ACBE-4CCF-B194-A9F7574DB4AC}"/>
              </a:ext>
            </a:extLst>
          </p:cNvPr>
          <p:cNvSpPr txBox="1"/>
          <p:nvPr/>
        </p:nvSpPr>
        <p:spPr>
          <a:xfrm>
            <a:off x="1498639" y="1628800"/>
            <a:ext cx="102859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The </a:t>
            </a:r>
            <a:r>
              <a:rPr lang="en-GB" sz="3200" dirty="0">
                <a:solidFill>
                  <a:srgbClr val="00B0F0"/>
                </a:solidFill>
                <a:cs typeface="Calibri" panose="020F0502020204030204" pitchFamily="34" charset="0"/>
              </a:rPr>
              <a:t>sodium metal </a:t>
            </a:r>
            <a:r>
              <a:rPr lang="en-GB" sz="3200" dirty="0">
                <a:cs typeface="Calibri" panose="020F0502020204030204" pitchFamily="34" charset="0"/>
              </a:rPr>
              <a:t>reacts with the </a:t>
            </a:r>
            <a:r>
              <a:rPr lang="en-GB" sz="3200" dirty="0">
                <a:solidFill>
                  <a:srgbClr val="00B0F0"/>
                </a:solidFill>
                <a:cs typeface="Calibri" panose="020F0502020204030204" pitchFamily="34" charset="0"/>
              </a:rPr>
              <a:t>liquid water </a:t>
            </a:r>
            <a:r>
              <a:rPr lang="en-GB" sz="3200" dirty="0">
                <a:cs typeface="Calibri" panose="020F0502020204030204" pitchFamily="34" charset="0"/>
              </a:rPr>
              <a:t>to produce an aqueous solution of </a:t>
            </a:r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sodium hydroxide </a:t>
            </a:r>
            <a:r>
              <a:rPr lang="en-GB" sz="3200" dirty="0">
                <a:cs typeface="Calibri" panose="020F0502020204030204" pitchFamily="34" charset="0"/>
              </a:rPr>
              <a:t>and </a:t>
            </a:r>
            <a:r>
              <a:rPr lang="en-GB" sz="3200" dirty="0">
                <a:solidFill>
                  <a:srgbClr val="00B050"/>
                </a:solidFill>
                <a:cs typeface="Calibri" panose="020F0502020204030204" pitchFamily="34" charset="0"/>
              </a:rPr>
              <a:t>hydrogen gas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3868B5-6F22-4C10-A763-CCD4CDC68121}"/>
              </a:ext>
            </a:extLst>
          </p:cNvPr>
          <p:cNvSpPr txBox="1"/>
          <p:nvPr/>
        </p:nvSpPr>
        <p:spPr>
          <a:xfrm>
            <a:off x="717702" y="923623"/>
            <a:ext cx="948275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0000"/>
                </a:solidFill>
                <a:cs typeface="Calibri" panose="020F0502020204030204" pitchFamily="34" charset="0"/>
              </a:rPr>
              <a:t>MACROSCOPIC</a:t>
            </a:r>
            <a:r>
              <a:rPr lang="en-GB" sz="3200" dirty="0">
                <a:cs typeface="Calibri" panose="020F0502020204030204" pitchFamily="34" charset="0"/>
              </a:rPr>
              <a:t> description of chemical reaction: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EB9C914-FB66-43F4-90F1-BF1B8FDC3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383" y="24819"/>
            <a:ext cx="10364451" cy="58328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Chemical reaction and equation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DF4C478-9092-4FFF-A9AD-9FBDA83C961C}"/>
              </a:ext>
            </a:extLst>
          </p:cNvPr>
          <p:cNvSpPr txBox="1"/>
          <p:nvPr/>
        </p:nvSpPr>
        <p:spPr>
          <a:xfrm>
            <a:off x="717702" y="3071030"/>
            <a:ext cx="65304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At the </a:t>
            </a:r>
            <a:r>
              <a:rPr lang="en-GB" sz="3200" dirty="0">
                <a:solidFill>
                  <a:srgbClr val="FF0000"/>
                </a:solidFill>
                <a:cs typeface="Calibri" panose="020F0502020204030204" pitchFamily="34" charset="0"/>
              </a:rPr>
              <a:t>SUB-MICROSCOPIC</a:t>
            </a:r>
            <a:r>
              <a:rPr lang="en-GB" sz="3200" dirty="0">
                <a:cs typeface="Calibri" panose="020F0502020204030204" pitchFamily="34" charset="0"/>
              </a:rPr>
              <a:t> level: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9BA3E37-4E0E-4B85-963A-6127EAE8677F}"/>
              </a:ext>
            </a:extLst>
          </p:cNvPr>
          <p:cNvGrpSpPr/>
          <p:nvPr/>
        </p:nvGrpSpPr>
        <p:grpSpPr>
          <a:xfrm>
            <a:off x="717702" y="3859595"/>
            <a:ext cx="7682555" cy="584775"/>
            <a:chOff x="146054" y="515917"/>
            <a:chExt cx="4526728" cy="584775"/>
          </a:xfrm>
        </p:grpSpPr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A3FA05F7-D3F7-4552-BDF3-8320471A1B3A}"/>
                </a:ext>
              </a:extLst>
            </p:cNvPr>
            <p:cNvSpPr txBox="1"/>
            <p:nvPr/>
          </p:nvSpPr>
          <p:spPr>
            <a:xfrm>
              <a:off x="146054" y="515917"/>
              <a:ext cx="452672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32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Na   </a:t>
              </a:r>
              <a:r>
                <a:rPr lang="en-GB" sz="3200" dirty="0">
                  <a:cs typeface="Calibri" panose="020F0502020204030204" pitchFamily="34" charset="0"/>
                </a:rPr>
                <a:t>+   </a:t>
              </a:r>
              <a:r>
                <a:rPr lang="en-GB" sz="32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H</a:t>
              </a:r>
              <a:r>
                <a:rPr lang="en-GB" sz="3200" b="1" baseline="-25000" dirty="0">
                  <a:solidFill>
                    <a:srgbClr val="00B0F0"/>
                  </a:solidFill>
                  <a:cs typeface="Calibri" panose="020F0502020204030204" pitchFamily="34" charset="0"/>
                </a:rPr>
                <a:t>2</a:t>
              </a:r>
              <a:r>
                <a:rPr lang="en-GB" sz="32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O</a:t>
              </a:r>
              <a:r>
                <a:rPr lang="en-GB" sz="3200" dirty="0">
                  <a:cs typeface="Calibri" panose="020F0502020204030204" pitchFamily="34" charset="0"/>
                </a:rPr>
                <a:t>	           </a:t>
              </a:r>
              <a:r>
                <a:rPr lang="en-GB" sz="32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NaOH</a:t>
              </a:r>
              <a:r>
                <a:rPr lang="en-GB" sz="3200" b="1" dirty="0">
                  <a:cs typeface="Calibri" panose="020F0502020204030204" pitchFamily="34" charset="0"/>
                </a:rPr>
                <a:t>   </a:t>
              </a:r>
              <a:r>
                <a:rPr lang="en-GB" sz="3200" dirty="0">
                  <a:cs typeface="Calibri" panose="020F0502020204030204" pitchFamily="34" charset="0"/>
                </a:rPr>
                <a:t>+</a:t>
              </a:r>
              <a:r>
                <a:rPr lang="en-GB" sz="3200" b="1" dirty="0">
                  <a:cs typeface="Calibri" panose="020F0502020204030204" pitchFamily="34" charset="0"/>
                </a:rPr>
                <a:t>    </a:t>
              </a:r>
              <a:r>
                <a:rPr lang="en-GB" sz="32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H</a:t>
              </a:r>
              <a:r>
                <a:rPr lang="en-GB" sz="3200" b="1" baseline="-25000" dirty="0">
                  <a:solidFill>
                    <a:srgbClr val="00B050"/>
                  </a:solidFill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20" name="Straight Arrow Connector 19">
              <a:extLst>
                <a:ext uri="{FF2B5EF4-FFF2-40B4-BE49-F238E27FC236}">
                  <a16:creationId xmlns:a16="http://schemas.microsoft.com/office/drawing/2014/main" id="{593012E8-8EF8-4E4F-AF74-E98D1494DB6C}"/>
                </a:ext>
              </a:extLst>
            </p:cNvPr>
            <p:cNvCxnSpPr>
              <a:cxnSpLocks/>
            </p:cNvCxnSpPr>
            <p:nvPr/>
          </p:nvCxnSpPr>
          <p:spPr>
            <a:xfrm>
              <a:off x="1617917" y="805402"/>
              <a:ext cx="381398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A32B1F9-A81F-419E-826C-BA0D8D27618F}"/>
              </a:ext>
            </a:extLst>
          </p:cNvPr>
          <p:cNvSpPr txBox="1"/>
          <p:nvPr/>
        </p:nvSpPr>
        <p:spPr>
          <a:xfrm>
            <a:off x="6456040" y="5218437"/>
            <a:ext cx="4172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NOT COMPLETED YET !!!</a:t>
            </a:r>
          </a:p>
        </p:txBody>
      </p:sp>
    </p:spTree>
    <p:extLst>
      <p:ext uri="{BB962C8B-B14F-4D97-AF65-F5344CB8AC3E}">
        <p14:creationId xmlns:p14="http://schemas.microsoft.com/office/powerpoint/2010/main" val="2360079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A476AF12-8F34-4FFB-88A0-402A599DAE54}"/>
              </a:ext>
            </a:extLst>
          </p:cNvPr>
          <p:cNvSpPr txBox="1"/>
          <p:nvPr/>
        </p:nvSpPr>
        <p:spPr>
          <a:xfrm>
            <a:off x="911424" y="4770129"/>
            <a:ext cx="91450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H		2												3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C09D9F-CCC1-4566-838A-F39069869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-13810"/>
            <a:ext cx="10364451" cy="830996"/>
          </a:xfrm>
        </p:spPr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Steps to balance chemical equation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3C94AF-0529-4638-8E4A-312AA6E0F8CD}"/>
              </a:ext>
            </a:extLst>
          </p:cNvPr>
          <p:cNvSpPr txBox="1"/>
          <p:nvPr/>
        </p:nvSpPr>
        <p:spPr>
          <a:xfrm>
            <a:off x="911424" y="4173980"/>
            <a:ext cx="835292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Na	1												1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6165B3B-6C32-4546-952D-18289CDBED6C}"/>
              </a:ext>
            </a:extLst>
          </p:cNvPr>
          <p:cNvSpPr txBox="1"/>
          <p:nvPr/>
        </p:nvSpPr>
        <p:spPr>
          <a:xfrm>
            <a:off x="911424" y="5360476"/>
            <a:ext cx="892899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O		1												1	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A5B8CC-C3B9-4A47-BF14-F68340974C5D}"/>
              </a:ext>
            </a:extLst>
          </p:cNvPr>
          <p:cNvSpPr txBox="1"/>
          <p:nvPr/>
        </p:nvSpPr>
        <p:spPr>
          <a:xfrm>
            <a:off x="558397" y="727507"/>
            <a:ext cx="7330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1. Write the ‘skeletal’ equation (use the chemical formulas)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AD77559-F2E1-4E54-8D88-25F59BD6BE15}"/>
              </a:ext>
            </a:extLst>
          </p:cNvPr>
          <p:cNvSpPr txBox="1"/>
          <p:nvPr/>
        </p:nvSpPr>
        <p:spPr>
          <a:xfrm>
            <a:off x="558397" y="1165111"/>
            <a:ext cx="114403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2. Count each type of atoms on both sides. If the same – happy days, if not – not balanced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47A974B-8903-4209-B845-871092CE676C}"/>
              </a:ext>
            </a:extLst>
          </p:cNvPr>
          <p:cNvSpPr txBox="1"/>
          <p:nvPr/>
        </p:nvSpPr>
        <p:spPr>
          <a:xfrm>
            <a:off x="593428" y="1586803"/>
            <a:ext cx="1134995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3. </a:t>
            </a:r>
            <a:r>
              <a:rPr lang="en-GB" sz="2400" b="0" i="0" dirty="0">
                <a:solidFill>
                  <a:srgbClr val="4A4A4A"/>
                </a:solidFill>
                <a:effectLst/>
              </a:rPr>
              <a:t>Apply the law of conservation of mass coefficients, as needed, in front of the symbols or formulas to increase the number of atoms or molecules of the substances. </a:t>
            </a:r>
            <a:r>
              <a:rPr lang="en-GB" b="0" i="0" dirty="0">
                <a:solidFill>
                  <a:srgbClr val="4A4A4A"/>
                </a:solidFill>
                <a:effectLst/>
              </a:rPr>
              <a:t>Use the smallest coefficients possible. Warning! Never change the subscripts in chemical formulas. Changing subscripts changes the substances involved in the reaction. Change only the coefficients</a:t>
            </a:r>
            <a:r>
              <a:rPr lang="en-GB" sz="2400" b="0" i="0" dirty="0">
                <a:solidFill>
                  <a:srgbClr val="4A4A4A"/>
                </a:solidFill>
                <a:effectLst/>
              </a:rPr>
              <a:t>.</a:t>
            </a:r>
            <a:endParaRPr lang="en-GB" sz="2400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755C1122-AFD6-48FB-AB95-93E785EB6583}"/>
              </a:ext>
            </a:extLst>
          </p:cNvPr>
          <p:cNvSpPr txBox="1"/>
          <p:nvPr/>
        </p:nvSpPr>
        <p:spPr>
          <a:xfrm>
            <a:off x="1989702" y="4191371"/>
            <a:ext cx="749067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	</a:t>
            </a:r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  <a:r>
              <a:rPr lang="en-GB" sz="3600" dirty="0">
                <a:cs typeface="Calibri" panose="020F0502020204030204" pitchFamily="34" charset="0"/>
              </a:rPr>
              <a:t>												</a:t>
            </a:r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7C2F9644-2277-472D-B743-7D671C5E9144}"/>
              </a:ext>
            </a:extLst>
          </p:cNvPr>
          <p:cNvSpPr txBox="1"/>
          <p:nvPr/>
        </p:nvSpPr>
        <p:spPr>
          <a:xfrm>
            <a:off x="1976777" y="4796199"/>
            <a:ext cx="113444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	</a:t>
            </a:r>
            <a:r>
              <a:rPr lang="en-GB" sz="3600" dirty="0">
                <a:solidFill>
                  <a:srgbClr val="FFC000"/>
                </a:solidFill>
                <a:cs typeface="Calibri" panose="020F0502020204030204" pitchFamily="34" charset="0"/>
              </a:rPr>
              <a:t>4</a:t>
            </a:r>
            <a:endParaRPr lang="en-GB" sz="3600" dirty="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6E7940A-2354-453D-9A4F-9D9CE9EACD27}"/>
              </a:ext>
            </a:extLst>
          </p:cNvPr>
          <p:cNvSpPr txBox="1"/>
          <p:nvPr/>
        </p:nvSpPr>
        <p:spPr>
          <a:xfrm>
            <a:off x="1937221" y="5374957"/>
            <a:ext cx="1174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cs typeface="Calibri" panose="020F0502020204030204" pitchFamily="34" charset="0"/>
              </a:rPr>
              <a:t>	</a:t>
            </a:r>
            <a:r>
              <a:rPr lang="en-GB" sz="3600" dirty="0">
                <a:solidFill>
                  <a:srgbClr val="FFC000"/>
                </a:solidFill>
                <a:cs typeface="Calibri" panose="020F0502020204030204" pitchFamily="34" charset="0"/>
              </a:rPr>
              <a:t>2</a:t>
            </a:r>
            <a:endParaRPr lang="en-GB" sz="3600" dirty="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049FE31-6ED2-46E7-8389-12BF0207E621}"/>
              </a:ext>
            </a:extLst>
          </p:cNvPr>
          <p:cNvSpPr txBox="1"/>
          <p:nvPr/>
        </p:nvSpPr>
        <p:spPr>
          <a:xfrm>
            <a:off x="6023992" y="3207481"/>
            <a:ext cx="74932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endParaRPr lang="en-GB" sz="480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973A5C00-7D16-4CB0-A53D-4CEFD07222D1}"/>
              </a:ext>
            </a:extLst>
          </p:cNvPr>
          <p:cNvSpPr txBox="1"/>
          <p:nvPr/>
        </p:nvSpPr>
        <p:spPr>
          <a:xfrm>
            <a:off x="533950" y="3213096"/>
            <a:ext cx="6676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00B0F0"/>
                </a:solidFill>
                <a:cs typeface="Calibri" panose="020F0502020204030204" pitchFamily="34" charset="0"/>
              </a:rPr>
              <a:t>2</a:t>
            </a:r>
            <a:endParaRPr lang="en-GB" sz="4800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6034F11C-4568-4043-BE6F-BEDDE53AFAA4}"/>
              </a:ext>
            </a:extLst>
          </p:cNvPr>
          <p:cNvSpPr txBox="1"/>
          <p:nvPr/>
        </p:nvSpPr>
        <p:spPr>
          <a:xfrm>
            <a:off x="1679903" y="3174067"/>
            <a:ext cx="13177464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FF0000"/>
                </a:solidFill>
                <a:cs typeface="Calibri" panose="020F0502020204030204" pitchFamily="34" charset="0"/>
              </a:rPr>
              <a:t>(s)             </a:t>
            </a:r>
            <a:r>
              <a:rPr lang="en-GB" sz="4800" b="1" dirty="0">
                <a:solidFill>
                  <a:srgbClr val="0000FF"/>
                </a:solidFill>
                <a:cs typeface="Calibri" panose="020F0502020204030204" pitchFamily="34" charset="0"/>
              </a:rPr>
              <a:t>(l)                   </a:t>
            </a:r>
            <a:r>
              <a:rPr lang="en-GB" sz="4800" b="1" dirty="0">
                <a:solidFill>
                  <a:srgbClr val="00FFFF"/>
                </a:solidFill>
                <a:cs typeface="Calibri" panose="020F0502020204030204" pitchFamily="34" charset="0"/>
              </a:rPr>
              <a:t>(</a:t>
            </a:r>
            <a:r>
              <a:rPr lang="en-GB" sz="4800" b="1" dirty="0" err="1">
                <a:solidFill>
                  <a:srgbClr val="00FFFF"/>
                </a:solidFill>
                <a:cs typeface="Calibri" panose="020F0502020204030204" pitchFamily="34" charset="0"/>
              </a:rPr>
              <a:t>aq</a:t>
            </a:r>
            <a:r>
              <a:rPr lang="en-GB" sz="4800" b="1" dirty="0">
                <a:solidFill>
                  <a:srgbClr val="00FFFF"/>
                </a:solidFill>
                <a:cs typeface="Calibri" panose="020F0502020204030204" pitchFamily="34" charset="0"/>
              </a:rPr>
              <a:t>)          </a:t>
            </a:r>
            <a:r>
              <a:rPr lang="en-GB" sz="4800" b="1" dirty="0">
                <a:cs typeface="Calibri" panose="020F0502020204030204" pitchFamily="34" charset="0"/>
              </a:rPr>
              <a:t>(g)</a:t>
            </a:r>
            <a:endParaRPr lang="en-GB" sz="4800" dirty="0"/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D3DA83BB-D964-4DFC-A0E4-924A141ECFA2}"/>
              </a:ext>
            </a:extLst>
          </p:cNvPr>
          <p:cNvGrpSpPr/>
          <p:nvPr/>
        </p:nvGrpSpPr>
        <p:grpSpPr>
          <a:xfrm>
            <a:off x="905712" y="3212976"/>
            <a:ext cx="13293234" cy="830997"/>
            <a:chOff x="146054" y="515917"/>
            <a:chExt cx="7832662" cy="830997"/>
          </a:xfrm>
        </p:grpSpPr>
        <p:sp>
          <p:nvSpPr>
            <p:cNvPr id="58" name="TextBox 57">
              <a:extLst>
                <a:ext uri="{FF2B5EF4-FFF2-40B4-BE49-F238E27FC236}">
                  <a16:creationId xmlns:a16="http://schemas.microsoft.com/office/drawing/2014/main" id="{C753A1DF-2F40-432D-A576-0CC0F0A0720C}"/>
                </a:ext>
              </a:extLst>
            </p:cNvPr>
            <p:cNvSpPr txBox="1"/>
            <p:nvPr/>
          </p:nvSpPr>
          <p:spPr>
            <a:xfrm>
              <a:off x="146054" y="515917"/>
              <a:ext cx="783266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4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Na  </a:t>
              </a:r>
              <a:r>
                <a:rPr lang="en-GB" sz="4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 </a:t>
              </a:r>
              <a:r>
                <a:rPr lang="en-GB" sz="4800" dirty="0">
                  <a:cs typeface="Calibri" panose="020F0502020204030204" pitchFamily="34" charset="0"/>
                </a:rPr>
                <a:t>  +   </a:t>
              </a:r>
              <a:r>
                <a:rPr lang="en-GB" sz="4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H</a:t>
              </a:r>
              <a:r>
                <a:rPr lang="en-GB" sz="4800" b="1" baseline="-25000" dirty="0">
                  <a:solidFill>
                    <a:srgbClr val="00B0F0"/>
                  </a:solidFill>
                  <a:cs typeface="Calibri" panose="020F0502020204030204" pitchFamily="34" charset="0"/>
                </a:rPr>
                <a:t>2</a:t>
              </a:r>
              <a:r>
                <a:rPr lang="en-GB" sz="4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O</a:t>
              </a:r>
              <a:r>
                <a:rPr lang="en-GB" sz="4800" dirty="0">
                  <a:cs typeface="Calibri" panose="020F0502020204030204" pitchFamily="34" charset="0"/>
                </a:rPr>
                <a:t>	           </a:t>
              </a:r>
              <a:r>
                <a:rPr lang="en-GB" sz="4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NaOH</a:t>
              </a:r>
              <a:r>
                <a:rPr lang="en-GB" sz="4800" b="1" dirty="0">
                  <a:cs typeface="Calibri" panose="020F0502020204030204" pitchFamily="34" charset="0"/>
                </a:rPr>
                <a:t>        </a:t>
              </a:r>
              <a:r>
                <a:rPr lang="en-GB" sz="4800" dirty="0">
                  <a:cs typeface="Calibri" panose="020F0502020204030204" pitchFamily="34" charset="0"/>
                </a:rPr>
                <a:t>+</a:t>
              </a:r>
              <a:r>
                <a:rPr lang="en-GB" sz="4800" b="1" dirty="0">
                  <a:cs typeface="Calibri" panose="020F0502020204030204" pitchFamily="34" charset="0"/>
                </a:rPr>
                <a:t>  </a:t>
              </a:r>
              <a:r>
                <a:rPr lang="en-GB" sz="4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H</a:t>
              </a:r>
              <a:r>
                <a:rPr lang="en-GB" sz="4800" b="1" baseline="-25000" dirty="0">
                  <a:solidFill>
                    <a:srgbClr val="00B050"/>
                  </a:solidFill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59" name="Straight Arrow Connector 58">
              <a:extLst>
                <a:ext uri="{FF2B5EF4-FFF2-40B4-BE49-F238E27FC236}">
                  <a16:creationId xmlns:a16="http://schemas.microsoft.com/office/drawing/2014/main" id="{01E1CF2C-F55F-4C9D-83ED-DEE4E7CEBE16}"/>
                </a:ext>
              </a:extLst>
            </p:cNvPr>
            <p:cNvCxnSpPr>
              <a:cxnSpLocks/>
            </p:cNvCxnSpPr>
            <p:nvPr/>
          </p:nvCxnSpPr>
          <p:spPr>
            <a:xfrm>
              <a:off x="2685474" y="980671"/>
              <a:ext cx="381398" cy="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TextBox 59">
            <a:extLst>
              <a:ext uri="{FF2B5EF4-FFF2-40B4-BE49-F238E27FC236}">
                <a16:creationId xmlns:a16="http://schemas.microsoft.com/office/drawing/2014/main" id="{BF0889ED-11F4-4C80-A076-61C02C05BA3F}"/>
              </a:ext>
            </a:extLst>
          </p:cNvPr>
          <p:cNvSpPr txBox="1"/>
          <p:nvPr/>
        </p:nvSpPr>
        <p:spPr>
          <a:xfrm>
            <a:off x="3021688" y="3212810"/>
            <a:ext cx="653627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>
                <a:solidFill>
                  <a:srgbClr val="00B0F0"/>
                </a:solidFill>
                <a:cs typeface="Calibri" panose="020F0502020204030204" pitchFamily="34" charset="0"/>
              </a:rPr>
              <a:t>2 </a:t>
            </a:r>
            <a:endParaRPr lang="en-GB" sz="4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F3B33DE-0A28-407B-83C7-EB86D3FD0BEE}"/>
              </a:ext>
            </a:extLst>
          </p:cNvPr>
          <p:cNvSpPr txBox="1"/>
          <p:nvPr/>
        </p:nvSpPr>
        <p:spPr>
          <a:xfrm>
            <a:off x="560226" y="6144877"/>
            <a:ext cx="10927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Stoichiometric coefficients (here: </a:t>
            </a:r>
            <a:r>
              <a:rPr lang="en-GB" dirty="0">
                <a:solidFill>
                  <a:srgbClr val="00B0F0"/>
                </a:solidFill>
              </a:rPr>
              <a:t>2</a:t>
            </a:r>
            <a:r>
              <a:rPr lang="en-GB" dirty="0"/>
              <a:t>, </a:t>
            </a:r>
            <a:r>
              <a:rPr lang="en-GB" dirty="0">
                <a:solidFill>
                  <a:srgbClr val="00B0F0"/>
                </a:solidFill>
              </a:rPr>
              <a:t>2</a:t>
            </a:r>
            <a:r>
              <a:rPr lang="en-GB" dirty="0"/>
              <a:t>, </a:t>
            </a:r>
            <a:r>
              <a:rPr lang="en-GB" dirty="0">
                <a:solidFill>
                  <a:srgbClr val="00B050"/>
                </a:solidFill>
              </a:rPr>
              <a:t>2</a:t>
            </a:r>
            <a:r>
              <a:rPr lang="en-GB" dirty="0"/>
              <a:t>, </a:t>
            </a:r>
            <a:r>
              <a:rPr lang="en-GB" dirty="0">
                <a:solidFill>
                  <a:srgbClr val="00B050"/>
                </a:solidFill>
              </a:rPr>
              <a:t>1</a:t>
            </a:r>
            <a:r>
              <a:rPr lang="en-GB" dirty="0"/>
              <a:t>) multiplying the chemical formula in any balanced chemical equation tell us the relative number of moles of each substance that reacts or is produced in the reaction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8C3CA0C-8757-44BD-9869-F8CC60FE1DBC}"/>
              </a:ext>
            </a:extLst>
          </p:cNvPr>
          <p:cNvSpPr txBox="1"/>
          <p:nvPr/>
        </p:nvSpPr>
        <p:spPr>
          <a:xfrm>
            <a:off x="7900569" y="4749378"/>
            <a:ext cx="576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5884265-BC4A-4A3D-A249-97206E04A251}"/>
              </a:ext>
            </a:extLst>
          </p:cNvPr>
          <p:cNvSpPr txBox="1"/>
          <p:nvPr/>
        </p:nvSpPr>
        <p:spPr>
          <a:xfrm>
            <a:off x="7900568" y="5383178"/>
            <a:ext cx="6220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7030A0"/>
                </a:solidFill>
                <a:cs typeface="Calibri" panose="020F050202020403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36378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1" grpId="0"/>
      <p:bldP spid="22" grpId="0"/>
      <p:bldP spid="8" grpId="0"/>
      <p:bldP spid="25" grpId="0"/>
      <p:bldP spid="27" grpId="0"/>
      <p:bldP spid="39" grpId="0"/>
      <p:bldP spid="40" grpId="0"/>
      <p:bldP spid="41" grpId="0"/>
      <p:bldP spid="42" grpId="0"/>
      <p:bldP spid="55" grpId="0"/>
      <p:bldP spid="56" grpId="0"/>
      <p:bldP spid="60" grpId="0"/>
      <p:bldP spid="23" grpId="0"/>
      <p:bldP spid="20" grpId="0"/>
      <p:bldP spid="2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247FF1A-8B41-4A9A-87F3-344594368C6C}"/>
              </a:ext>
            </a:extLst>
          </p:cNvPr>
          <p:cNvSpPr txBox="1"/>
          <p:nvPr/>
        </p:nvSpPr>
        <p:spPr>
          <a:xfrm>
            <a:off x="303392" y="895267"/>
            <a:ext cx="11906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F0"/>
                </a:solidFill>
                <a:cs typeface="Calibri" panose="020F0502020204030204" pitchFamily="34" charset="0"/>
              </a:rPr>
              <a:t>Propane gas burns in oxygen gas to give water vapor and carbon dioxide gas.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3A78069-DA06-447A-BEEE-AF42F6C10DDD}"/>
              </a:ext>
            </a:extLst>
          </p:cNvPr>
          <p:cNvSpPr txBox="1"/>
          <p:nvPr/>
        </p:nvSpPr>
        <p:spPr>
          <a:xfrm>
            <a:off x="1660605" y="1679980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This is a </a:t>
            </a:r>
            <a:r>
              <a:rPr lang="en-GB" sz="2800" dirty="0">
                <a:solidFill>
                  <a:srgbClr val="FF0000"/>
                </a:solidFill>
                <a:cs typeface="Calibri" panose="020F0502020204030204" pitchFamily="34" charset="0"/>
              </a:rPr>
              <a:t>MACROSCOPIC </a:t>
            </a:r>
            <a:r>
              <a:rPr lang="en-GB" sz="2800" dirty="0">
                <a:cs typeface="Calibri" panose="020F0502020204030204" pitchFamily="34" charset="0"/>
              </a:rPr>
              <a:t>description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CCCA1FD-7996-48BE-AF3B-82283EF83AE1}"/>
              </a:ext>
            </a:extLst>
          </p:cNvPr>
          <p:cNvSpPr txBox="1"/>
          <p:nvPr/>
        </p:nvSpPr>
        <p:spPr>
          <a:xfrm>
            <a:off x="1644517" y="2133809"/>
            <a:ext cx="48068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At the sub-microscopic level: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AC2B066-F4DB-4A0F-BBDB-90FC2D3AD40E}"/>
              </a:ext>
            </a:extLst>
          </p:cNvPr>
          <p:cNvSpPr txBox="1"/>
          <p:nvPr/>
        </p:nvSpPr>
        <p:spPr>
          <a:xfrm>
            <a:off x="791766" y="2855682"/>
            <a:ext cx="11521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C</a:t>
            </a:r>
            <a:r>
              <a:rPr lang="en-GB" sz="3200" baseline="-25000" dirty="0">
                <a:cs typeface="Calibri" panose="020F0502020204030204" pitchFamily="34" charset="0"/>
              </a:rPr>
              <a:t>3</a:t>
            </a:r>
            <a:r>
              <a:rPr lang="en-GB" sz="3200" dirty="0">
                <a:cs typeface="Calibri" panose="020F0502020204030204" pitchFamily="34" charset="0"/>
              </a:rPr>
              <a:t>H</a:t>
            </a:r>
            <a:r>
              <a:rPr lang="en-GB" sz="3200" baseline="-25000" dirty="0">
                <a:cs typeface="Calibri" panose="020F0502020204030204" pitchFamily="34" charset="0"/>
              </a:rPr>
              <a:t>8</a:t>
            </a:r>
            <a:r>
              <a:rPr lang="en-GB" sz="3200" dirty="0">
                <a:cs typeface="Calibri" panose="020F0502020204030204" pitchFamily="34" charset="0"/>
              </a:rPr>
              <a:t> (g)    +          O</a:t>
            </a:r>
            <a:r>
              <a:rPr lang="en-GB" sz="3200" baseline="-25000" dirty="0">
                <a:cs typeface="Calibri" panose="020F0502020204030204" pitchFamily="34" charset="0"/>
              </a:rPr>
              <a:t>2 </a:t>
            </a:r>
            <a:r>
              <a:rPr lang="en-GB" sz="3200" dirty="0">
                <a:cs typeface="Calibri" panose="020F0502020204030204" pitchFamily="34" charset="0"/>
              </a:rPr>
              <a:t>(g)	            H</a:t>
            </a:r>
            <a:r>
              <a:rPr lang="en-GB" sz="3200" baseline="-25000" dirty="0">
                <a:cs typeface="Calibri" panose="020F0502020204030204" pitchFamily="34" charset="0"/>
              </a:rPr>
              <a:t>2</a:t>
            </a:r>
            <a:r>
              <a:rPr lang="en-GB" sz="3200" dirty="0">
                <a:cs typeface="Calibri" panose="020F0502020204030204" pitchFamily="34" charset="0"/>
              </a:rPr>
              <a:t>O (g)    +       CO</a:t>
            </a:r>
            <a:r>
              <a:rPr lang="en-GB" sz="3200" baseline="-25000" dirty="0">
                <a:cs typeface="Calibri" panose="020F0502020204030204" pitchFamily="34" charset="0"/>
              </a:rPr>
              <a:t>2  </a:t>
            </a:r>
            <a:r>
              <a:rPr lang="en-GB" sz="3200" dirty="0">
                <a:cs typeface="Calibri" panose="020F0502020204030204" pitchFamily="34" charset="0"/>
              </a:rPr>
              <a:t>(g)</a:t>
            </a:r>
            <a:endParaRPr lang="en-GB" sz="3200" baseline="-25000" dirty="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42D0E4-C696-4D64-9E0B-2126F7149CB1}"/>
              </a:ext>
            </a:extLst>
          </p:cNvPr>
          <p:cNvSpPr txBox="1"/>
          <p:nvPr/>
        </p:nvSpPr>
        <p:spPr>
          <a:xfrm>
            <a:off x="7227300" y="3684970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3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95B25AF-050C-428D-97F4-33A5BB2F947E}"/>
              </a:ext>
            </a:extLst>
          </p:cNvPr>
          <p:cNvSpPr txBox="1"/>
          <p:nvPr/>
        </p:nvSpPr>
        <p:spPr>
          <a:xfrm>
            <a:off x="9216398" y="2855682"/>
            <a:ext cx="7521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  <a:sym typeface="Wingdings" panose="05000000000000000000" pitchFamily="2" charset="2"/>
              </a:rPr>
              <a:t>3   </a:t>
            </a:r>
            <a:endParaRPr lang="en-GB" sz="3200" dirty="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98C16F-B219-414C-96CA-68022BE67BAC}"/>
              </a:ext>
            </a:extLst>
          </p:cNvPr>
          <p:cNvSpPr txBox="1"/>
          <p:nvPr/>
        </p:nvSpPr>
        <p:spPr>
          <a:xfrm>
            <a:off x="7297786" y="4144552"/>
            <a:ext cx="740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8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0FD4B40-01EC-4114-8104-99F93A7E696D}"/>
              </a:ext>
            </a:extLst>
          </p:cNvPr>
          <p:cNvSpPr txBox="1"/>
          <p:nvPr/>
        </p:nvSpPr>
        <p:spPr>
          <a:xfrm flipH="1">
            <a:off x="6445933" y="2879276"/>
            <a:ext cx="367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</a:rPr>
              <a:t>4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5CF99D-DACE-4C86-97AD-40B2CD262280}"/>
              </a:ext>
            </a:extLst>
          </p:cNvPr>
          <p:cNvSpPr txBox="1"/>
          <p:nvPr/>
        </p:nvSpPr>
        <p:spPr>
          <a:xfrm>
            <a:off x="2114858" y="4649537"/>
            <a:ext cx="910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10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CBB78C8-F19B-4561-8BB4-0E77B762891C}"/>
              </a:ext>
            </a:extLst>
          </p:cNvPr>
          <p:cNvSpPr txBox="1"/>
          <p:nvPr/>
        </p:nvSpPr>
        <p:spPr>
          <a:xfrm>
            <a:off x="7224789" y="4635568"/>
            <a:ext cx="9894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  <a:sym typeface="Wingdings" panose="05000000000000000000" pitchFamily="2" charset="2"/>
              </a:rPr>
              <a:t> 10</a:t>
            </a:r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7A2972C-958F-4BAF-851E-9B4D7A096979}"/>
              </a:ext>
            </a:extLst>
          </p:cNvPr>
          <p:cNvSpPr txBox="1"/>
          <p:nvPr/>
        </p:nvSpPr>
        <p:spPr>
          <a:xfrm>
            <a:off x="3723831" y="2852936"/>
            <a:ext cx="4106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cs typeface="Calibri" panose="020F0502020204030204" pitchFamily="34" charset="0"/>
                <a:sym typeface="Wingdings" panose="05000000000000000000" pitchFamily="2" charset="2"/>
              </a:rPr>
              <a:t>5</a:t>
            </a:r>
            <a:endParaRPr lang="en-GB" sz="3200" dirty="0">
              <a:cs typeface="Calibri" panose="020F050202020403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AC354A2-DD83-443A-8C1F-EA54296EF998}"/>
              </a:ext>
            </a:extLst>
          </p:cNvPr>
          <p:cNvSpPr txBox="1"/>
          <p:nvPr/>
        </p:nvSpPr>
        <p:spPr>
          <a:xfrm>
            <a:off x="1109848" y="3577555"/>
            <a:ext cx="421910" cy="14916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30000"/>
              </a:lnSpc>
            </a:pPr>
            <a:r>
              <a:rPr lang="en-GB" sz="2400" dirty="0">
                <a:cs typeface="Calibri" panose="020F0502020204030204" pitchFamily="34" charset="0"/>
              </a:rPr>
              <a:t>C</a:t>
            </a:r>
          </a:p>
          <a:p>
            <a:pPr>
              <a:lnSpc>
                <a:spcPct val="130000"/>
              </a:lnSpc>
            </a:pPr>
            <a:r>
              <a:rPr lang="en-GB" sz="2400" dirty="0">
                <a:cs typeface="Calibri" panose="020F0502020204030204" pitchFamily="34" charset="0"/>
              </a:rPr>
              <a:t>H</a:t>
            </a:r>
          </a:p>
          <a:p>
            <a:pPr>
              <a:lnSpc>
                <a:spcPct val="130000"/>
              </a:lnSpc>
            </a:pPr>
            <a:r>
              <a:rPr lang="en-GB" sz="2400" dirty="0">
                <a:cs typeface="Calibri" panose="020F0502020204030204" pitchFamily="34" charset="0"/>
              </a:rPr>
              <a:t>O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BAF4A87-668C-4AA4-AFC1-D4BFDAA216DE}"/>
              </a:ext>
            </a:extLst>
          </p:cNvPr>
          <p:cNvSpPr txBox="1"/>
          <p:nvPr/>
        </p:nvSpPr>
        <p:spPr>
          <a:xfrm>
            <a:off x="1535494" y="3665344"/>
            <a:ext cx="609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3  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5EE4DD2-DC9A-4954-ABA2-8748433AB1B4}"/>
              </a:ext>
            </a:extLst>
          </p:cNvPr>
          <p:cNvSpPr txBox="1"/>
          <p:nvPr/>
        </p:nvSpPr>
        <p:spPr>
          <a:xfrm>
            <a:off x="1531758" y="4169305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8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ED021A87-92E9-4B3B-AB79-17ACAE6CADA2}"/>
              </a:ext>
            </a:extLst>
          </p:cNvPr>
          <p:cNvSpPr txBox="1"/>
          <p:nvPr/>
        </p:nvSpPr>
        <p:spPr>
          <a:xfrm>
            <a:off x="1529654" y="4623761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1B2B400-2073-451C-9EC6-AA8F980EC1F1}"/>
              </a:ext>
            </a:extLst>
          </p:cNvPr>
          <p:cNvSpPr txBox="1"/>
          <p:nvPr/>
        </p:nvSpPr>
        <p:spPr>
          <a:xfrm>
            <a:off x="6816080" y="4654887"/>
            <a:ext cx="3851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3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9C45A9E-B3FC-4810-B6E3-74CD06F69312}"/>
              </a:ext>
            </a:extLst>
          </p:cNvPr>
          <p:cNvSpPr txBox="1"/>
          <p:nvPr/>
        </p:nvSpPr>
        <p:spPr>
          <a:xfrm>
            <a:off x="6816080" y="4144553"/>
            <a:ext cx="247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999FA1F-0981-4C04-AB69-6E8AB0F4B1CE}"/>
              </a:ext>
            </a:extLst>
          </p:cNvPr>
          <p:cNvSpPr txBox="1"/>
          <p:nvPr/>
        </p:nvSpPr>
        <p:spPr>
          <a:xfrm>
            <a:off x="6793248" y="3663360"/>
            <a:ext cx="3545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cs typeface="Calibri" panose="020F0502020204030204" pitchFamily="34" charset="0"/>
              </a:rPr>
              <a:t>1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9FD6AC9-A9DD-44C5-8569-C0FBCF8979C6}"/>
              </a:ext>
            </a:extLst>
          </p:cNvPr>
          <p:cNvCxnSpPr>
            <a:cxnSpLocks/>
          </p:cNvCxnSpPr>
          <p:nvPr/>
        </p:nvCxnSpPr>
        <p:spPr>
          <a:xfrm>
            <a:off x="5237640" y="3228548"/>
            <a:ext cx="924631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>
            <a:extLst>
              <a:ext uri="{FF2B5EF4-FFF2-40B4-BE49-F238E27FC236}">
                <a16:creationId xmlns:a16="http://schemas.microsoft.com/office/drawing/2014/main" id="{43234142-31BB-4CA4-8917-C62028623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117" y="39318"/>
            <a:ext cx="10364451" cy="76879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Another example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2C2A2E-DC1E-4763-9670-FBFDE8D3D940}"/>
              </a:ext>
            </a:extLst>
          </p:cNvPr>
          <p:cNvSpPr txBox="1"/>
          <p:nvPr/>
        </p:nvSpPr>
        <p:spPr>
          <a:xfrm>
            <a:off x="844117" y="5701123"/>
            <a:ext cx="971637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</a:rPr>
              <a:t>Always start balancing chemical equation with the atoms that appear only once on each side !!!</a:t>
            </a:r>
          </a:p>
        </p:txBody>
      </p:sp>
    </p:spTree>
    <p:extLst>
      <p:ext uri="{BB962C8B-B14F-4D97-AF65-F5344CB8AC3E}">
        <p14:creationId xmlns:p14="http://schemas.microsoft.com/office/powerpoint/2010/main" val="1553497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3" grpId="0"/>
      <p:bldP spid="25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7166E8-BD41-45CB-AC44-D9330C40D7C1}"/>
              </a:ext>
            </a:extLst>
          </p:cNvPr>
          <p:cNvSpPr txBox="1"/>
          <p:nvPr/>
        </p:nvSpPr>
        <p:spPr>
          <a:xfrm>
            <a:off x="263352" y="764705"/>
            <a:ext cx="113052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1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Write a balanced equation (with smallest set of coefficients) for the following:</a:t>
            </a:r>
            <a:b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_Fe(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 +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 =&gt;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_Fe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3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s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 +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US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</a:t>
            </a:r>
          </a:p>
          <a:p>
            <a:endParaRPr lang="en-US" alt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alt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Balance the following equation using the lowest possible integer coefficients and give the coefficient of HClO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b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 Cl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7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  + 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 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  =&gt;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 HClO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endParaRPr lang="en-US" alt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Practice Problem 3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When the following equation is balanced with lowest ratio whole number coefficients, what is the coefficient of CO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 ?</a:t>
            </a:r>
            <a:b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 C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8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(g) +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6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 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(g) =&gt;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 CO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(g) + _</a:t>
            </a: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_ H</a:t>
            </a:r>
            <a:r>
              <a:rPr lang="en-US" altLang="en-US" sz="2400" baseline="-30000" dirty="0">
                <a:latin typeface="Calibri" panose="020F0502020204030204" pitchFamily="34" charset="0"/>
                <a:cs typeface="Calibri" panose="020F0502020204030204" pitchFamily="34" charset="0"/>
              </a:rPr>
              <a:t>2</a:t>
            </a:r>
            <a:r>
              <a:rPr lang="en-US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O(l)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6D5D25F-0743-43ED-98BB-E8F3A343CF92}"/>
              </a:ext>
            </a:extLst>
          </p:cNvPr>
          <p:cNvSpPr txBox="1">
            <a:spLocks/>
          </p:cNvSpPr>
          <p:nvPr/>
        </p:nvSpPr>
        <p:spPr>
          <a:xfrm>
            <a:off x="913774" y="99259"/>
            <a:ext cx="10364451" cy="10801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7695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120B3527-10CF-48E2-8E5A-8FF5ADC57568}"/>
              </a:ext>
            </a:extLst>
          </p:cNvPr>
          <p:cNvSpPr txBox="1"/>
          <p:nvPr/>
        </p:nvSpPr>
        <p:spPr>
          <a:xfrm>
            <a:off x="2207569" y="2046229"/>
            <a:ext cx="67762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  1 molecule        5 molecules	 	 4 molecules       3 molecules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1040D9-9496-42AA-9A24-7EB228330864}"/>
              </a:ext>
            </a:extLst>
          </p:cNvPr>
          <p:cNvSpPr txBox="1"/>
          <p:nvPr/>
        </p:nvSpPr>
        <p:spPr>
          <a:xfrm>
            <a:off x="2336917" y="2385570"/>
            <a:ext cx="6617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3 molecule      15 molecules	     12 molecules      9 molecules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97B962A-291F-4CE4-9DEA-D53A5E19461E}"/>
              </a:ext>
            </a:extLst>
          </p:cNvPr>
          <p:cNvSpPr txBox="1"/>
          <p:nvPr/>
        </p:nvSpPr>
        <p:spPr>
          <a:xfrm>
            <a:off x="2207569" y="2724911"/>
            <a:ext cx="68627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10 molecule      50 molecules		40 molecules    30 molecules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9C24883-EB16-42AB-8B33-3862490B305C}"/>
              </a:ext>
            </a:extLst>
          </p:cNvPr>
          <p:cNvSpPr txBox="1"/>
          <p:nvPr/>
        </p:nvSpPr>
        <p:spPr>
          <a:xfrm>
            <a:off x="2244138" y="3378684"/>
            <a:ext cx="710322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molecule       5x molecules</a:t>
            </a:r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	       </a:t>
            </a:r>
            <a:r>
              <a:rPr lang="en-GB" sz="2200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4x molecules  3x molecules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DBF186-168F-4F5A-89D5-DA457C686789}"/>
              </a:ext>
            </a:extLst>
          </p:cNvPr>
          <p:cNvSpPr txBox="1"/>
          <p:nvPr/>
        </p:nvSpPr>
        <p:spPr>
          <a:xfrm>
            <a:off x="2244137" y="3826764"/>
            <a:ext cx="66896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 moles	            5x moles </a:t>
            </a:r>
            <a:r>
              <a:rPr lang="en-GB" sz="2200" b="1" dirty="0">
                <a:latin typeface="Calibri" panose="020F0502020204030204" pitchFamily="34" charset="0"/>
                <a:cs typeface="Calibri" panose="020F0502020204030204" pitchFamily="34" charset="0"/>
              </a:rPr>
              <a:t>	       </a:t>
            </a:r>
            <a:r>
              <a:rPr lang="en-GB" sz="22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4x moles 	    3x moles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F69156-1C21-4946-A896-180C75D0D1A3}"/>
                  </a:ext>
                </a:extLst>
              </p:cNvPr>
              <p:cNvSpPr txBox="1"/>
              <p:nvPr/>
            </p:nvSpPr>
            <p:spPr>
              <a:xfrm>
                <a:off x="3479223" y="5165714"/>
                <a:ext cx="4379340" cy="795346"/>
              </a:xfrm>
              <a:prstGeom prst="rect">
                <a:avLst/>
              </a:prstGeom>
              <a:noFill/>
              <a:ln w="12700">
                <a:solidFill>
                  <a:srgbClr val="0070C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b="1" i="1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B4F69156-1C21-4946-A896-180C75D0D1A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79223" y="5165714"/>
                <a:ext cx="4379340" cy="79534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  <a:ln w="12700"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" name="Group 3">
            <a:extLst>
              <a:ext uri="{FF2B5EF4-FFF2-40B4-BE49-F238E27FC236}">
                <a16:creationId xmlns:a16="http://schemas.microsoft.com/office/drawing/2014/main" id="{4D883B78-0759-48CB-8497-F70656666AF8}"/>
              </a:ext>
            </a:extLst>
          </p:cNvPr>
          <p:cNvGrpSpPr/>
          <p:nvPr/>
        </p:nvGrpSpPr>
        <p:grpSpPr>
          <a:xfrm>
            <a:off x="2351585" y="1441223"/>
            <a:ext cx="6154313" cy="523220"/>
            <a:chOff x="1691680" y="695970"/>
            <a:chExt cx="6154313" cy="523220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92DF485-6896-4070-A618-DEC610367577}"/>
                </a:ext>
              </a:extLst>
            </p:cNvPr>
            <p:cNvSpPr txBox="1"/>
            <p:nvPr/>
          </p:nvSpPr>
          <p:spPr>
            <a:xfrm>
              <a:off x="1691680" y="695970"/>
              <a:ext cx="61543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C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3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H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8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   +      5 O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			    4 H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  <a:r>
                <a:rPr lang="en-GB" sz="2800" dirty="0">
                  <a:latin typeface="Calibri" panose="020F0502020204030204" pitchFamily="34" charset="0"/>
                  <a:cs typeface="Calibri" panose="020F0502020204030204" pitchFamily="34" charset="0"/>
                </a:rPr>
                <a:t>O   +    3 CO</a:t>
              </a:r>
              <a:r>
                <a:rPr lang="en-GB" sz="2800" baseline="-25000" dirty="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071390E7-968A-42DD-A0DD-B44C9ECC82FC}"/>
                </a:ext>
              </a:extLst>
            </p:cNvPr>
            <p:cNvCxnSpPr>
              <a:cxnSpLocks/>
            </p:cNvCxnSpPr>
            <p:nvPr/>
          </p:nvCxnSpPr>
          <p:spPr>
            <a:xfrm>
              <a:off x="4189600" y="947033"/>
              <a:ext cx="936104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2CD47C4-DA50-4155-A771-5339E25C7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179409"/>
            <a:ext cx="10364451" cy="560062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use reaction stoichiometry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4DCC90-F8CC-4362-BED3-544A9BB028EC}"/>
              </a:ext>
            </a:extLst>
          </p:cNvPr>
          <p:cNvSpPr txBox="1"/>
          <p:nvPr/>
        </p:nvSpPr>
        <p:spPr>
          <a:xfrm>
            <a:off x="3766082" y="756433"/>
            <a:ext cx="4039054" cy="52322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</a:rPr>
              <a:t>Mole-to-mole calculations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50335E-B33A-42DF-93A6-902F9A89763F}"/>
              </a:ext>
            </a:extLst>
          </p:cNvPr>
          <p:cNvSpPr txBox="1"/>
          <p:nvPr/>
        </p:nvSpPr>
        <p:spPr>
          <a:xfrm>
            <a:off x="1499458" y="4598179"/>
            <a:ext cx="736015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How much water is formed when 0.25 mol O</a:t>
            </a:r>
            <a:r>
              <a:rPr lang="en-GB" sz="2200" baseline="-25000" dirty="0"/>
              <a:t>2</a:t>
            </a:r>
            <a:r>
              <a:rPr lang="en-GB" sz="2200" dirty="0"/>
              <a:t> reacts with C</a:t>
            </a:r>
            <a:r>
              <a:rPr lang="en-GB" sz="2200" baseline="-25000" dirty="0"/>
              <a:t>3</a:t>
            </a:r>
            <a:r>
              <a:rPr lang="en-GB" sz="2200" dirty="0"/>
              <a:t>H</a:t>
            </a:r>
            <a:r>
              <a:rPr lang="en-GB" sz="2200" baseline="-25000" dirty="0"/>
              <a:t>8</a:t>
            </a:r>
            <a:r>
              <a:rPr lang="en-GB" sz="2200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2D85F0-E3B9-4863-8B93-4666DD2B441F}"/>
              </a:ext>
            </a:extLst>
          </p:cNvPr>
          <p:cNvSpPr txBox="1"/>
          <p:nvPr/>
        </p:nvSpPr>
        <p:spPr>
          <a:xfrm>
            <a:off x="8328248" y="5221237"/>
            <a:ext cx="349166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B (required): water		?</a:t>
            </a:r>
          </a:p>
          <a:p>
            <a:r>
              <a:rPr lang="en-GB" sz="2200" dirty="0"/>
              <a:t>A (given): oxygen	0.25 mol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31EA1D-650F-4073-B509-604B73D15660}"/>
              </a:ext>
            </a:extLst>
          </p:cNvPr>
          <p:cNvSpPr txBox="1"/>
          <p:nvPr/>
        </p:nvSpPr>
        <p:spPr>
          <a:xfrm>
            <a:off x="1499458" y="5295519"/>
            <a:ext cx="1416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mole ratio:</a:t>
            </a:r>
          </a:p>
        </p:txBody>
      </p:sp>
    </p:spTree>
    <p:extLst>
      <p:ext uri="{BB962C8B-B14F-4D97-AF65-F5344CB8AC3E}">
        <p14:creationId xmlns:p14="http://schemas.microsoft.com/office/powerpoint/2010/main" val="3854308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F6DBA-071E-4B73-83AD-C35681857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392" y="-387424"/>
            <a:ext cx="10364451" cy="159617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88F3F6-4929-4E45-8219-881F3A3E0A01}"/>
              </a:ext>
            </a:extLst>
          </p:cNvPr>
          <p:cNvSpPr txBox="1"/>
          <p:nvPr/>
        </p:nvSpPr>
        <p:spPr>
          <a:xfrm>
            <a:off x="93082" y="893564"/>
            <a:ext cx="120989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Find the number of moles of H</a:t>
            </a:r>
            <a:r>
              <a:rPr lang="en-GB" sz="2800" baseline="-25000" dirty="0"/>
              <a:t>2</a:t>
            </a:r>
            <a:r>
              <a:rPr lang="en-GB" sz="2800" dirty="0"/>
              <a:t> needed to produce 5.0 mol NH</a:t>
            </a:r>
            <a:r>
              <a:rPr lang="en-GB" sz="2800" baseline="-25000" dirty="0"/>
              <a:t>3</a:t>
            </a:r>
            <a:r>
              <a:rPr lang="en-GB" sz="2800" dirty="0"/>
              <a:t> by reaction with N</a:t>
            </a:r>
            <a:r>
              <a:rPr lang="en-GB" sz="2800" baseline="-25000" dirty="0"/>
              <a:t>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823BF7-045F-473F-AEFF-1FBC9EB95CCC}"/>
              </a:ext>
            </a:extLst>
          </p:cNvPr>
          <p:cNvSpPr txBox="1"/>
          <p:nvPr/>
        </p:nvSpPr>
        <p:spPr>
          <a:xfrm>
            <a:off x="324090" y="1506911"/>
            <a:ext cx="1154381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solidFill>
                  <a:srgbClr val="0070C0"/>
                </a:solidFill>
              </a:rPr>
              <a:t>Strategy: </a:t>
            </a:r>
          </a:p>
          <a:p>
            <a:endParaRPr lang="en-GB" sz="2200" b="1" i="1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Write the balanced chemical equation , </a:t>
            </a:r>
          </a:p>
          <a:p>
            <a:pPr marL="457200" indent="-457200">
              <a:buAutoNum type="arabicPeriod"/>
            </a:pPr>
            <a:endParaRPr lang="en-GB" sz="2200" b="1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Identify the mole ratio between N</a:t>
            </a:r>
            <a:r>
              <a:rPr lang="en-GB" sz="2200" b="1" baseline="-25000" dirty="0">
                <a:solidFill>
                  <a:srgbClr val="0070C0"/>
                </a:solidFill>
              </a:rPr>
              <a:t>2</a:t>
            </a:r>
            <a:r>
              <a:rPr lang="en-GB" sz="2200" b="1" dirty="0">
                <a:solidFill>
                  <a:srgbClr val="0070C0"/>
                </a:solidFill>
              </a:rPr>
              <a:t> and NH</a:t>
            </a:r>
            <a:r>
              <a:rPr lang="en-GB" sz="2200" b="1" baseline="-25000" dirty="0">
                <a:solidFill>
                  <a:srgbClr val="0070C0"/>
                </a:solidFill>
              </a:rPr>
              <a:t>3</a:t>
            </a: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r>
              <a:rPr lang="en-GB" sz="2200" b="1" dirty="0">
                <a:solidFill>
                  <a:srgbClr val="0070C0"/>
                </a:solidFill>
              </a:rPr>
              <a:t> </a:t>
            </a:r>
          </a:p>
          <a:p>
            <a:r>
              <a:rPr lang="en-GB" sz="2200" b="1" dirty="0">
                <a:solidFill>
                  <a:srgbClr val="0070C0"/>
                </a:solidFill>
              </a:rPr>
              <a:t>3. 	Use the mole ratio as a conversion factor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580ABA-229F-4417-BDDA-577796DD5097}"/>
              </a:ext>
            </a:extLst>
          </p:cNvPr>
          <p:cNvSpPr txBox="1"/>
          <p:nvPr/>
        </p:nvSpPr>
        <p:spPr>
          <a:xfrm>
            <a:off x="6478874" y="2873183"/>
            <a:ext cx="3807453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ym typeface="Wingdings" panose="05000000000000000000" pitchFamily="2" charset="2"/>
              </a:rPr>
              <a:t>2: </a:t>
            </a:r>
            <a:r>
              <a:rPr lang="en-GB" sz="2200" b="1" dirty="0">
                <a:sym typeface="Wingdings" panose="05000000000000000000" pitchFamily="2" charset="2"/>
              </a:rPr>
              <a:t>3 mol H</a:t>
            </a:r>
            <a:r>
              <a:rPr lang="en-GB" sz="2200" b="1" baseline="-25000" dirty="0">
                <a:sym typeface="Wingdings" panose="05000000000000000000" pitchFamily="2" charset="2"/>
              </a:rPr>
              <a:t>2</a:t>
            </a:r>
            <a:r>
              <a:rPr lang="en-GB" sz="2200" b="1" dirty="0">
                <a:sym typeface="Wingdings" panose="05000000000000000000" pitchFamily="2" charset="2"/>
              </a:rPr>
              <a:t> produce 2 mol NH</a:t>
            </a:r>
            <a:r>
              <a:rPr lang="en-GB" sz="2200" b="1" baseline="-25000" dirty="0">
                <a:sym typeface="Wingdings" panose="05000000000000000000" pitchFamily="2" charset="2"/>
              </a:rPr>
              <a:t>3</a:t>
            </a:r>
          </a:p>
          <a:p>
            <a:r>
              <a:rPr lang="en-GB" sz="2200" dirty="0">
                <a:sym typeface="Wingdings" panose="05000000000000000000" pitchFamily="2" charset="2"/>
              </a:rPr>
              <a:t> 	B (required): ? mol H</a:t>
            </a:r>
            <a:r>
              <a:rPr lang="en-GB" sz="2200" baseline="-25000" dirty="0">
                <a:sym typeface="Wingdings" panose="05000000000000000000" pitchFamily="2" charset="2"/>
              </a:rPr>
              <a:t>2</a:t>
            </a:r>
            <a:r>
              <a:rPr lang="en-GB" sz="2200" dirty="0">
                <a:sym typeface="Wingdings" panose="05000000000000000000" pitchFamily="2" charset="2"/>
              </a:rPr>
              <a:t> </a:t>
            </a:r>
          </a:p>
          <a:p>
            <a:r>
              <a:rPr lang="en-GB" sz="2200" dirty="0">
                <a:sym typeface="Wingdings" panose="05000000000000000000" pitchFamily="2" charset="2"/>
              </a:rPr>
              <a:t>	A (given): 5 mol NH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  <a:r>
              <a:rPr lang="en-GB" sz="2200" dirty="0">
                <a:sym typeface="Wingdings" panose="05000000000000000000" pitchFamily="2" charset="2"/>
              </a:rPr>
              <a:t> </a:t>
            </a:r>
            <a:endParaRPr lang="en-GB" sz="2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ED5CD8-1B65-489B-97BE-1FC850AAC172}"/>
              </a:ext>
            </a:extLst>
          </p:cNvPr>
          <p:cNvSpPr txBox="1"/>
          <p:nvPr/>
        </p:nvSpPr>
        <p:spPr>
          <a:xfrm>
            <a:off x="6478874" y="4211079"/>
            <a:ext cx="481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3: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684E136-DEDF-49F7-97F7-A18AAE1343AF}"/>
                  </a:ext>
                </a:extLst>
              </p:cNvPr>
              <p:cNvSpPr txBox="1"/>
              <p:nvPr/>
            </p:nvSpPr>
            <p:spPr>
              <a:xfrm>
                <a:off x="-168696" y="4953416"/>
                <a:ext cx="6136640" cy="7953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684E136-DEDF-49F7-97F7-A18AAE1343A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68696" y="4953416"/>
                <a:ext cx="6136640" cy="79534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4EBD227-7932-4E05-8724-37CCA738F3DC}"/>
                  </a:ext>
                </a:extLst>
              </p:cNvPr>
              <p:cNvSpPr txBox="1"/>
              <p:nvPr/>
            </p:nvSpPr>
            <p:spPr>
              <a:xfrm>
                <a:off x="6955151" y="4127232"/>
                <a:ext cx="2896562" cy="6429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2 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4EBD227-7932-4E05-8724-37CCA738F3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5151" y="4127232"/>
                <a:ext cx="2896562" cy="642933"/>
              </a:xfrm>
              <a:prstGeom prst="rect">
                <a:avLst/>
              </a:prstGeom>
              <a:blipFill>
                <a:blip r:embed="rId4"/>
                <a:stretch>
                  <a:fillRect b="-84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DA98F4-8915-4668-8C4B-A55974564557}"/>
                  </a:ext>
                </a:extLst>
              </p:cNvPr>
              <p:cNvSpPr txBox="1"/>
              <p:nvPr/>
            </p:nvSpPr>
            <p:spPr>
              <a:xfrm>
                <a:off x="6888088" y="4998130"/>
                <a:ext cx="4608441" cy="97366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sz="22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5.0 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sz="2200" b="0" i="1" baseline="-250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=7.5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𝐻</m:t>
                      </m:r>
                      <m:r>
                        <a:rPr lang="en-GB" sz="22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sz="2200" baseline="-250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3FDA98F4-8915-4668-8C4B-A5597456455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8088" y="4998130"/>
                <a:ext cx="4608441" cy="973664"/>
              </a:xfrm>
              <a:prstGeom prst="rect">
                <a:avLst/>
              </a:prstGeom>
              <a:blipFill>
                <a:blip r:embed="rId5"/>
                <a:stretch>
                  <a:fillRect l="-1323" b="-56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val 12">
            <a:extLst>
              <a:ext uri="{FF2B5EF4-FFF2-40B4-BE49-F238E27FC236}">
                <a16:creationId xmlns:a16="http://schemas.microsoft.com/office/drawing/2014/main" id="{8C5D9B8F-6769-4A6D-B75E-AC4D598C17B2}"/>
              </a:ext>
            </a:extLst>
          </p:cNvPr>
          <p:cNvSpPr/>
          <p:nvPr/>
        </p:nvSpPr>
        <p:spPr>
          <a:xfrm>
            <a:off x="10056440" y="4803356"/>
            <a:ext cx="1523559" cy="1161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030C5CD-8268-4853-B109-C69D86AA9AAB}"/>
              </a:ext>
            </a:extLst>
          </p:cNvPr>
          <p:cNvSpPr txBox="1"/>
          <p:nvPr/>
        </p:nvSpPr>
        <p:spPr>
          <a:xfrm>
            <a:off x="10078917" y="5951124"/>
            <a:ext cx="13537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mole ratio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FDEF89-30E1-489B-B568-EB07F474253D}"/>
              </a:ext>
            </a:extLst>
          </p:cNvPr>
          <p:cNvSpPr txBox="1"/>
          <p:nvPr/>
        </p:nvSpPr>
        <p:spPr>
          <a:xfrm>
            <a:off x="6478874" y="2204864"/>
            <a:ext cx="43107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1: N</a:t>
            </a:r>
            <a:r>
              <a:rPr lang="en-GB" sz="2200" baseline="-25000" dirty="0"/>
              <a:t>2</a:t>
            </a:r>
            <a:r>
              <a:rPr lang="en-GB" sz="2200" dirty="0"/>
              <a:t> (g)   +   3 H</a:t>
            </a:r>
            <a:r>
              <a:rPr lang="en-GB" sz="2200" baseline="-25000" dirty="0"/>
              <a:t>2</a:t>
            </a:r>
            <a:r>
              <a:rPr lang="en-GB" sz="2200" dirty="0"/>
              <a:t> (g)  </a:t>
            </a:r>
            <a:r>
              <a:rPr lang="en-GB" sz="2200" dirty="0">
                <a:sym typeface="Wingdings" panose="05000000000000000000" pitchFamily="2" charset="2"/>
              </a:rPr>
              <a:t> 2 NH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  <a:r>
              <a:rPr lang="en-GB" sz="2200" dirty="0">
                <a:sym typeface="Wingdings" panose="05000000000000000000" pitchFamily="2" charset="2"/>
              </a:rPr>
              <a:t> (g)</a:t>
            </a:r>
          </a:p>
          <a:p>
            <a:endParaRPr lang="en-GB" sz="22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997382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2" grpId="0"/>
      <p:bldP spid="13" grpId="0" animBg="1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729D8-0987-418A-8B2F-4B60ACE05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97968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6D8F78-2422-4B3C-9FFE-8B095516D71D}"/>
              </a:ext>
            </a:extLst>
          </p:cNvPr>
          <p:cNvSpPr txBox="1"/>
          <p:nvPr/>
        </p:nvSpPr>
        <p:spPr>
          <a:xfrm>
            <a:off x="310625" y="821164"/>
            <a:ext cx="114492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Aluminium metal reacts with molecular oxygen gas to form solid aluminium oxide. How many moles of aluminium are required to produce 25 mol Al</a:t>
            </a:r>
            <a:r>
              <a:rPr lang="en-GB" sz="2800" baseline="-25000" dirty="0"/>
              <a:t>2</a:t>
            </a:r>
            <a:r>
              <a:rPr lang="en-GB" sz="2800" dirty="0"/>
              <a:t>O</a:t>
            </a:r>
            <a:r>
              <a:rPr lang="en-GB" sz="2800" baseline="-25000" dirty="0"/>
              <a:t>3</a:t>
            </a:r>
            <a:r>
              <a:rPr lang="en-GB" sz="2800" dirty="0"/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1999EC-B7A0-4B37-B3C6-73E0C6E1FD91}"/>
              </a:ext>
            </a:extLst>
          </p:cNvPr>
          <p:cNvSpPr txBox="1"/>
          <p:nvPr/>
        </p:nvSpPr>
        <p:spPr>
          <a:xfrm>
            <a:off x="310114" y="1916114"/>
            <a:ext cx="1154381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solidFill>
                  <a:srgbClr val="0070C0"/>
                </a:solidFill>
              </a:rPr>
              <a:t>Strategy: </a:t>
            </a:r>
          </a:p>
          <a:p>
            <a:endParaRPr lang="en-GB" sz="2200" b="1" i="1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Write the balanced chemical equation , </a:t>
            </a:r>
          </a:p>
          <a:p>
            <a:pPr marL="457200" indent="-457200">
              <a:buAutoNum type="arabicPeriod"/>
            </a:pPr>
            <a:endParaRPr lang="en-GB" sz="2200" b="1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Identify the mole ratio between N</a:t>
            </a:r>
            <a:r>
              <a:rPr lang="en-GB" sz="2200" b="1" baseline="-25000" dirty="0">
                <a:solidFill>
                  <a:srgbClr val="0070C0"/>
                </a:solidFill>
              </a:rPr>
              <a:t>2</a:t>
            </a:r>
            <a:r>
              <a:rPr lang="en-GB" sz="2200" b="1" dirty="0">
                <a:solidFill>
                  <a:srgbClr val="0070C0"/>
                </a:solidFill>
              </a:rPr>
              <a:t> and NH</a:t>
            </a:r>
            <a:r>
              <a:rPr lang="en-GB" sz="2200" b="1" baseline="-25000" dirty="0">
                <a:solidFill>
                  <a:srgbClr val="0070C0"/>
                </a:solidFill>
              </a:rPr>
              <a:t>3</a:t>
            </a: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r>
              <a:rPr lang="en-GB" sz="2200" b="1" dirty="0">
                <a:solidFill>
                  <a:srgbClr val="0070C0"/>
                </a:solidFill>
              </a:rPr>
              <a:t> </a:t>
            </a:r>
          </a:p>
          <a:p>
            <a:r>
              <a:rPr lang="en-GB" sz="2200" b="1" dirty="0">
                <a:solidFill>
                  <a:srgbClr val="0070C0"/>
                </a:solidFill>
              </a:rPr>
              <a:t>3. 	Use the mole ratio as a conversion factor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90C246-2030-49A7-B0FF-29D9655920F8}"/>
              </a:ext>
            </a:extLst>
          </p:cNvPr>
          <p:cNvSpPr txBox="1"/>
          <p:nvPr/>
        </p:nvSpPr>
        <p:spPr>
          <a:xfrm>
            <a:off x="6096000" y="3242885"/>
            <a:ext cx="4073551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ym typeface="Wingdings" panose="05000000000000000000" pitchFamily="2" charset="2"/>
              </a:rPr>
              <a:t>2: </a:t>
            </a:r>
            <a:r>
              <a:rPr lang="en-GB" sz="2200" b="1" dirty="0">
                <a:sym typeface="Wingdings" panose="05000000000000000000" pitchFamily="2" charset="2"/>
              </a:rPr>
              <a:t>4 mol Al produce 2 mol Al</a:t>
            </a:r>
            <a:r>
              <a:rPr lang="en-GB" sz="2200" b="1" baseline="-25000" dirty="0">
                <a:sym typeface="Wingdings" panose="05000000000000000000" pitchFamily="2" charset="2"/>
              </a:rPr>
              <a:t>2</a:t>
            </a:r>
            <a:r>
              <a:rPr lang="en-GB" sz="2200" b="1" dirty="0">
                <a:sym typeface="Wingdings" panose="05000000000000000000" pitchFamily="2" charset="2"/>
              </a:rPr>
              <a:t>O</a:t>
            </a:r>
            <a:r>
              <a:rPr lang="en-GB" sz="2200" b="1" baseline="-25000" dirty="0">
                <a:sym typeface="Wingdings" panose="05000000000000000000" pitchFamily="2" charset="2"/>
              </a:rPr>
              <a:t>3</a:t>
            </a:r>
            <a:r>
              <a:rPr lang="en-GB" sz="2200" b="1" dirty="0">
                <a:sym typeface="Wingdings" panose="05000000000000000000" pitchFamily="2" charset="2"/>
              </a:rPr>
              <a:t> </a:t>
            </a:r>
            <a:endParaRPr lang="en-GB" sz="2200" b="1" baseline="-25000" dirty="0">
              <a:sym typeface="Wingdings" panose="05000000000000000000" pitchFamily="2" charset="2"/>
            </a:endParaRPr>
          </a:p>
          <a:p>
            <a:r>
              <a:rPr lang="en-GB" sz="2200" dirty="0">
                <a:sym typeface="Wingdings" panose="05000000000000000000" pitchFamily="2" charset="2"/>
              </a:rPr>
              <a:t> 	B (required): ? mol Al </a:t>
            </a:r>
          </a:p>
          <a:p>
            <a:r>
              <a:rPr lang="en-GB" sz="2200" dirty="0">
                <a:sym typeface="Wingdings" panose="05000000000000000000" pitchFamily="2" charset="2"/>
              </a:rPr>
              <a:t>	A (given): 25 mol Al</a:t>
            </a:r>
            <a:r>
              <a:rPr lang="en-GB" sz="2200" baseline="-25000" dirty="0">
                <a:sym typeface="Wingdings" panose="05000000000000000000" pitchFamily="2" charset="2"/>
              </a:rPr>
              <a:t>2</a:t>
            </a:r>
            <a:r>
              <a:rPr lang="en-GB" sz="2200" dirty="0">
                <a:sym typeface="Wingdings" panose="05000000000000000000" pitchFamily="2" charset="2"/>
              </a:rPr>
              <a:t>O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  <a:r>
              <a:rPr lang="en-GB" sz="2200" dirty="0">
                <a:sym typeface="Wingdings" panose="05000000000000000000" pitchFamily="2" charset="2"/>
              </a:rPr>
              <a:t> </a:t>
            </a:r>
            <a:endParaRPr lang="en-GB" sz="2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DB19A1-3F9F-47A9-AC91-1533D4D7335A}"/>
              </a:ext>
            </a:extLst>
          </p:cNvPr>
          <p:cNvSpPr txBox="1"/>
          <p:nvPr/>
        </p:nvSpPr>
        <p:spPr>
          <a:xfrm>
            <a:off x="6129384" y="4567991"/>
            <a:ext cx="481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3: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CAF82C2-D33C-41CA-A7E2-F3CCAB8DC27C}"/>
                  </a:ext>
                </a:extLst>
              </p:cNvPr>
              <p:cNvSpPr txBox="1"/>
              <p:nvPr/>
            </p:nvSpPr>
            <p:spPr>
              <a:xfrm>
                <a:off x="6522356" y="4503029"/>
                <a:ext cx="3146631" cy="6429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𝐴𝑙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𝐴𝑙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𝑂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4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𝐴𝑙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𝐴𝑙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𝑂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5CAF82C2-D33C-41CA-A7E2-F3CCAB8DC27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2356" y="4503029"/>
                <a:ext cx="3146631" cy="642933"/>
              </a:xfrm>
              <a:prstGeom prst="rect">
                <a:avLst/>
              </a:prstGeom>
              <a:blipFill>
                <a:blip r:embed="rId3"/>
                <a:stretch>
                  <a:fillRect b="-85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F0DFDC2-A644-4BF6-87C6-1885FC1B5EBE}"/>
                  </a:ext>
                </a:extLst>
              </p:cNvPr>
              <p:cNvSpPr txBox="1"/>
              <p:nvPr/>
            </p:nvSpPr>
            <p:spPr>
              <a:xfrm>
                <a:off x="6312024" y="5359731"/>
                <a:ext cx="5345502" cy="9814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𝐴𝑙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5 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𝐴𝑙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𝑂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𝐴𝑙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𝐴𝑙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𝑂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200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/>
                <a:r>
                  <a:rPr lang="en-GB" sz="2200" b="0" dirty="0"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50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𝑚𝑜𝑙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𝐴𝑙</m:t>
                    </m:r>
                  </m:oMath>
                </a14:m>
                <a:endParaRPr lang="en-GB" sz="2200" baseline="-250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F0DFDC2-A644-4BF6-87C6-1885FC1B5E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2024" y="5359731"/>
                <a:ext cx="5345502" cy="981487"/>
              </a:xfrm>
              <a:prstGeom prst="rect">
                <a:avLst/>
              </a:prstGeom>
              <a:blipFill>
                <a:blip r:embed="rId4"/>
                <a:stretch>
                  <a:fillRect l="-3193" b="-167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val 9">
            <a:extLst>
              <a:ext uri="{FF2B5EF4-FFF2-40B4-BE49-F238E27FC236}">
                <a16:creationId xmlns:a16="http://schemas.microsoft.com/office/drawing/2014/main" id="{F60E8D25-EA46-465B-9578-CAE3B09D2857}"/>
              </a:ext>
            </a:extLst>
          </p:cNvPr>
          <p:cNvSpPr/>
          <p:nvPr/>
        </p:nvSpPr>
        <p:spPr>
          <a:xfrm>
            <a:off x="9742461" y="5180138"/>
            <a:ext cx="1523559" cy="1161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1E627DF-DB18-439E-9FFD-BD17C73AC1B5}"/>
              </a:ext>
            </a:extLst>
          </p:cNvPr>
          <p:cNvSpPr txBox="1"/>
          <p:nvPr/>
        </p:nvSpPr>
        <p:spPr>
          <a:xfrm>
            <a:off x="9924521" y="6238473"/>
            <a:ext cx="13537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mole ratio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88BA628-0A66-471B-88F8-17CADFA25F83}"/>
                  </a:ext>
                </a:extLst>
              </p:cNvPr>
              <p:cNvSpPr txBox="1"/>
              <p:nvPr/>
            </p:nvSpPr>
            <p:spPr>
              <a:xfrm>
                <a:off x="-96593" y="5235058"/>
                <a:ext cx="6136640" cy="7953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 xmlns="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588BA628-0A66-471B-88F8-17CADFA25F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96593" y="5235058"/>
                <a:ext cx="6136640" cy="79534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79DDCBF4-28AE-4CB4-B4C2-0CADBDF1826D}"/>
              </a:ext>
            </a:extLst>
          </p:cNvPr>
          <p:cNvSpPr txBox="1"/>
          <p:nvPr/>
        </p:nvSpPr>
        <p:spPr>
          <a:xfrm>
            <a:off x="6082023" y="2587539"/>
            <a:ext cx="460895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1: 4 Al (s)   +   3 O</a:t>
            </a:r>
            <a:r>
              <a:rPr lang="en-GB" sz="2200" baseline="-25000" dirty="0"/>
              <a:t>2</a:t>
            </a:r>
            <a:r>
              <a:rPr lang="en-GB" sz="2200" dirty="0"/>
              <a:t> (g)  </a:t>
            </a:r>
            <a:r>
              <a:rPr lang="en-GB" sz="2200" dirty="0">
                <a:sym typeface="Wingdings" panose="05000000000000000000" pitchFamily="2" charset="2"/>
              </a:rPr>
              <a:t> 2 Al</a:t>
            </a:r>
            <a:r>
              <a:rPr lang="en-GB" sz="2200" baseline="-25000" dirty="0">
                <a:sym typeface="Wingdings" panose="05000000000000000000" pitchFamily="2" charset="2"/>
              </a:rPr>
              <a:t>2</a:t>
            </a:r>
            <a:r>
              <a:rPr lang="en-GB" sz="2200" dirty="0">
                <a:sym typeface="Wingdings" panose="05000000000000000000" pitchFamily="2" charset="2"/>
              </a:rPr>
              <a:t>O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  <a:r>
              <a:rPr lang="en-GB" sz="2200" dirty="0">
                <a:sym typeface="Wingdings" panose="05000000000000000000" pitchFamily="2" charset="2"/>
              </a:rPr>
              <a:t> (s)</a:t>
            </a:r>
          </a:p>
        </p:txBody>
      </p:sp>
    </p:spTree>
    <p:extLst>
      <p:ext uri="{BB962C8B-B14F-4D97-AF65-F5344CB8AC3E}">
        <p14:creationId xmlns:p14="http://schemas.microsoft.com/office/powerpoint/2010/main" val="400462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 animBg="1"/>
      <p:bldP spid="11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C261B21-240B-4754-B3F9-9554D9E82B1B}"/>
              </a:ext>
            </a:extLst>
          </p:cNvPr>
          <p:cNvSpPr txBox="1"/>
          <p:nvPr/>
        </p:nvSpPr>
        <p:spPr>
          <a:xfrm>
            <a:off x="-30599" y="-25211"/>
            <a:ext cx="776024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ANOTHER EXAMPLE</a:t>
            </a: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6B91905-C174-4CED-8229-A7CE165D3DA0}"/>
              </a:ext>
            </a:extLst>
          </p:cNvPr>
          <p:cNvSpPr txBox="1"/>
          <p:nvPr/>
        </p:nvSpPr>
        <p:spPr>
          <a:xfrm>
            <a:off x="141062" y="1597261"/>
            <a:ext cx="5537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H</a:t>
            </a:r>
            <a:r>
              <a:rPr lang="en-GB" sz="2800" baseline="-25000" dirty="0">
                <a:cs typeface="Calibri" panose="020F0502020204030204" pitchFamily="34" charset="0"/>
              </a:rPr>
              <a:t>6 </a:t>
            </a:r>
            <a:r>
              <a:rPr lang="en-GB" sz="2800" dirty="0">
                <a:cs typeface="Calibri" panose="020F0502020204030204" pitchFamily="34" charset="0"/>
              </a:rPr>
              <a:t>+         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		    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  +    CO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C0E9C09-91F4-4A7B-8688-D0A4A50E6000}"/>
              </a:ext>
            </a:extLst>
          </p:cNvPr>
          <p:cNvSpPr txBox="1"/>
          <p:nvPr/>
        </p:nvSpPr>
        <p:spPr>
          <a:xfrm>
            <a:off x="335360" y="2150549"/>
            <a:ext cx="209704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</a:rPr>
              <a:t>C	2		      1</a:t>
            </a:r>
          </a:p>
          <a:p>
            <a:r>
              <a:rPr lang="en-GB" sz="2200" dirty="0">
                <a:cs typeface="Calibri" panose="020F0502020204030204" pitchFamily="34" charset="0"/>
              </a:rPr>
              <a:t>H	6		      2</a:t>
            </a:r>
          </a:p>
          <a:p>
            <a:r>
              <a:rPr lang="en-GB" sz="2200" dirty="0">
                <a:cs typeface="Calibri" panose="020F0502020204030204" pitchFamily="34" charset="0"/>
              </a:rPr>
              <a:t>O	2 		      3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26176F5-88CD-474D-B8CA-16F606256F13}"/>
              </a:ext>
            </a:extLst>
          </p:cNvPr>
          <p:cNvSpPr txBox="1"/>
          <p:nvPr/>
        </p:nvSpPr>
        <p:spPr>
          <a:xfrm>
            <a:off x="4215234" y="2225252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  <a:sym typeface="Wingdings" panose="05000000000000000000" pitchFamily="2" charset="2"/>
              </a:rPr>
              <a:t> 2</a:t>
            </a:r>
            <a:endParaRPr lang="en-GB" sz="2200" dirty="0"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1C5941-ADE4-47C2-8BAF-54915DFFF4FA}"/>
              </a:ext>
            </a:extLst>
          </p:cNvPr>
          <p:cNvSpPr txBox="1"/>
          <p:nvPr/>
        </p:nvSpPr>
        <p:spPr>
          <a:xfrm>
            <a:off x="4548146" y="160572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32EE164-B65D-4B14-8D86-2DDEB67BB2AA}"/>
              </a:ext>
            </a:extLst>
          </p:cNvPr>
          <p:cNvSpPr txBox="1"/>
          <p:nvPr/>
        </p:nvSpPr>
        <p:spPr>
          <a:xfrm>
            <a:off x="4224668" y="2502251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  <a:sym typeface="Wingdings" panose="05000000000000000000" pitchFamily="2" charset="2"/>
              </a:rPr>
              <a:t> 6</a:t>
            </a:r>
            <a:endParaRPr lang="en-GB" sz="2200" dirty="0"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036B1F-792E-463D-BF75-1858587837A0}"/>
              </a:ext>
            </a:extLst>
          </p:cNvPr>
          <p:cNvSpPr txBox="1"/>
          <p:nvPr/>
        </p:nvSpPr>
        <p:spPr>
          <a:xfrm>
            <a:off x="4214561" y="2757831"/>
            <a:ext cx="66717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  <a:sym typeface="Wingdings" panose="05000000000000000000" pitchFamily="2" charset="2"/>
              </a:rPr>
              <a:t> 7</a:t>
            </a:r>
            <a:endParaRPr lang="en-GB" sz="2200" dirty="0">
              <a:cs typeface="Calibri" panose="020F050202020403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1F3AA7B-C2A4-41B1-9600-D4C237B6AC59}"/>
              </a:ext>
            </a:extLst>
          </p:cNvPr>
          <p:cNvSpPr txBox="1"/>
          <p:nvPr/>
        </p:nvSpPr>
        <p:spPr>
          <a:xfrm>
            <a:off x="335360" y="485135"/>
            <a:ext cx="118566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Ethane burns in oxygen gas to give water vapor and carbon dioxide gas. How many moles of oxygen gas are needed to completely burn 5.0 mol of ethane?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965BB79-FB95-4BA6-923F-5FDA8A9F7D59}"/>
              </a:ext>
            </a:extLst>
          </p:cNvPr>
          <p:cNvSpPr txBox="1"/>
          <p:nvPr/>
        </p:nvSpPr>
        <p:spPr>
          <a:xfrm>
            <a:off x="5691040" y="1669246"/>
            <a:ext cx="4732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i="1" dirty="0">
                <a:cs typeface="Calibri" panose="020F0502020204030204" pitchFamily="34" charset="0"/>
              </a:rPr>
              <a:t>x2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CAE915-2F0D-42F1-A6A5-7C0764B076F5}"/>
              </a:ext>
            </a:extLst>
          </p:cNvPr>
          <p:cNvSpPr txBox="1"/>
          <p:nvPr/>
        </p:nvSpPr>
        <p:spPr>
          <a:xfrm>
            <a:off x="345370" y="4241136"/>
            <a:ext cx="27783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cs typeface="Calibri" panose="020F0502020204030204" pitchFamily="34" charset="0"/>
              </a:rPr>
              <a:t>C	4		  		4</a:t>
            </a:r>
          </a:p>
          <a:p>
            <a:r>
              <a:rPr lang="en-GB" sz="2200" dirty="0">
                <a:cs typeface="Calibri" panose="020F0502020204030204" pitchFamily="34" charset="0"/>
              </a:rPr>
              <a:t>H	12		  		12</a:t>
            </a:r>
          </a:p>
          <a:p>
            <a:r>
              <a:rPr lang="en-GB" sz="2200" dirty="0">
                <a:cs typeface="Calibri" panose="020F0502020204030204" pitchFamily="34" charset="0"/>
              </a:rPr>
              <a:t>O	14 		  		14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B5D2EF2-544F-4139-9640-A6851E1B9F01}"/>
                  </a:ext>
                </a:extLst>
              </p:cNvPr>
              <p:cNvSpPr txBox="1"/>
              <p:nvPr/>
            </p:nvSpPr>
            <p:spPr>
              <a:xfrm>
                <a:off x="6566990" y="2315337"/>
                <a:ext cx="3661195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B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A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B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A</m:t>
                          </m:r>
                        </m:den>
                      </m:f>
                    </m:oMath>
                  </m:oMathPara>
                </a14:m>
                <a:endParaRPr lang="en-GB" sz="2200" dirty="0">
                  <a:cs typeface="Calibri" panose="020F0502020204030204" pitchFamily="34" charset="0"/>
                </a:endParaRPr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B5D2EF2-544F-4139-9640-A6851E1B9F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6990" y="2315337"/>
                <a:ext cx="3661195" cy="73597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Box 20">
            <a:extLst>
              <a:ext uri="{FF2B5EF4-FFF2-40B4-BE49-F238E27FC236}">
                <a16:creationId xmlns:a16="http://schemas.microsoft.com/office/drawing/2014/main" id="{A04AACB6-4A12-42CD-9A31-09CAAEA7DC62}"/>
              </a:ext>
            </a:extLst>
          </p:cNvPr>
          <p:cNvSpPr txBox="1"/>
          <p:nvPr/>
        </p:nvSpPr>
        <p:spPr>
          <a:xfrm>
            <a:off x="6288275" y="1620136"/>
            <a:ext cx="57358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2 C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H</a:t>
            </a:r>
            <a:r>
              <a:rPr lang="en-GB" sz="2800" baseline="-25000" dirty="0">
                <a:cs typeface="Calibri" panose="020F0502020204030204" pitchFamily="34" charset="0"/>
              </a:rPr>
              <a:t>6</a:t>
            </a:r>
            <a:r>
              <a:rPr lang="en-GB" sz="2800" dirty="0">
                <a:cs typeface="Calibri" panose="020F0502020204030204" pitchFamily="34" charset="0"/>
              </a:rPr>
              <a:t>  +  7 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	    6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O + 4 CO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1BAA592-8CF6-4F87-9DA5-01571854F5A0}"/>
                  </a:ext>
                </a:extLst>
              </p:cNvPr>
              <p:cNvSpPr txBox="1"/>
              <p:nvPr/>
            </p:nvSpPr>
            <p:spPr>
              <a:xfrm>
                <a:off x="6533233" y="3191912"/>
                <a:ext cx="4430636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coefficient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en-GB" sz="2200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31BAA592-8CF6-4F87-9DA5-01571854F5A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3233" y="3191912"/>
                <a:ext cx="4430636" cy="735971"/>
              </a:xfrm>
              <a:prstGeom prst="rect">
                <a:avLst/>
              </a:prstGeom>
              <a:blipFill>
                <a:blip r:embed="rId4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F6EA952-9016-4F1A-AF9C-4031D698CF67}"/>
                  </a:ext>
                </a:extLst>
              </p:cNvPr>
              <p:cNvSpPr txBox="1"/>
              <p:nvPr/>
            </p:nvSpPr>
            <p:spPr>
              <a:xfrm>
                <a:off x="6976557" y="4631328"/>
                <a:ext cx="2842060" cy="73597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5.0 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moles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of</m:t>
                          </m:r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C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n-GB" sz="2200" dirty="0">
                              <a:latin typeface="Cambria Math" panose="02040503050406030204" pitchFamily="18" charset="0"/>
                            </a:rPr>
                            <m:t>H</m:t>
                          </m:r>
                          <m:r>
                            <a:rPr lang="en-GB" sz="2200" baseline="-25000" dirty="0">
                              <a:latin typeface="Cambria Math" panose="02040503050406030204" pitchFamily="18" charset="0"/>
                            </a:rPr>
                            <m:t>6</m:t>
                          </m:r>
                        </m:den>
                      </m:f>
                      <m:r>
                        <a:rPr lang="en-GB" sz="2200" dirty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dirty="0">
                              <a:latin typeface="Cambria Math" panose="02040503050406030204" pitchFamily="18" charset="0"/>
                            </a:rPr>
                            <m:t>7</m:t>
                          </m:r>
                        </m:num>
                        <m:den>
                          <m:r>
                            <a:rPr lang="en-GB" sz="2200" i="1" dirty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200" dirty="0">
                  <a:cs typeface="Calibri" panose="020F0502020204030204" pitchFamily="34" charset="0"/>
                </a:endParaRP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F6EA952-9016-4F1A-AF9C-4031D698CF6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76557" y="4631328"/>
                <a:ext cx="2842060" cy="735971"/>
              </a:xfrm>
              <a:prstGeom prst="rect">
                <a:avLst/>
              </a:prstGeom>
              <a:blipFill>
                <a:blip r:embed="rId5"/>
                <a:stretch>
                  <a:fillRect b="-25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AF3C6FE0-08D2-4F3D-A78D-25368965997F}"/>
              </a:ext>
            </a:extLst>
          </p:cNvPr>
          <p:cNvSpPr txBox="1"/>
          <p:nvPr/>
        </p:nvSpPr>
        <p:spPr>
          <a:xfrm>
            <a:off x="7032104" y="5989106"/>
            <a:ext cx="2832827" cy="430887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en-GB" sz="2200" b="1" dirty="0">
                <a:solidFill>
                  <a:srgbClr val="00B0F0"/>
                </a:solidFill>
                <a:cs typeface="Calibri" panose="020F0502020204030204" pitchFamily="34" charset="0"/>
              </a:rPr>
              <a:t>moles of O</a:t>
            </a:r>
            <a:r>
              <a:rPr lang="en-GB" sz="2200" b="1" baseline="-25000" dirty="0">
                <a:solidFill>
                  <a:srgbClr val="00B0F0"/>
                </a:solidFill>
                <a:cs typeface="Calibri" panose="020F0502020204030204" pitchFamily="34" charset="0"/>
              </a:rPr>
              <a:t>2</a:t>
            </a:r>
            <a:r>
              <a:rPr lang="en-GB" sz="2200" b="1" dirty="0">
                <a:solidFill>
                  <a:srgbClr val="00B0F0"/>
                </a:solidFill>
                <a:cs typeface="Calibri" panose="020F0502020204030204" pitchFamily="34" charset="0"/>
              </a:rPr>
              <a:t> = 17.5 mol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CAC9C366-A7F8-493A-90F0-AA9D26405B1E}"/>
              </a:ext>
            </a:extLst>
          </p:cNvPr>
          <p:cNvCxnSpPr>
            <a:cxnSpLocks/>
          </p:cNvCxnSpPr>
          <p:nvPr/>
        </p:nvCxnSpPr>
        <p:spPr>
          <a:xfrm>
            <a:off x="8748551" y="1864325"/>
            <a:ext cx="576064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" name="Group 28">
            <a:extLst>
              <a:ext uri="{FF2B5EF4-FFF2-40B4-BE49-F238E27FC236}">
                <a16:creationId xmlns:a16="http://schemas.microsoft.com/office/drawing/2014/main" id="{F0115E13-84D0-4E6B-812B-18333875594E}"/>
              </a:ext>
            </a:extLst>
          </p:cNvPr>
          <p:cNvGrpSpPr/>
          <p:nvPr/>
        </p:nvGrpSpPr>
        <p:grpSpPr>
          <a:xfrm>
            <a:off x="165492" y="3559897"/>
            <a:ext cx="5867312" cy="523220"/>
            <a:chOff x="43601" y="3541389"/>
            <a:chExt cx="5867312" cy="523220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A3F2951-87CB-495F-BA50-88743DAF8F1E}"/>
                </a:ext>
              </a:extLst>
            </p:cNvPr>
            <p:cNvSpPr txBox="1"/>
            <p:nvPr/>
          </p:nvSpPr>
          <p:spPr>
            <a:xfrm>
              <a:off x="43601" y="3541389"/>
              <a:ext cx="58673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dirty="0">
                  <a:cs typeface="Calibri" panose="020F0502020204030204" pitchFamily="34" charset="0"/>
                </a:rPr>
                <a:t>2 C</a:t>
              </a:r>
              <a:r>
                <a:rPr lang="en-GB" sz="2800" baseline="-25000" dirty="0">
                  <a:cs typeface="Calibri" panose="020F0502020204030204" pitchFamily="34" charset="0"/>
                </a:rPr>
                <a:t>2</a:t>
              </a:r>
              <a:r>
                <a:rPr lang="en-GB" sz="2800" dirty="0">
                  <a:cs typeface="Calibri" panose="020F0502020204030204" pitchFamily="34" charset="0"/>
                </a:rPr>
                <a:t>H</a:t>
              </a:r>
              <a:r>
                <a:rPr lang="en-GB" sz="2800" baseline="-25000" dirty="0">
                  <a:cs typeface="Calibri" panose="020F0502020204030204" pitchFamily="34" charset="0"/>
                </a:rPr>
                <a:t>6</a:t>
              </a:r>
              <a:r>
                <a:rPr lang="en-GB" sz="2800" dirty="0">
                  <a:cs typeface="Calibri" panose="020F0502020204030204" pitchFamily="34" charset="0"/>
                </a:rPr>
                <a:t> +  7 O</a:t>
              </a:r>
              <a:r>
                <a:rPr lang="en-GB" sz="2800" baseline="-25000" dirty="0">
                  <a:cs typeface="Calibri" panose="020F0502020204030204" pitchFamily="34" charset="0"/>
                </a:rPr>
                <a:t>2</a:t>
              </a:r>
              <a:r>
                <a:rPr lang="en-GB" sz="2800" dirty="0">
                  <a:cs typeface="Calibri" panose="020F0502020204030204" pitchFamily="34" charset="0"/>
                </a:rPr>
                <a:t>	       6 H</a:t>
              </a:r>
              <a:r>
                <a:rPr lang="en-GB" sz="2800" baseline="-25000" dirty="0">
                  <a:cs typeface="Calibri" panose="020F0502020204030204" pitchFamily="34" charset="0"/>
                </a:rPr>
                <a:t>2</a:t>
              </a:r>
              <a:r>
                <a:rPr lang="en-GB" sz="2800" dirty="0">
                  <a:cs typeface="Calibri" panose="020F0502020204030204" pitchFamily="34" charset="0"/>
                </a:rPr>
                <a:t>O + 4 CO</a:t>
              </a:r>
              <a:r>
                <a:rPr lang="en-GB" sz="2800" baseline="-25000" dirty="0">
                  <a:cs typeface="Calibri" panose="020F0502020204030204" pitchFamily="34" charset="0"/>
                </a:rPr>
                <a:t>2      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EA1D8367-8910-46B4-9F60-23DB1920CE19}"/>
                </a:ext>
              </a:extLst>
            </p:cNvPr>
            <p:cNvCxnSpPr>
              <a:cxnSpLocks/>
            </p:cNvCxnSpPr>
            <p:nvPr/>
          </p:nvCxnSpPr>
          <p:spPr>
            <a:xfrm>
              <a:off x="2445717" y="3802999"/>
              <a:ext cx="504056" cy="0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16EF646-D1C8-408A-ACBE-52FADB42BBED}"/>
              </a:ext>
            </a:extLst>
          </p:cNvPr>
          <p:cNvCxnSpPr>
            <a:cxnSpLocks/>
          </p:cNvCxnSpPr>
          <p:nvPr/>
        </p:nvCxnSpPr>
        <p:spPr>
          <a:xfrm flipH="1">
            <a:off x="6096000" y="1700808"/>
            <a:ext cx="16510" cy="4294089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72A5D35C-FFAC-4C0E-8721-5BA81F591A0A}"/>
              </a:ext>
            </a:extLst>
          </p:cNvPr>
          <p:cNvSpPr txBox="1"/>
          <p:nvPr/>
        </p:nvSpPr>
        <p:spPr>
          <a:xfrm>
            <a:off x="3128429" y="1603009"/>
            <a:ext cx="367408" cy="57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3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AB46539-B7AC-48A6-9D54-A296E4488A35}"/>
              </a:ext>
            </a:extLst>
          </p:cNvPr>
          <p:cNvSpPr txBox="1"/>
          <p:nvPr/>
        </p:nvSpPr>
        <p:spPr>
          <a:xfrm>
            <a:off x="1361623" y="1622820"/>
            <a:ext cx="934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3 ½   </a:t>
            </a:r>
            <a:endParaRPr lang="en-GB" sz="2800" dirty="0">
              <a:cs typeface="Calibri" panose="020F0502020204030204" pitchFamily="34" charset="0"/>
            </a:endParaRP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7A82A9E0-78FA-417C-9927-E89112CA6106}"/>
              </a:ext>
            </a:extLst>
          </p:cNvPr>
          <p:cNvCxnSpPr>
            <a:cxnSpLocks/>
          </p:cNvCxnSpPr>
          <p:nvPr/>
        </p:nvCxnSpPr>
        <p:spPr>
          <a:xfrm>
            <a:off x="2639616" y="1864325"/>
            <a:ext cx="479402" cy="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307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4" grpId="0"/>
      <p:bldP spid="2" grpId="0"/>
      <p:bldP spid="19" grpId="0"/>
      <p:bldP spid="20" grpId="0"/>
      <p:bldP spid="21" grpId="0"/>
      <p:bldP spid="22" grpId="0"/>
      <p:bldP spid="23" grpId="0"/>
      <p:bldP spid="4" grpId="0" animBg="1"/>
      <p:bldP spid="31" grpId="0"/>
      <p:bldP spid="3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0B935-AFC6-42AE-A2B3-830C9D71BCBA}"/>
              </a:ext>
            </a:extLst>
          </p:cNvPr>
          <p:cNvSpPr txBox="1"/>
          <p:nvPr/>
        </p:nvSpPr>
        <p:spPr>
          <a:xfrm>
            <a:off x="47328" y="836713"/>
            <a:ext cx="120253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Ammonia will react with fluorine to produce dinitrogen tetrafluoride and hydrogen fluoride.</a:t>
            </a:r>
            <a:br>
              <a:rPr lang="en-US" altLang="en-US" sz="2400" dirty="0"/>
            </a:br>
            <a:endParaRPr lang="en-US" altLang="en-US" sz="2400" dirty="0"/>
          </a:p>
          <a:p>
            <a:r>
              <a:rPr lang="en-US" altLang="en-US" sz="2400" dirty="0"/>
              <a:t>2 NH</a:t>
            </a:r>
            <a:r>
              <a:rPr lang="en-US" altLang="en-US" sz="2400" baseline="-30000" dirty="0"/>
              <a:t>3</a:t>
            </a:r>
            <a:r>
              <a:rPr lang="en-US" altLang="en-US" sz="2400" dirty="0"/>
              <a:t>(g) + 5 F</a:t>
            </a:r>
            <a:r>
              <a:rPr lang="en-US" altLang="en-US" sz="2400" baseline="-30000" dirty="0"/>
              <a:t>2</a:t>
            </a:r>
            <a:r>
              <a:rPr lang="en-US" altLang="en-US" sz="2400" dirty="0"/>
              <a:t>(g) =&gt; N</a:t>
            </a:r>
            <a:r>
              <a:rPr lang="en-US" altLang="en-US" sz="2400" baseline="-30000" dirty="0"/>
              <a:t>2</a:t>
            </a:r>
            <a:r>
              <a:rPr lang="en-US" altLang="en-US" sz="2400" dirty="0"/>
              <a:t>F</a:t>
            </a:r>
            <a:r>
              <a:rPr lang="en-US" altLang="en-US" sz="2400" baseline="-30000" dirty="0"/>
              <a:t>4</a:t>
            </a:r>
            <a:r>
              <a:rPr lang="en-US" altLang="en-US" sz="2400" dirty="0"/>
              <a:t>(g) + 6 HF(g)</a:t>
            </a:r>
            <a:br>
              <a:rPr lang="en-US" altLang="en-US" sz="2400" dirty="0"/>
            </a:br>
            <a:endParaRPr lang="en-US" altLang="en-US" sz="2400" dirty="0"/>
          </a:p>
          <a:p>
            <a:r>
              <a:rPr lang="en-US" altLang="en-US" sz="2400" dirty="0"/>
              <a:t>How many moles of NH</a:t>
            </a:r>
            <a:r>
              <a:rPr lang="en-US" altLang="en-US" sz="2400" baseline="-30000" dirty="0"/>
              <a:t>3</a:t>
            </a:r>
            <a:r>
              <a:rPr lang="en-US" altLang="en-US" sz="2400" dirty="0"/>
              <a:t> are needed to react completely with 27.2 mol of F</a:t>
            </a:r>
            <a:r>
              <a:rPr lang="en-US" altLang="en-US" sz="2400" baseline="-30000" dirty="0"/>
              <a:t>2</a:t>
            </a:r>
            <a:r>
              <a:rPr lang="en-US" altLang="en-US" sz="2400" dirty="0"/>
              <a:t>?</a:t>
            </a:r>
          </a:p>
          <a:p>
            <a:endParaRPr lang="en-US" altLang="en-US" sz="2400" dirty="0"/>
          </a:p>
          <a:p>
            <a:endParaRPr lang="en-US" altLang="en-US" sz="2400" dirty="0"/>
          </a:p>
          <a:p>
            <a:endParaRPr lang="en-GB" sz="240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7D1ECDD-1521-4B56-8A5F-A80C3008A79D}"/>
              </a:ext>
            </a:extLst>
          </p:cNvPr>
          <p:cNvSpPr txBox="1">
            <a:spLocks/>
          </p:cNvSpPr>
          <p:nvPr/>
        </p:nvSpPr>
        <p:spPr>
          <a:xfrm>
            <a:off x="553734" y="188639"/>
            <a:ext cx="10364451" cy="59092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FD21AD-40DB-4CDB-A7ED-37B7FFC634CB}"/>
              </a:ext>
            </a:extLst>
          </p:cNvPr>
          <p:cNvSpPr txBox="1"/>
          <p:nvPr/>
        </p:nvSpPr>
        <p:spPr>
          <a:xfrm>
            <a:off x="-38301" y="2672029"/>
            <a:ext cx="577426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b="1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r>
              <a:rPr lang="en-GB" sz="2200" b="1" dirty="0">
                <a:solidFill>
                  <a:srgbClr val="0070C0"/>
                </a:solidFill>
              </a:rPr>
              <a:t>Identify the mole ratio between NH</a:t>
            </a:r>
            <a:r>
              <a:rPr lang="en-GB" sz="2200" b="1" baseline="-25000" dirty="0">
                <a:solidFill>
                  <a:srgbClr val="0070C0"/>
                </a:solidFill>
              </a:rPr>
              <a:t>3</a:t>
            </a:r>
            <a:r>
              <a:rPr lang="en-GB" sz="2200" b="1" dirty="0">
                <a:solidFill>
                  <a:srgbClr val="0070C0"/>
                </a:solidFill>
              </a:rPr>
              <a:t>  and F</a:t>
            </a:r>
            <a:r>
              <a:rPr lang="en-GB" sz="2200" b="1" baseline="-25000" dirty="0">
                <a:solidFill>
                  <a:srgbClr val="0070C0"/>
                </a:solidFill>
              </a:rPr>
              <a:t>2</a:t>
            </a: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pPr marL="457200" indent="-457200">
              <a:buAutoNum type="arabicPeriod"/>
            </a:pPr>
            <a:endParaRPr lang="en-GB" sz="2200" b="1" baseline="-25000" dirty="0">
              <a:solidFill>
                <a:srgbClr val="0070C0"/>
              </a:solidFill>
            </a:endParaRPr>
          </a:p>
          <a:p>
            <a:r>
              <a:rPr lang="en-GB" sz="2200" b="1" dirty="0">
                <a:solidFill>
                  <a:srgbClr val="0070C0"/>
                </a:solidFill>
              </a:rPr>
              <a:t> </a:t>
            </a:r>
          </a:p>
          <a:p>
            <a:r>
              <a:rPr lang="en-GB" sz="2200" b="1" dirty="0">
                <a:solidFill>
                  <a:srgbClr val="0070C0"/>
                </a:solidFill>
              </a:rPr>
              <a:t>2. 	Use the mole ratio as a conversion factor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18B29B-593C-417E-AEBB-1C1D5D57CC58}"/>
              </a:ext>
            </a:extLst>
          </p:cNvPr>
          <p:cNvSpPr txBox="1"/>
          <p:nvPr/>
        </p:nvSpPr>
        <p:spPr>
          <a:xfrm>
            <a:off x="6129384" y="3034180"/>
            <a:ext cx="411446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>
                <a:sym typeface="Wingdings" panose="05000000000000000000" pitchFamily="2" charset="2"/>
              </a:rPr>
              <a:t>1: </a:t>
            </a:r>
            <a:r>
              <a:rPr lang="en-GB" sz="2200" b="1" dirty="0">
                <a:sym typeface="Wingdings" panose="05000000000000000000" pitchFamily="2" charset="2"/>
              </a:rPr>
              <a:t>2 mol NH3 react with 5 mol F</a:t>
            </a:r>
            <a:r>
              <a:rPr lang="en-GB" sz="2200" b="1" baseline="-25000" dirty="0">
                <a:sym typeface="Wingdings" panose="05000000000000000000" pitchFamily="2" charset="2"/>
              </a:rPr>
              <a:t>2</a:t>
            </a:r>
            <a:r>
              <a:rPr lang="en-GB" sz="2200" b="1" dirty="0">
                <a:sym typeface="Wingdings" panose="05000000000000000000" pitchFamily="2" charset="2"/>
              </a:rPr>
              <a:t> </a:t>
            </a:r>
            <a:endParaRPr lang="en-GB" sz="2200" b="1" baseline="-25000" dirty="0">
              <a:sym typeface="Wingdings" panose="05000000000000000000" pitchFamily="2" charset="2"/>
            </a:endParaRPr>
          </a:p>
          <a:p>
            <a:r>
              <a:rPr lang="en-GB" sz="2200" dirty="0">
                <a:sym typeface="Wingdings" panose="05000000000000000000" pitchFamily="2" charset="2"/>
              </a:rPr>
              <a:t> 	B (required): ? mol NH</a:t>
            </a:r>
            <a:r>
              <a:rPr lang="en-GB" sz="2200" baseline="-25000" dirty="0">
                <a:sym typeface="Wingdings" panose="05000000000000000000" pitchFamily="2" charset="2"/>
              </a:rPr>
              <a:t>3</a:t>
            </a:r>
          </a:p>
          <a:p>
            <a:r>
              <a:rPr lang="en-GB" sz="2200" dirty="0">
                <a:sym typeface="Wingdings" panose="05000000000000000000" pitchFamily="2" charset="2"/>
              </a:rPr>
              <a:t>	A (given): 27.2 mol F</a:t>
            </a:r>
            <a:r>
              <a:rPr lang="en-GB" sz="2200" baseline="-25000" dirty="0">
                <a:sym typeface="Wingdings" panose="05000000000000000000" pitchFamily="2" charset="2"/>
              </a:rPr>
              <a:t>2</a:t>
            </a:r>
            <a:endParaRPr lang="en-GB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4D6D94D-CA60-4175-9BDC-403285D0CBAD}"/>
              </a:ext>
            </a:extLst>
          </p:cNvPr>
          <p:cNvSpPr txBox="1"/>
          <p:nvPr/>
        </p:nvSpPr>
        <p:spPr>
          <a:xfrm>
            <a:off x="6136665" y="4392116"/>
            <a:ext cx="48122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2: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8229AE-6508-43B5-B508-B50650968E46}"/>
                  </a:ext>
                </a:extLst>
              </p:cNvPr>
              <p:cNvSpPr txBox="1"/>
              <p:nvPr/>
            </p:nvSpPr>
            <p:spPr>
              <a:xfrm>
                <a:off x="6529637" y="4327154"/>
                <a:ext cx="2850075" cy="64293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𝐹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5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𝐹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78229AE-6508-43B5-B508-B50650968E4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29637" y="4327154"/>
                <a:ext cx="2850075" cy="642933"/>
              </a:xfrm>
              <a:prstGeom prst="rect">
                <a:avLst/>
              </a:prstGeom>
              <a:blipFill>
                <a:blip r:embed="rId3"/>
                <a:stretch>
                  <a:fillRect b="-85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A21776-12AA-4782-A209-0D2826AC9C21}"/>
                  </a:ext>
                </a:extLst>
              </p:cNvPr>
              <p:cNvSpPr txBox="1"/>
              <p:nvPr/>
            </p:nvSpPr>
            <p:spPr>
              <a:xfrm>
                <a:off x="6240016" y="5099681"/>
                <a:ext cx="5581271" cy="98148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𝑁𝐻</m:t>
                      </m:r>
                      <m:r>
                        <a:rPr lang="en-GB" sz="2200" b="0" i="1" baseline="-25000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sz="22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2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27.2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</a:rPr>
                            <m:t>𝐹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𝑁𝐻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5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𝐹</m:t>
                          </m:r>
                          <m:r>
                            <a:rPr lang="en-GB" sz="22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</m:oMath>
                  </m:oMathPara>
                </a14:m>
                <a:endParaRPr lang="en-GB" sz="2200" b="0" i="1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/>
                <a:r>
                  <a:rPr lang="en-GB" sz="2200" b="0" dirty="0"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10.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9 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𝑚𝑜𝑙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𝑁𝐻</m:t>
                    </m:r>
                    <m:r>
                      <a:rPr lang="en-GB" sz="2200" b="0" i="1" baseline="-2500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3</m:t>
                    </m:r>
                  </m:oMath>
                </a14:m>
                <a:endParaRPr lang="en-GB" sz="2200" baseline="-250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16A21776-12AA-4782-A209-0D2826AC9C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0016" y="5099681"/>
                <a:ext cx="5581271" cy="981487"/>
              </a:xfrm>
              <a:prstGeom prst="rect">
                <a:avLst/>
              </a:prstGeom>
              <a:blipFill>
                <a:blip r:embed="rId4"/>
                <a:stretch>
                  <a:fillRect l="-3060" b="-167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val 9">
            <a:extLst>
              <a:ext uri="{FF2B5EF4-FFF2-40B4-BE49-F238E27FC236}">
                <a16:creationId xmlns:a16="http://schemas.microsoft.com/office/drawing/2014/main" id="{7820D77D-6C60-4197-B992-F89A775CFE7E}"/>
              </a:ext>
            </a:extLst>
          </p:cNvPr>
          <p:cNvSpPr/>
          <p:nvPr/>
        </p:nvSpPr>
        <p:spPr>
          <a:xfrm>
            <a:off x="9767585" y="4831590"/>
            <a:ext cx="1523559" cy="1161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2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57922E-D2ED-430C-B152-7FB33FC0D2A7}"/>
              </a:ext>
            </a:extLst>
          </p:cNvPr>
          <p:cNvSpPr txBox="1"/>
          <p:nvPr/>
        </p:nvSpPr>
        <p:spPr>
          <a:xfrm>
            <a:off x="9852513" y="5978423"/>
            <a:ext cx="13537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dirty="0"/>
              <a:t>mole ratio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99CD55-2D70-4EC7-AE05-4BB536580565}"/>
                  </a:ext>
                </a:extLst>
              </p:cNvPr>
              <p:cNvSpPr txBox="1"/>
              <p:nvPr/>
            </p:nvSpPr>
            <p:spPr>
              <a:xfrm>
                <a:off x="-96593" y="5235058"/>
                <a:ext cx="6136640" cy="7953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200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𝒎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𝒐𝒍𝒆𝒔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𝒎𝒐𝒍𝒆𝒔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</m:den>
                      </m:f>
                      <m:r>
                        <a:rPr lang="en-GB" sz="2200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200" b="1" i="1" dirty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200" b="1" i="1" dirty="0" smtClean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0000FF"/>
                              </a:solidFill>
                              <a:latin typeface="Cambria Math" panose="02040503050406030204" pitchFamily="18" charset="0"/>
                            </a:rPr>
                            <m:t>𝑩</m:t>
                          </m:r>
                        </m:num>
                        <m:den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𝒄𝒐𝒆𝒇𝒇𝒊𝒄𝒊𝒆𝒏𝒕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𝒐𝒇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𝑨</m:t>
                          </m:r>
                          <m:r>
                            <a:rPr lang="en-GB" sz="2200" b="1" i="1" dirty="0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 </m:t>
                          </m:r>
                        </m:den>
                      </m:f>
                    </m:oMath>
                  </m:oMathPara>
                </a14:m>
                <a:endParaRPr lang="en-GB" sz="2200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8699CD55-2D70-4EC7-AE05-4BB53658056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96593" y="5235058"/>
                <a:ext cx="6136640" cy="795346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08849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 animBg="1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090C65-0C50-4F2B-9994-73729D599A69}"/>
              </a:ext>
            </a:extLst>
          </p:cNvPr>
          <p:cNvSpPr txBox="1"/>
          <p:nvPr/>
        </p:nvSpPr>
        <p:spPr>
          <a:xfrm>
            <a:off x="335359" y="1340769"/>
            <a:ext cx="114492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Consider the reaction N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(g)   +  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(g)   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   2 NH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 (g). How many molecules of NH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 will be made from the reaction of 42.0 g N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?</a:t>
            </a: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CF7C1D3-2BBC-424D-ACAB-0BD6B789258B}"/>
              </a:ext>
            </a:extLst>
          </p:cNvPr>
          <p:cNvSpPr txBox="1"/>
          <p:nvPr/>
        </p:nvSpPr>
        <p:spPr>
          <a:xfrm>
            <a:off x="983432" y="2924944"/>
            <a:ext cx="95770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Step 1: Find the moles of N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from its mass and molar mass</a:t>
            </a:r>
          </a:p>
          <a:p>
            <a:r>
              <a:rPr lang="en-GB" sz="2800" dirty="0">
                <a:cs typeface="Calibri" panose="020F0502020204030204" pitchFamily="34" charset="0"/>
              </a:rPr>
              <a:t>Step 2: Find the moles of NH</a:t>
            </a:r>
            <a:r>
              <a:rPr lang="en-GB" sz="2800" baseline="-25000" dirty="0">
                <a:cs typeface="Calibri" panose="020F0502020204030204" pitchFamily="34" charset="0"/>
              </a:rPr>
              <a:t>3</a:t>
            </a:r>
            <a:r>
              <a:rPr lang="en-GB" sz="2800" dirty="0">
                <a:cs typeface="Calibri" panose="020F0502020204030204" pitchFamily="34" charset="0"/>
              </a:rPr>
              <a:t> that form from this quantity of N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</a:p>
          <a:p>
            <a:r>
              <a:rPr lang="en-GB" sz="2800" dirty="0">
                <a:cs typeface="Calibri" panose="020F0502020204030204" pitchFamily="34" charset="0"/>
              </a:rPr>
              <a:t>Step 3: Convert moles of NH</a:t>
            </a:r>
            <a:r>
              <a:rPr lang="en-GB" sz="2800" baseline="-25000" dirty="0">
                <a:cs typeface="Calibri" panose="020F0502020204030204" pitchFamily="34" charset="0"/>
              </a:rPr>
              <a:t>3</a:t>
            </a:r>
            <a:r>
              <a:rPr lang="en-GB" sz="2800" dirty="0">
                <a:cs typeface="Calibri" panose="020F0502020204030204" pitchFamily="34" charset="0"/>
              </a:rPr>
              <a:t> to number of molecules of NH</a:t>
            </a:r>
            <a:r>
              <a:rPr lang="en-GB" sz="2800" baseline="-25000" dirty="0">
                <a:cs typeface="Calibri" panose="020F0502020204030204" pitchFamily="34" charset="0"/>
              </a:rPr>
              <a:t>3</a:t>
            </a:r>
            <a:r>
              <a:rPr lang="en-GB" sz="2800" dirty="0">
                <a:cs typeface="Calibri" panose="020F0502020204030204" pitchFamily="34" charset="0"/>
              </a:rPr>
              <a:t> using Avogadro’s number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1EA8A06-3568-48DA-B71E-DA072F40E8B8}"/>
              </a:ext>
            </a:extLst>
          </p:cNvPr>
          <p:cNvSpPr txBox="1">
            <a:spLocks/>
          </p:cNvSpPr>
          <p:nvPr/>
        </p:nvSpPr>
        <p:spPr>
          <a:xfrm>
            <a:off x="877768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748218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090C65-0C50-4F2B-9994-73729D599A69}"/>
              </a:ext>
            </a:extLst>
          </p:cNvPr>
          <p:cNvSpPr txBox="1"/>
          <p:nvPr/>
        </p:nvSpPr>
        <p:spPr>
          <a:xfrm>
            <a:off x="119336" y="892520"/>
            <a:ext cx="114492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cs typeface="Calibri" panose="020F0502020204030204" pitchFamily="34" charset="0"/>
              </a:rPr>
              <a:t>Consider the reaction N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(g)   +   3 H</a:t>
            </a:r>
            <a:r>
              <a:rPr lang="en-GB" sz="2800" baseline="-25000" dirty="0">
                <a:cs typeface="Calibri" panose="020F0502020204030204" pitchFamily="34" charset="0"/>
              </a:rPr>
              <a:t>2</a:t>
            </a:r>
            <a:r>
              <a:rPr lang="en-GB" sz="2800" dirty="0">
                <a:cs typeface="Calibri" panose="020F0502020204030204" pitchFamily="34" charset="0"/>
              </a:rPr>
              <a:t> (g)   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   2 NH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 (g). How many molecules of NH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3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 will be made from the reaction of 42.0 g N</a:t>
            </a:r>
            <a:r>
              <a:rPr lang="en-GB" sz="2800" baseline="-25000" dirty="0">
                <a:cs typeface="Calibri" panose="020F0502020204030204" pitchFamily="34" charset="0"/>
                <a:sym typeface="Wingdings" panose="05000000000000000000" pitchFamily="2" charset="2"/>
              </a:rPr>
              <a:t>2</a:t>
            </a:r>
            <a:r>
              <a:rPr lang="en-GB" sz="2800" dirty="0">
                <a:cs typeface="Calibri" panose="020F0502020204030204" pitchFamily="34" charset="0"/>
                <a:sym typeface="Wingdings" panose="05000000000000000000" pitchFamily="2" charset="2"/>
              </a:rPr>
              <a:t>?</a:t>
            </a:r>
            <a:endParaRPr lang="en-GB" sz="2800" dirty="0">
              <a:cs typeface="Calibri" panose="020F0502020204030204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CF7C1D3-2BBC-424D-ACAB-0BD6B789258B}"/>
                  </a:ext>
                </a:extLst>
              </p:cNvPr>
              <p:cNvSpPr txBox="1"/>
              <p:nvPr/>
            </p:nvSpPr>
            <p:spPr>
              <a:xfrm>
                <a:off x="32950" y="2105561"/>
                <a:ext cx="5847026" cy="35804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000" dirty="0">
                    <a:cs typeface="Calibri" panose="020F0502020204030204" pitchFamily="34" charset="0"/>
                  </a:rPr>
                  <a:t>Step 1: Find the moles of N</a:t>
                </a:r>
                <a:r>
                  <a:rPr lang="en-GB" sz="2000" baseline="-25000" dirty="0">
                    <a:cs typeface="Calibri" panose="020F0502020204030204" pitchFamily="34" charset="0"/>
                  </a:rPr>
                  <a:t>2</a:t>
                </a:r>
                <a:r>
                  <a:rPr lang="en-GB" sz="2000" dirty="0">
                    <a:cs typeface="Calibri" panose="020F0502020204030204" pitchFamily="34" charset="0"/>
                  </a:rPr>
                  <a:t> from its mass and molar mass: </a:t>
                </a:r>
                <a14:m>
                  <m:oMath xmlns:m="http://schemas.openxmlformats.org/officeDocument/2006/math">
                    <m:r>
                      <a:rPr lang="en-GB" sz="2000" i="1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𝑀𝑀</m:t>
                    </m:r>
                    <m:r>
                      <a:rPr lang="en-GB" sz="2000" i="1" baseline="-25000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𝑁</m:t>
                    </m:r>
                    <m:r>
                      <a:rPr lang="en-GB" sz="2000" i="1" baseline="-25000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2 = 2</m:t>
                    </m:r>
                    <m:r>
                      <a:rPr lang="en-GB" sz="2000" i="1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 </m:t>
                    </m:r>
                    <m:r>
                      <a:rPr lang="en-GB" sz="2000" i="1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𝑥</m:t>
                    </m:r>
                    <m:r>
                      <a:rPr lang="en-GB" sz="2000" i="1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 14.0 = 28.0 </m:t>
                    </m:r>
                    <m:r>
                      <a:rPr lang="en-GB" sz="2000" i="1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𝑔</m:t>
                    </m:r>
                    <m:r>
                      <a:rPr lang="en-GB" sz="2000" i="1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/</m:t>
                    </m:r>
                    <m:r>
                      <a:rPr lang="en-GB" sz="2000" i="1" dirty="0" smtClean="0">
                        <a:solidFill>
                          <a:srgbClr val="0070C0"/>
                        </a:solidFill>
                        <a:latin typeface="Cambria Math" panose="02040503050406030204" pitchFamily="18" charset="0"/>
                        <a:cs typeface="Calibri" panose="020F0502020204030204" pitchFamily="34" charset="0"/>
                      </a:rPr>
                      <m:t>𝑚𝑜𝑙</m:t>
                    </m:r>
                  </m:oMath>
                </a14:m>
                <a:endParaRPr lang="en-GB" sz="2000" baseline="-25000" dirty="0">
                  <a:solidFill>
                    <a:srgbClr val="0070C0"/>
                  </a:solidFill>
                  <a:cs typeface="Calibri" panose="020F0502020204030204" pitchFamily="34" charset="0"/>
                </a:endParaRPr>
              </a:p>
              <a:p>
                <a:endParaRPr lang="en-GB" sz="2000" dirty="0">
                  <a:cs typeface="Calibri" panose="020F0502020204030204" pitchFamily="34" charset="0"/>
                </a:endParaRPr>
              </a:p>
              <a:p>
                <a:r>
                  <a:rPr lang="en-GB" sz="2000" dirty="0">
                    <a:cs typeface="Calibri" panose="020F0502020204030204" pitchFamily="34" charset="0"/>
                  </a:rPr>
                  <a:t>Step 2: Find the moles of NH</a:t>
                </a:r>
                <a:r>
                  <a:rPr lang="en-GB" sz="2000" baseline="-25000" dirty="0">
                    <a:cs typeface="Calibri" panose="020F0502020204030204" pitchFamily="34" charset="0"/>
                  </a:rPr>
                  <a:t>3</a:t>
                </a:r>
                <a:r>
                  <a:rPr lang="en-GB" sz="2000" dirty="0">
                    <a:cs typeface="Calibri" panose="020F0502020204030204" pitchFamily="34" charset="0"/>
                  </a:rPr>
                  <a:t> that form from this quantity of N</a:t>
                </a:r>
                <a:r>
                  <a:rPr lang="en-GB" sz="2000" baseline="-25000" dirty="0">
                    <a:cs typeface="Calibri" panose="020F0502020204030204" pitchFamily="34" charset="0"/>
                  </a:rPr>
                  <a:t>2 </a:t>
                </a:r>
                <a:r>
                  <a:rPr lang="en-GB" sz="2000" dirty="0">
                    <a:cs typeface="Calibri" panose="020F0502020204030204" pitchFamily="34" charset="0"/>
                  </a:rPr>
                  <a:t>(use the mole ratio)</a:t>
                </a:r>
                <a:endParaRPr lang="en-GB" sz="2000" baseline="-25000" dirty="0">
                  <a:cs typeface="Calibri" panose="020F0502020204030204" pitchFamily="34" charset="0"/>
                </a:endParaRPr>
              </a:p>
              <a:p>
                <a:endParaRPr lang="en-GB" sz="2000" baseline="-25000" dirty="0">
                  <a:cs typeface="Calibri" panose="020F0502020204030204" pitchFamily="34" charset="0"/>
                </a:endParaRPr>
              </a:p>
              <a:p>
                <a:endParaRPr lang="en-GB" sz="2000" baseline="-25000" dirty="0">
                  <a:cs typeface="Calibri" panose="020F0502020204030204" pitchFamily="34" charset="0"/>
                </a:endParaRPr>
              </a:p>
              <a:p>
                <a:endParaRPr lang="en-GB" sz="2000" baseline="-25000" dirty="0">
                  <a:cs typeface="Calibri" panose="020F0502020204030204" pitchFamily="34" charset="0"/>
                </a:endParaRPr>
              </a:p>
              <a:p>
                <a:endParaRPr lang="en-GB" sz="2000" baseline="-25000" dirty="0">
                  <a:cs typeface="Calibri" panose="020F0502020204030204" pitchFamily="34" charset="0"/>
                </a:endParaRPr>
              </a:p>
              <a:p>
                <a:endParaRPr lang="en-GB" sz="2000" baseline="-25000" dirty="0">
                  <a:cs typeface="Calibri" panose="020F0502020204030204" pitchFamily="34" charset="0"/>
                </a:endParaRPr>
              </a:p>
              <a:p>
                <a:endParaRPr lang="en-GB" sz="2000" dirty="0">
                  <a:cs typeface="Calibri" panose="020F0502020204030204" pitchFamily="34" charset="0"/>
                </a:endParaRPr>
              </a:p>
              <a:p>
                <a:r>
                  <a:rPr lang="en-GB" sz="2000" dirty="0">
                    <a:cs typeface="Calibri" panose="020F0502020204030204" pitchFamily="34" charset="0"/>
                  </a:rPr>
                  <a:t>Step 3: Convert moles of NH</a:t>
                </a:r>
                <a:r>
                  <a:rPr lang="en-GB" sz="2000" baseline="-25000" dirty="0">
                    <a:cs typeface="Calibri" panose="020F0502020204030204" pitchFamily="34" charset="0"/>
                  </a:rPr>
                  <a:t>3</a:t>
                </a:r>
                <a:r>
                  <a:rPr lang="en-GB" sz="2000" dirty="0">
                    <a:cs typeface="Calibri" panose="020F0502020204030204" pitchFamily="34" charset="0"/>
                  </a:rPr>
                  <a:t> to number of molecules of NH</a:t>
                </a:r>
                <a:r>
                  <a:rPr lang="en-GB" sz="2000" baseline="-25000" dirty="0">
                    <a:cs typeface="Calibri" panose="020F0502020204030204" pitchFamily="34" charset="0"/>
                  </a:rPr>
                  <a:t>3</a:t>
                </a:r>
                <a:r>
                  <a:rPr lang="en-GB" sz="2000" dirty="0">
                    <a:cs typeface="Calibri" panose="020F0502020204030204" pitchFamily="34" charset="0"/>
                  </a:rPr>
                  <a:t> using Avogadro’s number</a:t>
                </a:r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7CF7C1D3-2BBC-424D-ACAB-0BD6B789258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950" y="2105561"/>
                <a:ext cx="5847026" cy="3580467"/>
              </a:xfrm>
              <a:prstGeom prst="rect">
                <a:avLst/>
              </a:prstGeom>
              <a:blipFill>
                <a:blip r:embed="rId3"/>
                <a:stretch>
                  <a:fillRect l="-1042" t="-850" b="-20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itle 1">
            <a:extLst>
              <a:ext uri="{FF2B5EF4-FFF2-40B4-BE49-F238E27FC236}">
                <a16:creationId xmlns:a16="http://schemas.microsoft.com/office/drawing/2014/main" id="{B1EA8A06-3568-48DA-B71E-DA072F40E8B8}"/>
              </a:ext>
            </a:extLst>
          </p:cNvPr>
          <p:cNvSpPr txBox="1">
            <a:spLocks/>
          </p:cNvSpPr>
          <p:nvPr/>
        </p:nvSpPr>
        <p:spPr>
          <a:xfrm>
            <a:off x="877768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- solution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6C89B8-896A-42F7-B769-DDC0BAF447D2}"/>
                  </a:ext>
                </a:extLst>
              </p:cNvPr>
              <p:cNvSpPr txBox="1"/>
              <p:nvPr/>
            </p:nvSpPr>
            <p:spPr>
              <a:xfrm>
                <a:off x="6384032" y="2219839"/>
                <a:ext cx="4032835" cy="6613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𝑀𝑀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42.0 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28.0 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/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=1.5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</m:t>
                      </m:r>
                      <m:r>
                        <a:rPr lang="en-GB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baseline="-25000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6C89B8-896A-42F7-B769-DDC0BAF447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84032" y="2219839"/>
                <a:ext cx="4032835" cy="66133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CD34E4D2-46AA-432D-8FD0-034312B05D9B}"/>
              </a:ext>
            </a:extLst>
          </p:cNvPr>
          <p:cNvSpPr txBox="1"/>
          <p:nvPr/>
        </p:nvSpPr>
        <p:spPr>
          <a:xfrm>
            <a:off x="551384" y="3717032"/>
            <a:ext cx="332655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i="1" dirty="0">
                <a:solidFill>
                  <a:srgbClr val="0070C0"/>
                </a:solidFill>
                <a:sym typeface="Wingdings" panose="05000000000000000000" pitchFamily="2" charset="2"/>
              </a:rPr>
              <a:t>1 mol N</a:t>
            </a:r>
            <a:r>
              <a:rPr lang="en-GB" sz="2200" b="1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2</a:t>
            </a:r>
            <a:r>
              <a:rPr lang="en-GB" sz="2200" b="1" i="1" dirty="0">
                <a:solidFill>
                  <a:srgbClr val="0070C0"/>
                </a:solidFill>
                <a:sym typeface="Wingdings" panose="05000000000000000000" pitchFamily="2" charset="2"/>
              </a:rPr>
              <a:t> produce 2 mol NH</a:t>
            </a:r>
            <a:r>
              <a:rPr lang="en-GB" sz="2200" b="1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3</a:t>
            </a:r>
          </a:p>
          <a:p>
            <a:r>
              <a:rPr lang="en-GB" sz="2200" i="1" dirty="0">
                <a:solidFill>
                  <a:srgbClr val="0070C0"/>
                </a:solidFill>
                <a:sym typeface="Wingdings" panose="05000000000000000000" pitchFamily="2" charset="2"/>
              </a:rPr>
              <a:t> 	B (required): ? mol NH</a:t>
            </a:r>
            <a:r>
              <a:rPr lang="en-GB" sz="22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3</a:t>
            </a:r>
            <a:r>
              <a:rPr lang="en-GB" sz="2200" i="1" dirty="0">
                <a:solidFill>
                  <a:srgbClr val="0070C0"/>
                </a:solidFill>
                <a:sym typeface="Wingdings" panose="05000000000000000000" pitchFamily="2" charset="2"/>
              </a:rPr>
              <a:t> </a:t>
            </a:r>
          </a:p>
          <a:p>
            <a:r>
              <a:rPr lang="en-GB" sz="2200" i="1" dirty="0">
                <a:solidFill>
                  <a:srgbClr val="0070C0"/>
                </a:solidFill>
                <a:sym typeface="Wingdings" panose="05000000000000000000" pitchFamily="2" charset="2"/>
              </a:rPr>
              <a:t>	A (given): 1.5 mol N</a:t>
            </a:r>
            <a:r>
              <a:rPr lang="en-GB" sz="22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2</a:t>
            </a:r>
            <a:r>
              <a:rPr lang="en-GB" sz="2200" i="1" dirty="0">
                <a:solidFill>
                  <a:srgbClr val="0070C0"/>
                </a:solidFill>
                <a:sym typeface="Wingdings" panose="05000000000000000000" pitchFamily="2" charset="2"/>
              </a:rPr>
              <a:t> </a:t>
            </a:r>
            <a:endParaRPr lang="en-GB" sz="2200" i="1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34329F-ED12-41A7-9EB7-1DE3184D73D8}"/>
                  </a:ext>
                </a:extLst>
              </p:cNvPr>
              <p:cNvSpPr txBox="1"/>
              <p:nvPr/>
            </p:nvSpPr>
            <p:spPr>
              <a:xfrm>
                <a:off x="6456040" y="3114179"/>
                <a:ext cx="2369430" cy="52597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34329F-ED12-41A7-9EB7-1DE3184D73D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6040" y="3114179"/>
                <a:ext cx="2369430" cy="525978"/>
              </a:xfrm>
              <a:prstGeom prst="rect">
                <a:avLst/>
              </a:prstGeom>
              <a:blipFill>
                <a:blip r:embed="rId5"/>
                <a:stretch>
                  <a:fillRect b="-81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9D4BEB8-DED4-4981-AC56-15D73D4B31B5}"/>
                  </a:ext>
                </a:extLst>
              </p:cNvPr>
              <p:cNvSpPr txBox="1"/>
              <p:nvPr/>
            </p:nvSpPr>
            <p:spPr>
              <a:xfrm>
                <a:off x="6312026" y="3688602"/>
                <a:ext cx="4032514" cy="79662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𝑁𝐻</m:t>
                      </m:r>
                      <m:r>
                        <a:rPr lang="en-GB" b="0" i="1" baseline="-25000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1.5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𝑁</m:t>
                          </m:r>
                          <m:r>
                            <a:rPr lang="en-GB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i="1" baseline="-250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3.0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𝑚𝑜𝑙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𝑁𝐻</m:t>
                      </m:r>
                      <m:r>
                        <a:rPr lang="en-GB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3</m:t>
                      </m:r>
                    </m:oMath>
                  </m:oMathPara>
                </a14:m>
                <a:endParaRPr lang="en-GB" baseline="-250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09D4BEB8-DED4-4981-AC56-15D73D4B31B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12026" y="3688602"/>
                <a:ext cx="4032514" cy="796628"/>
              </a:xfrm>
              <a:prstGeom prst="rect">
                <a:avLst/>
              </a:prstGeom>
              <a:blipFill>
                <a:blip r:embed="rId6"/>
                <a:stretch>
                  <a:fillRect l="-1208" b="-53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BE540A54-FAD4-45C9-B1EA-D0DED0B234E7}"/>
              </a:ext>
            </a:extLst>
          </p:cNvPr>
          <p:cNvSpPr txBox="1"/>
          <p:nvPr/>
        </p:nvSpPr>
        <p:spPr>
          <a:xfrm>
            <a:off x="479376" y="5661248"/>
            <a:ext cx="464742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i="1" dirty="0">
                <a:solidFill>
                  <a:srgbClr val="0070C0"/>
                </a:solidFill>
                <a:sym typeface="Wingdings" panose="05000000000000000000" pitchFamily="2" charset="2"/>
              </a:rPr>
              <a:t>1 mol NH</a:t>
            </a:r>
            <a:r>
              <a:rPr lang="en-GB" sz="2200" b="1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3</a:t>
            </a:r>
            <a:r>
              <a:rPr lang="en-GB" sz="2200" b="1" i="1" dirty="0">
                <a:solidFill>
                  <a:srgbClr val="0070C0"/>
                </a:solidFill>
                <a:sym typeface="Wingdings" panose="05000000000000000000" pitchFamily="2" charset="2"/>
              </a:rPr>
              <a:t> = 6.02 x 10</a:t>
            </a:r>
            <a:r>
              <a:rPr lang="en-GB" sz="2200" b="1" i="1" baseline="30000" dirty="0">
                <a:solidFill>
                  <a:srgbClr val="0070C0"/>
                </a:solidFill>
                <a:sym typeface="Wingdings" panose="05000000000000000000" pitchFamily="2" charset="2"/>
              </a:rPr>
              <a:t>23</a:t>
            </a:r>
            <a:r>
              <a:rPr lang="en-GB" sz="2200" b="1" i="1" dirty="0">
                <a:solidFill>
                  <a:srgbClr val="0070C0"/>
                </a:solidFill>
                <a:sym typeface="Wingdings" panose="05000000000000000000" pitchFamily="2" charset="2"/>
              </a:rPr>
              <a:t> molecules NH</a:t>
            </a:r>
            <a:r>
              <a:rPr lang="en-GB" sz="2200" b="1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3</a:t>
            </a:r>
            <a:endParaRPr lang="en-GB" sz="2200" i="1" baseline="-25000" dirty="0">
              <a:solidFill>
                <a:srgbClr val="0070C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2E4E04F-A76E-4514-9CD6-2D16FCAB9983}"/>
                  </a:ext>
                </a:extLst>
              </p:cNvPr>
              <p:cNvSpPr txBox="1"/>
              <p:nvPr/>
            </p:nvSpPr>
            <p:spPr>
              <a:xfrm>
                <a:off x="6177025" y="4986929"/>
                <a:ext cx="5872954" cy="3629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3.0 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𝑁𝐻</m:t>
                      </m:r>
                      <m:r>
                        <a:rPr lang="en-GB" b="0" i="1" baseline="-25000" smtClean="0">
                          <a:latin typeface="Cambria Math" panose="02040503050406030204" pitchFamily="18" charset="0"/>
                        </a:rPr>
                        <m:t>3 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×6.02 ×10</m:t>
                      </m:r>
                      <m:r>
                        <a:rPr lang="en-GB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=1.8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×10</m:t>
                      </m:r>
                      <m:r>
                        <a:rPr lang="en-GB" i="1" baseline="3000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  <m:r>
                        <a:rPr lang="en-GB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4 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𝑚𝑜𝑙𝑒𝑐𝑢𝑙𝑒𝑠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𝑁𝐻</m:t>
                      </m:r>
                      <m:r>
                        <a:rPr lang="en-GB" b="0" i="1" baseline="-25000" smtClean="0">
                          <a:latin typeface="Cambria Math" panose="02040503050406030204" pitchFamily="18" charset="0"/>
                        </a:rPr>
                        <m:t>3</m:t>
                      </m:r>
                    </m:oMath>
                  </m:oMathPara>
                </a14:m>
                <a:endParaRPr lang="en-GB" baseline="-25000" dirty="0"/>
              </a:p>
            </p:txBody>
          </p:sp>
        </mc:Choice>
        <mc:Fallback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C2E4E04F-A76E-4514-9CD6-2D16FCAB998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77025" y="4986929"/>
                <a:ext cx="5872954" cy="362984"/>
              </a:xfrm>
              <a:prstGeom prst="rect">
                <a:avLst/>
              </a:prstGeom>
              <a:blipFill>
                <a:blip r:embed="rId7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615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4223792" y="984951"/>
            <a:ext cx="3796232" cy="523220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D8E006-14CD-411F-BD37-68E59EE77CFE}"/>
              </a:ext>
            </a:extLst>
          </p:cNvPr>
          <p:cNvSpPr txBox="1"/>
          <p:nvPr/>
        </p:nvSpPr>
        <p:spPr>
          <a:xfrm>
            <a:off x="729053" y="2132856"/>
            <a:ext cx="9543411" cy="19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In mass-to-mass calculation, (1) convert the given mass to moles, (2) apply the mole-to-mole conversion factor to obtain the moles required and finally (3) convert the moles required to mass.</a:t>
            </a:r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B90CFF78-7ECE-4BE0-82FF-7FD5A3508E86}"/>
              </a:ext>
            </a:extLst>
          </p:cNvPr>
          <p:cNvSpPr txBox="1">
            <a:spLocks/>
          </p:cNvSpPr>
          <p:nvPr/>
        </p:nvSpPr>
        <p:spPr>
          <a:xfrm>
            <a:off x="623392" y="179409"/>
            <a:ext cx="10364451" cy="560062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to use reaction stoichiometry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257787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138833" y="109845"/>
            <a:ext cx="4106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FEB0ED-9178-4FB5-8665-31E7DCFA0628}"/>
              </a:ext>
            </a:extLst>
          </p:cNvPr>
          <p:cNvSpPr txBox="1"/>
          <p:nvPr/>
        </p:nvSpPr>
        <p:spPr>
          <a:xfrm>
            <a:off x="143245" y="700235"/>
            <a:ext cx="11785403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dirty="0"/>
              <a:t>EXAMPLE:</a:t>
            </a:r>
          </a:p>
          <a:p>
            <a:r>
              <a:rPr lang="en-GB" sz="2400" dirty="0"/>
              <a:t>Propane is a common camping fuel. Calculate the mass of carbon dioxide produced when 100.0 </a:t>
            </a:r>
            <a:r>
              <a:rPr lang="en-GB" sz="2400"/>
              <a:t>g </a:t>
            </a:r>
            <a:r>
              <a:rPr lang="en-GB" sz="2400" dirty="0"/>
              <a:t>of propane is burned in a camp stove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CB4C86-D122-4293-85D0-B5FE8014DF15}"/>
              </a:ext>
            </a:extLst>
          </p:cNvPr>
          <p:cNvSpPr txBox="1"/>
          <p:nvPr/>
        </p:nvSpPr>
        <p:spPr>
          <a:xfrm>
            <a:off x="1120590" y="2245777"/>
            <a:ext cx="62889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</a:t>
            </a:r>
            <a:r>
              <a:rPr lang="en-GB" sz="2400" baseline="-25000" dirty="0"/>
              <a:t>3</a:t>
            </a:r>
            <a:r>
              <a:rPr lang="en-GB" sz="2400" dirty="0"/>
              <a:t>H</a:t>
            </a:r>
            <a:r>
              <a:rPr lang="en-GB" sz="2400" baseline="-25000" dirty="0"/>
              <a:t>8</a:t>
            </a:r>
            <a:r>
              <a:rPr lang="en-GB" sz="2400" dirty="0"/>
              <a:t> (g)  +  5 O</a:t>
            </a:r>
            <a:r>
              <a:rPr lang="en-GB" sz="2400" baseline="-25000" dirty="0"/>
              <a:t>2</a:t>
            </a:r>
            <a:r>
              <a:rPr lang="en-GB" sz="2400" dirty="0"/>
              <a:t> (g)  </a:t>
            </a:r>
            <a:r>
              <a:rPr lang="en-GB" sz="2400" dirty="0">
                <a:sym typeface="Wingdings" panose="05000000000000000000" pitchFamily="2" charset="2"/>
              </a:rPr>
              <a:t>  3 CO</a:t>
            </a:r>
            <a:r>
              <a:rPr lang="en-GB" sz="2400" baseline="-25000" dirty="0">
                <a:sym typeface="Wingdings" panose="05000000000000000000" pitchFamily="2" charset="2"/>
              </a:rPr>
              <a:t>2</a:t>
            </a:r>
            <a:r>
              <a:rPr lang="en-GB" sz="2400" dirty="0">
                <a:sym typeface="Wingdings" panose="05000000000000000000" pitchFamily="2" charset="2"/>
              </a:rPr>
              <a:t> (g)  +  4 H</a:t>
            </a:r>
            <a:r>
              <a:rPr lang="en-GB" sz="2400" baseline="-25000" dirty="0">
                <a:sym typeface="Wingdings" panose="05000000000000000000" pitchFamily="2" charset="2"/>
              </a:rPr>
              <a:t>2</a:t>
            </a:r>
            <a:r>
              <a:rPr lang="en-GB" sz="2400" dirty="0">
                <a:sym typeface="Wingdings" panose="05000000000000000000" pitchFamily="2" charset="2"/>
              </a:rPr>
              <a:t>O (l)</a:t>
            </a:r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9795B3-F396-486F-B46A-F3BD51B204A8}"/>
              </a:ext>
            </a:extLst>
          </p:cNvPr>
          <p:cNvSpPr txBox="1"/>
          <p:nvPr/>
        </p:nvSpPr>
        <p:spPr>
          <a:xfrm>
            <a:off x="1120763" y="2820726"/>
            <a:ext cx="588013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2. Calculate the molar mass of propane and carbon dioxide: </a:t>
            </a:r>
          </a:p>
          <a:p>
            <a:r>
              <a:rPr lang="en-GB" sz="2400" dirty="0"/>
              <a:t>C</a:t>
            </a:r>
            <a:r>
              <a:rPr lang="en-GB" sz="2400" baseline="-25000" dirty="0"/>
              <a:t>3</a:t>
            </a:r>
            <a:r>
              <a:rPr lang="en-GB" sz="2400" dirty="0"/>
              <a:t>H</a:t>
            </a:r>
            <a:r>
              <a:rPr lang="en-GB" sz="2400" baseline="-25000" dirty="0"/>
              <a:t>8</a:t>
            </a:r>
            <a:r>
              <a:rPr lang="en-GB" sz="2400" dirty="0"/>
              <a:t> = 44.09 g/mol and </a:t>
            </a:r>
            <a:r>
              <a:rPr lang="en-GB" sz="2400" dirty="0">
                <a:sym typeface="Wingdings" panose="05000000000000000000" pitchFamily="2" charset="2"/>
              </a:rPr>
              <a:t>CO</a:t>
            </a:r>
            <a:r>
              <a:rPr lang="en-GB" sz="2400" baseline="-25000" dirty="0">
                <a:sym typeface="Wingdings" panose="05000000000000000000" pitchFamily="2" charset="2"/>
              </a:rPr>
              <a:t>2</a:t>
            </a:r>
            <a:r>
              <a:rPr lang="en-GB" sz="2400" dirty="0">
                <a:sym typeface="Wingdings" panose="05000000000000000000" pitchFamily="2" charset="2"/>
              </a:rPr>
              <a:t> = </a:t>
            </a:r>
            <a:r>
              <a:rPr lang="en-GB" sz="2400" dirty="0"/>
              <a:t>44.01 g/mol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592FD2-BFCB-4D4F-8181-E38B2432BED6}"/>
              </a:ext>
            </a:extLst>
          </p:cNvPr>
          <p:cNvSpPr txBox="1"/>
          <p:nvPr/>
        </p:nvSpPr>
        <p:spPr>
          <a:xfrm>
            <a:off x="1120590" y="2020000"/>
            <a:ext cx="399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1. Write the balanced chemical equation: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C281BAC-72A7-497A-A53C-F33791DAEB4F}"/>
              </a:ext>
            </a:extLst>
          </p:cNvPr>
          <p:cNvSpPr txBox="1"/>
          <p:nvPr/>
        </p:nvSpPr>
        <p:spPr>
          <a:xfrm>
            <a:off x="1145217" y="3761588"/>
            <a:ext cx="33133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3. Find the stoichiometric relation: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FAA3C7-EE00-41FD-86C7-7E6AFE60FED3}"/>
                  </a:ext>
                </a:extLst>
              </p:cNvPr>
              <p:cNvSpPr txBox="1"/>
              <p:nvPr/>
            </p:nvSpPr>
            <p:spPr>
              <a:xfrm>
                <a:off x="1146247" y="4214188"/>
                <a:ext cx="3966727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𝑠𝑢𝑏𝑠𝑡𝑎𝑛𝑐𝑒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𝑟𝑒𝑞𝑢𝑖𝑟𝑒𝑑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𝑠𝑢𝑏𝑠𝑡𝑎𝑛𝑐𝑒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𝑔𝑖𝑣𝑒𝑛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11" name="TextBox 10">
                <a:extLst>
                  <a:ext uri="{FF2B5EF4-FFF2-40B4-BE49-F238E27FC236}">
                    <a16:creationId xmlns:a16="http://schemas.microsoft.com/office/drawing/2014/main" id="{89FAA3C7-EE00-41FD-86C7-7E6AFE60FED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6247" y="4214188"/>
                <a:ext cx="3966727" cy="63831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990D76FC-5CF7-48C9-8C77-0D908B31E6B7}"/>
              </a:ext>
            </a:extLst>
          </p:cNvPr>
          <p:cNvSpPr txBox="1"/>
          <p:nvPr/>
        </p:nvSpPr>
        <p:spPr>
          <a:xfrm>
            <a:off x="1157009" y="5032044"/>
            <a:ext cx="5674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4. Use this mole ratio to convert from mol C</a:t>
            </a:r>
            <a:r>
              <a:rPr lang="en-GB" baseline="-25000" dirty="0"/>
              <a:t>3</a:t>
            </a:r>
            <a:r>
              <a:rPr lang="en-GB" dirty="0"/>
              <a:t>H</a:t>
            </a:r>
            <a:r>
              <a:rPr lang="en-GB" baseline="-25000" dirty="0"/>
              <a:t>8</a:t>
            </a:r>
            <a:r>
              <a:rPr lang="en-GB" dirty="0"/>
              <a:t> to mol CO</a:t>
            </a:r>
            <a:r>
              <a:rPr lang="en-GB" baseline="-25000" dirty="0"/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E0ABCC-84C1-4062-B4DE-DC7044FEBAE4}"/>
                  </a:ext>
                </a:extLst>
              </p:cNvPr>
              <p:cNvSpPr txBox="1"/>
              <p:nvPr/>
            </p:nvSpPr>
            <p:spPr>
              <a:xfrm>
                <a:off x="1182262" y="5431984"/>
                <a:ext cx="6248056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𝑚𝑜𝑙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=(100.0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𝑔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8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)×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44.09 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5FE0ABCC-84C1-4062-B4DE-DC7044FEBA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2262" y="5431984"/>
                <a:ext cx="6248056" cy="63831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Rectangle 14">
            <a:extLst>
              <a:ext uri="{FF2B5EF4-FFF2-40B4-BE49-F238E27FC236}">
                <a16:creationId xmlns:a16="http://schemas.microsoft.com/office/drawing/2014/main" id="{2063BD5C-944F-42B8-856C-90A730285507}"/>
              </a:ext>
            </a:extLst>
          </p:cNvPr>
          <p:cNvSpPr/>
          <p:nvPr/>
        </p:nvSpPr>
        <p:spPr>
          <a:xfrm>
            <a:off x="2419367" y="5380074"/>
            <a:ext cx="3456384" cy="792088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C2E37ED-9654-4F5B-B33F-00C6F72592D9}"/>
              </a:ext>
            </a:extLst>
          </p:cNvPr>
          <p:cNvSpPr/>
          <p:nvPr/>
        </p:nvSpPr>
        <p:spPr>
          <a:xfrm>
            <a:off x="6072191" y="5367401"/>
            <a:ext cx="1376731" cy="792088"/>
          </a:xfrm>
          <a:prstGeom prst="rect">
            <a:avLst/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47213FD-304E-4C05-BB85-4D786B1394C7}"/>
              </a:ext>
            </a:extLst>
          </p:cNvPr>
          <p:cNvSpPr txBox="1"/>
          <p:nvPr/>
        </p:nvSpPr>
        <p:spPr>
          <a:xfrm>
            <a:off x="5816990" y="2971800"/>
            <a:ext cx="65" cy="369332"/>
          </a:xfrm>
          <a:prstGeom prst="rect">
            <a:avLst/>
          </a:prstGeom>
          <a:noFill/>
        </p:spPr>
        <p:txBody>
          <a:bodyPr wrap="none" lIns="0" tIns="0" rIns="0" bIns="0" rtlCol="0">
            <a:spAutoFit/>
          </a:bodyPr>
          <a:lstStyle/>
          <a:p>
            <a:endParaRPr lang="en-GB" sz="24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82CC9A4-AFC3-410D-AADF-FE506B3851FA}"/>
              </a:ext>
            </a:extLst>
          </p:cNvPr>
          <p:cNvSpPr txBox="1"/>
          <p:nvPr/>
        </p:nvSpPr>
        <p:spPr>
          <a:xfrm>
            <a:off x="2285254" y="6236745"/>
            <a:ext cx="3464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converts mass to mol C</a:t>
            </a:r>
            <a:r>
              <a:rPr lang="en-GB" sz="2400" baseline="-25000" dirty="0"/>
              <a:t>3</a:t>
            </a:r>
            <a:r>
              <a:rPr lang="en-GB" sz="2400" dirty="0"/>
              <a:t>H</a:t>
            </a:r>
            <a:r>
              <a:rPr lang="en-GB" sz="2400" baseline="-25000" dirty="0"/>
              <a:t>8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0E86A65-D7C5-490A-9866-62E87543CFDC}"/>
              </a:ext>
            </a:extLst>
          </p:cNvPr>
          <p:cNvSpPr txBox="1"/>
          <p:nvPr/>
        </p:nvSpPr>
        <p:spPr>
          <a:xfrm>
            <a:off x="7645362" y="5532612"/>
            <a:ext cx="3988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converts mol C3H8 to mol CO2</a:t>
            </a:r>
          </a:p>
        </p:txBody>
      </p:sp>
    </p:spTree>
    <p:extLst>
      <p:ext uri="{BB962C8B-B14F-4D97-AF65-F5344CB8AC3E}">
        <p14:creationId xmlns:p14="http://schemas.microsoft.com/office/powerpoint/2010/main" val="3803261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67A964-90F2-4D78-98FF-BF9603BC5FEE}"/>
              </a:ext>
            </a:extLst>
          </p:cNvPr>
          <p:cNvSpPr txBox="1"/>
          <p:nvPr/>
        </p:nvSpPr>
        <p:spPr>
          <a:xfrm>
            <a:off x="138833" y="109845"/>
            <a:ext cx="37962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Mass-to mass calculations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3CDE353-1B85-47BE-966A-D279BA845F42}"/>
              </a:ext>
            </a:extLst>
          </p:cNvPr>
          <p:cNvSpPr txBox="1"/>
          <p:nvPr/>
        </p:nvSpPr>
        <p:spPr>
          <a:xfrm>
            <a:off x="983432" y="1196752"/>
            <a:ext cx="47866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5. Convert this amount of CO</a:t>
            </a:r>
            <a:r>
              <a:rPr lang="en-GB" baseline="-25000" dirty="0"/>
              <a:t>2</a:t>
            </a:r>
            <a:r>
              <a:rPr lang="en-GB" dirty="0"/>
              <a:t> into mass in grams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3E1B613-9B4E-4ABF-82F0-E56626DF58D9}"/>
                  </a:ext>
                </a:extLst>
              </p:cNvPr>
              <p:cNvSpPr txBox="1"/>
              <p:nvPr/>
            </p:nvSpPr>
            <p:spPr>
              <a:xfrm>
                <a:off x="263352" y="1746749"/>
                <a:ext cx="9747604" cy="638316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𝑚𝑎𝑠𝑠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𝑜𝑓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100.0 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</a:rPr>
                            <m:t>8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44.09 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44.01 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0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𝐶𝑂</m:t>
                          </m:r>
                          <m:r>
                            <a:rPr lang="en-GB" sz="20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=299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𝑔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0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𝐶𝑂</m:t>
                      </m:r>
                      <m:r>
                        <a:rPr lang="en-GB" sz="20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sz="2000" baseline="-25000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33E1B613-9B4E-4ABF-82F0-E56626DF58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352" y="1746749"/>
                <a:ext cx="9747604" cy="63831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58138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646E8-1D9D-4178-86FB-5D6422CAF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650243"/>
          </a:xfrm>
        </p:spPr>
        <p:txBody>
          <a:bodyPr/>
          <a:lstStyle/>
          <a:p>
            <a:r>
              <a:rPr lang="en-GB" b="1" dirty="0"/>
              <a:t>Practice problem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76EE01-C44D-43FC-9147-B9BE30B3CCEA}"/>
              </a:ext>
            </a:extLst>
          </p:cNvPr>
          <p:cNvSpPr txBox="1"/>
          <p:nvPr/>
        </p:nvSpPr>
        <p:spPr>
          <a:xfrm>
            <a:off x="407367" y="836712"/>
            <a:ext cx="113772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solid fuel in the booster stage of the space shuttle is a mixture of ammonium perchlorate and aluminium powder. Upon ignition, one reaction that occurs is:</a:t>
            </a:r>
          </a:p>
          <a:p>
            <a:endParaRPr lang="en-GB" sz="2800" dirty="0"/>
          </a:p>
          <a:p>
            <a:r>
              <a:rPr lang="en-GB" sz="2800" dirty="0"/>
              <a:t>6 NH</a:t>
            </a:r>
            <a:r>
              <a:rPr lang="en-GB" sz="2800" baseline="-25000" dirty="0"/>
              <a:t>4</a:t>
            </a:r>
            <a:r>
              <a:rPr lang="en-GB" sz="2800" dirty="0"/>
              <a:t>ClO</a:t>
            </a:r>
            <a:r>
              <a:rPr lang="en-GB" sz="2800" baseline="-25000" dirty="0"/>
              <a:t>4</a:t>
            </a:r>
            <a:r>
              <a:rPr lang="en-GB" sz="2800" dirty="0"/>
              <a:t> (s) + 10 Al (s)  </a:t>
            </a:r>
            <a:r>
              <a:rPr lang="en-GB" sz="2800" dirty="0">
                <a:sym typeface="Wingdings" panose="05000000000000000000" pitchFamily="2" charset="2"/>
              </a:rPr>
              <a:t> 5 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 (s) + 3 N</a:t>
            </a:r>
            <a:r>
              <a:rPr lang="en-GB" sz="2800" baseline="-25000" dirty="0">
                <a:sym typeface="Wingdings" panose="05000000000000000000" pitchFamily="2" charset="2"/>
              </a:rPr>
              <a:t>2 </a:t>
            </a:r>
            <a:r>
              <a:rPr lang="en-GB" sz="2800" dirty="0">
                <a:sym typeface="Wingdings" panose="05000000000000000000" pitchFamily="2" charset="2"/>
              </a:rPr>
              <a:t>(g) + 6 HCl (g)  +  9 H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 (g)</a:t>
            </a:r>
          </a:p>
          <a:p>
            <a:endParaRPr lang="en-GB" sz="2800" dirty="0">
              <a:sym typeface="Wingdings" panose="05000000000000000000" pitchFamily="2" charset="2"/>
            </a:endParaRPr>
          </a:p>
          <a:p>
            <a:pPr marL="342900" indent="-342900">
              <a:buAutoNum type="alphaLcParenR"/>
            </a:pPr>
            <a:r>
              <a:rPr lang="en-GB" sz="2800" dirty="0">
                <a:sym typeface="Wingdings" panose="05000000000000000000" pitchFamily="2" charset="2"/>
              </a:rPr>
              <a:t>How many kilograms of aluminium should be mixed with 1.5 x 10</a:t>
            </a:r>
            <a:r>
              <a:rPr lang="en-GB" sz="2800" baseline="30000" dirty="0">
                <a:sym typeface="Wingdings" panose="05000000000000000000" pitchFamily="2" charset="2"/>
              </a:rPr>
              <a:t>4 </a:t>
            </a:r>
            <a:r>
              <a:rPr lang="en-GB" sz="2800" dirty="0">
                <a:sym typeface="Wingdings" panose="05000000000000000000" pitchFamily="2" charset="2"/>
              </a:rPr>
              <a:t>kg of NH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ClO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 for this reaction?</a:t>
            </a:r>
          </a:p>
          <a:p>
            <a:pPr marL="342900" indent="-342900">
              <a:buAutoNum type="alphaLcParenR"/>
            </a:pPr>
            <a:endParaRPr lang="en-GB" sz="2800" dirty="0">
              <a:sym typeface="Wingdings" panose="05000000000000000000" pitchFamily="2" charset="2"/>
            </a:endParaRPr>
          </a:p>
          <a:p>
            <a:pPr marL="342900" indent="-342900">
              <a:buAutoNum type="alphaLcParenR"/>
            </a:pPr>
            <a:r>
              <a:rPr lang="en-GB" sz="2800" dirty="0">
                <a:sym typeface="Wingdings" panose="05000000000000000000" pitchFamily="2" charset="2"/>
              </a:rPr>
              <a:t>Determine the mass of alumina (Al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, produced as a white smoke) formed in the reaction of 5000.0 kg of aluminium.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839708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646E8-1D9D-4178-86FB-5D6422CAF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650243"/>
          </a:xfrm>
        </p:spPr>
        <p:txBody>
          <a:bodyPr/>
          <a:lstStyle/>
          <a:p>
            <a:r>
              <a:rPr lang="en-GB" b="1" dirty="0"/>
              <a:t>Practice problem - solution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76EE01-C44D-43FC-9147-B9BE30B3CCEA}"/>
              </a:ext>
            </a:extLst>
          </p:cNvPr>
          <p:cNvSpPr txBox="1"/>
          <p:nvPr/>
        </p:nvSpPr>
        <p:spPr>
          <a:xfrm>
            <a:off x="407367" y="836712"/>
            <a:ext cx="113772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6 NH</a:t>
            </a:r>
            <a:r>
              <a:rPr lang="en-GB" sz="2800" baseline="-25000" dirty="0"/>
              <a:t>4</a:t>
            </a:r>
            <a:r>
              <a:rPr lang="en-GB" sz="2800" dirty="0"/>
              <a:t>ClO</a:t>
            </a:r>
            <a:r>
              <a:rPr lang="en-GB" sz="2800" baseline="-25000" dirty="0"/>
              <a:t>4</a:t>
            </a:r>
            <a:r>
              <a:rPr lang="en-GB" sz="2800" dirty="0"/>
              <a:t> (s) + 10 Al (s)  </a:t>
            </a:r>
            <a:r>
              <a:rPr lang="en-GB" sz="2800" dirty="0">
                <a:sym typeface="Wingdings" panose="05000000000000000000" pitchFamily="2" charset="2"/>
              </a:rPr>
              <a:t> 5 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 (s) + 3 N</a:t>
            </a:r>
            <a:r>
              <a:rPr lang="en-GB" sz="2800" baseline="-25000" dirty="0">
                <a:sym typeface="Wingdings" panose="05000000000000000000" pitchFamily="2" charset="2"/>
              </a:rPr>
              <a:t>2 </a:t>
            </a:r>
            <a:r>
              <a:rPr lang="en-GB" sz="2800" dirty="0">
                <a:sym typeface="Wingdings" panose="05000000000000000000" pitchFamily="2" charset="2"/>
              </a:rPr>
              <a:t>(g) + 6 HCl (g)  +  9 H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 (g)</a:t>
            </a:r>
          </a:p>
          <a:p>
            <a:endParaRPr lang="en-GB" sz="2800" dirty="0">
              <a:sym typeface="Wingdings" panose="05000000000000000000" pitchFamily="2" charset="2"/>
            </a:endParaRPr>
          </a:p>
          <a:p>
            <a:pPr marL="342900" indent="-342900">
              <a:buAutoNum type="alphaLcParenR"/>
            </a:pPr>
            <a:r>
              <a:rPr lang="en-GB" sz="2800" dirty="0">
                <a:sym typeface="Wingdings" panose="05000000000000000000" pitchFamily="2" charset="2"/>
              </a:rPr>
              <a:t>How many kilograms of aluminium should be mixed with 1.5 x 10</a:t>
            </a:r>
            <a:r>
              <a:rPr lang="en-GB" sz="2800" baseline="30000" dirty="0">
                <a:sym typeface="Wingdings" panose="05000000000000000000" pitchFamily="2" charset="2"/>
              </a:rPr>
              <a:t>4 </a:t>
            </a:r>
            <a:r>
              <a:rPr lang="en-GB" sz="2800" dirty="0">
                <a:sym typeface="Wingdings" panose="05000000000000000000" pitchFamily="2" charset="2"/>
              </a:rPr>
              <a:t>kg </a:t>
            </a:r>
            <a:r>
              <a:rPr lang="en-GB" sz="2800" i="1" dirty="0">
                <a:solidFill>
                  <a:srgbClr val="00B050"/>
                </a:solidFill>
                <a:sym typeface="Wingdings" panose="05000000000000000000" pitchFamily="2" charset="2"/>
              </a:rPr>
              <a:t>(1 kg = 1000 g)</a:t>
            </a:r>
            <a:r>
              <a:rPr lang="en-GB" sz="2800" i="1" dirty="0">
                <a:sym typeface="Wingdings" panose="05000000000000000000" pitchFamily="2" charset="2"/>
              </a:rPr>
              <a:t> </a:t>
            </a:r>
            <a:r>
              <a:rPr lang="en-GB" sz="2800" dirty="0">
                <a:sym typeface="Wingdings" panose="05000000000000000000" pitchFamily="2" charset="2"/>
              </a:rPr>
              <a:t>of NH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ClO</a:t>
            </a:r>
            <a:r>
              <a:rPr lang="en-GB" sz="2800" baseline="-25000" dirty="0">
                <a:sym typeface="Wingdings" panose="05000000000000000000" pitchFamily="2" charset="2"/>
              </a:rPr>
              <a:t>4</a:t>
            </a:r>
            <a:r>
              <a:rPr lang="en-GB" sz="2800" dirty="0">
                <a:sym typeface="Wingdings" panose="05000000000000000000" pitchFamily="2" charset="2"/>
              </a:rPr>
              <a:t> for this reaction?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EB557F1-D598-47D9-8F7A-D5AB5269B255}"/>
                  </a:ext>
                </a:extLst>
              </p:cNvPr>
              <p:cNvSpPr txBox="1"/>
              <p:nvPr/>
            </p:nvSpPr>
            <p:spPr>
              <a:xfrm>
                <a:off x="839416" y="3623228"/>
                <a:ext cx="8782625" cy="116435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  <a:sym typeface="Wingdings" panose="05000000000000000000" pitchFamily="2" charset="2"/>
                                </a:rPr>
                              </m:ctrlPr>
                            </m:dPr>
                            <m:e>
                              <m:r>
                                <a:rPr lang="en-GB" sz="2400" i="1">
                                  <a:latin typeface="Cambria Math" panose="02040503050406030204" pitchFamily="18" charset="0"/>
                                  <a:sym typeface="Wingdings" panose="05000000000000000000" pitchFamily="2" charset="2"/>
                                </a:rPr>
                                <m:t>1.5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sym typeface="Wingdings" panose="05000000000000000000" pitchFamily="2" charset="2"/>
                                </a:rPr>
                                <m:t>×</m:t>
                              </m:r>
                              <m:sSup>
                                <m:sSup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</m:ctrlPr>
                                </m:sSupPr>
                                <m:e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4</m:t>
                                  </m:r>
                                </m:sup>
                              </m:sSup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sym typeface="Wingdings" panose="05000000000000000000" pitchFamily="2" charset="2"/>
                                </a:rPr>
                                <m:t>𝑘𝑔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sym typeface="Wingdings" panose="05000000000000000000" pitchFamily="2" charset="2"/>
                                </a:rPr>
                                <m:t> ×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</m:ctrlPr>
                                </m:fPr>
                                <m:num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1000 </m:t>
                                  </m:r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𝑔</m:t>
                                  </m:r>
                                </m:num>
                                <m:den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1 </m:t>
                                  </m:r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𝑘𝑔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117.5 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𝑔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/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=1.28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𝑁𝐻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𝐶𝑙𝑂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</m:oMath>
                  </m:oMathPara>
                </a14:m>
                <a:endParaRPr lang="en-GB" sz="2400" baseline="-25000" dirty="0"/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EEB557F1-D598-47D9-8F7A-D5AB5269B25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416" y="3623228"/>
                <a:ext cx="8782625" cy="116435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BBFE983-F2C6-4B69-8755-2A93514B2421}"/>
                  </a:ext>
                </a:extLst>
              </p:cNvPr>
              <p:cNvSpPr txBox="1"/>
              <p:nvPr/>
            </p:nvSpPr>
            <p:spPr>
              <a:xfrm>
                <a:off x="693050" y="4847364"/>
                <a:ext cx="10873208" cy="7937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1.28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𝑁𝐻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𝐶𝑙𝑂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×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10 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𝐴𝑙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6 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𝑁𝐻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4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𝐶𝑙𝑂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4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=2.13 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𝐴𝑙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 </m:t>
                      </m:r>
                    </m:oMath>
                  </m:oMathPara>
                </a14:m>
                <a:endParaRPr lang="en-GB" sz="2400" baseline="-25000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1BBFE983-F2C6-4B69-8755-2A93514B242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050" y="4847364"/>
                <a:ext cx="10873208" cy="793743"/>
              </a:xfrm>
              <a:prstGeom prst="rect">
                <a:avLst/>
              </a:prstGeom>
              <a:blipFill>
                <a:blip r:embed="rId3"/>
                <a:stretch>
                  <a:fillRect b="-23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val 6">
            <a:extLst>
              <a:ext uri="{FF2B5EF4-FFF2-40B4-BE49-F238E27FC236}">
                <a16:creationId xmlns:a16="http://schemas.microsoft.com/office/drawing/2014/main" id="{884F1575-DB6C-49BA-B26C-36B12F92AED1}"/>
              </a:ext>
            </a:extLst>
          </p:cNvPr>
          <p:cNvSpPr/>
          <p:nvPr/>
        </p:nvSpPr>
        <p:spPr>
          <a:xfrm>
            <a:off x="407367" y="764704"/>
            <a:ext cx="1800201" cy="6502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415C47C-FD48-4492-AA31-DF1D13189D98}"/>
              </a:ext>
            </a:extLst>
          </p:cNvPr>
          <p:cNvSpPr/>
          <p:nvPr/>
        </p:nvSpPr>
        <p:spPr>
          <a:xfrm>
            <a:off x="2855640" y="819926"/>
            <a:ext cx="1008112" cy="6502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171AA0-B4ED-4F53-9818-87A262E2EC75}"/>
              </a:ext>
            </a:extLst>
          </p:cNvPr>
          <p:cNvSpPr txBox="1"/>
          <p:nvPr/>
        </p:nvSpPr>
        <p:spPr>
          <a:xfrm>
            <a:off x="263352" y="2201347"/>
            <a:ext cx="1166529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ym typeface="Wingdings" panose="05000000000000000000" pitchFamily="2" charset="2"/>
            </a:endParaRPr>
          </a:p>
          <a:p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Strategy: convert mass of NH</a:t>
            </a:r>
            <a:r>
              <a:rPr lang="en-GB" sz="24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4</a:t>
            </a:r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ClO</a:t>
            </a:r>
            <a:r>
              <a:rPr lang="en-GB" sz="24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4</a:t>
            </a:r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 into moles (use the MM=117.5 g/mol), use the mole ratio to find the moles of aluminium and eventually convert moles of Al to mass (use MM=27.0 g/mol)</a:t>
            </a:r>
          </a:p>
          <a:p>
            <a:endParaRPr lang="en-GB" sz="2800" dirty="0">
              <a:sym typeface="Wingdings" panose="05000000000000000000" pitchFamily="2" charset="2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3B0B753-4EF7-4E72-80BD-27F55B3AC91D}"/>
              </a:ext>
            </a:extLst>
          </p:cNvPr>
          <p:cNvSpPr/>
          <p:nvPr/>
        </p:nvSpPr>
        <p:spPr>
          <a:xfrm>
            <a:off x="5447928" y="4787587"/>
            <a:ext cx="2232248" cy="10896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FDF6696-8B36-48B9-9301-58EFFE90EEBB}"/>
              </a:ext>
            </a:extLst>
          </p:cNvPr>
          <p:cNvSpPr txBox="1"/>
          <p:nvPr/>
        </p:nvSpPr>
        <p:spPr>
          <a:xfrm>
            <a:off x="7467370" y="5547921"/>
            <a:ext cx="4035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conversion factor derived from mole ratio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247DEA3-D34E-4FD1-AA4B-6D089F2B0F74}"/>
                  </a:ext>
                </a:extLst>
              </p:cNvPr>
              <p:cNvSpPr txBox="1"/>
              <p:nvPr/>
            </p:nvSpPr>
            <p:spPr>
              <a:xfrm>
                <a:off x="-205876" y="5954286"/>
                <a:ext cx="10873208" cy="7937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2.13 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𝐴𝑙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27.0 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𝑔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𝐴𝑙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𝐴𝑙</m:t>
                          </m:r>
                        </m:den>
                      </m:f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5.74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10</m:t>
                      </m:r>
                      <m:r>
                        <a:rPr lang="en-GB" sz="2400" b="0" i="0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6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g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5.74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</m:t>
                      </m:r>
                      <m:r>
                        <a:rPr lang="en-GB" sz="240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10</m:t>
                      </m:r>
                      <m:r>
                        <a:rPr lang="en-GB" sz="2400" b="0" i="0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3</m:t>
                      </m:r>
                      <m:r>
                        <a:rPr lang="en-GB" sz="240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kg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Al</m:t>
                      </m:r>
                    </m:oMath>
                  </m:oMathPara>
                </a14:m>
                <a:endParaRPr lang="en-GB" sz="2400" baseline="-25000" dirty="0"/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E247DEA3-D34E-4FD1-AA4B-6D089F2B0F7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05876" y="5954286"/>
                <a:ext cx="10873208" cy="79374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90613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646E8-1D9D-4178-86FB-5D6422CAF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16632"/>
            <a:ext cx="10364451" cy="650243"/>
          </a:xfrm>
        </p:spPr>
        <p:txBody>
          <a:bodyPr/>
          <a:lstStyle/>
          <a:p>
            <a:r>
              <a:rPr lang="en-GB" b="1" dirty="0"/>
              <a:t>Practice problem - solution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76EE01-C44D-43FC-9147-B9BE30B3CCEA}"/>
              </a:ext>
            </a:extLst>
          </p:cNvPr>
          <p:cNvSpPr txBox="1"/>
          <p:nvPr/>
        </p:nvSpPr>
        <p:spPr>
          <a:xfrm>
            <a:off x="407367" y="787808"/>
            <a:ext cx="1137726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6 NH</a:t>
            </a:r>
            <a:r>
              <a:rPr lang="en-GB" sz="2800" baseline="-25000" dirty="0"/>
              <a:t>4</a:t>
            </a:r>
            <a:r>
              <a:rPr lang="en-GB" sz="2800" dirty="0"/>
              <a:t>ClO</a:t>
            </a:r>
            <a:r>
              <a:rPr lang="en-GB" sz="2800" baseline="-25000" dirty="0"/>
              <a:t>4</a:t>
            </a:r>
            <a:r>
              <a:rPr lang="en-GB" sz="2800" dirty="0"/>
              <a:t> (s) + 10 Al (s)  </a:t>
            </a:r>
            <a:r>
              <a:rPr lang="en-GB" sz="2800" dirty="0">
                <a:sym typeface="Wingdings" panose="05000000000000000000" pitchFamily="2" charset="2"/>
              </a:rPr>
              <a:t> 5 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 (s) + 3 N</a:t>
            </a:r>
            <a:r>
              <a:rPr lang="en-GB" sz="2800" baseline="-25000" dirty="0">
                <a:sym typeface="Wingdings" panose="05000000000000000000" pitchFamily="2" charset="2"/>
              </a:rPr>
              <a:t>2 </a:t>
            </a:r>
            <a:r>
              <a:rPr lang="en-GB" sz="2800" dirty="0">
                <a:sym typeface="Wingdings" panose="05000000000000000000" pitchFamily="2" charset="2"/>
              </a:rPr>
              <a:t>(g) + 6 HCl (g)  +  9 H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 (g)</a:t>
            </a:r>
          </a:p>
          <a:p>
            <a:endParaRPr lang="en-GB" sz="2800" dirty="0">
              <a:sym typeface="Wingdings" panose="05000000000000000000" pitchFamily="2" charset="2"/>
            </a:endParaRPr>
          </a:p>
          <a:p>
            <a:r>
              <a:rPr lang="en-GB" sz="2800" dirty="0">
                <a:sym typeface="Wingdings" panose="05000000000000000000" pitchFamily="2" charset="2"/>
              </a:rPr>
              <a:t>b) Determine the mass of alumina (Al</a:t>
            </a:r>
            <a:r>
              <a:rPr lang="en-GB" sz="2800" baseline="-25000" dirty="0">
                <a:sym typeface="Wingdings" panose="05000000000000000000" pitchFamily="2" charset="2"/>
              </a:rPr>
              <a:t>2</a:t>
            </a:r>
            <a:r>
              <a:rPr lang="en-GB" sz="2800" dirty="0">
                <a:sym typeface="Wingdings" panose="05000000000000000000" pitchFamily="2" charset="2"/>
              </a:rPr>
              <a:t>O</a:t>
            </a:r>
            <a:r>
              <a:rPr lang="en-GB" sz="2800" baseline="-25000" dirty="0">
                <a:sym typeface="Wingdings" panose="05000000000000000000" pitchFamily="2" charset="2"/>
              </a:rPr>
              <a:t>3</a:t>
            </a:r>
            <a:r>
              <a:rPr lang="en-GB" sz="2800" dirty="0">
                <a:sym typeface="Wingdings" panose="05000000000000000000" pitchFamily="2" charset="2"/>
              </a:rPr>
              <a:t>, produced as a white smoke) formed in the reaction of 5000.0 kg of aluminium.  </a:t>
            </a:r>
            <a:endParaRPr lang="en-GB" sz="280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2599937-4F2F-410C-9BC9-ECCA38840D21}"/>
              </a:ext>
            </a:extLst>
          </p:cNvPr>
          <p:cNvSpPr/>
          <p:nvPr/>
        </p:nvSpPr>
        <p:spPr>
          <a:xfrm>
            <a:off x="2855641" y="762533"/>
            <a:ext cx="936104" cy="6502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99BAD84-DAC6-4CC0-81DD-35C3627FED0F}"/>
              </a:ext>
            </a:extLst>
          </p:cNvPr>
          <p:cNvSpPr/>
          <p:nvPr/>
        </p:nvSpPr>
        <p:spPr>
          <a:xfrm>
            <a:off x="4655840" y="762533"/>
            <a:ext cx="1296144" cy="650243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60D449E-0103-4AD8-B500-35E7B1298D01}"/>
                  </a:ext>
                </a:extLst>
              </p:cNvPr>
              <p:cNvSpPr txBox="1"/>
              <p:nvPr/>
            </p:nvSpPr>
            <p:spPr>
              <a:xfrm>
                <a:off x="839416" y="3623228"/>
                <a:ext cx="8782625" cy="116435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en-GB" sz="2400" i="1">
                                  <a:latin typeface="Cambria Math" panose="02040503050406030204" pitchFamily="18" charset="0"/>
                                  <a:sym typeface="Wingdings" panose="05000000000000000000" pitchFamily="2" charset="2"/>
                                </a:rPr>
                              </m:ctrlPr>
                            </m:dPr>
                            <m:e>
                              <m:r>
                                <a:rPr lang="en-GB" sz="2400" b="0" i="1" smtClean="0">
                                  <a:latin typeface="Cambria Math" panose="02040503050406030204" pitchFamily="18" charset="0"/>
                                  <a:sym typeface="Wingdings" panose="05000000000000000000" pitchFamily="2" charset="2"/>
                                </a:rPr>
                                <m:t>5000 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sym typeface="Wingdings" panose="05000000000000000000" pitchFamily="2" charset="2"/>
                                </a:rPr>
                                <m:t>𝑘𝑔</m:t>
                              </m:r>
                              <m:r>
                                <a:rPr lang="en-GB" sz="24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  <a:sym typeface="Wingdings" panose="05000000000000000000" pitchFamily="2" charset="2"/>
                                </a:rPr>
                                <m:t> ×</m:t>
                              </m:r>
                              <m:f>
                                <m:fPr>
                                  <m:ctrlP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</m:ctrlPr>
                                </m:fPr>
                                <m:num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1000 </m:t>
                                  </m:r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𝑔</m:t>
                                  </m:r>
                                </m:num>
                                <m:den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1 </m:t>
                                  </m:r>
                                  <m:r>
                                    <a:rPr lang="en-GB" sz="2400" i="1">
                                      <a:latin typeface="Cambria Math" panose="02040503050406030204" pitchFamily="18" charset="0"/>
                                      <a:sym typeface="Wingdings" panose="05000000000000000000" pitchFamily="2" charset="2"/>
                                    </a:rPr>
                                    <m:t>𝑘𝑔</m:t>
                                  </m:r>
                                </m:den>
                              </m:f>
                            </m:e>
                          </m:d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27.0 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𝑔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/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=1.86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𝐴𝑙</m:t>
                      </m:r>
                    </m:oMath>
                  </m:oMathPara>
                </a14:m>
                <a:endParaRPr lang="en-GB" sz="2400" baseline="-25000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260D449E-0103-4AD8-B500-35E7B1298D0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9416" y="3623228"/>
                <a:ext cx="8782625" cy="1164358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D946C2D-4EC4-402E-8609-61E89562C334}"/>
                  </a:ext>
                </a:extLst>
              </p:cNvPr>
              <p:cNvSpPr txBox="1"/>
              <p:nvPr/>
            </p:nvSpPr>
            <p:spPr>
              <a:xfrm>
                <a:off x="693050" y="4847364"/>
                <a:ext cx="10873208" cy="7937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  <a:sym typeface="Wingdings" panose="05000000000000000000" pitchFamily="2" charset="2"/>
                        </a:rPr>
                        <m:t>1.86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5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𝐴𝑙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5 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𝐴𝑙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𝑂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3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10 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𝐴𝑙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=9.26 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𝐴𝑙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2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𝑂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3  </m:t>
                      </m:r>
                    </m:oMath>
                  </m:oMathPara>
                </a14:m>
                <a:endParaRPr lang="en-GB" sz="2400" baseline="-25000" dirty="0"/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D946C2D-4EC4-402E-8609-61E89562C33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050" y="4847364"/>
                <a:ext cx="10873208" cy="79374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val 7">
            <a:extLst>
              <a:ext uri="{FF2B5EF4-FFF2-40B4-BE49-F238E27FC236}">
                <a16:creationId xmlns:a16="http://schemas.microsoft.com/office/drawing/2014/main" id="{33C54CFC-4981-4DAB-9A6E-E2F962C3ACFE}"/>
              </a:ext>
            </a:extLst>
          </p:cNvPr>
          <p:cNvSpPr/>
          <p:nvPr/>
        </p:nvSpPr>
        <p:spPr>
          <a:xfrm>
            <a:off x="4943872" y="4717438"/>
            <a:ext cx="1804966" cy="108968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A7423CD-AC9E-45F8-9C73-AE040068832F}"/>
              </a:ext>
            </a:extLst>
          </p:cNvPr>
          <p:cNvSpPr txBox="1"/>
          <p:nvPr/>
        </p:nvSpPr>
        <p:spPr>
          <a:xfrm>
            <a:off x="6456040" y="5556166"/>
            <a:ext cx="4035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</a:rPr>
              <a:t>conversion factor derived from mole ratio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D7BC3A4-1BD3-4291-AE97-4E89B9AA49DB}"/>
                  </a:ext>
                </a:extLst>
              </p:cNvPr>
              <p:cNvSpPr txBox="1"/>
              <p:nvPr/>
            </p:nvSpPr>
            <p:spPr>
              <a:xfrm>
                <a:off x="-205876" y="5954286"/>
                <a:ext cx="10873208" cy="7937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9.26 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𝑚𝑜𝑙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𝐴𝑙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2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𝑂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3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</m:t>
                      </m:r>
                      <m:f>
                        <m:fPr>
                          <m:ctrlP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102.0 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𝑔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𝐴𝑙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𝑂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3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1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𝑚𝑜𝑙</m:t>
                          </m:r>
                          <m:r>
                            <a:rPr lang="en-GB" sz="24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𝐴𝑙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𝑂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sym typeface="Wingdings" panose="05000000000000000000" pitchFamily="2" charset="2"/>
                            </a:rPr>
                            <m:t>3</m:t>
                          </m:r>
                        </m:den>
                      </m:f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9.44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10</m:t>
                      </m:r>
                      <m:r>
                        <a:rPr lang="en-GB" sz="2400" b="0" i="0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6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g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=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9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.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4</m:t>
                      </m:r>
                      <m:r>
                        <a:rPr lang="en-GB" sz="2400" i="1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×</m:t>
                      </m:r>
                      <m:r>
                        <a:rPr lang="en-GB" sz="240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10</m:t>
                      </m:r>
                      <m:r>
                        <a:rPr lang="en-GB" sz="2400" b="0" i="0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3</m:t>
                      </m:r>
                      <m:r>
                        <a:rPr lang="en-GB" sz="240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kg</m:t>
                      </m:r>
                      <m: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Al</m:t>
                      </m:r>
                      <m:r>
                        <a:rPr lang="en-GB" sz="2400" b="0" i="0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2</m:t>
                      </m:r>
                      <m:r>
                        <m:rPr>
                          <m:sty m:val="p"/>
                        </m:rPr>
                        <a:rPr lang="en-GB" sz="2400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O</m:t>
                      </m:r>
                      <m:r>
                        <a:rPr lang="en-GB" sz="2400" b="0" i="0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sym typeface="Wingdings" panose="05000000000000000000" pitchFamily="2" charset="2"/>
                        </a:rPr>
                        <m:t>3</m:t>
                      </m:r>
                    </m:oMath>
                  </m:oMathPara>
                </a14:m>
                <a:endParaRPr lang="en-GB" sz="2400" baseline="-25000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2D7BC3A4-1BD3-4291-AE97-4E89B9AA49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05876" y="5954286"/>
                <a:ext cx="10873208" cy="793743"/>
              </a:xfrm>
              <a:prstGeom prst="rect">
                <a:avLst/>
              </a:prstGeom>
              <a:blipFill>
                <a:blip r:embed="rId4"/>
                <a:stretch>
                  <a:fillRect b="-230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D0407569-916C-40D7-B89A-CE6692CBB2F1}"/>
              </a:ext>
            </a:extLst>
          </p:cNvPr>
          <p:cNvSpPr txBox="1"/>
          <p:nvPr/>
        </p:nvSpPr>
        <p:spPr>
          <a:xfrm>
            <a:off x="263352" y="2201347"/>
            <a:ext cx="1166529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>
              <a:sym typeface="Wingdings" panose="05000000000000000000" pitchFamily="2" charset="2"/>
            </a:endParaRPr>
          </a:p>
          <a:p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Strategy: convert mass of Al into moles (use the MM=27.0 g/mol), use the mole ratio to find the moles of Al</a:t>
            </a:r>
            <a:r>
              <a:rPr lang="en-GB" sz="24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2</a:t>
            </a:r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O</a:t>
            </a:r>
            <a:r>
              <a:rPr lang="en-GB" sz="24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3</a:t>
            </a:r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 and eventually convert moles of Al</a:t>
            </a:r>
            <a:r>
              <a:rPr lang="en-GB" sz="24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2</a:t>
            </a:r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O</a:t>
            </a:r>
            <a:r>
              <a:rPr lang="en-GB" sz="2400" i="1" baseline="-25000" dirty="0">
                <a:solidFill>
                  <a:srgbClr val="0070C0"/>
                </a:solidFill>
                <a:sym typeface="Wingdings" panose="05000000000000000000" pitchFamily="2" charset="2"/>
              </a:rPr>
              <a:t>3</a:t>
            </a:r>
            <a:r>
              <a:rPr lang="en-GB" sz="2400" i="1" dirty="0">
                <a:solidFill>
                  <a:srgbClr val="0070C0"/>
                </a:solidFill>
                <a:sym typeface="Wingdings" panose="05000000000000000000" pitchFamily="2" charset="2"/>
              </a:rPr>
              <a:t> to mass (use MM=102.0 g/mol)</a:t>
            </a:r>
          </a:p>
          <a:p>
            <a:endParaRPr lang="en-GB" sz="28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2413168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0B935-AFC6-42AE-A2B3-830C9D71BCBA}"/>
              </a:ext>
            </a:extLst>
          </p:cNvPr>
          <p:cNvSpPr txBox="1"/>
          <p:nvPr/>
        </p:nvSpPr>
        <p:spPr>
          <a:xfrm>
            <a:off x="47328" y="836713"/>
            <a:ext cx="1202533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/>
              <a:t>Practice Problem 2</a:t>
            </a:r>
            <a:r>
              <a:rPr lang="en-US" altLang="en-US" sz="2800" dirty="0"/>
              <a:t>: Chromium(III) oxide reacts with hydrogen sulfide (H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S) gas to form chromium(III) sulfide and water:</a:t>
            </a:r>
            <a:br>
              <a:rPr lang="en-US" altLang="en-US" sz="2800" dirty="0"/>
            </a:br>
            <a:r>
              <a:rPr lang="en-US" altLang="en-US" sz="2800" dirty="0"/>
              <a:t>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(</a:t>
            </a:r>
            <a:r>
              <a:rPr lang="en-US" altLang="en-US" sz="2800" i="1" dirty="0"/>
              <a:t>s</a:t>
            </a:r>
            <a:r>
              <a:rPr lang="en-US" altLang="en-US" sz="2800" dirty="0"/>
              <a:t>) + 3H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S(</a:t>
            </a:r>
            <a:r>
              <a:rPr lang="en-US" altLang="en-US" sz="2800" i="1" dirty="0"/>
              <a:t>g</a:t>
            </a:r>
            <a:r>
              <a:rPr lang="en-US" altLang="en-US" sz="2800" dirty="0"/>
              <a:t>) =&gt; 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(</a:t>
            </a:r>
            <a:r>
              <a:rPr lang="en-US" altLang="en-US" sz="2800" i="1" dirty="0"/>
              <a:t>s</a:t>
            </a:r>
            <a:r>
              <a:rPr lang="en-US" altLang="en-US" sz="2800" dirty="0"/>
              <a:t>) + 3H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O(</a:t>
            </a:r>
            <a:r>
              <a:rPr lang="en-US" altLang="en-US" sz="2800" i="1" dirty="0"/>
              <a:t>l</a:t>
            </a:r>
            <a:r>
              <a:rPr lang="en-US" altLang="en-US" sz="2800" dirty="0"/>
              <a:t>)</a:t>
            </a:r>
            <a:br>
              <a:rPr lang="en-US" altLang="en-US" sz="2800" dirty="0"/>
            </a:br>
            <a:r>
              <a:rPr lang="en-US" altLang="en-US" sz="2800" dirty="0"/>
              <a:t>To produce 237.5 g 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S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, how many moles of Cr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are required?</a:t>
            </a:r>
          </a:p>
          <a:p>
            <a:endParaRPr lang="en-US" altLang="en-US" sz="2800" dirty="0"/>
          </a:p>
          <a:p>
            <a:endParaRPr lang="en-US" altLang="en-US" sz="2800" dirty="0"/>
          </a:p>
          <a:p>
            <a:endParaRPr lang="en-US" altLang="en-US" sz="2800" b="1" dirty="0"/>
          </a:p>
          <a:p>
            <a:endParaRPr lang="en-GB" sz="280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0FC064F-0AC6-45FB-B361-B52E53B4ECE8}"/>
              </a:ext>
            </a:extLst>
          </p:cNvPr>
          <p:cNvSpPr txBox="1">
            <a:spLocks/>
          </p:cNvSpPr>
          <p:nvPr/>
        </p:nvSpPr>
        <p:spPr>
          <a:xfrm>
            <a:off x="479376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6A6FA20-D00E-4170-BE1C-E9C1DD575E0B}"/>
                  </a:ext>
                </a:extLst>
              </p:cNvPr>
              <p:cNvSpPr txBox="1"/>
              <p:nvPr/>
            </p:nvSpPr>
            <p:spPr>
              <a:xfrm>
                <a:off x="1127448" y="3504107"/>
                <a:ext cx="10268196" cy="89357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237.5 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𝑔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𝐶𝑟</m:t>
                      </m:r>
                      <m:r>
                        <a:rPr lang="en-GB" sz="28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sz="2800" b="0" i="1" baseline="-25000" smtClean="0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 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𝐶𝑟</m:t>
                          </m:r>
                          <m:r>
                            <a:rPr lang="en-GB" sz="28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8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200.0 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𝑔𝐶𝑟</m:t>
                          </m:r>
                          <m:r>
                            <a:rPr lang="en-GB" sz="2800" i="1" baseline="-250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800" i="1" baseline="-250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× </m:t>
                      </m:r>
                      <m:f>
                        <m:fPr>
                          <m:ctrlP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𝐶𝑟</m:t>
                          </m:r>
                          <m:r>
                            <a:rPr lang="en-GB" sz="28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𝑂</m:t>
                          </m:r>
                          <m:r>
                            <a:rPr lang="en-GB" sz="28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𝐶𝑟</m:t>
                          </m:r>
                          <m:r>
                            <a:rPr lang="en-GB" sz="28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sz="28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3</m:t>
                          </m:r>
                        </m:den>
                      </m:f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=1.188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𝑚𝑜𝑙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𝐶𝑟</m:t>
                      </m:r>
                      <m:r>
                        <a:rPr lang="en-GB" sz="28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  <m:r>
                        <a:rPr lang="en-GB" sz="2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𝑂</m:t>
                      </m:r>
                      <m:r>
                        <a:rPr lang="en-GB" sz="28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3</m:t>
                      </m:r>
                    </m:oMath>
                  </m:oMathPara>
                </a14:m>
                <a:endParaRPr lang="en-GB" sz="2800" baseline="-25000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06A6FA20-D00E-4170-BE1C-E9C1DD575E0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7448" y="3504107"/>
                <a:ext cx="10268196" cy="893578"/>
              </a:xfrm>
              <a:prstGeom prst="rect">
                <a:avLst/>
              </a:prstGeom>
              <a:blipFill>
                <a:blip r:embed="rId3"/>
                <a:stretch>
                  <a:fillRect b="-6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021466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80B935-AFC6-42AE-A2B3-830C9D71BCBA}"/>
              </a:ext>
            </a:extLst>
          </p:cNvPr>
          <p:cNvSpPr txBox="1"/>
          <p:nvPr/>
        </p:nvSpPr>
        <p:spPr>
          <a:xfrm>
            <a:off x="47328" y="836713"/>
            <a:ext cx="1202533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hangingPunct="0"/>
            <a:r>
              <a:rPr lang="en-US" altLang="en-US" sz="2800" b="1" dirty="0"/>
              <a:t>Practice Problem 3</a:t>
            </a:r>
            <a:r>
              <a:rPr lang="en-US" altLang="en-US" sz="2800" dirty="0"/>
              <a:t>: Consider the following reaction:</a:t>
            </a:r>
          </a:p>
          <a:p>
            <a:pPr eaLnBrk="0" hangingPunct="0"/>
            <a:r>
              <a:rPr lang="en-US" altLang="en-US" sz="2800" dirty="0"/>
              <a:t>2 B</a:t>
            </a:r>
            <a:r>
              <a:rPr lang="en-US" altLang="en-US" sz="2800" baseline="-30000" dirty="0"/>
              <a:t>5</a:t>
            </a:r>
            <a:r>
              <a:rPr lang="en-US" altLang="en-US" sz="2800" dirty="0"/>
              <a:t>H</a:t>
            </a:r>
            <a:r>
              <a:rPr lang="en-US" altLang="en-US" sz="2800" baseline="-30000" dirty="0"/>
              <a:t>9</a:t>
            </a:r>
            <a:r>
              <a:rPr lang="en-US" altLang="en-US" sz="2800" dirty="0"/>
              <a:t> + 12 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 =&gt; 5 B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  <a:r>
              <a:rPr lang="en-US" altLang="en-US" sz="2800" baseline="-30000" dirty="0"/>
              <a:t>3</a:t>
            </a:r>
            <a:r>
              <a:rPr lang="en-US" altLang="en-US" sz="2800" dirty="0"/>
              <a:t> + 9 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</a:t>
            </a:r>
          </a:p>
          <a:p>
            <a:pPr eaLnBrk="0" hangingPunct="0"/>
            <a:r>
              <a:rPr lang="en-US" altLang="en-US" sz="2800" dirty="0"/>
              <a:t>How many molecules of O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 are needed to make  110.5 g of H</a:t>
            </a:r>
            <a:r>
              <a:rPr lang="en-US" altLang="en-US" sz="2800" baseline="-30000" dirty="0"/>
              <a:t>2</a:t>
            </a:r>
            <a:r>
              <a:rPr lang="en-US" altLang="en-US" sz="2800" dirty="0"/>
              <a:t>O?</a:t>
            </a:r>
          </a:p>
          <a:p>
            <a:endParaRPr lang="en-US" altLang="en-US" sz="2800" dirty="0"/>
          </a:p>
          <a:p>
            <a:endParaRPr lang="en-US" altLang="en-US" sz="2800" b="1" dirty="0"/>
          </a:p>
          <a:p>
            <a:endParaRPr lang="en-GB" sz="2800" b="1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0FC064F-0AC6-45FB-B361-B52E53B4ECE8}"/>
              </a:ext>
            </a:extLst>
          </p:cNvPr>
          <p:cNvSpPr txBox="1">
            <a:spLocks/>
          </p:cNvSpPr>
          <p:nvPr/>
        </p:nvSpPr>
        <p:spPr>
          <a:xfrm>
            <a:off x="479376" y="188640"/>
            <a:ext cx="10364451" cy="15961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problems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C48AD6F-07D7-4795-AF2C-58EA053376DE}"/>
                  </a:ext>
                </a:extLst>
              </p:cNvPr>
              <p:cNvSpPr txBox="1"/>
              <p:nvPr/>
            </p:nvSpPr>
            <p:spPr>
              <a:xfrm>
                <a:off x="412521" y="3391814"/>
                <a:ext cx="11366958" cy="766044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110.5 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𝑔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𝑂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</a:rPr>
                        <m:t> ×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𝑂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18.0 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𝑔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400" i="1" baseline="-2500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𝑂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 ×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12 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𝑂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9 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𝐻</m:t>
                          </m:r>
                          <m:r>
                            <a:rPr lang="en-GB" sz="2400" b="0" i="1" baseline="-25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𝑂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× </m:t>
                      </m:r>
                      <m:f>
                        <m:fPr>
                          <m:ctrlP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6.02×10</m:t>
                          </m:r>
                          <m:r>
                            <a:rPr lang="en-GB" sz="2400" b="0" i="1" baseline="30000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23</m:t>
                          </m:r>
                        </m:num>
                        <m:den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1 </m:t>
                          </m:r>
                          <m:r>
                            <a:rPr lang="en-GB" sz="24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𝑚𝑜𝑙</m:t>
                          </m:r>
                        </m:den>
                      </m:f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=4.93 ×10</m:t>
                      </m:r>
                      <m:r>
                        <a:rPr lang="en-GB" sz="2400" b="0" i="1" baseline="30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24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𝑚𝑜𝑙𝑒𝑐𝑢𝑙𝑒𝑠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sz="24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𝑂</m:t>
                      </m:r>
                      <m:r>
                        <a:rPr lang="en-GB" sz="2400" b="0" i="1" baseline="-2500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2</m:t>
                      </m:r>
                    </m:oMath>
                  </m:oMathPara>
                </a14:m>
                <a:endParaRPr lang="en-GB" sz="2400" baseline="-25000" dirty="0"/>
              </a:p>
            </p:txBody>
          </p:sp>
        </mc:Choice>
        <mc:Fallback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C48AD6F-07D7-4795-AF2C-58EA053376D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521" y="3391814"/>
                <a:ext cx="11366958" cy="76604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677892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3BE3B74-EC9B-47B6-BAC8-55C443C8A4FC}"/>
              </a:ext>
            </a:extLst>
          </p:cNvPr>
          <p:cNvSpPr txBox="1"/>
          <p:nvPr/>
        </p:nvSpPr>
        <p:spPr>
          <a:xfrm>
            <a:off x="839416" y="620688"/>
            <a:ext cx="10513168" cy="32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/>
              <a:t>The next slides will cover practical examples of reaction yield and atom economy.</a:t>
            </a:r>
            <a:r>
              <a:rPr lang="en-GB" sz="2800" dirty="0"/>
              <a:t> These examples show why </a:t>
            </a:r>
            <a:r>
              <a:rPr lang="en-GB" sz="2800" b="1" dirty="0"/>
              <a:t>balanced chemical equations</a:t>
            </a:r>
            <a:r>
              <a:rPr lang="en-GB" sz="2800" dirty="0"/>
              <a:t> are extremely useful and important in chemistry.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This information is provided for your reference only. </a:t>
            </a:r>
            <a:r>
              <a:rPr lang="en-GB" sz="2800" b="1" dirty="0"/>
              <a:t>We will explore these concepts in more detail in advanced chemistry.</a:t>
            </a:r>
            <a:endParaRPr lang="en-GB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D39B789-9A1B-41DF-83BE-7859601155E9}"/>
              </a:ext>
            </a:extLst>
          </p:cNvPr>
          <p:cNvSpPr txBox="1"/>
          <p:nvPr/>
        </p:nvSpPr>
        <p:spPr>
          <a:xfrm>
            <a:off x="6240016" y="6211669"/>
            <a:ext cx="609494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Lesson: Percentage yield and atom economy | Higher | AQA | KS4 Chemistry | Oak National Academy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56169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381CDE9-DC09-4D88-82ED-B72E7A796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124744"/>
          </a:xfrm>
        </p:spPr>
        <p:txBody>
          <a:bodyPr/>
          <a:lstStyle/>
          <a:p>
            <a:r>
              <a:rPr lang="en-GB" dirty="0"/>
              <a:t>Yield vs atom economy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DE9E33-B8F6-4FCF-B789-7258C9598CB1}"/>
              </a:ext>
            </a:extLst>
          </p:cNvPr>
          <p:cNvSpPr txBox="1"/>
          <p:nvPr/>
        </p:nvSpPr>
        <p:spPr>
          <a:xfrm>
            <a:off x="407368" y="980728"/>
            <a:ext cx="11300554" cy="4585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800" dirty="0"/>
              <a:t>The </a:t>
            </a:r>
            <a:r>
              <a:rPr lang="en-GB" sz="2800" b="1" dirty="0">
                <a:solidFill>
                  <a:srgbClr val="00B0F0"/>
                </a:solidFill>
              </a:rPr>
              <a:t>theoretical yield </a:t>
            </a:r>
            <a:r>
              <a:rPr lang="en-GB" sz="2800" dirty="0"/>
              <a:t>is the maximum calculated mass of product expected to form from a given mass of reactants.</a:t>
            </a:r>
          </a:p>
          <a:p>
            <a:pPr>
              <a:spcBef>
                <a:spcPts val="1200"/>
              </a:spcBef>
            </a:pPr>
            <a:r>
              <a:rPr lang="en-GB" sz="2800" dirty="0"/>
              <a:t>The </a:t>
            </a:r>
            <a:r>
              <a:rPr lang="en-GB" sz="2800" b="1" dirty="0">
                <a:solidFill>
                  <a:srgbClr val="00B0F0"/>
                </a:solidFill>
              </a:rPr>
              <a:t>actual yield </a:t>
            </a:r>
            <a:r>
              <a:rPr lang="en-GB" sz="2800" dirty="0"/>
              <a:t>is the actual amount of product obtained from a chemical reaction.</a:t>
            </a:r>
          </a:p>
          <a:p>
            <a:pPr>
              <a:spcBef>
                <a:spcPts val="1200"/>
              </a:spcBef>
            </a:pPr>
            <a:r>
              <a:rPr lang="en-GB" sz="2800" dirty="0"/>
              <a:t>The </a:t>
            </a:r>
            <a:r>
              <a:rPr lang="en-GB" sz="2800" b="1" dirty="0">
                <a:solidFill>
                  <a:srgbClr val="00B0F0"/>
                </a:solidFill>
              </a:rPr>
              <a:t>percentage yield</a:t>
            </a:r>
            <a:r>
              <a:rPr lang="en-GB" sz="2800" b="1" dirty="0">
                <a:solidFill>
                  <a:srgbClr val="00B050"/>
                </a:solidFill>
              </a:rPr>
              <a:t> </a:t>
            </a:r>
            <a:r>
              <a:rPr lang="en-GB" sz="2800" dirty="0"/>
              <a:t>is the actual yield (mass of product obtained) divided by the theoretical yield (maximum mass of product possible), as a percentage.</a:t>
            </a:r>
          </a:p>
          <a:p>
            <a:pPr>
              <a:spcBef>
                <a:spcPts val="1200"/>
              </a:spcBef>
            </a:pPr>
            <a:r>
              <a:rPr lang="en-GB" sz="2800" dirty="0"/>
              <a:t>The </a:t>
            </a:r>
            <a:r>
              <a:rPr lang="en-GB" sz="2800" b="1" dirty="0">
                <a:solidFill>
                  <a:srgbClr val="00B050"/>
                </a:solidFill>
              </a:rPr>
              <a:t>atom economy </a:t>
            </a:r>
            <a:r>
              <a:rPr lang="en-GB" sz="2800" dirty="0"/>
              <a:t>is the percentage, by relative mass, of reactants that are converted into useful products.</a:t>
            </a:r>
          </a:p>
          <a:p>
            <a:pPr>
              <a:spcBef>
                <a:spcPts val="1200"/>
              </a:spcBef>
            </a:pPr>
            <a:r>
              <a:rPr lang="en-GB" sz="2800" dirty="0"/>
              <a:t>A </a:t>
            </a:r>
            <a:r>
              <a:rPr lang="en-GB" sz="2800" b="1" dirty="0">
                <a:solidFill>
                  <a:srgbClr val="7030A0"/>
                </a:solidFill>
              </a:rPr>
              <a:t>useful product </a:t>
            </a:r>
            <a:r>
              <a:rPr lang="en-GB" sz="2800" dirty="0"/>
              <a:t>is a chemical product that is desired or valuable.</a:t>
            </a:r>
          </a:p>
        </p:txBody>
      </p:sp>
    </p:spTree>
    <p:extLst>
      <p:ext uri="{BB962C8B-B14F-4D97-AF65-F5344CB8AC3E}">
        <p14:creationId xmlns:p14="http://schemas.microsoft.com/office/powerpoint/2010/main" val="23393378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74A0B6F-1741-4E81-9C83-B284DF669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08720"/>
          </a:xfrm>
        </p:spPr>
        <p:txBody>
          <a:bodyPr/>
          <a:lstStyle/>
          <a:p>
            <a:r>
              <a:rPr lang="en-GB" dirty="0"/>
              <a:t>Percentage yield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A30512-8C5B-4EC3-A40C-4DF6EA64409D}"/>
              </a:ext>
            </a:extLst>
          </p:cNvPr>
          <p:cNvSpPr txBox="1"/>
          <p:nvPr/>
        </p:nvSpPr>
        <p:spPr>
          <a:xfrm>
            <a:off x="1199456" y="908720"/>
            <a:ext cx="9433048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In an ideal chemical reaction, all atoms in the reactants would end up in </a:t>
            </a:r>
            <a:r>
              <a:rPr lang="en-GB" sz="2800" b="1" dirty="0">
                <a:solidFill>
                  <a:srgbClr val="7030A0"/>
                </a:solidFill>
              </a:rPr>
              <a:t>useful products</a:t>
            </a:r>
            <a:r>
              <a:rPr lang="en-GB" sz="2800" dirty="0"/>
              <a:t>, with no waste.</a:t>
            </a:r>
          </a:p>
          <a:p>
            <a:endParaRPr lang="en-GB" sz="2800" dirty="0"/>
          </a:p>
          <a:p>
            <a:r>
              <a:rPr lang="en-GB" sz="2800" dirty="0"/>
              <a:t>A branch of chemistry, dubbed </a:t>
            </a:r>
            <a:r>
              <a:rPr lang="en-GB" sz="2800" b="1" dirty="0">
                <a:solidFill>
                  <a:srgbClr val="00B050"/>
                </a:solidFill>
              </a:rPr>
              <a:t>‘green’ chemistry</a:t>
            </a:r>
            <a:r>
              <a:rPr lang="en-GB" sz="2800" dirty="0"/>
              <a:t>, aims to reduce waste from chemical processes.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729961-B466-4908-A3A4-41F8A62CEA0E}"/>
              </a:ext>
            </a:extLst>
          </p:cNvPr>
          <p:cNvSpPr txBox="1"/>
          <p:nvPr/>
        </p:nvSpPr>
        <p:spPr>
          <a:xfrm>
            <a:off x="911424" y="3455938"/>
            <a:ext cx="547260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Waste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Atom economy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Less hazardous chemical synthesis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Designing safer chemicals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Safer solvents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Design for energy efficiency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FD83CE-5A48-465C-BF2B-4EE6B8FD97F5}"/>
              </a:ext>
            </a:extLst>
          </p:cNvPr>
          <p:cNvSpPr txBox="1"/>
          <p:nvPr/>
        </p:nvSpPr>
        <p:spPr>
          <a:xfrm>
            <a:off x="6384032" y="3455938"/>
            <a:ext cx="5472608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Use of renewable feedstocks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Reduce derivatives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Catalysis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Design for degradation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Real-time pollution prevention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/>
              <a:t> Safer chemistry for accident prevention</a:t>
            </a:r>
          </a:p>
        </p:txBody>
      </p:sp>
    </p:spTree>
    <p:extLst>
      <p:ext uri="{BB962C8B-B14F-4D97-AF65-F5344CB8AC3E}">
        <p14:creationId xmlns:p14="http://schemas.microsoft.com/office/powerpoint/2010/main" val="7337957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0D8CB3A-99A8-4312-84DD-A4A1C34CC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-26545"/>
            <a:ext cx="10364451" cy="1007273"/>
          </a:xfrm>
        </p:spPr>
        <p:txBody>
          <a:bodyPr/>
          <a:lstStyle/>
          <a:p>
            <a:r>
              <a:rPr lang="en-GB" dirty="0"/>
              <a:t>Percentage yield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42FE683-DF16-47F4-8C37-621BB32D31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3238673"/>
              </p:ext>
            </p:extLst>
          </p:nvPr>
        </p:nvGraphicFramePr>
        <p:xfrm>
          <a:off x="714698" y="3068960"/>
          <a:ext cx="6912768" cy="1188720"/>
        </p:xfrm>
        <a:graphic>
          <a:graphicData uri="http://schemas.openxmlformats.org/drawingml/2006/table">
            <a:tbl>
              <a:tblPr/>
              <a:tblGrid>
                <a:gridCol w="3228126">
                  <a:extLst>
                    <a:ext uri="{9D8B030D-6E8A-4147-A177-3AD203B41FA5}">
                      <a16:colId xmlns:a16="http://schemas.microsoft.com/office/drawing/2014/main" val="2101466287"/>
                    </a:ext>
                  </a:extLst>
                </a:gridCol>
                <a:gridCol w="1020346">
                  <a:extLst>
                    <a:ext uri="{9D8B030D-6E8A-4147-A177-3AD203B41FA5}">
                      <a16:colId xmlns:a16="http://schemas.microsoft.com/office/drawing/2014/main" val="2189603628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092670691"/>
                    </a:ext>
                  </a:extLst>
                </a:gridCol>
                <a:gridCol w="1656184">
                  <a:extLst>
                    <a:ext uri="{9D8B030D-6E8A-4147-A177-3AD203B41FA5}">
                      <a16:colId xmlns:a16="http://schemas.microsoft.com/office/drawing/2014/main" val="2229384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Amount of substance (moles)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067085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Relative formula mass (Mᵣ)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28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17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2666511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/>
                      <a:r>
                        <a:rPr lang="en-GB" sz="2000" dirty="0"/>
                        <a:t>mass (grams)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/>
                        <a:t>28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/>
                        <a:t>34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00215295"/>
                  </a:ext>
                </a:extLst>
              </a:tr>
            </a:tbl>
          </a:graphicData>
        </a:graphic>
      </p:graphicFrame>
      <p:sp>
        <p:nvSpPr>
          <p:cNvPr id="8" name="Rectangle 1">
            <a:extLst>
              <a:ext uri="{FF2B5EF4-FFF2-40B4-BE49-F238E27FC236}">
                <a16:creationId xmlns:a16="http://schemas.microsoft.com/office/drawing/2014/main" id="{9FCED1E5-2063-454F-9DED-8763E8639A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1384" y="1034733"/>
            <a:ext cx="10945216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</a:rPr>
              <a:t>theoretical yield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</a:rPr>
              <a:t>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of a chemical reaction is the maximum amount of product that could be produced if all the reactants reacted completely.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				N₂  +  3H₂  ⇌  2NH₃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800" b="1" dirty="0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73BAE237-D0B8-4B8C-BF0E-5DBC04B507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392" y="4581128"/>
            <a:ext cx="10945216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The </a:t>
            </a: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B0F0"/>
                </a:solidFill>
                <a:effectLst/>
              </a:rPr>
              <a:t>theoretical yield 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can be calculated from a balanced reaction equation.</a:t>
            </a:r>
          </a:p>
        </p:txBody>
      </p:sp>
    </p:spTree>
    <p:extLst>
      <p:ext uri="{BB962C8B-B14F-4D97-AF65-F5344CB8AC3E}">
        <p14:creationId xmlns:p14="http://schemas.microsoft.com/office/powerpoint/2010/main" val="13447311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8BE0128-2B01-431B-86B6-6F0833C73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751"/>
            <a:ext cx="10364451" cy="979977"/>
          </a:xfrm>
        </p:spPr>
        <p:txBody>
          <a:bodyPr/>
          <a:lstStyle/>
          <a:p>
            <a:r>
              <a:rPr lang="en-GB" dirty="0"/>
              <a:t>Percentage yield -  example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7337A8D-7AFE-476F-94A1-70C5F3B063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368" y="980728"/>
            <a:ext cx="11008251" cy="54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55546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F9CDABE-A7A3-451E-BC9E-2E1470D2697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630" r="1755" b="37074"/>
          <a:stretch/>
        </p:blipFill>
        <p:spPr>
          <a:xfrm>
            <a:off x="1775520" y="2160241"/>
            <a:ext cx="8064896" cy="1268759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1D890937-01E0-4E9C-8773-B34132073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1"/>
            <a:ext cx="10364451" cy="980728"/>
          </a:xfrm>
        </p:spPr>
        <p:txBody>
          <a:bodyPr/>
          <a:lstStyle/>
          <a:p>
            <a:r>
              <a:rPr lang="en-GB" dirty="0"/>
              <a:t>Percentage yield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AC0FD97-73BC-4A6B-A29C-F3E605872AF8}"/>
              </a:ext>
            </a:extLst>
          </p:cNvPr>
          <p:cNvSpPr txBox="1"/>
          <p:nvPr/>
        </p:nvSpPr>
        <p:spPr>
          <a:xfrm>
            <a:off x="767408" y="980729"/>
            <a:ext cx="972108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 </a:t>
            </a:r>
            <a:r>
              <a:rPr lang="en-GB" sz="2800" b="1" dirty="0">
                <a:solidFill>
                  <a:srgbClr val="00B0F0"/>
                </a:solidFill>
              </a:rPr>
              <a:t>percentage yield</a:t>
            </a:r>
            <a:r>
              <a:rPr lang="en-GB" sz="2800" dirty="0">
                <a:solidFill>
                  <a:srgbClr val="00B0F0"/>
                </a:solidFill>
              </a:rPr>
              <a:t> </a:t>
            </a:r>
            <a:r>
              <a:rPr lang="en-GB" sz="2800" dirty="0"/>
              <a:t>shows how the </a:t>
            </a:r>
            <a:r>
              <a:rPr lang="en-GB" sz="2800" b="1" dirty="0">
                <a:solidFill>
                  <a:srgbClr val="00B0F0"/>
                </a:solidFill>
              </a:rPr>
              <a:t>actual yield</a:t>
            </a:r>
            <a:r>
              <a:rPr lang="en-GB" sz="2800" dirty="0">
                <a:solidFill>
                  <a:srgbClr val="00B0F0"/>
                </a:solidFill>
              </a:rPr>
              <a:t> </a:t>
            </a:r>
            <a:r>
              <a:rPr lang="en-GB" sz="2800" dirty="0"/>
              <a:t>compares with the </a:t>
            </a:r>
            <a:r>
              <a:rPr lang="en-GB" sz="2800" b="1" dirty="0">
                <a:solidFill>
                  <a:srgbClr val="00B0F0"/>
                </a:solidFill>
              </a:rPr>
              <a:t>theoretical yield</a:t>
            </a:r>
            <a:r>
              <a:rPr lang="en-GB" sz="2800" dirty="0"/>
              <a:t>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The actual yield of a chemical reaction will depend on the type of reaction and its conditions.</a:t>
            </a:r>
          </a:p>
          <a:p>
            <a:r>
              <a:rPr lang="en-GB" sz="2800" dirty="0"/>
              <a:t>The higher the percentage yield, the more efficient the reaction.</a:t>
            </a:r>
          </a:p>
        </p:txBody>
      </p:sp>
    </p:spTree>
    <p:extLst>
      <p:ext uri="{BB962C8B-B14F-4D97-AF65-F5344CB8AC3E}">
        <p14:creationId xmlns:p14="http://schemas.microsoft.com/office/powerpoint/2010/main" val="12858778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D66FC07-3C7B-47E2-ADDD-747728197C83}"/>
              </a:ext>
            </a:extLst>
          </p:cNvPr>
          <p:cNvSpPr txBox="1">
            <a:spLocks/>
          </p:cNvSpPr>
          <p:nvPr/>
        </p:nvSpPr>
        <p:spPr>
          <a:xfrm>
            <a:off x="983432" y="751"/>
            <a:ext cx="10364451" cy="979977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Percentage yield -  example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C7E0ED-DC94-4813-8231-F84A664BAA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825" y="980728"/>
            <a:ext cx="10964352" cy="489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5424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3B06F8-7FF3-47E1-80FD-9782DCCAF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125" y="1"/>
            <a:ext cx="10364451" cy="908720"/>
          </a:xfrm>
        </p:spPr>
        <p:txBody>
          <a:bodyPr/>
          <a:lstStyle/>
          <a:p>
            <a:r>
              <a:rPr lang="en-GB" dirty="0"/>
              <a:t>Percentage yield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6D72BB-ACFC-443B-A778-4729E0785796}"/>
              </a:ext>
            </a:extLst>
          </p:cNvPr>
          <p:cNvSpPr txBox="1"/>
          <p:nvPr/>
        </p:nvSpPr>
        <p:spPr>
          <a:xfrm>
            <a:off x="1055440" y="1113679"/>
            <a:ext cx="10585176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 </a:t>
            </a:r>
            <a:r>
              <a:rPr lang="en-GB" sz="2800" b="1" dirty="0">
                <a:solidFill>
                  <a:srgbClr val="00B0F0"/>
                </a:solidFill>
              </a:rPr>
              <a:t>percentage yield</a:t>
            </a:r>
            <a:r>
              <a:rPr lang="en-GB" sz="2800" dirty="0"/>
              <a:t> of a reaction is unlikely to ever be 100%.</a:t>
            </a:r>
          </a:p>
          <a:p>
            <a:endParaRPr lang="en-GB" sz="2800" dirty="0"/>
          </a:p>
          <a:p>
            <a:r>
              <a:rPr lang="en-GB" sz="2800" dirty="0"/>
              <a:t>This is because:</a:t>
            </a:r>
          </a:p>
          <a:p>
            <a:endParaRPr lang="en-GB" sz="28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The reaction may not go to completion (e.g. because it is reversible).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Product may be lost when it is transferred between reaction vessels or when separated from the reaction mixture.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Reactants may react in unexpected ways, forming different products to those expected (side reactions).</a:t>
            </a:r>
          </a:p>
        </p:txBody>
      </p:sp>
    </p:spTree>
    <p:extLst>
      <p:ext uri="{BB962C8B-B14F-4D97-AF65-F5344CB8AC3E}">
        <p14:creationId xmlns:p14="http://schemas.microsoft.com/office/powerpoint/2010/main" val="35708267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AE4B8A4-22DE-46F6-8679-BD1614DB83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51"/>
            <a:ext cx="10364451" cy="979977"/>
          </a:xfrm>
        </p:spPr>
        <p:txBody>
          <a:bodyPr/>
          <a:lstStyle/>
          <a:p>
            <a:r>
              <a:rPr lang="en-GB" dirty="0"/>
              <a:t>Percentage yield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0E8D9D-EC2B-4AD8-A396-FA2D5CC16B9A}"/>
              </a:ext>
            </a:extLst>
          </p:cNvPr>
          <p:cNvSpPr txBox="1"/>
          <p:nvPr/>
        </p:nvSpPr>
        <p:spPr>
          <a:xfrm>
            <a:off x="1391248" y="1196752"/>
            <a:ext cx="9385272" cy="3050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200"/>
              </a:lnSpc>
              <a:spcAft>
                <a:spcPts val="1200"/>
              </a:spcAft>
            </a:pPr>
            <a:r>
              <a:rPr lang="en-GB" sz="2800" dirty="0"/>
              <a:t>Percentage yields may sometimes appear to be over 100%.</a:t>
            </a:r>
          </a:p>
          <a:p>
            <a:pPr>
              <a:lnSpc>
                <a:spcPts val="4200"/>
              </a:lnSpc>
              <a:spcAft>
                <a:spcPts val="1200"/>
              </a:spcAft>
            </a:pPr>
            <a:r>
              <a:rPr lang="en-GB" sz="2800" dirty="0"/>
              <a:t>This is because the measured weight of the product will include the weight of any impurities.</a:t>
            </a:r>
          </a:p>
          <a:p>
            <a:pPr>
              <a:lnSpc>
                <a:spcPts val="4200"/>
              </a:lnSpc>
              <a:spcAft>
                <a:spcPts val="1200"/>
              </a:spcAft>
            </a:pPr>
            <a:r>
              <a:rPr lang="en-GB" sz="2800" dirty="0"/>
              <a:t>The most common impurity is often water, as the product is often not dried enough.</a:t>
            </a:r>
          </a:p>
        </p:txBody>
      </p:sp>
    </p:spTree>
    <p:extLst>
      <p:ext uri="{BB962C8B-B14F-4D97-AF65-F5344CB8AC3E}">
        <p14:creationId xmlns:p14="http://schemas.microsoft.com/office/powerpoint/2010/main" val="13684557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2F22D3-E594-4D4B-BBBF-8714CD021F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873" r="1805" b="43032"/>
          <a:stretch/>
        </p:blipFill>
        <p:spPr>
          <a:xfrm>
            <a:off x="1962119" y="2636912"/>
            <a:ext cx="8118553" cy="108012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407506A-EC55-4680-A769-F9E7BB5C2CE0}"/>
              </a:ext>
            </a:extLst>
          </p:cNvPr>
          <p:cNvSpPr txBox="1"/>
          <p:nvPr/>
        </p:nvSpPr>
        <p:spPr>
          <a:xfrm>
            <a:off x="2351584" y="1340768"/>
            <a:ext cx="7729088" cy="4358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ts val="4200"/>
              </a:lnSpc>
            </a:pPr>
            <a:r>
              <a:rPr lang="en-GB" sz="2800" dirty="0">
                <a:solidFill>
                  <a:srgbClr val="00B050"/>
                </a:solidFill>
              </a:rPr>
              <a:t>Atom economy </a:t>
            </a:r>
            <a:r>
              <a:rPr lang="en-GB" sz="2800" dirty="0"/>
              <a:t>is a measure of the efficiency of how a reaction uses its reactants.</a:t>
            </a:r>
          </a:p>
          <a:p>
            <a:pPr>
              <a:lnSpc>
                <a:spcPts val="4200"/>
              </a:lnSpc>
            </a:pPr>
            <a:endParaRPr lang="en-GB" sz="2800" dirty="0"/>
          </a:p>
          <a:p>
            <a:pPr>
              <a:lnSpc>
                <a:spcPts val="4200"/>
              </a:lnSpc>
            </a:pPr>
            <a:endParaRPr lang="en-GB" sz="2800" dirty="0"/>
          </a:p>
          <a:p>
            <a:pPr>
              <a:lnSpc>
                <a:spcPts val="4200"/>
              </a:lnSpc>
            </a:pPr>
            <a:endParaRPr lang="en-GB" sz="2800" dirty="0"/>
          </a:p>
          <a:p>
            <a:pPr>
              <a:lnSpc>
                <a:spcPts val="4200"/>
              </a:lnSpc>
            </a:pPr>
            <a:r>
              <a:rPr lang="en-GB" sz="2800" dirty="0"/>
              <a:t>When doing this calculation, we assume:</a:t>
            </a:r>
          </a:p>
          <a:p>
            <a:pPr>
              <a:lnSpc>
                <a:spcPts val="42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 The reaction will go to completion.</a:t>
            </a:r>
          </a:p>
          <a:p>
            <a:pPr>
              <a:lnSpc>
                <a:spcPts val="42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 No side reactions occur.</a:t>
            </a:r>
          </a:p>
        </p:txBody>
      </p:sp>
    </p:spTree>
    <p:extLst>
      <p:ext uri="{BB962C8B-B14F-4D97-AF65-F5344CB8AC3E}">
        <p14:creationId xmlns:p14="http://schemas.microsoft.com/office/powerpoint/2010/main" val="37463978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ED34CE-3897-493F-8260-4F305D32FC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897" r="1227"/>
          <a:stretch/>
        </p:blipFill>
        <p:spPr>
          <a:xfrm>
            <a:off x="1055440" y="1196752"/>
            <a:ext cx="10145957" cy="5040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52263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609990-DCCC-4CA4-A947-0CF2F2606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376" y="980728"/>
            <a:ext cx="11002736" cy="547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595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2E498E-33C8-4C40-8419-CC0C5E602D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7" t="12667" r="7323" b="8001"/>
          <a:stretch/>
        </p:blipFill>
        <p:spPr>
          <a:xfrm>
            <a:off x="833060" y="980728"/>
            <a:ext cx="10674128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32027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B6E7BAF-1A89-40EC-AFF8-9164A59FA3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863" y="836713"/>
            <a:ext cx="11201728" cy="5256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14022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7FB5DC-F9CC-4637-AB20-B3E202CDF678}"/>
              </a:ext>
            </a:extLst>
          </p:cNvPr>
          <p:cNvSpPr txBox="1"/>
          <p:nvPr/>
        </p:nvSpPr>
        <p:spPr>
          <a:xfrm>
            <a:off x="1055440" y="908720"/>
            <a:ext cx="9814970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There is often more than one route to synthesise a chemical.</a:t>
            </a:r>
          </a:p>
          <a:p>
            <a:endParaRPr lang="en-GB" sz="2800" dirty="0"/>
          </a:p>
          <a:p>
            <a:r>
              <a:rPr lang="en-GB" sz="2800" dirty="0"/>
              <a:t>When deciding which method to use, industry will weigh up various factors.</a:t>
            </a:r>
          </a:p>
          <a:p>
            <a:endParaRPr lang="en-GB" sz="2800" dirty="0"/>
          </a:p>
          <a:p>
            <a:r>
              <a:rPr lang="en-GB" sz="2800" dirty="0"/>
              <a:t>As well as considering </a:t>
            </a:r>
            <a:r>
              <a:rPr lang="en-GB" sz="2800" b="1" dirty="0"/>
              <a:t>atom economy</a:t>
            </a:r>
            <a:r>
              <a:rPr lang="en-GB" sz="2800" dirty="0"/>
              <a:t> and </a:t>
            </a:r>
            <a:r>
              <a:rPr lang="en-GB" sz="2800" b="1" dirty="0"/>
              <a:t>percentage yield</a:t>
            </a:r>
            <a:r>
              <a:rPr lang="en-GB" sz="2800" dirty="0"/>
              <a:t>, the following will be considered:</a:t>
            </a:r>
          </a:p>
          <a:p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Reaction rate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Isolation of product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Equilibrium position (if reversible)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8C03A0-BB6D-4011-AEC5-A1AD3F1F5C42}"/>
              </a:ext>
            </a:extLst>
          </p:cNvPr>
          <p:cNvSpPr txBox="1"/>
          <p:nvPr/>
        </p:nvSpPr>
        <p:spPr>
          <a:xfrm>
            <a:off x="6600056" y="4460478"/>
            <a:ext cx="609713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</a:t>
            </a:r>
            <a:r>
              <a:rPr lang="en-GB" sz="2800" dirty="0" err="1"/>
              <a:t>Desiredness</a:t>
            </a:r>
            <a:r>
              <a:rPr lang="en-GB" sz="2800" dirty="0"/>
              <a:t> of by-products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Cost of reactants and energy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 Environmental impact</a:t>
            </a:r>
          </a:p>
        </p:txBody>
      </p:sp>
    </p:spTree>
    <p:extLst>
      <p:ext uri="{BB962C8B-B14F-4D97-AF65-F5344CB8AC3E}">
        <p14:creationId xmlns:p14="http://schemas.microsoft.com/office/powerpoint/2010/main" val="37374802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DC9D970-11BA-492D-9E03-03714F4A5D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408" y="1052736"/>
            <a:ext cx="10761325" cy="5328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16566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9D8CD55-6847-45CF-B664-F406C60F7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04" y="1052736"/>
            <a:ext cx="11339791" cy="5472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42802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Atom economy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A344D0-C03F-4A89-ADC3-E253C9817F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7" t="12897" r="3435" b="22173"/>
          <a:stretch/>
        </p:blipFill>
        <p:spPr>
          <a:xfrm>
            <a:off x="29724" y="-99392"/>
            <a:ext cx="7811051" cy="302433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1E7425A-9976-46FA-905F-9289C4AB2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5260" y="2780928"/>
            <a:ext cx="8613998" cy="406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550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84417A9-71A0-4176-94ED-3FD10EDBFB1A}"/>
              </a:ext>
            </a:extLst>
          </p:cNvPr>
          <p:cNvSpPr txBox="1"/>
          <p:nvPr/>
        </p:nvSpPr>
        <p:spPr>
          <a:xfrm>
            <a:off x="1271464" y="642596"/>
            <a:ext cx="9217024" cy="50188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2. What other factors (other than atom economy) must be considered when determining which synthetic route to choose?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	percentage yield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	reaction rate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	equilibrium position (if reversible)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	isolation of product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	</a:t>
            </a:r>
            <a:r>
              <a:rPr lang="en-GB" sz="2400" dirty="0" err="1"/>
              <a:t>desiredness</a:t>
            </a:r>
            <a:r>
              <a:rPr lang="en-GB" sz="2400" dirty="0"/>
              <a:t> of by-products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	cost of reactants and energy</a:t>
            </a:r>
          </a:p>
          <a:p>
            <a:pPr marL="800100" lvl="1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	environmental impact</a:t>
            </a:r>
          </a:p>
        </p:txBody>
      </p:sp>
    </p:spTree>
    <p:extLst>
      <p:ext uri="{BB962C8B-B14F-4D97-AF65-F5344CB8AC3E}">
        <p14:creationId xmlns:p14="http://schemas.microsoft.com/office/powerpoint/2010/main" val="24089081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B5DBDD-FFAA-4C08-B670-2246A851E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36712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37D2AA-6A3F-4838-8A57-71F8F769A752}"/>
              </a:ext>
            </a:extLst>
          </p:cNvPr>
          <p:cNvSpPr txBox="1"/>
          <p:nvPr/>
        </p:nvSpPr>
        <p:spPr>
          <a:xfrm>
            <a:off x="407368" y="1052736"/>
            <a:ext cx="11665295" cy="51706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dirty="0"/>
              <a:t>Percentage yield and atom economy:</a:t>
            </a:r>
          </a:p>
          <a:p>
            <a:pPr>
              <a:spcAft>
                <a:spcPts val="1200"/>
              </a:spcAft>
            </a:pPr>
            <a:r>
              <a:rPr lang="en-GB" sz="2800" dirty="0"/>
              <a:t>In an ideal chemical reaction, all atoms in the reactants would end up in useful products, with no waste.</a:t>
            </a:r>
          </a:p>
          <a:p>
            <a:pPr>
              <a:spcAft>
                <a:spcPts val="1200"/>
              </a:spcAft>
            </a:pPr>
            <a:r>
              <a:rPr lang="en-GB" sz="2800" dirty="0"/>
              <a:t>The theoretical yield of a chemical reaction can be calculated from the reaction equation alone.</a:t>
            </a:r>
          </a:p>
          <a:p>
            <a:pPr>
              <a:spcAft>
                <a:spcPts val="1200"/>
              </a:spcAft>
            </a:pPr>
            <a:r>
              <a:rPr lang="en-GB" sz="2800" dirty="0"/>
              <a:t>The percentage yield shows how actual yield compares with theoretical yield.</a:t>
            </a:r>
          </a:p>
          <a:p>
            <a:pPr>
              <a:spcAft>
                <a:spcPts val="1200"/>
              </a:spcAft>
            </a:pPr>
            <a:r>
              <a:rPr lang="en-GB" sz="2800" dirty="0"/>
              <a:t>Atom economy is a measure of the efficiency with which a reaction uses its reactants.</a:t>
            </a:r>
          </a:p>
          <a:p>
            <a:pPr>
              <a:spcAft>
                <a:spcPts val="1200"/>
              </a:spcAft>
            </a:pPr>
            <a:r>
              <a:rPr lang="en-GB" sz="2800" dirty="0"/>
              <a:t>Where more than one route to produce a product is available, many factors will be considered when choosing a reaction pathway.</a:t>
            </a:r>
          </a:p>
        </p:txBody>
      </p:sp>
    </p:spTree>
    <p:extLst>
      <p:ext uri="{BB962C8B-B14F-4D97-AF65-F5344CB8AC3E}">
        <p14:creationId xmlns:p14="http://schemas.microsoft.com/office/powerpoint/2010/main" val="1587255380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3110</Words>
  <Application>Microsoft Office PowerPoint</Application>
  <PresentationFormat>Widescreen</PresentationFormat>
  <Paragraphs>386</Paragraphs>
  <Slides>42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7" baseType="lpstr">
      <vt:lpstr>Arial</vt:lpstr>
      <vt:lpstr>Calibri</vt:lpstr>
      <vt:lpstr>Cambria Math</vt:lpstr>
      <vt:lpstr>Tw Cen MT</vt:lpstr>
      <vt:lpstr>Droplet</vt:lpstr>
      <vt:lpstr>BALANCING CHEMICAL EQUATIONS  stoichiometrical calculations   Lecture 6</vt:lpstr>
      <vt:lpstr>Today’s Lecture</vt:lpstr>
      <vt:lpstr>Chemical reaction and equation</vt:lpstr>
      <vt:lpstr>Chemical reaction and equation</vt:lpstr>
      <vt:lpstr>Steps to balance chemical equation</vt:lpstr>
      <vt:lpstr>Another example</vt:lpstr>
      <vt:lpstr>PowerPoint Presentation</vt:lpstr>
      <vt:lpstr>How to use reaction stoichiometry</vt:lpstr>
      <vt:lpstr>example</vt:lpstr>
      <vt:lpstr>Practice problem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Practice problem</vt:lpstr>
      <vt:lpstr>Practice problem - solution</vt:lpstr>
      <vt:lpstr>Practice problem - solution</vt:lpstr>
      <vt:lpstr>PowerPoint Presentation</vt:lpstr>
      <vt:lpstr>PowerPoint Presentation</vt:lpstr>
      <vt:lpstr>PowerPoint Presentation</vt:lpstr>
      <vt:lpstr>Yield vs atom economy</vt:lpstr>
      <vt:lpstr>Percentage yield</vt:lpstr>
      <vt:lpstr>Percentage yield</vt:lpstr>
      <vt:lpstr>Percentage yield -  example</vt:lpstr>
      <vt:lpstr>Percentage yield</vt:lpstr>
      <vt:lpstr>PowerPoint Presentation</vt:lpstr>
      <vt:lpstr>Percentage yield</vt:lpstr>
      <vt:lpstr>Percentage yield</vt:lpstr>
      <vt:lpstr>Atom economy</vt:lpstr>
      <vt:lpstr>Atom economy</vt:lpstr>
      <vt:lpstr>Atom economy</vt:lpstr>
      <vt:lpstr>Atom economy</vt:lpstr>
      <vt:lpstr>Atom economy</vt:lpstr>
      <vt:lpstr>Atom economy</vt:lpstr>
      <vt:lpstr>Atom economy</vt:lpstr>
      <vt:lpstr>Atom economy</vt:lpstr>
      <vt:lpstr>Atom economy</vt:lpstr>
      <vt:lpstr>PowerPoint Presentation</vt:lpstr>
      <vt:lpstr>summary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214</cp:revision>
  <cp:lastPrinted>2022-06-14T07:09:58Z</cp:lastPrinted>
  <dcterms:created xsi:type="dcterms:W3CDTF">2010-05-23T14:28:12Z</dcterms:created>
  <dcterms:modified xsi:type="dcterms:W3CDTF">2025-02-19T20:34:33Z</dcterms:modified>
</cp:coreProperties>
</file>