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3A6A1F-C212-4551-A8C1-49BECF93635A}" v="680" dt="2022-10-13T10:09:24.428"/>
    <p1510:client id="{3C82D6D4-BE62-6697-6F7B-1D31ED2295E8}" v="223" dt="2022-10-13T11:10:30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3" d="100"/>
          <a:sy n="73" d="100"/>
        </p:scale>
        <p:origin x="4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874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706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765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898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898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47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714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983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104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679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669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39613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4708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712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1450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4039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830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3318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cs typeface="Calibri Light"/>
              </a:rPr>
              <a:t>Are UWTSD students confident in using technology to collaborate?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By Rosie Comerford 2211425 and </a:t>
            </a:r>
            <a:r>
              <a:rPr lang="en-US" dirty="0" err="1">
                <a:cs typeface="Calibri"/>
              </a:rPr>
              <a:t>Hordine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kiese</a:t>
            </a:r>
            <a:r>
              <a:rPr lang="en-US" dirty="0">
                <a:cs typeface="Calibri"/>
              </a:rPr>
              <a:t> 2216173. 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Module code: LCHS4002_BIRM, 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ADB39-F1D4-7273-6685-EE6A0B445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D9E71-078E-C9C6-C2BD-8A9E3CEC54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 this presentation, we will be discussing the question 'are students confident in using technology to collaborate?'. </a:t>
            </a:r>
            <a:endParaRPr lang="en-US"/>
          </a:p>
          <a:p>
            <a:pPr>
              <a:buClr>
                <a:srgbClr val="8AD0D6"/>
              </a:buClr>
            </a:pPr>
            <a:r>
              <a:rPr lang="en-US" b="1" dirty="0"/>
              <a:t>Why?</a:t>
            </a:r>
            <a:r>
              <a:rPr lang="en-US" dirty="0"/>
              <a:t> To 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234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86170-A9AF-F451-8E8D-3453B22C4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collected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39367-945C-4F26-12CA-2F19A4CA6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From a poll of 1285 university students, 24% said that they feel they lacked technical support. (The YouGov poll)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15% said they lacked the use of right technology in their studies. (the YouGov poll)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We asked 20  students willing to participate, of different ages and backgrounds our question. With their answers and information being kept totally confidential.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Out of 20 students, 12 said (60%) they do not feel confident using technology to collaborate. 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2107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DDCEB-70B3-FC0F-B5A2-F186996A0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are students not confident?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B4060-6793-D711-6EE6-FC902D125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Not able to have easy access to such platforms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Do not have quick reactions with technology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No previous experiences using such platforms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Do not know how to navigate around the platform </a:t>
            </a:r>
            <a:r>
              <a:rPr lang="en-US" sz="2400" dirty="0" err="1"/>
              <a:t>sucessfully</a:t>
            </a:r>
            <a:r>
              <a:rPr lang="en-US" sz="2400" dirty="0"/>
              <a:t>.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219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C2900-18B7-26CD-1010-A07D96342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E29A1-D109-1408-4002-6DFA60AA5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Different ages and backgrounds within leaning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Different learning styles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Different levels of skills and education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Different levels of it skills/ up to date knowledge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Different previous experiences that have knocked confidence.</a:t>
            </a: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237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84DC3-669A-A3F5-8B56-23E659DE2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of technology used and how confident students are using them: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9498A-0C0E-A935-BBAE-F12F70515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383597"/>
            <a:ext cx="8946541" cy="386480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dirty="0"/>
              <a:t>We chose 4 examples of technology and asked 20 students to respond YES or NO when asked whether they are confident using these platforms.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WhatsApp: 100% all 20 students we asked were confident using WhatsApp. </a:t>
            </a:r>
            <a:endParaRPr lang="en-US"/>
          </a:p>
          <a:p>
            <a:pPr>
              <a:buClr>
                <a:srgbClr val="8AD0D6"/>
              </a:buClr>
            </a:pPr>
            <a:r>
              <a:rPr lang="en-US" sz="2400" dirty="0"/>
              <a:t>PowerPoint: 50% said they are confident using PowerPoint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Microsoft Word: 65% said they are confident using word.</a:t>
            </a:r>
          </a:p>
          <a:p>
            <a:pPr>
              <a:buClr>
                <a:srgbClr val="8AD0D6"/>
              </a:buClr>
            </a:pPr>
            <a:r>
              <a:rPr lang="en-US" sz="2400" dirty="0"/>
              <a:t>Excel : 40% they are confident using excel.</a:t>
            </a:r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309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1B797-3A08-B1ED-9D82-DB0BF4CF8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is technology used for collaboration?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4B015-1106-0634-6440-72F3349A2D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Communication : </a:t>
            </a:r>
            <a:r>
              <a:rPr lang="en-US" dirty="0"/>
              <a:t>email, voicemail, text, web publishing, video calls, internet discussion rooms/ boards.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Important for team works as it helps with:</a:t>
            </a:r>
          </a:p>
          <a:p>
            <a:r>
              <a:rPr lang="en-US" dirty="0"/>
              <a:t> sending direct messages </a:t>
            </a:r>
          </a:p>
          <a:p>
            <a:pPr>
              <a:buClr>
                <a:srgbClr val="8AD0D6"/>
              </a:buClr>
            </a:pPr>
            <a:r>
              <a:rPr lang="en-US" dirty="0"/>
              <a:t>File shares </a:t>
            </a:r>
          </a:p>
          <a:p>
            <a:pPr>
              <a:buClr>
                <a:srgbClr val="8AD0D6"/>
              </a:buClr>
            </a:pPr>
            <a:r>
              <a:rPr lang="en-US" dirty="0"/>
              <a:t>Direct telephone calls in conference 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29B17607-5904-2FA0-90C9-9FDAC7AA332D}"/>
              </a:ext>
            </a:extLst>
          </p:cNvPr>
          <p:cNvSpPr/>
          <p:nvPr/>
        </p:nvSpPr>
        <p:spPr>
          <a:xfrm>
            <a:off x="2144326" y="2810400"/>
            <a:ext cx="488830" cy="9776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4568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185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Century Gothic</vt:lpstr>
      <vt:lpstr>Wingdings 3</vt:lpstr>
      <vt:lpstr>Ion</vt:lpstr>
      <vt:lpstr>Are UWTSD students confident in using technology to collaborate?</vt:lpstr>
      <vt:lpstr>introduction</vt:lpstr>
      <vt:lpstr>Data collected </vt:lpstr>
      <vt:lpstr>Why are students not confident? </vt:lpstr>
      <vt:lpstr>Why?</vt:lpstr>
      <vt:lpstr>Examples of technology used and how confident students are using them: </vt:lpstr>
      <vt:lpstr>How is technology used for collaboration?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UWTSD</cp:lastModifiedBy>
  <cp:revision>213</cp:revision>
  <dcterms:created xsi:type="dcterms:W3CDTF">2022-10-13T08:39:37Z</dcterms:created>
  <dcterms:modified xsi:type="dcterms:W3CDTF">2022-10-13T11:19:02Z</dcterms:modified>
</cp:coreProperties>
</file>