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A398DC-B08B-A7E9-5412-18AB7140EF37}" v="1527" dt="2025-05-09T13:58:30.5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ys Mansell (2203574)" userId="S::2203574@student.uwtsd.ac.uk::e5c5405a-4d9e-4cb4-846b-ac7088af8072" providerId="AD" clId="Web-{97A398DC-B08B-A7E9-5412-18AB7140EF37}"/>
    <pc:docChg chg="addSld delSld modSld addMainMaster delMainMaster">
      <pc:chgData name="Rhys Mansell (2203574)" userId="S::2203574@student.uwtsd.ac.uk::e5c5405a-4d9e-4cb4-846b-ac7088af8072" providerId="AD" clId="Web-{97A398DC-B08B-A7E9-5412-18AB7140EF37}" dt="2025-05-09T13:58:30.505" v="1476" actId="20577"/>
      <pc:docMkLst>
        <pc:docMk/>
      </pc:docMkLst>
      <pc:sldChg chg="addSp modSp mod setBg modClrScheme chgLayout">
        <pc:chgData name="Rhys Mansell (2203574)" userId="S::2203574@student.uwtsd.ac.uk::e5c5405a-4d9e-4cb4-846b-ac7088af8072" providerId="AD" clId="Web-{97A398DC-B08B-A7E9-5412-18AB7140EF37}" dt="2025-05-09T09:16:11.499" v="56" actId="20577"/>
        <pc:sldMkLst>
          <pc:docMk/>
          <pc:sldMk cId="109857222" sldId="256"/>
        </pc:sldMkLst>
        <pc:spChg chg="mod ord">
          <ac:chgData name="Rhys Mansell (2203574)" userId="S::2203574@student.uwtsd.ac.uk::e5c5405a-4d9e-4cb4-846b-ac7088af8072" providerId="AD" clId="Web-{97A398DC-B08B-A7E9-5412-18AB7140EF37}" dt="2025-05-09T09:15:55.140" v="54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hys Mansell (2203574)" userId="S::2203574@student.uwtsd.ac.uk::e5c5405a-4d9e-4cb4-846b-ac7088af8072" providerId="AD" clId="Web-{97A398DC-B08B-A7E9-5412-18AB7140EF37}" dt="2025-05-09T09:16:11.499" v="56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hys Mansell (2203574)" userId="S::2203574@student.uwtsd.ac.uk::e5c5405a-4d9e-4cb4-846b-ac7088af8072" providerId="AD" clId="Web-{97A398DC-B08B-A7E9-5412-18AB7140EF37}" dt="2025-05-09T09:15:32.467" v="49"/>
          <ac:spMkLst>
            <pc:docMk/>
            <pc:sldMk cId="109857222" sldId="256"/>
            <ac:spMk id="9" creationId="{B2F7123F-BDDB-4B3D-A49C-0DB5CA4439B6}"/>
          </ac:spMkLst>
        </pc:spChg>
        <pc:spChg chg="add">
          <ac:chgData name="Rhys Mansell (2203574)" userId="S::2203574@student.uwtsd.ac.uk::e5c5405a-4d9e-4cb4-846b-ac7088af8072" providerId="AD" clId="Web-{97A398DC-B08B-A7E9-5412-18AB7140EF37}" dt="2025-05-09T09:15:32.467" v="49"/>
          <ac:spMkLst>
            <pc:docMk/>
            <pc:sldMk cId="109857222" sldId="256"/>
            <ac:spMk id="11" creationId="{DD592B83-3798-4537-9299-ECA40D759008}"/>
          </ac:spMkLst>
        </pc:spChg>
        <pc:spChg chg="add">
          <ac:chgData name="Rhys Mansell (2203574)" userId="S::2203574@student.uwtsd.ac.uk::e5c5405a-4d9e-4cb4-846b-ac7088af8072" providerId="AD" clId="Web-{97A398DC-B08B-A7E9-5412-18AB7140EF37}" dt="2025-05-09T09:15:32.467" v="49"/>
          <ac:spMkLst>
            <pc:docMk/>
            <pc:sldMk cId="109857222" sldId="256"/>
            <ac:spMk id="13" creationId="{CDA82A80-E6FF-4DFB-979C-210DD5539AA9}"/>
          </ac:spMkLst>
        </pc:spChg>
        <pc:spChg chg="add">
          <ac:chgData name="Rhys Mansell (2203574)" userId="S::2203574@student.uwtsd.ac.uk::e5c5405a-4d9e-4cb4-846b-ac7088af8072" providerId="AD" clId="Web-{97A398DC-B08B-A7E9-5412-18AB7140EF37}" dt="2025-05-09T09:15:32.467" v="49"/>
          <ac:spMkLst>
            <pc:docMk/>
            <pc:sldMk cId="109857222" sldId="256"/>
            <ac:spMk id="15" creationId="{E6706D8A-B9DC-4D79-81FD-B9719261D380}"/>
          </ac:spMkLst>
        </pc:spChg>
        <pc:picChg chg="add mod ord">
          <ac:chgData name="Rhys Mansell (2203574)" userId="S::2203574@student.uwtsd.ac.uk::e5c5405a-4d9e-4cb4-846b-ac7088af8072" providerId="AD" clId="Web-{97A398DC-B08B-A7E9-5412-18AB7140EF37}" dt="2025-05-09T09:15:32.467" v="49"/>
          <ac:picMkLst>
            <pc:docMk/>
            <pc:sldMk cId="109857222" sldId="256"/>
            <ac:picMk id="4" creationId="{22F1F6EA-B701-6598-C6B1-8A9C6E435FF5}"/>
          </ac:picMkLst>
        </pc:picChg>
      </pc:sldChg>
      <pc:sldChg chg="addSp modSp new modNotes">
        <pc:chgData name="Rhys Mansell (2203574)" userId="S::2203574@student.uwtsd.ac.uk::e5c5405a-4d9e-4cb4-846b-ac7088af8072" providerId="AD" clId="Web-{97A398DC-B08B-A7E9-5412-18AB7140EF37}" dt="2025-05-09T10:29:00.124" v="180" actId="1076"/>
        <pc:sldMkLst>
          <pc:docMk/>
          <pc:sldMk cId="1298940990" sldId="257"/>
        </pc:sldMkLst>
        <pc:spChg chg="mod">
          <ac:chgData name="Rhys Mansell (2203574)" userId="S::2203574@student.uwtsd.ac.uk::e5c5405a-4d9e-4cb4-846b-ac7088af8072" providerId="AD" clId="Web-{97A398DC-B08B-A7E9-5412-18AB7140EF37}" dt="2025-05-09T10:26:20.838" v="173" actId="20577"/>
          <ac:spMkLst>
            <pc:docMk/>
            <pc:sldMk cId="1298940990" sldId="257"/>
            <ac:spMk id="2" creationId="{4F82CD67-9431-5166-E9D5-4EE1816AC912}"/>
          </ac:spMkLst>
        </pc:spChg>
        <pc:spChg chg="mod">
          <ac:chgData name="Rhys Mansell (2203574)" userId="S::2203574@student.uwtsd.ac.uk::e5c5405a-4d9e-4cb4-846b-ac7088af8072" providerId="AD" clId="Web-{97A398DC-B08B-A7E9-5412-18AB7140EF37}" dt="2025-05-09T10:26:34.745" v="175" actId="14100"/>
          <ac:spMkLst>
            <pc:docMk/>
            <pc:sldMk cId="1298940990" sldId="257"/>
            <ac:spMk id="3" creationId="{22C2791E-6D95-AA2B-FAAB-0561858D4DFD}"/>
          </ac:spMkLst>
        </pc:spChg>
        <pc:picChg chg="add mod">
          <ac:chgData name="Rhys Mansell (2203574)" userId="S::2203574@student.uwtsd.ac.uk::e5c5405a-4d9e-4cb4-846b-ac7088af8072" providerId="AD" clId="Web-{97A398DC-B08B-A7E9-5412-18AB7140EF37}" dt="2025-05-09T10:29:00.124" v="180" actId="1076"/>
          <ac:picMkLst>
            <pc:docMk/>
            <pc:sldMk cId="1298940990" sldId="257"/>
            <ac:picMk id="4" creationId="{F3FEF7E7-33A8-1F8D-BEEC-79C20259191B}"/>
          </ac:picMkLst>
        </pc:picChg>
      </pc:sldChg>
      <pc:sldChg chg="modSp new">
        <pc:chgData name="Rhys Mansell (2203574)" userId="S::2203574@student.uwtsd.ac.uk::e5c5405a-4d9e-4cb4-846b-ac7088af8072" providerId="AD" clId="Web-{97A398DC-B08B-A7E9-5412-18AB7140EF37}" dt="2025-05-09T11:15:54.131" v="423" actId="20577"/>
        <pc:sldMkLst>
          <pc:docMk/>
          <pc:sldMk cId="775517729" sldId="258"/>
        </pc:sldMkLst>
        <pc:spChg chg="mod">
          <ac:chgData name="Rhys Mansell (2203574)" userId="S::2203574@student.uwtsd.ac.uk::e5c5405a-4d9e-4cb4-846b-ac7088af8072" providerId="AD" clId="Web-{97A398DC-B08B-A7E9-5412-18AB7140EF37}" dt="2025-05-09T11:15:54.131" v="423" actId="20577"/>
          <ac:spMkLst>
            <pc:docMk/>
            <pc:sldMk cId="775517729" sldId="258"/>
            <ac:spMk id="2" creationId="{51B11CDA-409B-CC58-5F18-BEC3CB6B2713}"/>
          </ac:spMkLst>
        </pc:spChg>
        <pc:spChg chg="mod">
          <ac:chgData name="Rhys Mansell (2203574)" userId="S::2203574@student.uwtsd.ac.uk::e5c5405a-4d9e-4cb4-846b-ac7088af8072" providerId="AD" clId="Web-{97A398DC-B08B-A7E9-5412-18AB7140EF37}" dt="2025-05-09T11:15:37.865" v="419" actId="1076"/>
          <ac:spMkLst>
            <pc:docMk/>
            <pc:sldMk cId="775517729" sldId="258"/>
            <ac:spMk id="3" creationId="{D0F249FD-BD8E-C431-1999-202CF970F188}"/>
          </ac:spMkLst>
        </pc:spChg>
      </pc:sldChg>
      <pc:sldChg chg="add del replId">
        <pc:chgData name="Rhys Mansell (2203574)" userId="S::2203574@student.uwtsd.ac.uk::e5c5405a-4d9e-4cb4-846b-ac7088af8072" providerId="AD" clId="Web-{97A398DC-B08B-A7E9-5412-18AB7140EF37}" dt="2025-05-09T09:16:26.531" v="57"/>
        <pc:sldMkLst>
          <pc:docMk/>
          <pc:sldMk cId="2848108168" sldId="258"/>
        </pc:sldMkLst>
      </pc:sldChg>
      <pc:sldChg chg="addSp delSp modSp new">
        <pc:chgData name="Rhys Mansell (2203574)" userId="S::2203574@student.uwtsd.ac.uk::e5c5405a-4d9e-4cb4-846b-ac7088af8072" providerId="AD" clId="Web-{97A398DC-B08B-A7E9-5412-18AB7140EF37}" dt="2025-05-09T11:19:03.964" v="463" actId="14100"/>
        <pc:sldMkLst>
          <pc:docMk/>
          <pc:sldMk cId="3914321517" sldId="259"/>
        </pc:sldMkLst>
        <pc:spChg chg="mod">
          <ac:chgData name="Rhys Mansell (2203574)" userId="S::2203574@student.uwtsd.ac.uk::e5c5405a-4d9e-4cb4-846b-ac7088af8072" providerId="AD" clId="Web-{97A398DC-B08B-A7E9-5412-18AB7140EF37}" dt="2025-05-09T10:50:05.483" v="273" actId="20577"/>
          <ac:spMkLst>
            <pc:docMk/>
            <pc:sldMk cId="3914321517" sldId="259"/>
            <ac:spMk id="2" creationId="{31C6BAE0-9C64-2ED0-4DF7-8AE06AE79E8E}"/>
          </ac:spMkLst>
        </pc:spChg>
        <pc:spChg chg="mod">
          <ac:chgData name="Rhys Mansell (2203574)" userId="S::2203574@student.uwtsd.ac.uk::e5c5405a-4d9e-4cb4-846b-ac7088af8072" providerId="AD" clId="Web-{97A398DC-B08B-A7E9-5412-18AB7140EF37}" dt="2025-05-09T11:19:03.964" v="463" actId="14100"/>
          <ac:spMkLst>
            <pc:docMk/>
            <pc:sldMk cId="3914321517" sldId="259"/>
            <ac:spMk id="3" creationId="{F628A415-1EA9-3594-4A12-456C987A8A10}"/>
          </ac:spMkLst>
        </pc:spChg>
        <pc:spChg chg="add mod">
          <ac:chgData name="Rhys Mansell (2203574)" userId="S::2203574@student.uwtsd.ac.uk::e5c5405a-4d9e-4cb4-846b-ac7088af8072" providerId="AD" clId="Web-{97A398DC-B08B-A7E9-5412-18AB7140EF37}" dt="2025-05-09T10:52:54.441" v="311" actId="20577"/>
          <ac:spMkLst>
            <pc:docMk/>
            <pc:sldMk cId="3914321517" sldId="259"/>
            <ac:spMk id="4" creationId="{A959E73D-D2D2-18EF-737E-D1EE31741E44}"/>
          </ac:spMkLst>
        </pc:spChg>
        <pc:picChg chg="add del mod">
          <ac:chgData name="Rhys Mansell (2203574)" userId="S::2203574@student.uwtsd.ac.uk::e5c5405a-4d9e-4cb4-846b-ac7088af8072" providerId="AD" clId="Web-{97A398DC-B08B-A7E9-5412-18AB7140EF37}" dt="2025-05-09T10:51:19.204" v="296"/>
          <ac:picMkLst>
            <pc:docMk/>
            <pc:sldMk cId="3914321517" sldId="259"/>
            <ac:picMk id="5" creationId="{4807AC1B-0F14-B27D-FD53-15B6C923F8D0}"/>
          </ac:picMkLst>
        </pc:picChg>
        <pc:picChg chg="add mod">
          <ac:chgData name="Rhys Mansell (2203574)" userId="S::2203574@student.uwtsd.ac.uk::e5c5405a-4d9e-4cb4-846b-ac7088af8072" providerId="AD" clId="Web-{97A398DC-B08B-A7E9-5412-18AB7140EF37}" dt="2025-05-09T10:51:45.845" v="301" actId="14100"/>
          <ac:picMkLst>
            <pc:docMk/>
            <pc:sldMk cId="3914321517" sldId="259"/>
            <ac:picMk id="6" creationId="{860867E0-DEBF-B10F-7D4F-A10268A90D2D}"/>
          </ac:picMkLst>
        </pc:picChg>
      </pc:sldChg>
      <pc:sldChg chg="modSp add replId">
        <pc:chgData name="Rhys Mansell (2203574)" userId="S::2203574@student.uwtsd.ac.uk::e5c5405a-4d9e-4cb4-846b-ac7088af8072" providerId="AD" clId="Web-{97A398DC-B08B-A7E9-5412-18AB7140EF37}" dt="2025-05-09T13:55:02.932" v="1434" actId="20577"/>
        <pc:sldMkLst>
          <pc:docMk/>
          <pc:sldMk cId="3305574024" sldId="260"/>
        </pc:sldMkLst>
        <pc:spChg chg="mod">
          <ac:chgData name="Rhys Mansell (2203574)" userId="S::2203574@student.uwtsd.ac.uk::e5c5405a-4d9e-4cb4-846b-ac7088af8072" providerId="AD" clId="Web-{97A398DC-B08B-A7E9-5412-18AB7140EF37}" dt="2025-05-09T13:55:02.932" v="1434" actId="20577"/>
          <ac:spMkLst>
            <pc:docMk/>
            <pc:sldMk cId="3305574024" sldId="260"/>
            <ac:spMk id="3" creationId="{457D61CA-C6B0-ADE1-C301-B7FD187A81EA}"/>
          </ac:spMkLst>
        </pc:spChg>
      </pc:sldChg>
      <pc:sldChg chg="addSp modSp new">
        <pc:chgData name="Rhys Mansell (2203574)" userId="S::2203574@student.uwtsd.ac.uk::e5c5405a-4d9e-4cb4-846b-ac7088af8072" providerId="AD" clId="Web-{97A398DC-B08B-A7E9-5412-18AB7140EF37}" dt="2025-05-09T11:51:10.199" v="1057" actId="20577"/>
        <pc:sldMkLst>
          <pc:docMk/>
          <pc:sldMk cId="3466128830" sldId="261"/>
        </pc:sldMkLst>
        <pc:spChg chg="mod">
          <ac:chgData name="Rhys Mansell (2203574)" userId="S::2203574@student.uwtsd.ac.uk::e5c5405a-4d9e-4cb4-846b-ac7088af8072" providerId="AD" clId="Web-{97A398DC-B08B-A7E9-5412-18AB7140EF37}" dt="2025-05-09T11:21:43.999" v="474" actId="20577"/>
          <ac:spMkLst>
            <pc:docMk/>
            <pc:sldMk cId="3466128830" sldId="261"/>
            <ac:spMk id="2" creationId="{E7498647-5D36-0DC8-1B23-760EB90AF9E2}"/>
          </ac:spMkLst>
        </pc:spChg>
        <pc:spChg chg="mod">
          <ac:chgData name="Rhys Mansell (2203574)" userId="S::2203574@student.uwtsd.ac.uk::e5c5405a-4d9e-4cb4-846b-ac7088af8072" providerId="AD" clId="Web-{97A398DC-B08B-A7E9-5412-18AB7140EF37}" dt="2025-05-09T11:50:20.620" v="1040" actId="14100"/>
          <ac:spMkLst>
            <pc:docMk/>
            <pc:sldMk cId="3466128830" sldId="261"/>
            <ac:spMk id="3" creationId="{9A558D3E-E3C0-92E3-868D-DDA0C181AD17}"/>
          </ac:spMkLst>
        </pc:spChg>
        <pc:spChg chg="add mod">
          <ac:chgData name="Rhys Mansell (2203574)" userId="S::2203574@student.uwtsd.ac.uk::e5c5405a-4d9e-4cb4-846b-ac7088af8072" providerId="AD" clId="Web-{97A398DC-B08B-A7E9-5412-18AB7140EF37}" dt="2025-05-09T11:51:10.199" v="1057" actId="20577"/>
          <ac:spMkLst>
            <pc:docMk/>
            <pc:sldMk cId="3466128830" sldId="261"/>
            <ac:spMk id="6" creationId="{21DA1A16-E90B-DB51-63A5-E7047C77F10E}"/>
          </ac:spMkLst>
        </pc:spChg>
        <pc:graphicFrameChg chg="add mod modGraphic">
          <ac:chgData name="Rhys Mansell (2203574)" userId="S::2203574@student.uwtsd.ac.uk::e5c5405a-4d9e-4cb4-846b-ac7088af8072" providerId="AD" clId="Web-{97A398DC-B08B-A7E9-5412-18AB7140EF37}" dt="2025-05-09T11:50:15.292" v="1039"/>
          <ac:graphicFrameMkLst>
            <pc:docMk/>
            <pc:sldMk cId="3466128830" sldId="261"/>
            <ac:graphicFrameMk id="5" creationId="{DBB47573-138C-03E6-D5F5-DECA543A31C8}"/>
          </ac:graphicFrameMkLst>
        </pc:graphicFrameChg>
      </pc:sldChg>
      <pc:sldChg chg="addSp delSp modSp new">
        <pc:chgData name="Rhys Mansell (2203574)" userId="S::2203574@student.uwtsd.ac.uk::e5c5405a-4d9e-4cb4-846b-ac7088af8072" providerId="AD" clId="Web-{97A398DC-B08B-A7E9-5412-18AB7140EF37}" dt="2025-05-09T13:55:58.560" v="1451" actId="20577"/>
        <pc:sldMkLst>
          <pc:docMk/>
          <pc:sldMk cId="4019631882" sldId="262"/>
        </pc:sldMkLst>
        <pc:spChg chg="mod">
          <ac:chgData name="Rhys Mansell (2203574)" userId="S::2203574@student.uwtsd.ac.uk::e5c5405a-4d9e-4cb4-846b-ac7088af8072" providerId="AD" clId="Web-{97A398DC-B08B-A7E9-5412-18AB7140EF37}" dt="2025-05-09T12:27:59.505" v="1182" actId="20577"/>
          <ac:spMkLst>
            <pc:docMk/>
            <pc:sldMk cId="4019631882" sldId="262"/>
            <ac:spMk id="2" creationId="{6F88F159-F6C8-929B-B388-CBDE4358C3B7}"/>
          </ac:spMkLst>
        </pc:spChg>
        <pc:spChg chg="del mod">
          <ac:chgData name="Rhys Mansell (2203574)" userId="S::2203574@student.uwtsd.ac.uk::e5c5405a-4d9e-4cb4-846b-ac7088af8072" providerId="AD" clId="Web-{97A398DC-B08B-A7E9-5412-18AB7140EF37}" dt="2025-05-09T11:33:46.533" v="570"/>
          <ac:spMkLst>
            <pc:docMk/>
            <pc:sldMk cId="4019631882" sldId="262"/>
            <ac:spMk id="3" creationId="{136A0117-C5B5-9FBC-A3C7-84B48D5159CE}"/>
          </ac:spMkLst>
        </pc:spChg>
        <pc:spChg chg="add del mod">
          <ac:chgData name="Rhys Mansell (2203574)" userId="S::2203574@student.uwtsd.ac.uk::e5c5405a-4d9e-4cb4-846b-ac7088af8072" providerId="AD" clId="Web-{97A398DC-B08B-A7E9-5412-18AB7140EF37}" dt="2025-05-09T11:39:13.682" v="882"/>
          <ac:spMkLst>
            <pc:docMk/>
            <pc:sldMk cId="4019631882" sldId="262"/>
            <ac:spMk id="5" creationId="{A3120599-DA01-DB46-1459-23213DE63E3F}"/>
          </ac:spMkLst>
        </pc:spChg>
        <pc:spChg chg="add mod">
          <ac:chgData name="Rhys Mansell (2203574)" userId="S::2203574@student.uwtsd.ac.uk::e5c5405a-4d9e-4cb4-846b-ac7088af8072" providerId="AD" clId="Web-{97A398DC-B08B-A7E9-5412-18AB7140EF37}" dt="2025-05-09T13:55:58.560" v="1451" actId="20577"/>
          <ac:spMkLst>
            <pc:docMk/>
            <pc:sldMk cId="4019631882" sldId="262"/>
            <ac:spMk id="7" creationId="{AF8938C7-2F68-7A55-8A7C-F1145950C69C}"/>
          </ac:spMkLst>
        </pc:spChg>
        <pc:graphicFrameChg chg="add del mod ord modGraphic">
          <ac:chgData name="Rhys Mansell (2203574)" userId="S::2203574@student.uwtsd.ac.uk::e5c5405a-4d9e-4cb4-846b-ac7088af8072" providerId="AD" clId="Web-{97A398DC-B08B-A7E9-5412-18AB7140EF37}" dt="2025-05-09T11:52:30.655" v="1058"/>
          <ac:graphicFrameMkLst>
            <pc:docMk/>
            <pc:sldMk cId="4019631882" sldId="262"/>
            <ac:graphicFrameMk id="4" creationId="{9A6CE57B-C6AF-511A-09DA-B68877DECFBE}"/>
          </ac:graphicFrameMkLst>
        </pc:graphicFrameChg>
      </pc:sldChg>
      <pc:sldChg chg="modSp add replId">
        <pc:chgData name="Rhys Mansell (2203574)" userId="S::2203574@student.uwtsd.ac.uk::e5c5405a-4d9e-4cb4-846b-ac7088af8072" providerId="AD" clId="Web-{97A398DC-B08B-A7E9-5412-18AB7140EF37}" dt="2025-05-09T13:58:02.675" v="1467" actId="20577"/>
        <pc:sldMkLst>
          <pc:docMk/>
          <pc:sldMk cId="628748941" sldId="263"/>
        </pc:sldMkLst>
        <pc:spChg chg="mod">
          <ac:chgData name="Rhys Mansell (2203574)" userId="S::2203574@student.uwtsd.ac.uk::e5c5405a-4d9e-4cb4-846b-ac7088af8072" providerId="AD" clId="Web-{97A398DC-B08B-A7E9-5412-18AB7140EF37}" dt="2025-05-09T12:27:43.442" v="1168" actId="20577"/>
          <ac:spMkLst>
            <pc:docMk/>
            <pc:sldMk cId="628748941" sldId="263"/>
            <ac:spMk id="2" creationId="{893B92D6-7130-3916-11F1-9AC36306D54B}"/>
          </ac:spMkLst>
        </pc:spChg>
        <pc:spChg chg="mod">
          <ac:chgData name="Rhys Mansell (2203574)" userId="S::2203574@student.uwtsd.ac.uk::e5c5405a-4d9e-4cb4-846b-ac7088af8072" providerId="AD" clId="Web-{97A398DC-B08B-A7E9-5412-18AB7140EF37}" dt="2025-05-09T13:58:02.675" v="1467" actId="20577"/>
          <ac:spMkLst>
            <pc:docMk/>
            <pc:sldMk cId="628748941" sldId="263"/>
            <ac:spMk id="7" creationId="{1D438888-123C-E604-6654-876992A1FE89}"/>
          </ac:spMkLst>
        </pc:spChg>
      </pc:sldChg>
      <pc:sldChg chg="modSp add replId">
        <pc:chgData name="Rhys Mansell (2203574)" userId="S::2203574@student.uwtsd.ac.uk::e5c5405a-4d9e-4cb4-846b-ac7088af8072" providerId="AD" clId="Web-{97A398DC-B08B-A7E9-5412-18AB7140EF37}" dt="2025-05-09T13:58:30.505" v="1476" actId="20577"/>
        <pc:sldMkLst>
          <pc:docMk/>
          <pc:sldMk cId="2890934331" sldId="264"/>
        </pc:sldMkLst>
        <pc:spChg chg="mod">
          <ac:chgData name="Rhys Mansell (2203574)" userId="S::2203574@student.uwtsd.ac.uk::e5c5405a-4d9e-4cb4-846b-ac7088af8072" providerId="AD" clId="Web-{97A398DC-B08B-A7E9-5412-18AB7140EF37}" dt="2025-05-09T12:29:24.210" v="1190" actId="20577"/>
          <ac:spMkLst>
            <pc:docMk/>
            <pc:sldMk cId="2890934331" sldId="264"/>
            <ac:spMk id="2" creationId="{AC0E879E-22AD-A05A-77D5-25329D8D9CC8}"/>
          </ac:spMkLst>
        </pc:spChg>
        <pc:spChg chg="mod">
          <ac:chgData name="Rhys Mansell (2203574)" userId="S::2203574@student.uwtsd.ac.uk::e5c5405a-4d9e-4cb4-846b-ac7088af8072" providerId="AD" clId="Web-{97A398DC-B08B-A7E9-5412-18AB7140EF37}" dt="2025-05-09T13:58:30.505" v="1476" actId="20577"/>
          <ac:spMkLst>
            <pc:docMk/>
            <pc:sldMk cId="2890934331" sldId="264"/>
            <ac:spMk id="7" creationId="{924FFDAF-7460-544C-56FB-7F6C453AB00D}"/>
          </ac:spMkLst>
        </pc:spChg>
      </pc:sldChg>
      <pc:sldChg chg="modSp new">
        <pc:chgData name="Rhys Mansell (2203574)" userId="S::2203574@student.uwtsd.ac.uk::e5c5405a-4d9e-4cb4-846b-ac7088af8072" providerId="AD" clId="Web-{97A398DC-B08B-A7E9-5412-18AB7140EF37}" dt="2025-05-09T13:40:09.265" v="1353" actId="20577"/>
        <pc:sldMkLst>
          <pc:docMk/>
          <pc:sldMk cId="3323087336" sldId="265"/>
        </pc:sldMkLst>
        <pc:spChg chg="mod">
          <ac:chgData name="Rhys Mansell (2203574)" userId="S::2203574@student.uwtsd.ac.uk::e5c5405a-4d9e-4cb4-846b-ac7088af8072" providerId="AD" clId="Web-{97A398DC-B08B-A7E9-5412-18AB7140EF37}" dt="2025-05-09T12:38:46.474" v="1279" actId="20577"/>
          <ac:spMkLst>
            <pc:docMk/>
            <pc:sldMk cId="3323087336" sldId="265"/>
            <ac:spMk id="2" creationId="{010B15C6-6EB8-1592-D0F6-536388AA54D3}"/>
          </ac:spMkLst>
        </pc:spChg>
        <pc:spChg chg="mod">
          <ac:chgData name="Rhys Mansell (2203574)" userId="S::2203574@student.uwtsd.ac.uk::e5c5405a-4d9e-4cb4-846b-ac7088af8072" providerId="AD" clId="Web-{97A398DC-B08B-A7E9-5412-18AB7140EF37}" dt="2025-05-09T13:40:09.265" v="1353" actId="20577"/>
          <ac:spMkLst>
            <pc:docMk/>
            <pc:sldMk cId="3323087336" sldId="265"/>
            <ac:spMk id="3" creationId="{0686C993-0898-1A2B-A0E9-FF42980E179F}"/>
          </ac:spMkLst>
        </pc:spChg>
      </pc:sldChg>
      <pc:sldChg chg="modSp new">
        <pc:chgData name="Rhys Mansell (2203574)" userId="S::2203574@student.uwtsd.ac.uk::e5c5405a-4d9e-4cb4-846b-ac7088af8072" providerId="AD" clId="Web-{97A398DC-B08B-A7E9-5412-18AB7140EF37}" dt="2025-05-09T13:56:59.829" v="1461" actId="20577"/>
        <pc:sldMkLst>
          <pc:docMk/>
          <pc:sldMk cId="2854889000" sldId="266"/>
        </pc:sldMkLst>
        <pc:spChg chg="mod">
          <ac:chgData name="Rhys Mansell (2203574)" userId="S::2203574@student.uwtsd.ac.uk::e5c5405a-4d9e-4cb4-846b-ac7088af8072" providerId="AD" clId="Web-{97A398DC-B08B-A7E9-5412-18AB7140EF37}" dt="2025-05-09T13:50:15.715" v="1398" actId="20577"/>
          <ac:spMkLst>
            <pc:docMk/>
            <pc:sldMk cId="2854889000" sldId="266"/>
            <ac:spMk id="2" creationId="{77B9F1F2-58BC-7514-0403-F45F8453668A}"/>
          </ac:spMkLst>
        </pc:spChg>
        <pc:spChg chg="mod">
          <ac:chgData name="Rhys Mansell (2203574)" userId="S::2203574@student.uwtsd.ac.uk::e5c5405a-4d9e-4cb4-846b-ac7088af8072" providerId="AD" clId="Web-{97A398DC-B08B-A7E9-5412-18AB7140EF37}" dt="2025-05-09T13:56:59.829" v="1461" actId="20577"/>
          <ac:spMkLst>
            <pc:docMk/>
            <pc:sldMk cId="2854889000" sldId="266"/>
            <ac:spMk id="3" creationId="{21D05CFF-8A58-A98E-BC66-2B0163A9AA01}"/>
          </ac:spMkLst>
        </pc:spChg>
      </pc:sldChg>
      <pc:sldChg chg="modSp new">
        <pc:chgData name="Rhys Mansell (2203574)" userId="S::2203574@student.uwtsd.ac.uk::e5c5405a-4d9e-4cb4-846b-ac7088af8072" providerId="AD" clId="Web-{97A398DC-B08B-A7E9-5412-18AB7140EF37}" dt="2025-05-09T13:53:51.460" v="1428" actId="14100"/>
        <pc:sldMkLst>
          <pc:docMk/>
          <pc:sldMk cId="2355640552" sldId="267"/>
        </pc:sldMkLst>
        <pc:spChg chg="mod">
          <ac:chgData name="Rhys Mansell (2203574)" userId="S::2203574@student.uwtsd.ac.uk::e5c5405a-4d9e-4cb4-846b-ac7088af8072" providerId="AD" clId="Web-{97A398DC-B08B-A7E9-5412-18AB7140EF37}" dt="2025-05-09T13:53:51.460" v="1428" actId="14100"/>
          <ac:spMkLst>
            <pc:docMk/>
            <pc:sldMk cId="2355640552" sldId="267"/>
            <ac:spMk id="3" creationId="{A44B2414-6FDC-9832-6276-905E5CC75886}"/>
          </ac:spMkLst>
        </pc:spChg>
      </pc:sldChg>
      <pc:sldChg chg="modSp new">
        <pc:chgData name="Rhys Mansell (2203574)" userId="S::2203574@student.uwtsd.ac.uk::e5c5405a-4d9e-4cb4-846b-ac7088af8072" providerId="AD" clId="Web-{97A398DC-B08B-A7E9-5412-18AB7140EF37}" dt="2025-05-09T13:58:18.895" v="1472" actId="20577"/>
        <pc:sldMkLst>
          <pc:docMk/>
          <pc:sldMk cId="875699562" sldId="268"/>
        </pc:sldMkLst>
        <pc:spChg chg="mod">
          <ac:chgData name="Rhys Mansell (2203574)" userId="S::2203574@student.uwtsd.ac.uk::e5c5405a-4d9e-4cb4-846b-ac7088af8072" providerId="AD" clId="Web-{97A398DC-B08B-A7E9-5412-18AB7140EF37}" dt="2025-05-09T13:58:18.895" v="1472" actId="20577"/>
          <ac:spMkLst>
            <pc:docMk/>
            <pc:sldMk cId="875699562" sldId="268"/>
            <ac:spMk id="3" creationId="{AD09AF49-348F-7960-C6DF-67570F9896BE}"/>
          </ac:spMkLst>
        </pc:spChg>
      </pc:sldChg>
      <pc:sldMasterChg chg="del delSldLayout">
        <pc:chgData name="Rhys Mansell (2203574)" userId="S::2203574@student.uwtsd.ac.uk::e5c5405a-4d9e-4cb4-846b-ac7088af8072" providerId="AD" clId="Web-{97A398DC-B08B-A7E9-5412-18AB7140EF37}" dt="2025-05-09T09:09:24.661" v="0"/>
        <pc:sldMasterMkLst>
          <pc:docMk/>
          <pc:sldMasterMk cId="2460954070" sldId="2147483660"/>
        </pc:sldMasterMkLst>
        <pc:sldLayoutChg chg="del">
          <pc:chgData name="Rhys Mansell (2203574)" userId="S::2203574@student.uwtsd.ac.uk::e5c5405a-4d9e-4cb4-846b-ac7088af8072" providerId="AD" clId="Web-{97A398DC-B08B-A7E9-5412-18AB7140EF37}" dt="2025-05-09T09:09:24.66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hys Mansell (2203574)" userId="S::2203574@student.uwtsd.ac.uk::e5c5405a-4d9e-4cb4-846b-ac7088af8072" providerId="AD" clId="Web-{97A398DC-B08B-A7E9-5412-18AB7140EF37}" dt="2025-05-09T09:09:24.66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hys Mansell (2203574)" userId="S::2203574@student.uwtsd.ac.uk::e5c5405a-4d9e-4cb4-846b-ac7088af8072" providerId="AD" clId="Web-{97A398DC-B08B-A7E9-5412-18AB7140EF37}" dt="2025-05-09T09:09:24.66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hys Mansell (2203574)" userId="S::2203574@student.uwtsd.ac.uk::e5c5405a-4d9e-4cb4-846b-ac7088af8072" providerId="AD" clId="Web-{97A398DC-B08B-A7E9-5412-18AB7140EF37}" dt="2025-05-09T09:09:24.66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hys Mansell (2203574)" userId="S::2203574@student.uwtsd.ac.uk::e5c5405a-4d9e-4cb4-846b-ac7088af8072" providerId="AD" clId="Web-{97A398DC-B08B-A7E9-5412-18AB7140EF37}" dt="2025-05-09T09:09:24.66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hys Mansell (2203574)" userId="S::2203574@student.uwtsd.ac.uk::e5c5405a-4d9e-4cb4-846b-ac7088af8072" providerId="AD" clId="Web-{97A398DC-B08B-A7E9-5412-18AB7140EF37}" dt="2025-05-09T09:09:24.66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hys Mansell (2203574)" userId="S::2203574@student.uwtsd.ac.uk::e5c5405a-4d9e-4cb4-846b-ac7088af8072" providerId="AD" clId="Web-{97A398DC-B08B-A7E9-5412-18AB7140EF37}" dt="2025-05-09T09:09:24.66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hys Mansell (2203574)" userId="S::2203574@student.uwtsd.ac.uk::e5c5405a-4d9e-4cb4-846b-ac7088af8072" providerId="AD" clId="Web-{97A398DC-B08B-A7E9-5412-18AB7140EF37}" dt="2025-05-09T09:09:24.66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hys Mansell (2203574)" userId="S::2203574@student.uwtsd.ac.uk::e5c5405a-4d9e-4cb4-846b-ac7088af8072" providerId="AD" clId="Web-{97A398DC-B08B-A7E9-5412-18AB7140EF37}" dt="2025-05-09T09:09:24.66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hys Mansell (2203574)" userId="S::2203574@student.uwtsd.ac.uk::e5c5405a-4d9e-4cb4-846b-ac7088af8072" providerId="AD" clId="Web-{97A398DC-B08B-A7E9-5412-18AB7140EF37}" dt="2025-05-09T09:09:24.66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hys Mansell (2203574)" userId="S::2203574@student.uwtsd.ac.uk::e5c5405a-4d9e-4cb4-846b-ac7088af8072" providerId="AD" clId="Web-{97A398DC-B08B-A7E9-5412-18AB7140EF37}" dt="2025-05-09T09:09:24.66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Rhys Mansell (2203574)" userId="S::2203574@student.uwtsd.ac.uk::e5c5405a-4d9e-4cb4-846b-ac7088af8072" providerId="AD" clId="Web-{97A398DC-B08B-A7E9-5412-18AB7140EF37}" dt="2025-05-09T09:09:32.427" v="1"/>
        <pc:sldMasterMkLst>
          <pc:docMk/>
          <pc:sldMasterMk cId="177131492" sldId="2147483672"/>
        </pc:sldMasterMkLst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3292817320" sldId="2147483673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1658520267" sldId="2147483674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3537605412" sldId="2147483675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2066272509" sldId="2147483676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1789042165" sldId="2147483677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3500733437" sldId="2147483678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140800156" sldId="2147483679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3616550563" sldId="2147483680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798169097" sldId="2147483681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1059655675" sldId="2147483682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886277093" sldId="2147483683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3520616408" sldId="2147483684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3819235853" sldId="2147483685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1424934264" sldId="2147483686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260262540" sldId="2147483687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2611183739" sldId="2147483688"/>
          </pc:sldLayoutMkLst>
        </pc:sldLayoutChg>
        <pc:sldLayoutChg chg="add del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177131492" sldId="2147483672"/>
            <pc:sldLayoutMk cId="1410210699" sldId="2147483689"/>
          </pc:sldLayoutMkLst>
        </pc:sldLayoutChg>
      </pc:sldMasterChg>
      <pc:sldMasterChg chg="add addSldLayout modSldLayout">
        <pc:chgData name="Rhys Mansell (2203574)" userId="S::2203574@student.uwtsd.ac.uk::e5c5405a-4d9e-4cb4-846b-ac7088af8072" providerId="AD" clId="Web-{97A398DC-B08B-A7E9-5412-18AB7140EF37}" dt="2025-05-09T09:09:32.427" v="1"/>
        <pc:sldMasterMkLst>
          <pc:docMk/>
          <pc:sldMasterMk cId="2666733413" sldId="2147483690"/>
        </pc:sldMasterMkLst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3519853154" sldId="2147483691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1625741916" sldId="2147483692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1611184803" sldId="2147483693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3192551189" sldId="2147483694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3733058443" sldId="2147483695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1870331726" sldId="2147483696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3039986967" sldId="2147483697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2753252930" sldId="2147483698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1369142935" sldId="2147483699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2262516213" sldId="2147483700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2383491260" sldId="2147483701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1960234513" sldId="2147483702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3902029394" sldId="2147483703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628088673" sldId="2147483704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354134268" sldId="2147483705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3398901941" sldId="2147483706"/>
          </pc:sldLayoutMkLst>
        </pc:sldLayoutChg>
        <pc:sldLayoutChg chg="add mod replId">
          <pc:chgData name="Rhys Mansell (2203574)" userId="S::2203574@student.uwtsd.ac.uk::e5c5405a-4d9e-4cb4-846b-ac7088af8072" providerId="AD" clId="Web-{97A398DC-B08B-A7E9-5412-18AB7140EF37}" dt="2025-05-09T09:09:32.427" v="1"/>
          <pc:sldLayoutMkLst>
            <pc:docMk/>
            <pc:sldMasterMk cId="2666733413" sldId="2147483690"/>
            <pc:sldLayoutMk cId="3989512735" sldId="214748370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BE3967-CFA1-4BDF-AD59-3924E4C15441}" type="datetimeFigureOut">
              <a:t>5/9/2025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40E994-253D-4635-84C5-E74004D3237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76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0E994-253D-4635-84C5-E74004D32374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6695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E700B27-DE4C-4B9E-BB11-B9027034A00F}" type="datetimeFigureOut">
              <a:rPr lang="en-US" dirty="0"/>
              <a:pPr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9853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51FCE-E4BB-4680-8E50-3C0E348D2609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5741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A073D-A903-47F8-8D16-77642FB0DF1F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184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FA40-626B-4CA1-85D0-7A9016E395BA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2551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25EA-B9DC-48A7-991E-9A82573B1B21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058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B97F8-6CEB-469B-AFCC-889F2A2B1D5A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331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179F-009E-4FA5-B091-7EBB82A185BD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986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5CEB-0076-4E37-B880-BCEA9784DE0A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252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9E5E-3896-4118-99A7-7B85668F1C5E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91429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4739-9812-4A9F-890D-2AD6BA5F6EE8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2516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45AC5-A3F8-44AA-BA8F-596CDCC976D3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4912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B183-A821-4095-A363-9EC968635539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02345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D01B4-0AA5-45E6-B2E6-5FA4078AEBCF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20293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7335C-0450-40D7-8612-B3203BED4F28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0886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6A105-2A1C-4284-B4EA-07CF89B1A393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342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E609-F3F2-45E6-BD6A-E03A8C86C1AE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89019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4AD68-089C-4467-A8F3-EA2BBCA6B44E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512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E0D914D-B099-4142-A885-11F276715148}" type="datetimeFigureOut">
              <a:rPr lang="en-US" dirty="0"/>
              <a:t>5/9/2025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733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media/5d839543ed915d52428dc134/uk-chief-medical-officers-physical-activity-guidelines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B2F7123F-BDDB-4B3D-A49C-0DB5CA443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4" name="Picture 3" descr="Image result for children playing sport">
            <a:extLst>
              <a:ext uri="{FF2B5EF4-FFF2-40B4-BE49-F238E27FC236}">
                <a16:creationId xmlns:a16="http://schemas.microsoft.com/office/drawing/2014/main" id="{22F1F6EA-B701-6598-C6B1-8A9C6E435FF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6362" r="-1" b="14895"/>
          <a:stretch/>
        </p:blipFill>
        <p:spPr>
          <a:xfrm>
            <a:off x="474133" y="475488"/>
            <a:ext cx="11243734" cy="59097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2921" y="2086817"/>
            <a:ext cx="10738701" cy="1954394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400" b="1" u="sng">
                <a:latin typeface="Century Gothic"/>
                <a:cs typeface="Times New Roman"/>
              </a:rPr>
              <a:t>What Is The Relationship Among Physical Activity, Motivation And Motor Competence In Children Aged 11-14 Years Old In West Wales?</a:t>
            </a:r>
            <a:endParaRPr lang="en-US" sz="3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4" y="4777380"/>
            <a:ext cx="8827245" cy="86142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| RHYS </a:t>
            </a:r>
            <a:r>
              <a:rPr lang="en-GB" err="1"/>
              <a:t>mANSELL</a:t>
            </a:r>
            <a:r>
              <a:rPr lang="en-GB" dirty="0"/>
              <a:t> | 2203574 | bmss6007 |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D592B83-3798-4537-9299-ECA40D759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CDA82A80-E6FF-4DFB-979C-210DD5539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defPPr>
              <a:defRPr lang="en-US"/>
            </a:defPPr>
            <a:lvl1pPr marL="0" algn="l" defTabSz="914400" rtl="0" eaLnBrk="1" latinLnBrk="0" hangingPunct="1">
              <a:defRPr sz="1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E6706D8A-B9DC-4D79-81FD-B9719261D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2CD67-9431-5166-E9D5-4EE1816AC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Context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2791E-6D95-AA2B-FAAB-0561858D4D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106" y="2603500"/>
            <a:ext cx="7642414" cy="34163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81% of adolescents are insufficiently physically active (World Health Organisation, 2017).</a:t>
            </a:r>
            <a:endParaRPr lang="en-GB" dirty="0">
              <a:solidFill>
                <a:srgbClr val="404040"/>
              </a:solidFill>
              <a:latin typeface="Century Gothic" panose="020B0502020202020204"/>
              <a:ea typeface="Calibri"/>
              <a:cs typeface="Calibri"/>
            </a:endParaRPr>
          </a:p>
          <a:p>
            <a:r>
              <a:rPr lang="en-GB" dirty="0">
                <a:solidFill>
                  <a:srgbClr val="000000"/>
                </a:solidFill>
                <a:latin typeface="Century Gothic"/>
                <a:ea typeface="Calibri"/>
                <a:cs typeface="Calibri"/>
              </a:rPr>
              <a:t>PA levels decreased dramatically during the COVID-19 lockdown (Rossi, Behme and Breuer,</a:t>
            </a:r>
            <a:r>
              <a:rPr lang="en-GB" i="1" dirty="0">
                <a:solidFill>
                  <a:srgbClr val="000000"/>
                </a:solidFill>
                <a:latin typeface="Century Gothic"/>
                <a:ea typeface="Calibri"/>
                <a:cs typeface="Calibri"/>
              </a:rPr>
              <a:t> </a:t>
            </a:r>
            <a:r>
              <a:rPr lang="en-GB" dirty="0">
                <a:solidFill>
                  <a:srgbClr val="000000"/>
                </a:solidFill>
                <a:latin typeface="Century Gothic"/>
                <a:ea typeface="Calibri"/>
                <a:cs typeface="Calibri"/>
              </a:rPr>
              <a:t>2021; Schmidt </a:t>
            </a:r>
            <a:r>
              <a:rPr lang="en-GB" i="1" dirty="0">
                <a:solidFill>
                  <a:srgbClr val="000000"/>
                </a:solidFill>
                <a:latin typeface="Century Gothic"/>
                <a:ea typeface="Calibri"/>
                <a:cs typeface="Calibri"/>
              </a:rPr>
              <a:t>et al.</a:t>
            </a:r>
            <a:r>
              <a:rPr lang="en-GB" dirty="0">
                <a:solidFill>
                  <a:srgbClr val="000000"/>
                </a:solidFill>
                <a:latin typeface="Century Gothic"/>
                <a:ea typeface="Calibri"/>
                <a:cs typeface="Calibri"/>
              </a:rPr>
              <a:t>, 2020).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</a:t>
            </a:r>
            <a:endParaRPr lang="en-GB" dirty="0">
              <a:solidFill>
                <a:srgbClr val="404040"/>
              </a:solidFill>
              <a:latin typeface="Century Gothic" panose="020B0502020202020204"/>
              <a:ea typeface="Calibri"/>
              <a:cs typeface="Calibri"/>
            </a:endParaRPr>
          </a:p>
          <a:p>
            <a:endParaRPr lang="en-GB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Century Gothic"/>
                <a:ea typeface="Calibri"/>
                <a:cs typeface="Calibri"/>
              </a:rPr>
              <a:t>Given the current inactivity crisis there is a need to better understand the influential factors associated with PA.....</a:t>
            </a:r>
            <a:endParaRPr lang="en-GB" dirty="0"/>
          </a:p>
          <a:p>
            <a:endParaRPr lang="en-GB" dirty="0">
              <a:solidFill>
                <a:srgbClr val="000000"/>
              </a:solidFill>
              <a:latin typeface="Century Gothic"/>
              <a:ea typeface="Calibri"/>
              <a:cs typeface="Calibri"/>
            </a:endParaRPr>
          </a:p>
          <a:p>
            <a:endParaRPr lang="en-GB" dirty="0">
              <a:solidFill>
                <a:srgbClr val="000000"/>
              </a:solidFill>
              <a:ea typeface="Calibri"/>
              <a:cs typeface="Calibri"/>
            </a:endParaRPr>
          </a:p>
          <a:p>
            <a:endParaRPr lang="en-GB" dirty="0">
              <a:solidFill>
                <a:srgbClr val="000000"/>
              </a:solidFill>
              <a:latin typeface="Century Gothic"/>
              <a:ea typeface="Calibri"/>
              <a:cs typeface="Calibri"/>
            </a:endParaRPr>
          </a:p>
          <a:p>
            <a:endParaRPr lang="en-GB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GB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Image result for sedentary kids">
            <a:extLst>
              <a:ext uri="{FF2B5EF4-FFF2-40B4-BE49-F238E27FC236}">
                <a16:creationId xmlns:a16="http://schemas.microsoft.com/office/drawing/2014/main" id="{F3FEF7E7-33A8-1F8D-BEEC-79C2025919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7303" y="2608074"/>
            <a:ext cx="3618209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940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6BAE0-9C64-2ED0-4DF7-8AE06AE79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Motivation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8A415-1EA9-3594-4A12-456C987A8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216" y="2592457"/>
            <a:ext cx="7171151" cy="36923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Self-determined is intrinsically motivated – meaning they participate for internal reasons(Deci &amp; Ryan, 2012).</a:t>
            </a:r>
          </a:p>
          <a:p>
            <a:r>
              <a:rPr lang="en-GB" dirty="0">
                <a:solidFill>
                  <a:srgbClr val="000000"/>
                </a:solidFill>
              </a:rPr>
              <a:t>Research indicates a strong correlation between satisfaction of basic psychological needs in improving quality of motivation and PA (Link, 2024)</a:t>
            </a:r>
          </a:p>
          <a:p>
            <a:r>
              <a:rPr lang="en-GB" dirty="0">
                <a:solidFill>
                  <a:srgbClr val="000000"/>
                </a:solidFill>
              </a:rPr>
              <a:t>Organismic Integration Theory is the scale of motivation quality (Ryan and Deci, 2017).</a:t>
            </a:r>
          </a:p>
          <a:p>
            <a:r>
              <a:rPr lang="en-GB" dirty="0">
                <a:solidFill>
                  <a:srgbClr val="000000"/>
                </a:solidFill>
              </a:rPr>
              <a:t>Individuals with higher perceived competence are 57% more likely to be active (Castillo-Lopez 2025).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59E73D-D2D2-18EF-737E-D1EE31741E44}"/>
              </a:ext>
            </a:extLst>
          </p:cNvPr>
          <p:cNvSpPr txBox="1"/>
          <p:nvPr/>
        </p:nvSpPr>
        <p:spPr>
          <a:xfrm>
            <a:off x="7631045" y="5455478"/>
            <a:ext cx="4317998" cy="12464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 u="sng" dirty="0">
                <a:latin typeface="Century Gothic"/>
                <a:cs typeface="Times New Roman"/>
              </a:rPr>
              <a:t>Figure 1:</a:t>
            </a:r>
            <a:r>
              <a:rPr lang="en-US" sz="1500" dirty="0">
                <a:latin typeface="Century Gothic"/>
                <a:cs typeface="Times New Roman"/>
              </a:rPr>
              <a:t> SDT process model demonstrating proposed relationships between the environment and health-related outcomes via motivational processes (Teixeira </a:t>
            </a:r>
            <a:r>
              <a:rPr lang="en-US" sz="1500" i="1" dirty="0">
                <a:latin typeface="Century Gothic"/>
                <a:cs typeface="Times New Roman"/>
              </a:rPr>
              <a:t>et al.</a:t>
            </a:r>
            <a:r>
              <a:rPr lang="en-US" sz="1500" dirty="0">
                <a:latin typeface="Century Gothic"/>
                <a:cs typeface="Times New Roman"/>
              </a:rPr>
              <a:t>, 2021)</a:t>
            </a:r>
          </a:p>
        </p:txBody>
      </p:sp>
      <p:pic>
        <p:nvPicPr>
          <p:cNvPr id="6" name="Picture 5" descr="Picture">
            <a:extLst>
              <a:ext uri="{FF2B5EF4-FFF2-40B4-BE49-F238E27FC236}">
                <a16:creationId xmlns:a16="http://schemas.microsoft.com/office/drawing/2014/main" id="{860867E0-DEBF-B10F-7D4F-A10268A90D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5228" y="2592318"/>
            <a:ext cx="4049369" cy="2866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321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CB3E6A-1AC2-AD66-AD0B-0559F81515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BE74D-FD55-0CDD-FDF5-64B7C0A6F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Motor Competence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D61CA-C6B0-ADE1-C301-B7FD187A8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216" y="2603501"/>
            <a:ext cx="7160108" cy="36371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Motor competence reciprocal relationship with PA (Hulteen</a:t>
            </a:r>
            <a:r>
              <a:rPr lang="en-GB" i="1" dirty="0">
                <a:solidFill>
                  <a:srgbClr val="000000"/>
                </a:solidFill>
              </a:rPr>
              <a:t> et al.</a:t>
            </a:r>
            <a:r>
              <a:rPr lang="en-GB" dirty="0">
                <a:solidFill>
                  <a:srgbClr val="000000"/>
                </a:solidFill>
              </a:rPr>
              <a:t>, 2018).</a:t>
            </a:r>
          </a:p>
          <a:p>
            <a:r>
              <a:rPr lang="en-GB" dirty="0">
                <a:solidFill>
                  <a:srgbClr val="000000"/>
                </a:solidFill>
              </a:rPr>
              <a:t>Actual motor competence influences one's perceived competence (Stodden et al., 2008)</a:t>
            </a:r>
          </a:p>
          <a:p>
            <a:r>
              <a:rPr lang="en-GB" dirty="0">
                <a:solidFill>
                  <a:srgbClr val="000000"/>
                </a:solidFill>
              </a:rPr>
              <a:t>90% of sample demonstrated “average” or “below average” motor competency (De Meester </a:t>
            </a:r>
            <a:r>
              <a:rPr lang="en-GB" i="1" dirty="0">
                <a:solidFill>
                  <a:srgbClr val="000000"/>
                </a:solidFill>
              </a:rPr>
              <a:t>et al</a:t>
            </a:r>
            <a:r>
              <a:rPr lang="en-GB" dirty="0">
                <a:solidFill>
                  <a:srgbClr val="000000"/>
                </a:solidFill>
              </a:rPr>
              <a:t>., 2018).</a:t>
            </a:r>
          </a:p>
          <a:p>
            <a:r>
              <a:rPr lang="en-GB" dirty="0">
                <a:solidFill>
                  <a:srgbClr val="000000"/>
                </a:solidFill>
              </a:rPr>
              <a:t>Motor competence is the antecedent for promoting PA that can benefit health and motor independence in later life (Newell, 2020).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8AE744-C0C9-85C3-7B58-38E29247B2F0}"/>
              </a:ext>
            </a:extLst>
          </p:cNvPr>
          <p:cNvSpPr txBox="1"/>
          <p:nvPr/>
        </p:nvSpPr>
        <p:spPr>
          <a:xfrm>
            <a:off x="8128001" y="5455478"/>
            <a:ext cx="3821042" cy="7848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u="sng" dirty="0"/>
              <a:t>Figure 2: Adapted Seefeldt Model - Pyramid Taxonomy Of Fundamental Motor Skills (Newell 2020)</a:t>
            </a:r>
          </a:p>
        </p:txBody>
      </p:sp>
      <p:pic>
        <p:nvPicPr>
          <p:cNvPr id="5" name="Picture 4" descr="Picture">
            <a:extLst>
              <a:ext uri="{FF2B5EF4-FFF2-40B4-BE49-F238E27FC236}">
                <a16:creationId xmlns:a16="http://schemas.microsoft.com/office/drawing/2014/main" id="{2B75D4F8-FEC1-D3C0-8873-41C623B7F8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5771" y="2613025"/>
            <a:ext cx="2857500" cy="264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574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11CDA-409B-CC58-5F18-BEC3CB6B2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Aim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249FD-BD8E-C431-1999-202CF970F1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8172" y="3387587"/>
            <a:ext cx="5945326" cy="18923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This study aims to analyse the relationship among children's motivation and AMC alongside its subsequent effect on PA in the post COVID-19 world. Potentially identifying factors associated with physical inactivity in children within modern society.  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775517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98647-5D36-0DC8-1B23-760EB90AF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Methodology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58D3E-E3C0-92E3-868D-DDA0C181A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193" y="2482021"/>
            <a:ext cx="7372179" cy="35377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 dirty="0"/>
              <a:t>Participants:  Convenience sample (two sample groups)</a:t>
            </a:r>
          </a:p>
          <a:p>
            <a:pPr marL="285750" indent="-285750"/>
            <a:r>
              <a:rPr lang="en-GB" dirty="0"/>
              <a:t>Ethics: Parental consent | Voluntary | Anonymous</a:t>
            </a:r>
          </a:p>
          <a:p>
            <a:pPr marL="285750" indent="-285750"/>
            <a:r>
              <a:rPr lang="en-GB" dirty="0"/>
              <a:t>Procedure: Pilot | Information Sheet | Consent | Measures</a:t>
            </a:r>
          </a:p>
          <a:p>
            <a:pPr marL="285750" indent="-285750"/>
            <a:r>
              <a:rPr lang="en-GB" dirty="0"/>
              <a:t>Measure: See table 1</a:t>
            </a:r>
          </a:p>
          <a:p>
            <a:pPr marL="285750" indent="-285750"/>
            <a:r>
              <a:rPr lang="en-GB" dirty="0"/>
              <a:t>Analysis: SPSS (M, MD and SD) | Descriptive | T-test &amp; </a:t>
            </a:r>
            <a:r>
              <a:rPr lang="en-GB" dirty="0" err="1"/>
              <a:t>P.values</a:t>
            </a:r>
          </a:p>
          <a:p>
            <a:pPr marL="285750" indent="-285750"/>
            <a:endParaRPr lang="en-GB" dirty="0"/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DBB47573-138C-03E6-D5F5-DECA543A31C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10382056"/>
              </p:ext>
            </p:extLst>
          </p:nvPr>
        </p:nvGraphicFramePr>
        <p:xfrm>
          <a:off x="7907130" y="2451652"/>
          <a:ext cx="3805818" cy="2691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2909">
                  <a:extLst>
                    <a:ext uri="{9D8B030D-6E8A-4147-A177-3AD203B41FA5}">
                      <a16:colId xmlns:a16="http://schemas.microsoft.com/office/drawing/2014/main" val="1910780935"/>
                    </a:ext>
                  </a:extLst>
                </a:gridCol>
                <a:gridCol w="1902909">
                  <a:extLst>
                    <a:ext uri="{9D8B030D-6E8A-4147-A177-3AD203B41FA5}">
                      <a16:colId xmlns:a16="http://schemas.microsoft.com/office/drawing/2014/main" val="1176567773"/>
                    </a:ext>
                  </a:extLst>
                </a:gridCol>
              </a:tblGrid>
              <a:tr h="398500">
                <a:tc>
                  <a:txBody>
                    <a:bodyPr/>
                    <a:lstStyle/>
                    <a:p>
                      <a:r>
                        <a:rPr lang="en-GB" sz="1200" dirty="0"/>
                        <a:t>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Test Used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0937351"/>
                  </a:ext>
                </a:extLst>
              </a:tr>
              <a:tr h="398500">
                <a:tc>
                  <a:txBody>
                    <a:bodyPr/>
                    <a:lstStyle/>
                    <a:p>
                      <a:r>
                        <a:rPr lang="en-GB" sz="1200" dirty="0"/>
                        <a:t>Physical Activity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CAPL-2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0893631"/>
                  </a:ext>
                </a:extLst>
              </a:tr>
              <a:tr h="398500">
                <a:tc>
                  <a:txBody>
                    <a:bodyPr/>
                    <a:lstStyle/>
                    <a:p>
                      <a:r>
                        <a:rPr lang="en-GB" sz="1200" dirty="0"/>
                        <a:t>Perceived Competence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Adapted CAPL-2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1057570"/>
                  </a:ext>
                </a:extLst>
              </a:tr>
              <a:tr h="509194">
                <a:tc>
                  <a:txBody>
                    <a:bodyPr/>
                    <a:lstStyle/>
                    <a:p>
                      <a:r>
                        <a:rPr lang="en-GB" sz="1200" dirty="0"/>
                        <a:t>Competence Frustration &amp; Satisfaction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Adapted Chen et al., 2015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5210099"/>
                  </a:ext>
                </a:extLst>
              </a:tr>
              <a:tr h="398500">
                <a:tc>
                  <a:txBody>
                    <a:bodyPr/>
                    <a:lstStyle/>
                    <a:p>
                      <a:r>
                        <a:rPr lang="en-GB" sz="1200" dirty="0"/>
                        <a:t>Motivation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BREQ-2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6079166"/>
                  </a:ext>
                </a:extLst>
              </a:tr>
              <a:tr h="398500">
                <a:tc>
                  <a:txBody>
                    <a:bodyPr/>
                    <a:lstStyle/>
                    <a:p>
                      <a:r>
                        <a:rPr lang="en-GB" sz="1200" dirty="0"/>
                        <a:t>Motor Competence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Movement ABC-2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59503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1DA1A16-E90B-DB51-63A5-E7047C77F10E}"/>
              </a:ext>
            </a:extLst>
          </p:cNvPr>
          <p:cNvSpPr txBox="1"/>
          <p:nvPr/>
        </p:nvSpPr>
        <p:spPr>
          <a:xfrm>
            <a:off x="7967869" y="5284304"/>
            <a:ext cx="3660913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500" u="sng" dirty="0"/>
              <a:t>Table 1: Test Measure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1288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8F159-F6C8-929B-B388-CBDE4358C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Key Findings: Physical Activity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F8938C7-2F68-7A55-8A7C-F1145950C6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47" y="2603500"/>
            <a:ext cx="11179931" cy="400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AutoNum type="arabicPeriod"/>
            </a:pPr>
            <a:r>
              <a:rPr lang="en-GB" u="sng" dirty="0"/>
              <a:t>PA Levels:</a:t>
            </a:r>
            <a:r>
              <a:rPr lang="en-GB" dirty="0"/>
              <a:t> Sample reported an average of 4.40 hours of PA per day, </a:t>
            </a:r>
            <a:r>
              <a:rPr lang="en-GB" dirty="0">
                <a:highlight>
                  <a:srgbClr val="FFFF00"/>
                </a:highlight>
              </a:rPr>
              <a:t>falling 2.6 hours</a:t>
            </a:r>
            <a:r>
              <a:rPr lang="en-GB" dirty="0"/>
              <a:t> below the national guidelines for their age group (Department of Health and Social Care, 2019).</a:t>
            </a:r>
            <a:endParaRPr lang="en-US" dirty="0"/>
          </a:p>
          <a:p>
            <a:pPr>
              <a:buAutoNum type="arabicPeriod"/>
            </a:pPr>
            <a:r>
              <a:rPr lang="en-GB" u="sng" dirty="0"/>
              <a:t>Gender Differences:</a:t>
            </a:r>
            <a:r>
              <a:rPr lang="en-GB" dirty="0"/>
              <a:t> </a:t>
            </a:r>
            <a:r>
              <a:rPr lang="en-GB" dirty="0">
                <a:highlight>
                  <a:srgbClr val="FFFF00"/>
                </a:highlight>
              </a:rPr>
              <a:t>Girls reported slightly higher </a:t>
            </a:r>
            <a:r>
              <a:rPr lang="en-GB" dirty="0"/>
              <a:t>PA levels than boys, contrasting with typical previous research (Cowley et al., 2021). Potential reasons for this include; body image concerns, menstruation, and gender bias in sports infrastructure (Duffey</a:t>
            </a:r>
            <a:r>
              <a:rPr lang="en-GB" i="1" dirty="0"/>
              <a:t> et al</a:t>
            </a:r>
            <a:r>
              <a:rPr lang="en-GB" dirty="0"/>
              <a:t>., 2021).</a:t>
            </a:r>
          </a:p>
          <a:p>
            <a:pPr>
              <a:buAutoNum type="arabicPeriod"/>
            </a:pPr>
            <a:endParaRPr lang="en-GB" dirty="0"/>
          </a:p>
          <a:p>
            <a:pPr>
              <a:buAutoNum type="arabicPeriod"/>
            </a:pPr>
            <a:endParaRPr lang="en-GB" dirty="0"/>
          </a:p>
          <a:p>
            <a:pPr>
              <a:buAutoNum type="arabicPeriod"/>
            </a:pPr>
            <a:endParaRPr lang="en-GB" dirty="0"/>
          </a:p>
          <a:p>
            <a:pPr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9631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F81F97-073A-1B56-AA93-122B0E33E4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B92D6-7130-3916-11F1-9AC36306D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Key Findings: Motivation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D438888-123C-E604-6654-876992A1F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47" y="2603500"/>
            <a:ext cx="11246193" cy="400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AutoNum type="arabicPeriod"/>
            </a:pPr>
            <a:r>
              <a:rPr lang="en-GB" u="sng" dirty="0"/>
              <a:t>Autonomous Motivation:</a:t>
            </a:r>
            <a:r>
              <a:rPr lang="en-GB" dirty="0"/>
              <a:t> Strong positive correlation with PA levels (r = .80**), similar studies indicate that </a:t>
            </a:r>
            <a:r>
              <a:rPr lang="en-GB" dirty="0">
                <a:highlight>
                  <a:srgbClr val="FFFF00"/>
                </a:highlight>
              </a:rPr>
              <a:t>autonomous motivation promotes higher PA </a:t>
            </a:r>
            <a:r>
              <a:rPr lang="en-GB" dirty="0"/>
              <a:t>engagement (Su et al., 2024).</a:t>
            </a:r>
            <a:endParaRPr lang="en-US" dirty="0">
              <a:solidFill>
                <a:srgbClr val="000000"/>
              </a:solidFill>
            </a:endParaRPr>
          </a:p>
          <a:p>
            <a:pPr>
              <a:buAutoNum type="arabicPeriod"/>
            </a:pPr>
            <a:r>
              <a:rPr lang="en-GB" u="sng" dirty="0"/>
              <a:t>Introjected Motivation:</a:t>
            </a:r>
            <a:r>
              <a:rPr lang="en-GB" dirty="0"/>
              <a:t> Strong positive correlation with PA (r = .80**), suggesting that </a:t>
            </a:r>
            <a:r>
              <a:rPr lang="en-GB" dirty="0">
                <a:highlight>
                  <a:srgbClr val="FFFF00"/>
                </a:highlight>
              </a:rPr>
              <a:t>external motivators</a:t>
            </a:r>
            <a:r>
              <a:rPr lang="en-GB" dirty="0"/>
              <a:t> can also effectively increase PA under certain conditions (Van Doren, 2024).</a:t>
            </a:r>
            <a:endParaRPr lang="en-US" dirty="0">
              <a:solidFill>
                <a:srgbClr val="000000"/>
              </a:solidFill>
            </a:endParaRPr>
          </a:p>
          <a:p>
            <a:pPr>
              <a:buAutoNum type="arabicPeriod"/>
            </a:pPr>
            <a:r>
              <a:rPr lang="en-GB" u="sng" dirty="0"/>
              <a:t>Amotivation:</a:t>
            </a:r>
            <a:r>
              <a:rPr lang="en-GB" dirty="0"/>
              <a:t> Negatively correlated with PA (r = -.70**), indicating that </a:t>
            </a:r>
            <a:r>
              <a:rPr lang="en-GB" dirty="0">
                <a:highlight>
                  <a:srgbClr val="FFFF00"/>
                </a:highlight>
              </a:rPr>
              <a:t>lack of motivation is associated with lower PA</a:t>
            </a:r>
            <a:r>
              <a:rPr lang="en-GB" dirty="0"/>
              <a:t> levels (Timo et al., 2016).</a:t>
            </a:r>
          </a:p>
          <a:p>
            <a:pPr>
              <a:buAutoNum type="arabicPeriod"/>
            </a:pPr>
            <a:endParaRPr lang="en-GB" dirty="0"/>
          </a:p>
          <a:p>
            <a:pPr>
              <a:buAutoNum type="arabicPeriod"/>
            </a:pPr>
            <a:endParaRPr lang="en-GB" dirty="0"/>
          </a:p>
          <a:p>
            <a:pPr>
              <a:buAutoNum type="arabicPeriod"/>
            </a:pPr>
            <a:endParaRPr lang="en-GB" dirty="0"/>
          </a:p>
          <a:p>
            <a:pPr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7489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BF4A78-3B85-D05A-1A07-6E67CE0B23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879E-22AD-A05A-77D5-25329D8D9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Key Findings: Competence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24FFDAF-7460-544C-56FB-7F6C453AB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47" y="2603500"/>
            <a:ext cx="11246193" cy="400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AutoNum type="arabicPeriod"/>
            </a:pPr>
            <a:r>
              <a:rPr lang="en-GB" u="sng" dirty="0"/>
              <a:t>Perceived Competence &amp; PA:</a:t>
            </a:r>
            <a:r>
              <a:rPr lang="en-GB" dirty="0"/>
              <a:t> A negative correlation between </a:t>
            </a:r>
            <a:r>
              <a:rPr lang="en-GB" dirty="0">
                <a:highlight>
                  <a:srgbClr val="FFFF00"/>
                </a:highlight>
              </a:rPr>
              <a:t>PC and PA (r = -.40</a:t>
            </a:r>
            <a:r>
              <a:rPr lang="en-GB" dirty="0"/>
              <a:t>) suggests. </a:t>
            </a:r>
            <a:r>
              <a:rPr lang="en-GB" dirty="0">
                <a:highlight>
                  <a:srgbClr val="FFFF00"/>
                </a:highlight>
              </a:rPr>
              <a:t>Boys reported higher PC levels</a:t>
            </a:r>
            <a:r>
              <a:rPr lang="en-GB" dirty="0"/>
              <a:t> (M=3.27) than girls (M=2.38). Research shows boys tend to </a:t>
            </a:r>
            <a:r>
              <a:rPr lang="en-GB"/>
              <a:t>overestimate their competence due to societal norms (Chen and </a:t>
            </a:r>
            <a:r>
              <a:rPr lang="en-GB" dirty="0" err="1"/>
              <a:t>Sethares</a:t>
            </a:r>
            <a:r>
              <a:rPr lang="en-GB" dirty="0"/>
              <a:t>, 2024).</a:t>
            </a:r>
            <a:endParaRPr lang="en-US" dirty="0"/>
          </a:p>
          <a:p>
            <a:pPr>
              <a:buAutoNum type="arabicPeriod"/>
            </a:pPr>
            <a:r>
              <a:rPr lang="en-GB" u="sng" dirty="0"/>
              <a:t>Actual Motor Competence:</a:t>
            </a:r>
            <a:r>
              <a:rPr lang="en-GB" dirty="0"/>
              <a:t> Positive correlations between </a:t>
            </a:r>
            <a:r>
              <a:rPr lang="en-GB" dirty="0">
                <a:highlight>
                  <a:srgbClr val="FFFF00"/>
                </a:highlight>
              </a:rPr>
              <a:t>object control and PA levels</a:t>
            </a:r>
            <a:r>
              <a:rPr lang="en-GB" dirty="0"/>
              <a:t> (r = .60*). </a:t>
            </a:r>
            <a:r>
              <a:rPr lang="en-GB"/>
              <a:t>Higher AMC is associated with higher PA levels (Burton et al., 2023).</a:t>
            </a:r>
          </a:p>
          <a:p>
            <a:pPr>
              <a:buAutoNum type="arabicPeriod"/>
            </a:pPr>
            <a:r>
              <a:rPr lang="en-GB" u="sng" dirty="0"/>
              <a:t>Gender Differences</a:t>
            </a:r>
            <a:r>
              <a:rPr lang="en-GB" dirty="0"/>
              <a:t>: </a:t>
            </a:r>
            <a:r>
              <a:rPr lang="en-GB" dirty="0">
                <a:highlight>
                  <a:srgbClr val="FFFF00"/>
                </a:highlight>
              </a:rPr>
              <a:t>Girls outperforming boys </a:t>
            </a:r>
            <a:r>
              <a:rPr lang="en-GB" dirty="0"/>
              <a:t>in aiming and catching, contrary to conventional findings that typically associate higher object control skills with boys (Zheng et al., 2022).</a:t>
            </a:r>
          </a:p>
          <a:p>
            <a:pPr>
              <a:buAutoNum type="arabicPeriod"/>
            </a:pPr>
            <a:endParaRPr lang="en-GB" dirty="0"/>
          </a:p>
          <a:p>
            <a:pPr>
              <a:buAutoNum type="arabicPeriod"/>
            </a:pPr>
            <a:endParaRPr lang="en-GB" dirty="0"/>
          </a:p>
          <a:p>
            <a:pPr>
              <a:buAutoNum type="arabicPeriod"/>
            </a:pPr>
            <a:endParaRPr lang="en-GB" dirty="0"/>
          </a:p>
          <a:p>
            <a:pPr>
              <a:buAutoNum type="arabicPeriod"/>
            </a:pPr>
            <a:endParaRPr lang="en-GB" dirty="0"/>
          </a:p>
          <a:p>
            <a:pPr>
              <a:buAutoNum type="arabicPeriod"/>
            </a:pPr>
            <a:endParaRPr lang="en-GB" dirty="0"/>
          </a:p>
          <a:p>
            <a:pPr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09343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B15C6-6EB8-1592-D0F6-536388AA5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Evaluation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6C993-0898-1A2B-A0E9-FF42980E1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854" y="2603500"/>
            <a:ext cx="11189479" cy="34163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u="sng" dirty="0"/>
              <a:t>Strengths</a:t>
            </a:r>
            <a:r>
              <a:rPr lang="en-GB" dirty="0"/>
              <a:t>: Validated tools for PA, PC, and AMC assessment, reducing measurement bias (Longmuir et al., 2015).</a:t>
            </a:r>
          </a:p>
          <a:p>
            <a:r>
              <a:rPr lang="en-GB" u="sng" dirty="0"/>
              <a:t>Limitations</a:t>
            </a:r>
            <a:r>
              <a:rPr lang="en-GB" dirty="0"/>
              <a:t>: Lack of random sampling, potential environmental biases, and the absence of longitudinal data.</a:t>
            </a:r>
          </a:p>
          <a:p>
            <a:r>
              <a:rPr lang="en-GB" u="sng" dirty="0">
                <a:ea typeface="+mn-lt"/>
                <a:cs typeface="+mn-lt"/>
              </a:rPr>
              <a:t>Recommendations</a:t>
            </a:r>
            <a:r>
              <a:rPr lang="en-GB" dirty="0">
                <a:ea typeface="+mn-lt"/>
                <a:cs typeface="+mn-lt"/>
              </a:rPr>
              <a:t>: SDT supportive pedagogy include adopting mastery-oriented, positive feedback, and student-centred practices  (Standage, Duda and Ntoumanis, 2003; Ntoumanis et al., 2021).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3087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F1F2-58BC-7514-0403-F45F845366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05CFF-8A58-A98E-BC66-2B0163A9A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447" y="2435602"/>
            <a:ext cx="11305716" cy="430745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Deci, E. L., &amp; Ryan, R. M. (2012). Self-determination theory. </a:t>
            </a:r>
            <a:r>
              <a:rPr lang="en-GB" i="1" dirty="0"/>
              <a:t>Handbook of theories of social psychology</a:t>
            </a:r>
            <a:r>
              <a:rPr lang="en-GB" dirty="0"/>
              <a:t>, 1(20), 416-436.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del Castillo-López, Á. G. (2025). An integrative proposal in addiction and health </a:t>
            </a:r>
            <a:r>
              <a:rPr lang="en-GB" err="1"/>
              <a:t>behaviors</a:t>
            </a:r>
            <a:r>
              <a:rPr lang="en-GB" dirty="0"/>
              <a:t> psychosocial research: overview of new trends and future orientations. </a:t>
            </a:r>
            <a:r>
              <a:rPr lang="en-GB" i="1" dirty="0"/>
              <a:t>Frontiers in Psychology,</a:t>
            </a:r>
            <a:r>
              <a:rPr lang="en-GB" dirty="0"/>
              <a:t> 16, 1565681.</a:t>
            </a:r>
            <a:endParaRPr lang="en-GB"/>
          </a:p>
          <a:p>
            <a:pPr marL="0" indent="0">
              <a:buNone/>
            </a:pPr>
            <a:r>
              <a:rPr lang="en-GB"/>
              <a:t>Department of Health and Social Care (2019). UK Chief Medical Officers’ Physical Activity Guidelines. [online] Available at: </a:t>
            </a:r>
            <a:r>
              <a:rPr lang="en-GB" dirty="0">
                <a:hlinkClick r:id="rId2"/>
              </a:rPr>
              <a:t>https://assets.publishing.service.gov.uk/media/5d839543ed915d52428dc134/uk-chief-medical-officers-physical-activity-guidelines.pdf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/>
              <a:t>Hulteen, R. M., Morgan, P. J., Barnett, L. M., Stodden, D. F., &amp; Lubans, D. R. (2018). Development of foundational movement skills: A conceptual model for physical activity across the lifespan. </a:t>
            </a:r>
            <a:r>
              <a:rPr lang="en-GB" i="1" dirty="0"/>
              <a:t>Sports medicine</a:t>
            </a:r>
            <a:r>
              <a:rPr lang="en-GB" dirty="0"/>
              <a:t>, 48, 1533-1540.</a:t>
            </a:r>
          </a:p>
          <a:p>
            <a:pPr marL="0" indent="0">
              <a:buNone/>
            </a:pPr>
            <a:r>
              <a:rPr lang="en-GB" dirty="0"/>
              <a:t>Link, H. D. (2024). Exploring How Factors Affecting Exercise Adherence May Inform Strategies to Increase Adherence in General and Depressed Populations: A Literature Review.</a:t>
            </a:r>
          </a:p>
          <a:p>
            <a:pPr marL="0" indent="0">
              <a:buNone/>
            </a:pPr>
            <a:r>
              <a:rPr lang="en-GB"/>
              <a:t>Newell, K. M. (2020). What are fundamental motor skills and what is fundamental about them? Journal of Motor Learning and Development, 8(2), 280-297.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8890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F7C00-3CDA-310C-3959-C05AB088E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B2414-6FDC-9832-6276-905E5CC75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956" y="2603500"/>
            <a:ext cx="11135758" cy="391325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Rossi, L., Behme, N., &amp; Breuer, C. (2021). Physical activity of children and adolescents during the COVID-19 pandemic—A scoping review.</a:t>
            </a:r>
            <a:r>
              <a:rPr lang="en-GB" i="1" dirty="0"/>
              <a:t> International journal of environmental research and public health</a:t>
            </a:r>
            <a:r>
              <a:rPr lang="en-GB" dirty="0"/>
              <a:t>, 18(21), 11440.</a:t>
            </a:r>
            <a:endParaRPr lang="en-GB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dirty="0"/>
              <a:t>Ryan, R. M., &amp; Deci, E. L. (2017). </a:t>
            </a:r>
            <a:r>
              <a:rPr lang="en-GB" i="1" dirty="0"/>
              <a:t>Self-Determination Theory: Basic Psychological Needs in Motivation, Development, and Wellness</a:t>
            </a:r>
            <a:r>
              <a:rPr lang="en-GB" dirty="0"/>
              <a:t>. New York: Guilford Press.</a:t>
            </a:r>
          </a:p>
          <a:p>
            <a:pPr marL="0" indent="0">
              <a:buNone/>
            </a:pPr>
            <a:r>
              <a:rPr lang="en-GB" dirty="0"/>
              <a:t>Schmidt, S. C., </a:t>
            </a:r>
            <a:r>
              <a:rPr lang="en-GB" err="1"/>
              <a:t>Anedda</a:t>
            </a:r>
            <a:r>
              <a:rPr lang="en-GB" dirty="0"/>
              <a:t>, B., </a:t>
            </a:r>
            <a:r>
              <a:rPr lang="en-GB" err="1"/>
              <a:t>Burchartz</a:t>
            </a:r>
            <a:r>
              <a:rPr lang="en-GB" dirty="0"/>
              <a:t>, A., </a:t>
            </a:r>
            <a:r>
              <a:rPr lang="en-GB" err="1"/>
              <a:t>Eichsteller</a:t>
            </a:r>
            <a:r>
              <a:rPr lang="en-GB" dirty="0"/>
              <a:t>, A., Kolb, S., Nigg, C., ... &amp; Woll, A. (2020). Physical activity and screen time of children and adolescents before and during the COVID-19 lockdown in Germany: a natural experiment.</a:t>
            </a:r>
            <a:r>
              <a:rPr lang="en-GB" i="1" dirty="0"/>
              <a:t> Scientific reports</a:t>
            </a:r>
            <a:r>
              <a:rPr lang="en-GB" dirty="0"/>
              <a:t>, 10(1), 21780.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dirty="0"/>
              <a:t>Stodden, D. F., Goodway, J. D., Langendorfer, S. J., Roberton, M. A., Rudisill, M. E., Garcia, C., &amp; Garcia, L. E. (2008). A developmental perspective on the role of motor skill competence in physical activity: An emergent relationship. Quest, 60(2), 290-306.</a:t>
            </a:r>
          </a:p>
          <a:p>
            <a:pPr marL="0" indent="0">
              <a:buNone/>
            </a:pPr>
            <a:r>
              <a:rPr lang="en-GB" dirty="0"/>
              <a:t>Teixeira, P. J., Marques, M. M., Silva, M. N., Brunet, J., Duda, J. L., </a:t>
            </a:r>
            <a:r>
              <a:rPr lang="en-GB" err="1"/>
              <a:t>Haerens</a:t>
            </a:r>
            <a:r>
              <a:rPr lang="en-GB" dirty="0"/>
              <a:t>, L., ... &amp; Hagger, M. S. (2021). A classification of motivation and </a:t>
            </a:r>
            <a:r>
              <a:rPr lang="en-GB" err="1"/>
              <a:t>behavior</a:t>
            </a:r>
            <a:r>
              <a:rPr lang="en-GB" dirty="0"/>
              <a:t> change techniques used in self-determination theory-based interventions in health contexts. Motivation science, 6(4), 438.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6405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0AB2D-31BB-B561-487F-3F902D5CF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9AF49-348F-7960-C6DF-67570F989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447" y="2435602"/>
            <a:ext cx="11254055" cy="42428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Van Doren, N. (2024).</a:t>
            </a:r>
            <a:r>
              <a:rPr lang="en-GB" i="1" dirty="0"/>
              <a:t> Secondary school physical education teachers’ need-supportive and need-thwarting teaching : associations with student motivation and in-class physical activity.</a:t>
            </a:r>
            <a:r>
              <a:rPr lang="en-GB" dirty="0"/>
              <a:t> Ghent University. Faculty of Medicine and Health Sciences, Ghent, Belgium. </a:t>
            </a:r>
          </a:p>
          <a:p>
            <a:pPr marL="0" indent="0">
              <a:buNone/>
            </a:pPr>
            <a:r>
              <a:rPr lang="en-GB" dirty="0"/>
              <a:t>World Health Organisation. (2017). Report of the Commission on Ending Childhood Obesity: Implementation Plan.</a:t>
            </a:r>
            <a:endParaRPr lang="en-GB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56995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Ion Boardroom</vt:lpstr>
      <vt:lpstr>What Is The Relationship Among Physical Activity, Motivation And Motor Competence In Children Aged 11-14 Years Old In West Wales?</vt:lpstr>
      <vt:lpstr>Context</vt:lpstr>
      <vt:lpstr>Motivation</vt:lpstr>
      <vt:lpstr>Motor Competence </vt:lpstr>
      <vt:lpstr>Aim</vt:lpstr>
      <vt:lpstr>Methodology</vt:lpstr>
      <vt:lpstr>Key Findings: Physical Activity</vt:lpstr>
      <vt:lpstr>Key Findings: Motivation</vt:lpstr>
      <vt:lpstr>Key Findings: Competence </vt:lpstr>
      <vt:lpstr>Evaluation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486</cp:revision>
  <dcterms:created xsi:type="dcterms:W3CDTF">2025-05-09T09:04:16Z</dcterms:created>
  <dcterms:modified xsi:type="dcterms:W3CDTF">2025-05-09T13:58:32Z</dcterms:modified>
</cp:coreProperties>
</file>