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5" r:id="rId3"/>
    <p:sldId id="257" r:id="rId4"/>
    <p:sldId id="258" r:id="rId5"/>
    <p:sldId id="259" r:id="rId6"/>
    <p:sldId id="260" r:id="rId7"/>
    <p:sldId id="261" r:id="rId8"/>
    <p:sldId id="262" r:id="rId9"/>
    <p:sldId id="263" r:id="rId10"/>
    <p:sldId id="264"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DA92AD4F-FD93-44FF-B60F-79A7F0D28477}" v="26" dt="2025-11-18T16:28:40.11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37" d="100"/>
          <a:sy n="37" d="100"/>
        </p:scale>
        <p:origin x="72" y="13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909976-0F96-5807-AB8B-8C5042385F84}"/>
              </a:ext>
            </a:extLst>
          </p:cNvPr>
          <p:cNvSpPr txBox="1">
            <a:spLocks noGrp="1"/>
          </p:cNvSpPr>
          <p:nvPr>
            <p:ph type="ctrTitle"/>
          </p:nvPr>
        </p:nvSpPr>
        <p:spPr>
          <a:xfrm>
            <a:off x="704088" y="889820"/>
            <a:ext cx="9989573" cy="3598602"/>
          </a:xfrm>
        </p:spPr>
        <p:txBody>
          <a:bodyPr/>
          <a:lstStyle>
            <a:lvl1pPr>
              <a:defRPr sz="5400"/>
            </a:lvl1pPr>
          </a:lstStyle>
          <a:p>
            <a:pPr lvl="0"/>
            <a:r>
              <a:rPr lang="en-US"/>
              <a:t>Click to edit Master title style</a:t>
            </a:r>
          </a:p>
        </p:txBody>
      </p:sp>
      <p:sp>
        <p:nvSpPr>
          <p:cNvPr id="3" name="Subtitle 2">
            <a:extLst>
              <a:ext uri="{FF2B5EF4-FFF2-40B4-BE49-F238E27FC236}">
                <a16:creationId xmlns:a16="http://schemas.microsoft.com/office/drawing/2014/main" id="{5F8FA84C-A84D-C0FD-8DAB-B0FF2FE7BE09}"/>
              </a:ext>
            </a:extLst>
          </p:cNvPr>
          <p:cNvSpPr txBox="1">
            <a:spLocks noGrp="1"/>
          </p:cNvSpPr>
          <p:nvPr>
            <p:ph type="subTitle" idx="1"/>
          </p:nvPr>
        </p:nvSpPr>
        <p:spPr>
          <a:xfrm>
            <a:off x="704088" y="4488423"/>
            <a:ext cx="6991776" cy="1302773"/>
          </a:xfrm>
        </p:spPr>
        <p:txBody>
          <a:bodyPr anchor="b"/>
          <a:lstStyle>
            <a:lvl1pPr marL="0" indent="0">
              <a:buNone/>
              <a:defRPr/>
            </a:lvl1pPr>
          </a:lstStyle>
          <a:p>
            <a:pPr lvl="0"/>
            <a:r>
              <a:rPr lang="en-US"/>
              <a:t>Click to edit Master subtitle style</a:t>
            </a:r>
          </a:p>
        </p:txBody>
      </p:sp>
      <p:sp>
        <p:nvSpPr>
          <p:cNvPr id="4" name="Date Placeholder 3">
            <a:extLst>
              <a:ext uri="{FF2B5EF4-FFF2-40B4-BE49-F238E27FC236}">
                <a16:creationId xmlns:a16="http://schemas.microsoft.com/office/drawing/2014/main" id="{ED52A035-A899-F482-DE21-CEC4CAAAB084}"/>
              </a:ext>
            </a:extLst>
          </p:cNvPr>
          <p:cNvSpPr txBox="1">
            <a:spLocks noGrp="1"/>
          </p:cNvSpPr>
          <p:nvPr>
            <p:ph type="dt" sz="half" idx="7"/>
          </p:nvPr>
        </p:nvSpPr>
        <p:spPr/>
        <p:txBody>
          <a:bodyPr/>
          <a:lstStyle>
            <a:lvl1pPr>
              <a:defRPr/>
            </a:lvl1pPr>
          </a:lstStyle>
          <a:p>
            <a:pPr lvl="0"/>
            <a:fld id="{39C08516-15FD-4913-A68E-2991CA8394EC}" type="datetime1">
              <a:rPr lang="en-US"/>
              <a:pPr lvl="0"/>
              <a:t>11/18/2025</a:t>
            </a:fld>
            <a:endParaRPr lang="en-US"/>
          </a:p>
        </p:txBody>
      </p:sp>
      <p:sp>
        <p:nvSpPr>
          <p:cNvPr id="5" name="Footer Placeholder 4">
            <a:extLst>
              <a:ext uri="{FF2B5EF4-FFF2-40B4-BE49-F238E27FC236}">
                <a16:creationId xmlns:a16="http://schemas.microsoft.com/office/drawing/2014/main" id="{E5CC6CD7-0BF0-A50B-F916-A260F153157D}"/>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69BD13BC-038F-A260-546D-6F30545E2F4F}"/>
              </a:ext>
            </a:extLst>
          </p:cNvPr>
          <p:cNvSpPr txBox="1">
            <a:spLocks noGrp="1"/>
          </p:cNvSpPr>
          <p:nvPr>
            <p:ph type="sldNum" sz="quarter" idx="8"/>
          </p:nvPr>
        </p:nvSpPr>
        <p:spPr/>
        <p:txBody>
          <a:bodyPr/>
          <a:lstStyle>
            <a:lvl1pPr>
              <a:defRPr/>
            </a:lvl1pPr>
          </a:lstStyle>
          <a:p>
            <a:pPr lvl="0"/>
            <a:fld id="{535F3B5D-E2AA-49CB-B40A-31C7F7EB8033}" type="slidenum">
              <a:t>‹#›</a:t>
            </a:fld>
            <a:endParaRPr lang="en-US"/>
          </a:p>
        </p:txBody>
      </p:sp>
    </p:spTree>
    <p:extLst>
      <p:ext uri="{BB962C8B-B14F-4D97-AF65-F5344CB8AC3E}">
        <p14:creationId xmlns:p14="http://schemas.microsoft.com/office/powerpoint/2010/main" val="1070924913"/>
      </p:ext>
    </p:extLst>
  </p:cSld>
  <p:clrMapOvr>
    <a:masterClrMapping/>
  </p:clrMapOvr>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8C7723-7BE9-526E-0BD2-277DB5BB9C6B}"/>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91F15C24-E3BF-2E89-8147-38076F5CAED2}"/>
              </a:ext>
            </a:extLst>
          </p:cNvPr>
          <p:cNvSpPr txBox="1">
            <a:spLocks noGrp="1"/>
          </p:cNvSpPr>
          <p:nvPr>
            <p:ph idx="1"/>
          </p:nvPr>
        </p:nvSpPr>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3FAFFC-7694-F5ED-18AA-F0903FFDA6D8}"/>
              </a:ext>
            </a:extLst>
          </p:cNvPr>
          <p:cNvSpPr txBox="1">
            <a:spLocks noGrp="1"/>
          </p:cNvSpPr>
          <p:nvPr>
            <p:ph type="dt" sz="half" idx="7"/>
          </p:nvPr>
        </p:nvSpPr>
        <p:spPr/>
        <p:txBody>
          <a:bodyPr/>
          <a:lstStyle>
            <a:lvl1pPr>
              <a:defRPr/>
            </a:lvl1pPr>
          </a:lstStyle>
          <a:p>
            <a:pPr lvl="0"/>
            <a:fld id="{37EF5E65-61AF-4C82-B11B-5915749F7678}" type="datetime1">
              <a:rPr lang="en-US"/>
              <a:pPr lvl="0"/>
              <a:t>11/18/2025</a:t>
            </a:fld>
            <a:endParaRPr lang="en-US"/>
          </a:p>
        </p:txBody>
      </p:sp>
      <p:sp>
        <p:nvSpPr>
          <p:cNvPr id="5" name="Footer Placeholder 4">
            <a:extLst>
              <a:ext uri="{FF2B5EF4-FFF2-40B4-BE49-F238E27FC236}">
                <a16:creationId xmlns:a16="http://schemas.microsoft.com/office/drawing/2014/main" id="{4C28197C-D844-1C99-C45C-54AF76075A3D}"/>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21BC7051-698A-6DD2-C902-144C5DAC5FC5}"/>
              </a:ext>
            </a:extLst>
          </p:cNvPr>
          <p:cNvSpPr txBox="1">
            <a:spLocks noGrp="1"/>
          </p:cNvSpPr>
          <p:nvPr>
            <p:ph type="sldNum" sz="quarter" idx="8"/>
          </p:nvPr>
        </p:nvSpPr>
        <p:spPr/>
        <p:txBody>
          <a:bodyPr/>
          <a:lstStyle>
            <a:lvl1pPr>
              <a:defRPr/>
            </a:lvl1pPr>
          </a:lstStyle>
          <a:p>
            <a:pPr lvl="0"/>
            <a:fld id="{79F56FA4-F1E4-4A4C-8161-56888127A188}" type="slidenum">
              <a:t>‹#›</a:t>
            </a:fld>
            <a:endParaRPr lang="en-US"/>
          </a:p>
        </p:txBody>
      </p:sp>
    </p:spTree>
    <p:extLst>
      <p:ext uri="{BB962C8B-B14F-4D97-AF65-F5344CB8AC3E}">
        <p14:creationId xmlns:p14="http://schemas.microsoft.com/office/powerpoint/2010/main" val="1978548120"/>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F041A1C-606A-C0F4-D231-10113444ED5C}"/>
              </a:ext>
            </a:extLst>
          </p:cNvPr>
          <p:cNvSpPr txBox="1">
            <a:spLocks noGrp="1"/>
          </p:cNvSpPr>
          <p:nvPr>
            <p:ph type="title"/>
          </p:nvPr>
        </p:nvSpPr>
        <p:spPr>
          <a:xfrm>
            <a:off x="715380" y="1709735"/>
            <a:ext cx="10632067" cy="2852735"/>
          </a:xfrm>
        </p:spPr>
        <p:txBody>
          <a:bodyPr anchor="b"/>
          <a:lstStyle>
            <a:lvl1pPr>
              <a:defRPr sz="6000"/>
            </a:lvl1pPr>
          </a:lstStyle>
          <a:p>
            <a:pPr lvl="0"/>
            <a:r>
              <a:rPr lang="en-US"/>
              <a:t>Click to edit Master title style</a:t>
            </a:r>
          </a:p>
        </p:txBody>
      </p:sp>
      <p:sp>
        <p:nvSpPr>
          <p:cNvPr id="3" name="Text Placeholder 2">
            <a:extLst>
              <a:ext uri="{FF2B5EF4-FFF2-40B4-BE49-F238E27FC236}">
                <a16:creationId xmlns:a16="http://schemas.microsoft.com/office/drawing/2014/main" id="{163520A2-93C3-6E36-7520-FA8EC615B846}"/>
              </a:ext>
            </a:extLst>
          </p:cNvPr>
          <p:cNvSpPr txBox="1">
            <a:spLocks noGrp="1"/>
          </p:cNvSpPr>
          <p:nvPr>
            <p:ph type="body" idx="1"/>
          </p:nvPr>
        </p:nvSpPr>
        <p:spPr>
          <a:xfrm>
            <a:off x="715380" y="4589465"/>
            <a:ext cx="10632067" cy="1500182"/>
          </a:xfrm>
        </p:spPr>
        <p:txBody>
          <a:bodyPr/>
          <a:lstStyle>
            <a:lvl1pPr marL="0" indent="0">
              <a:buNone/>
              <a:defRPr sz="2400">
                <a:solidFill>
                  <a:srgbClr val="898989"/>
                </a:solidFill>
              </a:defRPr>
            </a:lvl1pPr>
          </a:lstStyle>
          <a:p>
            <a:pPr lvl="0"/>
            <a:r>
              <a:rPr lang="en-US"/>
              <a:t>Click to edit Master text styles</a:t>
            </a:r>
          </a:p>
        </p:txBody>
      </p:sp>
      <p:sp>
        <p:nvSpPr>
          <p:cNvPr id="4" name="Date Placeholder 3">
            <a:extLst>
              <a:ext uri="{FF2B5EF4-FFF2-40B4-BE49-F238E27FC236}">
                <a16:creationId xmlns:a16="http://schemas.microsoft.com/office/drawing/2014/main" id="{E3D4A165-FD7C-EF41-D25D-410B028FA10E}"/>
              </a:ext>
            </a:extLst>
          </p:cNvPr>
          <p:cNvSpPr txBox="1">
            <a:spLocks noGrp="1"/>
          </p:cNvSpPr>
          <p:nvPr>
            <p:ph type="dt" sz="half" idx="7"/>
          </p:nvPr>
        </p:nvSpPr>
        <p:spPr/>
        <p:txBody>
          <a:bodyPr/>
          <a:lstStyle>
            <a:lvl1pPr>
              <a:defRPr/>
            </a:lvl1pPr>
          </a:lstStyle>
          <a:p>
            <a:pPr lvl="0"/>
            <a:fld id="{994C34EA-EF95-4726-A81B-15BF4622EBFE}" type="datetime1">
              <a:rPr lang="en-US"/>
              <a:pPr lvl="0"/>
              <a:t>11/18/2025</a:t>
            </a:fld>
            <a:endParaRPr lang="en-US"/>
          </a:p>
        </p:txBody>
      </p:sp>
      <p:sp>
        <p:nvSpPr>
          <p:cNvPr id="5" name="Footer Placeholder 4">
            <a:extLst>
              <a:ext uri="{FF2B5EF4-FFF2-40B4-BE49-F238E27FC236}">
                <a16:creationId xmlns:a16="http://schemas.microsoft.com/office/drawing/2014/main" id="{1F8AE4B8-3BF2-BB0D-8911-3632410ECD43}"/>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4C609AB8-DBD1-F1B8-15FF-F90509871393}"/>
              </a:ext>
            </a:extLst>
          </p:cNvPr>
          <p:cNvSpPr txBox="1">
            <a:spLocks noGrp="1"/>
          </p:cNvSpPr>
          <p:nvPr>
            <p:ph type="sldNum" sz="quarter" idx="8"/>
          </p:nvPr>
        </p:nvSpPr>
        <p:spPr/>
        <p:txBody>
          <a:bodyPr/>
          <a:lstStyle>
            <a:lvl1pPr>
              <a:defRPr/>
            </a:lvl1pPr>
          </a:lstStyle>
          <a:p>
            <a:pPr lvl="0"/>
            <a:fld id="{56A7CFAF-1533-4124-B20F-71720441EDF5}" type="slidenum">
              <a:t>‹#›</a:t>
            </a:fld>
            <a:endParaRPr lang="en-US"/>
          </a:p>
        </p:txBody>
      </p:sp>
    </p:spTree>
    <p:extLst>
      <p:ext uri="{BB962C8B-B14F-4D97-AF65-F5344CB8AC3E}">
        <p14:creationId xmlns:p14="http://schemas.microsoft.com/office/powerpoint/2010/main" val="11461383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68291C-DAED-EDA1-95AB-49A36BBED8A8}"/>
              </a:ext>
            </a:extLst>
          </p:cNvPr>
          <p:cNvSpPr txBox="1">
            <a:spLocks noGrp="1"/>
          </p:cNvSpPr>
          <p:nvPr>
            <p:ph type="title"/>
          </p:nvPr>
        </p:nvSpPr>
        <p:spPr/>
        <p:txBody>
          <a:bodyPr/>
          <a:lstStyle>
            <a:lvl1pPr>
              <a:defRPr/>
            </a:lvl1pPr>
          </a:lstStyle>
          <a:p>
            <a:pPr lvl="0"/>
            <a:r>
              <a:rPr lang="en-US"/>
              <a:t>Click to edit Master title style</a:t>
            </a:r>
          </a:p>
        </p:txBody>
      </p:sp>
      <p:sp>
        <p:nvSpPr>
          <p:cNvPr id="3" name="Content Placeholder 2">
            <a:extLst>
              <a:ext uri="{FF2B5EF4-FFF2-40B4-BE49-F238E27FC236}">
                <a16:creationId xmlns:a16="http://schemas.microsoft.com/office/drawing/2014/main" id="{6F5A94A1-2E29-7721-0B25-F647434F52A4}"/>
              </a:ext>
            </a:extLst>
          </p:cNvPr>
          <p:cNvSpPr txBox="1">
            <a:spLocks noGrp="1"/>
          </p:cNvSpPr>
          <p:nvPr>
            <p:ph idx="1"/>
          </p:nvPr>
        </p:nvSpPr>
        <p:spPr>
          <a:xfrm>
            <a:off x="704088" y="2221991"/>
            <a:ext cx="5212080" cy="373989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1BC36BD-5E00-DBD1-AE8C-0415CC482452}"/>
              </a:ext>
            </a:extLst>
          </p:cNvPr>
          <p:cNvSpPr txBox="1">
            <a:spLocks noGrp="1"/>
          </p:cNvSpPr>
          <p:nvPr>
            <p:ph idx="2"/>
          </p:nvPr>
        </p:nvSpPr>
        <p:spPr>
          <a:xfrm>
            <a:off x="6181344" y="2221991"/>
            <a:ext cx="5212080" cy="3739896"/>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14071A45-9997-63B3-16A7-DC9636950ACF}"/>
              </a:ext>
            </a:extLst>
          </p:cNvPr>
          <p:cNvSpPr txBox="1">
            <a:spLocks noGrp="1"/>
          </p:cNvSpPr>
          <p:nvPr>
            <p:ph type="dt" sz="half" idx="7"/>
          </p:nvPr>
        </p:nvSpPr>
        <p:spPr/>
        <p:txBody>
          <a:bodyPr/>
          <a:lstStyle>
            <a:lvl1pPr>
              <a:defRPr/>
            </a:lvl1pPr>
          </a:lstStyle>
          <a:p>
            <a:pPr lvl="0"/>
            <a:fld id="{0F994011-4574-4605-98D4-C212C465B5B8}" type="datetime1">
              <a:rPr lang="en-US"/>
              <a:pPr lvl="0"/>
              <a:t>11/18/2025</a:t>
            </a:fld>
            <a:endParaRPr lang="en-US"/>
          </a:p>
        </p:txBody>
      </p:sp>
      <p:sp>
        <p:nvSpPr>
          <p:cNvPr id="6" name="Footer Placeholder 5">
            <a:extLst>
              <a:ext uri="{FF2B5EF4-FFF2-40B4-BE49-F238E27FC236}">
                <a16:creationId xmlns:a16="http://schemas.microsoft.com/office/drawing/2014/main" id="{B0AEABCF-BAC1-D4AA-BE26-666807F2E4BE}"/>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98FEB698-A21B-7740-62B5-10E883B7A224}"/>
              </a:ext>
            </a:extLst>
          </p:cNvPr>
          <p:cNvSpPr txBox="1">
            <a:spLocks noGrp="1"/>
          </p:cNvSpPr>
          <p:nvPr>
            <p:ph type="sldNum" sz="quarter" idx="8"/>
          </p:nvPr>
        </p:nvSpPr>
        <p:spPr/>
        <p:txBody>
          <a:bodyPr/>
          <a:lstStyle>
            <a:lvl1pPr>
              <a:defRPr/>
            </a:lvl1pPr>
          </a:lstStyle>
          <a:p>
            <a:pPr lvl="0"/>
            <a:fld id="{2E472BB8-0E9D-4D23-8167-944709A040FB}" type="slidenum">
              <a:t>‹#›</a:t>
            </a:fld>
            <a:endParaRPr lang="en-US"/>
          </a:p>
        </p:txBody>
      </p:sp>
    </p:spTree>
    <p:extLst>
      <p:ext uri="{BB962C8B-B14F-4D97-AF65-F5344CB8AC3E}">
        <p14:creationId xmlns:p14="http://schemas.microsoft.com/office/powerpoint/2010/main" val="2883724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101E0-7095-842E-F0AF-643A81CB407D}"/>
              </a:ext>
            </a:extLst>
          </p:cNvPr>
          <p:cNvSpPr txBox="1">
            <a:spLocks noGrp="1"/>
          </p:cNvSpPr>
          <p:nvPr>
            <p:ph type="title"/>
          </p:nvPr>
        </p:nvSpPr>
        <p:spPr>
          <a:xfrm>
            <a:off x="704088" y="929149"/>
            <a:ext cx="10689336" cy="798454"/>
          </a:xfrm>
        </p:spPr>
        <p:txBody>
          <a:bodyPr/>
          <a:lstStyle>
            <a:lvl1pPr>
              <a:defRPr/>
            </a:lvl1pPr>
          </a:lstStyle>
          <a:p>
            <a:pPr lvl="0"/>
            <a:r>
              <a:rPr lang="en-US"/>
              <a:t>Click to edit Master title style</a:t>
            </a:r>
          </a:p>
        </p:txBody>
      </p:sp>
      <p:sp>
        <p:nvSpPr>
          <p:cNvPr id="3" name="Text Placeholder 2">
            <a:extLst>
              <a:ext uri="{FF2B5EF4-FFF2-40B4-BE49-F238E27FC236}">
                <a16:creationId xmlns:a16="http://schemas.microsoft.com/office/drawing/2014/main" id="{E6C29B54-7EDD-B267-BC06-A488D5EB8A9C}"/>
              </a:ext>
            </a:extLst>
          </p:cNvPr>
          <p:cNvSpPr txBox="1">
            <a:spLocks noGrp="1"/>
          </p:cNvSpPr>
          <p:nvPr>
            <p:ph type="body" idx="1"/>
          </p:nvPr>
        </p:nvSpPr>
        <p:spPr>
          <a:xfrm>
            <a:off x="704088" y="1756534"/>
            <a:ext cx="5212080" cy="657225"/>
          </a:xfrm>
        </p:spPr>
        <p:txBody>
          <a:bodyPr anchor="b"/>
          <a:lstStyle>
            <a:lvl1pPr marL="0" indent="0">
              <a:buNone/>
              <a:defRPr sz="1600" b="1">
                <a:latin typeface="Univers Condensed"/>
              </a:defRPr>
            </a:lvl1pPr>
          </a:lstStyle>
          <a:p>
            <a:pPr lvl="0"/>
            <a:r>
              <a:rPr lang="en-US"/>
              <a:t>Click to edit Master text styles</a:t>
            </a:r>
          </a:p>
        </p:txBody>
      </p:sp>
      <p:sp>
        <p:nvSpPr>
          <p:cNvPr id="4" name="Content Placeholder 3">
            <a:extLst>
              <a:ext uri="{FF2B5EF4-FFF2-40B4-BE49-F238E27FC236}">
                <a16:creationId xmlns:a16="http://schemas.microsoft.com/office/drawing/2014/main" id="{77546ACC-7290-8419-284D-B453532B06FF}"/>
              </a:ext>
            </a:extLst>
          </p:cNvPr>
          <p:cNvSpPr txBox="1">
            <a:spLocks noGrp="1"/>
          </p:cNvSpPr>
          <p:nvPr>
            <p:ph idx="2"/>
          </p:nvPr>
        </p:nvSpPr>
        <p:spPr>
          <a:xfrm>
            <a:off x="704088" y="2442700"/>
            <a:ext cx="5212080" cy="351918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621C027-AD2F-0EBE-FA4D-80B6D3CBCDEE}"/>
              </a:ext>
            </a:extLst>
          </p:cNvPr>
          <p:cNvSpPr txBox="1">
            <a:spLocks noGrp="1"/>
          </p:cNvSpPr>
          <p:nvPr>
            <p:ph type="body" idx="3"/>
          </p:nvPr>
        </p:nvSpPr>
        <p:spPr>
          <a:xfrm>
            <a:off x="6181344" y="1756534"/>
            <a:ext cx="5212080" cy="657225"/>
          </a:xfrm>
        </p:spPr>
        <p:txBody>
          <a:bodyPr anchor="b"/>
          <a:lstStyle>
            <a:lvl1pPr marL="0" indent="0">
              <a:buNone/>
              <a:defRPr sz="1600" b="1">
                <a:latin typeface="Univers Condensed"/>
              </a:defRPr>
            </a:lvl1pPr>
          </a:lstStyle>
          <a:p>
            <a:pPr lvl="0"/>
            <a:r>
              <a:rPr lang="en-US"/>
              <a:t>Click to edit Master text styles</a:t>
            </a:r>
          </a:p>
        </p:txBody>
      </p:sp>
      <p:sp>
        <p:nvSpPr>
          <p:cNvPr id="6" name="Content Placeholder 5">
            <a:extLst>
              <a:ext uri="{FF2B5EF4-FFF2-40B4-BE49-F238E27FC236}">
                <a16:creationId xmlns:a16="http://schemas.microsoft.com/office/drawing/2014/main" id="{FC3CD120-F06C-0A0C-A373-ED2E2F455D4C}"/>
              </a:ext>
            </a:extLst>
          </p:cNvPr>
          <p:cNvSpPr txBox="1">
            <a:spLocks noGrp="1"/>
          </p:cNvSpPr>
          <p:nvPr>
            <p:ph idx="4"/>
          </p:nvPr>
        </p:nvSpPr>
        <p:spPr>
          <a:xfrm>
            <a:off x="6181344" y="2442700"/>
            <a:ext cx="5212080" cy="3519187"/>
          </a:xfrm>
        </p:spPr>
        <p:txBody>
          <a:bodyPr/>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C8AA8D16-BDF1-209C-9AC7-AD6C2885FCDA}"/>
              </a:ext>
            </a:extLst>
          </p:cNvPr>
          <p:cNvSpPr txBox="1">
            <a:spLocks noGrp="1"/>
          </p:cNvSpPr>
          <p:nvPr>
            <p:ph type="dt" sz="half" idx="7"/>
          </p:nvPr>
        </p:nvSpPr>
        <p:spPr/>
        <p:txBody>
          <a:bodyPr/>
          <a:lstStyle>
            <a:lvl1pPr>
              <a:defRPr/>
            </a:lvl1pPr>
          </a:lstStyle>
          <a:p>
            <a:pPr lvl="0"/>
            <a:fld id="{73319EB4-37CE-473C-B512-07CF04AAFF65}" type="datetime1">
              <a:rPr lang="en-US"/>
              <a:pPr lvl="0"/>
              <a:t>11/18/2025</a:t>
            </a:fld>
            <a:endParaRPr lang="en-US"/>
          </a:p>
        </p:txBody>
      </p:sp>
      <p:sp>
        <p:nvSpPr>
          <p:cNvPr id="8" name="Footer Placeholder 7">
            <a:extLst>
              <a:ext uri="{FF2B5EF4-FFF2-40B4-BE49-F238E27FC236}">
                <a16:creationId xmlns:a16="http://schemas.microsoft.com/office/drawing/2014/main" id="{3EA48D86-21FA-DEA6-B11E-5B52AC01E61F}"/>
              </a:ext>
            </a:extLst>
          </p:cNvPr>
          <p:cNvSpPr txBox="1">
            <a:spLocks noGrp="1"/>
          </p:cNvSpPr>
          <p:nvPr>
            <p:ph type="ftr" sz="quarter" idx="9"/>
          </p:nvPr>
        </p:nvSpPr>
        <p:spPr/>
        <p:txBody>
          <a:bodyPr/>
          <a:lstStyle>
            <a:lvl1pPr>
              <a:defRPr/>
            </a:lvl1pPr>
          </a:lstStyle>
          <a:p>
            <a:pPr lvl="0"/>
            <a:endParaRPr lang="en-US"/>
          </a:p>
        </p:txBody>
      </p:sp>
      <p:sp>
        <p:nvSpPr>
          <p:cNvPr id="9" name="Slide Number Placeholder 8">
            <a:extLst>
              <a:ext uri="{FF2B5EF4-FFF2-40B4-BE49-F238E27FC236}">
                <a16:creationId xmlns:a16="http://schemas.microsoft.com/office/drawing/2014/main" id="{7AB123F8-24E2-EFB8-83BC-2B09D8357DEE}"/>
              </a:ext>
            </a:extLst>
          </p:cNvPr>
          <p:cNvSpPr txBox="1">
            <a:spLocks noGrp="1"/>
          </p:cNvSpPr>
          <p:nvPr>
            <p:ph type="sldNum" sz="quarter" idx="8"/>
          </p:nvPr>
        </p:nvSpPr>
        <p:spPr/>
        <p:txBody>
          <a:bodyPr/>
          <a:lstStyle>
            <a:lvl1pPr>
              <a:defRPr/>
            </a:lvl1pPr>
          </a:lstStyle>
          <a:p>
            <a:pPr lvl="0"/>
            <a:fld id="{DD7CD7AB-EEC7-4CEC-9BCA-5BC3F5F4138E}" type="slidenum">
              <a:t>‹#›</a:t>
            </a:fld>
            <a:endParaRPr lang="en-US"/>
          </a:p>
        </p:txBody>
      </p:sp>
    </p:spTree>
    <p:extLst>
      <p:ext uri="{BB962C8B-B14F-4D97-AF65-F5344CB8AC3E}">
        <p14:creationId xmlns:p14="http://schemas.microsoft.com/office/powerpoint/2010/main" val="226949198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06348C-DF21-30E7-6B4E-F0CEFCC02E49}"/>
              </a:ext>
            </a:extLst>
          </p:cNvPr>
          <p:cNvSpPr txBox="1">
            <a:spLocks noGrp="1"/>
          </p:cNvSpPr>
          <p:nvPr>
            <p:ph type="title"/>
          </p:nvPr>
        </p:nvSpPr>
        <p:spPr/>
        <p:txBody>
          <a:bodyPr/>
          <a:lstStyle>
            <a:lvl1pPr>
              <a:defRPr/>
            </a:lvl1pPr>
          </a:lstStyle>
          <a:p>
            <a:pPr lvl="0"/>
            <a:r>
              <a:rPr lang="en-US"/>
              <a:t>Click to edit Master title style</a:t>
            </a:r>
          </a:p>
        </p:txBody>
      </p:sp>
      <p:sp>
        <p:nvSpPr>
          <p:cNvPr id="3" name="Date Placeholder 2">
            <a:extLst>
              <a:ext uri="{FF2B5EF4-FFF2-40B4-BE49-F238E27FC236}">
                <a16:creationId xmlns:a16="http://schemas.microsoft.com/office/drawing/2014/main" id="{3B63806C-BFB3-C41C-F78E-DD5B8D5D4882}"/>
              </a:ext>
            </a:extLst>
          </p:cNvPr>
          <p:cNvSpPr txBox="1">
            <a:spLocks noGrp="1"/>
          </p:cNvSpPr>
          <p:nvPr>
            <p:ph type="dt" sz="half" idx="7"/>
          </p:nvPr>
        </p:nvSpPr>
        <p:spPr/>
        <p:txBody>
          <a:bodyPr/>
          <a:lstStyle>
            <a:lvl1pPr>
              <a:defRPr/>
            </a:lvl1pPr>
          </a:lstStyle>
          <a:p>
            <a:pPr lvl="0"/>
            <a:fld id="{4C493480-64CD-4084-8C4F-D56017759312}" type="datetime1">
              <a:rPr lang="en-US"/>
              <a:pPr lvl="0"/>
              <a:t>11/18/2025</a:t>
            </a:fld>
            <a:endParaRPr lang="en-US"/>
          </a:p>
        </p:txBody>
      </p:sp>
      <p:sp>
        <p:nvSpPr>
          <p:cNvPr id="4" name="Footer Placeholder 3">
            <a:extLst>
              <a:ext uri="{FF2B5EF4-FFF2-40B4-BE49-F238E27FC236}">
                <a16:creationId xmlns:a16="http://schemas.microsoft.com/office/drawing/2014/main" id="{E4345BFD-B15D-80D1-0B40-B105C078EFAE}"/>
              </a:ext>
            </a:extLst>
          </p:cNvPr>
          <p:cNvSpPr txBox="1">
            <a:spLocks noGrp="1"/>
          </p:cNvSpPr>
          <p:nvPr>
            <p:ph type="ftr" sz="quarter" idx="9"/>
          </p:nvPr>
        </p:nvSpPr>
        <p:spPr/>
        <p:txBody>
          <a:bodyPr/>
          <a:lstStyle>
            <a:lvl1pPr>
              <a:defRPr/>
            </a:lvl1pPr>
          </a:lstStyle>
          <a:p>
            <a:pPr lvl="0"/>
            <a:endParaRPr lang="en-US"/>
          </a:p>
        </p:txBody>
      </p:sp>
      <p:sp>
        <p:nvSpPr>
          <p:cNvPr id="5" name="Slide Number Placeholder 4">
            <a:extLst>
              <a:ext uri="{FF2B5EF4-FFF2-40B4-BE49-F238E27FC236}">
                <a16:creationId xmlns:a16="http://schemas.microsoft.com/office/drawing/2014/main" id="{8908E900-0B99-5954-3846-1BA673C97824}"/>
              </a:ext>
            </a:extLst>
          </p:cNvPr>
          <p:cNvSpPr txBox="1">
            <a:spLocks noGrp="1"/>
          </p:cNvSpPr>
          <p:nvPr>
            <p:ph type="sldNum" sz="quarter" idx="8"/>
          </p:nvPr>
        </p:nvSpPr>
        <p:spPr/>
        <p:txBody>
          <a:bodyPr/>
          <a:lstStyle>
            <a:lvl1pPr>
              <a:defRPr/>
            </a:lvl1pPr>
          </a:lstStyle>
          <a:p>
            <a:pPr lvl="0"/>
            <a:fld id="{7715643E-8AE9-432D-8436-6B0CDCF826DB}" type="slidenum">
              <a:t>‹#›</a:t>
            </a:fld>
            <a:endParaRPr lang="en-US"/>
          </a:p>
        </p:txBody>
      </p:sp>
    </p:spTree>
    <p:extLst>
      <p:ext uri="{BB962C8B-B14F-4D97-AF65-F5344CB8AC3E}">
        <p14:creationId xmlns:p14="http://schemas.microsoft.com/office/powerpoint/2010/main" val="12869779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7570CBE-DA72-0626-3CF3-91A708904FF6}"/>
              </a:ext>
            </a:extLst>
          </p:cNvPr>
          <p:cNvSpPr txBox="1">
            <a:spLocks noGrp="1"/>
          </p:cNvSpPr>
          <p:nvPr>
            <p:ph type="dt" sz="half" idx="7"/>
          </p:nvPr>
        </p:nvSpPr>
        <p:spPr/>
        <p:txBody>
          <a:bodyPr/>
          <a:lstStyle>
            <a:lvl1pPr>
              <a:defRPr/>
            </a:lvl1pPr>
          </a:lstStyle>
          <a:p>
            <a:pPr lvl="0"/>
            <a:fld id="{B4AB529C-09C8-4657-9CA9-54A6CF7DAE1D}" type="datetime1">
              <a:rPr lang="en-US"/>
              <a:pPr lvl="0"/>
              <a:t>11/18/2025</a:t>
            </a:fld>
            <a:endParaRPr lang="en-US"/>
          </a:p>
        </p:txBody>
      </p:sp>
      <p:sp>
        <p:nvSpPr>
          <p:cNvPr id="3" name="Footer Placeholder 2">
            <a:extLst>
              <a:ext uri="{FF2B5EF4-FFF2-40B4-BE49-F238E27FC236}">
                <a16:creationId xmlns:a16="http://schemas.microsoft.com/office/drawing/2014/main" id="{5B3067A7-C689-E189-8F66-7DD996FD7F75}"/>
              </a:ext>
            </a:extLst>
          </p:cNvPr>
          <p:cNvSpPr txBox="1">
            <a:spLocks noGrp="1"/>
          </p:cNvSpPr>
          <p:nvPr>
            <p:ph type="ftr" sz="quarter" idx="9"/>
          </p:nvPr>
        </p:nvSpPr>
        <p:spPr/>
        <p:txBody>
          <a:bodyPr/>
          <a:lstStyle>
            <a:lvl1pPr>
              <a:defRPr/>
            </a:lvl1pPr>
          </a:lstStyle>
          <a:p>
            <a:pPr lvl="0"/>
            <a:endParaRPr lang="en-US"/>
          </a:p>
        </p:txBody>
      </p:sp>
      <p:sp>
        <p:nvSpPr>
          <p:cNvPr id="4" name="Slide Number Placeholder 3">
            <a:extLst>
              <a:ext uri="{FF2B5EF4-FFF2-40B4-BE49-F238E27FC236}">
                <a16:creationId xmlns:a16="http://schemas.microsoft.com/office/drawing/2014/main" id="{FADCC82F-D5F5-6BD6-1CEB-518B8984D146}"/>
              </a:ext>
            </a:extLst>
          </p:cNvPr>
          <p:cNvSpPr txBox="1">
            <a:spLocks noGrp="1"/>
          </p:cNvSpPr>
          <p:nvPr>
            <p:ph type="sldNum" sz="quarter" idx="8"/>
          </p:nvPr>
        </p:nvSpPr>
        <p:spPr/>
        <p:txBody>
          <a:bodyPr/>
          <a:lstStyle>
            <a:lvl1pPr>
              <a:defRPr/>
            </a:lvl1pPr>
          </a:lstStyle>
          <a:p>
            <a:pPr lvl="0"/>
            <a:fld id="{1054CCC0-4AAE-4D0C-BB39-F107C983C2F0}" type="slidenum">
              <a:t>‹#›</a:t>
            </a:fld>
            <a:endParaRPr lang="en-US"/>
          </a:p>
        </p:txBody>
      </p:sp>
    </p:spTree>
    <p:extLst>
      <p:ext uri="{BB962C8B-B14F-4D97-AF65-F5344CB8AC3E}">
        <p14:creationId xmlns:p14="http://schemas.microsoft.com/office/powerpoint/2010/main" val="7105736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4BF4FD-BC55-02FB-1220-770061BA00FA}"/>
              </a:ext>
            </a:extLst>
          </p:cNvPr>
          <p:cNvSpPr txBox="1">
            <a:spLocks noGrp="1"/>
          </p:cNvSpPr>
          <p:nvPr>
            <p:ph type="title"/>
          </p:nvPr>
        </p:nvSpPr>
        <p:spPr>
          <a:xfrm>
            <a:off x="704088" y="1069848"/>
            <a:ext cx="4093595" cy="1316736"/>
          </a:xfrm>
        </p:spPr>
        <p:txBody>
          <a:bodyPr anchor="b"/>
          <a:lstStyle>
            <a:lvl1pPr>
              <a:defRPr sz="3200"/>
            </a:lvl1pPr>
          </a:lstStyle>
          <a:p>
            <a:pPr lvl="0"/>
            <a:r>
              <a:rPr lang="en-US"/>
              <a:t>Click to edit Master title style</a:t>
            </a:r>
          </a:p>
        </p:txBody>
      </p:sp>
      <p:sp>
        <p:nvSpPr>
          <p:cNvPr id="3" name="Content Placeholder 2">
            <a:extLst>
              <a:ext uri="{FF2B5EF4-FFF2-40B4-BE49-F238E27FC236}">
                <a16:creationId xmlns:a16="http://schemas.microsoft.com/office/drawing/2014/main" id="{8E0923EB-7BC9-6A8E-0D0A-A1FC14F16237}"/>
              </a:ext>
            </a:extLst>
          </p:cNvPr>
          <p:cNvSpPr txBox="1">
            <a:spLocks noGrp="1"/>
          </p:cNvSpPr>
          <p:nvPr>
            <p:ph idx="1"/>
          </p:nvPr>
        </p:nvSpPr>
        <p:spPr>
          <a:xfrm>
            <a:off x="5183184" y="1069848"/>
            <a:ext cx="6172200" cy="4791199"/>
          </a:xfrm>
        </p:spPr>
        <p:txBody>
          <a:bodyPr/>
          <a:lstStyle>
            <a:lvl1pPr>
              <a:defRPr sz="3200"/>
            </a:lvl1pPr>
            <a:lvl2pPr>
              <a:defRPr sz="2800"/>
            </a:lvl2pPr>
            <a:lvl3pPr>
              <a:defRPr sz="2400"/>
            </a:lvl3pPr>
            <a:lvl4pPr>
              <a:defRPr sz="2000"/>
            </a:lvl4pPr>
            <a:lvl5pPr>
              <a:defRPr sz="20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D5A5E1DC-18B2-9B7D-E94C-96C1C4E1431A}"/>
              </a:ext>
            </a:extLst>
          </p:cNvPr>
          <p:cNvSpPr txBox="1">
            <a:spLocks noGrp="1"/>
          </p:cNvSpPr>
          <p:nvPr>
            <p:ph type="body" idx="2"/>
          </p:nvPr>
        </p:nvSpPr>
        <p:spPr>
          <a:xfrm>
            <a:off x="704088" y="2551176"/>
            <a:ext cx="4093595" cy="3319272"/>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50B4299B-3A79-701B-3383-C046A5A3C358}"/>
              </a:ext>
            </a:extLst>
          </p:cNvPr>
          <p:cNvSpPr txBox="1">
            <a:spLocks noGrp="1"/>
          </p:cNvSpPr>
          <p:nvPr>
            <p:ph type="dt" sz="half" idx="7"/>
          </p:nvPr>
        </p:nvSpPr>
        <p:spPr/>
        <p:txBody>
          <a:bodyPr/>
          <a:lstStyle>
            <a:lvl1pPr>
              <a:defRPr/>
            </a:lvl1pPr>
          </a:lstStyle>
          <a:p>
            <a:pPr lvl="0"/>
            <a:fld id="{8D02B220-DBB8-487D-81FD-A92AA121DD5C}" type="datetime1">
              <a:rPr lang="en-US"/>
              <a:pPr lvl="0"/>
              <a:t>11/18/2025</a:t>
            </a:fld>
            <a:endParaRPr lang="en-US"/>
          </a:p>
        </p:txBody>
      </p:sp>
      <p:sp>
        <p:nvSpPr>
          <p:cNvPr id="6" name="Footer Placeholder 5">
            <a:extLst>
              <a:ext uri="{FF2B5EF4-FFF2-40B4-BE49-F238E27FC236}">
                <a16:creationId xmlns:a16="http://schemas.microsoft.com/office/drawing/2014/main" id="{AA75EC56-DA9A-AF55-BF27-FDDB533F9443}"/>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8E55F650-12B1-4FA1-149E-EA2423A75CF7}"/>
              </a:ext>
            </a:extLst>
          </p:cNvPr>
          <p:cNvSpPr txBox="1">
            <a:spLocks noGrp="1"/>
          </p:cNvSpPr>
          <p:nvPr>
            <p:ph type="sldNum" sz="quarter" idx="8"/>
          </p:nvPr>
        </p:nvSpPr>
        <p:spPr/>
        <p:txBody>
          <a:bodyPr/>
          <a:lstStyle>
            <a:lvl1pPr>
              <a:defRPr/>
            </a:lvl1pPr>
          </a:lstStyle>
          <a:p>
            <a:pPr lvl="0"/>
            <a:fld id="{A54C6145-FA53-497E-9DD7-4B45CE253B18}" type="slidenum">
              <a:t>‹#›</a:t>
            </a:fld>
            <a:endParaRPr lang="en-US"/>
          </a:p>
        </p:txBody>
      </p:sp>
    </p:spTree>
    <p:extLst>
      <p:ext uri="{BB962C8B-B14F-4D97-AF65-F5344CB8AC3E}">
        <p14:creationId xmlns:p14="http://schemas.microsoft.com/office/powerpoint/2010/main" val="14746686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574FB5-04BC-75ED-3C9D-41B5C00274C3}"/>
              </a:ext>
            </a:extLst>
          </p:cNvPr>
          <p:cNvSpPr txBox="1">
            <a:spLocks noGrp="1"/>
          </p:cNvSpPr>
          <p:nvPr>
            <p:ph type="title"/>
          </p:nvPr>
        </p:nvSpPr>
        <p:spPr>
          <a:xfrm>
            <a:off x="704088" y="1066803"/>
            <a:ext cx="4103434" cy="1317522"/>
          </a:xfrm>
        </p:spPr>
        <p:txBody>
          <a:bodyPr anchor="b"/>
          <a:lstStyle>
            <a:lvl1pPr>
              <a:defRPr sz="3200"/>
            </a:lvl1pPr>
          </a:lstStyle>
          <a:p>
            <a:pPr lvl="0"/>
            <a:r>
              <a:rPr lang="en-US"/>
              <a:t>Click to edit Master title style</a:t>
            </a:r>
          </a:p>
        </p:txBody>
      </p:sp>
      <p:sp>
        <p:nvSpPr>
          <p:cNvPr id="3" name="Picture Placeholder 2">
            <a:extLst>
              <a:ext uri="{FF2B5EF4-FFF2-40B4-BE49-F238E27FC236}">
                <a16:creationId xmlns:a16="http://schemas.microsoft.com/office/drawing/2014/main" id="{251DE7C8-3EF6-7864-C7E3-D7EADCE0A783}"/>
              </a:ext>
            </a:extLst>
          </p:cNvPr>
          <p:cNvSpPr txBox="1">
            <a:spLocks noGrp="1"/>
          </p:cNvSpPr>
          <p:nvPr>
            <p:ph type="pic" idx="1"/>
          </p:nvPr>
        </p:nvSpPr>
        <p:spPr>
          <a:xfrm>
            <a:off x="5183184" y="1066803"/>
            <a:ext cx="6172200" cy="4794254"/>
          </a:xfrm>
        </p:spPr>
        <p:txBody>
          <a:bodyPr/>
          <a:lstStyle>
            <a:lvl1pPr marL="0" indent="0">
              <a:buNone/>
              <a:defRPr sz="3200"/>
            </a:lvl1pPr>
          </a:lstStyle>
          <a:p>
            <a:pPr lvl="0"/>
            <a:r>
              <a:rPr lang="en-US"/>
              <a:t>Click icon to add picture</a:t>
            </a:r>
          </a:p>
        </p:txBody>
      </p:sp>
      <p:sp>
        <p:nvSpPr>
          <p:cNvPr id="4" name="Text Placeholder 3">
            <a:extLst>
              <a:ext uri="{FF2B5EF4-FFF2-40B4-BE49-F238E27FC236}">
                <a16:creationId xmlns:a16="http://schemas.microsoft.com/office/drawing/2014/main" id="{6D4BBDC0-381C-F512-CF07-385C1F138647}"/>
              </a:ext>
            </a:extLst>
          </p:cNvPr>
          <p:cNvSpPr txBox="1">
            <a:spLocks noGrp="1"/>
          </p:cNvSpPr>
          <p:nvPr>
            <p:ph type="body" idx="2"/>
          </p:nvPr>
        </p:nvSpPr>
        <p:spPr>
          <a:xfrm>
            <a:off x="704088" y="2552703"/>
            <a:ext cx="4103434" cy="3316291"/>
          </a:xfrm>
        </p:spPr>
        <p:txBody>
          <a:bodyPr/>
          <a:lstStyle>
            <a:lvl1pPr marL="0" indent="0">
              <a:buNone/>
              <a:defRPr sz="1600"/>
            </a:lvl1pPr>
          </a:lstStyle>
          <a:p>
            <a:pPr lvl="0"/>
            <a:r>
              <a:rPr lang="en-US"/>
              <a:t>Click to edit Master text styles</a:t>
            </a:r>
          </a:p>
        </p:txBody>
      </p:sp>
      <p:sp>
        <p:nvSpPr>
          <p:cNvPr id="5" name="Date Placeholder 4">
            <a:extLst>
              <a:ext uri="{FF2B5EF4-FFF2-40B4-BE49-F238E27FC236}">
                <a16:creationId xmlns:a16="http://schemas.microsoft.com/office/drawing/2014/main" id="{BDC127D0-7808-EAF5-9554-9EAD0FBC9D41}"/>
              </a:ext>
            </a:extLst>
          </p:cNvPr>
          <p:cNvSpPr txBox="1">
            <a:spLocks noGrp="1"/>
          </p:cNvSpPr>
          <p:nvPr>
            <p:ph type="dt" sz="half" idx="7"/>
          </p:nvPr>
        </p:nvSpPr>
        <p:spPr/>
        <p:txBody>
          <a:bodyPr/>
          <a:lstStyle>
            <a:lvl1pPr>
              <a:defRPr/>
            </a:lvl1pPr>
          </a:lstStyle>
          <a:p>
            <a:pPr lvl="0"/>
            <a:fld id="{235552E5-FA02-4632-9228-DD9E05116FD1}" type="datetime1">
              <a:rPr lang="en-US"/>
              <a:pPr lvl="0"/>
              <a:t>11/18/2025</a:t>
            </a:fld>
            <a:endParaRPr lang="en-US"/>
          </a:p>
        </p:txBody>
      </p:sp>
      <p:sp>
        <p:nvSpPr>
          <p:cNvPr id="6" name="Footer Placeholder 5">
            <a:extLst>
              <a:ext uri="{FF2B5EF4-FFF2-40B4-BE49-F238E27FC236}">
                <a16:creationId xmlns:a16="http://schemas.microsoft.com/office/drawing/2014/main" id="{571BD0FA-73C6-9C5C-0DF8-2F778A3FCB02}"/>
              </a:ext>
            </a:extLst>
          </p:cNvPr>
          <p:cNvSpPr txBox="1">
            <a:spLocks noGrp="1"/>
          </p:cNvSpPr>
          <p:nvPr>
            <p:ph type="ftr" sz="quarter" idx="9"/>
          </p:nvPr>
        </p:nvSpPr>
        <p:spPr/>
        <p:txBody>
          <a:bodyPr/>
          <a:lstStyle>
            <a:lvl1pPr>
              <a:defRPr/>
            </a:lvl1pPr>
          </a:lstStyle>
          <a:p>
            <a:pPr lvl="0"/>
            <a:endParaRPr lang="en-US"/>
          </a:p>
        </p:txBody>
      </p:sp>
      <p:sp>
        <p:nvSpPr>
          <p:cNvPr id="7" name="Slide Number Placeholder 6">
            <a:extLst>
              <a:ext uri="{FF2B5EF4-FFF2-40B4-BE49-F238E27FC236}">
                <a16:creationId xmlns:a16="http://schemas.microsoft.com/office/drawing/2014/main" id="{B149BEFC-46B1-CCAE-B836-986D43AAF76A}"/>
              </a:ext>
            </a:extLst>
          </p:cNvPr>
          <p:cNvSpPr txBox="1">
            <a:spLocks noGrp="1"/>
          </p:cNvSpPr>
          <p:nvPr>
            <p:ph type="sldNum" sz="quarter" idx="8"/>
          </p:nvPr>
        </p:nvSpPr>
        <p:spPr/>
        <p:txBody>
          <a:bodyPr/>
          <a:lstStyle>
            <a:lvl1pPr>
              <a:defRPr/>
            </a:lvl1pPr>
          </a:lstStyle>
          <a:p>
            <a:pPr lvl="0"/>
            <a:fld id="{D8F25DFC-C6B4-4273-8B07-D212CAB8B183}" type="slidenum">
              <a:t>‹#›</a:t>
            </a:fld>
            <a:endParaRPr lang="en-US"/>
          </a:p>
        </p:txBody>
      </p:sp>
    </p:spTree>
    <p:extLst>
      <p:ext uri="{BB962C8B-B14F-4D97-AF65-F5344CB8AC3E}">
        <p14:creationId xmlns:p14="http://schemas.microsoft.com/office/powerpoint/2010/main" val="239655625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41E43C-305F-BEF8-F3AC-13D6107F2997}"/>
              </a:ext>
            </a:extLst>
          </p:cNvPr>
          <p:cNvSpPr txBox="1">
            <a:spLocks noGrp="1"/>
          </p:cNvSpPr>
          <p:nvPr>
            <p:ph type="title"/>
          </p:nvPr>
        </p:nvSpPr>
        <p:spPr/>
        <p:txBody>
          <a:bodyPr/>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A7CCD4A2-579A-9D93-5BF4-CDC83FC7EE97}"/>
              </a:ext>
            </a:extLst>
          </p:cNvPr>
          <p:cNvSpPr txBox="1">
            <a:spLocks noGrp="1"/>
          </p:cNvSpPr>
          <p:nvPr>
            <p:ph type="body" orient="vert" idx="1"/>
          </p:nvPr>
        </p:nvSpPr>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8400E7-B336-F941-1A22-48A8CBB1A093}"/>
              </a:ext>
            </a:extLst>
          </p:cNvPr>
          <p:cNvSpPr txBox="1">
            <a:spLocks noGrp="1"/>
          </p:cNvSpPr>
          <p:nvPr>
            <p:ph type="dt" sz="half" idx="7"/>
          </p:nvPr>
        </p:nvSpPr>
        <p:spPr/>
        <p:txBody>
          <a:bodyPr/>
          <a:lstStyle>
            <a:lvl1pPr>
              <a:defRPr/>
            </a:lvl1pPr>
          </a:lstStyle>
          <a:p>
            <a:pPr lvl="0"/>
            <a:fld id="{FA06F368-7AF9-4B01-8413-673135B8C1F8}" type="datetime1">
              <a:rPr lang="en-US"/>
              <a:pPr lvl="0"/>
              <a:t>11/18/2025</a:t>
            </a:fld>
            <a:endParaRPr lang="en-US"/>
          </a:p>
        </p:txBody>
      </p:sp>
      <p:sp>
        <p:nvSpPr>
          <p:cNvPr id="5" name="Footer Placeholder 4">
            <a:extLst>
              <a:ext uri="{FF2B5EF4-FFF2-40B4-BE49-F238E27FC236}">
                <a16:creationId xmlns:a16="http://schemas.microsoft.com/office/drawing/2014/main" id="{D60B0DCA-9891-2AE1-808D-BFBB25FEF5C4}"/>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84CC727B-32BE-B315-E3F2-0FD90A423C37}"/>
              </a:ext>
            </a:extLst>
          </p:cNvPr>
          <p:cNvSpPr txBox="1">
            <a:spLocks noGrp="1"/>
          </p:cNvSpPr>
          <p:nvPr>
            <p:ph type="sldNum" sz="quarter" idx="8"/>
          </p:nvPr>
        </p:nvSpPr>
        <p:spPr/>
        <p:txBody>
          <a:bodyPr/>
          <a:lstStyle>
            <a:lvl1pPr>
              <a:defRPr/>
            </a:lvl1pPr>
          </a:lstStyle>
          <a:p>
            <a:pPr lvl="0"/>
            <a:fld id="{4B817F52-CFC2-4D4B-852C-B1D70FF14FC3}" type="slidenum">
              <a:t>‹#›</a:t>
            </a:fld>
            <a:endParaRPr lang="en-US"/>
          </a:p>
        </p:txBody>
      </p:sp>
    </p:spTree>
    <p:extLst>
      <p:ext uri="{BB962C8B-B14F-4D97-AF65-F5344CB8AC3E}">
        <p14:creationId xmlns:p14="http://schemas.microsoft.com/office/powerpoint/2010/main" val="420121085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1AC05F7-6315-FB0D-AD52-B486470C4480}"/>
              </a:ext>
            </a:extLst>
          </p:cNvPr>
          <p:cNvSpPr txBox="1">
            <a:spLocks noGrp="1"/>
          </p:cNvSpPr>
          <p:nvPr>
            <p:ph type="title" orient="vert"/>
          </p:nvPr>
        </p:nvSpPr>
        <p:spPr>
          <a:xfrm>
            <a:off x="9242325" y="997976"/>
            <a:ext cx="2349038" cy="4984952"/>
          </a:xfrm>
        </p:spPr>
        <p:txBody>
          <a:bodyPr vert="eaVert"/>
          <a:lstStyle>
            <a:lvl1pPr>
              <a:defRPr/>
            </a:lvl1pPr>
          </a:lstStyle>
          <a:p>
            <a:pPr lvl="0"/>
            <a:r>
              <a:rPr lang="en-US"/>
              <a:t>Click to edit Master title style</a:t>
            </a:r>
          </a:p>
        </p:txBody>
      </p:sp>
      <p:sp>
        <p:nvSpPr>
          <p:cNvPr id="3" name="Vertical Text Placeholder 2">
            <a:extLst>
              <a:ext uri="{FF2B5EF4-FFF2-40B4-BE49-F238E27FC236}">
                <a16:creationId xmlns:a16="http://schemas.microsoft.com/office/drawing/2014/main" id="{81506398-46E4-F9FB-B4BF-F7750DD67999}"/>
              </a:ext>
            </a:extLst>
          </p:cNvPr>
          <p:cNvSpPr txBox="1">
            <a:spLocks noGrp="1"/>
          </p:cNvSpPr>
          <p:nvPr>
            <p:ph type="body" orient="vert" idx="1"/>
          </p:nvPr>
        </p:nvSpPr>
        <p:spPr>
          <a:xfrm>
            <a:off x="768928" y="997976"/>
            <a:ext cx="8473397" cy="4984952"/>
          </a:xfrm>
        </p:spPr>
        <p:txBody>
          <a:bodyPr vert="eaVert"/>
          <a:lstStyle>
            <a:lvl1pPr>
              <a:defRPr/>
            </a:lvl1pPr>
            <a:lvl2pPr>
              <a:defRPr/>
            </a:lvl2pPr>
            <a:lvl3pPr>
              <a:defRPr/>
            </a:lvl3pPr>
            <a:lvl4pPr>
              <a:defRPr/>
            </a:lvl4pPr>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0C300FA-263D-9B4C-F72E-B2A459DD1900}"/>
              </a:ext>
            </a:extLst>
          </p:cNvPr>
          <p:cNvSpPr txBox="1">
            <a:spLocks noGrp="1"/>
          </p:cNvSpPr>
          <p:nvPr>
            <p:ph type="dt" sz="half" idx="7"/>
          </p:nvPr>
        </p:nvSpPr>
        <p:spPr/>
        <p:txBody>
          <a:bodyPr/>
          <a:lstStyle>
            <a:lvl1pPr>
              <a:defRPr/>
            </a:lvl1pPr>
          </a:lstStyle>
          <a:p>
            <a:pPr lvl="0"/>
            <a:fld id="{FE637652-FE46-46FD-994E-9213E5E8F054}" type="datetime1">
              <a:rPr lang="en-US"/>
              <a:pPr lvl="0"/>
              <a:t>11/18/2025</a:t>
            </a:fld>
            <a:endParaRPr lang="en-US"/>
          </a:p>
        </p:txBody>
      </p:sp>
      <p:sp>
        <p:nvSpPr>
          <p:cNvPr id="5" name="Footer Placeholder 4">
            <a:extLst>
              <a:ext uri="{FF2B5EF4-FFF2-40B4-BE49-F238E27FC236}">
                <a16:creationId xmlns:a16="http://schemas.microsoft.com/office/drawing/2014/main" id="{CDEFF872-17E4-98FA-F0A8-4F8912FB9732}"/>
              </a:ext>
            </a:extLst>
          </p:cNvPr>
          <p:cNvSpPr txBox="1">
            <a:spLocks noGrp="1"/>
          </p:cNvSpPr>
          <p:nvPr>
            <p:ph type="ftr" sz="quarter" idx="9"/>
          </p:nvPr>
        </p:nvSpPr>
        <p:spPr/>
        <p:txBody>
          <a:bodyPr/>
          <a:lstStyle>
            <a:lvl1pPr>
              <a:defRPr/>
            </a:lvl1pPr>
          </a:lstStyle>
          <a:p>
            <a:pPr lvl="0"/>
            <a:endParaRPr lang="en-US"/>
          </a:p>
        </p:txBody>
      </p:sp>
      <p:sp>
        <p:nvSpPr>
          <p:cNvPr id="6" name="Slide Number Placeholder 5">
            <a:extLst>
              <a:ext uri="{FF2B5EF4-FFF2-40B4-BE49-F238E27FC236}">
                <a16:creationId xmlns:a16="http://schemas.microsoft.com/office/drawing/2014/main" id="{F6905B49-843E-4EA9-9347-4F4C60EDB279}"/>
              </a:ext>
            </a:extLst>
          </p:cNvPr>
          <p:cNvSpPr txBox="1">
            <a:spLocks noGrp="1"/>
          </p:cNvSpPr>
          <p:nvPr>
            <p:ph type="sldNum" sz="quarter" idx="8"/>
          </p:nvPr>
        </p:nvSpPr>
        <p:spPr/>
        <p:txBody>
          <a:bodyPr/>
          <a:lstStyle>
            <a:lvl1pPr>
              <a:defRPr/>
            </a:lvl1pPr>
          </a:lstStyle>
          <a:p>
            <a:pPr lvl="0"/>
            <a:fld id="{7F86E669-76D1-4672-882B-C0EB3BD6F2B8}" type="slidenum">
              <a:t>‹#›</a:t>
            </a:fld>
            <a:endParaRPr lang="en-US"/>
          </a:p>
        </p:txBody>
      </p:sp>
    </p:spTree>
    <p:extLst>
      <p:ext uri="{BB962C8B-B14F-4D97-AF65-F5344CB8AC3E}">
        <p14:creationId xmlns:p14="http://schemas.microsoft.com/office/powerpoint/2010/main" val="10842225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165080F-1CA9-FE8F-7560-763FC40CAE57}"/>
              </a:ext>
            </a:extLst>
          </p:cNvPr>
          <p:cNvSpPr txBox="1">
            <a:spLocks noGrp="1"/>
          </p:cNvSpPr>
          <p:nvPr>
            <p:ph type="title"/>
          </p:nvPr>
        </p:nvSpPr>
        <p:spPr>
          <a:xfrm>
            <a:off x="700631" y="914400"/>
            <a:ext cx="10691265" cy="1307592"/>
          </a:xfrm>
          <a:prstGeom prst="rect">
            <a:avLst/>
          </a:prstGeom>
          <a:noFill/>
          <a:ln>
            <a:noFill/>
          </a:ln>
        </p:spPr>
        <p:txBody>
          <a:bodyPr vert="horz" wrap="square" lIns="91440" tIns="45720" rIns="91440" bIns="45720" anchor="t" anchorCtr="0" compatLnSpc="1">
            <a:normAutofit/>
          </a:bodyPr>
          <a:lstStyle/>
          <a:p>
            <a:pPr lvl="0"/>
            <a:r>
              <a:rPr lang="en-US"/>
              <a:t>Click to edit Master title style</a:t>
            </a:r>
          </a:p>
        </p:txBody>
      </p:sp>
      <p:sp>
        <p:nvSpPr>
          <p:cNvPr id="3" name="Text Placeholder 2">
            <a:extLst>
              <a:ext uri="{FF2B5EF4-FFF2-40B4-BE49-F238E27FC236}">
                <a16:creationId xmlns:a16="http://schemas.microsoft.com/office/drawing/2014/main" id="{5C47C009-61D8-94F8-03CB-7676CC6C293C}"/>
              </a:ext>
            </a:extLst>
          </p:cNvPr>
          <p:cNvSpPr txBox="1">
            <a:spLocks noGrp="1"/>
          </p:cNvSpPr>
          <p:nvPr>
            <p:ph type="body" idx="1"/>
          </p:nvPr>
        </p:nvSpPr>
        <p:spPr>
          <a:xfrm>
            <a:off x="700631" y="2221991"/>
            <a:ext cx="10691265" cy="3739896"/>
          </a:xfrm>
          <a:prstGeom prst="rect">
            <a:avLst/>
          </a:prstGeom>
          <a:noFill/>
          <a:ln>
            <a:noFill/>
          </a:ln>
        </p:spPr>
        <p:txBody>
          <a:bodyPr vert="horz" wrap="square" lIns="91440" tIns="45720" rIns="91440" bIns="45720" anchor="t" anchorCtr="0" compatLnSpc="1">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A18585F6-9227-4F71-37F3-89EF09BB6570}"/>
              </a:ext>
            </a:extLst>
          </p:cNvPr>
          <p:cNvSpPr txBox="1">
            <a:spLocks noGrp="1"/>
          </p:cNvSpPr>
          <p:nvPr>
            <p:ph type="dt" sz="half" idx="2"/>
          </p:nvPr>
        </p:nvSpPr>
        <p:spPr>
          <a:xfrm>
            <a:off x="8369448" y="6356351"/>
            <a:ext cx="2549566"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US" sz="1050" b="0" i="0" u="none" strike="noStrike" kern="1200" cap="none" spc="0" baseline="0">
                <a:solidFill>
                  <a:srgbClr val="000000"/>
                </a:solidFill>
                <a:uFillTx/>
                <a:latin typeface="Univers Condensed"/>
              </a:defRPr>
            </a:lvl1pPr>
          </a:lstStyle>
          <a:p>
            <a:pPr lvl="0"/>
            <a:fld id="{44AE65C5-52A5-4235-9C7E-9AB32B31BB59}" type="datetime1">
              <a:rPr lang="en-US"/>
              <a:pPr lvl="0"/>
              <a:t>11/18/2025</a:t>
            </a:fld>
            <a:endParaRPr lang="en-US"/>
          </a:p>
        </p:txBody>
      </p:sp>
      <p:sp>
        <p:nvSpPr>
          <p:cNvPr id="5" name="Footer Placeholder 4">
            <a:extLst>
              <a:ext uri="{FF2B5EF4-FFF2-40B4-BE49-F238E27FC236}">
                <a16:creationId xmlns:a16="http://schemas.microsoft.com/office/drawing/2014/main" id="{645951A2-E8A7-E510-223C-E612D02ADC2C}"/>
              </a:ext>
            </a:extLst>
          </p:cNvPr>
          <p:cNvSpPr txBox="1">
            <a:spLocks noGrp="1"/>
          </p:cNvSpPr>
          <p:nvPr>
            <p:ph type="ftr" sz="quarter" idx="3"/>
          </p:nvPr>
        </p:nvSpPr>
        <p:spPr>
          <a:xfrm>
            <a:off x="704088" y="6356351"/>
            <a:ext cx="4539730" cy="365129"/>
          </a:xfrm>
          <a:prstGeom prst="rect">
            <a:avLst/>
          </a:prstGeom>
          <a:noFill/>
          <a:ln>
            <a:noFill/>
          </a:ln>
        </p:spPr>
        <p:txBody>
          <a:bodyPr vert="horz" wrap="square" lIns="91440" tIns="45720" rIns="91440" bIns="45720" anchor="ctr" anchorCtr="0" compatLnSpc="1">
            <a:noAutofit/>
          </a:bodyPr>
          <a:lstStyle>
            <a:lvl1pPr marL="0" marR="0" lvl="0" indent="0" algn="l" defTabSz="914400" rtl="0" fontAlgn="auto" hangingPunct="1">
              <a:lnSpc>
                <a:spcPct val="100000"/>
              </a:lnSpc>
              <a:spcBef>
                <a:spcPts val="0"/>
              </a:spcBef>
              <a:spcAft>
                <a:spcPts val="0"/>
              </a:spcAft>
              <a:buNone/>
              <a:tabLst/>
              <a:defRPr lang="en-US" sz="1050" b="0" i="0" u="none" strike="noStrike" kern="1200" cap="none" spc="0" baseline="0">
                <a:solidFill>
                  <a:srgbClr val="000000"/>
                </a:solidFill>
                <a:uFillTx/>
                <a:latin typeface="Univers Condensed"/>
              </a:defRPr>
            </a:lvl1pPr>
          </a:lstStyle>
          <a:p>
            <a:pPr lvl="0"/>
            <a:endParaRPr lang="en-US"/>
          </a:p>
        </p:txBody>
      </p:sp>
      <p:sp>
        <p:nvSpPr>
          <p:cNvPr id="6" name="Slide Number Placeholder 5">
            <a:extLst>
              <a:ext uri="{FF2B5EF4-FFF2-40B4-BE49-F238E27FC236}">
                <a16:creationId xmlns:a16="http://schemas.microsoft.com/office/drawing/2014/main" id="{8063331B-1941-EE5A-B2FB-B6E1A63257E3}"/>
              </a:ext>
            </a:extLst>
          </p:cNvPr>
          <p:cNvSpPr txBox="1">
            <a:spLocks noGrp="1"/>
          </p:cNvSpPr>
          <p:nvPr>
            <p:ph type="sldNum" sz="quarter" idx="4"/>
          </p:nvPr>
        </p:nvSpPr>
        <p:spPr>
          <a:xfrm>
            <a:off x="10919014" y="6356351"/>
            <a:ext cx="672358" cy="365129"/>
          </a:xfrm>
          <a:prstGeom prst="rect">
            <a:avLst/>
          </a:prstGeom>
          <a:noFill/>
          <a:ln>
            <a:noFill/>
          </a:ln>
        </p:spPr>
        <p:txBody>
          <a:bodyPr vert="horz" wrap="square" lIns="91440" tIns="45720" rIns="91440" bIns="45720" anchor="ctr" anchorCtr="0" compatLnSpc="1">
            <a:noAutofit/>
          </a:bodyPr>
          <a:lstStyle>
            <a:lvl1pPr marL="0" marR="0" lvl="0" indent="0" algn="r" defTabSz="914400" rtl="0" fontAlgn="auto" hangingPunct="1">
              <a:lnSpc>
                <a:spcPct val="100000"/>
              </a:lnSpc>
              <a:spcBef>
                <a:spcPts val="0"/>
              </a:spcBef>
              <a:spcAft>
                <a:spcPts val="0"/>
              </a:spcAft>
              <a:buNone/>
              <a:tabLst/>
              <a:defRPr lang="en-US" sz="1800" b="0" i="0" u="none" strike="noStrike" kern="1200" cap="none" spc="0" baseline="0">
                <a:solidFill>
                  <a:srgbClr val="000000"/>
                </a:solidFill>
                <a:uFillTx/>
                <a:latin typeface="Calisto MT"/>
              </a:defRPr>
            </a:lvl1pPr>
          </a:lstStyle>
          <a:p>
            <a:pPr lvl="0"/>
            <a:fld id="{BD315B61-C0FC-4992-8F28-0DAED7A0B512}" type="slidenum">
              <a:t>‹#›</a:t>
            </a:fld>
            <a:endParaRPr lang="en-US"/>
          </a:p>
        </p:txBody>
      </p:sp>
      <p:cxnSp>
        <p:nvCxnSpPr>
          <p:cNvPr id="7" name="Straight Connector 6">
            <a:extLst>
              <a:ext uri="{FF2B5EF4-FFF2-40B4-BE49-F238E27FC236}">
                <a16:creationId xmlns:a16="http://schemas.microsoft.com/office/drawing/2014/main" id="{7DE33D98-7ACA-B8E5-E6AC-077CE7B7011C}"/>
              </a:ext>
            </a:extLst>
          </p:cNvPr>
          <p:cNvCxnSpPr/>
          <p:nvPr/>
        </p:nvCxnSpPr>
        <p:spPr>
          <a:xfrm>
            <a:off x="800100" y="723903"/>
            <a:ext cx="10591796" cy="0"/>
          </a:xfrm>
          <a:prstGeom prst="straightConnector1">
            <a:avLst/>
          </a:prstGeom>
          <a:noFill/>
          <a:ln w="44448" cap="flat">
            <a:solidFill>
              <a:srgbClr val="000000"/>
            </a:solidFill>
            <a:prstDash val="solid"/>
            <a:miter/>
          </a:ln>
        </p:spPr>
      </p:cxnSp>
      <p:cxnSp>
        <p:nvCxnSpPr>
          <p:cNvPr id="8" name="Straight Connector 7">
            <a:extLst>
              <a:ext uri="{FF2B5EF4-FFF2-40B4-BE49-F238E27FC236}">
                <a16:creationId xmlns:a16="http://schemas.microsoft.com/office/drawing/2014/main" id="{1C124896-3444-C9F2-769B-72C02433B6DD}"/>
              </a:ext>
            </a:extLst>
          </p:cNvPr>
          <p:cNvCxnSpPr/>
          <p:nvPr/>
        </p:nvCxnSpPr>
        <p:spPr>
          <a:xfrm>
            <a:off x="800100" y="6142783"/>
            <a:ext cx="10591796" cy="0"/>
          </a:xfrm>
          <a:prstGeom prst="straightConnector1">
            <a:avLst/>
          </a:prstGeom>
          <a:noFill/>
          <a:ln w="12701" cap="flat">
            <a:solidFill>
              <a:srgbClr val="000000"/>
            </a:solidFill>
            <a:prstDash val="solid"/>
            <a:miter/>
          </a:ln>
        </p:spPr>
      </p:cxn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marL="0" marR="0" lvl="0" indent="0" algn="l" defTabSz="914400" rtl="0" fontAlgn="auto" hangingPunct="1">
        <a:lnSpc>
          <a:spcPct val="100000"/>
        </a:lnSpc>
        <a:spcBef>
          <a:spcPts val="0"/>
        </a:spcBef>
        <a:spcAft>
          <a:spcPts val="0"/>
        </a:spcAft>
        <a:buNone/>
        <a:tabLst/>
        <a:defRPr lang="en-US" sz="4000" b="0" i="0" u="none" strike="noStrike" kern="1200" cap="all" spc="30" baseline="0">
          <a:solidFill>
            <a:srgbClr val="000000"/>
          </a:solidFill>
          <a:uFillTx/>
          <a:latin typeface="Univers Condensed"/>
        </a:defRPr>
      </a:lvl1pPr>
    </p:titleStyle>
    <p:bodyStyle>
      <a:lvl1pPr marL="228600" marR="0" lvl="0" indent="-228600" algn="l" defTabSz="914400" rtl="0" fontAlgn="auto" hangingPunct="1">
        <a:lnSpc>
          <a:spcPct val="110000"/>
        </a:lnSpc>
        <a:spcBef>
          <a:spcPts val="1000"/>
        </a:spcBef>
        <a:spcAft>
          <a:spcPts val="0"/>
        </a:spcAft>
        <a:buSzPct val="100000"/>
        <a:buFont typeface="Arial" pitchFamily="34"/>
        <a:buChar char="•"/>
        <a:tabLst/>
        <a:defRPr lang="en-US" sz="2000" b="0" i="0" u="none" strike="noStrike" kern="1200" cap="none" spc="0" baseline="0">
          <a:solidFill>
            <a:srgbClr val="000000"/>
          </a:solidFill>
          <a:uFillTx/>
          <a:latin typeface="Calisto MT"/>
        </a:defRPr>
      </a:lvl1pPr>
      <a:lvl2pPr marL="685800" marR="0" lvl="1" indent="-228600" algn="l" defTabSz="914400" rtl="0" fontAlgn="auto" hangingPunct="1">
        <a:lnSpc>
          <a:spcPct val="110000"/>
        </a:lnSpc>
        <a:spcBef>
          <a:spcPts val="500"/>
        </a:spcBef>
        <a:spcAft>
          <a:spcPts val="0"/>
        </a:spcAft>
        <a:buSzPct val="100000"/>
        <a:buFont typeface="Arial" pitchFamily="34"/>
        <a:buChar char="•"/>
        <a:tabLst/>
        <a:defRPr lang="en-US" sz="1800" b="0" i="0" u="none" strike="noStrike" kern="1200" cap="none" spc="0" baseline="0">
          <a:solidFill>
            <a:srgbClr val="000000"/>
          </a:solidFill>
          <a:uFillTx/>
          <a:latin typeface="Calisto MT"/>
        </a:defRPr>
      </a:lvl2pPr>
      <a:lvl3pPr marL="1143000" marR="0" lvl="2" indent="-228600" algn="l" defTabSz="914400" rtl="0" fontAlgn="auto" hangingPunct="1">
        <a:lnSpc>
          <a:spcPct val="110000"/>
        </a:lnSpc>
        <a:spcBef>
          <a:spcPts val="500"/>
        </a:spcBef>
        <a:spcAft>
          <a:spcPts val="0"/>
        </a:spcAft>
        <a:buSzPct val="100000"/>
        <a:buFont typeface="Arial" pitchFamily="34"/>
        <a:buChar char="•"/>
        <a:tabLst/>
        <a:defRPr lang="en-US" sz="1600" b="0" i="0" u="none" strike="noStrike" kern="1200" cap="none" spc="0" baseline="0">
          <a:solidFill>
            <a:srgbClr val="000000"/>
          </a:solidFill>
          <a:uFillTx/>
          <a:latin typeface="Calisto MT"/>
        </a:defRPr>
      </a:lvl3pPr>
      <a:lvl4pPr marL="1600200" marR="0" lvl="3" indent="-228600" algn="l" defTabSz="914400" rtl="0" fontAlgn="auto" hangingPunct="1">
        <a:lnSpc>
          <a:spcPct val="110000"/>
        </a:lnSpc>
        <a:spcBef>
          <a:spcPts val="500"/>
        </a:spcBef>
        <a:spcAft>
          <a:spcPts val="0"/>
        </a:spcAft>
        <a:buSzPct val="100000"/>
        <a:buFont typeface="Arial" pitchFamily="34"/>
        <a:buChar char="•"/>
        <a:tabLst/>
        <a:defRPr lang="en-US" sz="1400" b="0" i="0" u="none" strike="noStrike" kern="1200" cap="none" spc="0" baseline="0">
          <a:solidFill>
            <a:srgbClr val="000000"/>
          </a:solidFill>
          <a:uFillTx/>
          <a:latin typeface="Calisto MT"/>
        </a:defRPr>
      </a:lvl4pPr>
      <a:lvl5pPr marL="2057400" marR="0" lvl="4" indent="-228600" algn="l" defTabSz="914400" rtl="0" fontAlgn="auto" hangingPunct="1">
        <a:lnSpc>
          <a:spcPct val="110000"/>
        </a:lnSpc>
        <a:spcBef>
          <a:spcPts val="500"/>
        </a:spcBef>
        <a:spcAft>
          <a:spcPts val="0"/>
        </a:spcAft>
        <a:buSzPct val="100000"/>
        <a:buFont typeface="Arial" pitchFamily="34"/>
        <a:buChar char="•"/>
        <a:tabLst/>
        <a:defRPr lang="en-US" sz="1400" b="0" i="0" u="none" strike="noStrike" kern="1200" cap="none" spc="0" baseline="0">
          <a:solidFill>
            <a:srgbClr val="000000"/>
          </a:solidFill>
          <a:uFillTx/>
          <a:latin typeface="Calisto MT"/>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hyperlink" Target="https://www.verywellmind.com/what-is-nature-versus-nurture-2795392" TargetMode="External"/><Relationship Id="rId2" Type="http://schemas.openxmlformats.org/officeDocument/2006/relationships/hyperlink" Target="https://www.nhs.uk/baby/babys-development/behaviour/separation-anxiet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name="Slide1">
    <p:bg>
      <p:bgPr>
        <a:solidFill>
          <a:srgbClr val="FFFFFF"/>
        </a:solidFill>
        <a:effectLst/>
      </p:bgPr>
    </p:bg>
    <p:spTree>
      <p:nvGrpSpPr>
        <p:cNvPr id="1" name=""/>
        <p:cNvGrpSpPr/>
        <p:nvPr/>
      </p:nvGrpSpPr>
      <p:grpSpPr>
        <a:xfrm>
          <a:off x="0" y="0"/>
          <a:ext cx="0" cy="0"/>
          <a:chOff x="0" y="0"/>
          <a:chExt cx="0" cy="0"/>
        </a:xfrm>
      </p:grpSpPr>
      <p:sp>
        <p:nvSpPr>
          <p:cNvPr id="2" name="Rectangle 18">
            <a:extLst>
              <a:ext uri="{FF2B5EF4-FFF2-40B4-BE49-F238E27FC236}">
                <a16:creationId xmlns:a16="http://schemas.microsoft.com/office/drawing/2014/main" id="{A0F9AB7D-BF36-FE5F-85D9-CCA88F3FA94E}"/>
              </a:ext>
              <a:ext uri="{C183D7F6-B498-43B3-948B-1728B52AA6E4}">
                <adec:decorative xmlns:adec="http://schemas.microsoft.com/office/drawing/2017/decorative" val="1"/>
              </a:ext>
            </a:extLst>
          </p:cNvPr>
          <p:cNvSpPr>
            <a:spLocks noMove="1" noResize="1"/>
          </p:cNvSpPr>
          <p:nvPr/>
        </p:nvSpPr>
        <p:spPr>
          <a:xfrm>
            <a:off x="0" y="0"/>
            <a:ext cx="12191996" cy="6858000"/>
          </a:xfrm>
          <a:prstGeom prst="rect">
            <a:avLst/>
          </a:prstGeom>
          <a:solidFill>
            <a:srgbClr val="FFFFFF"/>
          </a:solidFill>
          <a:ln cap="flat">
            <a:noFill/>
            <a:prstDash val="solid"/>
          </a:ln>
        </p:spPr>
        <p:txBody>
          <a:bodyPr vert="horz" wrap="square" lIns="91440" tIns="45720" rIns="91440" bIns="45720" anchor="ctr" anchorCtr="1" compatLnSpc="1">
            <a:no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en-US" sz="1800" b="0" i="0" u="none" strike="noStrike" kern="1200" cap="none" spc="0" baseline="0">
              <a:solidFill>
                <a:srgbClr val="FFFFFF"/>
              </a:solidFill>
              <a:uFillTx/>
              <a:latin typeface="Calisto MT"/>
            </a:endParaRPr>
          </a:p>
        </p:txBody>
      </p:sp>
      <p:sp>
        <p:nvSpPr>
          <p:cNvPr id="3" name="Title 1">
            <a:extLst>
              <a:ext uri="{FF2B5EF4-FFF2-40B4-BE49-F238E27FC236}">
                <a16:creationId xmlns:a16="http://schemas.microsoft.com/office/drawing/2014/main" id="{AEDA5867-CC30-D708-9852-8A05B9506CFE}"/>
              </a:ext>
            </a:extLst>
          </p:cNvPr>
          <p:cNvSpPr txBox="1">
            <a:spLocks noGrp="1"/>
          </p:cNvSpPr>
          <p:nvPr>
            <p:ph type="ctrTitle"/>
          </p:nvPr>
        </p:nvSpPr>
        <p:spPr>
          <a:xfrm>
            <a:off x="5604549" y="871761"/>
            <a:ext cx="5825450" cy="3871139"/>
          </a:xfrm>
        </p:spPr>
        <p:txBody>
          <a:bodyPr>
            <a:normAutofit fontScale="90000"/>
          </a:bodyPr>
          <a:lstStyle/>
          <a:p>
            <a:pPr lvl="0"/>
            <a:r>
              <a:rPr lang="en-GB" sz="2400" b="1" dirty="0"/>
              <a:t>Module Title</a:t>
            </a:r>
            <a:r>
              <a:rPr lang="en-GB" sz="2400" dirty="0"/>
              <a:t>: Psychology in Health and Social Care</a:t>
            </a:r>
            <a:br>
              <a:rPr lang="en-GB" sz="2400" dirty="0"/>
            </a:br>
            <a:br>
              <a:rPr lang="en-GB" sz="2400" dirty="0"/>
            </a:br>
            <a:r>
              <a:rPr lang="en-GB" sz="2400" b="1" dirty="0" err="1"/>
              <a:t>Moudule</a:t>
            </a:r>
            <a:r>
              <a:rPr lang="en-GB" sz="2400" b="1" dirty="0"/>
              <a:t> number</a:t>
            </a:r>
            <a:r>
              <a:rPr lang="en-GB" sz="2400" dirty="0"/>
              <a:t>:LCHS4010</a:t>
            </a:r>
            <a:br>
              <a:rPr lang="en-GB" sz="2400" dirty="0"/>
            </a:br>
            <a:r>
              <a:rPr lang="en-GB" sz="2400" b="1" dirty="0"/>
              <a:t>Assignment</a:t>
            </a:r>
            <a:r>
              <a:rPr lang="en-GB" sz="2400" dirty="0"/>
              <a:t>: Assignment 1</a:t>
            </a:r>
            <a:br>
              <a:rPr lang="en-GB" sz="2400" dirty="0"/>
            </a:br>
            <a:r>
              <a:rPr lang="en-GB" sz="2400" b="1" dirty="0"/>
              <a:t>Student name</a:t>
            </a:r>
            <a:r>
              <a:rPr lang="en-GB" sz="2400" dirty="0"/>
              <a:t>: Jordan alum</a:t>
            </a:r>
            <a:br>
              <a:rPr lang="en-GB" sz="2400" dirty="0"/>
            </a:br>
            <a:r>
              <a:rPr lang="en-GB" sz="2400" b="1" dirty="0"/>
              <a:t>student ID</a:t>
            </a:r>
            <a:r>
              <a:rPr lang="en-GB" sz="2400" dirty="0"/>
              <a:t>: 2411818</a:t>
            </a:r>
            <a:br>
              <a:rPr lang="en-GB" sz="2400" dirty="0"/>
            </a:br>
            <a:r>
              <a:rPr lang="en-GB" sz="2400" b="1" dirty="0"/>
              <a:t>Lecturers name :</a:t>
            </a:r>
            <a:r>
              <a:rPr lang="en-GB" sz="2700" dirty="0"/>
              <a:t>Peace Ukachukwu </a:t>
            </a:r>
            <a:br>
              <a:rPr lang="en-GB" sz="2700" dirty="0"/>
            </a:br>
            <a:br>
              <a:rPr lang="en-GB" sz="2700" dirty="0"/>
            </a:br>
            <a:endParaRPr lang="en-GB" sz="2700" dirty="0"/>
          </a:p>
        </p:txBody>
      </p:sp>
      <p:sp>
        <p:nvSpPr>
          <p:cNvPr id="4" name="Subtitle 2">
            <a:extLst>
              <a:ext uri="{FF2B5EF4-FFF2-40B4-BE49-F238E27FC236}">
                <a16:creationId xmlns:a16="http://schemas.microsoft.com/office/drawing/2014/main" id="{EEE9D083-094B-D2C3-412D-EA44EBA86FAA}"/>
              </a:ext>
            </a:extLst>
          </p:cNvPr>
          <p:cNvSpPr txBox="1">
            <a:spLocks noGrp="1"/>
          </p:cNvSpPr>
          <p:nvPr>
            <p:ph type="subTitle" idx="1"/>
          </p:nvPr>
        </p:nvSpPr>
        <p:spPr>
          <a:xfrm>
            <a:off x="5619966" y="4785539"/>
            <a:ext cx="5322009" cy="1005657"/>
          </a:xfrm>
        </p:spPr>
        <p:txBody>
          <a:bodyPr/>
          <a:lstStyle/>
          <a:p>
            <a:endParaRPr lang="en-GB"/>
          </a:p>
        </p:txBody>
      </p:sp>
      <p:pic>
        <p:nvPicPr>
          <p:cNvPr id="5" name="Picture 19">
            <a:extLst>
              <a:ext uri="{FF2B5EF4-FFF2-40B4-BE49-F238E27FC236}">
                <a16:creationId xmlns:a16="http://schemas.microsoft.com/office/drawing/2014/main" id="{FDA6C23C-DA60-F8D2-117E-5931A65D73B7}"/>
              </a:ext>
            </a:extLst>
          </p:cNvPr>
          <p:cNvPicPr>
            <a:picLocks noChangeAspect="1"/>
          </p:cNvPicPr>
          <p:nvPr/>
        </p:nvPicPr>
        <p:blipFill>
          <a:blip r:embed="rId2"/>
          <a:srcRect l="14444" r="14444"/>
          <a:stretch>
            <a:fillRect/>
          </a:stretch>
        </p:blipFill>
        <p:spPr>
          <a:xfrm>
            <a:off x="0" y="0"/>
            <a:ext cx="4876796" cy="6857990"/>
          </a:xfrm>
          <a:prstGeom prst="rect">
            <a:avLst/>
          </a:prstGeom>
          <a:noFill/>
          <a:ln cap="flat">
            <a:noFill/>
          </a:ln>
        </p:spPr>
      </p:pic>
      <p:cxnSp>
        <p:nvCxnSpPr>
          <p:cNvPr id="6" name="Straight Connector 10">
            <a:extLst>
              <a:ext uri="{FF2B5EF4-FFF2-40B4-BE49-F238E27FC236}">
                <a16:creationId xmlns:a16="http://schemas.microsoft.com/office/drawing/2014/main" id="{5C361067-BFE6-0898-DEAF-3806939FBD28}"/>
              </a:ext>
              <a:ext uri="{C183D7F6-B498-43B3-948B-1728B52AA6E4}">
                <adec:decorative xmlns:adec="http://schemas.microsoft.com/office/drawing/2017/decorative" val="1"/>
              </a:ext>
            </a:extLst>
          </p:cNvPr>
          <p:cNvCxnSpPr>
            <a:cxnSpLocks noMove="1" noResize="1"/>
          </p:cNvCxnSpPr>
          <p:nvPr/>
        </p:nvCxnSpPr>
        <p:spPr>
          <a:xfrm>
            <a:off x="5723778" y="723903"/>
            <a:ext cx="5706222" cy="0"/>
          </a:xfrm>
          <a:prstGeom prst="straightConnector1">
            <a:avLst/>
          </a:prstGeom>
          <a:noFill/>
          <a:ln w="44448" cap="flat">
            <a:solidFill>
              <a:srgbClr val="000000"/>
            </a:solidFill>
            <a:prstDash val="solid"/>
            <a:miter/>
          </a:ln>
        </p:spPr>
      </p:cxnSp>
      <p:cxnSp>
        <p:nvCxnSpPr>
          <p:cNvPr id="7" name="Straight Connector 12">
            <a:extLst>
              <a:ext uri="{FF2B5EF4-FFF2-40B4-BE49-F238E27FC236}">
                <a16:creationId xmlns:a16="http://schemas.microsoft.com/office/drawing/2014/main" id="{45278F33-9E92-4E8D-A8C1-8111EF331859}"/>
              </a:ext>
              <a:ext uri="{C183D7F6-B498-43B3-948B-1728B52AA6E4}">
                <adec:decorative xmlns:adec="http://schemas.microsoft.com/office/drawing/2017/decorative" val="1"/>
              </a:ext>
            </a:extLst>
          </p:cNvPr>
          <p:cNvCxnSpPr>
            <a:cxnSpLocks noMove="1" noResize="1"/>
          </p:cNvCxnSpPr>
          <p:nvPr/>
        </p:nvCxnSpPr>
        <p:spPr>
          <a:xfrm>
            <a:off x="5723778" y="6134096"/>
            <a:ext cx="5668118" cy="0"/>
          </a:xfrm>
          <a:prstGeom prst="straightConnector1">
            <a:avLst/>
          </a:prstGeom>
          <a:noFill/>
          <a:ln w="12701" cap="flat">
            <a:solidFill>
              <a:srgbClr val="000000"/>
            </a:solidFill>
            <a:prstDash val="solid"/>
            <a:miter/>
          </a:ln>
        </p:spPr>
      </p:cxnSp>
      <p:sp>
        <p:nvSpPr>
          <p:cNvPr id="9" name="TextBox 8">
            <a:extLst>
              <a:ext uri="{FF2B5EF4-FFF2-40B4-BE49-F238E27FC236}">
                <a16:creationId xmlns:a16="http://schemas.microsoft.com/office/drawing/2014/main" id="{48EA68EE-2D37-618B-103E-373AD37A156F}"/>
              </a:ext>
            </a:extLst>
          </p:cNvPr>
          <p:cNvSpPr txBox="1"/>
          <p:nvPr/>
        </p:nvSpPr>
        <p:spPr>
          <a:xfrm>
            <a:off x="3048000" y="3248344"/>
            <a:ext cx="6096000" cy="369332"/>
          </a:xfrm>
          <a:prstGeom prst="rect">
            <a:avLst/>
          </a:prstGeom>
          <a:noFill/>
        </p:spPr>
        <p:txBody>
          <a:bodyPr wrap="square">
            <a:spAutoFit/>
          </a:bodyPr>
          <a:lstStyle/>
          <a:p>
            <a:r>
              <a:rPr lang="en-GB" b="0" dirty="0">
                <a:effectLst/>
              </a:rPr>
              <a:t>-+ </a:t>
            </a:r>
            <a:endParaRPr lang="en-GB"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01C46-3B24-A5DD-3B19-8906BFDB9E1D}"/>
              </a:ext>
            </a:extLst>
          </p:cNvPr>
          <p:cNvSpPr>
            <a:spLocks noGrp="1"/>
          </p:cNvSpPr>
          <p:nvPr>
            <p:ph type="title"/>
          </p:nvPr>
        </p:nvSpPr>
        <p:spPr>
          <a:xfrm>
            <a:off x="700631" y="914400"/>
            <a:ext cx="10691265" cy="737937"/>
          </a:xfrm>
        </p:spPr>
        <p:txBody>
          <a:bodyPr/>
          <a:lstStyle/>
          <a:p>
            <a:r>
              <a:rPr lang="en-GB" dirty="0"/>
              <a:t>Introduction </a:t>
            </a:r>
          </a:p>
        </p:txBody>
      </p:sp>
      <p:sp>
        <p:nvSpPr>
          <p:cNvPr id="3" name="Content Placeholder 2">
            <a:extLst>
              <a:ext uri="{FF2B5EF4-FFF2-40B4-BE49-F238E27FC236}">
                <a16:creationId xmlns:a16="http://schemas.microsoft.com/office/drawing/2014/main" id="{52ABFAFD-BAED-FC42-E82A-E17F725BBA1F}"/>
              </a:ext>
            </a:extLst>
          </p:cNvPr>
          <p:cNvSpPr>
            <a:spLocks noGrp="1"/>
          </p:cNvSpPr>
          <p:nvPr>
            <p:ph idx="1"/>
          </p:nvPr>
        </p:nvSpPr>
        <p:spPr>
          <a:xfrm>
            <a:off x="700631" y="1652337"/>
            <a:ext cx="10691265" cy="4309550"/>
          </a:xfrm>
        </p:spPr>
        <p:txBody>
          <a:bodyPr/>
          <a:lstStyle/>
          <a:p>
            <a:r>
              <a:rPr lang="en-GB" dirty="0"/>
              <a:t>Jane Piaget's Theory</a:t>
            </a:r>
          </a:p>
          <a:p>
            <a:r>
              <a:rPr lang="en-GB" dirty="0"/>
              <a:t>Amiras Case </a:t>
            </a:r>
          </a:p>
          <a:p>
            <a:r>
              <a:rPr lang="en-GB" dirty="0" err="1"/>
              <a:t>Whats</a:t>
            </a:r>
            <a:r>
              <a:rPr lang="en-GB" dirty="0"/>
              <a:t> Happening </a:t>
            </a:r>
          </a:p>
          <a:p>
            <a:r>
              <a:rPr lang="en-GB" dirty="0"/>
              <a:t>Action Plan </a:t>
            </a:r>
          </a:p>
          <a:p>
            <a:r>
              <a:rPr lang="en-GB" dirty="0"/>
              <a:t>Nature Vs </a:t>
            </a:r>
            <a:r>
              <a:rPr lang="en-GB" dirty="0" err="1"/>
              <a:t>Nuture</a:t>
            </a:r>
            <a:r>
              <a:rPr lang="en-GB" dirty="0"/>
              <a:t> </a:t>
            </a:r>
          </a:p>
          <a:p>
            <a:r>
              <a:rPr lang="en-GB" dirty="0"/>
              <a:t>Limits Of Piaget's Theory</a:t>
            </a:r>
          </a:p>
          <a:p>
            <a:r>
              <a:rPr lang="en-GB" dirty="0"/>
              <a:t> </a:t>
            </a:r>
          </a:p>
          <a:p>
            <a:endParaRPr lang="en-GB" dirty="0"/>
          </a:p>
          <a:p>
            <a:endParaRPr lang="en-GB" dirty="0"/>
          </a:p>
        </p:txBody>
      </p:sp>
    </p:spTree>
    <p:extLst>
      <p:ext uri="{BB962C8B-B14F-4D97-AF65-F5344CB8AC3E}">
        <p14:creationId xmlns:p14="http://schemas.microsoft.com/office/powerpoint/2010/main" val="2335011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950CC-AEF9-3183-9202-BCCE9B8F801A}"/>
              </a:ext>
            </a:extLst>
          </p:cNvPr>
          <p:cNvSpPr>
            <a:spLocks noGrp="1"/>
          </p:cNvSpPr>
          <p:nvPr>
            <p:ph type="title"/>
          </p:nvPr>
        </p:nvSpPr>
        <p:spPr/>
        <p:txBody>
          <a:bodyPr>
            <a:normAutofit fontScale="90000"/>
          </a:bodyPr>
          <a:lstStyle/>
          <a:p>
            <a:pPr rtl="0"/>
            <a:r>
              <a:rPr lang="en-GB" sz="4000" b="0" i="0" u="none" strike="noStrike" dirty="0">
                <a:solidFill>
                  <a:srgbClr val="000000"/>
                </a:solidFill>
                <a:effectLst/>
                <a:latin typeface="Arial" panose="020B0604020202020204" pitchFamily="34" charset="0"/>
              </a:rPr>
              <a:t>Jane </a:t>
            </a:r>
            <a:r>
              <a:rPr lang="en-GB" sz="4000" b="0" i="0" u="none" strike="noStrike" dirty="0" err="1">
                <a:solidFill>
                  <a:srgbClr val="000000"/>
                </a:solidFill>
                <a:effectLst/>
                <a:latin typeface="Arial" panose="020B0604020202020204" pitchFamily="34" charset="0"/>
              </a:rPr>
              <a:t>piagets</a:t>
            </a:r>
            <a:r>
              <a:rPr lang="en-GB" sz="4000" b="0" i="0" u="none" strike="noStrike" dirty="0">
                <a:solidFill>
                  <a:srgbClr val="000000"/>
                </a:solidFill>
                <a:effectLst/>
                <a:latin typeface="Arial" panose="020B0604020202020204" pitchFamily="34" charset="0"/>
              </a:rPr>
              <a:t> theory of </a:t>
            </a:r>
            <a:r>
              <a:rPr lang="en-GB" sz="4000" b="0" i="0" u="none" strike="noStrike" dirty="0" err="1">
                <a:solidFill>
                  <a:srgbClr val="000000"/>
                </a:solidFill>
                <a:effectLst/>
                <a:latin typeface="Arial" panose="020B0604020202020204" pitchFamily="34" charset="0"/>
              </a:rPr>
              <a:t>cognative</a:t>
            </a:r>
            <a:r>
              <a:rPr lang="en-GB" sz="4000" b="0" i="0" u="none" strike="noStrike" dirty="0">
                <a:solidFill>
                  <a:srgbClr val="000000"/>
                </a:solidFill>
                <a:effectLst/>
                <a:latin typeface="Arial" panose="020B0604020202020204" pitchFamily="34" charset="0"/>
              </a:rPr>
              <a:t> </a:t>
            </a:r>
            <a:r>
              <a:rPr lang="en-GB" sz="4000" b="0" i="0" u="none" strike="noStrike" dirty="0" err="1">
                <a:solidFill>
                  <a:srgbClr val="000000"/>
                </a:solidFill>
                <a:effectLst/>
                <a:latin typeface="Arial" panose="020B0604020202020204" pitchFamily="34" charset="0"/>
              </a:rPr>
              <a:t>developement</a:t>
            </a:r>
            <a:r>
              <a:rPr lang="en-GB" sz="4000" b="0" i="0" u="none" strike="noStrike" dirty="0">
                <a:solidFill>
                  <a:srgbClr val="000000"/>
                </a:solidFill>
                <a:effectLst/>
                <a:latin typeface="Arial" panose="020B0604020202020204" pitchFamily="34" charset="0"/>
              </a:rPr>
              <a:t> </a:t>
            </a:r>
            <a:br>
              <a:rPr lang="en-GB" b="0" dirty="0">
                <a:effectLst/>
              </a:rPr>
            </a:br>
            <a:br>
              <a:rPr lang="en-GB" dirty="0"/>
            </a:br>
            <a:endParaRPr lang="en-GB" dirty="0"/>
          </a:p>
        </p:txBody>
      </p:sp>
      <p:sp>
        <p:nvSpPr>
          <p:cNvPr id="3" name="Content Placeholder 2">
            <a:extLst>
              <a:ext uri="{FF2B5EF4-FFF2-40B4-BE49-F238E27FC236}">
                <a16:creationId xmlns:a16="http://schemas.microsoft.com/office/drawing/2014/main" id="{CA5BB876-4A93-23DE-2013-1B5E0CB3029C}"/>
              </a:ext>
            </a:extLst>
          </p:cNvPr>
          <p:cNvSpPr>
            <a:spLocks noGrp="1"/>
          </p:cNvSpPr>
          <p:nvPr>
            <p:ph idx="1"/>
          </p:nvPr>
        </p:nvSpPr>
        <p:spPr/>
        <p:txBody>
          <a:bodyPr>
            <a:normAutofit fontScale="92500" lnSpcReduction="20000"/>
          </a:bodyPr>
          <a:lstStyle/>
          <a:p>
            <a:r>
              <a:rPr lang="en-GB" dirty="0"/>
              <a:t>Piaget theory states that there are 4 stages that a child must go </a:t>
            </a:r>
            <a:r>
              <a:rPr lang="en-GB" dirty="0" err="1"/>
              <a:t>throught</a:t>
            </a:r>
            <a:r>
              <a:rPr lang="en-GB" dirty="0"/>
              <a:t> before they could be able to think like think like young adults. </a:t>
            </a:r>
          </a:p>
          <a:p>
            <a:r>
              <a:rPr lang="en-GB" dirty="0"/>
              <a:t>The 4 stages are </a:t>
            </a:r>
          </a:p>
          <a:p>
            <a:r>
              <a:rPr lang="en-GB" dirty="0" err="1"/>
              <a:t>Semsorimotor</a:t>
            </a:r>
            <a:r>
              <a:rPr lang="en-GB" dirty="0"/>
              <a:t> -0 to 2 years of age (object </a:t>
            </a:r>
            <a:r>
              <a:rPr lang="en-GB" dirty="0" err="1"/>
              <a:t>permanece</a:t>
            </a:r>
            <a:r>
              <a:rPr lang="en-GB" dirty="0"/>
              <a:t> , language)</a:t>
            </a:r>
          </a:p>
          <a:p>
            <a:r>
              <a:rPr lang="en-GB" dirty="0"/>
              <a:t>pre operational stage from 2yrs - 7 years</a:t>
            </a:r>
          </a:p>
          <a:p>
            <a:r>
              <a:rPr lang="en-GB" dirty="0"/>
              <a:t>Concrete operational stage - 7 -11 </a:t>
            </a:r>
            <a:r>
              <a:rPr lang="en-GB" dirty="0" err="1"/>
              <a:t>yeards</a:t>
            </a:r>
            <a:endParaRPr lang="en-GB" dirty="0"/>
          </a:p>
          <a:p>
            <a:r>
              <a:rPr lang="en-GB" dirty="0"/>
              <a:t>Formal operational stage 11 - older </a:t>
            </a:r>
          </a:p>
          <a:p>
            <a:r>
              <a:rPr lang="en-GB" dirty="0" err="1"/>
              <a:t>Piagets</a:t>
            </a:r>
            <a:r>
              <a:rPr lang="en-GB" dirty="0"/>
              <a:t> believed that child me go through these stages at different speeds but one cant obtains until the stage before is mastered making it innate  </a:t>
            </a:r>
            <a:br>
              <a:rPr lang="en-GB" dirty="0"/>
            </a:br>
            <a:endParaRPr lang="en-GB" dirty="0"/>
          </a:p>
        </p:txBody>
      </p:sp>
    </p:spTree>
    <p:extLst>
      <p:ext uri="{BB962C8B-B14F-4D97-AF65-F5344CB8AC3E}">
        <p14:creationId xmlns:p14="http://schemas.microsoft.com/office/powerpoint/2010/main" val="17659516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F05C8-5152-854E-0E84-0E88395A5197}"/>
              </a:ext>
            </a:extLst>
          </p:cNvPr>
          <p:cNvSpPr>
            <a:spLocks noGrp="1"/>
          </p:cNvSpPr>
          <p:nvPr>
            <p:ph type="title"/>
          </p:nvPr>
        </p:nvSpPr>
        <p:spPr/>
        <p:txBody>
          <a:bodyPr/>
          <a:lstStyle/>
          <a:p>
            <a:r>
              <a:rPr lang="en-GB" dirty="0" err="1"/>
              <a:t>Senario</a:t>
            </a:r>
            <a:endParaRPr lang="en-GB" dirty="0"/>
          </a:p>
        </p:txBody>
      </p:sp>
      <p:sp>
        <p:nvSpPr>
          <p:cNvPr id="3" name="Content Placeholder 2">
            <a:extLst>
              <a:ext uri="{FF2B5EF4-FFF2-40B4-BE49-F238E27FC236}">
                <a16:creationId xmlns:a16="http://schemas.microsoft.com/office/drawing/2014/main" id="{72CB30B2-F3B7-81CE-B507-42B8A0777B6B}"/>
              </a:ext>
            </a:extLst>
          </p:cNvPr>
          <p:cNvSpPr>
            <a:spLocks noGrp="1"/>
          </p:cNvSpPr>
          <p:nvPr>
            <p:ph idx="1"/>
          </p:nvPr>
        </p:nvSpPr>
        <p:spPr/>
        <p:txBody>
          <a:bodyPr/>
          <a:lstStyle/>
          <a:p>
            <a:r>
              <a:rPr lang="en-GB" dirty="0"/>
              <a:t>You are a practitioner in an early years nursery setting. You are supporting a 3-year-old child named Amira who has recently joined the nursery. Amira is showing signs of anxiety when left by her carers, limited verbal communication, and difficulty engaging in group play. Your role is to understand her developmental needs and contribute to a support plan that promotes her emotional, social, cognitive, and physical wellbeing. </a:t>
            </a:r>
          </a:p>
          <a:p>
            <a:r>
              <a:rPr lang="en-GB" dirty="0"/>
              <a:t>Amira is in her preoperational stage and is finding it difficult move on due to not  fully exploring hey senses and actions in her sensorimotor stages so she can not move on to the next stage.</a:t>
            </a:r>
            <a:br>
              <a:rPr lang="en-GB" dirty="0"/>
            </a:br>
            <a:endParaRPr lang="en-GB" dirty="0"/>
          </a:p>
        </p:txBody>
      </p:sp>
    </p:spTree>
    <p:extLst>
      <p:ext uri="{BB962C8B-B14F-4D97-AF65-F5344CB8AC3E}">
        <p14:creationId xmlns:p14="http://schemas.microsoft.com/office/powerpoint/2010/main" val="37037450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09C2570-AABF-266D-7623-8DB36CA05D43}"/>
              </a:ext>
            </a:extLst>
          </p:cNvPr>
          <p:cNvSpPr>
            <a:spLocks noGrp="1"/>
          </p:cNvSpPr>
          <p:nvPr>
            <p:ph type="title"/>
          </p:nvPr>
        </p:nvSpPr>
        <p:spPr>
          <a:xfrm>
            <a:off x="700631" y="914400"/>
            <a:ext cx="10691265" cy="1307592"/>
          </a:xfrm>
        </p:spPr>
        <p:txBody>
          <a:bodyPr wrap="square" anchor="t">
            <a:normAutofit/>
          </a:bodyPr>
          <a:lstStyle/>
          <a:p>
            <a:r>
              <a:rPr lang="en-GB" dirty="0" err="1"/>
              <a:t>whats</a:t>
            </a:r>
            <a:r>
              <a:rPr lang="en-GB" dirty="0"/>
              <a:t> happening with </a:t>
            </a:r>
            <a:r>
              <a:rPr lang="en-GB" dirty="0" err="1"/>
              <a:t>amira</a:t>
            </a:r>
            <a:endParaRPr lang="en-GB" dirty="0"/>
          </a:p>
        </p:txBody>
      </p:sp>
      <p:sp>
        <p:nvSpPr>
          <p:cNvPr id="3" name="Content Placeholder 2">
            <a:extLst>
              <a:ext uri="{FF2B5EF4-FFF2-40B4-BE49-F238E27FC236}">
                <a16:creationId xmlns:a16="http://schemas.microsoft.com/office/drawing/2014/main" id="{07A62066-9298-D1BC-E9F1-F60A4AAE68EC}"/>
              </a:ext>
            </a:extLst>
          </p:cNvPr>
          <p:cNvSpPr>
            <a:spLocks noGrp="1"/>
          </p:cNvSpPr>
          <p:nvPr>
            <p:ph idx="1"/>
          </p:nvPr>
        </p:nvSpPr>
        <p:spPr>
          <a:xfrm>
            <a:off x="704088" y="2221991"/>
            <a:ext cx="5212080" cy="3739896"/>
          </a:xfrm>
        </p:spPr>
        <p:txBody>
          <a:bodyPr wrap="square" anchor="t">
            <a:normAutofit/>
          </a:bodyPr>
          <a:lstStyle/>
          <a:p>
            <a:pPr>
              <a:lnSpc>
                <a:spcPct val="100000"/>
              </a:lnSpc>
            </a:pPr>
            <a:r>
              <a:rPr lang="en-GB" sz="1700"/>
              <a:t>At 2 years of age </a:t>
            </a:r>
            <a:r>
              <a:rPr lang="en-GB" sz="1700" err="1"/>
              <a:t>i</a:t>
            </a:r>
            <a:r>
              <a:rPr lang="en-GB" sz="1700"/>
              <a:t> cold should start their </a:t>
            </a:r>
            <a:r>
              <a:rPr lang="en-GB" sz="1700" err="1"/>
              <a:t>pree</a:t>
            </a:r>
            <a:r>
              <a:rPr lang="en-GB" sz="1700"/>
              <a:t> operational stage </a:t>
            </a:r>
          </a:p>
          <a:p>
            <a:pPr>
              <a:lnSpc>
                <a:spcPct val="100000"/>
              </a:lnSpc>
            </a:pPr>
            <a:r>
              <a:rPr lang="en-GB" sz="1700"/>
              <a:t>In </a:t>
            </a:r>
            <a:r>
              <a:rPr lang="en-GB" sz="1700" err="1"/>
              <a:t>amiras</a:t>
            </a:r>
            <a:r>
              <a:rPr lang="en-GB" sz="1700"/>
              <a:t> case it seem she is just understanding the idea of object permanence so she knows the when her cares are not in her site they still exist. Amira is ne to nursery and probably has not been left without a carer so this  could be the </a:t>
            </a:r>
            <a:r>
              <a:rPr lang="en-GB" sz="1700" err="1"/>
              <a:t>vause</a:t>
            </a:r>
            <a:r>
              <a:rPr lang="en-GB" sz="1700"/>
              <a:t> if her anxiety. And as </a:t>
            </a:r>
            <a:r>
              <a:rPr lang="en-GB" sz="1700" err="1"/>
              <a:t>piagets</a:t>
            </a:r>
            <a:r>
              <a:rPr lang="en-GB" sz="1700"/>
              <a:t> theory state until a child has completed the stage before they can not move on to the next so a plan would need to be but in place to give </a:t>
            </a:r>
            <a:r>
              <a:rPr lang="en-GB" sz="1700" err="1"/>
              <a:t>amira</a:t>
            </a:r>
            <a:r>
              <a:rPr lang="en-GB" sz="1700"/>
              <a:t> the correct support in order to feel more confident in her self. (nhs,2022)</a:t>
            </a:r>
          </a:p>
          <a:p>
            <a:pPr marL="0" indent="0">
              <a:lnSpc>
                <a:spcPct val="100000"/>
              </a:lnSpc>
              <a:buNone/>
            </a:pPr>
            <a:endParaRPr lang="en-GB" sz="1700"/>
          </a:p>
        </p:txBody>
      </p:sp>
      <p:pic>
        <p:nvPicPr>
          <p:cNvPr id="1026" name="Picture 2" descr="Cognitive Development ...">
            <a:extLst>
              <a:ext uri="{FF2B5EF4-FFF2-40B4-BE49-F238E27FC236}">
                <a16:creationId xmlns:a16="http://schemas.microsoft.com/office/drawing/2014/main" id="{B0788C18-B6CC-F7F5-28D6-0130E86EAD32}"/>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181344" y="2721666"/>
            <a:ext cx="5212080" cy="2740545"/>
          </a:xfrm>
          <a:prstGeom prst="rect">
            <a:avLst/>
          </a:prstGeom>
          <a:solidFill>
            <a:srgbClr val="FFFFFF"/>
          </a:solid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10446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B7A307-55B8-DB45-C85C-0614AB26E33D}"/>
              </a:ext>
            </a:extLst>
          </p:cNvPr>
          <p:cNvSpPr>
            <a:spLocks noGrp="1"/>
          </p:cNvSpPr>
          <p:nvPr>
            <p:ph type="title"/>
          </p:nvPr>
        </p:nvSpPr>
        <p:spPr/>
        <p:txBody>
          <a:bodyPr>
            <a:normAutofit fontScale="90000"/>
          </a:bodyPr>
          <a:lstStyle/>
          <a:p>
            <a:r>
              <a:rPr lang="en-GB" dirty="0"/>
              <a:t>Action plan </a:t>
            </a:r>
            <a:br>
              <a:rPr lang="en-GB" dirty="0"/>
            </a:br>
            <a:br>
              <a:rPr lang="en-GB" dirty="0"/>
            </a:br>
            <a:endParaRPr lang="en-GB" dirty="0"/>
          </a:p>
        </p:txBody>
      </p:sp>
      <p:sp>
        <p:nvSpPr>
          <p:cNvPr id="3" name="Content Placeholder 2">
            <a:extLst>
              <a:ext uri="{FF2B5EF4-FFF2-40B4-BE49-F238E27FC236}">
                <a16:creationId xmlns:a16="http://schemas.microsoft.com/office/drawing/2014/main" id="{1F6A9671-D517-4EF5-B396-2AD76FC2A950}"/>
              </a:ext>
            </a:extLst>
          </p:cNvPr>
          <p:cNvSpPr>
            <a:spLocks noGrp="1"/>
          </p:cNvSpPr>
          <p:nvPr>
            <p:ph idx="1"/>
          </p:nvPr>
        </p:nvSpPr>
        <p:spPr>
          <a:xfrm>
            <a:off x="700631" y="2221991"/>
            <a:ext cx="3688489" cy="3739896"/>
          </a:xfrm>
        </p:spPr>
        <p:txBody>
          <a:bodyPr/>
          <a:lstStyle/>
          <a:p>
            <a:r>
              <a:rPr lang="en-GB" dirty="0"/>
              <a:t>Art therapy </a:t>
            </a:r>
          </a:p>
          <a:p>
            <a:r>
              <a:rPr lang="en-GB" dirty="0"/>
              <a:t>Positive words </a:t>
            </a:r>
          </a:p>
          <a:p>
            <a:r>
              <a:rPr lang="en-GB" dirty="0" err="1"/>
              <a:t>Reassureance</a:t>
            </a:r>
            <a:r>
              <a:rPr lang="en-GB" dirty="0"/>
              <a:t> </a:t>
            </a:r>
          </a:p>
          <a:p>
            <a:r>
              <a:rPr lang="en-GB" dirty="0" err="1"/>
              <a:t>Commuication</a:t>
            </a:r>
            <a:r>
              <a:rPr lang="en-GB" dirty="0"/>
              <a:t> with parents </a:t>
            </a:r>
          </a:p>
          <a:p>
            <a:r>
              <a:rPr lang="en-GB" dirty="0"/>
              <a:t>Routine </a:t>
            </a:r>
          </a:p>
          <a:p>
            <a:r>
              <a:rPr lang="en-GB" dirty="0"/>
              <a:t>Comfort items </a:t>
            </a:r>
          </a:p>
          <a:p>
            <a:pPr marL="0" indent="0">
              <a:buNone/>
            </a:pPr>
            <a:endParaRPr lang="en-GB" dirty="0"/>
          </a:p>
        </p:txBody>
      </p:sp>
    </p:spTree>
    <p:extLst>
      <p:ext uri="{BB962C8B-B14F-4D97-AF65-F5344CB8AC3E}">
        <p14:creationId xmlns:p14="http://schemas.microsoft.com/office/powerpoint/2010/main" val="1787896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3EDCDC-F7E3-6801-2236-0145541D2B75}"/>
              </a:ext>
            </a:extLst>
          </p:cNvPr>
          <p:cNvSpPr>
            <a:spLocks noGrp="1"/>
          </p:cNvSpPr>
          <p:nvPr>
            <p:ph type="title"/>
          </p:nvPr>
        </p:nvSpPr>
        <p:spPr/>
        <p:txBody>
          <a:bodyPr/>
          <a:lstStyle/>
          <a:p>
            <a:r>
              <a:rPr lang="en-GB" dirty="0"/>
              <a:t>Nature vs </a:t>
            </a:r>
            <a:r>
              <a:rPr lang="en-GB" dirty="0" err="1"/>
              <a:t>Nuture</a:t>
            </a:r>
            <a:endParaRPr lang="en-GB" dirty="0"/>
          </a:p>
        </p:txBody>
      </p:sp>
      <p:sp>
        <p:nvSpPr>
          <p:cNvPr id="3" name="Content Placeholder 2">
            <a:extLst>
              <a:ext uri="{FF2B5EF4-FFF2-40B4-BE49-F238E27FC236}">
                <a16:creationId xmlns:a16="http://schemas.microsoft.com/office/drawing/2014/main" id="{686D0586-016B-322A-8FD9-6742AB7798BC}"/>
              </a:ext>
            </a:extLst>
          </p:cNvPr>
          <p:cNvSpPr>
            <a:spLocks noGrp="1"/>
          </p:cNvSpPr>
          <p:nvPr>
            <p:ph idx="1"/>
          </p:nvPr>
        </p:nvSpPr>
        <p:spPr/>
        <p:txBody>
          <a:bodyPr/>
          <a:lstStyle/>
          <a:p>
            <a:r>
              <a:rPr lang="en-GB" dirty="0"/>
              <a:t>Nature is the stuff u are born with </a:t>
            </a:r>
            <a:r>
              <a:rPr lang="en-GB" dirty="0" err="1"/>
              <a:t>likr</a:t>
            </a:r>
            <a:r>
              <a:rPr lang="en-GB" dirty="0"/>
              <a:t> </a:t>
            </a:r>
            <a:r>
              <a:rPr lang="en-GB" dirty="0" err="1"/>
              <a:t>dna</a:t>
            </a:r>
            <a:r>
              <a:rPr lang="en-GB" dirty="0"/>
              <a:t> physical appearance and character </a:t>
            </a:r>
          </a:p>
          <a:p>
            <a:r>
              <a:rPr lang="en-GB" dirty="0" err="1"/>
              <a:t>Nutrure</a:t>
            </a:r>
            <a:r>
              <a:rPr lang="en-GB" dirty="0"/>
              <a:t> is the things in your environment that shape who you are (Kendra Cherry, MSEd,2025)</a:t>
            </a:r>
            <a:br>
              <a:rPr lang="en-GB" dirty="0"/>
            </a:br>
            <a:endParaRPr lang="en-GB" dirty="0"/>
          </a:p>
        </p:txBody>
      </p:sp>
    </p:spTree>
    <p:extLst>
      <p:ext uri="{BB962C8B-B14F-4D97-AF65-F5344CB8AC3E}">
        <p14:creationId xmlns:p14="http://schemas.microsoft.com/office/powerpoint/2010/main" val="1821711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12EB43-52BB-CEAC-AE72-48C1BB7C83BE}"/>
              </a:ext>
            </a:extLst>
          </p:cNvPr>
          <p:cNvSpPr>
            <a:spLocks noGrp="1"/>
          </p:cNvSpPr>
          <p:nvPr>
            <p:ph type="title"/>
          </p:nvPr>
        </p:nvSpPr>
        <p:spPr/>
        <p:txBody>
          <a:bodyPr/>
          <a:lstStyle/>
          <a:p>
            <a:r>
              <a:rPr lang="en-GB" dirty="0"/>
              <a:t>Limitations of </a:t>
            </a:r>
            <a:r>
              <a:rPr lang="en-GB" dirty="0" err="1"/>
              <a:t>pigets</a:t>
            </a:r>
            <a:r>
              <a:rPr lang="en-GB" dirty="0"/>
              <a:t> theory</a:t>
            </a:r>
          </a:p>
        </p:txBody>
      </p:sp>
      <p:sp>
        <p:nvSpPr>
          <p:cNvPr id="3" name="Content Placeholder 2">
            <a:extLst>
              <a:ext uri="{FF2B5EF4-FFF2-40B4-BE49-F238E27FC236}">
                <a16:creationId xmlns:a16="http://schemas.microsoft.com/office/drawing/2014/main" id="{B42AADB7-B350-A276-9363-E723198A4B2C}"/>
              </a:ext>
            </a:extLst>
          </p:cNvPr>
          <p:cNvSpPr>
            <a:spLocks noGrp="1"/>
          </p:cNvSpPr>
          <p:nvPr>
            <p:ph idx="1"/>
          </p:nvPr>
        </p:nvSpPr>
        <p:spPr>
          <a:xfrm>
            <a:off x="700632" y="2221991"/>
            <a:ext cx="4890271" cy="3739896"/>
          </a:xfrm>
        </p:spPr>
        <p:txBody>
          <a:bodyPr/>
          <a:lstStyle/>
          <a:p>
            <a:r>
              <a:rPr lang="en-GB" dirty="0"/>
              <a:t>Does nor consider :</a:t>
            </a:r>
          </a:p>
          <a:p>
            <a:r>
              <a:rPr lang="en-GB" dirty="0"/>
              <a:t>Individuality </a:t>
            </a:r>
          </a:p>
          <a:p>
            <a:r>
              <a:rPr lang="en-GB" dirty="0"/>
              <a:t>Lack of social and psychological aspect</a:t>
            </a:r>
          </a:p>
          <a:p>
            <a:r>
              <a:rPr lang="en-GB" dirty="0"/>
              <a:t>Too </a:t>
            </a:r>
            <a:r>
              <a:rPr lang="en-GB" dirty="0" err="1"/>
              <a:t>Rigied</a:t>
            </a:r>
            <a:r>
              <a:rPr lang="en-GB" dirty="0"/>
              <a:t> </a:t>
            </a:r>
          </a:p>
          <a:p>
            <a:r>
              <a:rPr lang="en-GB" dirty="0"/>
              <a:t>When compared with other theories you can see the where her theory lacks </a:t>
            </a:r>
          </a:p>
          <a:p>
            <a:r>
              <a:rPr lang="en-GB" dirty="0"/>
              <a:t>For example </a:t>
            </a:r>
            <a:r>
              <a:rPr lang="en-GB" dirty="0" err="1"/>
              <a:t>freud</a:t>
            </a:r>
            <a:r>
              <a:rPr lang="en-GB" dirty="0"/>
              <a:t>  </a:t>
            </a:r>
          </a:p>
          <a:p>
            <a:pPr marL="0" indent="0">
              <a:buNone/>
            </a:pPr>
            <a:endParaRPr lang="en-GB" dirty="0"/>
          </a:p>
        </p:txBody>
      </p:sp>
      <p:pic>
        <p:nvPicPr>
          <p:cNvPr id="2050" name="Picture 2" descr="What Are Sigmund Freud's Theories? Sigmund Freud's Theories Explained |  Outlier">
            <a:extLst>
              <a:ext uri="{FF2B5EF4-FFF2-40B4-BE49-F238E27FC236}">
                <a16:creationId xmlns:a16="http://schemas.microsoft.com/office/drawing/2014/main" id="{62C73C73-7197-0FA4-961B-F31345DA130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590903" y="2475812"/>
            <a:ext cx="5648597" cy="3232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7976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765F2D3-3455-455D-A8D8-7EA8F0EF966A}"/>
              </a:ext>
            </a:extLst>
          </p:cNvPr>
          <p:cNvSpPr>
            <a:spLocks noGrp="1"/>
          </p:cNvSpPr>
          <p:nvPr>
            <p:ph type="title"/>
          </p:nvPr>
        </p:nvSpPr>
        <p:spPr/>
        <p:txBody>
          <a:bodyPr/>
          <a:lstStyle/>
          <a:p>
            <a:r>
              <a:rPr lang="en-GB" dirty="0"/>
              <a:t>The End </a:t>
            </a:r>
          </a:p>
        </p:txBody>
      </p:sp>
      <p:sp>
        <p:nvSpPr>
          <p:cNvPr id="3" name="Content Placeholder 2">
            <a:extLst>
              <a:ext uri="{FF2B5EF4-FFF2-40B4-BE49-F238E27FC236}">
                <a16:creationId xmlns:a16="http://schemas.microsoft.com/office/drawing/2014/main" id="{C96EA782-0181-27A4-1790-5F25CF9C102D}"/>
              </a:ext>
            </a:extLst>
          </p:cNvPr>
          <p:cNvSpPr>
            <a:spLocks noGrp="1"/>
          </p:cNvSpPr>
          <p:nvPr>
            <p:ph idx="1"/>
          </p:nvPr>
        </p:nvSpPr>
        <p:spPr/>
        <p:txBody>
          <a:bodyPr/>
          <a:lstStyle/>
          <a:p>
            <a:pPr marL="0" indent="0">
              <a:buNone/>
            </a:pPr>
            <a:r>
              <a:rPr lang="en-GB" dirty="0"/>
              <a:t>Any Questions </a:t>
            </a:r>
          </a:p>
          <a:p>
            <a:pPr marL="0" indent="0">
              <a:buNone/>
            </a:pPr>
            <a:endParaRPr lang="en-GB" dirty="0"/>
          </a:p>
        </p:txBody>
      </p:sp>
    </p:spTree>
    <p:extLst>
      <p:ext uri="{BB962C8B-B14F-4D97-AF65-F5344CB8AC3E}">
        <p14:creationId xmlns:p14="http://schemas.microsoft.com/office/powerpoint/2010/main" val="136676776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EC7EEA7-5AEF-DC42-E717-298CD82437C1}"/>
              </a:ext>
            </a:extLst>
          </p:cNvPr>
          <p:cNvSpPr>
            <a:spLocks noGrp="1"/>
          </p:cNvSpPr>
          <p:nvPr>
            <p:ph type="title"/>
          </p:nvPr>
        </p:nvSpPr>
        <p:spPr/>
        <p:txBody>
          <a:bodyPr/>
          <a:lstStyle/>
          <a:p>
            <a:r>
              <a:rPr lang="en-GB" dirty="0"/>
              <a:t>Reference</a:t>
            </a:r>
          </a:p>
        </p:txBody>
      </p:sp>
      <p:sp>
        <p:nvSpPr>
          <p:cNvPr id="3" name="Content Placeholder 2">
            <a:extLst>
              <a:ext uri="{FF2B5EF4-FFF2-40B4-BE49-F238E27FC236}">
                <a16:creationId xmlns:a16="http://schemas.microsoft.com/office/drawing/2014/main" id="{880FB4F7-E1CC-BBD6-D8F5-B979B0B4BDB4}"/>
              </a:ext>
            </a:extLst>
          </p:cNvPr>
          <p:cNvSpPr>
            <a:spLocks noGrp="1"/>
          </p:cNvSpPr>
          <p:nvPr>
            <p:ph idx="1"/>
          </p:nvPr>
        </p:nvSpPr>
        <p:spPr/>
        <p:txBody>
          <a:bodyPr/>
          <a:lstStyle/>
          <a:p>
            <a:r>
              <a:rPr lang="en-GB" b="1" dirty="0"/>
              <a:t>Separation anxiety (</a:t>
            </a:r>
            <a:r>
              <a:rPr lang="en-GB" b="1" dirty="0" err="1"/>
              <a:t>n</a:t>
            </a:r>
            <a:r>
              <a:rPr lang="en-GB" dirty="0" err="1"/>
              <a:t>hs</a:t>
            </a:r>
            <a:r>
              <a:rPr lang="en-GB" dirty="0"/>
              <a:t> august 2020) </a:t>
            </a:r>
            <a:r>
              <a:rPr lang="en-GB" u="sng" dirty="0">
                <a:hlinkClick r:id="rId2"/>
              </a:rPr>
              <a:t>Separation anxiety - NHS</a:t>
            </a:r>
            <a:endParaRPr lang="en-GB" dirty="0"/>
          </a:p>
          <a:p>
            <a:r>
              <a:rPr lang="en-GB" dirty="0"/>
              <a:t>How Nature vs Nurture Shapes Who We Become (Kendra Cherry, MSEd,2025) </a:t>
            </a:r>
            <a:r>
              <a:rPr lang="en-GB" u="sng" dirty="0">
                <a:hlinkClick r:id="rId3"/>
              </a:rPr>
              <a:t>Nature vs. Nurture: Genetic and Environmental Influences</a:t>
            </a:r>
            <a:r>
              <a:rPr lang="en-GB" u="sng" dirty="0"/>
              <a:t>   </a:t>
            </a:r>
          </a:p>
          <a:p>
            <a:br>
              <a:rPr lang="en-GB" dirty="0"/>
            </a:br>
            <a:endParaRPr lang="en-GB" dirty="0"/>
          </a:p>
        </p:txBody>
      </p:sp>
    </p:spTree>
    <p:extLst>
      <p:ext uri="{BB962C8B-B14F-4D97-AF65-F5344CB8AC3E}">
        <p14:creationId xmlns:p14="http://schemas.microsoft.com/office/powerpoint/2010/main" val="2747524091"/>
      </p:ext>
    </p:extLst>
  </p:cSld>
  <p:clrMapOvr>
    <a:masterClrMapping/>
  </p:clrMapOvr>
</p:sld>
</file>

<file path=ppt/theme/theme1.xml><?xml version="1.0" encoding="utf-8"?>
<a:theme xmlns:a="http://schemas.openxmlformats.org/drawingml/2006/main" name="ChronicleVTI">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314</TotalTime>
  <Words>525</Words>
  <Application>Microsoft Office PowerPoint</Application>
  <PresentationFormat>Widescreen</PresentationFormat>
  <Paragraphs>47</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Calisto MT</vt:lpstr>
      <vt:lpstr>Univers Condensed</vt:lpstr>
      <vt:lpstr>ChronicleVTI</vt:lpstr>
      <vt:lpstr>Module Title: Psychology in Health and Social Care  Moudule number:LCHS4010 Assignment: Assignment 1 Student name: Jordan alum student ID: 2411818 Lecturers name :Peace Ukachukwu   </vt:lpstr>
      <vt:lpstr>Introduction </vt:lpstr>
      <vt:lpstr>Jane piagets theory of cognative developement   </vt:lpstr>
      <vt:lpstr>Senario</vt:lpstr>
      <vt:lpstr>whats happening with amira</vt:lpstr>
      <vt:lpstr>Action plan   </vt:lpstr>
      <vt:lpstr>Nature vs Nuture</vt:lpstr>
      <vt:lpstr>Limitations of pigets theory</vt:lpstr>
      <vt:lpstr>The End </vt:lpstr>
      <vt:lpstr>Reference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Jordan Serphine Alum (2411818)</dc:creator>
  <cp:lastModifiedBy>Jordan Serphine Alum (2411818)</cp:lastModifiedBy>
  <cp:revision>23</cp:revision>
  <dcterms:created xsi:type="dcterms:W3CDTF">2025-11-02T11:10:15Z</dcterms:created>
  <dcterms:modified xsi:type="dcterms:W3CDTF">2025-11-18T16:30:53Z</dcterms:modified>
</cp:coreProperties>
</file>