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247255" y="-59376"/>
            <a:ext cx="9386888"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251970" y="1186484"/>
            <a:ext cx="6636259"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319428" y="2075505"/>
            <a:ext cx="6509936" cy="1748729"/>
          </a:xfrm>
        </p:spPr>
        <p:txBody>
          <a:bodyPr bIns="0" anchor="b">
            <a:normAutofit/>
          </a:bodyPr>
          <a:lstStyle>
            <a:lvl1pPr algn="ctr">
              <a:lnSpc>
                <a:spcPct val="80000"/>
              </a:lnSpc>
              <a:defRPr sz="4050" spc="-113">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319428" y="3906267"/>
            <a:ext cx="6505070" cy="1322587"/>
          </a:xfrm>
        </p:spPr>
        <p:txBody>
          <a:bodyPr tIns="0">
            <a:normAutofit/>
          </a:bodyPr>
          <a:lstStyle>
            <a:lvl1pPr marL="0" indent="0" algn="ctr">
              <a:lnSpc>
                <a:spcPct val="100000"/>
              </a:lnSpc>
              <a:buNone/>
              <a:defRPr sz="1350" b="0">
                <a:solidFill>
                  <a:srgbClr val="FFFEFF"/>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603504" y="320040"/>
            <a:ext cx="2743200" cy="320040"/>
          </a:xfrm>
        </p:spPr>
        <p:txBody>
          <a:bodyPr vert="horz" lIns="91440" tIns="45720" rIns="91440" bIns="45720" rtlCol="0" anchor="ctr"/>
          <a:lstStyle>
            <a:lvl1pPr>
              <a:defRPr lang="en-US"/>
            </a:lvl1pPr>
          </a:lstStyle>
          <a:p>
            <a:fld id="{48A87A34-81AB-432B-8DAE-1953F412C126}" type="datetimeFigureOut">
              <a:rPr lang="en-US" dirty="0"/>
              <a:pPr/>
              <a:t>12/8/21</a:t>
            </a:fld>
            <a:endParaRPr lang="en-US" dirty="0"/>
          </a:p>
        </p:txBody>
      </p:sp>
      <p:sp>
        <p:nvSpPr>
          <p:cNvPr id="5" name="Footer Placeholder 4"/>
          <p:cNvSpPr>
            <a:spLocks noGrp="1"/>
          </p:cNvSpPr>
          <p:nvPr>
            <p:ph type="ftr" sz="quarter" idx="11"/>
          </p:nvPr>
        </p:nvSpPr>
        <p:spPr>
          <a:xfrm>
            <a:off x="603504" y="6227064"/>
            <a:ext cx="7941564"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7852410" y="320040"/>
            <a:ext cx="6858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313135" y="0"/>
            <a:ext cx="9438086"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600108" y="1699589"/>
            <a:ext cx="2755857"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2349925"/>
            <a:ext cx="2624234"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3838836" y="803186"/>
            <a:ext cx="4711405"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247255" y="-59376"/>
            <a:ext cx="9386888"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2444659" y="1186484"/>
            <a:ext cx="4249609"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2508162" y="2074730"/>
            <a:ext cx="4117668" cy="1689390"/>
          </a:xfrm>
        </p:spPr>
        <p:txBody>
          <a:bodyPr bIns="0" anchor="b">
            <a:normAutofit/>
          </a:bodyPr>
          <a:lstStyle>
            <a:lvl1pPr algn="ctr">
              <a:defRPr sz="33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2508162" y="3846851"/>
            <a:ext cx="4117667" cy="1383770"/>
          </a:xfrm>
        </p:spPr>
        <p:txBody>
          <a:bodyPr tIns="0">
            <a:normAutofit/>
          </a:bodyPr>
          <a:lstStyle>
            <a:lvl1pPr marL="0" indent="0" algn="ctr">
              <a:buNone/>
              <a:defRPr sz="1350">
                <a:solidFill>
                  <a:srgbClr val="FFFEFF"/>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603504" y="320040"/>
            <a:ext cx="2743200" cy="320040"/>
          </a:xfrm>
        </p:spPr>
        <p:txBody>
          <a:bodyPr/>
          <a:lstStyle/>
          <a:p>
            <a:fld id="{48A87A34-81AB-432B-8DAE-1953F412C126}" type="datetimeFigureOut">
              <a:rPr lang="en-US" dirty="0"/>
              <a:t>12/8/21</a:t>
            </a:fld>
            <a:endParaRPr lang="en-US" dirty="0"/>
          </a:p>
        </p:txBody>
      </p:sp>
      <p:sp>
        <p:nvSpPr>
          <p:cNvPr id="5" name="Footer Placeholder 4"/>
          <p:cNvSpPr>
            <a:spLocks noGrp="1"/>
          </p:cNvSpPr>
          <p:nvPr>
            <p:ph type="ftr" sz="quarter" idx="11"/>
          </p:nvPr>
        </p:nvSpPr>
        <p:spPr>
          <a:xfrm>
            <a:off x="603504" y="6227064"/>
            <a:ext cx="7941564"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7852410" y="320040"/>
            <a:ext cx="6858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313135" y="0"/>
            <a:ext cx="9438086"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600108" y="1699589"/>
            <a:ext cx="2755857"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750" y="2339670"/>
            <a:ext cx="2625621"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3840659" y="803188"/>
            <a:ext cx="4702193"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38835" y="3672162"/>
            <a:ext cx="4704017"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603504" y="320040"/>
            <a:ext cx="2743200" cy="320040"/>
          </a:xfrm>
        </p:spPr>
        <p:txBody>
          <a:bodyPr/>
          <a:lstStyle/>
          <a:p>
            <a:fld id="{48A87A34-81AB-432B-8DAE-1953F412C126}" type="datetimeFigureOut">
              <a:rPr lang="en-US" dirty="0"/>
              <a:t>12/8/21</a:t>
            </a:fld>
            <a:endParaRPr lang="en-US" dirty="0"/>
          </a:p>
        </p:txBody>
      </p:sp>
      <p:sp>
        <p:nvSpPr>
          <p:cNvPr id="6" name="Footer Placeholder 5"/>
          <p:cNvSpPr>
            <a:spLocks noGrp="1"/>
          </p:cNvSpPr>
          <p:nvPr>
            <p:ph type="ftr" sz="quarter" idx="11"/>
          </p:nvPr>
        </p:nvSpPr>
        <p:spPr>
          <a:xfrm>
            <a:off x="603504" y="6227064"/>
            <a:ext cx="7941564" cy="320040"/>
          </a:xfrm>
        </p:spPr>
        <p:txBody>
          <a:bodyPr/>
          <a:lstStyle/>
          <a:p>
            <a:endParaRPr lang="en-US" dirty="0"/>
          </a:p>
        </p:txBody>
      </p:sp>
      <p:sp>
        <p:nvSpPr>
          <p:cNvPr id="7" name="Slide Number Placeholder 6"/>
          <p:cNvSpPr>
            <a:spLocks noGrp="1"/>
          </p:cNvSpPr>
          <p:nvPr>
            <p:ph type="sldNum" sz="quarter" idx="12"/>
          </p:nvPr>
        </p:nvSpPr>
        <p:spPr>
          <a:xfrm>
            <a:off x="7852410" y="320040"/>
            <a:ext cx="6858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313135" y="0"/>
            <a:ext cx="9438086"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600108" y="1699589"/>
            <a:ext cx="2755857"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751" y="2363916"/>
            <a:ext cx="2625621"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43853" y="803185"/>
            <a:ext cx="4698816" cy="685800"/>
          </a:xfrm>
        </p:spPr>
        <p:txBody>
          <a:bodyPr anchor="ctr">
            <a:noAutofit/>
          </a:bodyPr>
          <a:lstStyle>
            <a:lvl1pPr marL="0" indent="0" algn="l">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3843979" y="1488986"/>
            <a:ext cx="4698263"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38989" y="3665887"/>
            <a:ext cx="4698311" cy="685800"/>
          </a:xfrm>
        </p:spPr>
        <p:txBody>
          <a:bodyPr anchor="ctr">
            <a:noAutofit/>
          </a:bodyPr>
          <a:lstStyle>
            <a:lvl1pPr marL="0" indent="0" algn="l">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838835" y="4351687"/>
            <a:ext cx="4699191"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603504" y="320040"/>
            <a:ext cx="2743200" cy="320040"/>
          </a:xfrm>
        </p:spPr>
        <p:txBody>
          <a:bodyPr/>
          <a:lstStyle/>
          <a:p>
            <a:fld id="{48A87A34-81AB-432B-8DAE-1953F412C126}" type="datetimeFigureOut">
              <a:rPr lang="en-US" dirty="0"/>
              <a:t>12/8/21</a:t>
            </a:fld>
            <a:endParaRPr lang="en-US" dirty="0"/>
          </a:p>
        </p:txBody>
      </p:sp>
      <p:sp>
        <p:nvSpPr>
          <p:cNvPr id="8" name="Footer Placeholder 7"/>
          <p:cNvSpPr>
            <a:spLocks noGrp="1"/>
          </p:cNvSpPr>
          <p:nvPr>
            <p:ph type="ftr" sz="quarter" idx="11"/>
          </p:nvPr>
        </p:nvSpPr>
        <p:spPr>
          <a:xfrm>
            <a:off x="603504" y="6227064"/>
            <a:ext cx="7941564" cy="320040"/>
          </a:xfrm>
        </p:spPr>
        <p:txBody>
          <a:bodyPr/>
          <a:lstStyle/>
          <a:p>
            <a:endParaRPr lang="en-US" dirty="0"/>
          </a:p>
        </p:txBody>
      </p:sp>
      <p:sp>
        <p:nvSpPr>
          <p:cNvPr id="9" name="Slide Number Placeholder 8"/>
          <p:cNvSpPr>
            <a:spLocks noGrp="1"/>
          </p:cNvSpPr>
          <p:nvPr>
            <p:ph type="sldNum" sz="quarter" idx="12"/>
          </p:nvPr>
        </p:nvSpPr>
        <p:spPr>
          <a:xfrm>
            <a:off x="7852410" y="320040"/>
            <a:ext cx="6858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313135" y="0"/>
            <a:ext cx="9438086"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600108" y="1699589"/>
            <a:ext cx="2755857"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2349925"/>
            <a:ext cx="2625897"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3504" y="320040"/>
            <a:ext cx="2743200" cy="320040"/>
          </a:xfrm>
        </p:spPr>
        <p:txBody>
          <a:bodyPr/>
          <a:lstStyle/>
          <a:p>
            <a:fld id="{48A87A34-81AB-432B-8DAE-1953F412C126}" type="datetimeFigureOut">
              <a:rPr lang="en-US" dirty="0"/>
              <a:t>12/8/21</a:t>
            </a:fld>
            <a:endParaRPr lang="en-US" dirty="0"/>
          </a:p>
        </p:txBody>
      </p:sp>
      <p:sp>
        <p:nvSpPr>
          <p:cNvPr id="3" name="Footer Placeholder 2"/>
          <p:cNvSpPr>
            <a:spLocks noGrp="1"/>
          </p:cNvSpPr>
          <p:nvPr>
            <p:ph type="ftr" sz="quarter" idx="11"/>
          </p:nvPr>
        </p:nvSpPr>
        <p:spPr>
          <a:xfrm>
            <a:off x="603504" y="6227064"/>
            <a:ext cx="7941564" cy="320040"/>
          </a:xfrm>
        </p:spPr>
        <p:txBody>
          <a:bodyPr/>
          <a:lstStyle/>
          <a:p>
            <a:endParaRPr lang="en-US" dirty="0"/>
          </a:p>
        </p:txBody>
      </p:sp>
      <p:sp>
        <p:nvSpPr>
          <p:cNvPr id="4" name="Slide Number Placeholder 3"/>
          <p:cNvSpPr>
            <a:spLocks noGrp="1"/>
          </p:cNvSpPr>
          <p:nvPr>
            <p:ph type="sldNum" sz="quarter" idx="12"/>
          </p:nvPr>
        </p:nvSpPr>
        <p:spPr>
          <a:xfrm>
            <a:off x="7852410" y="320040"/>
            <a:ext cx="6858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313135" y="0"/>
            <a:ext cx="9438086"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600108" y="1699589"/>
            <a:ext cx="2755857"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2352026"/>
            <a:ext cx="2625898" cy="1223298"/>
          </a:xfrm>
        </p:spPr>
        <p:txBody>
          <a:bodyPr bIns="0" anchor="b">
            <a:noAutofit/>
          </a:bodyPr>
          <a:lstStyle>
            <a:lvl1pPr algn="ctr">
              <a:defRPr sz="24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3832488" y="802809"/>
            <a:ext cx="4706276"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66474" y="3580186"/>
            <a:ext cx="2625898" cy="1221164"/>
          </a:xfrm>
        </p:spPr>
        <p:txBody>
          <a:bodyPr/>
          <a:lstStyle>
            <a:lvl1pPr marL="0" indent="0" algn="ctr">
              <a:buNone/>
              <a:defRPr sz="12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247255" y="-59376"/>
            <a:ext cx="9386888"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604002" y="1698332"/>
            <a:ext cx="4456155"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5657632" y="0"/>
            <a:ext cx="3486368" cy="6858000"/>
          </a:xfrm>
          <a:solidFill>
            <a:schemeClr val="bg1">
              <a:lumMod val="65000"/>
              <a:lumOff val="3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2" name="Title 1"/>
          <p:cNvSpPr>
            <a:spLocks noGrp="1"/>
          </p:cNvSpPr>
          <p:nvPr>
            <p:ph type="title"/>
          </p:nvPr>
        </p:nvSpPr>
        <p:spPr>
          <a:xfrm>
            <a:off x="664082" y="2360255"/>
            <a:ext cx="4332485" cy="1178032"/>
          </a:xfrm>
        </p:spPr>
        <p:txBody>
          <a:bodyPr bIns="0" anchor="b">
            <a:normAutofit/>
          </a:bodyPr>
          <a:lstStyle>
            <a:lvl1pPr>
              <a:defRPr sz="27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664082" y="3545012"/>
            <a:ext cx="4332485" cy="1274198"/>
          </a:xfrm>
        </p:spPr>
        <p:txBody>
          <a:bodyPr>
            <a:normAutofit/>
          </a:bodyPr>
          <a:lstStyle>
            <a:lvl1pPr marL="0" indent="0" algn="ctr">
              <a:buNone/>
              <a:defRPr sz="135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603504" y="320040"/>
            <a:ext cx="2743200" cy="320040"/>
          </a:xfrm>
        </p:spPr>
        <p:txBody>
          <a:bodyPr/>
          <a:lstStyle/>
          <a:p>
            <a:fld id="{48A87A34-81AB-432B-8DAE-1953F412C126}" type="datetimeFigureOut">
              <a:rPr lang="en-US" dirty="0"/>
              <a:t>12/8/21</a:t>
            </a:fld>
            <a:endParaRPr lang="en-US" dirty="0"/>
          </a:p>
        </p:txBody>
      </p:sp>
      <p:sp>
        <p:nvSpPr>
          <p:cNvPr id="6" name="Footer Placeholder 5"/>
          <p:cNvSpPr>
            <a:spLocks noGrp="1"/>
          </p:cNvSpPr>
          <p:nvPr>
            <p:ph type="ftr" sz="quarter" idx="11"/>
          </p:nvPr>
        </p:nvSpPr>
        <p:spPr>
          <a:xfrm>
            <a:off x="603505" y="6227064"/>
            <a:ext cx="4456652" cy="320040"/>
          </a:xfrm>
        </p:spPr>
        <p:txBody>
          <a:bodyPr/>
          <a:lstStyle/>
          <a:p>
            <a:endParaRPr lang="en-US" dirty="0"/>
          </a:p>
        </p:txBody>
      </p:sp>
      <p:sp>
        <p:nvSpPr>
          <p:cNvPr id="7" name="Slide Number Placeholder 6"/>
          <p:cNvSpPr>
            <a:spLocks noGrp="1"/>
          </p:cNvSpPr>
          <p:nvPr>
            <p:ph type="sldNum" sz="quarter" idx="12"/>
          </p:nvPr>
        </p:nvSpPr>
        <p:spPr>
          <a:xfrm>
            <a:off x="4371283" y="320040"/>
            <a:ext cx="6858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313135" y="0"/>
            <a:ext cx="9438086"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600108" y="1699589"/>
            <a:ext cx="2755857"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2349926"/>
            <a:ext cx="2625897"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3832488" y="794719"/>
            <a:ext cx="4706276"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9438086"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5789211" y="1699589"/>
            <a:ext cx="2755857"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5855578" y="2349925"/>
            <a:ext cx="2625896"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602060" y="798445"/>
            <a:ext cx="4701467"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03504" y="320040"/>
            <a:ext cx="2743200" cy="320040"/>
          </a:xfrm>
        </p:spPr>
        <p:txBody>
          <a:bodyPr/>
          <a:lstStyle/>
          <a:p>
            <a:fld id="{48A87A34-81AB-432B-8DAE-1953F412C126}" type="datetimeFigureOut">
              <a:rPr lang="en-US" dirty="0"/>
              <a:t>12/8/21</a:t>
            </a:fld>
            <a:endParaRPr lang="en-US" dirty="0"/>
          </a:p>
        </p:txBody>
      </p:sp>
      <p:sp>
        <p:nvSpPr>
          <p:cNvPr id="5" name="Footer Placeholder 4"/>
          <p:cNvSpPr>
            <a:spLocks noGrp="1"/>
          </p:cNvSpPr>
          <p:nvPr>
            <p:ph type="ftr" sz="quarter" idx="11"/>
          </p:nvPr>
        </p:nvSpPr>
        <p:spPr>
          <a:xfrm>
            <a:off x="603504" y="6227064"/>
            <a:ext cx="7941564" cy="320040"/>
          </a:xfrm>
        </p:spPr>
        <p:txBody>
          <a:bodyPr/>
          <a:lstStyle/>
          <a:p>
            <a:endParaRPr lang="en-US" dirty="0"/>
          </a:p>
        </p:txBody>
      </p:sp>
      <p:sp>
        <p:nvSpPr>
          <p:cNvPr id="6" name="Slide Number Placeholder 5"/>
          <p:cNvSpPr>
            <a:spLocks noGrp="1"/>
          </p:cNvSpPr>
          <p:nvPr>
            <p:ph type="sldNum" sz="quarter" idx="12"/>
          </p:nvPr>
        </p:nvSpPr>
        <p:spPr>
          <a:xfrm>
            <a:off x="7852410" y="320040"/>
            <a:ext cx="6858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8371" y="2358392"/>
            <a:ext cx="2624000"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076237" y="794719"/>
            <a:ext cx="4462527"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03504" y="320040"/>
            <a:ext cx="2743200" cy="320040"/>
          </a:xfrm>
          <a:prstGeom prst="rect">
            <a:avLst/>
          </a:prstGeom>
        </p:spPr>
        <p:txBody>
          <a:bodyPr vert="horz" lIns="91440" tIns="45720" rIns="91440" bIns="45720" rtlCol="0" anchor="ctr"/>
          <a:lstStyle>
            <a:lvl1pPr algn="l">
              <a:defRPr sz="750">
                <a:solidFill>
                  <a:schemeClr val="tx1">
                    <a:tint val="75000"/>
                  </a:schemeClr>
                </a:solidFill>
              </a:defRPr>
            </a:lvl1pPr>
          </a:lstStyle>
          <a:p>
            <a:fld id="{48A87A34-81AB-432B-8DAE-1953F412C126}" type="datetimeFigureOut">
              <a:rPr lang="en-US" dirty="0"/>
              <a:pPr/>
              <a:t>12/8/21</a:t>
            </a:fld>
            <a:endParaRPr lang="en-US" dirty="0"/>
          </a:p>
        </p:txBody>
      </p:sp>
      <p:sp>
        <p:nvSpPr>
          <p:cNvPr id="5" name="Footer Placeholder 4"/>
          <p:cNvSpPr>
            <a:spLocks noGrp="1"/>
          </p:cNvSpPr>
          <p:nvPr>
            <p:ph type="ftr" sz="quarter" idx="3"/>
          </p:nvPr>
        </p:nvSpPr>
        <p:spPr>
          <a:xfrm>
            <a:off x="603504" y="6227064"/>
            <a:ext cx="7941564" cy="320040"/>
          </a:xfrm>
          <a:prstGeom prst="rect">
            <a:avLst/>
          </a:prstGeom>
        </p:spPr>
        <p:txBody>
          <a:bodyPr vert="horz" lIns="91440" tIns="45720" rIns="91440" bIns="45720" rtlCol="0" anchor="ctr"/>
          <a:lstStyle>
            <a:lvl1pPr algn="r">
              <a:defRPr sz="7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52410" y="320040"/>
            <a:ext cx="685800" cy="320040"/>
          </a:xfrm>
          <a:prstGeom prst="rect">
            <a:avLst/>
          </a:prstGeom>
        </p:spPr>
        <p:txBody>
          <a:bodyPr vert="horz" lIns="91440" tIns="45720" rIns="91440" bIns="45720" rtlCol="0" anchor="ctr"/>
          <a:lstStyle>
            <a:lvl1pPr algn="r">
              <a:defRPr sz="7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62704ED4-17AD-4155-82BF-349125232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94030ADA-F758-4871-82A9-A900D3A1C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69" name="Freeform 5">
              <a:extLst>
                <a:ext uri="{FF2B5EF4-FFF2-40B4-BE49-F238E27FC236}">
                  <a16:creationId xmlns:a16="http://schemas.microsoft.com/office/drawing/2014/main" id="{C03A5D77-B569-4446-A13F-5F2B66B89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6">
              <a:extLst>
                <a:ext uri="{FF2B5EF4-FFF2-40B4-BE49-F238E27FC236}">
                  <a16:creationId xmlns:a16="http://schemas.microsoft.com/office/drawing/2014/main" id="{1910AFDB-600F-419E-B8A2-C910C91CC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7">
              <a:extLst>
                <a:ext uri="{FF2B5EF4-FFF2-40B4-BE49-F238E27FC236}">
                  <a16:creationId xmlns:a16="http://schemas.microsoft.com/office/drawing/2014/main" id="{8BA9642D-E707-4E5C-AD56-5B4201F77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8">
              <a:extLst>
                <a:ext uri="{FF2B5EF4-FFF2-40B4-BE49-F238E27FC236}">
                  <a16:creationId xmlns:a16="http://schemas.microsoft.com/office/drawing/2014/main" id="{6BE43368-BE27-4B0F-996B-F8020ECC8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9">
              <a:extLst>
                <a:ext uri="{FF2B5EF4-FFF2-40B4-BE49-F238E27FC236}">
                  <a16:creationId xmlns:a16="http://schemas.microsoft.com/office/drawing/2014/main" id="{1C2AFC90-DCD5-4CC4-B572-09469E8927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0">
              <a:extLst>
                <a:ext uri="{FF2B5EF4-FFF2-40B4-BE49-F238E27FC236}">
                  <a16:creationId xmlns:a16="http://schemas.microsoft.com/office/drawing/2014/main" id="{EEC73C1F-7C9B-41BF-A454-152B90AF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1">
              <a:extLst>
                <a:ext uri="{FF2B5EF4-FFF2-40B4-BE49-F238E27FC236}">
                  <a16:creationId xmlns:a16="http://schemas.microsoft.com/office/drawing/2014/main" id="{B9387A9D-115C-4CC5-9107-97827EFF8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2">
              <a:extLst>
                <a:ext uri="{FF2B5EF4-FFF2-40B4-BE49-F238E27FC236}">
                  <a16:creationId xmlns:a16="http://schemas.microsoft.com/office/drawing/2014/main" id="{69CF2257-1227-45F2-8310-EF03857E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3">
              <a:extLst>
                <a:ext uri="{FF2B5EF4-FFF2-40B4-BE49-F238E27FC236}">
                  <a16:creationId xmlns:a16="http://schemas.microsoft.com/office/drawing/2014/main" id="{914D598B-12C8-4050-872B-AB3C4790A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14">
              <a:extLst>
                <a:ext uri="{FF2B5EF4-FFF2-40B4-BE49-F238E27FC236}">
                  <a16:creationId xmlns:a16="http://schemas.microsoft.com/office/drawing/2014/main" id="{43441426-0436-4C62-93CB-7B2312119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15">
              <a:extLst>
                <a:ext uri="{FF2B5EF4-FFF2-40B4-BE49-F238E27FC236}">
                  <a16:creationId xmlns:a16="http://schemas.microsoft.com/office/drawing/2014/main" id="{8174AF5F-E0DA-457B-9C6D-B6793C36A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0" name="Freeform 16">
              <a:extLst>
                <a:ext uri="{FF2B5EF4-FFF2-40B4-BE49-F238E27FC236}">
                  <a16:creationId xmlns:a16="http://schemas.microsoft.com/office/drawing/2014/main" id="{40D36E6D-6BFF-4FB5-9EEB-3A36B7956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1" name="Freeform 17">
              <a:extLst>
                <a:ext uri="{FF2B5EF4-FFF2-40B4-BE49-F238E27FC236}">
                  <a16:creationId xmlns:a16="http://schemas.microsoft.com/office/drawing/2014/main" id="{5159A95D-574D-4341-8A5B-5EB05EF2C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8">
              <a:extLst>
                <a:ext uri="{FF2B5EF4-FFF2-40B4-BE49-F238E27FC236}">
                  <a16:creationId xmlns:a16="http://schemas.microsoft.com/office/drawing/2014/main" id="{CC2519B6-9E4D-48AA-8E1D-413BEEEEE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9">
              <a:extLst>
                <a:ext uri="{FF2B5EF4-FFF2-40B4-BE49-F238E27FC236}">
                  <a16:creationId xmlns:a16="http://schemas.microsoft.com/office/drawing/2014/main" id="{91EFD00E-D9BB-4F8F-9652-1514A200A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20">
              <a:extLst>
                <a:ext uri="{FF2B5EF4-FFF2-40B4-BE49-F238E27FC236}">
                  <a16:creationId xmlns:a16="http://schemas.microsoft.com/office/drawing/2014/main" id="{78EDA1A4-47D4-4C8C-94C1-20520CA08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1">
              <a:extLst>
                <a:ext uri="{FF2B5EF4-FFF2-40B4-BE49-F238E27FC236}">
                  <a16:creationId xmlns:a16="http://schemas.microsoft.com/office/drawing/2014/main" id="{EF948F9B-2B64-4D46-B645-564490CD5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22">
              <a:extLst>
                <a:ext uri="{FF2B5EF4-FFF2-40B4-BE49-F238E27FC236}">
                  <a16:creationId xmlns:a16="http://schemas.microsoft.com/office/drawing/2014/main" id="{95BA89D9-B358-4064-A9B6-44592BB971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23">
              <a:extLst>
                <a:ext uri="{FF2B5EF4-FFF2-40B4-BE49-F238E27FC236}">
                  <a16:creationId xmlns:a16="http://schemas.microsoft.com/office/drawing/2014/main" id="{B1D008F9-9A52-429E-9615-0BB796945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89" name="Rectangle 88">
            <a:extLst>
              <a:ext uri="{FF2B5EF4-FFF2-40B4-BE49-F238E27FC236}">
                <a16:creationId xmlns:a16="http://schemas.microsoft.com/office/drawing/2014/main" id="{E4BAAF5C-577F-43DB-8ACD-EDAB5A54E6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100000">
                <a:schemeClr val="tx2">
                  <a:alpha val="38000"/>
                </a:schemeClr>
              </a:gs>
              <a:gs pos="0">
                <a:schemeClr val="bg1">
                  <a:lumMod val="95000"/>
                  <a:alpha val="12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35F91-ECC2-C546-B527-4853BBDBA306}"/>
              </a:ext>
            </a:extLst>
          </p:cNvPr>
          <p:cNvSpPr>
            <a:spLocks noGrp="1"/>
          </p:cNvSpPr>
          <p:nvPr>
            <p:ph type="ctrTitle"/>
          </p:nvPr>
        </p:nvSpPr>
        <p:spPr>
          <a:xfrm>
            <a:off x="605790" y="760830"/>
            <a:ext cx="5163183" cy="5336340"/>
          </a:xfrm>
        </p:spPr>
        <p:txBody>
          <a:bodyPr anchor="ctr">
            <a:normAutofit/>
          </a:bodyPr>
          <a:lstStyle/>
          <a:p>
            <a:pPr algn="r"/>
            <a:r>
              <a:rPr lang="en-US" sz="37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Project Management: Plan for a Nursery Entrepreneur Startup</a:t>
            </a:r>
            <a:br>
              <a:rPr lang="en-GB" sz="370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37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Mihaela Simona Chort 1910340</a:t>
            </a:r>
            <a:br>
              <a:rPr lang="en-GB" sz="370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37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BMSW5104</a:t>
            </a:r>
            <a:br>
              <a:rPr lang="en-GB" sz="370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37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Lecturer name Isaiah Oino</a:t>
            </a:r>
            <a:br>
              <a:rPr lang="en-GB" sz="370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US" sz="3700">
                <a:solidFill>
                  <a:schemeClr val="tx1"/>
                </a:solidFill>
                <a:effectLst/>
                <a:latin typeface="Times New Roman" panose="02020603050405020304" pitchFamily="18" charset="0"/>
                <a:ea typeface="Calibri" panose="020F0502020204030204" pitchFamily="34" charset="0"/>
              </a:rPr>
            </a:br>
            <a:r>
              <a:rPr lang="en-US" sz="37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37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D1B2C656-1C62-D34F-9761-E762CA5160C7}"/>
              </a:ext>
            </a:extLst>
          </p:cNvPr>
          <p:cNvSpPr>
            <a:spLocks noGrp="1"/>
          </p:cNvSpPr>
          <p:nvPr>
            <p:ph type="subTitle" idx="1"/>
          </p:nvPr>
        </p:nvSpPr>
        <p:spPr>
          <a:xfrm>
            <a:off x="6239016" y="760830"/>
            <a:ext cx="2299193" cy="5336340"/>
          </a:xfrm>
        </p:spPr>
        <p:txBody>
          <a:bodyPr anchor="ctr">
            <a:normAutofit/>
          </a:bodyPr>
          <a:lstStyle/>
          <a:p>
            <a:pPr algn="l">
              <a:lnSpc>
                <a:spcPct val="90000"/>
              </a:lnSpc>
            </a:pPr>
            <a:r>
              <a:rPr lang="en-US" sz="1300">
                <a:solidFill>
                  <a:schemeClr val="tx1"/>
                </a:solidFill>
              </a:rPr>
              <a:t>Introduction</a:t>
            </a:r>
            <a:endParaRPr lang="en-GB" sz="1300">
              <a:solidFill>
                <a:schemeClr val="tx1"/>
              </a:solidFill>
            </a:endParaRPr>
          </a:p>
          <a:p>
            <a:pPr algn="l">
              <a:lnSpc>
                <a:spcPct val="90000"/>
              </a:lnSpc>
            </a:pPr>
            <a:r>
              <a:rPr lang="en-GB" sz="1300">
                <a:solidFill>
                  <a:schemeClr val="tx1"/>
                </a:solidFill>
              </a:rPr>
              <a:t>The</a:t>
            </a:r>
            <a:r>
              <a:rPr lang="en-US" sz="1300">
                <a:solidFill>
                  <a:schemeClr val="tx1"/>
                </a:solidFill>
              </a:rPr>
              <a:t> importance of education is growing, and the lack of time for parents has led to the growing opening of centers suitable for caring for children.(D’Auria, 2021). In order to meet the growing needs and provide facilities of childcare of extraordinary quality, an innovative nursery with state-of-the-art skills should be designed (WOOD, 2020).Therefore, this task will discuss the key project management plan for setting up a nursery for an entrepreneur, taking into account the scope, time, resources and risk of the nursery project. </a:t>
            </a:r>
          </a:p>
        </p:txBody>
      </p:sp>
      <p:sp>
        <p:nvSpPr>
          <p:cNvPr id="91" name="Isosceles Triangle 90">
            <a:extLst>
              <a:ext uri="{FF2B5EF4-FFF2-40B4-BE49-F238E27FC236}">
                <a16:creationId xmlns:a16="http://schemas.microsoft.com/office/drawing/2014/main" id="{78B6E08A-861F-4A1A-BCF0-69429C5A2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93982" y="3364332"/>
            <a:ext cx="200040" cy="129336"/>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735180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3"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44"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FA9D0720-AD00-8D4A-8490-00E23B59BA33}"/>
              </a:ext>
            </a:extLst>
          </p:cNvPr>
          <p:cNvSpPr>
            <a:spLocks noGrp="1"/>
          </p:cNvSpPr>
          <p:nvPr>
            <p:ph type="title"/>
          </p:nvPr>
        </p:nvSpPr>
        <p:spPr>
          <a:xfrm>
            <a:off x="3050382" y="630936"/>
            <a:ext cx="5008165" cy="1353310"/>
          </a:xfrm>
        </p:spPr>
        <p:txBody>
          <a:bodyPr anchor="b">
            <a:normAutofit/>
          </a:bodyPr>
          <a:lstStyle/>
          <a:p>
            <a:pPr algn="l"/>
            <a:r>
              <a:rPr lang="en-GB" sz="3100">
                <a:solidFill>
                  <a:schemeClr val="tx1"/>
                </a:solidFill>
              </a:rPr>
              <a:t>Project </a:t>
            </a:r>
            <a:br>
              <a:rPr lang="en-GB" sz="3100">
                <a:solidFill>
                  <a:schemeClr val="tx1"/>
                </a:solidFill>
              </a:rPr>
            </a:br>
            <a:r>
              <a:rPr lang="en-GB" sz="3100">
                <a:solidFill>
                  <a:schemeClr val="tx1"/>
                </a:solidFill>
              </a:rPr>
              <a:t>Description </a:t>
            </a:r>
            <a:endParaRPr lang="en-US" sz="3100">
              <a:solidFill>
                <a:schemeClr val="tx1"/>
              </a:solidFill>
            </a:endParaRPr>
          </a:p>
        </p:txBody>
      </p:sp>
      <p:sp>
        <p:nvSpPr>
          <p:cNvPr id="3" name="Content Placeholder 2">
            <a:extLst>
              <a:ext uri="{FF2B5EF4-FFF2-40B4-BE49-F238E27FC236}">
                <a16:creationId xmlns:a16="http://schemas.microsoft.com/office/drawing/2014/main" id="{CAFE455A-F431-E04D-BB03-EAB912662DA3}"/>
              </a:ext>
            </a:extLst>
          </p:cNvPr>
          <p:cNvSpPr>
            <a:spLocks noGrp="1"/>
          </p:cNvSpPr>
          <p:nvPr>
            <p:ph idx="1"/>
          </p:nvPr>
        </p:nvSpPr>
        <p:spPr>
          <a:xfrm>
            <a:off x="3050382" y="2161348"/>
            <a:ext cx="5008164" cy="3890460"/>
          </a:xfrm>
        </p:spPr>
        <p:txBody>
          <a:bodyPr anchor="ctr">
            <a:normAutofit/>
          </a:bodyPr>
          <a:lstStyle/>
          <a:p>
            <a:r>
              <a:rPr lang="en-US" sz="1400"/>
              <a:t>Project management is effectively defined as the practice or consolidation of procedures to achieve the objectives of a project in a calculated period of time. In addition, the practice of effectively using time to achieve project objectives is one that practices knowledge and technique, implements, or a combination of these (Clark, 2017).</a:t>
            </a:r>
          </a:p>
        </p:txBody>
      </p:sp>
    </p:spTree>
    <p:extLst>
      <p:ext uri="{BB962C8B-B14F-4D97-AF65-F5344CB8AC3E}">
        <p14:creationId xmlns:p14="http://schemas.microsoft.com/office/powerpoint/2010/main" val="3507924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B298928E-7BED-A14C-818B-B1A094F66AD2}"/>
              </a:ext>
            </a:extLst>
          </p:cNvPr>
          <p:cNvSpPr>
            <a:spLocks noGrp="1"/>
          </p:cNvSpPr>
          <p:nvPr>
            <p:ph type="title"/>
          </p:nvPr>
        </p:nvSpPr>
        <p:spPr>
          <a:xfrm>
            <a:off x="3050382" y="630936"/>
            <a:ext cx="5008165" cy="1353310"/>
          </a:xfrm>
        </p:spPr>
        <p:txBody>
          <a:bodyPr anchor="b">
            <a:normAutofit/>
          </a:bodyPr>
          <a:lstStyle/>
          <a:p>
            <a:pPr algn="l"/>
            <a:r>
              <a:rPr lang="en-GB" sz="3100">
                <a:solidFill>
                  <a:schemeClr val="tx1"/>
                </a:solidFill>
              </a:rPr>
              <a:t>Project </a:t>
            </a:r>
            <a:br>
              <a:rPr lang="en-GB" sz="3100">
                <a:solidFill>
                  <a:schemeClr val="tx1"/>
                </a:solidFill>
              </a:rPr>
            </a:br>
            <a:r>
              <a:rPr lang="en-GB" sz="3100">
                <a:solidFill>
                  <a:schemeClr val="tx1"/>
                </a:solidFill>
              </a:rPr>
              <a:t>Cost</a:t>
            </a:r>
            <a:endParaRPr lang="en-US" sz="3100">
              <a:solidFill>
                <a:schemeClr val="tx1"/>
              </a:solidFill>
            </a:endParaRPr>
          </a:p>
        </p:txBody>
      </p:sp>
      <p:sp>
        <p:nvSpPr>
          <p:cNvPr id="3" name="Content Placeholder 2">
            <a:extLst>
              <a:ext uri="{FF2B5EF4-FFF2-40B4-BE49-F238E27FC236}">
                <a16:creationId xmlns:a16="http://schemas.microsoft.com/office/drawing/2014/main" id="{05389A89-CB51-DF4F-AFA9-8CC4A34C134D}"/>
              </a:ext>
            </a:extLst>
          </p:cNvPr>
          <p:cNvSpPr>
            <a:spLocks noGrp="1"/>
          </p:cNvSpPr>
          <p:nvPr>
            <p:ph idx="1"/>
          </p:nvPr>
        </p:nvSpPr>
        <p:spPr>
          <a:xfrm>
            <a:off x="3050382" y="2161348"/>
            <a:ext cx="5008164" cy="3890460"/>
          </a:xfrm>
        </p:spPr>
        <p:txBody>
          <a:bodyPr anchor="ctr">
            <a:normAutofit/>
          </a:bodyPr>
          <a:lstStyle/>
          <a:p>
            <a:r>
              <a:rPr lang="en-US" sz="1400"/>
              <a:t>The cost of the projectTo complete the nursery project, the contractor considers some important factors of the complete project along with the cost which is the decisive element. For this reason, the contractor considers that the entire cost of the project is alienated by subdivision. These divisions mainly include fundraising software for teacher recruitment, software for education and child development. Moreover, it will require the cost of office space, furniture and nursery space, technology costs and teacher training costs (Mavi &amp; Standing, 2018).</a:t>
            </a:r>
          </a:p>
        </p:txBody>
      </p:sp>
    </p:spTree>
    <p:extLst>
      <p:ext uri="{BB962C8B-B14F-4D97-AF65-F5344CB8AC3E}">
        <p14:creationId xmlns:p14="http://schemas.microsoft.com/office/powerpoint/2010/main" val="393735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AAA64DC0-A8BD-F04A-96DC-4CA5BC4100BC}"/>
              </a:ext>
            </a:extLst>
          </p:cNvPr>
          <p:cNvSpPr>
            <a:spLocks noGrp="1"/>
          </p:cNvSpPr>
          <p:nvPr>
            <p:ph type="title"/>
          </p:nvPr>
        </p:nvSpPr>
        <p:spPr>
          <a:xfrm>
            <a:off x="3050382" y="630936"/>
            <a:ext cx="5008165" cy="1353310"/>
          </a:xfrm>
        </p:spPr>
        <p:txBody>
          <a:bodyPr anchor="b">
            <a:normAutofit/>
          </a:bodyPr>
          <a:lstStyle/>
          <a:p>
            <a:pPr algn="l"/>
            <a:r>
              <a:rPr lang="en-GB" sz="3100">
                <a:solidFill>
                  <a:schemeClr val="tx1"/>
                </a:solidFill>
              </a:rPr>
              <a:t>Attributes and Facilities </a:t>
            </a:r>
            <a:endParaRPr lang="en-US" sz="3100">
              <a:solidFill>
                <a:schemeClr val="tx1"/>
              </a:solidFill>
            </a:endParaRPr>
          </a:p>
        </p:txBody>
      </p:sp>
      <p:sp>
        <p:nvSpPr>
          <p:cNvPr id="3" name="Content Placeholder 2">
            <a:extLst>
              <a:ext uri="{FF2B5EF4-FFF2-40B4-BE49-F238E27FC236}">
                <a16:creationId xmlns:a16="http://schemas.microsoft.com/office/drawing/2014/main" id="{4A33899C-3CF1-1946-8031-4CE06FD0F7A9}"/>
              </a:ext>
            </a:extLst>
          </p:cNvPr>
          <p:cNvSpPr>
            <a:spLocks noGrp="1"/>
          </p:cNvSpPr>
          <p:nvPr>
            <p:ph idx="1"/>
          </p:nvPr>
        </p:nvSpPr>
        <p:spPr>
          <a:xfrm>
            <a:off x="3050382" y="2161348"/>
            <a:ext cx="5008164" cy="3890460"/>
          </a:xfrm>
        </p:spPr>
        <p:txBody>
          <a:bodyPr anchor="ctr">
            <a:normAutofit/>
          </a:bodyPr>
          <a:lstStyle/>
          <a:p>
            <a:r>
              <a:rPr lang="en-US" sz="1400"/>
              <a:t>The rudimentary endowments that will be provided by a Nursery Project Plan have in view mainly a hygienic and clean environment, well-qualified educators. In addition, student-friendly kindergartens, a variety of toys or play supplies, blackboards, play areas, restricted study time, and more play periods (D’Auria, 2021). However, some of the additional facilities that the nursery will offer include mainly:• Pillows and rugs: whether it's rest, sleep, play or stories, kindergarten children like to be happy on the floor.• Puzzles and blocks for developing motor skills• Dramatic play area.• Reading corner.• Chairs and tables• Art materials.</a:t>
            </a:r>
          </a:p>
        </p:txBody>
      </p:sp>
    </p:spTree>
    <p:extLst>
      <p:ext uri="{BB962C8B-B14F-4D97-AF65-F5344CB8AC3E}">
        <p14:creationId xmlns:p14="http://schemas.microsoft.com/office/powerpoint/2010/main" val="590994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783DDE57-14F0-9245-AF79-25F7DBD42A5A}"/>
              </a:ext>
            </a:extLst>
          </p:cNvPr>
          <p:cNvSpPr>
            <a:spLocks noGrp="1"/>
          </p:cNvSpPr>
          <p:nvPr>
            <p:ph type="title"/>
          </p:nvPr>
        </p:nvSpPr>
        <p:spPr>
          <a:xfrm>
            <a:off x="3050382" y="630936"/>
            <a:ext cx="5008165" cy="1353310"/>
          </a:xfrm>
        </p:spPr>
        <p:txBody>
          <a:bodyPr anchor="b">
            <a:normAutofit/>
          </a:bodyPr>
          <a:lstStyle/>
          <a:p>
            <a:pPr algn="l"/>
            <a:r>
              <a:rPr lang="en-US" sz="3100">
                <a:solidFill>
                  <a:schemeClr val="tx1"/>
                </a:solidFill>
              </a:rPr>
              <a:t>Work breakdown structure</a:t>
            </a:r>
          </a:p>
        </p:txBody>
      </p:sp>
      <p:sp>
        <p:nvSpPr>
          <p:cNvPr id="3" name="Content Placeholder 2">
            <a:extLst>
              <a:ext uri="{FF2B5EF4-FFF2-40B4-BE49-F238E27FC236}">
                <a16:creationId xmlns:a16="http://schemas.microsoft.com/office/drawing/2014/main" id="{8CD7EDBB-C36F-6549-A63D-D111733B190D}"/>
              </a:ext>
            </a:extLst>
          </p:cNvPr>
          <p:cNvSpPr>
            <a:spLocks noGrp="1"/>
          </p:cNvSpPr>
          <p:nvPr>
            <p:ph idx="1"/>
          </p:nvPr>
        </p:nvSpPr>
        <p:spPr>
          <a:xfrm>
            <a:off x="3050382" y="2161348"/>
            <a:ext cx="5008164" cy="3890460"/>
          </a:xfrm>
        </p:spPr>
        <p:txBody>
          <a:bodyPr anchor="ctr">
            <a:normAutofit/>
          </a:bodyPr>
          <a:lstStyle/>
          <a:p>
            <a:r>
              <a:rPr lang="en-US" sz="1400"/>
              <a:t>A comprehensive work breakdown structure in a nursery project is a hierarchical technique for organizing a construction project. The broken down structure of the works is a solitary document that divides the results of the project plan into controllable parts known as work packages. A key attitude of the work breakdown structure for a nursery construction project is the 100% rule which is the efficient consumption of resources and time (Ndou, 2021).</a:t>
            </a:r>
          </a:p>
        </p:txBody>
      </p:sp>
    </p:spTree>
    <p:extLst>
      <p:ext uri="{BB962C8B-B14F-4D97-AF65-F5344CB8AC3E}">
        <p14:creationId xmlns:p14="http://schemas.microsoft.com/office/powerpoint/2010/main" val="3439159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8C27D102-EC84-6441-B406-66ECD07818F8}"/>
              </a:ext>
            </a:extLst>
          </p:cNvPr>
          <p:cNvSpPr>
            <a:spLocks noGrp="1"/>
          </p:cNvSpPr>
          <p:nvPr>
            <p:ph type="title"/>
          </p:nvPr>
        </p:nvSpPr>
        <p:spPr>
          <a:xfrm>
            <a:off x="3050382" y="630936"/>
            <a:ext cx="5008165" cy="1353310"/>
          </a:xfrm>
        </p:spPr>
        <p:txBody>
          <a:bodyPr anchor="b">
            <a:normAutofit/>
          </a:bodyPr>
          <a:lstStyle/>
          <a:p>
            <a:pPr algn="l"/>
            <a:r>
              <a:rPr lang="en-GB" sz="3100">
                <a:solidFill>
                  <a:schemeClr val="tx1"/>
                </a:solidFill>
              </a:rPr>
              <a:t>Conclusion </a:t>
            </a:r>
            <a:endParaRPr lang="en-US" sz="3100">
              <a:solidFill>
                <a:schemeClr val="tx1"/>
              </a:solidFill>
            </a:endParaRPr>
          </a:p>
        </p:txBody>
      </p:sp>
      <p:sp>
        <p:nvSpPr>
          <p:cNvPr id="3" name="Content Placeholder 2">
            <a:extLst>
              <a:ext uri="{FF2B5EF4-FFF2-40B4-BE49-F238E27FC236}">
                <a16:creationId xmlns:a16="http://schemas.microsoft.com/office/drawing/2014/main" id="{96F70D52-2A99-F343-B13C-C490560DF2B1}"/>
              </a:ext>
            </a:extLst>
          </p:cNvPr>
          <p:cNvSpPr>
            <a:spLocks noGrp="1"/>
          </p:cNvSpPr>
          <p:nvPr>
            <p:ph idx="1"/>
          </p:nvPr>
        </p:nvSpPr>
        <p:spPr>
          <a:xfrm>
            <a:off x="3050382" y="2161348"/>
            <a:ext cx="5008164" cy="3890460"/>
          </a:xfrm>
        </p:spPr>
        <p:txBody>
          <a:bodyPr anchor="ctr">
            <a:normAutofit/>
          </a:bodyPr>
          <a:lstStyle/>
          <a:p>
            <a:r>
              <a:rPr lang="en-US" sz="1400"/>
              <a:t>This mission mainly tried to discuss a nursery startup project from an entrepreneurial point of view. It has been concluded that project management is a process of conquering a task in a calculated time. It benefits from a nursery project to effectively fulfill any mission in the narrow monetary plan, while efficiently allocating resources.</a:t>
            </a:r>
          </a:p>
        </p:txBody>
      </p:sp>
    </p:spTree>
    <p:extLst>
      <p:ext uri="{BB962C8B-B14F-4D97-AF65-F5344CB8AC3E}">
        <p14:creationId xmlns:p14="http://schemas.microsoft.com/office/powerpoint/2010/main" val="373500530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Atlas</vt:lpstr>
      <vt:lpstr>Project Management: Plan for a Nursery Entrepreneur Startup Mihaela Simona Chort 1910340 BMSW5104 Lecturer name Isaiah Oino   </vt:lpstr>
      <vt:lpstr>Project  Description </vt:lpstr>
      <vt:lpstr>Project  Cost</vt:lpstr>
      <vt:lpstr>Attributes and Facilities </vt:lpstr>
      <vt:lpstr>Work breakdown structure</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for a Nursery Entrepreneur Startup Mihaela Simona Chort 1910340 BMSW5104 Lecturer name Isaiah Oino   </dc:title>
  <dc:creator>Mihaela Simona Chort (1910340)</dc:creator>
  <cp:lastModifiedBy>Mihaela Simona Chort (1910340)</cp:lastModifiedBy>
  <cp:revision>2</cp:revision>
  <dcterms:created xsi:type="dcterms:W3CDTF">2021-12-08T19:09:15Z</dcterms:created>
  <dcterms:modified xsi:type="dcterms:W3CDTF">2021-12-08T19:46:55Z</dcterms:modified>
</cp:coreProperties>
</file>