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447" r:id="rId2"/>
    <p:sldId id="44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583DB9-C3A5-405B-A298-4BDA49AD90E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9A1ED3-EDDA-46DE-88F4-1C57771FC3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4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Suggested procedure:</a:t>
            </a:r>
          </a:p>
          <a:p>
            <a:r>
              <a:rPr lang="en-GB" sz="2800" dirty="0"/>
              <a:t>Students to be given three post-it notes for start, stop, continue</a:t>
            </a:r>
          </a:p>
          <a:p>
            <a:r>
              <a:rPr lang="en-GB" sz="2800" dirty="0"/>
              <a:t>Students to place the post-it notes on the wall or flipchart paper</a:t>
            </a:r>
          </a:p>
          <a:p>
            <a:r>
              <a:rPr lang="en-GB" sz="2800" dirty="0"/>
              <a:t>Together you group them into themes</a:t>
            </a:r>
          </a:p>
          <a:p>
            <a:r>
              <a:rPr lang="en-GB" sz="2800" dirty="0"/>
              <a:t>Lecturer responds to any that can be immediately addressed e.g. involve clarifications/explanations</a:t>
            </a:r>
          </a:p>
          <a:p>
            <a:r>
              <a:rPr lang="en-GB" sz="2800" dirty="0"/>
              <a:t>Lecturers takes the remaining points to feed back to the module leader or programme manager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960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586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519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896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73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45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269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953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174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034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01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653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274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0" y="857252"/>
            <a:ext cx="6858000" cy="4299941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3038" dirty="0"/>
          </a:p>
          <a:p>
            <a:pPr marL="0" indent="0" algn="ctr">
              <a:buNone/>
            </a:pPr>
            <a:endParaRPr lang="en-GB" sz="3038" dirty="0"/>
          </a:p>
          <a:p>
            <a:pPr marL="0" indent="0" algn="ctr">
              <a:buNone/>
            </a:pPr>
            <a:endParaRPr lang="en-GB" sz="3038" b="1" dirty="0"/>
          </a:p>
          <a:p>
            <a:pPr marL="0" indent="0" algn="ctr">
              <a:buNone/>
            </a:pPr>
            <a:r>
              <a:rPr lang="en-GB" sz="3600" b="1" dirty="0"/>
              <a:t>Mid-term Review</a:t>
            </a:r>
          </a:p>
        </p:txBody>
      </p:sp>
    </p:spTree>
    <p:extLst>
      <p:ext uri="{BB962C8B-B14F-4D97-AF65-F5344CB8AC3E}">
        <p14:creationId xmlns:p14="http://schemas.microsoft.com/office/powerpoint/2010/main" val="624484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991AD-E56D-FB7A-BFFB-0101BA622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Start, Stop, 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BE0DC-D8E9-0ADE-21D1-DFEAF55D9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390329"/>
            <a:ext cx="8229600" cy="391703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Following your lecturer’s instructions, think about the </a:t>
            </a:r>
            <a:r>
              <a:rPr lang="en-GB" b="1" dirty="0"/>
              <a:t>content and delivery (in class and on Moodle) </a:t>
            </a:r>
            <a:r>
              <a:rPr lang="en-GB" dirty="0"/>
              <a:t>of </a:t>
            </a:r>
            <a:r>
              <a:rPr lang="en-GB" i="1" u="sng" dirty="0"/>
              <a:t>this</a:t>
            </a:r>
            <a:r>
              <a:rPr lang="en-GB" dirty="0"/>
              <a:t> module (Academic and Employability Skills) and discuss the following:</a:t>
            </a:r>
          </a:p>
          <a:p>
            <a:endParaRPr lang="en-GB" dirty="0"/>
          </a:p>
          <a:p>
            <a:r>
              <a:rPr lang="en-GB" b="1" dirty="0">
                <a:highlight>
                  <a:srgbClr val="FFFF00"/>
                </a:highlight>
              </a:rPr>
              <a:t>Start</a:t>
            </a:r>
            <a:r>
              <a:rPr lang="en-GB" b="1" dirty="0"/>
              <a:t>: what is not happening that you would like us to start</a:t>
            </a:r>
          </a:p>
          <a:p>
            <a:r>
              <a:rPr lang="en-GB" b="1" dirty="0">
                <a:highlight>
                  <a:srgbClr val="FFFF00"/>
                </a:highlight>
              </a:rPr>
              <a:t>Stop</a:t>
            </a:r>
            <a:r>
              <a:rPr lang="en-GB" b="1" dirty="0"/>
              <a:t>: what is happening that you would like us to stop</a:t>
            </a:r>
          </a:p>
          <a:p>
            <a:r>
              <a:rPr lang="en-GB" b="1" dirty="0">
                <a:highlight>
                  <a:srgbClr val="FFFF00"/>
                </a:highlight>
              </a:rPr>
              <a:t>Continue</a:t>
            </a:r>
            <a:r>
              <a:rPr lang="en-GB" b="1" dirty="0"/>
              <a:t>: what is happening that you would like us to continue</a:t>
            </a:r>
          </a:p>
          <a:p>
            <a:endParaRPr lang="en-GB" b="1" dirty="0"/>
          </a:p>
          <a:p>
            <a:r>
              <a:rPr lang="en-GB" dirty="0"/>
              <a:t>NB This activity is about the module content and delivery – in class, on Moodle etc (NOT parking, IT, the coffee van etc)</a:t>
            </a:r>
          </a:p>
        </p:txBody>
      </p:sp>
    </p:spTree>
    <p:extLst>
      <p:ext uri="{BB962C8B-B14F-4D97-AF65-F5344CB8AC3E}">
        <p14:creationId xmlns:p14="http://schemas.microsoft.com/office/powerpoint/2010/main" val="32826625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</Words>
  <Application>Microsoft Office PowerPoint</Application>
  <PresentationFormat>Widescreen</PresentationFormat>
  <Paragraphs>19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Myriad Pro</vt:lpstr>
      <vt:lpstr>Aptos</vt:lpstr>
      <vt:lpstr>Arial</vt:lpstr>
      <vt:lpstr>Calibri</vt:lpstr>
      <vt:lpstr>20140311PresentationUWTSDTemplate</vt:lpstr>
      <vt:lpstr>PowerPoint Presentation</vt:lpstr>
      <vt:lpstr>Start, Stop, Continue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Markus Klingelfuss</dc:creator>
  <cp:lastModifiedBy>Markus Klingelfuss</cp:lastModifiedBy>
  <cp:revision>1</cp:revision>
  <dcterms:created xsi:type="dcterms:W3CDTF">2026-01-28T14:50:45Z</dcterms:created>
  <dcterms:modified xsi:type="dcterms:W3CDTF">2026-01-28T14:51:46Z</dcterms:modified>
</cp:coreProperties>
</file>