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>
        <p:scale>
          <a:sx n="66" d="100"/>
          <a:sy n="66" d="100"/>
        </p:scale>
        <p:origin x="2386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C5D9-4A66-4959-BDEB-58AC29C1D09C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C71E6-5CC7-456C-B1AF-E5DE46301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80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C5D9-4A66-4959-BDEB-58AC29C1D09C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C71E6-5CC7-456C-B1AF-E5DE46301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227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C5D9-4A66-4959-BDEB-58AC29C1D09C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C71E6-5CC7-456C-B1AF-E5DE46301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31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C5D9-4A66-4959-BDEB-58AC29C1D09C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C71E6-5CC7-456C-B1AF-E5DE46301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790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C5D9-4A66-4959-BDEB-58AC29C1D09C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C71E6-5CC7-456C-B1AF-E5DE46301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874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C5D9-4A66-4959-BDEB-58AC29C1D09C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C71E6-5CC7-456C-B1AF-E5DE46301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544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C5D9-4A66-4959-BDEB-58AC29C1D09C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C71E6-5CC7-456C-B1AF-E5DE46301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02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C5D9-4A66-4959-BDEB-58AC29C1D09C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C71E6-5CC7-456C-B1AF-E5DE46301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268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C5D9-4A66-4959-BDEB-58AC29C1D09C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C71E6-5CC7-456C-B1AF-E5DE46301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417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C5D9-4A66-4959-BDEB-58AC29C1D09C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C71E6-5CC7-456C-B1AF-E5DE46301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7133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C5D9-4A66-4959-BDEB-58AC29C1D09C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2C71E6-5CC7-456C-B1AF-E5DE46301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315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11C5D9-4A66-4959-BDEB-58AC29C1D09C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02C71E6-5CC7-456C-B1AF-E5DE46301C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667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054C8-2773-D81E-8372-2E9D4FE7BA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7250" y="520860"/>
            <a:ext cx="5143500" cy="193104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to Create a Microsoft Teams Meeting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F4DBC5-BCF4-1CDA-886D-C44C7E5D8B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7250" y="2704618"/>
            <a:ext cx="5143500" cy="964554"/>
          </a:xfrm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Teams allows users to organise and join online meetings efficiently.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594F13A-B610-06B0-0003-C69BE851E569}"/>
              </a:ext>
            </a:extLst>
          </p:cNvPr>
          <p:cNvSpPr/>
          <p:nvPr/>
        </p:nvSpPr>
        <p:spPr>
          <a:xfrm>
            <a:off x="486137" y="4098142"/>
            <a:ext cx="1593285" cy="1149041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1-Open Teams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Launch the app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615B53D-6574-139F-CD1D-A4FA6AAEA75B}"/>
              </a:ext>
            </a:extLst>
          </p:cNvPr>
          <p:cNvSpPr/>
          <p:nvPr/>
        </p:nvSpPr>
        <p:spPr>
          <a:xfrm>
            <a:off x="2615959" y="4066146"/>
            <a:ext cx="1435260" cy="118061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2-Go to Calendar Click the calendar tab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C0E8A8E-6CEA-76C9-8157-AC00AF3853F9}"/>
              </a:ext>
            </a:extLst>
          </p:cNvPr>
          <p:cNvSpPr/>
          <p:nvPr/>
        </p:nvSpPr>
        <p:spPr>
          <a:xfrm>
            <a:off x="4565490" y="4066568"/>
            <a:ext cx="1435260" cy="118061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3-New Meeting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Select “New Meeting”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D1F331B-C107-4019-70C9-300D9CAA9BDA}"/>
              </a:ext>
            </a:extLst>
          </p:cNvPr>
          <p:cNvSpPr/>
          <p:nvPr/>
        </p:nvSpPr>
        <p:spPr>
          <a:xfrm>
            <a:off x="486137" y="5644578"/>
            <a:ext cx="1527857" cy="118061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>
                <a:solidFill>
                  <a:schemeClr val="tx1"/>
                </a:solidFill>
              </a:rPr>
              <a:t>4-Enter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Details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Add date &amp; time</a:t>
            </a:r>
          </a:p>
          <a:p>
            <a:pPr algn="ctr"/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E2F6DDB-21D7-A92E-5EC7-DD77385175C4}"/>
              </a:ext>
            </a:extLst>
          </p:cNvPr>
          <p:cNvSpPr/>
          <p:nvPr/>
        </p:nvSpPr>
        <p:spPr>
          <a:xfrm>
            <a:off x="2572112" y="5644574"/>
            <a:ext cx="1435260" cy="118061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5-Add Participants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Enter Emails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6742D7-B1A6-0577-3252-5C513571F33D}"/>
              </a:ext>
            </a:extLst>
          </p:cNvPr>
          <p:cNvSpPr/>
          <p:nvPr/>
        </p:nvSpPr>
        <p:spPr>
          <a:xfrm>
            <a:off x="4565490" y="5677554"/>
            <a:ext cx="1435260" cy="118061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6- Save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Click save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B7EF0B4A-5012-3090-146E-78BAFFB83B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422" y="5317133"/>
            <a:ext cx="414564" cy="187163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854F828-8D46-0870-5486-2685D212D5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9149" y="3772940"/>
            <a:ext cx="414564" cy="187163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A1C76C7E-F3E9-F63B-B14E-1A772A18AD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8954" y="3721056"/>
            <a:ext cx="414564" cy="1871634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F7AAA1C0-6A68-4A95-3A78-C60CBB2A1F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3316" y="5299066"/>
            <a:ext cx="414564" cy="1871634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12C82008-9CCD-3F03-C3F7-73972D5E4A7A}"/>
              </a:ext>
            </a:extLst>
          </p:cNvPr>
          <p:cNvSpPr txBox="1"/>
          <p:nvPr/>
        </p:nvSpPr>
        <p:spPr>
          <a:xfrm>
            <a:off x="1615440" y="7619138"/>
            <a:ext cx="3810000" cy="12003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Tips</a:t>
            </a:r>
          </a:p>
          <a:p>
            <a:r>
              <a:rPr lang="en-GB" dirty="0"/>
              <a:t>✔ Check time  </a:t>
            </a:r>
          </a:p>
          <a:p>
            <a:r>
              <a:rPr lang="en-GB" dirty="0"/>
              <a:t>✔ Clear title  </a:t>
            </a:r>
          </a:p>
          <a:p>
            <a:r>
              <a:rPr lang="en-GB" dirty="0"/>
              <a:t>✔ Add details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69069C6-ABAC-CE2B-EBBD-166DD2DB1BEB}"/>
              </a:ext>
            </a:extLst>
          </p:cNvPr>
          <p:cNvSpPr txBox="1"/>
          <p:nvPr/>
        </p:nvSpPr>
        <p:spPr>
          <a:xfrm>
            <a:off x="4791920" y="90489"/>
            <a:ext cx="2066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Waseem Hussain</a:t>
            </a:r>
          </a:p>
          <a:p>
            <a:r>
              <a:rPr lang="en-GB" dirty="0"/>
              <a:t>2530859</a:t>
            </a:r>
          </a:p>
        </p:txBody>
      </p:sp>
    </p:spTree>
    <p:extLst>
      <p:ext uri="{BB962C8B-B14F-4D97-AF65-F5344CB8AC3E}">
        <p14:creationId xmlns:p14="http://schemas.microsoft.com/office/powerpoint/2010/main" val="11780350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dirty="0"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299</TotalTime>
  <Words>65</Words>
  <Application>Microsoft Office PowerPoint</Application>
  <PresentationFormat>A4 Paper (210x297 mm)</PresentationFormat>
  <Paragraphs>21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How to Create a Microsoft Teams Meeting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waseem hussain</dc:creator>
  <cp:lastModifiedBy>waseem hussain</cp:lastModifiedBy>
  <cp:revision>1</cp:revision>
  <dcterms:created xsi:type="dcterms:W3CDTF">2026-03-28T14:57:35Z</dcterms:created>
  <dcterms:modified xsi:type="dcterms:W3CDTF">2026-03-28T19:56:38Z</dcterms:modified>
</cp:coreProperties>
</file>