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1" r:id="rId3"/>
    <p:sldId id="260" r:id="rId4"/>
    <p:sldId id="262" r:id="rId5"/>
    <p:sldId id="264" r:id="rId6"/>
    <p:sldId id="273" r:id="rId7"/>
    <p:sldId id="265" r:id="rId8"/>
    <p:sldId id="268" r:id="rId9"/>
    <p:sldId id="269" r:id="rId10"/>
    <p:sldId id="258"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um Zafor" initials="MZ" lastIdx="1" clrIdx="0">
    <p:extLst>
      <p:ext uri="{19B8F6BF-5375-455C-9EA6-DF929625EA0E}">
        <p15:presenceInfo xmlns:p15="http://schemas.microsoft.com/office/powerpoint/2012/main" userId="d52a81f081a4785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4E90A5-BA76-4C0E-B6F9-204E10CF8155}" v="6495" dt="2021-07-14T15:21:35.809"/>
    <p1510:client id="{C99412C2-B3FA-4460-BCFB-E38D304D7E53}" v="505" dt="2021-07-14T11:09:37.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7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um Zafor" userId="d52a81f081a4785a" providerId="Windows Live" clId="Web-{02400CF5-5A75-4181-97EF-B24FA271A99A}"/>
    <pc:docChg chg="modSld">
      <pc:chgData name="Maryum Zafor" userId="d52a81f081a4785a" providerId="Windows Live" clId="Web-{02400CF5-5A75-4181-97EF-B24FA271A99A}" dt="2021-06-27T18:13:34.599" v="1699" actId="20577"/>
      <pc:docMkLst>
        <pc:docMk/>
      </pc:docMkLst>
      <pc:sldChg chg="addSp modSp mod modClrScheme chgLayout">
        <pc:chgData name="Maryum Zafor" userId="d52a81f081a4785a" providerId="Windows Live" clId="Web-{02400CF5-5A75-4181-97EF-B24FA271A99A}" dt="2021-06-27T17:49:50.737" v="697" actId="20577"/>
        <pc:sldMkLst>
          <pc:docMk/>
          <pc:sldMk cId="976629829" sldId="260"/>
        </pc:sldMkLst>
        <pc:spChg chg="add mod">
          <ac:chgData name="Maryum Zafor" userId="d52a81f081a4785a" providerId="Windows Live" clId="Web-{02400CF5-5A75-4181-97EF-B24FA271A99A}" dt="2021-06-27T17:49:50.737" v="697" actId="20577"/>
          <ac:spMkLst>
            <pc:docMk/>
            <pc:sldMk cId="976629829" sldId="260"/>
            <ac:spMk id="2" creationId="{F2D1A1DF-ABC9-4AF3-85D1-8D3B6568762A}"/>
          </ac:spMkLst>
        </pc:spChg>
        <pc:spChg chg="add mod">
          <ac:chgData name="Maryum Zafor" userId="d52a81f081a4785a" providerId="Windows Live" clId="Web-{02400CF5-5A75-4181-97EF-B24FA271A99A}" dt="2021-06-27T17:49:29.925" v="696" actId="20577"/>
          <ac:spMkLst>
            <pc:docMk/>
            <pc:sldMk cId="976629829" sldId="260"/>
            <ac:spMk id="3" creationId="{4B8CC298-B1E4-463F-83FD-2AAA2046AF44}"/>
          </ac:spMkLst>
        </pc:spChg>
      </pc:sldChg>
      <pc:sldChg chg="addSp delSp modSp mod modClrScheme addCm delCm chgLayout">
        <pc:chgData name="Maryum Zafor" userId="d52a81f081a4785a" providerId="Windows Live" clId="Web-{02400CF5-5A75-4181-97EF-B24FA271A99A}" dt="2021-06-27T18:13:34.599" v="1699" actId="20577"/>
        <pc:sldMkLst>
          <pc:docMk/>
          <pc:sldMk cId="4209364367" sldId="262"/>
        </pc:sldMkLst>
        <pc:spChg chg="add mod">
          <ac:chgData name="Maryum Zafor" userId="d52a81f081a4785a" providerId="Windows Live" clId="Web-{02400CF5-5A75-4181-97EF-B24FA271A99A}" dt="2021-06-27T17:52:54.819" v="718" actId="20577"/>
          <ac:spMkLst>
            <pc:docMk/>
            <pc:sldMk cId="4209364367" sldId="262"/>
            <ac:spMk id="2" creationId="{59F6F356-ECBA-416A-A230-2B420117698A}"/>
          </ac:spMkLst>
        </pc:spChg>
        <pc:spChg chg="add mod">
          <ac:chgData name="Maryum Zafor" userId="d52a81f081a4785a" providerId="Windows Live" clId="Web-{02400CF5-5A75-4181-97EF-B24FA271A99A}" dt="2021-06-27T18:13:34.599" v="1699" actId="20577"/>
          <ac:spMkLst>
            <pc:docMk/>
            <pc:sldMk cId="4209364367" sldId="262"/>
            <ac:spMk id="3" creationId="{231CF251-028F-4C21-AE4B-3D7C38C7A8E2}"/>
          </ac:spMkLst>
        </pc:spChg>
        <pc:spChg chg="add del mod">
          <ac:chgData name="Maryum Zafor" userId="d52a81f081a4785a" providerId="Windows Live" clId="Web-{02400CF5-5A75-4181-97EF-B24FA271A99A}" dt="2021-06-27T18:08:17.780" v="1403"/>
          <ac:spMkLst>
            <pc:docMk/>
            <pc:sldMk cId="4209364367" sldId="262"/>
            <ac:spMk id="4" creationId="{DAA1FD4B-F382-4D39-866A-A070C72EAD1E}"/>
          </ac:spMkLst>
        </pc:spChg>
      </pc:sldChg>
    </pc:docChg>
  </pc:docChgLst>
  <pc:docChgLst>
    <pc:chgData name="ramona robu" userId="b8bea999df885030" providerId="LiveId" clId="{AA4E90A5-BA76-4C0E-B6F9-204E10CF8155}"/>
    <pc:docChg chg="undo custSel addSld delSld modSld sldOrd addMainMaster delMainMaster">
      <pc:chgData name="ramona robu" userId="b8bea999df885030" providerId="LiveId" clId="{AA4E90A5-BA76-4C0E-B6F9-204E10CF8155}" dt="2021-07-14T15:21:35.809" v="11724" actId="2711"/>
      <pc:docMkLst>
        <pc:docMk/>
      </pc:docMkLst>
      <pc:sldChg chg="addSp delSp modSp mod setBg modClrScheme chgLayout">
        <pc:chgData name="ramona robu" userId="b8bea999df885030" providerId="LiveId" clId="{AA4E90A5-BA76-4C0E-B6F9-204E10CF8155}" dt="2021-07-14T10:16:23.089" v="9345" actId="14100"/>
        <pc:sldMkLst>
          <pc:docMk/>
          <pc:sldMk cId="345274969" sldId="256"/>
        </pc:sldMkLst>
        <pc:spChg chg="add mod">
          <ac:chgData name="ramona robu" userId="b8bea999df885030" providerId="LiveId" clId="{AA4E90A5-BA76-4C0E-B6F9-204E10CF8155}" dt="2021-07-04T17:15:51.680" v="8288" actId="13926"/>
          <ac:spMkLst>
            <pc:docMk/>
            <pc:sldMk cId="345274969" sldId="256"/>
            <ac:spMk id="2" creationId="{1823ED55-D38F-4F78-B30C-6E05AEEA20E2}"/>
          </ac:spMkLst>
        </pc:spChg>
        <pc:spChg chg="add del mod">
          <ac:chgData name="ramona robu" userId="b8bea999df885030" providerId="LiveId" clId="{AA4E90A5-BA76-4C0E-B6F9-204E10CF8155}" dt="2021-06-21T07:38:06.785" v="1289" actId="21"/>
          <ac:spMkLst>
            <pc:docMk/>
            <pc:sldMk cId="345274969" sldId="256"/>
            <ac:spMk id="2" creationId="{3919D609-B028-4C22-8B0B-684525FFC9F3}"/>
          </ac:spMkLst>
        </pc:spChg>
        <pc:spChg chg="add del mod">
          <ac:chgData name="ramona robu" userId="b8bea999df885030" providerId="LiveId" clId="{AA4E90A5-BA76-4C0E-B6F9-204E10CF8155}" dt="2021-07-02T11:41:15.194" v="7486" actId="478"/>
          <ac:spMkLst>
            <pc:docMk/>
            <pc:sldMk cId="345274969" sldId="256"/>
            <ac:spMk id="2" creationId="{7205D65B-B512-4D2E-844D-1219CD4949B7}"/>
          </ac:spMkLst>
        </pc:spChg>
        <pc:spChg chg="del mod">
          <ac:chgData name="ramona robu" userId="b8bea999df885030" providerId="LiveId" clId="{AA4E90A5-BA76-4C0E-B6F9-204E10CF8155}" dt="2021-06-21T07:32:00.818" v="958" actId="21"/>
          <ac:spMkLst>
            <pc:docMk/>
            <pc:sldMk cId="345274969" sldId="256"/>
            <ac:spMk id="3" creationId="{A4CCADA9-396E-4C81-8424-5C13DDD875E7}"/>
          </ac:spMkLst>
        </pc:spChg>
        <pc:spChg chg="add del mod">
          <ac:chgData name="ramona robu" userId="b8bea999df885030" providerId="LiveId" clId="{AA4E90A5-BA76-4C0E-B6F9-204E10CF8155}" dt="2021-06-21T07:23:34.504" v="784" actId="21"/>
          <ac:spMkLst>
            <pc:docMk/>
            <pc:sldMk cId="345274969" sldId="256"/>
            <ac:spMk id="5" creationId="{8D89F4A6-446F-463F-BF09-6D052A47FE42}"/>
          </ac:spMkLst>
        </pc:spChg>
        <pc:spChg chg="add del mod">
          <ac:chgData name="ramona robu" userId="b8bea999df885030" providerId="LiveId" clId="{AA4E90A5-BA76-4C0E-B6F9-204E10CF8155}" dt="2021-06-21T07:24:07.511" v="788" actId="21"/>
          <ac:spMkLst>
            <pc:docMk/>
            <pc:sldMk cId="345274969" sldId="256"/>
            <ac:spMk id="7" creationId="{CEA30509-065E-46E7-9309-A12485474337}"/>
          </ac:spMkLst>
        </pc:spChg>
        <pc:spChg chg="add del mod">
          <ac:chgData name="ramona robu" userId="b8bea999df885030" providerId="LiveId" clId="{AA4E90A5-BA76-4C0E-B6F9-204E10CF8155}" dt="2021-06-21T07:29:27.180" v="868" actId="21"/>
          <ac:spMkLst>
            <pc:docMk/>
            <pc:sldMk cId="345274969" sldId="256"/>
            <ac:spMk id="10" creationId="{2B9D1928-9BBD-4BCB-967E-4EC5F7E8512C}"/>
          </ac:spMkLst>
        </pc:spChg>
        <pc:spChg chg="add mod">
          <ac:chgData name="ramona robu" userId="b8bea999df885030" providerId="LiveId" clId="{AA4E90A5-BA76-4C0E-B6F9-204E10CF8155}" dt="2021-06-21T08:13:51.002" v="2000" actId="1076"/>
          <ac:spMkLst>
            <pc:docMk/>
            <pc:sldMk cId="345274969" sldId="256"/>
            <ac:spMk id="11" creationId="{C7BF3B83-8AAA-47AD-B64B-4F0A71896880}"/>
          </ac:spMkLst>
        </pc:spChg>
        <pc:spChg chg="add del mod">
          <ac:chgData name="ramona robu" userId="b8bea999df885030" providerId="LiveId" clId="{AA4E90A5-BA76-4C0E-B6F9-204E10CF8155}" dt="2021-06-21T07:40:37.951" v="1671" actId="21"/>
          <ac:spMkLst>
            <pc:docMk/>
            <pc:sldMk cId="345274969" sldId="256"/>
            <ac:spMk id="13" creationId="{9FF5CA31-5628-43DF-A26C-DD997E03E2E5}"/>
          </ac:spMkLst>
        </pc:spChg>
        <pc:spChg chg="add del mod">
          <ac:chgData name="ramona robu" userId="b8bea999df885030" providerId="LiveId" clId="{AA4E90A5-BA76-4C0E-B6F9-204E10CF8155}" dt="2021-06-21T07:44:21.077" v="1808" actId="21"/>
          <ac:spMkLst>
            <pc:docMk/>
            <pc:sldMk cId="345274969" sldId="256"/>
            <ac:spMk id="14" creationId="{6A480325-AEE2-4740-83ED-0B8BF5C656C2}"/>
          </ac:spMkLst>
        </pc:spChg>
        <pc:spChg chg="add mod">
          <ac:chgData name="ramona robu" userId="b8bea999df885030" providerId="LiveId" clId="{AA4E90A5-BA76-4C0E-B6F9-204E10CF8155}" dt="2021-07-14T10:16:23.089" v="9345" actId="14100"/>
          <ac:spMkLst>
            <pc:docMk/>
            <pc:sldMk cId="345274969" sldId="256"/>
            <ac:spMk id="15" creationId="{76F1CC09-5281-48AA-9DA5-D1CBDD893F1F}"/>
          </ac:spMkLst>
        </pc:spChg>
        <pc:spChg chg="add mod">
          <ac:chgData name="ramona robu" userId="b8bea999df885030" providerId="LiveId" clId="{AA4E90A5-BA76-4C0E-B6F9-204E10CF8155}" dt="2021-06-21T07:53:46.430" v="1845" actId="26606"/>
          <ac:spMkLst>
            <pc:docMk/>
            <pc:sldMk cId="345274969" sldId="256"/>
            <ac:spMk id="16" creationId="{3C05937B-681C-4AB4-8871-1D4E7A5E0F9B}"/>
          </ac:spMkLst>
        </pc:spChg>
        <pc:spChg chg="add del">
          <ac:chgData name="ramona robu" userId="b8bea999df885030" providerId="LiveId" clId="{AA4E90A5-BA76-4C0E-B6F9-204E10CF8155}" dt="2021-06-21T07:39:53.035" v="1639" actId="21"/>
          <ac:spMkLst>
            <pc:docMk/>
            <pc:sldMk cId="345274969" sldId="256"/>
            <ac:spMk id="18" creationId="{5E5AEDF9-E0BD-4DF3-BB1D-EADCC99FB915}"/>
          </ac:spMkLst>
        </pc:spChg>
        <pc:spChg chg="add del mod">
          <ac:chgData name="ramona robu" userId="b8bea999df885030" providerId="LiveId" clId="{AA4E90A5-BA76-4C0E-B6F9-204E10CF8155}" dt="2021-06-21T07:50:00.787" v="1836"/>
          <ac:spMkLst>
            <pc:docMk/>
            <pc:sldMk cId="345274969" sldId="256"/>
            <ac:spMk id="19" creationId="{0B7D6D77-0940-4159-8F4E-BDD879DAFB00}"/>
          </ac:spMkLst>
        </pc:spChg>
        <pc:spChg chg="add">
          <ac:chgData name="ramona robu" userId="b8bea999df885030" providerId="LiveId" clId="{AA4E90A5-BA76-4C0E-B6F9-204E10CF8155}" dt="2021-06-21T07:53:46.430" v="1845" actId="26606"/>
          <ac:spMkLst>
            <pc:docMk/>
            <pc:sldMk cId="345274969" sldId="256"/>
            <ac:spMk id="20" creationId="{C3420C89-0B09-4632-A4AF-3971D08BF7A8}"/>
          </ac:spMkLst>
        </pc:spChg>
        <pc:spChg chg="add del">
          <ac:chgData name="ramona robu" userId="b8bea999df885030" providerId="LiveId" clId="{AA4E90A5-BA76-4C0E-B6F9-204E10CF8155}" dt="2021-06-21T07:49:27.055" v="1832" actId="26606"/>
          <ac:spMkLst>
            <pc:docMk/>
            <pc:sldMk cId="345274969" sldId="256"/>
            <ac:spMk id="21" creationId="{BD4C0BBB-0042-4603-A226-6117F3FD5B3C}"/>
          </ac:spMkLst>
        </pc:spChg>
        <pc:spChg chg="add">
          <ac:chgData name="ramona robu" userId="b8bea999df885030" providerId="LiveId" clId="{AA4E90A5-BA76-4C0E-B6F9-204E10CF8155}" dt="2021-06-21T07:53:46.430" v="1845" actId="26606"/>
          <ac:spMkLst>
            <pc:docMk/>
            <pc:sldMk cId="345274969" sldId="256"/>
            <ac:spMk id="22" creationId="{4E5CBA61-BF74-40B4-A3A8-366BBA626CCF}"/>
          </ac:spMkLst>
        </pc:spChg>
        <pc:spChg chg="add del">
          <ac:chgData name="ramona robu" userId="b8bea999df885030" providerId="LiveId" clId="{AA4E90A5-BA76-4C0E-B6F9-204E10CF8155}" dt="2021-06-21T07:49:27.055" v="1832" actId="26606"/>
          <ac:spMkLst>
            <pc:docMk/>
            <pc:sldMk cId="345274969" sldId="256"/>
            <ac:spMk id="23" creationId="{EC44F520-2598-460E-9F91-B02F60830CA2}"/>
          </ac:spMkLst>
        </pc:spChg>
        <pc:spChg chg="add del">
          <ac:chgData name="ramona robu" userId="b8bea999df885030" providerId="LiveId" clId="{AA4E90A5-BA76-4C0E-B6F9-204E10CF8155}" dt="2021-06-21T07:49:27.055" v="1832" actId="26606"/>
          <ac:spMkLst>
            <pc:docMk/>
            <pc:sldMk cId="345274969" sldId="256"/>
            <ac:spMk id="25" creationId="{A21FCE60-ECDB-49B1-A5CA-E834A33FEE46}"/>
          </ac:spMkLst>
        </pc:spChg>
        <pc:spChg chg="add del">
          <ac:chgData name="ramona robu" userId="b8bea999df885030" providerId="LiveId" clId="{AA4E90A5-BA76-4C0E-B6F9-204E10CF8155}" dt="2021-06-21T07:49:27.055" v="1832" actId="26606"/>
          <ac:spMkLst>
            <pc:docMk/>
            <pc:sldMk cId="345274969" sldId="256"/>
            <ac:spMk id="27" creationId="{4E3AE8C3-8F65-40F4-BABE-E70F3830147B}"/>
          </ac:spMkLst>
        </pc:spChg>
        <pc:spChg chg="add del">
          <ac:chgData name="ramona robu" userId="b8bea999df885030" providerId="LiveId" clId="{AA4E90A5-BA76-4C0E-B6F9-204E10CF8155}" dt="2021-06-21T07:49:27.055" v="1832" actId="26606"/>
          <ac:spMkLst>
            <pc:docMk/>
            <pc:sldMk cId="345274969" sldId="256"/>
            <ac:spMk id="29" creationId="{E2FC4764-B8D5-4F87-95DB-3125B2D12855}"/>
          </ac:spMkLst>
        </pc:spChg>
        <pc:spChg chg="add del">
          <ac:chgData name="ramona robu" userId="b8bea999df885030" providerId="LiveId" clId="{AA4E90A5-BA76-4C0E-B6F9-204E10CF8155}" dt="2021-06-21T07:49:27.055" v="1832" actId="26606"/>
          <ac:spMkLst>
            <pc:docMk/>
            <pc:sldMk cId="345274969" sldId="256"/>
            <ac:spMk id="31" creationId="{B4C1654F-94F5-497E-8ECF-F2A7E84D6A63}"/>
          </ac:spMkLst>
        </pc:spChg>
        <pc:spChg chg="add del">
          <ac:chgData name="ramona robu" userId="b8bea999df885030" providerId="LiveId" clId="{AA4E90A5-BA76-4C0E-B6F9-204E10CF8155}" dt="2021-06-21T07:49:27.055" v="1832" actId="26606"/>
          <ac:spMkLst>
            <pc:docMk/>
            <pc:sldMk cId="345274969" sldId="256"/>
            <ac:spMk id="33" creationId="{38FAA1A1-D861-433F-88FA-1E9D6FD31D11}"/>
          </ac:spMkLst>
        </pc:spChg>
        <pc:spChg chg="add mod">
          <ac:chgData name="ramona robu" userId="b8bea999df885030" providerId="LiveId" clId="{AA4E90A5-BA76-4C0E-B6F9-204E10CF8155}" dt="2021-07-04T17:14:41.326" v="8284" actId="1076"/>
          <ac:spMkLst>
            <pc:docMk/>
            <pc:sldMk cId="345274969" sldId="256"/>
            <ac:spMk id="40" creationId="{927CA754-C490-4910-95AD-12EAD3DC98B7}"/>
          </ac:spMkLst>
        </pc:spChg>
        <pc:grpChg chg="add">
          <ac:chgData name="ramona robu" userId="b8bea999df885030" providerId="LiveId" clId="{AA4E90A5-BA76-4C0E-B6F9-204E10CF8155}" dt="2021-06-21T07:53:46.430" v="1845" actId="26606"/>
          <ac:grpSpMkLst>
            <pc:docMk/>
            <pc:sldMk cId="345274969" sldId="256"/>
            <ac:grpSpMk id="24" creationId="{AC27E70C-5470-4262-B9CE-AE52C51CF4C1}"/>
          </ac:grpSpMkLst>
        </pc:grpChg>
        <pc:grpChg chg="add">
          <ac:chgData name="ramona robu" userId="b8bea999df885030" providerId="LiveId" clId="{AA4E90A5-BA76-4C0E-B6F9-204E10CF8155}" dt="2021-06-21T07:53:46.430" v="1845" actId="26606"/>
          <ac:grpSpMkLst>
            <pc:docMk/>
            <pc:sldMk cId="345274969" sldId="256"/>
            <ac:grpSpMk id="37" creationId="{E27AF472-EAE3-4572-AB69-B92BD10DBC6D}"/>
          </ac:grpSpMkLst>
        </pc:grpChg>
        <pc:picChg chg="add del mod ord">
          <ac:chgData name="ramona robu" userId="b8bea999df885030" providerId="LiveId" clId="{AA4E90A5-BA76-4C0E-B6F9-204E10CF8155}" dt="2021-07-04T15:19:29.263" v="8103" actId="1076"/>
          <ac:picMkLst>
            <pc:docMk/>
            <pc:sldMk cId="345274969" sldId="256"/>
            <ac:picMk id="9" creationId="{557B06BC-EFCE-4B81-8C9B-AF412A534784}"/>
          </ac:picMkLst>
        </pc:picChg>
      </pc:sldChg>
      <pc:sldChg chg="addSp modSp new del mod">
        <pc:chgData name="ramona robu" userId="b8bea999df885030" providerId="LiveId" clId="{AA4E90A5-BA76-4C0E-B6F9-204E10CF8155}" dt="2021-06-21T07:25:34.374" v="800" actId="2696"/>
        <pc:sldMkLst>
          <pc:docMk/>
          <pc:sldMk cId="537732290" sldId="257"/>
        </pc:sldMkLst>
        <pc:spChg chg="add mod">
          <ac:chgData name="ramona robu" userId="b8bea999df885030" providerId="LiveId" clId="{AA4E90A5-BA76-4C0E-B6F9-204E10CF8155}" dt="2021-06-21T07:25:18.315" v="799" actId="20577"/>
          <ac:spMkLst>
            <pc:docMk/>
            <pc:sldMk cId="537732290" sldId="257"/>
            <ac:spMk id="3" creationId="{DACAABC1-8828-4C06-9D1F-81CB41498FA0}"/>
          </ac:spMkLst>
        </pc:spChg>
      </pc:sldChg>
      <pc:sldChg chg="addSp modSp new del mod setBg">
        <pc:chgData name="ramona robu" userId="b8bea999df885030" providerId="LiveId" clId="{AA4E90A5-BA76-4C0E-B6F9-204E10CF8155}" dt="2021-06-28T12:32:40.862" v="5834" actId="2696"/>
        <pc:sldMkLst>
          <pc:docMk/>
          <pc:sldMk cId="4144145612" sldId="257"/>
        </pc:sldMkLst>
        <pc:spChg chg="add mod">
          <ac:chgData name="ramona robu" userId="b8bea999df885030" providerId="LiveId" clId="{AA4E90A5-BA76-4C0E-B6F9-204E10CF8155}" dt="2021-06-21T07:52:45.756" v="1844" actId="14100"/>
          <ac:spMkLst>
            <pc:docMk/>
            <pc:sldMk cId="4144145612" sldId="257"/>
            <ac:spMk id="2" creationId="{F06390F9-6BCB-4108-B10B-2F91178839AF}"/>
          </ac:spMkLst>
        </pc:spChg>
        <pc:spChg chg="add mod">
          <ac:chgData name="ramona robu" userId="b8bea999df885030" providerId="LiveId" clId="{AA4E90A5-BA76-4C0E-B6F9-204E10CF8155}" dt="2021-06-21T12:30:39.832" v="2057" actId="20577"/>
          <ac:spMkLst>
            <pc:docMk/>
            <pc:sldMk cId="4144145612" sldId="257"/>
            <ac:spMk id="4" creationId="{FD9A4016-E09E-482D-9E7D-D5E3C441104A}"/>
          </ac:spMkLst>
        </pc:spChg>
        <pc:spChg chg="add mod">
          <ac:chgData name="ramona robu" userId="b8bea999df885030" providerId="LiveId" clId="{AA4E90A5-BA76-4C0E-B6F9-204E10CF8155}" dt="2021-06-21T07:57:56.772" v="1914" actId="1076"/>
          <ac:spMkLst>
            <pc:docMk/>
            <pc:sldMk cId="4144145612" sldId="257"/>
            <ac:spMk id="5" creationId="{F31FEC0B-6CFF-4CDB-9855-94867BDAA65C}"/>
          </ac:spMkLst>
        </pc:spChg>
        <pc:spChg chg="add">
          <ac:chgData name="ramona robu" userId="b8bea999df885030" providerId="LiveId" clId="{AA4E90A5-BA76-4C0E-B6F9-204E10CF8155}" dt="2021-06-21T07:52:13.205" v="1840" actId="26606"/>
          <ac:spMkLst>
            <pc:docMk/>
            <pc:sldMk cId="4144145612" sldId="257"/>
            <ac:spMk id="9" creationId="{DBC6133C-0615-4CE4-9132-37E609A9BDFA}"/>
          </ac:spMkLst>
        </pc:spChg>
        <pc:spChg chg="add">
          <ac:chgData name="ramona robu" userId="b8bea999df885030" providerId="LiveId" clId="{AA4E90A5-BA76-4C0E-B6F9-204E10CF8155}" dt="2021-06-21T07:52:13.205" v="1840" actId="26606"/>
          <ac:spMkLst>
            <pc:docMk/>
            <pc:sldMk cId="4144145612" sldId="257"/>
            <ac:spMk id="11" creationId="{169CC832-2974-4E8D-90ED-3E2941BA7336}"/>
          </ac:spMkLst>
        </pc:spChg>
        <pc:spChg chg="add">
          <ac:chgData name="ramona robu" userId="b8bea999df885030" providerId="LiveId" clId="{AA4E90A5-BA76-4C0E-B6F9-204E10CF8155}" dt="2021-06-21T07:52:13.205" v="1840" actId="26606"/>
          <ac:spMkLst>
            <pc:docMk/>
            <pc:sldMk cId="4144145612" sldId="257"/>
            <ac:spMk id="13" creationId="{55222F96-971A-4F90-B841-6BAB416C7AC1}"/>
          </ac:spMkLst>
        </pc:spChg>
        <pc:spChg chg="add">
          <ac:chgData name="ramona robu" userId="b8bea999df885030" providerId="LiveId" clId="{AA4E90A5-BA76-4C0E-B6F9-204E10CF8155}" dt="2021-06-21T07:52:13.205" v="1840" actId="26606"/>
          <ac:spMkLst>
            <pc:docMk/>
            <pc:sldMk cId="4144145612" sldId="257"/>
            <ac:spMk id="15" creationId="{08980754-6F4B-43C9-B9BE-127B6BED6586}"/>
          </ac:spMkLst>
        </pc:spChg>
        <pc:spChg chg="add">
          <ac:chgData name="ramona robu" userId="b8bea999df885030" providerId="LiveId" clId="{AA4E90A5-BA76-4C0E-B6F9-204E10CF8155}" dt="2021-06-21T07:52:13.205" v="1840" actId="26606"/>
          <ac:spMkLst>
            <pc:docMk/>
            <pc:sldMk cId="4144145612" sldId="257"/>
            <ac:spMk id="17" creationId="{2C1BBA94-3F40-40AA-8BB9-E69E25E537C1}"/>
          </ac:spMkLst>
        </pc:spChg>
        <pc:picChg chg="add mod ord">
          <ac:chgData name="ramona robu" userId="b8bea999df885030" providerId="LiveId" clId="{AA4E90A5-BA76-4C0E-B6F9-204E10CF8155}" dt="2021-06-21T07:57:44.134" v="1913" actId="1076"/>
          <ac:picMkLst>
            <pc:docMk/>
            <pc:sldMk cId="4144145612" sldId="257"/>
            <ac:picMk id="3" creationId="{EB3B2B3F-6498-4B27-93E0-DBBE16A5E13E}"/>
          </ac:picMkLst>
        </pc:picChg>
      </pc:sldChg>
      <pc:sldChg chg="addSp delSp modSp new mod setBg">
        <pc:chgData name="ramona robu" userId="b8bea999df885030" providerId="LiveId" clId="{AA4E90A5-BA76-4C0E-B6F9-204E10CF8155}" dt="2021-07-14T15:20:31.033" v="11721" actId="20577"/>
        <pc:sldMkLst>
          <pc:docMk/>
          <pc:sldMk cId="1991811727" sldId="258"/>
        </pc:sldMkLst>
        <pc:spChg chg="add del mod">
          <ac:chgData name="ramona robu" userId="b8bea999df885030" providerId="LiveId" clId="{AA4E90A5-BA76-4C0E-B6F9-204E10CF8155}" dt="2021-06-21T08:02:04.252" v="1939" actId="21"/>
          <ac:spMkLst>
            <pc:docMk/>
            <pc:sldMk cId="1991811727" sldId="258"/>
            <ac:spMk id="2" creationId="{A25D74D5-7B92-40A3-8BD9-40798DC036EF}"/>
          </ac:spMkLst>
        </pc:spChg>
        <pc:spChg chg="add mod">
          <ac:chgData name="ramona robu" userId="b8bea999df885030" providerId="LiveId" clId="{AA4E90A5-BA76-4C0E-B6F9-204E10CF8155}" dt="2021-07-14T15:20:31.033" v="11721" actId="20577"/>
          <ac:spMkLst>
            <pc:docMk/>
            <pc:sldMk cId="1991811727" sldId="258"/>
            <ac:spMk id="3" creationId="{EB0E6DCF-09CA-4BA0-B8F9-0156F3572E87}"/>
          </ac:spMkLst>
        </pc:spChg>
        <pc:spChg chg="add del">
          <ac:chgData name="ramona robu" userId="b8bea999df885030" providerId="LiveId" clId="{AA4E90A5-BA76-4C0E-B6F9-204E10CF8155}" dt="2021-07-13T12:27:11.932" v="8848" actId="26606"/>
          <ac:spMkLst>
            <pc:docMk/>
            <pc:sldMk cId="1991811727" sldId="258"/>
            <ac:spMk id="7" creationId="{934F1179-B481-4F9E-BCA3-AFB972070F83}"/>
          </ac:spMkLst>
        </pc:spChg>
        <pc:spChg chg="add del">
          <ac:chgData name="ramona robu" userId="b8bea999df885030" providerId="LiveId" clId="{AA4E90A5-BA76-4C0E-B6F9-204E10CF8155}" dt="2021-07-13T12:27:11.932" v="8848" actId="26606"/>
          <ac:spMkLst>
            <pc:docMk/>
            <pc:sldMk cId="1991811727" sldId="258"/>
            <ac:spMk id="9" creationId="{827DC2C4-B485-428A-BF4A-472D2967F47F}"/>
          </ac:spMkLst>
        </pc:spChg>
        <pc:spChg chg="add del">
          <ac:chgData name="ramona robu" userId="b8bea999df885030" providerId="LiveId" clId="{AA4E90A5-BA76-4C0E-B6F9-204E10CF8155}" dt="2021-07-13T12:27:11.932" v="8848" actId="26606"/>
          <ac:spMkLst>
            <pc:docMk/>
            <pc:sldMk cId="1991811727" sldId="258"/>
            <ac:spMk id="11" creationId="{EE04B5EB-F158-4507-90DD-BD23620C7CC9}"/>
          </ac:spMkLst>
        </pc:spChg>
        <pc:spChg chg="add">
          <ac:chgData name="ramona robu" userId="b8bea999df885030" providerId="LiveId" clId="{AA4E90A5-BA76-4C0E-B6F9-204E10CF8155}" dt="2021-07-13T12:27:11.932" v="8848" actId="26606"/>
          <ac:spMkLst>
            <pc:docMk/>
            <pc:sldMk cId="1991811727" sldId="258"/>
            <ac:spMk id="16" creationId="{12FB12AE-71D1-47FD-9AC3-EE2C07424534}"/>
          </ac:spMkLst>
        </pc:spChg>
        <pc:spChg chg="add">
          <ac:chgData name="ramona robu" userId="b8bea999df885030" providerId="LiveId" clId="{AA4E90A5-BA76-4C0E-B6F9-204E10CF8155}" dt="2021-07-13T12:27:11.932" v="8848" actId="26606"/>
          <ac:spMkLst>
            <pc:docMk/>
            <pc:sldMk cId="1991811727" sldId="258"/>
            <ac:spMk id="18" creationId="{64853C7E-3CBA-4464-865F-6044D94B1BE9}"/>
          </ac:spMkLst>
        </pc:spChg>
        <pc:spChg chg="add">
          <ac:chgData name="ramona robu" userId="b8bea999df885030" providerId="LiveId" clId="{AA4E90A5-BA76-4C0E-B6F9-204E10CF8155}" dt="2021-07-13T12:27:11.932" v="8848" actId="26606"/>
          <ac:spMkLst>
            <pc:docMk/>
            <pc:sldMk cId="1991811727" sldId="258"/>
            <ac:spMk id="20" creationId="{55EFEC59-B929-4851-9DEF-9106F27979A9}"/>
          </ac:spMkLst>
        </pc:spChg>
        <pc:spChg chg="add">
          <ac:chgData name="ramona robu" userId="b8bea999df885030" providerId="LiveId" clId="{AA4E90A5-BA76-4C0E-B6F9-204E10CF8155}" dt="2021-07-13T12:27:11.932" v="8848" actId="26606"/>
          <ac:spMkLst>
            <pc:docMk/>
            <pc:sldMk cId="1991811727" sldId="258"/>
            <ac:spMk id="22" creationId="{6C132392-D5FF-4588-8FA1-5BAD77BF6464}"/>
          </ac:spMkLst>
        </pc:spChg>
        <pc:spChg chg="add">
          <ac:chgData name="ramona robu" userId="b8bea999df885030" providerId="LiveId" clId="{AA4E90A5-BA76-4C0E-B6F9-204E10CF8155}" dt="2021-07-13T12:27:11.932" v="8848" actId="26606"/>
          <ac:spMkLst>
            <pc:docMk/>
            <pc:sldMk cId="1991811727" sldId="258"/>
            <ac:spMk id="24" creationId="{C7EAC045-695C-4E73-9B7C-AFD6FB22DA20}"/>
          </ac:spMkLst>
        </pc:spChg>
        <pc:spChg chg="add">
          <ac:chgData name="ramona robu" userId="b8bea999df885030" providerId="LiveId" clId="{AA4E90A5-BA76-4C0E-B6F9-204E10CF8155}" dt="2021-07-13T12:27:11.932" v="8848" actId="26606"/>
          <ac:spMkLst>
            <pc:docMk/>
            <pc:sldMk cId="1991811727" sldId="258"/>
            <ac:spMk id="26" creationId="{404A7A3A-BEAE-4BC6-A163-5D0E5F8C4669}"/>
          </ac:spMkLst>
        </pc:spChg>
        <pc:spChg chg="add">
          <ac:chgData name="ramona robu" userId="b8bea999df885030" providerId="LiveId" clId="{AA4E90A5-BA76-4C0E-B6F9-204E10CF8155}" dt="2021-07-13T12:27:11.932" v="8848" actId="26606"/>
          <ac:spMkLst>
            <pc:docMk/>
            <pc:sldMk cId="1991811727" sldId="258"/>
            <ac:spMk id="28" creationId="{12ED3B7D-405D-4DFA-8608-B6DE7467183E}"/>
          </ac:spMkLst>
        </pc:spChg>
      </pc:sldChg>
      <pc:sldChg chg="addSp delSp modSp new del mod setBg">
        <pc:chgData name="ramona robu" userId="b8bea999df885030" providerId="LiveId" clId="{AA4E90A5-BA76-4C0E-B6F9-204E10CF8155}" dt="2021-06-28T12:32:44.539" v="5835" actId="2696"/>
        <pc:sldMkLst>
          <pc:docMk/>
          <pc:sldMk cId="1051725548" sldId="259"/>
        </pc:sldMkLst>
        <pc:spChg chg="add mod">
          <ac:chgData name="ramona robu" userId="b8bea999df885030" providerId="LiveId" clId="{AA4E90A5-BA76-4C0E-B6F9-204E10CF8155}" dt="2021-06-21T08:11:47.828" v="1973" actId="1076"/>
          <ac:spMkLst>
            <pc:docMk/>
            <pc:sldMk cId="1051725548" sldId="259"/>
            <ac:spMk id="2" creationId="{C63A53FC-F77E-432C-9980-56D10ECDDDE4}"/>
          </ac:spMkLst>
        </pc:spChg>
        <pc:spChg chg="add mod ord">
          <ac:chgData name="ramona robu" userId="b8bea999df885030" providerId="LiveId" clId="{AA4E90A5-BA76-4C0E-B6F9-204E10CF8155}" dt="2021-06-21T12:30:28.601" v="2043" actId="20577"/>
          <ac:spMkLst>
            <pc:docMk/>
            <pc:sldMk cId="1051725548" sldId="259"/>
            <ac:spMk id="3" creationId="{E8108820-2378-42BE-A038-ED8E5E328476}"/>
          </ac:spMkLst>
        </pc:spChg>
        <pc:spChg chg="add del mod">
          <ac:chgData name="ramona robu" userId="b8bea999df885030" providerId="LiveId" clId="{AA4E90A5-BA76-4C0E-B6F9-204E10CF8155}" dt="2021-06-21T08:08:34.940" v="1957" actId="21"/>
          <ac:spMkLst>
            <pc:docMk/>
            <pc:sldMk cId="1051725548" sldId="259"/>
            <ac:spMk id="5" creationId="{67F87D18-7632-41F0-BEDE-3E8FE8C78ECC}"/>
          </ac:spMkLst>
        </pc:spChg>
        <pc:spChg chg="add mod">
          <ac:chgData name="ramona robu" userId="b8bea999df885030" providerId="LiveId" clId="{AA4E90A5-BA76-4C0E-B6F9-204E10CF8155}" dt="2021-06-21T08:12:56.204" v="1997" actId="1076"/>
          <ac:spMkLst>
            <pc:docMk/>
            <pc:sldMk cId="1051725548" sldId="259"/>
            <ac:spMk id="6" creationId="{4F2AEBD1-D95E-4414-8092-9AC18D19CFF5}"/>
          </ac:spMkLst>
        </pc:spChg>
        <pc:spChg chg="add">
          <ac:chgData name="ramona robu" userId="b8bea999df885030" providerId="LiveId" clId="{AA4E90A5-BA76-4C0E-B6F9-204E10CF8155}" dt="2021-06-21T08:10:36.728" v="1963" actId="26606"/>
          <ac:spMkLst>
            <pc:docMk/>
            <pc:sldMk cId="1051725548" sldId="259"/>
            <ac:spMk id="9" creationId="{B05E4F47-B148-49E0-B472-BBF149315524}"/>
          </ac:spMkLst>
        </pc:spChg>
        <pc:spChg chg="add">
          <ac:chgData name="ramona robu" userId="b8bea999df885030" providerId="LiveId" clId="{AA4E90A5-BA76-4C0E-B6F9-204E10CF8155}" dt="2021-06-21T08:10:36.728" v="1963" actId="26606"/>
          <ac:spMkLst>
            <pc:docMk/>
            <pc:sldMk cId="1051725548" sldId="259"/>
            <ac:spMk id="13" creationId="{684BF3E1-C321-4F38-85CF-FEBBEEC15E2D}"/>
          </ac:spMkLst>
        </pc:spChg>
        <pc:picChg chg="add mod">
          <ac:chgData name="ramona robu" userId="b8bea999df885030" providerId="LiveId" clId="{AA4E90A5-BA76-4C0E-B6F9-204E10CF8155}" dt="2021-06-21T08:11:52.751" v="1974" actId="1076"/>
          <ac:picMkLst>
            <pc:docMk/>
            <pc:sldMk cId="1051725548" sldId="259"/>
            <ac:picMk id="4" creationId="{7BE74083-619B-46D8-9648-3DBBB6909B95}"/>
          </ac:picMkLst>
        </pc:picChg>
        <pc:picChg chg="add">
          <ac:chgData name="ramona robu" userId="b8bea999df885030" providerId="LiveId" clId="{AA4E90A5-BA76-4C0E-B6F9-204E10CF8155}" dt="2021-06-21T08:10:36.728" v="1963" actId="26606"/>
          <ac:picMkLst>
            <pc:docMk/>
            <pc:sldMk cId="1051725548" sldId="259"/>
            <ac:picMk id="11" creationId="{7A2CE8EB-F719-4F84-9E91-F538438CAC76}"/>
          </ac:picMkLst>
        </pc:picChg>
      </pc:sldChg>
      <pc:sldChg chg="addSp delSp modSp new mod ord setBg">
        <pc:chgData name="ramona robu" userId="b8bea999df885030" providerId="LiveId" clId="{AA4E90A5-BA76-4C0E-B6F9-204E10CF8155}" dt="2021-07-13T12:17:31.237" v="8814" actId="20577"/>
        <pc:sldMkLst>
          <pc:docMk/>
          <pc:sldMk cId="976629829" sldId="260"/>
        </pc:sldMkLst>
        <pc:spChg chg="add del mod">
          <ac:chgData name="ramona robu" userId="b8bea999df885030" providerId="LiveId" clId="{AA4E90A5-BA76-4C0E-B6F9-204E10CF8155}" dt="2021-07-13T12:15:40.767" v="8797" actId="2711"/>
          <ac:spMkLst>
            <pc:docMk/>
            <pc:sldMk cId="976629829" sldId="260"/>
            <ac:spMk id="2" creationId="{F2D1A1DF-ABC9-4AF3-85D1-8D3B6568762A}"/>
          </ac:spMkLst>
        </pc:spChg>
        <pc:spChg chg="del mod">
          <ac:chgData name="ramona robu" userId="b8bea999df885030" providerId="LiveId" clId="{AA4E90A5-BA76-4C0E-B6F9-204E10CF8155}" dt="2021-06-28T12:40:34.681" v="5863" actId="26606"/>
          <ac:spMkLst>
            <pc:docMk/>
            <pc:sldMk cId="976629829" sldId="260"/>
            <ac:spMk id="3" creationId="{4B8CC298-B1E4-463F-83FD-2AAA2046AF44}"/>
          </ac:spMkLst>
        </pc:spChg>
        <pc:spChg chg="add del mod">
          <ac:chgData name="ramona robu" userId="b8bea999df885030" providerId="LiveId" clId="{AA4E90A5-BA76-4C0E-B6F9-204E10CF8155}" dt="2021-07-04T15:36:40.748" v="8134" actId="21"/>
          <ac:spMkLst>
            <pc:docMk/>
            <pc:sldMk cId="976629829" sldId="260"/>
            <ac:spMk id="4" creationId="{52B18FAE-86A9-490D-9652-E2A471BD398B}"/>
          </ac:spMkLst>
        </pc:spChg>
        <pc:spChg chg="add del mod">
          <ac:chgData name="ramona robu" userId="b8bea999df885030" providerId="LiveId" clId="{AA4E90A5-BA76-4C0E-B6F9-204E10CF8155}" dt="2021-07-02T11:41:34.891" v="7490" actId="478"/>
          <ac:spMkLst>
            <pc:docMk/>
            <pc:sldMk cId="976629829" sldId="260"/>
            <ac:spMk id="4" creationId="{926C177D-BB56-4335-B25F-B2055BD8E0CF}"/>
          </ac:spMkLst>
        </pc:spChg>
        <pc:spChg chg="add del mod">
          <ac:chgData name="ramona robu" userId="b8bea999df885030" providerId="LiveId" clId="{AA4E90A5-BA76-4C0E-B6F9-204E10CF8155}" dt="2021-07-04T15:41:29.149" v="8149" actId="21"/>
          <ac:spMkLst>
            <pc:docMk/>
            <pc:sldMk cId="976629829" sldId="260"/>
            <ac:spMk id="7" creationId="{D728C7FE-7C4D-4098-825B-2278E0CF0574}"/>
          </ac:spMkLst>
        </pc:spChg>
        <pc:spChg chg="add del">
          <ac:chgData name="ramona robu" userId="b8bea999df885030" providerId="LiveId" clId="{AA4E90A5-BA76-4C0E-B6F9-204E10CF8155}" dt="2021-07-04T15:30:09.184" v="8131" actId="26606"/>
          <ac:spMkLst>
            <pc:docMk/>
            <pc:sldMk cId="976629829" sldId="260"/>
            <ac:spMk id="9" creationId="{8DF67618-B87B-4195-8E24-3B126F79FF55}"/>
          </ac:spMkLst>
        </pc:spChg>
        <pc:spChg chg="add del">
          <ac:chgData name="ramona robu" userId="b8bea999df885030" providerId="LiveId" clId="{AA4E90A5-BA76-4C0E-B6F9-204E10CF8155}" dt="2021-07-04T15:30:09.184" v="8131" actId="26606"/>
          <ac:spMkLst>
            <pc:docMk/>
            <pc:sldMk cId="976629829" sldId="260"/>
            <ac:spMk id="11" creationId="{64960379-9FF9-400A-A8A8-F5AB633FD3BF}"/>
          </ac:spMkLst>
        </pc:spChg>
        <pc:spChg chg="add del">
          <ac:chgData name="ramona robu" userId="b8bea999df885030" providerId="LiveId" clId="{AA4E90A5-BA76-4C0E-B6F9-204E10CF8155}" dt="2021-07-04T15:29:32.182" v="8124" actId="26606"/>
          <ac:spMkLst>
            <pc:docMk/>
            <pc:sldMk cId="976629829" sldId="260"/>
            <ac:spMk id="29" creationId="{2659FDB4-FCBE-4A89-B46D-43D4FA54464D}"/>
          </ac:spMkLst>
        </pc:spChg>
        <pc:spChg chg="add del">
          <ac:chgData name="ramona robu" userId="b8bea999df885030" providerId="LiveId" clId="{AA4E90A5-BA76-4C0E-B6F9-204E10CF8155}" dt="2021-07-04T15:29:36.991" v="8126" actId="26606"/>
          <ac:spMkLst>
            <pc:docMk/>
            <pc:sldMk cId="976629829" sldId="260"/>
            <ac:spMk id="33" creationId="{955A2079-FA98-4876-80F0-72364A7D2EA4}"/>
          </ac:spMkLst>
        </pc:spChg>
        <pc:spChg chg="add del">
          <ac:chgData name="ramona robu" userId="b8bea999df885030" providerId="LiveId" clId="{AA4E90A5-BA76-4C0E-B6F9-204E10CF8155}" dt="2021-07-04T15:29:46.555" v="8128" actId="26606"/>
          <ac:spMkLst>
            <pc:docMk/>
            <pc:sldMk cId="976629829" sldId="260"/>
            <ac:spMk id="35" creationId="{5628E5CB-913B-4378-97CE-18C9F6410C53}"/>
          </ac:spMkLst>
        </pc:spChg>
        <pc:spChg chg="add del">
          <ac:chgData name="ramona robu" userId="b8bea999df885030" providerId="LiveId" clId="{AA4E90A5-BA76-4C0E-B6F9-204E10CF8155}" dt="2021-07-04T15:30:09.153" v="8130" actId="26606"/>
          <ac:spMkLst>
            <pc:docMk/>
            <pc:sldMk cId="976629829" sldId="260"/>
            <ac:spMk id="37" creationId="{BACC6370-2D7E-4714-9D71-7542949D7D5D}"/>
          </ac:spMkLst>
        </pc:spChg>
        <pc:spChg chg="add del">
          <ac:chgData name="ramona robu" userId="b8bea999df885030" providerId="LiveId" clId="{AA4E90A5-BA76-4C0E-B6F9-204E10CF8155}" dt="2021-07-04T15:30:09.153" v="8130" actId="26606"/>
          <ac:spMkLst>
            <pc:docMk/>
            <pc:sldMk cId="976629829" sldId="260"/>
            <ac:spMk id="38" creationId="{F68B3F68-107C-434F-AA38-110D5EA91B85}"/>
          </ac:spMkLst>
        </pc:spChg>
        <pc:spChg chg="add del">
          <ac:chgData name="ramona robu" userId="b8bea999df885030" providerId="LiveId" clId="{AA4E90A5-BA76-4C0E-B6F9-204E10CF8155}" dt="2021-07-04T15:30:09.153" v="8130" actId="26606"/>
          <ac:spMkLst>
            <pc:docMk/>
            <pc:sldMk cId="976629829" sldId="260"/>
            <ac:spMk id="39" creationId="{AAD0DBB9-1A4B-4391-81D4-CB19F9AB918A}"/>
          </ac:spMkLst>
        </pc:spChg>
        <pc:spChg chg="add del">
          <ac:chgData name="ramona robu" userId="b8bea999df885030" providerId="LiveId" clId="{AA4E90A5-BA76-4C0E-B6F9-204E10CF8155}" dt="2021-07-04T15:30:09.153" v="8130" actId="26606"/>
          <ac:spMkLst>
            <pc:docMk/>
            <pc:sldMk cId="976629829" sldId="260"/>
            <ac:spMk id="40" creationId="{063BBA22-50EA-4C4D-BE05-F1CE4E63AA56}"/>
          </ac:spMkLst>
        </pc:spChg>
        <pc:spChg chg="add del">
          <ac:chgData name="ramona robu" userId="b8bea999df885030" providerId="LiveId" clId="{AA4E90A5-BA76-4C0E-B6F9-204E10CF8155}" dt="2021-07-04T15:38:30.572" v="8142" actId="26606"/>
          <ac:spMkLst>
            <pc:docMk/>
            <pc:sldMk cId="976629829" sldId="260"/>
            <ac:spMk id="42" creationId="{2659FDB4-FCBE-4A89-B46D-43D4FA54464D}"/>
          </ac:spMkLst>
        </pc:spChg>
        <pc:spChg chg="add del">
          <ac:chgData name="ramona robu" userId="b8bea999df885030" providerId="LiveId" clId="{AA4E90A5-BA76-4C0E-B6F9-204E10CF8155}" dt="2021-07-04T15:41:57.600" v="8150" actId="26606"/>
          <ac:spMkLst>
            <pc:docMk/>
            <pc:sldMk cId="976629829" sldId="260"/>
            <ac:spMk id="48" creationId="{F3060C83-F051-4F0E-ABAD-AA0DFC48B218}"/>
          </ac:spMkLst>
        </pc:spChg>
        <pc:spChg chg="add del">
          <ac:chgData name="ramona robu" userId="b8bea999df885030" providerId="LiveId" clId="{AA4E90A5-BA76-4C0E-B6F9-204E10CF8155}" dt="2021-07-04T15:41:57.600" v="8150" actId="26606"/>
          <ac:spMkLst>
            <pc:docMk/>
            <pc:sldMk cId="976629829" sldId="260"/>
            <ac:spMk id="50" creationId="{83C98ABE-055B-441F-B07E-44F97F083C39}"/>
          </ac:spMkLst>
        </pc:spChg>
        <pc:spChg chg="add del">
          <ac:chgData name="ramona robu" userId="b8bea999df885030" providerId="LiveId" clId="{AA4E90A5-BA76-4C0E-B6F9-204E10CF8155}" dt="2021-07-04T15:41:57.600" v="8150" actId="26606"/>
          <ac:spMkLst>
            <pc:docMk/>
            <pc:sldMk cId="976629829" sldId="260"/>
            <ac:spMk id="52" creationId="{29FDB030-9B49-4CED-8CCD-4D99382388AC}"/>
          </ac:spMkLst>
        </pc:spChg>
        <pc:spChg chg="add del">
          <ac:chgData name="ramona robu" userId="b8bea999df885030" providerId="LiveId" clId="{AA4E90A5-BA76-4C0E-B6F9-204E10CF8155}" dt="2021-07-04T15:41:57.600" v="8150" actId="26606"/>
          <ac:spMkLst>
            <pc:docMk/>
            <pc:sldMk cId="976629829" sldId="260"/>
            <ac:spMk id="54" creationId="{3783CA14-24A1-485C-8B30-D6A5D87987AD}"/>
          </ac:spMkLst>
        </pc:spChg>
        <pc:spChg chg="add del">
          <ac:chgData name="ramona robu" userId="b8bea999df885030" providerId="LiveId" clId="{AA4E90A5-BA76-4C0E-B6F9-204E10CF8155}" dt="2021-07-04T15:41:57.600" v="8150" actId="26606"/>
          <ac:spMkLst>
            <pc:docMk/>
            <pc:sldMk cId="976629829" sldId="260"/>
            <ac:spMk id="56" creationId="{9A97C86A-04D6-40F7-AE84-31AB43E6A846}"/>
          </ac:spMkLst>
        </pc:spChg>
        <pc:spChg chg="add del">
          <ac:chgData name="ramona robu" userId="b8bea999df885030" providerId="LiveId" clId="{AA4E90A5-BA76-4C0E-B6F9-204E10CF8155}" dt="2021-07-04T15:41:57.600" v="8150" actId="26606"/>
          <ac:spMkLst>
            <pc:docMk/>
            <pc:sldMk cId="976629829" sldId="260"/>
            <ac:spMk id="58" creationId="{FF9F2414-84E8-453E-B1F3-389FDE8192D9}"/>
          </ac:spMkLst>
        </pc:spChg>
        <pc:spChg chg="add del">
          <ac:chgData name="ramona robu" userId="b8bea999df885030" providerId="LiveId" clId="{AA4E90A5-BA76-4C0E-B6F9-204E10CF8155}" dt="2021-07-04T15:41:57.600" v="8150" actId="26606"/>
          <ac:spMkLst>
            <pc:docMk/>
            <pc:sldMk cId="976629829" sldId="260"/>
            <ac:spMk id="60" creationId="{3ECA69A1-7536-43AC-85EF-C7106179F5ED}"/>
          </ac:spMkLst>
        </pc:spChg>
        <pc:spChg chg="add">
          <ac:chgData name="ramona robu" userId="b8bea999df885030" providerId="LiveId" clId="{AA4E90A5-BA76-4C0E-B6F9-204E10CF8155}" dt="2021-07-04T15:41:57.600" v="8150" actId="26606"/>
          <ac:spMkLst>
            <pc:docMk/>
            <pc:sldMk cId="976629829" sldId="260"/>
            <ac:spMk id="62" creationId="{44AD29B6-BF3B-4407-9E75-52DF8E3B29F1}"/>
          </ac:spMkLst>
        </pc:spChg>
        <pc:spChg chg="add">
          <ac:chgData name="ramona robu" userId="b8bea999df885030" providerId="LiveId" clId="{AA4E90A5-BA76-4C0E-B6F9-204E10CF8155}" dt="2021-07-04T15:41:57.600" v="8150" actId="26606"/>
          <ac:spMkLst>
            <pc:docMk/>
            <pc:sldMk cId="976629829" sldId="260"/>
            <ac:spMk id="63" creationId="{55F8BA08-3E38-4B70-B93A-74F08E092206}"/>
          </ac:spMkLst>
        </pc:spChg>
        <pc:spChg chg="add">
          <ac:chgData name="ramona robu" userId="b8bea999df885030" providerId="LiveId" clId="{AA4E90A5-BA76-4C0E-B6F9-204E10CF8155}" dt="2021-07-04T15:41:57.600" v="8150" actId="26606"/>
          <ac:spMkLst>
            <pc:docMk/>
            <pc:sldMk cId="976629829" sldId="260"/>
            <ac:spMk id="64" creationId="{357F1B33-79AB-4A71-8CEC-4546D709B8C8}"/>
          </ac:spMkLst>
        </pc:spChg>
        <pc:spChg chg="add del">
          <ac:chgData name="ramona robu" userId="b8bea999df885030" providerId="LiveId" clId="{AA4E90A5-BA76-4C0E-B6F9-204E10CF8155}" dt="2021-07-04T15:41:15.589" v="8147" actId="26606"/>
          <ac:spMkLst>
            <pc:docMk/>
            <pc:sldMk cId="976629829" sldId="260"/>
            <ac:spMk id="65" creationId="{A2679492-7988-4050-9056-542444452411}"/>
          </ac:spMkLst>
        </pc:spChg>
        <pc:spChg chg="add del">
          <ac:chgData name="ramona robu" userId="b8bea999df885030" providerId="LiveId" clId="{AA4E90A5-BA76-4C0E-B6F9-204E10CF8155}" dt="2021-07-04T15:41:15.589" v="8147" actId="26606"/>
          <ac:spMkLst>
            <pc:docMk/>
            <pc:sldMk cId="976629829" sldId="260"/>
            <ac:spMk id="67" creationId="{B091B163-7D61-4891-ABCF-5C13D9C418D0}"/>
          </ac:spMkLst>
        </pc:spChg>
        <pc:grpChg chg="add del">
          <ac:chgData name="ramona robu" userId="b8bea999df885030" providerId="LiveId" clId="{AA4E90A5-BA76-4C0E-B6F9-204E10CF8155}" dt="2021-07-04T15:30:09.184" v="8131" actId="26606"/>
          <ac:grpSpMkLst>
            <pc:docMk/>
            <pc:sldMk cId="976629829" sldId="260"/>
            <ac:grpSpMk id="13" creationId="{2C491629-AE25-486B-9B22-2CE4EE8F7E47}"/>
          </ac:grpSpMkLst>
        </pc:grpChg>
        <pc:grpChg chg="add del">
          <ac:chgData name="ramona robu" userId="b8bea999df885030" providerId="LiveId" clId="{AA4E90A5-BA76-4C0E-B6F9-204E10CF8155}" dt="2021-07-04T15:30:09.184" v="8131" actId="26606"/>
          <ac:grpSpMkLst>
            <pc:docMk/>
            <pc:sldMk cId="976629829" sldId="260"/>
            <ac:grpSpMk id="17" creationId="{43F5E015-E085-4624-B431-B42414448684}"/>
          </ac:grpSpMkLst>
        </pc:grpChg>
        <pc:graphicFrameChg chg="add del mod modGraphic">
          <ac:chgData name="ramona robu" userId="b8bea999df885030" providerId="LiveId" clId="{AA4E90A5-BA76-4C0E-B6F9-204E10CF8155}" dt="2021-07-13T12:17:31.237" v="8814" actId="20577"/>
          <ac:graphicFrameMkLst>
            <pc:docMk/>
            <pc:sldMk cId="976629829" sldId="260"/>
            <ac:graphicFrameMk id="5" creationId="{31132CB3-18F7-4A69-892B-2BB795C92454}"/>
          </ac:graphicFrameMkLst>
        </pc:graphicFrameChg>
        <pc:cxnChg chg="add del">
          <ac:chgData name="ramona robu" userId="b8bea999df885030" providerId="LiveId" clId="{AA4E90A5-BA76-4C0E-B6F9-204E10CF8155}" dt="2021-07-04T15:29:32.182" v="8124" actId="26606"/>
          <ac:cxnSpMkLst>
            <pc:docMk/>
            <pc:sldMk cId="976629829" sldId="260"/>
            <ac:cxnSpMk id="31" creationId="{C8F51B3F-8331-4E4A-AE96-D47B1006EEAD}"/>
          </ac:cxnSpMkLst>
        </pc:cxnChg>
        <pc:cxnChg chg="add del">
          <ac:chgData name="ramona robu" userId="b8bea999df885030" providerId="LiveId" clId="{AA4E90A5-BA76-4C0E-B6F9-204E10CF8155}" dt="2021-07-04T15:38:30.572" v="8142" actId="26606"/>
          <ac:cxnSpMkLst>
            <pc:docMk/>
            <pc:sldMk cId="976629829" sldId="260"/>
            <ac:cxnSpMk id="43" creationId="{C8F51B3F-8331-4E4A-AE96-D47B1006EEAD}"/>
          </ac:cxnSpMkLst>
        </pc:cxnChg>
        <pc:cxnChg chg="add del">
          <ac:chgData name="ramona robu" userId="b8bea999df885030" providerId="LiveId" clId="{AA4E90A5-BA76-4C0E-B6F9-204E10CF8155}" dt="2021-07-04T15:41:15.589" v="8147" actId="26606"/>
          <ac:cxnSpMkLst>
            <pc:docMk/>
            <pc:sldMk cId="976629829" sldId="260"/>
            <ac:cxnSpMk id="69" creationId="{C49DA8F6-BCC1-4447-B54C-57856834B94B}"/>
          </ac:cxnSpMkLst>
        </pc:cxnChg>
      </pc:sldChg>
      <pc:sldChg chg="addSp delSp modSp new mod setBg">
        <pc:chgData name="ramona robu" userId="b8bea999df885030" providerId="LiveId" clId="{AA4E90A5-BA76-4C0E-B6F9-204E10CF8155}" dt="2021-07-14T11:16:46.130" v="9468" actId="20577"/>
        <pc:sldMkLst>
          <pc:docMk/>
          <pc:sldMk cId="1271476404" sldId="261"/>
        </pc:sldMkLst>
        <pc:spChg chg="add del mod">
          <ac:chgData name="ramona robu" userId="b8bea999df885030" providerId="LiveId" clId="{AA4E90A5-BA76-4C0E-B6F9-204E10CF8155}" dt="2021-06-28T12:09:38.775" v="5210" actId="478"/>
          <ac:spMkLst>
            <pc:docMk/>
            <pc:sldMk cId="1271476404" sldId="261"/>
            <ac:spMk id="2" creationId="{EDA9D646-5C66-45C5-859B-1E46386B66A9}"/>
          </ac:spMkLst>
        </pc:spChg>
        <pc:spChg chg="add del mod ord">
          <ac:chgData name="ramona robu" userId="b8bea999df885030" providerId="LiveId" clId="{AA4E90A5-BA76-4C0E-B6F9-204E10CF8155}" dt="2021-07-14T11:16:46.130" v="9468" actId="20577"/>
          <ac:spMkLst>
            <pc:docMk/>
            <pc:sldMk cId="1271476404" sldId="261"/>
            <ac:spMk id="3" creationId="{99521CF3-A9C1-48CA-BBC5-D85EFB87C31D}"/>
          </ac:spMkLst>
        </pc:spChg>
        <pc:spChg chg="add mod">
          <ac:chgData name="ramona robu" userId="b8bea999df885030" providerId="LiveId" clId="{AA4E90A5-BA76-4C0E-B6F9-204E10CF8155}" dt="2021-07-13T12:38:05.304" v="8902" actId="14100"/>
          <ac:spMkLst>
            <pc:docMk/>
            <pc:sldMk cId="1271476404" sldId="261"/>
            <ac:spMk id="4" creationId="{B840D5DA-CAF6-45E2-A500-1881000268C4}"/>
          </ac:spMkLst>
        </pc:spChg>
        <pc:spChg chg="add del mod">
          <ac:chgData name="ramona robu" userId="b8bea999df885030" providerId="LiveId" clId="{AA4E90A5-BA76-4C0E-B6F9-204E10CF8155}" dt="2021-07-02T11:41:22.276" v="7488" actId="478"/>
          <ac:spMkLst>
            <pc:docMk/>
            <pc:sldMk cId="1271476404" sldId="261"/>
            <ac:spMk id="5" creationId="{75F91B5B-20B8-49B8-B1C0-F6176CFB16DD}"/>
          </ac:spMkLst>
        </pc:spChg>
        <pc:spChg chg="add">
          <ac:chgData name="ramona robu" userId="b8bea999df885030" providerId="LiveId" clId="{AA4E90A5-BA76-4C0E-B6F9-204E10CF8155}" dt="2021-06-28T12:33:41.471" v="5838" actId="26606"/>
          <ac:spMkLst>
            <pc:docMk/>
            <pc:sldMk cId="1271476404" sldId="261"/>
            <ac:spMk id="9" creationId="{815925C2-A704-4D47-B1C1-3FCA52512EC1}"/>
          </ac:spMkLst>
        </pc:spChg>
        <pc:spChg chg="add del">
          <ac:chgData name="ramona robu" userId="b8bea999df885030" providerId="LiveId" clId="{AA4E90A5-BA76-4C0E-B6F9-204E10CF8155}" dt="2021-06-28T12:33:08.297" v="5837" actId="26606"/>
          <ac:spMkLst>
            <pc:docMk/>
            <pc:sldMk cId="1271476404" sldId="261"/>
            <ac:spMk id="10" creationId="{BACC6370-2D7E-4714-9D71-7542949D7D5D}"/>
          </ac:spMkLst>
        </pc:spChg>
        <pc:spChg chg="add">
          <ac:chgData name="ramona robu" userId="b8bea999df885030" providerId="LiveId" clId="{AA4E90A5-BA76-4C0E-B6F9-204E10CF8155}" dt="2021-06-28T12:33:41.471" v="5838" actId="26606"/>
          <ac:spMkLst>
            <pc:docMk/>
            <pc:sldMk cId="1271476404" sldId="261"/>
            <ac:spMk id="11" creationId="{01D4315C-C23C-4FD3-98DF-08C29E2292A8}"/>
          </ac:spMkLst>
        </pc:spChg>
        <pc:spChg chg="add del">
          <ac:chgData name="ramona robu" userId="b8bea999df885030" providerId="LiveId" clId="{AA4E90A5-BA76-4C0E-B6F9-204E10CF8155}" dt="2021-06-28T12:33:08.297" v="5837" actId="26606"/>
          <ac:spMkLst>
            <pc:docMk/>
            <pc:sldMk cId="1271476404" sldId="261"/>
            <ac:spMk id="12" creationId="{F68B3F68-107C-434F-AA38-110D5EA91B85}"/>
          </ac:spMkLst>
        </pc:spChg>
        <pc:spChg chg="add del">
          <ac:chgData name="ramona robu" userId="b8bea999df885030" providerId="LiveId" clId="{AA4E90A5-BA76-4C0E-B6F9-204E10CF8155}" dt="2021-06-28T12:33:08.297" v="5837" actId="26606"/>
          <ac:spMkLst>
            <pc:docMk/>
            <pc:sldMk cId="1271476404" sldId="261"/>
            <ac:spMk id="14" creationId="{AAD0DBB9-1A4B-4391-81D4-CB19F9AB918A}"/>
          </ac:spMkLst>
        </pc:spChg>
        <pc:spChg chg="add del">
          <ac:chgData name="ramona robu" userId="b8bea999df885030" providerId="LiveId" clId="{AA4E90A5-BA76-4C0E-B6F9-204E10CF8155}" dt="2021-06-28T12:33:08.297" v="5837" actId="26606"/>
          <ac:spMkLst>
            <pc:docMk/>
            <pc:sldMk cId="1271476404" sldId="261"/>
            <ac:spMk id="16" creationId="{063BBA22-50EA-4C4D-BE05-F1CE4E63AA56}"/>
          </ac:spMkLst>
        </pc:spChg>
        <pc:grpChg chg="add">
          <ac:chgData name="ramona robu" userId="b8bea999df885030" providerId="LiveId" clId="{AA4E90A5-BA76-4C0E-B6F9-204E10CF8155}" dt="2021-06-28T12:33:41.471" v="5838" actId="26606"/>
          <ac:grpSpMkLst>
            <pc:docMk/>
            <pc:sldMk cId="1271476404" sldId="261"/>
            <ac:grpSpMk id="13" creationId="{5E6B47BC-43FD-4C91-8BFF-B41B99A8A39E}"/>
          </ac:grpSpMkLst>
        </pc:grpChg>
        <pc:grpChg chg="add">
          <ac:chgData name="ramona robu" userId="b8bea999df885030" providerId="LiveId" clId="{AA4E90A5-BA76-4C0E-B6F9-204E10CF8155}" dt="2021-06-28T12:33:41.471" v="5838" actId="26606"/>
          <ac:grpSpMkLst>
            <pc:docMk/>
            <pc:sldMk cId="1271476404" sldId="261"/>
            <ac:grpSpMk id="17" creationId="{43F5E015-E085-4624-B431-B42414448684}"/>
          </ac:grpSpMkLst>
        </pc:grpChg>
        <pc:graphicFrameChg chg="add del">
          <ac:chgData name="ramona robu" userId="b8bea999df885030" providerId="LiveId" clId="{AA4E90A5-BA76-4C0E-B6F9-204E10CF8155}" dt="2021-06-28T12:33:08.297" v="5837" actId="26606"/>
          <ac:graphicFrameMkLst>
            <pc:docMk/>
            <pc:sldMk cId="1271476404" sldId="261"/>
            <ac:graphicFrameMk id="6" creationId="{0DE2C242-A541-4040-82C6-BF665C339A0F}"/>
          </ac:graphicFrameMkLst>
        </pc:graphicFrameChg>
      </pc:sldChg>
      <pc:sldChg chg="addSp delSp modSp new mod setBg">
        <pc:chgData name="ramona robu" userId="b8bea999df885030" providerId="LiveId" clId="{AA4E90A5-BA76-4C0E-B6F9-204E10CF8155}" dt="2021-07-13T12:13:30.518" v="8782" actId="1076"/>
        <pc:sldMkLst>
          <pc:docMk/>
          <pc:sldMk cId="4209364367" sldId="262"/>
        </pc:sldMkLst>
        <pc:spChg chg="del mod">
          <ac:chgData name="ramona robu" userId="b8bea999df885030" providerId="LiveId" clId="{AA4E90A5-BA76-4C0E-B6F9-204E10CF8155}" dt="2021-07-13T12:12:54.816" v="8779" actId="21"/>
          <ac:spMkLst>
            <pc:docMk/>
            <pc:sldMk cId="4209364367" sldId="262"/>
            <ac:spMk id="2" creationId="{59F6F356-ECBA-416A-A230-2B420117698A}"/>
          </ac:spMkLst>
        </pc:spChg>
        <pc:spChg chg="mod">
          <ac:chgData name="ramona robu" userId="b8bea999df885030" providerId="LiveId" clId="{AA4E90A5-BA76-4C0E-B6F9-204E10CF8155}" dt="2021-06-27T18:16:31.934" v="5203" actId="20577"/>
          <ac:spMkLst>
            <pc:docMk/>
            <pc:sldMk cId="4209364367" sldId="262"/>
            <ac:spMk id="3" creationId="{231CF251-028F-4C21-AE4B-3D7C38C7A8E2}"/>
          </ac:spMkLst>
        </pc:spChg>
        <pc:spChg chg="add mod">
          <ac:chgData name="ramona robu" userId="b8bea999df885030" providerId="LiveId" clId="{AA4E90A5-BA76-4C0E-B6F9-204E10CF8155}" dt="2021-07-13T12:13:30.518" v="8782" actId="1076"/>
          <ac:spMkLst>
            <pc:docMk/>
            <pc:sldMk cId="4209364367" sldId="262"/>
            <ac:spMk id="4" creationId="{74BC4F7C-D23C-4414-843E-072367622E4E}"/>
          </ac:spMkLst>
        </pc:spChg>
        <pc:spChg chg="del mod">
          <ac:chgData name="ramona robu" userId="b8bea999df885030" providerId="LiveId" clId="{AA4E90A5-BA76-4C0E-B6F9-204E10CF8155}" dt="2021-06-28T14:21:37.431" v="7107" actId="26606"/>
          <ac:spMkLst>
            <pc:docMk/>
            <pc:sldMk cId="4209364367" sldId="262"/>
            <ac:spMk id="4" creationId="{82FCF891-6699-4C6D-837D-E059B19ACBE6}"/>
          </ac:spMkLst>
        </pc:spChg>
        <pc:spChg chg="add del mod">
          <ac:chgData name="ramona robu" userId="b8bea999df885030" providerId="LiveId" clId="{AA4E90A5-BA76-4C0E-B6F9-204E10CF8155}" dt="2021-07-02T11:41:44.288" v="7497" actId="478"/>
          <ac:spMkLst>
            <pc:docMk/>
            <pc:sldMk cId="4209364367" sldId="262"/>
            <ac:spMk id="5" creationId="{0BA60B4C-1F97-4F00-AA49-DF3368A3EB51}"/>
          </ac:spMkLst>
        </pc:spChg>
        <pc:spChg chg="add del mod">
          <ac:chgData name="ramona robu" userId="b8bea999df885030" providerId="LiveId" clId="{AA4E90A5-BA76-4C0E-B6F9-204E10CF8155}" dt="2021-07-13T12:13:11.789" v="8781" actId="21"/>
          <ac:spMkLst>
            <pc:docMk/>
            <pc:sldMk cId="4209364367" sldId="262"/>
            <ac:spMk id="7" creationId="{F6BC39FC-0A03-4CB5-92B3-87F5E9AD5BF8}"/>
          </ac:spMkLst>
        </pc:spChg>
        <pc:graphicFrameChg chg="add mod modGraphic">
          <ac:chgData name="ramona robu" userId="b8bea999df885030" providerId="LiveId" clId="{AA4E90A5-BA76-4C0E-B6F9-204E10CF8155}" dt="2021-07-13T12:11:37.870" v="8752"/>
          <ac:graphicFrameMkLst>
            <pc:docMk/>
            <pc:sldMk cId="4209364367" sldId="262"/>
            <ac:graphicFrameMk id="6" creationId="{1B85B94D-30CE-42A5-B742-72CB1BA41E54}"/>
          </ac:graphicFrameMkLst>
        </pc:graphicFrameChg>
        <pc:picChg chg="add">
          <ac:chgData name="ramona robu" userId="b8bea999df885030" providerId="LiveId" clId="{AA4E90A5-BA76-4C0E-B6F9-204E10CF8155}" dt="2021-06-28T15:42:52.104" v="7394" actId="26606"/>
          <ac:picMkLst>
            <pc:docMk/>
            <pc:sldMk cId="4209364367" sldId="262"/>
            <ac:picMk id="8" creationId="{35A8D4AA-0ADB-47FB-9F21-C6ADE59DF912}"/>
          </ac:picMkLst>
        </pc:picChg>
      </pc:sldChg>
      <pc:sldChg chg="addSp delSp modSp new del mod ord setBg">
        <pc:chgData name="ramona robu" userId="b8bea999df885030" providerId="LiveId" clId="{AA4E90A5-BA76-4C0E-B6F9-204E10CF8155}" dt="2021-07-04T17:18:14.345" v="8289" actId="2696"/>
        <pc:sldMkLst>
          <pc:docMk/>
          <pc:sldMk cId="1602862432" sldId="263"/>
        </pc:sldMkLst>
        <pc:spChg chg="add mod">
          <ac:chgData name="ramona robu" userId="b8bea999df885030" providerId="LiveId" clId="{AA4E90A5-BA76-4C0E-B6F9-204E10CF8155}" dt="2021-06-28T14:19:00.333" v="7106" actId="26606"/>
          <ac:spMkLst>
            <pc:docMk/>
            <pc:sldMk cId="1602862432" sldId="263"/>
            <ac:spMk id="2" creationId="{761D2D65-991C-4EF1-BDB6-ACEB56D6D619}"/>
          </ac:spMkLst>
        </pc:spChg>
        <pc:spChg chg="add del mod">
          <ac:chgData name="ramona robu" userId="b8bea999df885030" providerId="LiveId" clId="{AA4E90A5-BA76-4C0E-B6F9-204E10CF8155}" dt="2021-07-04T14:16:45.738" v="7665" actId="21"/>
          <ac:spMkLst>
            <pc:docMk/>
            <pc:sldMk cId="1602862432" sldId="263"/>
            <ac:spMk id="3" creationId="{6CC2D3BE-6585-4291-B09A-6F0690E270EB}"/>
          </ac:spMkLst>
        </pc:spChg>
        <pc:spChg chg="add del mod">
          <ac:chgData name="ramona robu" userId="b8bea999df885030" providerId="LiveId" clId="{AA4E90A5-BA76-4C0E-B6F9-204E10CF8155}" dt="2021-06-28T14:19:00.333" v="7106" actId="26606"/>
          <ac:spMkLst>
            <pc:docMk/>
            <pc:sldMk cId="1602862432" sldId="263"/>
            <ac:spMk id="3" creationId="{F7DF747E-EC0D-4819-BBA5-FEF128C41744}"/>
          </ac:spMkLst>
        </pc:spChg>
        <pc:spChg chg="add del mod">
          <ac:chgData name="ramona robu" userId="b8bea999df885030" providerId="LiveId" clId="{AA4E90A5-BA76-4C0E-B6F9-204E10CF8155}" dt="2021-07-04T15:14:56.100" v="8101" actId="26606"/>
          <ac:spMkLst>
            <pc:docMk/>
            <pc:sldMk cId="1602862432" sldId="263"/>
            <ac:spMk id="4" creationId="{6BF20B86-0A0F-49DF-89BE-51394A45D5D5}"/>
          </ac:spMkLst>
        </pc:spChg>
        <pc:spChg chg="add del mod">
          <ac:chgData name="ramona robu" userId="b8bea999df885030" providerId="LiveId" clId="{AA4E90A5-BA76-4C0E-B6F9-204E10CF8155}" dt="2021-07-02T11:42:03.491" v="7500" actId="21"/>
          <ac:spMkLst>
            <pc:docMk/>
            <pc:sldMk cId="1602862432" sldId="263"/>
            <ac:spMk id="4" creationId="{A48BF695-97A5-4BF2-A8BE-F6A0E913BFA1}"/>
          </ac:spMkLst>
        </pc:spChg>
        <pc:spChg chg="add del mod">
          <ac:chgData name="ramona robu" userId="b8bea999df885030" providerId="LiveId" clId="{AA4E90A5-BA76-4C0E-B6F9-204E10CF8155}" dt="2021-07-04T14:16:55.785" v="7667" actId="21"/>
          <ac:spMkLst>
            <pc:docMk/>
            <pc:sldMk cId="1602862432" sldId="263"/>
            <ac:spMk id="6" creationId="{9520B24A-6DA2-4311-9B87-F9045D29FFD0}"/>
          </ac:spMkLst>
        </pc:spChg>
        <pc:spChg chg="add del mod">
          <ac:chgData name="ramona robu" userId="b8bea999df885030" providerId="LiveId" clId="{AA4E90A5-BA76-4C0E-B6F9-204E10CF8155}" dt="2021-07-04T17:02:32.755" v="8200"/>
          <ac:spMkLst>
            <pc:docMk/>
            <pc:sldMk cId="1602862432" sldId="263"/>
            <ac:spMk id="7" creationId="{F6C1DA8A-5031-4FE7-B525-FA004667DBED}"/>
          </ac:spMkLst>
        </pc:spChg>
        <pc:spChg chg="add del mod">
          <ac:chgData name="ramona robu" userId="b8bea999df885030" providerId="LiveId" clId="{AA4E90A5-BA76-4C0E-B6F9-204E10CF8155}" dt="2021-07-02T13:26:40.188" v="7582" actId="21"/>
          <ac:spMkLst>
            <pc:docMk/>
            <pc:sldMk cId="1602862432" sldId="263"/>
            <ac:spMk id="7" creationId="{FD7DECED-B8F8-4AA2-A67E-BAE16D7C0FF3}"/>
          </ac:spMkLst>
        </pc:spChg>
        <pc:spChg chg="add mod">
          <ac:chgData name="ramona robu" userId="b8bea999df885030" providerId="LiveId" clId="{AA4E90A5-BA76-4C0E-B6F9-204E10CF8155}" dt="2021-07-04T17:02:06.578" v="8198" actId="20577"/>
          <ac:spMkLst>
            <pc:docMk/>
            <pc:sldMk cId="1602862432" sldId="263"/>
            <ac:spMk id="8" creationId="{CA40DA7D-E1D1-4E6F-ACE4-D1F87AAFDCB9}"/>
          </ac:spMkLst>
        </pc:spChg>
        <pc:spChg chg="add del">
          <ac:chgData name="ramona robu" userId="b8bea999df885030" providerId="LiveId" clId="{AA4E90A5-BA76-4C0E-B6F9-204E10CF8155}" dt="2021-07-04T15:14:56.100" v="8101" actId="26606"/>
          <ac:spMkLst>
            <pc:docMk/>
            <pc:sldMk cId="1602862432" sldId="263"/>
            <ac:spMk id="9" creationId="{46D6306C-ED4F-4AAE-B4A5-EEA6AFAD726E}"/>
          </ac:spMkLst>
        </pc:spChg>
        <pc:spChg chg="add del">
          <ac:chgData name="ramona robu" userId="b8bea999df885030" providerId="LiveId" clId="{AA4E90A5-BA76-4C0E-B6F9-204E10CF8155}" dt="2021-07-04T15:14:56.100" v="8101" actId="26606"/>
          <ac:spMkLst>
            <pc:docMk/>
            <pc:sldMk cId="1602862432" sldId="263"/>
            <ac:spMk id="11" creationId="{0EC5361D-F897-4856-B945-0455A365EB24}"/>
          </ac:spMkLst>
        </pc:spChg>
        <pc:spChg chg="add del">
          <ac:chgData name="ramona robu" userId="b8bea999df885030" providerId="LiveId" clId="{AA4E90A5-BA76-4C0E-B6F9-204E10CF8155}" dt="2021-07-04T15:14:56.100" v="8101" actId="26606"/>
          <ac:spMkLst>
            <pc:docMk/>
            <pc:sldMk cId="1602862432" sldId="263"/>
            <ac:spMk id="13" creationId="{4508C0C5-2268-42B5-B3C8-4D0899E05F8C}"/>
          </ac:spMkLst>
        </pc:spChg>
        <pc:spChg chg="add del">
          <ac:chgData name="ramona robu" userId="b8bea999df885030" providerId="LiveId" clId="{AA4E90A5-BA76-4C0E-B6F9-204E10CF8155}" dt="2021-07-04T15:14:56.100" v="8101" actId="26606"/>
          <ac:spMkLst>
            <pc:docMk/>
            <pc:sldMk cId="1602862432" sldId="263"/>
            <ac:spMk id="15" creationId="{141ACBDB-38F8-4B34-8183-BD95B4E55A62}"/>
          </ac:spMkLst>
        </pc:spChg>
        <pc:spChg chg="add del">
          <ac:chgData name="ramona robu" userId="b8bea999df885030" providerId="LiveId" clId="{AA4E90A5-BA76-4C0E-B6F9-204E10CF8155}" dt="2021-07-04T15:14:56.100" v="8101" actId="26606"/>
          <ac:spMkLst>
            <pc:docMk/>
            <pc:sldMk cId="1602862432" sldId="263"/>
            <ac:spMk id="17" creationId="{DE00DB52-3455-4E2F-867B-A6D0516E175B}"/>
          </ac:spMkLst>
        </pc:spChg>
        <pc:spChg chg="add del">
          <ac:chgData name="ramona robu" userId="b8bea999df885030" providerId="LiveId" clId="{AA4E90A5-BA76-4C0E-B6F9-204E10CF8155}" dt="2021-07-04T15:14:56.100" v="8101" actId="26606"/>
          <ac:spMkLst>
            <pc:docMk/>
            <pc:sldMk cId="1602862432" sldId="263"/>
            <ac:spMk id="19" creationId="{9E914C83-E0D8-4953-92D5-169D28CB43AE}"/>
          </ac:spMkLst>
        </pc:spChg>
        <pc:spChg chg="add del">
          <ac:chgData name="ramona robu" userId="b8bea999df885030" providerId="LiveId" clId="{AA4E90A5-BA76-4C0E-B6F9-204E10CF8155}" dt="2021-07-04T15:14:56.100" v="8101" actId="26606"/>
          <ac:spMkLst>
            <pc:docMk/>
            <pc:sldMk cId="1602862432" sldId="263"/>
            <ac:spMk id="21" creationId="{3512E083-F550-46AF-8490-767ECFD00CB7}"/>
          </ac:spMkLst>
        </pc:spChg>
        <pc:spChg chg="add">
          <ac:chgData name="ramona robu" userId="b8bea999df885030" providerId="LiveId" clId="{AA4E90A5-BA76-4C0E-B6F9-204E10CF8155}" dt="2021-07-04T15:14:56.100" v="8101" actId="26606"/>
          <ac:spMkLst>
            <pc:docMk/>
            <pc:sldMk cId="1602862432" sldId="263"/>
            <ac:spMk id="27" creationId="{2659FDB4-FCBE-4A89-B46D-43D4FA54464D}"/>
          </ac:spMkLst>
        </pc:spChg>
        <pc:graphicFrameChg chg="add del">
          <ac:chgData name="ramona robu" userId="b8bea999df885030" providerId="LiveId" clId="{AA4E90A5-BA76-4C0E-B6F9-204E10CF8155}" dt="2021-07-04T14:16:52.229" v="7666" actId="21"/>
          <ac:graphicFrameMkLst>
            <pc:docMk/>
            <pc:sldMk cId="1602862432" sldId="263"/>
            <ac:graphicFrameMk id="5" creationId="{00EC0AE1-E7B6-4371-9A4A-4024A3BACF4C}"/>
          </ac:graphicFrameMkLst>
        </pc:graphicFrameChg>
        <pc:graphicFrameChg chg="add mod">
          <ac:chgData name="ramona robu" userId="b8bea999df885030" providerId="LiveId" clId="{AA4E90A5-BA76-4C0E-B6F9-204E10CF8155}" dt="2021-07-04T17:00:28.749" v="8160" actId="14100"/>
          <ac:graphicFrameMkLst>
            <pc:docMk/>
            <pc:sldMk cId="1602862432" sldId="263"/>
            <ac:graphicFrameMk id="23" creationId="{963BE260-69B8-49EB-BE0E-902C60AEE269}"/>
          </ac:graphicFrameMkLst>
        </pc:graphicFrameChg>
        <pc:cxnChg chg="add">
          <ac:chgData name="ramona robu" userId="b8bea999df885030" providerId="LiveId" clId="{AA4E90A5-BA76-4C0E-B6F9-204E10CF8155}" dt="2021-07-04T15:14:56.100" v="8101" actId="26606"/>
          <ac:cxnSpMkLst>
            <pc:docMk/>
            <pc:sldMk cId="1602862432" sldId="263"/>
            <ac:cxnSpMk id="29" creationId="{C8F51B3F-8331-4E4A-AE96-D47B1006EEAD}"/>
          </ac:cxnSpMkLst>
        </pc:cxnChg>
      </pc:sldChg>
      <pc:sldChg chg="addSp delSp modSp new mod ord setBg">
        <pc:chgData name="ramona robu" userId="b8bea999df885030" providerId="LiveId" clId="{AA4E90A5-BA76-4C0E-B6F9-204E10CF8155}" dt="2021-07-14T13:01:35.357" v="10667" actId="20577"/>
        <pc:sldMkLst>
          <pc:docMk/>
          <pc:sldMk cId="1523290792" sldId="264"/>
        </pc:sldMkLst>
        <pc:spChg chg="add del mod">
          <ac:chgData name="ramona robu" userId="b8bea999df885030" providerId="LiveId" clId="{AA4E90A5-BA76-4C0E-B6F9-204E10CF8155}" dt="2021-06-28T13:03:42.309" v="6897" actId="478"/>
          <ac:spMkLst>
            <pc:docMk/>
            <pc:sldMk cId="1523290792" sldId="264"/>
            <ac:spMk id="2" creationId="{411CF289-683A-4011-8D13-EEF831812843}"/>
          </ac:spMkLst>
        </pc:spChg>
        <pc:spChg chg="add del mod">
          <ac:chgData name="ramona robu" userId="b8bea999df885030" providerId="LiveId" clId="{AA4E90A5-BA76-4C0E-B6F9-204E10CF8155}" dt="2021-06-28T13:03:37.632" v="6896" actId="478"/>
          <ac:spMkLst>
            <pc:docMk/>
            <pc:sldMk cId="1523290792" sldId="264"/>
            <ac:spMk id="3" creationId="{871512AC-42FB-445F-B5FD-A6721D659C8D}"/>
          </ac:spMkLst>
        </pc:spChg>
        <pc:spChg chg="add del mod">
          <ac:chgData name="ramona robu" userId="b8bea999df885030" providerId="LiveId" clId="{AA4E90A5-BA76-4C0E-B6F9-204E10CF8155}" dt="2021-06-28T15:17:23.344" v="7391" actId="26606"/>
          <ac:spMkLst>
            <pc:docMk/>
            <pc:sldMk cId="1523290792" sldId="264"/>
            <ac:spMk id="4" creationId="{A25381AF-823F-4416-9410-FF6005408609}"/>
          </ac:spMkLst>
        </pc:spChg>
        <pc:spChg chg="add del mod">
          <ac:chgData name="ramona robu" userId="b8bea999df885030" providerId="LiveId" clId="{AA4E90A5-BA76-4C0E-B6F9-204E10CF8155}" dt="2021-07-02T11:41:54.201" v="7499" actId="478"/>
          <ac:spMkLst>
            <pc:docMk/>
            <pc:sldMk cId="1523290792" sldId="264"/>
            <ac:spMk id="5" creationId="{A0895D2D-22AF-47DD-A18C-2E61A33CAB3F}"/>
          </ac:spMkLst>
        </pc:spChg>
        <pc:spChg chg="add">
          <ac:chgData name="ramona robu" userId="b8bea999df885030" providerId="LiveId" clId="{AA4E90A5-BA76-4C0E-B6F9-204E10CF8155}" dt="2021-06-28T15:17:23.344" v="7391" actId="26606"/>
          <ac:spMkLst>
            <pc:docMk/>
            <pc:sldMk cId="1523290792" sldId="264"/>
            <ac:spMk id="10" creationId="{46D6306C-ED4F-4AAE-B4A5-EEA6AFAD726E}"/>
          </ac:spMkLst>
        </pc:spChg>
        <pc:spChg chg="add">
          <ac:chgData name="ramona robu" userId="b8bea999df885030" providerId="LiveId" clId="{AA4E90A5-BA76-4C0E-B6F9-204E10CF8155}" dt="2021-06-28T15:17:23.344" v="7391" actId="26606"/>
          <ac:spMkLst>
            <pc:docMk/>
            <pc:sldMk cId="1523290792" sldId="264"/>
            <ac:spMk id="12" creationId="{0EC5361D-F897-4856-B945-0455A365EB24}"/>
          </ac:spMkLst>
        </pc:spChg>
        <pc:spChg chg="add">
          <ac:chgData name="ramona robu" userId="b8bea999df885030" providerId="LiveId" clId="{AA4E90A5-BA76-4C0E-B6F9-204E10CF8155}" dt="2021-06-28T15:17:23.344" v="7391" actId="26606"/>
          <ac:spMkLst>
            <pc:docMk/>
            <pc:sldMk cId="1523290792" sldId="264"/>
            <ac:spMk id="14" creationId="{4508C0C5-2268-42B5-B3C8-4D0899E05F8C}"/>
          </ac:spMkLst>
        </pc:spChg>
        <pc:spChg chg="add">
          <ac:chgData name="ramona robu" userId="b8bea999df885030" providerId="LiveId" clId="{AA4E90A5-BA76-4C0E-B6F9-204E10CF8155}" dt="2021-06-28T15:17:23.344" v="7391" actId="26606"/>
          <ac:spMkLst>
            <pc:docMk/>
            <pc:sldMk cId="1523290792" sldId="264"/>
            <ac:spMk id="16" creationId="{141ACBDB-38F8-4B34-8183-BD95B4E55A62}"/>
          </ac:spMkLst>
        </pc:spChg>
        <pc:spChg chg="add">
          <ac:chgData name="ramona robu" userId="b8bea999df885030" providerId="LiveId" clId="{AA4E90A5-BA76-4C0E-B6F9-204E10CF8155}" dt="2021-06-28T15:17:23.344" v="7391" actId="26606"/>
          <ac:spMkLst>
            <pc:docMk/>
            <pc:sldMk cId="1523290792" sldId="264"/>
            <ac:spMk id="18" creationId="{DE00DB52-3455-4E2F-867B-A6D0516E175B}"/>
          </ac:spMkLst>
        </pc:spChg>
        <pc:spChg chg="add">
          <ac:chgData name="ramona robu" userId="b8bea999df885030" providerId="LiveId" clId="{AA4E90A5-BA76-4C0E-B6F9-204E10CF8155}" dt="2021-06-28T15:17:23.344" v="7391" actId="26606"/>
          <ac:spMkLst>
            <pc:docMk/>
            <pc:sldMk cId="1523290792" sldId="264"/>
            <ac:spMk id="20" creationId="{9E914C83-E0D8-4953-92D5-169D28CB43AE}"/>
          </ac:spMkLst>
        </pc:spChg>
        <pc:spChg chg="add">
          <ac:chgData name="ramona robu" userId="b8bea999df885030" providerId="LiveId" clId="{AA4E90A5-BA76-4C0E-B6F9-204E10CF8155}" dt="2021-06-28T15:17:23.344" v="7391" actId="26606"/>
          <ac:spMkLst>
            <pc:docMk/>
            <pc:sldMk cId="1523290792" sldId="264"/>
            <ac:spMk id="22" creationId="{3512E083-F550-46AF-8490-767ECFD00CB7}"/>
          </ac:spMkLst>
        </pc:spChg>
        <pc:graphicFrameChg chg="add del mod">
          <ac:chgData name="ramona robu" userId="b8bea999df885030" providerId="LiveId" clId="{AA4E90A5-BA76-4C0E-B6F9-204E10CF8155}" dt="2021-07-14T13:01:35.357" v="10667" actId="20577"/>
          <ac:graphicFrameMkLst>
            <pc:docMk/>
            <pc:sldMk cId="1523290792" sldId="264"/>
            <ac:graphicFrameMk id="6" creationId="{C06B3EEF-3878-48DB-B359-5815C720D734}"/>
          </ac:graphicFrameMkLst>
        </pc:graphicFrameChg>
      </pc:sldChg>
      <pc:sldChg chg="addSp delSp modSp new mod ord setBg">
        <pc:chgData name="ramona robu" userId="b8bea999df885030" providerId="LiveId" clId="{AA4E90A5-BA76-4C0E-B6F9-204E10CF8155}" dt="2021-07-14T15:21:35.809" v="11724" actId="2711"/>
        <pc:sldMkLst>
          <pc:docMk/>
          <pc:sldMk cId="1274027187" sldId="265"/>
        </pc:sldMkLst>
        <pc:spChg chg="add mod">
          <ac:chgData name="ramona robu" userId="b8bea999df885030" providerId="LiveId" clId="{AA4E90A5-BA76-4C0E-B6F9-204E10CF8155}" dt="2021-07-14T13:32:33.452" v="10865" actId="1076"/>
          <ac:spMkLst>
            <pc:docMk/>
            <pc:sldMk cId="1274027187" sldId="265"/>
            <ac:spMk id="2" creationId="{69BCB0C7-EEE3-4B40-83F6-DBA7E39785F0}"/>
          </ac:spMkLst>
        </pc:spChg>
        <pc:spChg chg="add del mod ord">
          <ac:chgData name="ramona robu" userId="b8bea999df885030" providerId="LiveId" clId="{AA4E90A5-BA76-4C0E-B6F9-204E10CF8155}" dt="2021-07-04T17:11:01.680" v="8239" actId="26606"/>
          <ac:spMkLst>
            <pc:docMk/>
            <pc:sldMk cId="1274027187" sldId="265"/>
            <ac:spMk id="3" creationId="{CB333C72-56D9-4E89-81E0-353D3EB858DD}"/>
          </ac:spMkLst>
        </pc:spChg>
        <pc:spChg chg="add del">
          <ac:chgData name="ramona robu" userId="b8bea999df885030" providerId="LiveId" clId="{AA4E90A5-BA76-4C0E-B6F9-204E10CF8155}" dt="2021-07-04T17:03:41.897" v="8204" actId="22"/>
          <ac:spMkLst>
            <pc:docMk/>
            <pc:sldMk cId="1274027187" sldId="265"/>
            <ac:spMk id="5" creationId="{F983694A-E1C7-4969-B0EC-031E03983D8E}"/>
          </ac:spMkLst>
        </pc:spChg>
        <pc:spChg chg="add mod">
          <ac:chgData name="ramona robu" userId="b8bea999df885030" providerId="LiveId" clId="{AA4E90A5-BA76-4C0E-B6F9-204E10CF8155}" dt="2021-07-04T17:11:01.680" v="8239" actId="26606"/>
          <ac:spMkLst>
            <pc:docMk/>
            <pc:sldMk cId="1274027187" sldId="265"/>
            <ac:spMk id="6" creationId="{6C85D65D-A81B-47D8-ADE7-CC8B9C3AC205}"/>
          </ac:spMkLst>
        </pc:spChg>
        <pc:spChg chg="add del">
          <ac:chgData name="ramona robu" userId="b8bea999df885030" providerId="LiveId" clId="{AA4E90A5-BA76-4C0E-B6F9-204E10CF8155}" dt="2021-07-04T17:10:45.978" v="8236" actId="26606"/>
          <ac:spMkLst>
            <pc:docMk/>
            <pc:sldMk cId="1274027187" sldId="265"/>
            <ac:spMk id="11" creationId="{7CB4857B-ED7C-444D-9F04-2F885114A1C2}"/>
          </ac:spMkLst>
        </pc:spChg>
        <pc:spChg chg="add">
          <ac:chgData name="ramona robu" userId="b8bea999df885030" providerId="LiveId" clId="{AA4E90A5-BA76-4C0E-B6F9-204E10CF8155}" dt="2021-07-04T17:11:01.680" v="8239" actId="26606"/>
          <ac:spMkLst>
            <pc:docMk/>
            <pc:sldMk cId="1274027187" sldId="265"/>
            <ac:spMk id="12" creationId="{98DED6BC-9A3E-48D4-AD7C-A56D63F547E8}"/>
          </ac:spMkLst>
        </pc:spChg>
        <pc:spChg chg="add del">
          <ac:chgData name="ramona robu" userId="b8bea999df885030" providerId="LiveId" clId="{AA4E90A5-BA76-4C0E-B6F9-204E10CF8155}" dt="2021-07-04T17:10:45.978" v="8236" actId="26606"/>
          <ac:spMkLst>
            <pc:docMk/>
            <pc:sldMk cId="1274027187" sldId="265"/>
            <ac:spMk id="13" creationId="{D18046FB-44EA-4FD8-A585-EA09A319B2D0}"/>
          </ac:spMkLst>
        </pc:spChg>
        <pc:spChg chg="add">
          <ac:chgData name="ramona robu" userId="b8bea999df885030" providerId="LiveId" clId="{AA4E90A5-BA76-4C0E-B6F9-204E10CF8155}" dt="2021-07-04T17:11:01.680" v="8239" actId="26606"/>
          <ac:spMkLst>
            <pc:docMk/>
            <pc:sldMk cId="1274027187" sldId="265"/>
            <ac:spMk id="14" creationId="{6B6E033A-DB2E-49B8-B600-B38E0C280263}"/>
          </ac:spMkLst>
        </pc:spChg>
        <pc:spChg chg="add del">
          <ac:chgData name="ramona robu" userId="b8bea999df885030" providerId="LiveId" clId="{AA4E90A5-BA76-4C0E-B6F9-204E10CF8155}" dt="2021-07-04T17:10:45.978" v="8236" actId="26606"/>
          <ac:spMkLst>
            <pc:docMk/>
            <pc:sldMk cId="1274027187" sldId="265"/>
            <ac:spMk id="15" creationId="{479F5F2B-8B58-4140-AE6A-51F6C67B18D9}"/>
          </ac:spMkLst>
        </pc:spChg>
        <pc:spChg chg="add del">
          <ac:chgData name="ramona robu" userId="b8bea999df885030" providerId="LiveId" clId="{AA4E90A5-BA76-4C0E-B6F9-204E10CF8155}" dt="2021-07-04T17:11:01.649" v="8238" actId="26606"/>
          <ac:spMkLst>
            <pc:docMk/>
            <pc:sldMk cId="1274027187" sldId="265"/>
            <ac:spMk id="18" creationId="{815925C2-A704-4D47-B1C1-3FCA52512EC1}"/>
          </ac:spMkLst>
        </pc:spChg>
        <pc:spChg chg="add del">
          <ac:chgData name="ramona robu" userId="b8bea999df885030" providerId="LiveId" clId="{AA4E90A5-BA76-4C0E-B6F9-204E10CF8155}" dt="2021-07-04T17:11:01.649" v="8238" actId="26606"/>
          <ac:spMkLst>
            <pc:docMk/>
            <pc:sldMk cId="1274027187" sldId="265"/>
            <ac:spMk id="27" creationId="{01D4315C-C23C-4FD3-98DF-08C29E2292A8}"/>
          </ac:spMkLst>
        </pc:spChg>
        <pc:grpChg chg="add del">
          <ac:chgData name="ramona robu" userId="b8bea999df885030" providerId="LiveId" clId="{AA4E90A5-BA76-4C0E-B6F9-204E10CF8155}" dt="2021-07-04T17:11:01.649" v="8238" actId="26606"/>
          <ac:grpSpMkLst>
            <pc:docMk/>
            <pc:sldMk cId="1274027187" sldId="265"/>
            <ac:grpSpMk id="19" creationId="{43F5E015-E085-4624-B431-B42414448684}"/>
          </ac:grpSpMkLst>
        </pc:grpChg>
        <pc:grpChg chg="add del">
          <ac:chgData name="ramona robu" userId="b8bea999df885030" providerId="LiveId" clId="{AA4E90A5-BA76-4C0E-B6F9-204E10CF8155}" dt="2021-07-04T17:11:01.649" v="8238" actId="26606"/>
          <ac:grpSpMkLst>
            <pc:docMk/>
            <pc:sldMk cId="1274027187" sldId="265"/>
            <ac:grpSpMk id="28" creationId="{5E6B47BC-43FD-4C91-8BFF-B41B99A8A39E}"/>
          </ac:grpSpMkLst>
        </pc:grpChg>
        <pc:graphicFrameChg chg="add mod">
          <ac:chgData name="ramona robu" userId="b8bea999df885030" providerId="LiveId" clId="{AA4E90A5-BA76-4C0E-B6F9-204E10CF8155}" dt="2021-07-14T15:21:35.809" v="11724" actId="2711"/>
          <ac:graphicFrameMkLst>
            <pc:docMk/>
            <pc:sldMk cId="1274027187" sldId="265"/>
            <ac:graphicFrameMk id="8" creationId="{6458476D-532C-4CC6-AFDE-EE8C4DE68D72}"/>
          </ac:graphicFrameMkLst>
        </pc:graphicFrameChg>
      </pc:sldChg>
      <pc:sldChg chg="addSp modSp new del mod">
        <pc:chgData name="ramona robu" userId="b8bea999df885030" providerId="LiveId" clId="{AA4E90A5-BA76-4C0E-B6F9-204E10CF8155}" dt="2021-07-09T13:26:43.022" v="8488" actId="2696"/>
        <pc:sldMkLst>
          <pc:docMk/>
          <pc:sldMk cId="3882003075" sldId="266"/>
        </pc:sldMkLst>
        <pc:spChg chg="add mod">
          <ac:chgData name="ramona robu" userId="b8bea999df885030" providerId="LiveId" clId="{AA4E90A5-BA76-4C0E-B6F9-204E10CF8155}" dt="2021-07-09T13:24:53.478" v="8487" actId="12"/>
          <ac:spMkLst>
            <pc:docMk/>
            <pc:sldMk cId="3882003075" sldId="266"/>
            <ac:spMk id="2" creationId="{77B03DC1-592F-41D7-9651-D9378C26095C}"/>
          </ac:spMkLst>
        </pc:spChg>
      </pc:sldChg>
      <pc:sldChg chg="new del">
        <pc:chgData name="ramona robu" userId="b8bea999df885030" providerId="LiveId" clId="{AA4E90A5-BA76-4C0E-B6F9-204E10CF8155}" dt="2021-07-13T11:53:12.684" v="8498" actId="2696"/>
        <pc:sldMkLst>
          <pc:docMk/>
          <pc:sldMk cId="4204085147" sldId="266"/>
        </pc:sldMkLst>
      </pc:sldChg>
      <pc:sldChg chg="delSp add del mod ord setBg delDesignElem">
        <pc:chgData name="ramona robu" userId="b8bea999df885030" providerId="LiveId" clId="{AA4E90A5-BA76-4C0E-B6F9-204E10CF8155}" dt="2021-07-13T12:23:08.149" v="8824" actId="2696"/>
        <pc:sldMkLst>
          <pc:docMk/>
          <pc:sldMk cId="2763651973" sldId="267"/>
        </pc:sldMkLst>
        <pc:spChg chg="del">
          <ac:chgData name="ramona robu" userId="b8bea999df885030" providerId="LiveId" clId="{AA4E90A5-BA76-4C0E-B6F9-204E10CF8155}" dt="2021-07-13T12:23:00.178" v="8823" actId="21"/>
          <ac:spMkLst>
            <pc:docMk/>
            <pc:sldMk cId="2763651973" sldId="267"/>
            <ac:spMk id="3" creationId="{EB0E6DCF-09CA-4BA0-B8F9-0156F3572E87}"/>
          </ac:spMkLst>
        </pc:spChg>
        <pc:spChg chg="del">
          <ac:chgData name="ramona robu" userId="b8bea999df885030" providerId="LiveId" clId="{AA4E90A5-BA76-4C0E-B6F9-204E10CF8155}" dt="2021-07-13T11:50:32.220" v="8491"/>
          <ac:spMkLst>
            <pc:docMk/>
            <pc:sldMk cId="2763651973" sldId="267"/>
            <ac:spMk id="7" creationId="{934F1179-B481-4F9E-BCA3-AFB972070F83}"/>
          </ac:spMkLst>
        </pc:spChg>
        <pc:spChg chg="del">
          <ac:chgData name="ramona robu" userId="b8bea999df885030" providerId="LiveId" clId="{AA4E90A5-BA76-4C0E-B6F9-204E10CF8155}" dt="2021-07-13T11:50:32.220" v="8491"/>
          <ac:spMkLst>
            <pc:docMk/>
            <pc:sldMk cId="2763651973" sldId="267"/>
            <ac:spMk id="9" creationId="{827DC2C4-B485-428A-BF4A-472D2967F47F}"/>
          </ac:spMkLst>
        </pc:spChg>
        <pc:spChg chg="del">
          <ac:chgData name="ramona robu" userId="b8bea999df885030" providerId="LiveId" clId="{AA4E90A5-BA76-4C0E-B6F9-204E10CF8155}" dt="2021-07-13T11:50:32.220" v="8491"/>
          <ac:spMkLst>
            <pc:docMk/>
            <pc:sldMk cId="2763651973" sldId="267"/>
            <ac:spMk id="11" creationId="{EE04B5EB-F158-4507-90DD-BD23620C7CC9}"/>
          </ac:spMkLst>
        </pc:spChg>
      </pc:sldChg>
      <pc:sldChg chg="addSp modSp add mod setBg">
        <pc:chgData name="ramona robu" userId="b8bea999df885030" providerId="LiveId" clId="{AA4E90A5-BA76-4C0E-B6F9-204E10CF8155}" dt="2021-07-13T23:58:59.352" v="9001" actId="123"/>
        <pc:sldMkLst>
          <pc:docMk/>
          <pc:sldMk cId="2423355618" sldId="268"/>
        </pc:sldMkLst>
        <pc:spChg chg="mod">
          <ac:chgData name="ramona robu" userId="b8bea999df885030" providerId="LiveId" clId="{AA4E90A5-BA76-4C0E-B6F9-204E10CF8155}" dt="2021-07-13T23:58:59.352" v="9001" actId="123"/>
          <ac:spMkLst>
            <pc:docMk/>
            <pc:sldMk cId="2423355618" sldId="268"/>
            <ac:spMk id="5" creationId="{A35A68B3-42F5-48E9-AD61-F77C77C2BC87}"/>
          </ac:spMkLst>
        </pc:spChg>
        <pc:spChg chg="add">
          <ac:chgData name="ramona robu" userId="b8bea999df885030" providerId="LiveId" clId="{AA4E90A5-BA76-4C0E-B6F9-204E10CF8155}" dt="2021-07-13T11:59:25.715" v="8523" actId="26606"/>
          <ac:spMkLst>
            <pc:docMk/>
            <pc:sldMk cId="2423355618" sldId="268"/>
            <ac:spMk id="10" creationId="{2B566528-1B12-4246-9431-5C2D7D081168}"/>
          </ac:spMkLst>
        </pc:spChg>
        <pc:spChg chg="add">
          <ac:chgData name="ramona robu" userId="b8bea999df885030" providerId="LiveId" clId="{AA4E90A5-BA76-4C0E-B6F9-204E10CF8155}" dt="2021-07-13T11:59:25.715" v="8523" actId="26606"/>
          <ac:spMkLst>
            <pc:docMk/>
            <pc:sldMk cId="2423355618" sldId="268"/>
            <ac:spMk id="12" creationId="{2E80C965-DB6D-4F81-9E9E-B027384D0BD6}"/>
          </ac:spMkLst>
        </pc:spChg>
        <pc:spChg chg="add">
          <ac:chgData name="ramona robu" userId="b8bea999df885030" providerId="LiveId" clId="{AA4E90A5-BA76-4C0E-B6F9-204E10CF8155}" dt="2021-07-13T11:59:25.715" v="8523" actId="26606"/>
          <ac:spMkLst>
            <pc:docMk/>
            <pc:sldMk cId="2423355618" sldId="268"/>
            <ac:spMk id="14" creationId="{A580F890-B085-4E95-96AA-55AEBEC5CE6E}"/>
          </ac:spMkLst>
        </pc:spChg>
        <pc:spChg chg="add">
          <ac:chgData name="ramona robu" userId="b8bea999df885030" providerId="LiveId" clId="{AA4E90A5-BA76-4C0E-B6F9-204E10CF8155}" dt="2021-07-13T11:59:25.715" v="8523" actId="26606"/>
          <ac:spMkLst>
            <pc:docMk/>
            <pc:sldMk cId="2423355618" sldId="268"/>
            <ac:spMk id="16" creationId="{D3F51FEB-38FB-4F6C-9F7B-2F2AFAB65463}"/>
          </ac:spMkLst>
        </pc:spChg>
        <pc:spChg chg="add">
          <ac:chgData name="ramona robu" userId="b8bea999df885030" providerId="LiveId" clId="{AA4E90A5-BA76-4C0E-B6F9-204E10CF8155}" dt="2021-07-13T11:59:25.715" v="8523" actId="26606"/>
          <ac:spMkLst>
            <pc:docMk/>
            <pc:sldMk cId="2423355618" sldId="268"/>
            <ac:spMk id="18" creationId="{1E547BA6-BAE0-43BB-A7CA-60F69CE252F0}"/>
          </ac:spMkLst>
        </pc:spChg>
      </pc:sldChg>
      <pc:sldChg chg="addSp delSp modSp add mod setBg">
        <pc:chgData name="ramona robu" userId="b8bea999df885030" providerId="LiveId" clId="{AA4E90A5-BA76-4C0E-B6F9-204E10CF8155}" dt="2021-07-13T12:20:09.656" v="8820" actId="12"/>
        <pc:sldMkLst>
          <pc:docMk/>
          <pc:sldMk cId="4074017627" sldId="269"/>
        </pc:sldMkLst>
        <pc:spChg chg="mod">
          <ac:chgData name="ramona robu" userId="b8bea999df885030" providerId="LiveId" clId="{AA4E90A5-BA76-4C0E-B6F9-204E10CF8155}" dt="2021-07-13T12:20:09.656" v="8820" actId="12"/>
          <ac:spMkLst>
            <pc:docMk/>
            <pc:sldMk cId="4074017627" sldId="269"/>
            <ac:spMk id="3" creationId="{F11C4268-6A05-449A-B161-634F6B8F833C}"/>
          </ac:spMkLst>
        </pc:spChg>
        <pc:spChg chg="del">
          <ac:chgData name="ramona robu" userId="b8bea999df885030" providerId="LiveId" clId="{AA4E90A5-BA76-4C0E-B6F9-204E10CF8155}" dt="2021-07-13T11:54:49.489" v="8509" actId="21"/>
          <ac:spMkLst>
            <pc:docMk/>
            <pc:sldMk cId="4074017627" sldId="269"/>
            <ac:spMk id="4" creationId="{50512142-9A9D-4BEF-A7D0-BCB0C2B98843}"/>
          </ac:spMkLst>
        </pc:spChg>
        <pc:spChg chg="add">
          <ac:chgData name="ramona robu" userId="b8bea999df885030" providerId="LiveId" clId="{AA4E90A5-BA76-4C0E-B6F9-204E10CF8155}" dt="2021-07-13T11:55:41.072" v="8510" actId="26606"/>
          <ac:spMkLst>
            <pc:docMk/>
            <pc:sldMk cId="4074017627" sldId="269"/>
            <ac:spMk id="8" creationId="{46D6306C-ED4F-4AAE-B4A5-EEA6AFAD726E}"/>
          </ac:spMkLst>
        </pc:spChg>
        <pc:spChg chg="add">
          <ac:chgData name="ramona robu" userId="b8bea999df885030" providerId="LiveId" clId="{AA4E90A5-BA76-4C0E-B6F9-204E10CF8155}" dt="2021-07-13T11:55:41.072" v="8510" actId="26606"/>
          <ac:spMkLst>
            <pc:docMk/>
            <pc:sldMk cId="4074017627" sldId="269"/>
            <ac:spMk id="10" creationId="{0EC5361D-F897-4856-B945-0455A365EB24}"/>
          </ac:spMkLst>
        </pc:spChg>
        <pc:spChg chg="add">
          <ac:chgData name="ramona robu" userId="b8bea999df885030" providerId="LiveId" clId="{AA4E90A5-BA76-4C0E-B6F9-204E10CF8155}" dt="2021-07-13T11:55:41.072" v="8510" actId="26606"/>
          <ac:spMkLst>
            <pc:docMk/>
            <pc:sldMk cId="4074017627" sldId="269"/>
            <ac:spMk id="12" creationId="{4508C0C5-2268-42B5-B3C8-4D0899E05F8C}"/>
          </ac:spMkLst>
        </pc:spChg>
        <pc:spChg chg="add">
          <ac:chgData name="ramona robu" userId="b8bea999df885030" providerId="LiveId" clId="{AA4E90A5-BA76-4C0E-B6F9-204E10CF8155}" dt="2021-07-13T11:55:41.072" v="8510" actId="26606"/>
          <ac:spMkLst>
            <pc:docMk/>
            <pc:sldMk cId="4074017627" sldId="269"/>
            <ac:spMk id="14" creationId="{141ACBDB-38F8-4B34-8183-BD95B4E55A62}"/>
          </ac:spMkLst>
        </pc:spChg>
        <pc:spChg chg="add">
          <ac:chgData name="ramona robu" userId="b8bea999df885030" providerId="LiveId" clId="{AA4E90A5-BA76-4C0E-B6F9-204E10CF8155}" dt="2021-07-13T11:55:41.072" v="8510" actId="26606"/>
          <ac:spMkLst>
            <pc:docMk/>
            <pc:sldMk cId="4074017627" sldId="269"/>
            <ac:spMk id="16" creationId="{DE00DB52-3455-4E2F-867B-A6D0516E175B}"/>
          </ac:spMkLst>
        </pc:spChg>
        <pc:spChg chg="add">
          <ac:chgData name="ramona robu" userId="b8bea999df885030" providerId="LiveId" clId="{AA4E90A5-BA76-4C0E-B6F9-204E10CF8155}" dt="2021-07-13T11:55:41.072" v="8510" actId="26606"/>
          <ac:spMkLst>
            <pc:docMk/>
            <pc:sldMk cId="4074017627" sldId="269"/>
            <ac:spMk id="18" creationId="{9E914C83-E0D8-4953-92D5-169D28CB43AE}"/>
          </ac:spMkLst>
        </pc:spChg>
        <pc:spChg chg="add">
          <ac:chgData name="ramona robu" userId="b8bea999df885030" providerId="LiveId" clId="{AA4E90A5-BA76-4C0E-B6F9-204E10CF8155}" dt="2021-07-13T11:55:41.072" v="8510" actId="26606"/>
          <ac:spMkLst>
            <pc:docMk/>
            <pc:sldMk cId="4074017627" sldId="269"/>
            <ac:spMk id="20" creationId="{3512E083-F550-46AF-8490-767ECFD00CB7}"/>
          </ac:spMkLst>
        </pc:spChg>
      </pc:sldChg>
      <pc:sldChg chg="addSp delSp modSp new del mod ord setBg">
        <pc:chgData name="ramona robu" userId="b8bea999df885030" providerId="LiveId" clId="{AA4E90A5-BA76-4C0E-B6F9-204E10CF8155}" dt="2021-07-14T13:00:11.772" v="10640" actId="2696"/>
        <pc:sldMkLst>
          <pc:docMk/>
          <pc:sldMk cId="3997256681" sldId="270"/>
        </pc:sldMkLst>
        <pc:spChg chg="add del mod">
          <ac:chgData name="ramona robu" userId="b8bea999df885030" providerId="LiveId" clId="{AA4E90A5-BA76-4C0E-B6F9-204E10CF8155}" dt="2021-07-14T11:32:32.409" v="9867" actId="21"/>
          <ac:spMkLst>
            <pc:docMk/>
            <pc:sldMk cId="3997256681" sldId="270"/>
            <ac:spMk id="2" creationId="{2B3E83EC-EE03-4C7A-BEBF-BC1BB38D0CB1}"/>
          </ac:spMkLst>
        </pc:spChg>
        <pc:spChg chg="add del mod">
          <ac:chgData name="ramona robu" userId="b8bea999df885030" providerId="LiveId" clId="{AA4E90A5-BA76-4C0E-B6F9-204E10CF8155}" dt="2021-07-13T12:36:27.147" v="8888" actId="21"/>
          <ac:spMkLst>
            <pc:docMk/>
            <pc:sldMk cId="3997256681" sldId="270"/>
            <ac:spMk id="2" creationId="{D51FC741-E38A-4FE8-BEB3-2DE6C98A8BB2}"/>
          </ac:spMkLst>
        </pc:spChg>
        <pc:spChg chg="add del mod">
          <ac:chgData name="ramona robu" userId="b8bea999df885030" providerId="LiveId" clId="{AA4E90A5-BA76-4C0E-B6F9-204E10CF8155}" dt="2021-07-14T12:52:38.515" v="10485" actId="478"/>
          <ac:spMkLst>
            <pc:docMk/>
            <pc:sldMk cId="3997256681" sldId="270"/>
            <ac:spMk id="3" creationId="{90CD0843-F0E9-4C74-9785-0BA3D1C0D3F3}"/>
          </ac:spMkLst>
        </pc:spChg>
        <pc:spChg chg="add del mod">
          <ac:chgData name="ramona robu" userId="b8bea999df885030" providerId="LiveId" clId="{AA4E90A5-BA76-4C0E-B6F9-204E10CF8155}" dt="2021-07-14T11:43:08.489" v="9910"/>
          <ac:spMkLst>
            <pc:docMk/>
            <pc:sldMk cId="3997256681" sldId="270"/>
            <ac:spMk id="4" creationId="{97E1790A-1529-4CB3-ABA7-71F39F8C769F}"/>
          </ac:spMkLst>
        </pc:spChg>
        <pc:spChg chg="add mod">
          <ac:chgData name="ramona robu" userId="b8bea999df885030" providerId="LiveId" clId="{AA4E90A5-BA76-4C0E-B6F9-204E10CF8155}" dt="2021-07-14T12:52:54.951" v="10486"/>
          <ac:spMkLst>
            <pc:docMk/>
            <pc:sldMk cId="3997256681" sldId="270"/>
            <ac:spMk id="6" creationId="{940E355C-13DE-48BB-AE61-6206743F66D4}"/>
          </ac:spMkLst>
        </pc:spChg>
        <pc:spChg chg="add mod">
          <ac:chgData name="ramona robu" userId="b8bea999df885030" providerId="LiveId" clId="{AA4E90A5-BA76-4C0E-B6F9-204E10CF8155}" dt="2021-07-14T12:59:58.916" v="10638" actId="5793"/>
          <ac:spMkLst>
            <pc:docMk/>
            <pc:sldMk cId="3997256681" sldId="270"/>
            <ac:spMk id="7" creationId="{11513BE9-0FEA-47B3-B701-1AA53BA816B3}"/>
          </ac:spMkLst>
        </pc:spChg>
        <pc:spChg chg="add del">
          <ac:chgData name="ramona robu" userId="b8bea999df885030" providerId="LiveId" clId="{AA4E90A5-BA76-4C0E-B6F9-204E10CF8155}" dt="2021-07-13T12:24:29.359" v="8838" actId="26606"/>
          <ac:spMkLst>
            <pc:docMk/>
            <pc:sldMk cId="3997256681" sldId="270"/>
            <ac:spMk id="7" creationId="{88294908-8B00-4F58-BBBA-20F71A40AA9E}"/>
          </ac:spMkLst>
        </pc:spChg>
        <pc:spChg chg="add del">
          <ac:chgData name="ramona robu" userId="b8bea999df885030" providerId="LiveId" clId="{AA4E90A5-BA76-4C0E-B6F9-204E10CF8155}" dt="2021-07-13T12:24:29.359" v="8838" actId="26606"/>
          <ac:spMkLst>
            <pc:docMk/>
            <pc:sldMk cId="3997256681" sldId="270"/>
            <ac:spMk id="9" creationId="{4364C879-1404-4203-8E9D-CC5DE0A621A2}"/>
          </ac:spMkLst>
        </pc:spChg>
        <pc:spChg chg="add del">
          <ac:chgData name="ramona robu" userId="b8bea999df885030" providerId="LiveId" clId="{AA4E90A5-BA76-4C0E-B6F9-204E10CF8155}" dt="2021-07-13T12:24:29.359" v="8838" actId="26606"/>
          <ac:spMkLst>
            <pc:docMk/>
            <pc:sldMk cId="3997256681" sldId="270"/>
            <ac:spMk id="11" creationId="{84617302-4B0D-4351-A6BB-6F0930D943AC}"/>
          </ac:spMkLst>
        </pc:spChg>
        <pc:spChg chg="add del">
          <ac:chgData name="ramona robu" userId="b8bea999df885030" providerId="LiveId" clId="{AA4E90A5-BA76-4C0E-B6F9-204E10CF8155}" dt="2021-07-13T12:24:29.359" v="8838" actId="26606"/>
          <ac:spMkLst>
            <pc:docMk/>
            <pc:sldMk cId="3997256681" sldId="270"/>
            <ac:spMk id="13" creationId="{DA2C7802-C2E0-4218-8F89-8DD7CCD2CD1C}"/>
          </ac:spMkLst>
        </pc:spChg>
        <pc:spChg chg="add del">
          <ac:chgData name="ramona robu" userId="b8bea999df885030" providerId="LiveId" clId="{AA4E90A5-BA76-4C0E-B6F9-204E10CF8155}" dt="2021-07-13T12:24:29.359" v="8838" actId="26606"/>
          <ac:spMkLst>
            <pc:docMk/>
            <pc:sldMk cId="3997256681" sldId="270"/>
            <ac:spMk id="15" creationId="{A6D7111A-21E5-4EE9-8A78-10E5530F0116}"/>
          </ac:spMkLst>
        </pc:spChg>
        <pc:spChg chg="add del">
          <ac:chgData name="ramona robu" userId="b8bea999df885030" providerId="LiveId" clId="{AA4E90A5-BA76-4C0E-B6F9-204E10CF8155}" dt="2021-07-13T12:24:29.359" v="8838" actId="26606"/>
          <ac:spMkLst>
            <pc:docMk/>
            <pc:sldMk cId="3997256681" sldId="270"/>
            <ac:spMk id="17" creationId="{A3969E80-A77B-49FC-9122-D89AFD5EE118}"/>
          </ac:spMkLst>
        </pc:spChg>
        <pc:spChg chg="add del">
          <ac:chgData name="ramona robu" userId="b8bea999df885030" providerId="LiveId" clId="{AA4E90A5-BA76-4C0E-B6F9-204E10CF8155}" dt="2021-07-13T12:24:29.359" v="8838" actId="26606"/>
          <ac:spMkLst>
            <pc:docMk/>
            <pc:sldMk cId="3997256681" sldId="270"/>
            <ac:spMk id="19" creationId="{1849CA57-76BD-4CF2-80BA-D7A46A01B7B1}"/>
          </ac:spMkLst>
        </pc:spChg>
        <pc:spChg chg="add del">
          <ac:chgData name="ramona robu" userId="b8bea999df885030" providerId="LiveId" clId="{AA4E90A5-BA76-4C0E-B6F9-204E10CF8155}" dt="2021-07-13T12:24:29.359" v="8838" actId="26606"/>
          <ac:spMkLst>
            <pc:docMk/>
            <pc:sldMk cId="3997256681" sldId="270"/>
            <ac:spMk id="21" creationId="{35E9085E-E730-4768-83D4-6CB7E9897153}"/>
          </ac:spMkLst>
        </pc:spChg>
        <pc:spChg chg="add del">
          <ac:chgData name="ramona robu" userId="b8bea999df885030" providerId="LiveId" clId="{AA4E90A5-BA76-4C0E-B6F9-204E10CF8155}" dt="2021-07-13T12:24:29.359" v="8838" actId="26606"/>
          <ac:spMkLst>
            <pc:docMk/>
            <pc:sldMk cId="3997256681" sldId="270"/>
            <ac:spMk id="23" creationId="{973272FE-A474-4CAE-8CA2-BCC8B476C3F4}"/>
          </ac:spMkLst>
        </pc:spChg>
        <pc:spChg chg="add del">
          <ac:chgData name="ramona robu" userId="b8bea999df885030" providerId="LiveId" clId="{AA4E90A5-BA76-4C0E-B6F9-204E10CF8155}" dt="2021-07-13T12:24:29.359" v="8838" actId="26606"/>
          <ac:spMkLst>
            <pc:docMk/>
            <pc:sldMk cId="3997256681" sldId="270"/>
            <ac:spMk id="25" creationId="{E07981EA-05A6-437C-88D7-B377B92B031D}"/>
          </ac:spMkLst>
        </pc:spChg>
        <pc:spChg chg="add del">
          <ac:chgData name="ramona robu" userId="b8bea999df885030" providerId="LiveId" clId="{AA4E90A5-BA76-4C0E-B6F9-204E10CF8155}" dt="2021-07-13T12:24:29.359" v="8838" actId="26606"/>
          <ac:spMkLst>
            <pc:docMk/>
            <pc:sldMk cId="3997256681" sldId="270"/>
            <ac:spMk id="27" creationId="{15E3C750-986E-4769-B1AE-49289FBEE757}"/>
          </ac:spMkLst>
        </pc:spChg>
        <pc:grpChg chg="add del mod">
          <ac:chgData name="ramona robu" userId="b8bea999df885030" providerId="LiveId" clId="{AA4E90A5-BA76-4C0E-B6F9-204E10CF8155}" dt="2021-07-14T13:00:03.340" v="10639" actId="21"/>
          <ac:grpSpMkLst>
            <pc:docMk/>
            <pc:sldMk cId="3997256681" sldId="270"/>
            <ac:grpSpMk id="5" creationId="{249D445D-87B8-41F2-B07A-0914B367CE41}"/>
          </ac:grpSpMkLst>
        </pc:grpChg>
      </pc:sldChg>
      <pc:sldChg chg="addSp delSp modSp add mod">
        <pc:chgData name="ramona robu" userId="b8bea999df885030" providerId="LiveId" clId="{AA4E90A5-BA76-4C0E-B6F9-204E10CF8155}" dt="2021-07-14T15:18:45.466" v="11704"/>
        <pc:sldMkLst>
          <pc:docMk/>
          <pc:sldMk cId="3937338672" sldId="271"/>
        </pc:sldMkLst>
        <pc:spChg chg="add del mod">
          <ac:chgData name="ramona robu" userId="b8bea999df885030" providerId="LiveId" clId="{AA4E90A5-BA76-4C0E-B6F9-204E10CF8155}" dt="2021-07-13T12:36:13.098" v="8886" actId="21"/>
          <ac:spMkLst>
            <pc:docMk/>
            <pc:sldMk cId="3937338672" sldId="271"/>
            <ac:spMk id="3" creationId="{EB0E6DCF-09CA-4BA0-B8F9-0156F3572E87}"/>
          </ac:spMkLst>
        </pc:spChg>
        <pc:spChg chg="add mod">
          <ac:chgData name="ramona robu" userId="b8bea999df885030" providerId="LiveId" clId="{AA4E90A5-BA76-4C0E-B6F9-204E10CF8155}" dt="2021-07-14T15:18:45.466" v="11704"/>
          <ac:spMkLst>
            <pc:docMk/>
            <pc:sldMk cId="3937338672" sldId="271"/>
            <ac:spMk id="6" creationId="{62D78676-DB47-4BA2-AC5D-3476D308DA25}"/>
          </ac:spMkLst>
        </pc:spChg>
        <pc:spChg chg="del">
          <ac:chgData name="ramona robu" userId="b8bea999df885030" providerId="LiveId" clId="{AA4E90A5-BA76-4C0E-B6F9-204E10CF8155}" dt="2021-07-13T12:25:19.273" v="8840" actId="26606"/>
          <ac:spMkLst>
            <pc:docMk/>
            <pc:sldMk cId="3937338672" sldId="271"/>
            <ac:spMk id="7" creationId="{934F1179-B481-4F9E-BCA3-AFB972070F83}"/>
          </ac:spMkLst>
        </pc:spChg>
        <pc:spChg chg="del">
          <ac:chgData name="ramona robu" userId="b8bea999df885030" providerId="LiveId" clId="{AA4E90A5-BA76-4C0E-B6F9-204E10CF8155}" dt="2021-07-13T12:25:19.273" v="8840" actId="26606"/>
          <ac:spMkLst>
            <pc:docMk/>
            <pc:sldMk cId="3937338672" sldId="271"/>
            <ac:spMk id="9" creationId="{827DC2C4-B485-428A-BF4A-472D2967F47F}"/>
          </ac:spMkLst>
        </pc:spChg>
        <pc:spChg chg="del">
          <ac:chgData name="ramona robu" userId="b8bea999df885030" providerId="LiveId" clId="{AA4E90A5-BA76-4C0E-B6F9-204E10CF8155}" dt="2021-07-13T12:25:19.273" v="8840" actId="26606"/>
          <ac:spMkLst>
            <pc:docMk/>
            <pc:sldMk cId="3937338672" sldId="271"/>
            <ac:spMk id="11" creationId="{EE04B5EB-F158-4507-90DD-BD23620C7CC9}"/>
          </ac:spMkLst>
        </pc:spChg>
        <pc:spChg chg="add">
          <ac:chgData name="ramona robu" userId="b8bea999df885030" providerId="LiveId" clId="{AA4E90A5-BA76-4C0E-B6F9-204E10CF8155}" dt="2021-07-13T12:25:19.273" v="8840" actId="26606"/>
          <ac:spMkLst>
            <pc:docMk/>
            <pc:sldMk cId="3937338672" sldId="271"/>
            <ac:spMk id="16" creationId="{081EA652-8C6A-4E69-BEB9-170809474553}"/>
          </ac:spMkLst>
        </pc:spChg>
        <pc:spChg chg="add">
          <ac:chgData name="ramona robu" userId="b8bea999df885030" providerId="LiveId" clId="{AA4E90A5-BA76-4C0E-B6F9-204E10CF8155}" dt="2021-07-13T12:25:19.273" v="8840" actId="26606"/>
          <ac:spMkLst>
            <pc:docMk/>
            <pc:sldMk cId="3937338672" sldId="271"/>
            <ac:spMk id="18" creationId="{5298780A-33B9-4EA2-8F67-DE68AD62841B}"/>
          </ac:spMkLst>
        </pc:spChg>
        <pc:spChg chg="add">
          <ac:chgData name="ramona robu" userId="b8bea999df885030" providerId="LiveId" clId="{AA4E90A5-BA76-4C0E-B6F9-204E10CF8155}" dt="2021-07-13T12:25:19.273" v="8840" actId="26606"/>
          <ac:spMkLst>
            <pc:docMk/>
            <pc:sldMk cId="3937338672" sldId="271"/>
            <ac:spMk id="20" creationId="{7F488E8B-4E1E-4402-8935-D4E6C02615C7}"/>
          </ac:spMkLst>
        </pc:spChg>
      </pc:sldChg>
      <pc:sldChg chg="addSp delSp modSp new del mod ord">
        <pc:chgData name="ramona robu" userId="b8bea999df885030" providerId="LiveId" clId="{AA4E90A5-BA76-4C0E-B6F9-204E10CF8155}" dt="2021-07-14T13:28:51.724" v="10808" actId="2696"/>
        <pc:sldMkLst>
          <pc:docMk/>
          <pc:sldMk cId="3625504735" sldId="272"/>
        </pc:sldMkLst>
        <pc:spChg chg="add del mod">
          <ac:chgData name="ramona robu" userId="b8bea999df885030" providerId="LiveId" clId="{AA4E90A5-BA76-4C0E-B6F9-204E10CF8155}" dt="2021-07-14T13:02:44.531" v="10671" actId="21"/>
          <ac:spMkLst>
            <pc:docMk/>
            <pc:sldMk cId="3625504735" sldId="272"/>
            <ac:spMk id="3" creationId="{2B006B07-2335-4840-8E72-7A30D6A4615F}"/>
          </ac:spMkLst>
        </pc:spChg>
        <pc:spChg chg="add del mod">
          <ac:chgData name="ramona robu" userId="b8bea999df885030" providerId="LiveId" clId="{AA4E90A5-BA76-4C0E-B6F9-204E10CF8155}" dt="2021-07-14T13:02:39.079" v="10669" actId="21"/>
          <ac:spMkLst>
            <pc:docMk/>
            <pc:sldMk cId="3625504735" sldId="272"/>
            <ac:spMk id="5" creationId="{C3ECEEDD-D457-4620-9805-80748158D677}"/>
          </ac:spMkLst>
        </pc:spChg>
        <pc:spChg chg="add del mod">
          <ac:chgData name="ramona robu" userId="b8bea999df885030" providerId="LiveId" clId="{AA4E90A5-BA76-4C0E-B6F9-204E10CF8155}" dt="2021-07-14T13:19:51.080" v="10804"/>
          <ac:spMkLst>
            <pc:docMk/>
            <pc:sldMk cId="3625504735" sldId="272"/>
            <ac:spMk id="6" creationId="{F0FDE6CC-4612-4B41-97FF-915ED69373A5}"/>
          </ac:spMkLst>
        </pc:spChg>
      </pc:sldChg>
      <pc:sldChg chg="delSp modSp new del mod">
        <pc:chgData name="ramona robu" userId="b8bea999df885030" providerId="LiveId" clId="{AA4E90A5-BA76-4C0E-B6F9-204E10CF8155}" dt="2021-07-14T12:57:40.837" v="10618" actId="2696"/>
        <pc:sldMkLst>
          <pc:docMk/>
          <pc:sldMk cId="1302163734" sldId="273"/>
        </pc:sldMkLst>
        <pc:spChg chg="del mod">
          <ac:chgData name="ramona robu" userId="b8bea999df885030" providerId="LiveId" clId="{AA4E90A5-BA76-4C0E-B6F9-204E10CF8155}" dt="2021-07-14T12:57:36.068" v="10617" actId="21"/>
          <ac:spMkLst>
            <pc:docMk/>
            <pc:sldMk cId="1302163734" sldId="273"/>
            <ac:spMk id="2" creationId="{8C403379-FD42-4350-9CF6-8FE82191821B}"/>
          </ac:spMkLst>
        </pc:spChg>
      </pc:sldChg>
      <pc:sldChg chg="addSp delSp modSp add mod">
        <pc:chgData name="ramona robu" userId="b8bea999df885030" providerId="LiveId" clId="{AA4E90A5-BA76-4C0E-B6F9-204E10CF8155}" dt="2021-07-14T15:12:00.589" v="11701" actId="20577"/>
        <pc:sldMkLst>
          <pc:docMk/>
          <pc:sldMk cId="3428214909" sldId="273"/>
        </pc:sldMkLst>
        <pc:spChg chg="add mod">
          <ac:chgData name="ramona robu" userId="b8bea999df885030" providerId="LiveId" clId="{AA4E90A5-BA76-4C0E-B6F9-204E10CF8155}" dt="2021-07-14T13:43:45.001" v="11117" actId="14100"/>
          <ac:spMkLst>
            <pc:docMk/>
            <pc:sldMk cId="3428214909" sldId="273"/>
            <ac:spMk id="2" creationId="{5D969E4D-2C89-487F-AF00-BF1539C0F072}"/>
          </ac:spMkLst>
        </pc:spChg>
        <pc:spChg chg="add del mod">
          <ac:chgData name="ramona robu" userId="b8bea999df885030" providerId="LiveId" clId="{AA4E90A5-BA76-4C0E-B6F9-204E10CF8155}" dt="2021-07-14T15:10:02.563" v="11636"/>
          <ac:spMkLst>
            <pc:docMk/>
            <pc:sldMk cId="3428214909" sldId="273"/>
            <ac:spMk id="3" creationId="{F80DF4E4-CBA3-4337-B91A-F02982E190B6}"/>
          </ac:spMkLst>
        </pc:spChg>
        <pc:spChg chg="add mod">
          <ac:chgData name="ramona robu" userId="b8bea999df885030" providerId="LiveId" clId="{AA4E90A5-BA76-4C0E-B6F9-204E10CF8155}" dt="2021-07-14T15:10:45.102" v="11672" actId="20577"/>
          <ac:spMkLst>
            <pc:docMk/>
            <pc:sldMk cId="3428214909" sldId="273"/>
            <ac:spMk id="4" creationId="{60868AEB-539C-4C39-B113-CA7461E1C39B}"/>
          </ac:spMkLst>
        </pc:spChg>
        <pc:graphicFrameChg chg="mod">
          <ac:chgData name="ramona robu" userId="b8bea999df885030" providerId="LiveId" clId="{AA4E90A5-BA76-4C0E-B6F9-204E10CF8155}" dt="2021-07-14T15:12:00.589" v="11701" actId="20577"/>
          <ac:graphicFrameMkLst>
            <pc:docMk/>
            <pc:sldMk cId="3428214909" sldId="273"/>
            <ac:graphicFrameMk id="8" creationId="{6458476D-532C-4CC6-AFDE-EE8C4DE68D72}"/>
          </ac:graphicFrameMkLst>
        </pc:graphicFrameChg>
      </pc:sldChg>
      <pc:sldChg chg="new del">
        <pc:chgData name="ramona robu" userId="b8bea999df885030" providerId="LiveId" clId="{AA4E90A5-BA76-4C0E-B6F9-204E10CF8155}" dt="2021-07-14T13:26:26.037" v="10806" actId="2696"/>
        <pc:sldMkLst>
          <pc:docMk/>
          <pc:sldMk cId="4073523431" sldId="273"/>
        </pc:sldMkLst>
      </pc:sldChg>
      <pc:sldMasterChg chg="add del addSldLayout delSldLayout">
        <pc:chgData name="ramona robu" userId="b8bea999df885030" providerId="LiveId" clId="{AA4E90A5-BA76-4C0E-B6F9-204E10CF8155}" dt="2021-06-21T07:49:27.055" v="1832" actId="26606"/>
        <pc:sldMasterMkLst>
          <pc:docMk/>
          <pc:sldMasterMk cId="642695693" sldId="2147483648"/>
        </pc:sldMasterMkLst>
        <pc:sldLayoutChg chg="add del">
          <pc:chgData name="ramona robu" userId="b8bea999df885030" providerId="LiveId" clId="{AA4E90A5-BA76-4C0E-B6F9-204E10CF8155}" dt="2021-06-21T07:49:27.055" v="1832" actId="26606"/>
          <pc:sldLayoutMkLst>
            <pc:docMk/>
            <pc:sldMasterMk cId="642695693" sldId="2147483648"/>
            <pc:sldLayoutMk cId="2443277256" sldId="2147483649"/>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610296233" sldId="2147483650"/>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651531260" sldId="2147483651"/>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2393704704" sldId="2147483652"/>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3575368518" sldId="2147483653"/>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3842019499" sldId="2147483654"/>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161894269" sldId="2147483655"/>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3843146184" sldId="2147483656"/>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3738656282" sldId="2147483657"/>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4165113457" sldId="2147483658"/>
          </pc:sldLayoutMkLst>
        </pc:sldLayoutChg>
        <pc:sldLayoutChg chg="add del">
          <pc:chgData name="ramona robu" userId="b8bea999df885030" providerId="LiveId" clId="{AA4E90A5-BA76-4C0E-B6F9-204E10CF8155}" dt="2021-06-21T07:49:27.055" v="1832" actId="26606"/>
          <pc:sldLayoutMkLst>
            <pc:docMk/>
            <pc:sldMasterMk cId="642695693" sldId="2147483648"/>
            <pc:sldLayoutMk cId="4275278459" sldId="2147483659"/>
          </pc:sldLayoutMkLst>
        </pc:sldLayoutChg>
      </pc:sldMasterChg>
      <pc:sldMasterChg chg="add del addSldLayout delSldLayout">
        <pc:chgData name="ramona robu" userId="b8bea999df885030" providerId="LiveId" clId="{AA4E90A5-BA76-4C0E-B6F9-204E10CF8155}" dt="2021-06-21T07:49:27.055" v="1832" actId="26606"/>
        <pc:sldMasterMkLst>
          <pc:docMk/>
          <pc:sldMasterMk cId="1007151424" sldId="2147483725"/>
        </pc:sldMasterMkLst>
        <pc:sldLayoutChg chg="add del">
          <pc:chgData name="ramona robu" userId="b8bea999df885030" providerId="LiveId" clId="{AA4E90A5-BA76-4C0E-B6F9-204E10CF8155}" dt="2021-06-21T07:49:27.055" v="1832" actId="26606"/>
          <pc:sldLayoutMkLst>
            <pc:docMk/>
            <pc:sldMasterMk cId="1007151424" sldId="2147483725"/>
            <pc:sldLayoutMk cId="900116978" sldId="2147483714"/>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1238942980" sldId="2147483715"/>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1463897331" sldId="2147483716"/>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1048288747" sldId="2147483717"/>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3996717990" sldId="2147483718"/>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912419124" sldId="2147483719"/>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4231344852" sldId="2147483720"/>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3609041020" sldId="2147483721"/>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2369024030" sldId="2147483722"/>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2072709325" sldId="2147483723"/>
          </pc:sldLayoutMkLst>
        </pc:sldLayoutChg>
        <pc:sldLayoutChg chg="add del">
          <pc:chgData name="ramona robu" userId="b8bea999df885030" providerId="LiveId" clId="{AA4E90A5-BA76-4C0E-B6F9-204E10CF8155}" dt="2021-06-21T07:49:27.055" v="1832" actId="26606"/>
          <pc:sldLayoutMkLst>
            <pc:docMk/>
            <pc:sldMasterMk cId="1007151424" sldId="2147483725"/>
            <pc:sldLayoutMk cId="2676056144" sldId="2147483724"/>
          </pc:sldLayoutMkLst>
        </pc:sldLayoutChg>
      </pc:sldMasterChg>
    </pc:docChg>
  </pc:docChgLst>
  <pc:docChgLst>
    <pc:chgData name="Guest User" providerId="Windows Live" clId="Web-{DF3F0EBA-5AD7-46EE-920E-283A46CDBA81}"/>
    <pc:docChg chg="modSld">
      <pc:chgData name="Guest User" userId="" providerId="Windows Live" clId="Web-{DF3F0EBA-5AD7-46EE-920E-283A46CDBA81}" dt="2021-06-28T12:53:30.728" v="612" actId="20577"/>
      <pc:docMkLst>
        <pc:docMk/>
      </pc:docMkLst>
      <pc:sldChg chg="modSp">
        <pc:chgData name="Guest User" userId="" providerId="Windows Live" clId="Web-{DF3F0EBA-5AD7-46EE-920E-283A46CDBA81}" dt="2021-06-28T12:47:03.111" v="322" actId="20577"/>
        <pc:sldMkLst>
          <pc:docMk/>
          <pc:sldMk cId="4209364367" sldId="262"/>
        </pc:sldMkLst>
        <pc:spChg chg="mod">
          <ac:chgData name="Guest User" userId="" providerId="Windows Live" clId="Web-{DF3F0EBA-5AD7-46EE-920E-283A46CDBA81}" dt="2021-06-28T12:47:03.111" v="322" actId="20577"/>
          <ac:spMkLst>
            <pc:docMk/>
            <pc:sldMk cId="4209364367" sldId="262"/>
            <ac:spMk id="4" creationId="{82FCF891-6699-4C6D-837D-E059B19ACBE6}"/>
          </ac:spMkLst>
        </pc:spChg>
      </pc:sldChg>
      <pc:sldChg chg="modSp">
        <pc:chgData name="Guest User" userId="" providerId="Windows Live" clId="Web-{DF3F0EBA-5AD7-46EE-920E-283A46CDBA81}" dt="2021-06-28T12:53:30.728" v="612" actId="20577"/>
        <pc:sldMkLst>
          <pc:docMk/>
          <pc:sldMk cId="1523290792" sldId="264"/>
        </pc:sldMkLst>
        <pc:spChg chg="mod">
          <ac:chgData name="Guest User" userId="" providerId="Windows Live" clId="Web-{DF3F0EBA-5AD7-46EE-920E-283A46CDBA81}" dt="2021-06-28T12:53:30.728" v="612" actId="20577"/>
          <ac:spMkLst>
            <pc:docMk/>
            <pc:sldMk cId="1523290792" sldId="264"/>
            <ac:spMk id="3" creationId="{871512AC-42FB-445F-B5FD-A6721D659C8D}"/>
          </ac:spMkLst>
        </pc:spChg>
      </pc:sldChg>
    </pc:docChg>
  </pc:docChgLst>
  <pc:docChgLst>
    <pc:chgData name="Guest User" providerId="Windows Live" clId="Web-{C99412C2-B3FA-4460-BCFB-E38D304D7E53}"/>
    <pc:docChg chg="modSld">
      <pc:chgData name="Guest User" userId="" providerId="Windows Live" clId="Web-{C99412C2-B3FA-4460-BCFB-E38D304D7E53}" dt="2021-07-14T11:09:37.113" v="458" actId="20577"/>
      <pc:docMkLst>
        <pc:docMk/>
      </pc:docMkLst>
      <pc:sldChg chg="modSp">
        <pc:chgData name="Guest User" userId="" providerId="Windows Live" clId="Web-{C99412C2-B3FA-4460-BCFB-E38D304D7E53}" dt="2021-07-14T11:09:37.113" v="458" actId="20577"/>
        <pc:sldMkLst>
          <pc:docMk/>
          <pc:sldMk cId="1991811727" sldId="258"/>
        </pc:sldMkLst>
        <pc:spChg chg="mod">
          <ac:chgData name="Guest User" userId="" providerId="Windows Live" clId="Web-{C99412C2-B3FA-4460-BCFB-E38D304D7E53}" dt="2021-07-14T11:09:37.113" v="458" actId="20577"/>
          <ac:spMkLst>
            <pc:docMk/>
            <pc:sldMk cId="1991811727" sldId="258"/>
            <ac:spMk id="3" creationId="{EB0E6DCF-09CA-4BA0-B8F9-0156F3572E87}"/>
          </ac:spMkLst>
        </pc:spChg>
      </pc:sldChg>
      <pc:sldChg chg="modSp">
        <pc:chgData name="Guest User" userId="" providerId="Windows Live" clId="Web-{C99412C2-B3FA-4460-BCFB-E38D304D7E53}" dt="2021-07-14T10:50:21.080" v="399" actId="20577"/>
        <pc:sldMkLst>
          <pc:docMk/>
          <pc:sldMk cId="976629829" sldId="260"/>
        </pc:sldMkLst>
        <pc:graphicFrameChg chg="modGraphic">
          <ac:chgData name="Guest User" userId="" providerId="Windows Live" clId="Web-{C99412C2-B3FA-4460-BCFB-E38D304D7E53}" dt="2021-07-14T10:50:21.080" v="399" actId="20577"/>
          <ac:graphicFrameMkLst>
            <pc:docMk/>
            <pc:sldMk cId="976629829" sldId="260"/>
            <ac:graphicFrameMk id="5" creationId="{31132CB3-18F7-4A69-892B-2BB795C92454}"/>
          </ac:graphicFrameMkLst>
        </pc:graphicFrameChg>
      </pc:sldChg>
      <pc:sldChg chg="modSp">
        <pc:chgData name="Guest User" userId="" providerId="Windows Live" clId="Web-{C99412C2-B3FA-4460-BCFB-E38D304D7E53}" dt="2021-07-14T10:48:03.484" v="364" actId="20577"/>
        <pc:sldMkLst>
          <pc:docMk/>
          <pc:sldMk cId="4209364367" sldId="262"/>
        </pc:sldMkLst>
        <pc:graphicFrameChg chg="mod modGraphic">
          <ac:chgData name="Guest User" userId="" providerId="Windows Live" clId="Web-{C99412C2-B3FA-4460-BCFB-E38D304D7E53}" dt="2021-07-14T10:48:03.484" v="364" actId="20577"/>
          <ac:graphicFrameMkLst>
            <pc:docMk/>
            <pc:sldMk cId="4209364367" sldId="262"/>
            <ac:graphicFrameMk id="6" creationId="{1B85B94D-30CE-42A5-B742-72CB1BA41E54}"/>
          </ac:graphicFrameMkLst>
        </pc:graphicFrameChg>
      </pc:sldChg>
      <pc:sldChg chg="modSp">
        <pc:chgData name="Guest User" userId="" providerId="Windows Live" clId="Web-{C99412C2-B3FA-4460-BCFB-E38D304D7E53}" dt="2021-07-14T10:52:13.864" v="425" actId="20577"/>
        <pc:sldMkLst>
          <pc:docMk/>
          <pc:sldMk cId="3937338672" sldId="271"/>
        </pc:sldMkLst>
        <pc:spChg chg="mod">
          <ac:chgData name="Guest User" userId="" providerId="Windows Live" clId="Web-{C99412C2-B3FA-4460-BCFB-E38D304D7E53}" dt="2021-07-14T10:52:13.864" v="425" actId="20577"/>
          <ac:spMkLst>
            <pc:docMk/>
            <pc:sldMk cId="3937338672" sldId="271"/>
            <ac:spMk id="6" creationId="{62D78676-DB47-4BA2-AC5D-3476D308DA25}"/>
          </ac:spMkLst>
        </pc:spChg>
      </pc:sldChg>
    </pc:docChg>
  </pc:docChgLst>
  <pc:docChgLst>
    <pc:chgData name="Maryum Zafor" userId="d52a81f081a4785a" providerId="Windows Live" clId="Web-{2730621E-E025-471E-A24B-C64ABC8A2EAC}"/>
    <pc:docChg chg="modSld">
      <pc:chgData name="Maryum Zafor" userId="d52a81f081a4785a" providerId="Windows Live" clId="Web-{2730621E-E025-471E-A24B-C64ABC8A2EAC}" dt="2021-06-28T00:14:23.400" v="437" actId="20577"/>
      <pc:docMkLst>
        <pc:docMk/>
      </pc:docMkLst>
      <pc:sldChg chg="modSp">
        <pc:chgData name="Maryum Zafor" userId="d52a81f081a4785a" providerId="Windows Live" clId="Web-{2730621E-E025-471E-A24B-C64ABC8A2EAC}" dt="2021-06-28T00:14:23.400" v="437" actId="20577"/>
        <pc:sldMkLst>
          <pc:docMk/>
          <pc:sldMk cId="1991811727" sldId="258"/>
        </pc:sldMkLst>
        <pc:spChg chg="mod">
          <ac:chgData name="Maryum Zafor" userId="d52a81f081a4785a" providerId="Windows Live" clId="Web-{2730621E-E025-471E-A24B-C64ABC8A2EAC}" dt="2021-06-28T00:14:23.400" v="437" actId="20577"/>
          <ac:spMkLst>
            <pc:docMk/>
            <pc:sldMk cId="1991811727" sldId="258"/>
            <ac:spMk id="3" creationId="{EB0E6DCF-09CA-4BA0-B8F9-0156F3572E87}"/>
          </ac:spMkLst>
        </pc:spChg>
      </pc:sldChg>
      <pc:sldChg chg="modSp">
        <pc:chgData name="Maryum Zafor" userId="d52a81f081a4785a" providerId="Windows Live" clId="Web-{2730621E-E025-471E-A24B-C64ABC8A2EAC}" dt="2021-06-28T00:03:53.995" v="231" actId="20577"/>
        <pc:sldMkLst>
          <pc:docMk/>
          <pc:sldMk cId="976629829" sldId="260"/>
        </pc:sldMkLst>
        <pc:spChg chg="mod">
          <ac:chgData name="Maryum Zafor" userId="d52a81f081a4785a" providerId="Windows Live" clId="Web-{2730621E-E025-471E-A24B-C64ABC8A2EAC}" dt="2021-06-28T00:03:53.995" v="231" actId="20577"/>
          <ac:spMkLst>
            <pc:docMk/>
            <pc:sldMk cId="976629829" sldId="260"/>
            <ac:spMk id="3" creationId="{4B8CC298-B1E4-463F-83FD-2AAA2046AF44}"/>
          </ac:spMkLst>
        </pc:spChg>
      </pc:sldChg>
      <pc:sldChg chg="addSp modSp mod modClrScheme chgLayout">
        <pc:chgData name="Maryum Zafor" userId="d52a81f081a4785a" providerId="Windows Live" clId="Web-{2730621E-E025-471E-A24B-C64ABC8A2EAC}" dt="2021-06-28T00:11:27.132" v="364" actId="20577"/>
        <pc:sldMkLst>
          <pc:docMk/>
          <pc:sldMk cId="4209364367" sldId="262"/>
        </pc:sldMkLst>
        <pc:spChg chg="mod ord">
          <ac:chgData name="Maryum Zafor" userId="d52a81f081a4785a" providerId="Windows Live" clId="Web-{2730621E-E025-471E-A24B-C64ABC8A2EAC}" dt="2021-06-27T23:50:24.044" v="2"/>
          <ac:spMkLst>
            <pc:docMk/>
            <pc:sldMk cId="4209364367" sldId="262"/>
            <ac:spMk id="2" creationId="{59F6F356-ECBA-416A-A230-2B420117698A}"/>
          </ac:spMkLst>
        </pc:spChg>
        <pc:spChg chg="mod ord">
          <ac:chgData name="Maryum Zafor" userId="d52a81f081a4785a" providerId="Windows Live" clId="Web-{2730621E-E025-471E-A24B-C64ABC8A2EAC}" dt="2021-06-27T23:50:24.044" v="2"/>
          <ac:spMkLst>
            <pc:docMk/>
            <pc:sldMk cId="4209364367" sldId="262"/>
            <ac:spMk id="3" creationId="{231CF251-028F-4C21-AE4B-3D7C38C7A8E2}"/>
          </ac:spMkLst>
        </pc:spChg>
        <pc:spChg chg="add mod">
          <ac:chgData name="Maryum Zafor" userId="d52a81f081a4785a" providerId="Windows Live" clId="Web-{2730621E-E025-471E-A24B-C64ABC8A2EAC}" dt="2021-06-28T00:11:27.132" v="364" actId="20577"/>
          <ac:spMkLst>
            <pc:docMk/>
            <pc:sldMk cId="4209364367" sldId="262"/>
            <ac:spMk id="4" creationId="{82FCF891-6699-4C6D-837D-E059B19ACBE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257427-4A43-4491-B265-4CF87F35BAE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2BCA43E-DA0E-48C6-8D12-E1812C7981B5}">
      <dgm:prSet custT="1"/>
      <dgm:spPr/>
      <dgm:t>
        <a:bodyPr/>
        <a:lstStyle/>
        <a:p>
          <a:pPr algn="just"/>
          <a:r>
            <a:rPr lang="en-US" sz="2000">
              <a:latin typeface="Arial"/>
              <a:cs typeface="Arial"/>
            </a:rPr>
            <a:t>Agencies have lack of understanding between different agencies</a:t>
          </a:r>
        </a:p>
      </dgm:t>
    </dgm:pt>
    <dgm:pt modelId="{BF15381F-E6B4-48A6-9A36-FF7F78CFE522}" type="parTrans" cxnId="{FD74EED1-F79E-4020-942D-8E467ED5B027}">
      <dgm:prSet/>
      <dgm:spPr/>
      <dgm:t>
        <a:bodyPr/>
        <a:lstStyle/>
        <a:p>
          <a:endParaRPr lang="en-US"/>
        </a:p>
      </dgm:t>
    </dgm:pt>
    <dgm:pt modelId="{FBCCCCF2-092E-4E6F-AD7D-D821E83BA625}" type="sibTrans" cxnId="{FD74EED1-F79E-4020-942D-8E467ED5B027}">
      <dgm:prSet/>
      <dgm:spPr/>
      <dgm:t>
        <a:bodyPr/>
        <a:lstStyle/>
        <a:p>
          <a:endParaRPr lang="en-US"/>
        </a:p>
      </dgm:t>
    </dgm:pt>
    <dgm:pt modelId="{8D795D58-C4DC-4899-9934-E97F931CD604}">
      <dgm:prSet custT="1"/>
      <dgm:spPr/>
      <dgm:t>
        <a:bodyPr/>
        <a:lstStyle/>
        <a:p>
          <a:pPr algn="just"/>
          <a:r>
            <a:rPr lang="en-US" sz="2000">
              <a:latin typeface="Arial"/>
              <a:cs typeface="Arial"/>
            </a:rPr>
            <a:t>Housing concerns on how family to manage rent arrears</a:t>
          </a:r>
        </a:p>
      </dgm:t>
    </dgm:pt>
    <dgm:pt modelId="{FEDFF9E1-B5B6-4BC0-BFD4-C49A1FAB969D}" type="parTrans" cxnId="{DB59E7D1-1EBA-42D7-9164-70E42600D729}">
      <dgm:prSet/>
      <dgm:spPr/>
      <dgm:t>
        <a:bodyPr/>
        <a:lstStyle/>
        <a:p>
          <a:endParaRPr lang="en-US"/>
        </a:p>
      </dgm:t>
    </dgm:pt>
    <dgm:pt modelId="{DDDEA9F4-EB72-4AFF-A6A3-E37935E065D1}" type="sibTrans" cxnId="{DB59E7D1-1EBA-42D7-9164-70E42600D729}">
      <dgm:prSet/>
      <dgm:spPr/>
      <dgm:t>
        <a:bodyPr/>
        <a:lstStyle/>
        <a:p>
          <a:endParaRPr lang="en-US"/>
        </a:p>
      </dgm:t>
    </dgm:pt>
    <dgm:pt modelId="{A654BD86-FDF1-447F-838E-3A867712F221}">
      <dgm:prSet custT="1"/>
      <dgm:spPr/>
      <dgm:t>
        <a:bodyPr/>
        <a:lstStyle/>
        <a:p>
          <a:pPr algn="just"/>
          <a:r>
            <a:rPr lang="en-US" sz="2000">
              <a:latin typeface="Arial"/>
              <a:cs typeface="Arial"/>
            </a:rPr>
            <a:t>Concerns about children's behavior from domestic violence, verbal and emotional abuse by their father</a:t>
          </a:r>
          <a:endParaRPr lang="en-US" sz="500">
            <a:latin typeface="Arial"/>
            <a:cs typeface="Arial"/>
          </a:endParaRPr>
        </a:p>
      </dgm:t>
    </dgm:pt>
    <dgm:pt modelId="{37EECF01-6F18-4D0E-880D-4506EB3C9CDD}" type="parTrans" cxnId="{E2356425-DCBE-4C8B-93BD-B88B2F5AEB39}">
      <dgm:prSet/>
      <dgm:spPr/>
      <dgm:t>
        <a:bodyPr/>
        <a:lstStyle/>
        <a:p>
          <a:endParaRPr lang="en-US"/>
        </a:p>
      </dgm:t>
    </dgm:pt>
    <dgm:pt modelId="{A67B3D4E-3BC2-46A7-8AAD-459BE38FDDBC}" type="sibTrans" cxnId="{E2356425-DCBE-4C8B-93BD-B88B2F5AEB39}">
      <dgm:prSet/>
      <dgm:spPr/>
      <dgm:t>
        <a:bodyPr/>
        <a:lstStyle/>
        <a:p>
          <a:endParaRPr lang="en-US"/>
        </a:p>
      </dgm:t>
    </dgm:pt>
    <dgm:pt modelId="{1A7A921D-1A6D-43EC-9FAB-C2B4C44BAC91}">
      <dgm:prSet custT="1"/>
      <dgm:spPr/>
      <dgm:t>
        <a:bodyPr/>
        <a:lstStyle/>
        <a:p>
          <a:pPr algn="just"/>
          <a:r>
            <a:rPr lang="en-US" sz="2000">
              <a:latin typeface="Arial"/>
              <a:cs typeface="Arial"/>
            </a:rPr>
            <a:t>Both boys are living with their mother who is facing problem of her own</a:t>
          </a:r>
        </a:p>
      </dgm:t>
    </dgm:pt>
    <dgm:pt modelId="{EFABAEEC-6072-4CD0-B861-E87791DBC7F8}" type="parTrans" cxnId="{1819AE64-4AFC-45D5-8E4C-7971D56DC741}">
      <dgm:prSet/>
      <dgm:spPr/>
      <dgm:t>
        <a:bodyPr/>
        <a:lstStyle/>
        <a:p>
          <a:endParaRPr lang="en-US"/>
        </a:p>
      </dgm:t>
    </dgm:pt>
    <dgm:pt modelId="{C9C73021-7540-41A3-BFF8-E0EA4CA2AC63}" type="sibTrans" cxnId="{1819AE64-4AFC-45D5-8E4C-7971D56DC741}">
      <dgm:prSet/>
      <dgm:spPr/>
      <dgm:t>
        <a:bodyPr/>
        <a:lstStyle/>
        <a:p>
          <a:endParaRPr lang="en-US"/>
        </a:p>
      </dgm:t>
    </dgm:pt>
    <dgm:pt modelId="{FF46C696-07C1-4CA5-8618-69E56465E99D}">
      <dgm:prSet custT="1"/>
      <dgm:spPr/>
      <dgm:t>
        <a:bodyPr/>
        <a:lstStyle/>
        <a:p>
          <a:pPr algn="just"/>
          <a:r>
            <a:rPr lang="en-US" sz="2000">
              <a:latin typeface="Arial"/>
              <a:cs typeface="Arial"/>
            </a:rPr>
            <a:t>There's some concerns on mother's possible alcoholism and anti-social behavior of the two boys</a:t>
          </a:r>
        </a:p>
      </dgm:t>
    </dgm:pt>
    <dgm:pt modelId="{6D01D252-0255-4357-8FA0-7B4E2884A24F}" type="parTrans" cxnId="{DF66B464-0E5F-49C8-8BEE-0CBC6ABA3A97}">
      <dgm:prSet/>
      <dgm:spPr/>
      <dgm:t>
        <a:bodyPr/>
        <a:lstStyle/>
        <a:p>
          <a:endParaRPr lang="en-US"/>
        </a:p>
      </dgm:t>
    </dgm:pt>
    <dgm:pt modelId="{586BB710-15BB-4042-95A3-9295C4268BEB}" type="sibTrans" cxnId="{DF66B464-0E5F-49C8-8BEE-0CBC6ABA3A97}">
      <dgm:prSet/>
      <dgm:spPr/>
      <dgm:t>
        <a:bodyPr/>
        <a:lstStyle/>
        <a:p>
          <a:endParaRPr lang="en-US"/>
        </a:p>
      </dgm:t>
    </dgm:pt>
    <dgm:pt modelId="{2BAACFF9-6EB6-47C7-B885-E2EC633AFDBE}">
      <dgm:prSet custT="1"/>
      <dgm:spPr/>
      <dgm:t>
        <a:bodyPr/>
        <a:lstStyle/>
        <a:p>
          <a:pPr rtl="0"/>
          <a:r>
            <a:rPr lang="en-US" sz="2000">
              <a:latin typeface="Arial"/>
              <a:cs typeface="Arial"/>
            </a:rPr>
            <a:t>Children  are not attending their schools</a:t>
          </a:r>
        </a:p>
      </dgm:t>
    </dgm:pt>
    <dgm:pt modelId="{043EED89-224C-40BD-AAFC-A21E9F3448CD}" type="parTrans" cxnId="{7F9B34A5-5B62-451B-BF9F-C1CCF7370413}">
      <dgm:prSet/>
      <dgm:spPr/>
      <dgm:t>
        <a:bodyPr/>
        <a:lstStyle/>
        <a:p>
          <a:endParaRPr lang="en-US"/>
        </a:p>
      </dgm:t>
    </dgm:pt>
    <dgm:pt modelId="{B037D9FF-1E50-443E-AE2F-FE0242DC8F8B}" type="sibTrans" cxnId="{7F9B34A5-5B62-451B-BF9F-C1CCF7370413}">
      <dgm:prSet/>
      <dgm:spPr/>
      <dgm:t>
        <a:bodyPr/>
        <a:lstStyle/>
        <a:p>
          <a:endParaRPr lang="en-US"/>
        </a:p>
      </dgm:t>
    </dgm:pt>
    <dgm:pt modelId="{9BF40919-92E5-4830-9134-A7ADC6B1928B}">
      <dgm:prSet custT="1"/>
      <dgm:spPr/>
      <dgm:t>
        <a:bodyPr/>
        <a:lstStyle/>
        <a:p>
          <a:pPr algn="just"/>
          <a:r>
            <a:rPr lang="en-US" sz="2000">
              <a:latin typeface="Arial"/>
              <a:cs typeface="Arial"/>
            </a:rPr>
            <a:t>Two boys age are: one child is in primary school and other child is in secondary school age</a:t>
          </a:r>
        </a:p>
      </dgm:t>
    </dgm:pt>
    <dgm:pt modelId="{4F163A84-4BCF-4BCB-8D10-A62DBCCF4CDB}" type="parTrans" cxnId="{C8B8FA8E-0267-42E4-95AC-F89AB2B29CA1}">
      <dgm:prSet/>
      <dgm:spPr/>
      <dgm:t>
        <a:bodyPr/>
        <a:lstStyle/>
        <a:p>
          <a:endParaRPr lang="en-US"/>
        </a:p>
      </dgm:t>
    </dgm:pt>
    <dgm:pt modelId="{B1F2B345-CADE-4100-B21B-500D4B5F50E1}" type="sibTrans" cxnId="{C8B8FA8E-0267-42E4-95AC-F89AB2B29CA1}">
      <dgm:prSet/>
      <dgm:spPr/>
      <dgm:t>
        <a:bodyPr/>
        <a:lstStyle/>
        <a:p>
          <a:endParaRPr lang="en-US"/>
        </a:p>
      </dgm:t>
    </dgm:pt>
    <dgm:pt modelId="{D1ADE7F9-0CF4-4646-AD37-D804ED4A6E57}" type="pres">
      <dgm:prSet presAssocID="{EF257427-4A43-4491-B265-4CF87F35BAE3}" presName="linear" presStyleCnt="0">
        <dgm:presLayoutVars>
          <dgm:animLvl val="lvl"/>
          <dgm:resizeHandles val="exact"/>
        </dgm:presLayoutVars>
      </dgm:prSet>
      <dgm:spPr/>
    </dgm:pt>
    <dgm:pt modelId="{B8AE3C5A-F4E1-4285-B356-2C10BC65CA6B}" type="pres">
      <dgm:prSet presAssocID="{82BCA43E-DA0E-48C6-8D12-E1812C7981B5}" presName="parentText" presStyleLbl="node1" presStyleIdx="0" presStyleCnt="7">
        <dgm:presLayoutVars>
          <dgm:chMax val="0"/>
          <dgm:bulletEnabled val="1"/>
        </dgm:presLayoutVars>
      </dgm:prSet>
      <dgm:spPr/>
    </dgm:pt>
    <dgm:pt modelId="{6E7EDD52-D286-4B0C-A236-3C529615E024}" type="pres">
      <dgm:prSet presAssocID="{FBCCCCF2-092E-4E6F-AD7D-D821E83BA625}" presName="spacer" presStyleCnt="0"/>
      <dgm:spPr/>
    </dgm:pt>
    <dgm:pt modelId="{12E94270-D5A5-466A-972F-5ADC751D266A}" type="pres">
      <dgm:prSet presAssocID="{8D795D58-C4DC-4899-9934-E97F931CD604}" presName="parentText" presStyleLbl="node1" presStyleIdx="1" presStyleCnt="7">
        <dgm:presLayoutVars>
          <dgm:chMax val="0"/>
          <dgm:bulletEnabled val="1"/>
        </dgm:presLayoutVars>
      </dgm:prSet>
      <dgm:spPr/>
    </dgm:pt>
    <dgm:pt modelId="{454E7A16-CA14-42BB-867F-03F6FBB18986}" type="pres">
      <dgm:prSet presAssocID="{DDDEA9F4-EB72-4AFF-A6A3-E37935E065D1}" presName="spacer" presStyleCnt="0"/>
      <dgm:spPr/>
    </dgm:pt>
    <dgm:pt modelId="{9068A411-77CB-47E7-8E19-7275D00A4531}" type="pres">
      <dgm:prSet presAssocID="{A654BD86-FDF1-447F-838E-3A867712F221}" presName="parentText" presStyleLbl="node1" presStyleIdx="2" presStyleCnt="7">
        <dgm:presLayoutVars>
          <dgm:chMax val="0"/>
          <dgm:bulletEnabled val="1"/>
        </dgm:presLayoutVars>
      </dgm:prSet>
      <dgm:spPr/>
    </dgm:pt>
    <dgm:pt modelId="{A663DF10-2511-4D32-936D-D3C92FBD8CD9}" type="pres">
      <dgm:prSet presAssocID="{A67B3D4E-3BC2-46A7-8AAD-459BE38FDDBC}" presName="spacer" presStyleCnt="0"/>
      <dgm:spPr/>
    </dgm:pt>
    <dgm:pt modelId="{2590B761-80B3-4FB2-A31F-587CE752BB26}" type="pres">
      <dgm:prSet presAssocID="{1A7A921D-1A6D-43EC-9FAB-C2B4C44BAC91}" presName="parentText" presStyleLbl="node1" presStyleIdx="3" presStyleCnt="7">
        <dgm:presLayoutVars>
          <dgm:chMax val="0"/>
          <dgm:bulletEnabled val="1"/>
        </dgm:presLayoutVars>
      </dgm:prSet>
      <dgm:spPr/>
    </dgm:pt>
    <dgm:pt modelId="{1E48EC6F-ED1E-4B6C-A245-D85312C93FA5}" type="pres">
      <dgm:prSet presAssocID="{C9C73021-7540-41A3-BFF8-E0EA4CA2AC63}" presName="spacer" presStyleCnt="0"/>
      <dgm:spPr/>
    </dgm:pt>
    <dgm:pt modelId="{290691BC-F037-44C7-9AA7-F54FBC7C8322}" type="pres">
      <dgm:prSet presAssocID="{FF46C696-07C1-4CA5-8618-69E56465E99D}" presName="parentText" presStyleLbl="node1" presStyleIdx="4" presStyleCnt="7">
        <dgm:presLayoutVars>
          <dgm:chMax val="0"/>
          <dgm:bulletEnabled val="1"/>
        </dgm:presLayoutVars>
      </dgm:prSet>
      <dgm:spPr/>
    </dgm:pt>
    <dgm:pt modelId="{646037E7-6F05-485B-B717-ED76D01EB22C}" type="pres">
      <dgm:prSet presAssocID="{586BB710-15BB-4042-95A3-9295C4268BEB}" presName="spacer" presStyleCnt="0"/>
      <dgm:spPr/>
    </dgm:pt>
    <dgm:pt modelId="{5CB51E81-955D-4242-9E24-68765C2429B7}" type="pres">
      <dgm:prSet presAssocID="{2BAACFF9-6EB6-47C7-B885-E2EC633AFDBE}" presName="parentText" presStyleLbl="node1" presStyleIdx="5" presStyleCnt="7">
        <dgm:presLayoutVars>
          <dgm:chMax val="0"/>
          <dgm:bulletEnabled val="1"/>
        </dgm:presLayoutVars>
      </dgm:prSet>
      <dgm:spPr/>
    </dgm:pt>
    <dgm:pt modelId="{85F25273-B648-458F-BBD9-08003275F7F2}" type="pres">
      <dgm:prSet presAssocID="{B037D9FF-1E50-443E-AE2F-FE0242DC8F8B}" presName="spacer" presStyleCnt="0"/>
      <dgm:spPr/>
    </dgm:pt>
    <dgm:pt modelId="{6F429DC5-E0B3-45A5-9726-EF49F99A004B}" type="pres">
      <dgm:prSet presAssocID="{9BF40919-92E5-4830-9134-A7ADC6B1928B}" presName="parentText" presStyleLbl="node1" presStyleIdx="6" presStyleCnt="7">
        <dgm:presLayoutVars>
          <dgm:chMax val="0"/>
          <dgm:bulletEnabled val="1"/>
        </dgm:presLayoutVars>
      </dgm:prSet>
      <dgm:spPr/>
    </dgm:pt>
  </dgm:ptLst>
  <dgm:cxnLst>
    <dgm:cxn modelId="{53903B25-C842-4BAD-9AB2-D427739C0530}" type="presOf" srcId="{2BAACFF9-6EB6-47C7-B885-E2EC633AFDBE}" destId="{5CB51E81-955D-4242-9E24-68765C2429B7}" srcOrd="0" destOrd="0" presId="urn:microsoft.com/office/officeart/2005/8/layout/vList2"/>
    <dgm:cxn modelId="{E2356425-DCBE-4C8B-93BD-B88B2F5AEB39}" srcId="{EF257427-4A43-4491-B265-4CF87F35BAE3}" destId="{A654BD86-FDF1-447F-838E-3A867712F221}" srcOrd="2" destOrd="0" parTransId="{37EECF01-6F18-4D0E-880D-4506EB3C9CDD}" sibTransId="{A67B3D4E-3BC2-46A7-8AAD-459BE38FDDBC}"/>
    <dgm:cxn modelId="{F4D3722F-BE66-4FC9-99F3-38D870A8E84A}" type="presOf" srcId="{9BF40919-92E5-4830-9134-A7ADC6B1928B}" destId="{6F429DC5-E0B3-45A5-9726-EF49F99A004B}" srcOrd="0" destOrd="0" presId="urn:microsoft.com/office/officeart/2005/8/layout/vList2"/>
    <dgm:cxn modelId="{EE9D9661-6042-4453-A65E-D92D117814E2}" type="presOf" srcId="{8D795D58-C4DC-4899-9934-E97F931CD604}" destId="{12E94270-D5A5-466A-972F-5ADC751D266A}" srcOrd="0" destOrd="0" presId="urn:microsoft.com/office/officeart/2005/8/layout/vList2"/>
    <dgm:cxn modelId="{1819AE64-4AFC-45D5-8E4C-7971D56DC741}" srcId="{EF257427-4A43-4491-B265-4CF87F35BAE3}" destId="{1A7A921D-1A6D-43EC-9FAB-C2B4C44BAC91}" srcOrd="3" destOrd="0" parTransId="{EFABAEEC-6072-4CD0-B861-E87791DBC7F8}" sibTransId="{C9C73021-7540-41A3-BFF8-E0EA4CA2AC63}"/>
    <dgm:cxn modelId="{DF66B464-0E5F-49C8-8BEE-0CBC6ABA3A97}" srcId="{EF257427-4A43-4491-B265-4CF87F35BAE3}" destId="{FF46C696-07C1-4CA5-8618-69E56465E99D}" srcOrd="4" destOrd="0" parTransId="{6D01D252-0255-4357-8FA0-7B4E2884A24F}" sibTransId="{586BB710-15BB-4042-95A3-9295C4268BEB}"/>
    <dgm:cxn modelId="{FD1BF86A-FD04-496A-92A2-F81363AB1FC1}" type="presOf" srcId="{1A7A921D-1A6D-43EC-9FAB-C2B4C44BAC91}" destId="{2590B761-80B3-4FB2-A31F-587CE752BB26}" srcOrd="0" destOrd="0" presId="urn:microsoft.com/office/officeart/2005/8/layout/vList2"/>
    <dgm:cxn modelId="{E1A50383-7717-47F3-96B3-9185D89D86D7}" type="presOf" srcId="{A654BD86-FDF1-447F-838E-3A867712F221}" destId="{9068A411-77CB-47E7-8E19-7275D00A4531}" srcOrd="0" destOrd="0" presId="urn:microsoft.com/office/officeart/2005/8/layout/vList2"/>
    <dgm:cxn modelId="{C8B8FA8E-0267-42E4-95AC-F89AB2B29CA1}" srcId="{EF257427-4A43-4491-B265-4CF87F35BAE3}" destId="{9BF40919-92E5-4830-9134-A7ADC6B1928B}" srcOrd="6" destOrd="0" parTransId="{4F163A84-4BCF-4BCB-8D10-A62DBCCF4CDB}" sibTransId="{B1F2B345-CADE-4100-B21B-500D4B5F50E1}"/>
    <dgm:cxn modelId="{7F9B34A5-5B62-451B-BF9F-C1CCF7370413}" srcId="{EF257427-4A43-4491-B265-4CF87F35BAE3}" destId="{2BAACFF9-6EB6-47C7-B885-E2EC633AFDBE}" srcOrd="5" destOrd="0" parTransId="{043EED89-224C-40BD-AAFC-A21E9F3448CD}" sibTransId="{B037D9FF-1E50-443E-AE2F-FE0242DC8F8B}"/>
    <dgm:cxn modelId="{962EA4BD-DD14-49C2-8F27-846E29044F3A}" type="presOf" srcId="{EF257427-4A43-4491-B265-4CF87F35BAE3}" destId="{D1ADE7F9-0CF4-4646-AD37-D804ED4A6E57}" srcOrd="0" destOrd="0" presId="urn:microsoft.com/office/officeart/2005/8/layout/vList2"/>
    <dgm:cxn modelId="{D510A4BF-5006-42F4-BCD0-B0F06AD3A377}" type="presOf" srcId="{FF46C696-07C1-4CA5-8618-69E56465E99D}" destId="{290691BC-F037-44C7-9AA7-F54FBC7C8322}" srcOrd="0" destOrd="0" presId="urn:microsoft.com/office/officeart/2005/8/layout/vList2"/>
    <dgm:cxn modelId="{DB59E7D1-1EBA-42D7-9164-70E42600D729}" srcId="{EF257427-4A43-4491-B265-4CF87F35BAE3}" destId="{8D795D58-C4DC-4899-9934-E97F931CD604}" srcOrd="1" destOrd="0" parTransId="{FEDFF9E1-B5B6-4BC0-BFD4-C49A1FAB969D}" sibTransId="{DDDEA9F4-EB72-4AFF-A6A3-E37935E065D1}"/>
    <dgm:cxn modelId="{FD74EED1-F79E-4020-942D-8E467ED5B027}" srcId="{EF257427-4A43-4491-B265-4CF87F35BAE3}" destId="{82BCA43E-DA0E-48C6-8D12-E1812C7981B5}" srcOrd="0" destOrd="0" parTransId="{BF15381F-E6B4-48A6-9A36-FF7F78CFE522}" sibTransId="{FBCCCCF2-092E-4E6F-AD7D-D821E83BA625}"/>
    <dgm:cxn modelId="{2B74A3D7-2531-436A-A720-ABF9605C016B}" type="presOf" srcId="{82BCA43E-DA0E-48C6-8D12-E1812C7981B5}" destId="{B8AE3C5A-F4E1-4285-B356-2C10BC65CA6B}" srcOrd="0" destOrd="0" presId="urn:microsoft.com/office/officeart/2005/8/layout/vList2"/>
    <dgm:cxn modelId="{5DADE507-D69C-4C3E-9A3B-6FD6CD224EB0}" type="presParOf" srcId="{D1ADE7F9-0CF4-4646-AD37-D804ED4A6E57}" destId="{B8AE3C5A-F4E1-4285-B356-2C10BC65CA6B}" srcOrd="0" destOrd="0" presId="urn:microsoft.com/office/officeart/2005/8/layout/vList2"/>
    <dgm:cxn modelId="{B1051C0E-7719-426E-858A-B9B8339EF2BA}" type="presParOf" srcId="{D1ADE7F9-0CF4-4646-AD37-D804ED4A6E57}" destId="{6E7EDD52-D286-4B0C-A236-3C529615E024}" srcOrd="1" destOrd="0" presId="urn:microsoft.com/office/officeart/2005/8/layout/vList2"/>
    <dgm:cxn modelId="{62766833-160E-44D9-8254-03A9648D0B27}" type="presParOf" srcId="{D1ADE7F9-0CF4-4646-AD37-D804ED4A6E57}" destId="{12E94270-D5A5-466A-972F-5ADC751D266A}" srcOrd="2" destOrd="0" presId="urn:microsoft.com/office/officeart/2005/8/layout/vList2"/>
    <dgm:cxn modelId="{124C988E-C31A-4A34-BF15-8EB52FA84AD9}" type="presParOf" srcId="{D1ADE7F9-0CF4-4646-AD37-D804ED4A6E57}" destId="{454E7A16-CA14-42BB-867F-03F6FBB18986}" srcOrd="3" destOrd="0" presId="urn:microsoft.com/office/officeart/2005/8/layout/vList2"/>
    <dgm:cxn modelId="{2E173D8F-F272-4F73-A54F-4A69A12CE260}" type="presParOf" srcId="{D1ADE7F9-0CF4-4646-AD37-D804ED4A6E57}" destId="{9068A411-77CB-47E7-8E19-7275D00A4531}" srcOrd="4" destOrd="0" presId="urn:microsoft.com/office/officeart/2005/8/layout/vList2"/>
    <dgm:cxn modelId="{25D89A97-96B9-42DA-9229-EA618BFC85B6}" type="presParOf" srcId="{D1ADE7F9-0CF4-4646-AD37-D804ED4A6E57}" destId="{A663DF10-2511-4D32-936D-D3C92FBD8CD9}" srcOrd="5" destOrd="0" presId="urn:microsoft.com/office/officeart/2005/8/layout/vList2"/>
    <dgm:cxn modelId="{0681D7F1-73BE-416D-AA02-155DCDD61287}" type="presParOf" srcId="{D1ADE7F9-0CF4-4646-AD37-D804ED4A6E57}" destId="{2590B761-80B3-4FB2-A31F-587CE752BB26}" srcOrd="6" destOrd="0" presId="urn:microsoft.com/office/officeart/2005/8/layout/vList2"/>
    <dgm:cxn modelId="{4441A8CF-C796-4015-8AB2-EE8F019E5225}" type="presParOf" srcId="{D1ADE7F9-0CF4-4646-AD37-D804ED4A6E57}" destId="{1E48EC6F-ED1E-4B6C-A245-D85312C93FA5}" srcOrd="7" destOrd="0" presId="urn:microsoft.com/office/officeart/2005/8/layout/vList2"/>
    <dgm:cxn modelId="{C092C967-4C40-4EEF-BDAE-9AC3B5F5AED9}" type="presParOf" srcId="{D1ADE7F9-0CF4-4646-AD37-D804ED4A6E57}" destId="{290691BC-F037-44C7-9AA7-F54FBC7C8322}" srcOrd="8" destOrd="0" presId="urn:microsoft.com/office/officeart/2005/8/layout/vList2"/>
    <dgm:cxn modelId="{3645385E-AE62-4216-8793-05333F481A2B}" type="presParOf" srcId="{D1ADE7F9-0CF4-4646-AD37-D804ED4A6E57}" destId="{646037E7-6F05-485B-B717-ED76D01EB22C}" srcOrd="9" destOrd="0" presId="urn:microsoft.com/office/officeart/2005/8/layout/vList2"/>
    <dgm:cxn modelId="{A7920FAD-3618-4F98-B1EC-6C2E571DBB6E}" type="presParOf" srcId="{D1ADE7F9-0CF4-4646-AD37-D804ED4A6E57}" destId="{5CB51E81-955D-4242-9E24-68765C2429B7}" srcOrd="10" destOrd="0" presId="urn:microsoft.com/office/officeart/2005/8/layout/vList2"/>
    <dgm:cxn modelId="{14388278-78C6-4651-B2C1-2B70C4E78F45}" type="presParOf" srcId="{D1ADE7F9-0CF4-4646-AD37-D804ED4A6E57}" destId="{85F25273-B648-458F-BBD9-08003275F7F2}" srcOrd="11" destOrd="0" presId="urn:microsoft.com/office/officeart/2005/8/layout/vList2"/>
    <dgm:cxn modelId="{051CF759-1A9C-4203-A4BD-0F0C723BB76D}" type="presParOf" srcId="{D1ADE7F9-0CF4-4646-AD37-D804ED4A6E57}" destId="{6F429DC5-E0B3-45A5-9726-EF49F99A00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1817E3-97CA-484A-8E77-F342DC891FC1}"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D60ED61A-E9FE-44EE-A1EB-2B2835813BE8}">
      <dgm:prSet custT="1"/>
      <dgm:spPr/>
      <dgm:t>
        <a:bodyPr/>
        <a:lstStyle/>
        <a:p>
          <a:pPr rtl="0"/>
          <a:r>
            <a:rPr lang="en-US" sz="2000">
              <a:latin typeface="Arial"/>
              <a:cs typeface="Arial"/>
            </a:rPr>
            <a:t>Mother have been facing problem by her abusive partner which have been affecting children and she going through alcoholism and anti-social. </a:t>
          </a:r>
        </a:p>
      </dgm:t>
    </dgm:pt>
    <dgm:pt modelId="{FA668370-8C1C-48AB-BEBE-22462704FBDE}" type="parTrans" cxnId="{F7576A28-A27A-408E-A9DF-A4BE79D5666C}">
      <dgm:prSet/>
      <dgm:spPr/>
      <dgm:t>
        <a:bodyPr/>
        <a:lstStyle/>
        <a:p>
          <a:endParaRPr lang="en-US"/>
        </a:p>
      </dgm:t>
    </dgm:pt>
    <dgm:pt modelId="{B2EF8583-600D-445B-B698-417F7E9B2F04}" type="sibTrans" cxnId="{F7576A28-A27A-408E-A9DF-A4BE79D5666C}">
      <dgm:prSet/>
      <dgm:spPr/>
      <dgm:t>
        <a:bodyPr/>
        <a:lstStyle/>
        <a:p>
          <a:endParaRPr lang="en-US"/>
        </a:p>
      </dgm:t>
    </dgm:pt>
    <dgm:pt modelId="{9A6D8DC5-F78D-4C5E-8643-EE3350368F9E}">
      <dgm:prSet custT="1"/>
      <dgm:spPr/>
      <dgm:t>
        <a:bodyPr/>
        <a:lstStyle/>
        <a:p>
          <a:pPr rtl="0"/>
          <a:r>
            <a:rPr lang="en-US" sz="2000">
              <a:latin typeface="Arial"/>
              <a:cs typeface="Arial"/>
            </a:rPr>
            <a:t>It can be misused which is harmful for the mother and her children behavior can be changed from this (NHS, 2020). </a:t>
          </a:r>
        </a:p>
      </dgm:t>
    </dgm:pt>
    <dgm:pt modelId="{50892547-0436-478E-8686-A98955077317}" type="parTrans" cxnId="{2835DF77-6980-4D80-A1E0-FCCFC3A2B21B}">
      <dgm:prSet/>
      <dgm:spPr/>
      <dgm:t>
        <a:bodyPr/>
        <a:lstStyle/>
        <a:p>
          <a:endParaRPr lang="en-US"/>
        </a:p>
      </dgm:t>
    </dgm:pt>
    <dgm:pt modelId="{8A567398-D6EC-4FC8-9CD0-28DFE0CCB13B}" type="sibTrans" cxnId="{2835DF77-6980-4D80-A1E0-FCCFC3A2B21B}">
      <dgm:prSet/>
      <dgm:spPr/>
      <dgm:t>
        <a:bodyPr/>
        <a:lstStyle/>
        <a:p>
          <a:endParaRPr lang="en-US"/>
        </a:p>
      </dgm:t>
    </dgm:pt>
    <dgm:pt modelId="{3376BBC0-CDA6-4B54-8B78-8FF06A5A22A1}">
      <dgm:prSet custT="1"/>
      <dgm:spPr/>
      <dgm:t>
        <a:bodyPr/>
        <a:lstStyle/>
        <a:p>
          <a:r>
            <a:rPr lang="en-US" sz="2000">
              <a:latin typeface="Arial"/>
              <a:cs typeface="Arial"/>
            </a:rPr>
            <a:t>Mother have been facing housing arrears which can have an impact on the family.</a:t>
          </a:r>
        </a:p>
      </dgm:t>
    </dgm:pt>
    <dgm:pt modelId="{B9BAD2B8-1308-4C3A-92BB-189498FADD08}" type="parTrans" cxnId="{E73B7BFC-A64B-4373-B3D8-9B8E7D6A0D73}">
      <dgm:prSet/>
      <dgm:spPr/>
      <dgm:t>
        <a:bodyPr/>
        <a:lstStyle/>
        <a:p>
          <a:endParaRPr lang="en-US"/>
        </a:p>
      </dgm:t>
    </dgm:pt>
    <dgm:pt modelId="{1CB96F0A-723A-4054-8DFF-2236DE434A2C}" type="sibTrans" cxnId="{E73B7BFC-A64B-4373-B3D8-9B8E7D6A0D73}">
      <dgm:prSet/>
      <dgm:spPr/>
      <dgm:t>
        <a:bodyPr/>
        <a:lstStyle/>
        <a:p>
          <a:endParaRPr lang="en-US"/>
        </a:p>
      </dgm:t>
    </dgm:pt>
    <dgm:pt modelId="{38E69782-6279-4D9D-841F-A1CA1CECBA7C}">
      <dgm:prSet phldr="0" custT="1"/>
      <dgm:spPr/>
      <dgm:t>
        <a:bodyPr/>
        <a:lstStyle/>
        <a:p>
          <a:pPr rtl="0"/>
          <a:r>
            <a:rPr lang="en-US" sz="2000" dirty="0">
              <a:latin typeface="Arial"/>
              <a:cs typeface="Arial"/>
            </a:rPr>
            <a:t>Mother can be associated with negatives outcomes. </a:t>
          </a:r>
          <a:r>
            <a:rPr lang="en-US" sz="2000" dirty="0"/>
            <a:t>This could include high level of emotions and behavior with the </a:t>
          </a:r>
          <a:r>
            <a:rPr lang="en-US" sz="2000" dirty="0">
              <a:latin typeface="Calibri Light" panose="020F0302020204030204"/>
            </a:rPr>
            <a:t>family.</a:t>
          </a:r>
          <a:endParaRPr lang="en-US" sz="2000" dirty="0"/>
        </a:p>
      </dgm:t>
    </dgm:pt>
    <dgm:pt modelId="{6BA1FD67-966A-465E-9F73-6511A1490069}" type="parTrans" cxnId="{16F62F59-2D28-4783-B5DC-C8FC36DA7516}">
      <dgm:prSet/>
      <dgm:spPr/>
      <dgm:t>
        <a:bodyPr/>
        <a:lstStyle/>
        <a:p>
          <a:endParaRPr lang="en-US"/>
        </a:p>
      </dgm:t>
    </dgm:pt>
    <dgm:pt modelId="{C2FAB569-6AA5-487E-86AE-224B56BAA5AE}" type="sibTrans" cxnId="{16F62F59-2D28-4783-B5DC-C8FC36DA7516}">
      <dgm:prSet/>
      <dgm:spPr/>
      <dgm:t>
        <a:bodyPr/>
        <a:lstStyle/>
        <a:p>
          <a:endParaRPr lang="en-US"/>
        </a:p>
      </dgm:t>
    </dgm:pt>
    <dgm:pt modelId="{AB1E5244-430E-4180-9B07-8621D01638EF}">
      <dgm:prSet custT="1"/>
      <dgm:spPr/>
      <dgm:t>
        <a:bodyPr/>
        <a:lstStyle/>
        <a:p>
          <a:pPr rtl="0"/>
          <a:r>
            <a:rPr lang="en-US" sz="2000">
              <a:latin typeface="Arial"/>
              <a:cs typeface="Arial"/>
            </a:rPr>
            <a:t>This could lead to children not attending school and can fall on their education (Chan, Neilson, &amp; Neece &amp; Cameron, 2018).</a:t>
          </a:r>
        </a:p>
      </dgm:t>
    </dgm:pt>
    <dgm:pt modelId="{463BF0DA-A022-4CF6-9B47-8B94EBACF7E3}" type="parTrans" cxnId="{7BEFB8B4-A0E3-448C-A2C3-5F92118557E9}">
      <dgm:prSet/>
      <dgm:spPr/>
      <dgm:t>
        <a:bodyPr/>
        <a:lstStyle/>
        <a:p>
          <a:endParaRPr lang="en-US"/>
        </a:p>
      </dgm:t>
    </dgm:pt>
    <dgm:pt modelId="{7B851C68-D2AC-4A0E-A7AA-27C1C2337A22}" type="sibTrans" cxnId="{7BEFB8B4-A0E3-448C-A2C3-5F92118557E9}">
      <dgm:prSet/>
      <dgm:spPr/>
      <dgm:t>
        <a:bodyPr/>
        <a:lstStyle/>
        <a:p>
          <a:endParaRPr lang="en-US"/>
        </a:p>
      </dgm:t>
    </dgm:pt>
    <dgm:pt modelId="{BBACC273-6F2A-4E58-AA35-E6F45FC39206}" type="pres">
      <dgm:prSet presAssocID="{C91817E3-97CA-484A-8E77-F342DC891FC1}" presName="diagram" presStyleCnt="0">
        <dgm:presLayoutVars>
          <dgm:dir/>
          <dgm:resizeHandles val="exact"/>
        </dgm:presLayoutVars>
      </dgm:prSet>
      <dgm:spPr/>
    </dgm:pt>
    <dgm:pt modelId="{7D991F23-B58E-47FD-B4E5-A2BFEAFA26AA}" type="pres">
      <dgm:prSet presAssocID="{D60ED61A-E9FE-44EE-A1EB-2B2835813BE8}" presName="node" presStyleLbl="node1" presStyleIdx="0" presStyleCnt="5" custScaleY="239847">
        <dgm:presLayoutVars>
          <dgm:bulletEnabled val="1"/>
        </dgm:presLayoutVars>
      </dgm:prSet>
      <dgm:spPr/>
    </dgm:pt>
    <dgm:pt modelId="{8E52DDCF-21C5-4A68-ADE1-8D9910B5D55F}" type="pres">
      <dgm:prSet presAssocID="{B2EF8583-600D-445B-B698-417F7E9B2F04}" presName="sibTrans" presStyleCnt="0"/>
      <dgm:spPr/>
    </dgm:pt>
    <dgm:pt modelId="{09C82AEB-2A21-4954-9B44-E6EAD4379E92}" type="pres">
      <dgm:prSet presAssocID="{9A6D8DC5-F78D-4C5E-8643-EE3350368F9E}" presName="node" presStyleLbl="node1" presStyleIdx="1" presStyleCnt="5" custScaleY="237225">
        <dgm:presLayoutVars>
          <dgm:bulletEnabled val="1"/>
        </dgm:presLayoutVars>
      </dgm:prSet>
      <dgm:spPr/>
    </dgm:pt>
    <dgm:pt modelId="{A4BC286B-B10F-459E-83F6-B79C497A8781}" type="pres">
      <dgm:prSet presAssocID="{8A567398-D6EC-4FC8-9CD0-28DFE0CCB13B}" presName="sibTrans" presStyleCnt="0"/>
      <dgm:spPr/>
    </dgm:pt>
    <dgm:pt modelId="{D2EEC9E7-AF7F-48CC-8B43-94B987661A66}" type="pres">
      <dgm:prSet presAssocID="{3376BBC0-CDA6-4B54-8B78-8FF06A5A22A1}" presName="node" presStyleLbl="node1" presStyleIdx="2" presStyleCnt="5" custScaleY="240409">
        <dgm:presLayoutVars>
          <dgm:bulletEnabled val="1"/>
        </dgm:presLayoutVars>
      </dgm:prSet>
      <dgm:spPr/>
    </dgm:pt>
    <dgm:pt modelId="{C36B870D-3BF5-4DF5-8631-2AA354D56631}" type="pres">
      <dgm:prSet presAssocID="{1CB96F0A-723A-4054-8DFF-2236DE434A2C}" presName="sibTrans" presStyleCnt="0"/>
      <dgm:spPr/>
    </dgm:pt>
    <dgm:pt modelId="{55741012-5641-4C5A-BBED-79C0FAFD84A0}" type="pres">
      <dgm:prSet presAssocID="{38E69782-6279-4D9D-841F-A1CA1CECBA7C}" presName="node" presStyleLbl="node1" presStyleIdx="3" presStyleCnt="5" custScaleY="227741" custLinFactNeighborX="-567" custLinFactNeighborY="-11999">
        <dgm:presLayoutVars>
          <dgm:bulletEnabled val="1"/>
        </dgm:presLayoutVars>
      </dgm:prSet>
      <dgm:spPr/>
    </dgm:pt>
    <dgm:pt modelId="{ECC6A281-2977-42B0-95D0-1F4CE13053DA}" type="pres">
      <dgm:prSet presAssocID="{C2FAB569-6AA5-487E-86AE-224B56BAA5AE}" presName="sibTrans" presStyleCnt="0"/>
      <dgm:spPr/>
    </dgm:pt>
    <dgm:pt modelId="{93F9CE9A-58F0-46D9-835F-70E7CB1AA9D7}" type="pres">
      <dgm:prSet presAssocID="{AB1E5244-430E-4180-9B07-8621D01638EF}" presName="node" presStyleLbl="node1" presStyleIdx="4" presStyleCnt="5" custScaleY="229486" custLinFactNeighborY="-9599">
        <dgm:presLayoutVars>
          <dgm:bulletEnabled val="1"/>
        </dgm:presLayoutVars>
      </dgm:prSet>
      <dgm:spPr/>
    </dgm:pt>
  </dgm:ptLst>
  <dgm:cxnLst>
    <dgm:cxn modelId="{B3BFBA0D-AD60-430B-A3C7-1235C1B9770E}" type="presOf" srcId="{D60ED61A-E9FE-44EE-A1EB-2B2835813BE8}" destId="{7D991F23-B58E-47FD-B4E5-A2BFEAFA26AA}" srcOrd="0" destOrd="0" presId="urn:microsoft.com/office/officeart/2005/8/layout/default"/>
    <dgm:cxn modelId="{F7576A28-A27A-408E-A9DF-A4BE79D5666C}" srcId="{C91817E3-97CA-484A-8E77-F342DC891FC1}" destId="{D60ED61A-E9FE-44EE-A1EB-2B2835813BE8}" srcOrd="0" destOrd="0" parTransId="{FA668370-8C1C-48AB-BEBE-22462704FBDE}" sibTransId="{B2EF8583-600D-445B-B698-417F7E9B2F04}"/>
    <dgm:cxn modelId="{EADFB04E-ED30-45B4-9423-81FA75DB0481}" type="presOf" srcId="{C91817E3-97CA-484A-8E77-F342DC891FC1}" destId="{BBACC273-6F2A-4E58-AA35-E6F45FC39206}" srcOrd="0" destOrd="0" presId="urn:microsoft.com/office/officeart/2005/8/layout/default"/>
    <dgm:cxn modelId="{23CDE24F-F0CE-4FF8-BB34-15E3CCFE88A1}" type="presOf" srcId="{AB1E5244-430E-4180-9B07-8621D01638EF}" destId="{93F9CE9A-58F0-46D9-835F-70E7CB1AA9D7}" srcOrd="0" destOrd="0" presId="urn:microsoft.com/office/officeart/2005/8/layout/default"/>
    <dgm:cxn modelId="{2835DF77-6980-4D80-A1E0-FCCFC3A2B21B}" srcId="{C91817E3-97CA-484A-8E77-F342DC891FC1}" destId="{9A6D8DC5-F78D-4C5E-8643-EE3350368F9E}" srcOrd="1" destOrd="0" parTransId="{50892547-0436-478E-8686-A98955077317}" sibTransId="{8A567398-D6EC-4FC8-9CD0-28DFE0CCB13B}"/>
    <dgm:cxn modelId="{16F62F59-2D28-4783-B5DC-C8FC36DA7516}" srcId="{C91817E3-97CA-484A-8E77-F342DC891FC1}" destId="{38E69782-6279-4D9D-841F-A1CA1CECBA7C}" srcOrd="3" destOrd="0" parTransId="{6BA1FD67-966A-465E-9F73-6511A1490069}" sibTransId="{C2FAB569-6AA5-487E-86AE-224B56BAA5AE}"/>
    <dgm:cxn modelId="{7BEFB8B4-A0E3-448C-A2C3-5F92118557E9}" srcId="{C91817E3-97CA-484A-8E77-F342DC891FC1}" destId="{AB1E5244-430E-4180-9B07-8621D01638EF}" srcOrd="4" destOrd="0" parTransId="{463BF0DA-A022-4CF6-9B47-8B94EBACF7E3}" sibTransId="{7B851C68-D2AC-4A0E-A7AA-27C1C2337A22}"/>
    <dgm:cxn modelId="{789525D2-B388-428F-9FD1-55819F2D3428}" type="presOf" srcId="{38E69782-6279-4D9D-841F-A1CA1CECBA7C}" destId="{55741012-5641-4C5A-BBED-79C0FAFD84A0}" srcOrd="0" destOrd="0" presId="urn:microsoft.com/office/officeart/2005/8/layout/default"/>
    <dgm:cxn modelId="{12AAB0E7-222D-4E64-8234-3DA87084E743}" type="presOf" srcId="{9A6D8DC5-F78D-4C5E-8643-EE3350368F9E}" destId="{09C82AEB-2A21-4954-9B44-E6EAD4379E92}" srcOrd="0" destOrd="0" presId="urn:microsoft.com/office/officeart/2005/8/layout/default"/>
    <dgm:cxn modelId="{E73B7BFC-A64B-4373-B3D8-9B8E7D6A0D73}" srcId="{C91817E3-97CA-484A-8E77-F342DC891FC1}" destId="{3376BBC0-CDA6-4B54-8B78-8FF06A5A22A1}" srcOrd="2" destOrd="0" parTransId="{B9BAD2B8-1308-4C3A-92BB-189498FADD08}" sibTransId="{1CB96F0A-723A-4054-8DFF-2236DE434A2C}"/>
    <dgm:cxn modelId="{6764D5FC-7151-4146-8D6C-9C131C18C62F}" type="presOf" srcId="{3376BBC0-CDA6-4B54-8B78-8FF06A5A22A1}" destId="{D2EEC9E7-AF7F-48CC-8B43-94B987661A66}" srcOrd="0" destOrd="0" presId="urn:microsoft.com/office/officeart/2005/8/layout/default"/>
    <dgm:cxn modelId="{AB060726-C1C0-4C34-ADE0-FB216BA0454D}" type="presParOf" srcId="{BBACC273-6F2A-4E58-AA35-E6F45FC39206}" destId="{7D991F23-B58E-47FD-B4E5-A2BFEAFA26AA}" srcOrd="0" destOrd="0" presId="urn:microsoft.com/office/officeart/2005/8/layout/default"/>
    <dgm:cxn modelId="{A175FDDD-E337-424D-A7AB-04E2F0EC1B9D}" type="presParOf" srcId="{BBACC273-6F2A-4E58-AA35-E6F45FC39206}" destId="{8E52DDCF-21C5-4A68-ADE1-8D9910B5D55F}" srcOrd="1" destOrd="0" presId="urn:microsoft.com/office/officeart/2005/8/layout/default"/>
    <dgm:cxn modelId="{AA17A0ED-60E4-4847-AE1B-ED4D7B4BBA54}" type="presParOf" srcId="{BBACC273-6F2A-4E58-AA35-E6F45FC39206}" destId="{09C82AEB-2A21-4954-9B44-E6EAD4379E92}" srcOrd="2" destOrd="0" presId="urn:microsoft.com/office/officeart/2005/8/layout/default"/>
    <dgm:cxn modelId="{C940701E-3E3C-4F09-ABF8-471B259F5C8F}" type="presParOf" srcId="{BBACC273-6F2A-4E58-AA35-E6F45FC39206}" destId="{A4BC286B-B10F-459E-83F6-B79C497A8781}" srcOrd="3" destOrd="0" presId="urn:microsoft.com/office/officeart/2005/8/layout/default"/>
    <dgm:cxn modelId="{C6DF2DF0-D21D-48F3-A2F0-0DB2855CEAB7}" type="presParOf" srcId="{BBACC273-6F2A-4E58-AA35-E6F45FC39206}" destId="{D2EEC9E7-AF7F-48CC-8B43-94B987661A66}" srcOrd="4" destOrd="0" presId="urn:microsoft.com/office/officeart/2005/8/layout/default"/>
    <dgm:cxn modelId="{10C45162-A9E2-4000-8C94-5DDAD7E2DE9B}" type="presParOf" srcId="{BBACC273-6F2A-4E58-AA35-E6F45FC39206}" destId="{C36B870D-3BF5-4DF5-8631-2AA354D56631}" srcOrd="5" destOrd="0" presId="urn:microsoft.com/office/officeart/2005/8/layout/default"/>
    <dgm:cxn modelId="{775B0A6B-E211-4EB6-82F9-8FE7430493FF}" type="presParOf" srcId="{BBACC273-6F2A-4E58-AA35-E6F45FC39206}" destId="{55741012-5641-4C5A-BBED-79C0FAFD84A0}" srcOrd="6" destOrd="0" presId="urn:microsoft.com/office/officeart/2005/8/layout/default"/>
    <dgm:cxn modelId="{051273FA-F553-43F5-BA2D-64BB015CA9FA}" type="presParOf" srcId="{BBACC273-6F2A-4E58-AA35-E6F45FC39206}" destId="{ECC6A281-2977-42B0-95D0-1F4CE13053DA}" srcOrd="7" destOrd="0" presId="urn:microsoft.com/office/officeart/2005/8/layout/default"/>
    <dgm:cxn modelId="{101E4DED-3286-4B16-B287-B9DD4D1367FE}" type="presParOf" srcId="{BBACC273-6F2A-4E58-AA35-E6F45FC39206}" destId="{93F9CE9A-58F0-46D9-835F-70E7CB1AA9D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02ECAE-8DDA-4F01-8D43-E1E2031148E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DFE11CF-266C-414A-90EF-F15119DEC7B0}">
      <dgm:prSet custT="1"/>
      <dgm:spPr/>
      <dgm:t>
        <a:bodyPr/>
        <a:lstStyle/>
        <a:p>
          <a:r>
            <a:rPr lang="en-GB" sz="4400" dirty="0"/>
            <a:t> </a:t>
          </a:r>
          <a:r>
            <a:rPr lang="en-GB" sz="3600" dirty="0">
              <a:latin typeface="Arial" panose="020B0604020202020204" pitchFamily="34" charset="0"/>
              <a:cs typeface="Arial" panose="020B0604020202020204" pitchFamily="34" charset="0"/>
            </a:rPr>
            <a:t>Professional interventions/reasons</a:t>
          </a:r>
          <a:endParaRPr lang="en-US" sz="3600" dirty="0">
            <a:latin typeface="Arial" panose="020B0604020202020204" pitchFamily="34" charset="0"/>
            <a:cs typeface="Arial" panose="020B0604020202020204" pitchFamily="34" charset="0"/>
          </a:endParaRPr>
        </a:p>
      </dgm:t>
    </dgm:pt>
    <dgm:pt modelId="{F7891B56-431E-4BE3-9CE7-C5FB52E6091D}" type="parTrans" cxnId="{4D19DFB7-20A8-46CB-B6A1-F26873ED6802}">
      <dgm:prSet/>
      <dgm:spPr/>
      <dgm:t>
        <a:bodyPr/>
        <a:lstStyle/>
        <a:p>
          <a:endParaRPr lang="en-US"/>
        </a:p>
      </dgm:t>
    </dgm:pt>
    <dgm:pt modelId="{AA7D579A-9F49-4FCB-AB58-25C18D5020DE}" type="sibTrans" cxnId="{4D19DFB7-20A8-46CB-B6A1-F26873ED6802}">
      <dgm:prSet/>
      <dgm:spPr/>
      <dgm:t>
        <a:bodyPr/>
        <a:lstStyle/>
        <a:p>
          <a:endParaRPr lang="en-US"/>
        </a:p>
      </dgm:t>
    </dgm:pt>
    <dgm:pt modelId="{96933385-E4F9-4C62-BAAA-36AB349FECA0}">
      <dgm:prSet custT="1"/>
      <dgm:spPr/>
      <dgm:t>
        <a:bodyPr/>
        <a:lstStyle/>
        <a:p>
          <a:r>
            <a:rPr lang="en-GB" sz="2000" dirty="0">
              <a:latin typeface="Arial" panose="020B0604020202020204" pitchFamily="34" charset="0"/>
              <a:cs typeface="Arial" panose="020B0604020202020204" pitchFamily="34" charset="0"/>
            </a:rPr>
            <a:t>Anti-Social Behaviour Team (two boys' behaviour)</a:t>
          </a:r>
          <a:endParaRPr lang="en-US" sz="2000" dirty="0">
            <a:latin typeface="Arial" panose="020B0604020202020204" pitchFamily="34" charset="0"/>
            <a:cs typeface="Arial" panose="020B0604020202020204" pitchFamily="34" charset="0"/>
          </a:endParaRPr>
        </a:p>
      </dgm:t>
    </dgm:pt>
    <dgm:pt modelId="{E66944DB-4F77-48A3-A62C-4AE98BD5A775}" type="parTrans" cxnId="{903D54DF-DB8B-4FBF-AE71-1B17060ADC2D}">
      <dgm:prSet/>
      <dgm:spPr/>
      <dgm:t>
        <a:bodyPr/>
        <a:lstStyle/>
        <a:p>
          <a:endParaRPr lang="en-US"/>
        </a:p>
      </dgm:t>
    </dgm:pt>
    <dgm:pt modelId="{C630C886-390D-4979-8F7D-38CE974BF8CA}" type="sibTrans" cxnId="{903D54DF-DB8B-4FBF-AE71-1B17060ADC2D}">
      <dgm:prSet/>
      <dgm:spPr/>
      <dgm:t>
        <a:bodyPr/>
        <a:lstStyle/>
        <a:p>
          <a:endParaRPr lang="en-US"/>
        </a:p>
      </dgm:t>
    </dgm:pt>
    <dgm:pt modelId="{CB0DEF76-998D-4361-97FE-3AC3FD507729}">
      <dgm:prSet custT="1"/>
      <dgm:spPr/>
      <dgm:t>
        <a:bodyPr/>
        <a:lstStyle/>
        <a:p>
          <a:r>
            <a:rPr lang="en-GB" sz="2000" dirty="0">
              <a:latin typeface="Arial" panose="020B0604020202020204" pitchFamily="34" charset="0"/>
              <a:cs typeface="Arial" panose="020B0604020202020204" pitchFamily="34" charset="0"/>
            </a:rPr>
            <a:t>Health Services (family’s general health)</a:t>
          </a:r>
          <a:endParaRPr lang="en-US" sz="2000" dirty="0">
            <a:latin typeface="Arial" panose="020B0604020202020204" pitchFamily="34" charset="0"/>
            <a:cs typeface="Arial" panose="020B0604020202020204" pitchFamily="34" charset="0"/>
          </a:endParaRPr>
        </a:p>
      </dgm:t>
    </dgm:pt>
    <dgm:pt modelId="{0BAB972E-3D4C-4D42-B43A-C0DA1074D40D}" type="parTrans" cxnId="{EA3504DB-D364-4F0D-B546-B0BE8D9FC1BB}">
      <dgm:prSet/>
      <dgm:spPr/>
      <dgm:t>
        <a:bodyPr/>
        <a:lstStyle/>
        <a:p>
          <a:endParaRPr lang="en-US"/>
        </a:p>
      </dgm:t>
    </dgm:pt>
    <dgm:pt modelId="{438B513D-BE78-4C15-AE25-9F4144FAA26F}" type="sibTrans" cxnId="{EA3504DB-D364-4F0D-B546-B0BE8D9FC1BB}">
      <dgm:prSet/>
      <dgm:spPr/>
      <dgm:t>
        <a:bodyPr/>
        <a:lstStyle/>
        <a:p>
          <a:endParaRPr lang="en-US"/>
        </a:p>
      </dgm:t>
    </dgm:pt>
    <dgm:pt modelId="{82D54EFC-3A13-4F52-B9DB-E4877A745B64}">
      <dgm:prSet custT="1"/>
      <dgm:spPr/>
      <dgm:t>
        <a:bodyPr/>
        <a:lstStyle/>
        <a:p>
          <a:endParaRPr lang="en-US" sz="2400" dirty="0"/>
        </a:p>
      </dgm:t>
    </dgm:pt>
    <dgm:pt modelId="{BB356097-EA48-4AD2-B3E8-5AE2AF572DDE}" type="parTrans" cxnId="{13841752-5689-4C29-AEE8-59121F4D40DF}">
      <dgm:prSet/>
      <dgm:spPr/>
      <dgm:t>
        <a:bodyPr/>
        <a:lstStyle/>
        <a:p>
          <a:endParaRPr lang="en-GB"/>
        </a:p>
      </dgm:t>
    </dgm:pt>
    <dgm:pt modelId="{2A1C45A1-570D-4B25-9B2E-374EC47ABA03}" type="sibTrans" cxnId="{13841752-5689-4C29-AEE8-59121F4D40DF}">
      <dgm:prSet/>
      <dgm:spPr/>
      <dgm:t>
        <a:bodyPr/>
        <a:lstStyle/>
        <a:p>
          <a:endParaRPr lang="en-GB"/>
        </a:p>
      </dgm:t>
    </dgm:pt>
    <dgm:pt modelId="{70B987A0-4D09-45AF-B50F-621C3717B614}">
      <dgm:prSet custT="1"/>
      <dgm:spPr/>
      <dgm:t>
        <a:bodyPr/>
        <a:lstStyle/>
        <a:p>
          <a:r>
            <a:rPr lang="en-US" sz="2000" dirty="0">
              <a:latin typeface="Arial" panose="020B0604020202020204" pitchFamily="34" charset="0"/>
              <a:cs typeface="Arial" panose="020B0604020202020204" pitchFamily="34" charset="0"/>
            </a:rPr>
            <a:t>Substance Misuse Engagement ( mother’s possible alcohol problems)</a:t>
          </a:r>
        </a:p>
      </dgm:t>
    </dgm:pt>
    <dgm:pt modelId="{100FC184-F427-4B48-8F44-DFCFB4866CB5}" type="parTrans" cxnId="{2CDA3118-5857-4471-9B26-46AABC6AA115}">
      <dgm:prSet/>
      <dgm:spPr/>
      <dgm:t>
        <a:bodyPr/>
        <a:lstStyle/>
        <a:p>
          <a:endParaRPr lang="en-GB"/>
        </a:p>
      </dgm:t>
    </dgm:pt>
    <dgm:pt modelId="{4A461C4E-836C-44F0-B9DA-2970804DC418}" type="sibTrans" cxnId="{2CDA3118-5857-4471-9B26-46AABC6AA115}">
      <dgm:prSet/>
      <dgm:spPr/>
      <dgm:t>
        <a:bodyPr/>
        <a:lstStyle/>
        <a:p>
          <a:endParaRPr lang="en-GB"/>
        </a:p>
      </dgm:t>
    </dgm:pt>
    <dgm:pt modelId="{5310ADF8-BF0F-4144-904F-D03F2160DE73}">
      <dgm:prSet custT="1"/>
      <dgm:spPr/>
      <dgm:t>
        <a:bodyPr/>
        <a:lstStyle/>
        <a:p>
          <a:r>
            <a:rPr lang="en-US" sz="2000" dirty="0">
              <a:latin typeface="Arial" panose="020B0604020202020204" pitchFamily="34" charset="0"/>
              <a:cs typeface="Arial" panose="020B0604020202020204" pitchFamily="34" charset="0"/>
            </a:rPr>
            <a:t>Youth Offending Team (Boy’s antisocial behavior can lead to have trouble with law)</a:t>
          </a:r>
        </a:p>
      </dgm:t>
    </dgm:pt>
    <dgm:pt modelId="{3CE1262F-EE00-41DC-8346-F516AA0AB0EA}" type="parTrans" cxnId="{0989BF2B-CA38-4579-BB9F-08680493461F}">
      <dgm:prSet/>
      <dgm:spPr/>
      <dgm:t>
        <a:bodyPr/>
        <a:lstStyle/>
        <a:p>
          <a:endParaRPr lang="en-GB"/>
        </a:p>
      </dgm:t>
    </dgm:pt>
    <dgm:pt modelId="{2ECE9BDB-B9D0-4F02-A966-D0D19FEA914F}" type="sibTrans" cxnId="{0989BF2B-CA38-4579-BB9F-08680493461F}">
      <dgm:prSet/>
      <dgm:spPr/>
      <dgm:t>
        <a:bodyPr/>
        <a:lstStyle/>
        <a:p>
          <a:endParaRPr lang="en-GB"/>
        </a:p>
      </dgm:t>
    </dgm:pt>
    <dgm:pt modelId="{B5A4A7F7-E3B8-46E8-A2DC-651DE1CB53D3}">
      <dgm:prSet custT="1"/>
      <dgm:spPr/>
      <dgm:t>
        <a:bodyPr/>
        <a:lstStyle/>
        <a:p>
          <a:r>
            <a:rPr lang="en-US" sz="2000" dirty="0">
              <a:latin typeface="Arial" panose="020B0604020202020204" pitchFamily="34" charset="0"/>
              <a:cs typeface="Arial" panose="020B0604020202020204" pitchFamily="34" charset="0"/>
            </a:rPr>
            <a:t>Children Services (verbal, emotional and domestic abuse by their father and children’s not attendance at school) </a:t>
          </a:r>
          <a:r>
            <a:rPr lang="en-GB" sz="2000" b="0" i="0" dirty="0">
              <a:latin typeface="Arial" panose="020B0604020202020204" pitchFamily="34" charset="0"/>
              <a:cs typeface="Arial" panose="020B0604020202020204" pitchFamily="34" charset="0"/>
            </a:rPr>
            <a:t>(Maras et al., 2008)</a:t>
          </a:r>
          <a:endParaRPr lang="en-US" sz="2000" dirty="0">
            <a:latin typeface="Arial" panose="020B0604020202020204" pitchFamily="34" charset="0"/>
            <a:cs typeface="Arial" panose="020B0604020202020204" pitchFamily="34" charset="0"/>
          </a:endParaRPr>
        </a:p>
      </dgm:t>
    </dgm:pt>
    <dgm:pt modelId="{A6B725F2-E558-4413-83EC-10BF4C1C4D51}" type="parTrans" cxnId="{624B14F3-9CD5-48B8-B00A-A129ACFD0E6A}">
      <dgm:prSet/>
      <dgm:spPr/>
      <dgm:t>
        <a:bodyPr/>
        <a:lstStyle/>
        <a:p>
          <a:endParaRPr lang="en-GB"/>
        </a:p>
      </dgm:t>
    </dgm:pt>
    <dgm:pt modelId="{4D557799-8AF6-4824-BDE9-5F889659C626}" type="sibTrans" cxnId="{624B14F3-9CD5-48B8-B00A-A129ACFD0E6A}">
      <dgm:prSet/>
      <dgm:spPr/>
      <dgm:t>
        <a:bodyPr/>
        <a:lstStyle/>
        <a:p>
          <a:endParaRPr lang="en-GB"/>
        </a:p>
      </dgm:t>
    </dgm:pt>
    <dgm:pt modelId="{48C70A49-3442-4E44-BBCE-0146DA34FE11}">
      <dgm:prSet custT="1"/>
      <dgm:spPr/>
      <dgm:t>
        <a:bodyPr/>
        <a:lstStyle/>
        <a:p>
          <a:r>
            <a:rPr lang="en-GB" sz="2000" dirty="0">
              <a:latin typeface="Arial" panose="020B0604020202020204" pitchFamily="34" charset="0"/>
              <a:cs typeface="Arial" panose="020B0604020202020204" pitchFamily="34" charset="0"/>
            </a:rPr>
            <a:t>Youth Inclusion and Support Panel (identify and support young people)</a:t>
          </a:r>
          <a:endParaRPr lang="en-US" sz="2000" dirty="0">
            <a:latin typeface="Arial" panose="020B0604020202020204" pitchFamily="34" charset="0"/>
            <a:cs typeface="Arial" panose="020B0604020202020204" pitchFamily="34" charset="0"/>
          </a:endParaRPr>
        </a:p>
      </dgm:t>
    </dgm:pt>
    <dgm:pt modelId="{E88653FD-6867-4B49-A88A-5FF18018C78F}" type="parTrans" cxnId="{6F590C31-1013-456C-81A9-18C9B64F540E}">
      <dgm:prSet/>
      <dgm:spPr/>
      <dgm:t>
        <a:bodyPr/>
        <a:lstStyle/>
        <a:p>
          <a:endParaRPr lang="en-GB"/>
        </a:p>
      </dgm:t>
    </dgm:pt>
    <dgm:pt modelId="{FD27FE21-026A-4983-87E9-4D8D5BC4AB10}" type="sibTrans" cxnId="{6F590C31-1013-456C-81A9-18C9B64F540E}">
      <dgm:prSet/>
      <dgm:spPr/>
      <dgm:t>
        <a:bodyPr/>
        <a:lstStyle/>
        <a:p>
          <a:endParaRPr lang="en-GB"/>
        </a:p>
      </dgm:t>
    </dgm:pt>
    <dgm:pt modelId="{271FB0B4-D843-44C5-B2D7-E362E69FB95B}">
      <dgm:prSet custT="1"/>
      <dgm:spPr/>
      <dgm:t>
        <a:bodyPr/>
        <a:lstStyle/>
        <a:p>
          <a:r>
            <a:rPr lang="en-US" sz="2000" dirty="0">
              <a:latin typeface="Arial" panose="020B0604020202020204" pitchFamily="34" charset="0"/>
              <a:cs typeface="Arial" panose="020B0604020202020204" pitchFamily="34" charset="0"/>
            </a:rPr>
            <a:t>Neighborhood services (housing needs and family’s rent area)</a:t>
          </a:r>
        </a:p>
      </dgm:t>
    </dgm:pt>
    <dgm:pt modelId="{6C5C1157-BA13-4B06-87D6-A72A8BD614EA}" type="parTrans" cxnId="{C34AAFCA-D49C-46CE-A087-BE9B3BE923FA}">
      <dgm:prSet/>
      <dgm:spPr/>
      <dgm:t>
        <a:bodyPr/>
        <a:lstStyle/>
        <a:p>
          <a:endParaRPr lang="en-GB"/>
        </a:p>
      </dgm:t>
    </dgm:pt>
    <dgm:pt modelId="{D8C7DD94-B274-4653-BDC5-61C8E8D61A74}" type="sibTrans" cxnId="{C34AAFCA-D49C-46CE-A087-BE9B3BE923FA}">
      <dgm:prSet/>
      <dgm:spPr/>
      <dgm:t>
        <a:bodyPr/>
        <a:lstStyle/>
        <a:p>
          <a:endParaRPr lang="en-GB"/>
        </a:p>
      </dgm:t>
    </dgm:pt>
    <dgm:pt modelId="{99783A99-535B-49EB-84C5-608495196BE9}">
      <dgm:prSet custT="1"/>
      <dgm:spPr/>
      <dgm:t>
        <a:bodyPr/>
        <a:lstStyle/>
        <a:p>
          <a:endParaRPr lang="en-US" sz="2000" dirty="0">
            <a:latin typeface="Arial" panose="020B0604020202020204" pitchFamily="34" charset="0"/>
            <a:cs typeface="Arial" panose="020B0604020202020204" pitchFamily="34" charset="0"/>
          </a:endParaRPr>
        </a:p>
      </dgm:t>
    </dgm:pt>
    <dgm:pt modelId="{03904958-E727-4A1F-826B-386BBF3C1685}" type="parTrans" cxnId="{FDC63ECF-56CC-40B7-8719-9DF50D027730}">
      <dgm:prSet/>
      <dgm:spPr/>
      <dgm:t>
        <a:bodyPr/>
        <a:lstStyle/>
        <a:p>
          <a:endParaRPr lang="en-GB"/>
        </a:p>
      </dgm:t>
    </dgm:pt>
    <dgm:pt modelId="{8BEDF69F-96FB-4608-8178-CFAC75765837}" type="sibTrans" cxnId="{FDC63ECF-56CC-40B7-8719-9DF50D027730}">
      <dgm:prSet/>
      <dgm:spPr/>
      <dgm:t>
        <a:bodyPr/>
        <a:lstStyle/>
        <a:p>
          <a:endParaRPr lang="en-GB"/>
        </a:p>
      </dgm:t>
    </dgm:pt>
    <dgm:pt modelId="{789C7122-37EE-4564-9DED-725123FB62AF}">
      <dgm:prSet custT="1"/>
      <dgm:spPr/>
      <dgm:t>
        <a:bodyPr/>
        <a:lstStyle/>
        <a:p>
          <a:endParaRPr lang="en-US" sz="2000" dirty="0">
            <a:latin typeface="Arial" panose="020B0604020202020204" pitchFamily="34" charset="0"/>
            <a:cs typeface="Arial" panose="020B0604020202020204" pitchFamily="34" charset="0"/>
          </a:endParaRPr>
        </a:p>
      </dgm:t>
    </dgm:pt>
    <dgm:pt modelId="{1A4A7344-D4F4-41C7-87D8-4A1DA1CBD69E}" type="parTrans" cxnId="{D232BEFE-8A1B-44B1-B500-95D95E6D5DB3}">
      <dgm:prSet/>
      <dgm:spPr/>
      <dgm:t>
        <a:bodyPr/>
        <a:lstStyle/>
        <a:p>
          <a:endParaRPr lang="en-GB"/>
        </a:p>
      </dgm:t>
    </dgm:pt>
    <dgm:pt modelId="{CB611AB4-88BC-4EDA-95E3-651E72BDF5AE}" type="sibTrans" cxnId="{D232BEFE-8A1B-44B1-B500-95D95E6D5DB3}">
      <dgm:prSet/>
      <dgm:spPr/>
      <dgm:t>
        <a:bodyPr/>
        <a:lstStyle/>
        <a:p>
          <a:endParaRPr lang="en-GB"/>
        </a:p>
      </dgm:t>
    </dgm:pt>
    <dgm:pt modelId="{729606A6-0C7F-4EB7-BE61-986B99A6A7D2}">
      <dgm:prSet custT="1"/>
      <dgm:spPr/>
      <dgm:t>
        <a:bodyPr/>
        <a:lstStyle/>
        <a:p>
          <a:endParaRPr lang="en-US" sz="2000" dirty="0">
            <a:latin typeface="Arial" panose="020B0604020202020204" pitchFamily="34" charset="0"/>
            <a:cs typeface="Arial" panose="020B0604020202020204" pitchFamily="34" charset="0"/>
          </a:endParaRPr>
        </a:p>
      </dgm:t>
    </dgm:pt>
    <dgm:pt modelId="{737E4FA2-3B2A-4413-86E5-C2674A1EBA86}" type="parTrans" cxnId="{AAAD1AD5-F22B-47FA-8C21-B9B628D8448D}">
      <dgm:prSet/>
      <dgm:spPr/>
      <dgm:t>
        <a:bodyPr/>
        <a:lstStyle/>
        <a:p>
          <a:endParaRPr lang="en-GB"/>
        </a:p>
      </dgm:t>
    </dgm:pt>
    <dgm:pt modelId="{E0D5B21A-A197-44F9-8315-79B92462D8B4}" type="sibTrans" cxnId="{AAAD1AD5-F22B-47FA-8C21-B9B628D8448D}">
      <dgm:prSet/>
      <dgm:spPr/>
      <dgm:t>
        <a:bodyPr/>
        <a:lstStyle/>
        <a:p>
          <a:endParaRPr lang="en-GB"/>
        </a:p>
      </dgm:t>
    </dgm:pt>
    <dgm:pt modelId="{31CCD758-12DE-42D1-AB73-0B43E97C7815}">
      <dgm:prSet custT="1"/>
      <dgm:spPr/>
      <dgm:t>
        <a:bodyPr/>
        <a:lstStyle/>
        <a:p>
          <a:endParaRPr lang="en-US" sz="2000" dirty="0">
            <a:latin typeface="Arial" panose="020B0604020202020204" pitchFamily="34" charset="0"/>
            <a:cs typeface="Arial" panose="020B0604020202020204" pitchFamily="34" charset="0"/>
          </a:endParaRPr>
        </a:p>
      </dgm:t>
    </dgm:pt>
    <dgm:pt modelId="{D9D47346-966B-45EB-B6C6-E188C630D3E1}" type="parTrans" cxnId="{74419509-205E-4E33-9305-0A727082D4C2}">
      <dgm:prSet/>
      <dgm:spPr/>
      <dgm:t>
        <a:bodyPr/>
        <a:lstStyle/>
        <a:p>
          <a:endParaRPr lang="en-GB"/>
        </a:p>
      </dgm:t>
    </dgm:pt>
    <dgm:pt modelId="{A7CF0CCC-1C72-4DAF-90EF-50250E6BCA2F}" type="sibTrans" cxnId="{74419509-205E-4E33-9305-0A727082D4C2}">
      <dgm:prSet/>
      <dgm:spPr/>
      <dgm:t>
        <a:bodyPr/>
        <a:lstStyle/>
        <a:p>
          <a:endParaRPr lang="en-GB"/>
        </a:p>
      </dgm:t>
    </dgm:pt>
    <dgm:pt modelId="{932DAECC-5B06-4C6E-AE4F-A801F73A0024}">
      <dgm:prSet custT="1"/>
      <dgm:spPr/>
      <dgm:t>
        <a:bodyPr/>
        <a:lstStyle/>
        <a:p>
          <a:endParaRPr lang="en-US" sz="2000" dirty="0">
            <a:latin typeface="Arial" panose="020B0604020202020204" pitchFamily="34" charset="0"/>
            <a:cs typeface="Arial" panose="020B0604020202020204" pitchFamily="34" charset="0"/>
          </a:endParaRPr>
        </a:p>
      </dgm:t>
    </dgm:pt>
    <dgm:pt modelId="{80648631-AB8E-43F5-81C5-477AE5EC1BFA}" type="parTrans" cxnId="{623BEE69-DF68-4B60-83C4-196E848BB6D8}">
      <dgm:prSet/>
      <dgm:spPr/>
      <dgm:t>
        <a:bodyPr/>
        <a:lstStyle/>
        <a:p>
          <a:endParaRPr lang="en-GB"/>
        </a:p>
      </dgm:t>
    </dgm:pt>
    <dgm:pt modelId="{21E2B298-BA49-4ECE-976F-2B7ABF604EB2}" type="sibTrans" cxnId="{623BEE69-DF68-4B60-83C4-196E848BB6D8}">
      <dgm:prSet/>
      <dgm:spPr/>
      <dgm:t>
        <a:bodyPr/>
        <a:lstStyle/>
        <a:p>
          <a:endParaRPr lang="en-GB"/>
        </a:p>
      </dgm:t>
    </dgm:pt>
    <dgm:pt modelId="{7064D7FC-D8DE-417A-B041-F587BD3D103E}">
      <dgm:prSet custT="1"/>
      <dgm:spPr/>
      <dgm:t>
        <a:bodyPr/>
        <a:lstStyle/>
        <a:p>
          <a:endParaRPr lang="en-US" sz="2000" dirty="0">
            <a:latin typeface="Arial" panose="020B0604020202020204" pitchFamily="34" charset="0"/>
            <a:cs typeface="Arial" panose="020B0604020202020204" pitchFamily="34" charset="0"/>
          </a:endParaRPr>
        </a:p>
      </dgm:t>
    </dgm:pt>
    <dgm:pt modelId="{CBC07C6C-77D0-476F-B202-4EAB3A326624}" type="parTrans" cxnId="{09CE09FE-0852-409C-82D9-0A4DF8CBC3D7}">
      <dgm:prSet/>
      <dgm:spPr/>
      <dgm:t>
        <a:bodyPr/>
        <a:lstStyle/>
        <a:p>
          <a:endParaRPr lang="en-GB"/>
        </a:p>
      </dgm:t>
    </dgm:pt>
    <dgm:pt modelId="{3990D44F-028E-49EB-A721-6B393D59A444}" type="sibTrans" cxnId="{09CE09FE-0852-409C-82D9-0A4DF8CBC3D7}">
      <dgm:prSet/>
      <dgm:spPr/>
      <dgm:t>
        <a:bodyPr/>
        <a:lstStyle/>
        <a:p>
          <a:endParaRPr lang="en-GB"/>
        </a:p>
      </dgm:t>
    </dgm:pt>
    <dgm:pt modelId="{0A82875B-B9C0-4676-AB5B-E018BC5EDA3D}">
      <dgm:prSet custT="1"/>
      <dgm:spPr/>
      <dgm:t>
        <a:bodyPr/>
        <a:lstStyle/>
        <a:p>
          <a:endParaRPr lang="en-US" sz="2000" dirty="0">
            <a:latin typeface="Arial" panose="020B0604020202020204" pitchFamily="34" charset="0"/>
            <a:cs typeface="Arial" panose="020B0604020202020204" pitchFamily="34" charset="0"/>
          </a:endParaRPr>
        </a:p>
      </dgm:t>
    </dgm:pt>
    <dgm:pt modelId="{B2B2CAF1-1C39-454A-9524-4E3A6AD7B038}" type="parTrans" cxnId="{2F8E8B84-066F-44E4-8FA3-50CB7B112238}">
      <dgm:prSet/>
      <dgm:spPr/>
      <dgm:t>
        <a:bodyPr/>
        <a:lstStyle/>
        <a:p>
          <a:endParaRPr lang="en-GB"/>
        </a:p>
      </dgm:t>
    </dgm:pt>
    <dgm:pt modelId="{4CA39EBF-0034-4FDF-9DBC-E74EBB92F301}" type="sibTrans" cxnId="{2F8E8B84-066F-44E4-8FA3-50CB7B112238}">
      <dgm:prSet/>
      <dgm:spPr/>
      <dgm:t>
        <a:bodyPr/>
        <a:lstStyle/>
        <a:p>
          <a:endParaRPr lang="en-GB"/>
        </a:p>
      </dgm:t>
    </dgm:pt>
    <dgm:pt modelId="{48315485-6B2B-4B3F-B1E6-A9715B5477D3}" type="pres">
      <dgm:prSet presAssocID="{8D02ECAE-8DDA-4F01-8D43-E1E2031148E0}" presName="linear" presStyleCnt="0">
        <dgm:presLayoutVars>
          <dgm:animLvl val="lvl"/>
          <dgm:resizeHandles val="exact"/>
        </dgm:presLayoutVars>
      </dgm:prSet>
      <dgm:spPr/>
    </dgm:pt>
    <dgm:pt modelId="{79350061-EDE1-40D5-99D4-27D25AEDC51B}" type="pres">
      <dgm:prSet presAssocID="{4DFE11CF-266C-414A-90EF-F15119DEC7B0}" presName="parentText" presStyleLbl="node1" presStyleIdx="0" presStyleCnt="1" custLinFactNeighborX="465" custLinFactNeighborY="4558">
        <dgm:presLayoutVars>
          <dgm:chMax val="0"/>
          <dgm:bulletEnabled val="1"/>
        </dgm:presLayoutVars>
      </dgm:prSet>
      <dgm:spPr/>
    </dgm:pt>
    <dgm:pt modelId="{894B6DB6-C7B5-4CAB-A4EA-F575B6FF5E4E}" type="pres">
      <dgm:prSet presAssocID="{4DFE11CF-266C-414A-90EF-F15119DEC7B0}" presName="childText" presStyleLbl="revTx" presStyleIdx="0" presStyleCnt="1" custScaleY="99492">
        <dgm:presLayoutVars>
          <dgm:bulletEnabled val="1"/>
        </dgm:presLayoutVars>
      </dgm:prSet>
      <dgm:spPr/>
    </dgm:pt>
  </dgm:ptLst>
  <dgm:cxnLst>
    <dgm:cxn modelId="{6B631C08-1C23-40F9-885F-6BE8EEC995E9}" type="presOf" srcId="{932DAECC-5B06-4C6E-AE4F-A801F73A0024}" destId="{894B6DB6-C7B5-4CAB-A4EA-F575B6FF5E4E}" srcOrd="0" destOrd="11" presId="urn:microsoft.com/office/officeart/2005/8/layout/vList2"/>
    <dgm:cxn modelId="{74419509-205E-4E33-9305-0A727082D4C2}" srcId="{4DFE11CF-266C-414A-90EF-F15119DEC7B0}" destId="{31CCD758-12DE-42D1-AB73-0B43E97C7815}" srcOrd="9" destOrd="0" parTransId="{D9D47346-966B-45EB-B6C6-E188C630D3E1}" sibTransId="{A7CF0CCC-1C72-4DAF-90EF-50250E6BCA2F}"/>
    <dgm:cxn modelId="{650EBD0E-B974-4281-930D-D92D75798E23}" type="presOf" srcId="{70B987A0-4D09-45AF-B50F-621C3717B614}" destId="{894B6DB6-C7B5-4CAB-A4EA-F575B6FF5E4E}" srcOrd="0" destOrd="10" presId="urn:microsoft.com/office/officeart/2005/8/layout/vList2"/>
    <dgm:cxn modelId="{2CDA3118-5857-4471-9B26-46AABC6AA115}" srcId="{4DFE11CF-266C-414A-90EF-F15119DEC7B0}" destId="{70B987A0-4D09-45AF-B50F-621C3717B614}" srcOrd="10" destOrd="0" parTransId="{100FC184-F427-4B48-8F44-DFCFB4866CB5}" sibTransId="{4A461C4E-836C-44F0-B9DA-2970804DC418}"/>
    <dgm:cxn modelId="{92DCD118-900A-49B2-8E72-8B11550CA0E9}" type="presOf" srcId="{31CCD758-12DE-42D1-AB73-0B43E97C7815}" destId="{894B6DB6-C7B5-4CAB-A4EA-F575B6FF5E4E}" srcOrd="0" destOrd="9" presId="urn:microsoft.com/office/officeart/2005/8/layout/vList2"/>
    <dgm:cxn modelId="{7EE8421F-0EB8-4513-8650-7F1730CF9B58}" type="presOf" srcId="{4DFE11CF-266C-414A-90EF-F15119DEC7B0}" destId="{79350061-EDE1-40D5-99D4-27D25AEDC51B}" srcOrd="0" destOrd="0" presId="urn:microsoft.com/office/officeart/2005/8/layout/vList2"/>
    <dgm:cxn modelId="{0989BF2B-CA38-4579-BB9F-08680493461F}" srcId="{4DFE11CF-266C-414A-90EF-F15119DEC7B0}" destId="{5310ADF8-BF0F-4144-904F-D03F2160DE73}" srcOrd="12" destOrd="0" parTransId="{3CE1262F-EE00-41DC-8346-F516AA0AB0EA}" sibTransId="{2ECE9BDB-B9D0-4F02-A966-D0D19FEA914F}"/>
    <dgm:cxn modelId="{0CC4E42F-CE28-43DB-B4E5-357F70D5EFBF}" type="presOf" srcId="{271FB0B4-D843-44C5-B2D7-E362E69FB95B}" destId="{894B6DB6-C7B5-4CAB-A4EA-F575B6FF5E4E}" srcOrd="0" destOrd="6" presId="urn:microsoft.com/office/officeart/2005/8/layout/vList2"/>
    <dgm:cxn modelId="{6F590C31-1013-456C-81A9-18C9B64F540E}" srcId="{4DFE11CF-266C-414A-90EF-F15119DEC7B0}" destId="{48C70A49-3442-4E44-BBCE-0146DA34FE11}" srcOrd="4" destOrd="0" parTransId="{E88653FD-6867-4B49-A88A-5FF18018C78F}" sibTransId="{FD27FE21-026A-4983-87E9-4D8D5BC4AB10}"/>
    <dgm:cxn modelId="{2DBD335E-A626-4FA8-8149-FE0906A55FD8}" type="presOf" srcId="{48C70A49-3442-4E44-BBCE-0146DA34FE11}" destId="{894B6DB6-C7B5-4CAB-A4EA-F575B6FF5E4E}" srcOrd="0" destOrd="4" presId="urn:microsoft.com/office/officeart/2005/8/layout/vList2"/>
    <dgm:cxn modelId="{564AF063-3F49-466D-9186-A61D143F880F}" type="presOf" srcId="{CB0DEF76-998D-4361-97FE-3AC3FD507729}" destId="{894B6DB6-C7B5-4CAB-A4EA-F575B6FF5E4E}" srcOrd="0" destOrd="8" presId="urn:microsoft.com/office/officeart/2005/8/layout/vList2"/>
    <dgm:cxn modelId="{8A8FFD63-360A-4825-8C28-18B7380BF0CD}" type="presOf" srcId="{789C7122-37EE-4564-9DED-725123FB62AF}" destId="{894B6DB6-C7B5-4CAB-A4EA-F575B6FF5E4E}" srcOrd="0" destOrd="5" presId="urn:microsoft.com/office/officeart/2005/8/layout/vList2"/>
    <dgm:cxn modelId="{513F4C66-34E0-4303-A13D-7779DEB7DC6B}" type="presOf" srcId="{96933385-E4F9-4C62-BAAA-36AB349FECA0}" destId="{894B6DB6-C7B5-4CAB-A4EA-F575B6FF5E4E}" srcOrd="0" destOrd="2" presId="urn:microsoft.com/office/officeart/2005/8/layout/vList2"/>
    <dgm:cxn modelId="{623BEE69-DF68-4B60-83C4-196E848BB6D8}" srcId="{4DFE11CF-266C-414A-90EF-F15119DEC7B0}" destId="{932DAECC-5B06-4C6E-AE4F-A801F73A0024}" srcOrd="11" destOrd="0" parTransId="{80648631-AB8E-43F5-81C5-477AE5EC1BFA}" sibTransId="{21E2B298-BA49-4ECE-976F-2B7ABF604EB2}"/>
    <dgm:cxn modelId="{68F3444C-3761-460D-918B-D5B1CDC27371}" type="presOf" srcId="{B5A4A7F7-E3B8-46E8-A2DC-651DE1CB53D3}" destId="{894B6DB6-C7B5-4CAB-A4EA-F575B6FF5E4E}" srcOrd="0" destOrd="14" presId="urn:microsoft.com/office/officeart/2005/8/layout/vList2"/>
    <dgm:cxn modelId="{13841752-5689-4C29-AEE8-59121F4D40DF}" srcId="{4DFE11CF-266C-414A-90EF-F15119DEC7B0}" destId="{82D54EFC-3A13-4F52-B9DB-E4877A745B64}" srcOrd="0" destOrd="0" parTransId="{BB356097-EA48-4AD2-B3E8-5AE2AF572DDE}" sibTransId="{2A1C45A1-570D-4B25-9B2E-374EC47ABA03}"/>
    <dgm:cxn modelId="{D363FE75-5193-4723-9BF5-712AED728B19}" type="presOf" srcId="{8D02ECAE-8DDA-4F01-8D43-E1E2031148E0}" destId="{48315485-6B2B-4B3F-B1E6-A9715B5477D3}" srcOrd="0" destOrd="0" presId="urn:microsoft.com/office/officeart/2005/8/layout/vList2"/>
    <dgm:cxn modelId="{02C6457A-A508-4D35-BD6E-208DE5226D18}" type="presOf" srcId="{82D54EFC-3A13-4F52-B9DB-E4877A745B64}" destId="{894B6DB6-C7B5-4CAB-A4EA-F575B6FF5E4E}" srcOrd="0" destOrd="0" presId="urn:microsoft.com/office/officeart/2005/8/layout/vList2"/>
    <dgm:cxn modelId="{2F8E8B84-066F-44E4-8FA3-50CB7B112238}" srcId="{4DFE11CF-266C-414A-90EF-F15119DEC7B0}" destId="{0A82875B-B9C0-4676-AB5B-E018BC5EDA3D}" srcOrd="1" destOrd="0" parTransId="{B2B2CAF1-1C39-454A-9524-4E3A6AD7B038}" sibTransId="{4CA39EBF-0034-4FDF-9DBC-E74EBB92F301}"/>
    <dgm:cxn modelId="{8563AF92-B398-4251-810A-70424197E74F}" type="presOf" srcId="{7064D7FC-D8DE-417A-B041-F587BD3D103E}" destId="{894B6DB6-C7B5-4CAB-A4EA-F575B6FF5E4E}" srcOrd="0" destOrd="13" presId="urn:microsoft.com/office/officeart/2005/8/layout/vList2"/>
    <dgm:cxn modelId="{232C779E-3A18-4BA8-901D-9FF09BA72B6A}" type="presOf" srcId="{5310ADF8-BF0F-4144-904F-D03F2160DE73}" destId="{894B6DB6-C7B5-4CAB-A4EA-F575B6FF5E4E}" srcOrd="0" destOrd="12" presId="urn:microsoft.com/office/officeart/2005/8/layout/vList2"/>
    <dgm:cxn modelId="{1F6D9A9E-D656-4CB3-BAE4-E3221728214F}" type="presOf" srcId="{729606A6-0C7F-4EB7-BE61-986B99A6A7D2}" destId="{894B6DB6-C7B5-4CAB-A4EA-F575B6FF5E4E}" srcOrd="0" destOrd="7" presId="urn:microsoft.com/office/officeart/2005/8/layout/vList2"/>
    <dgm:cxn modelId="{4D19DFB7-20A8-46CB-B6A1-F26873ED6802}" srcId="{8D02ECAE-8DDA-4F01-8D43-E1E2031148E0}" destId="{4DFE11CF-266C-414A-90EF-F15119DEC7B0}" srcOrd="0" destOrd="0" parTransId="{F7891B56-431E-4BE3-9CE7-C5FB52E6091D}" sibTransId="{AA7D579A-9F49-4FCB-AB58-25C18D5020DE}"/>
    <dgm:cxn modelId="{976A4AC4-5BDA-4BD9-BF2E-15A356968EB9}" type="presOf" srcId="{0A82875B-B9C0-4676-AB5B-E018BC5EDA3D}" destId="{894B6DB6-C7B5-4CAB-A4EA-F575B6FF5E4E}" srcOrd="0" destOrd="1" presId="urn:microsoft.com/office/officeart/2005/8/layout/vList2"/>
    <dgm:cxn modelId="{C34AAFCA-D49C-46CE-A087-BE9B3BE923FA}" srcId="{4DFE11CF-266C-414A-90EF-F15119DEC7B0}" destId="{271FB0B4-D843-44C5-B2D7-E362E69FB95B}" srcOrd="6" destOrd="0" parTransId="{6C5C1157-BA13-4B06-87D6-A72A8BD614EA}" sibTransId="{D8C7DD94-B274-4653-BDC5-61C8E8D61A74}"/>
    <dgm:cxn modelId="{FDC63ECF-56CC-40B7-8719-9DF50D027730}" srcId="{4DFE11CF-266C-414A-90EF-F15119DEC7B0}" destId="{99783A99-535B-49EB-84C5-608495196BE9}" srcOrd="3" destOrd="0" parTransId="{03904958-E727-4A1F-826B-386BBF3C1685}" sibTransId="{8BEDF69F-96FB-4608-8178-CFAC75765837}"/>
    <dgm:cxn modelId="{AAAD1AD5-F22B-47FA-8C21-B9B628D8448D}" srcId="{4DFE11CF-266C-414A-90EF-F15119DEC7B0}" destId="{729606A6-0C7F-4EB7-BE61-986B99A6A7D2}" srcOrd="7" destOrd="0" parTransId="{737E4FA2-3B2A-4413-86E5-C2674A1EBA86}" sibTransId="{E0D5B21A-A197-44F9-8315-79B92462D8B4}"/>
    <dgm:cxn modelId="{EA3504DB-D364-4F0D-B546-B0BE8D9FC1BB}" srcId="{4DFE11CF-266C-414A-90EF-F15119DEC7B0}" destId="{CB0DEF76-998D-4361-97FE-3AC3FD507729}" srcOrd="8" destOrd="0" parTransId="{0BAB972E-3D4C-4D42-B43A-C0DA1074D40D}" sibTransId="{438B513D-BE78-4C15-AE25-9F4144FAA26F}"/>
    <dgm:cxn modelId="{1D7714DB-6EAA-4473-8871-DBC8A6261DC9}" type="presOf" srcId="{99783A99-535B-49EB-84C5-608495196BE9}" destId="{894B6DB6-C7B5-4CAB-A4EA-F575B6FF5E4E}" srcOrd="0" destOrd="3" presId="urn:microsoft.com/office/officeart/2005/8/layout/vList2"/>
    <dgm:cxn modelId="{903D54DF-DB8B-4FBF-AE71-1B17060ADC2D}" srcId="{4DFE11CF-266C-414A-90EF-F15119DEC7B0}" destId="{96933385-E4F9-4C62-BAAA-36AB349FECA0}" srcOrd="2" destOrd="0" parTransId="{E66944DB-4F77-48A3-A62C-4AE98BD5A775}" sibTransId="{C630C886-390D-4979-8F7D-38CE974BF8CA}"/>
    <dgm:cxn modelId="{624B14F3-9CD5-48B8-B00A-A129ACFD0E6A}" srcId="{4DFE11CF-266C-414A-90EF-F15119DEC7B0}" destId="{B5A4A7F7-E3B8-46E8-A2DC-651DE1CB53D3}" srcOrd="14" destOrd="0" parTransId="{A6B725F2-E558-4413-83EC-10BF4C1C4D51}" sibTransId="{4D557799-8AF6-4824-BDE9-5F889659C626}"/>
    <dgm:cxn modelId="{09CE09FE-0852-409C-82D9-0A4DF8CBC3D7}" srcId="{4DFE11CF-266C-414A-90EF-F15119DEC7B0}" destId="{7064D7FC-D8DE-417A-B041-F587BD3D103E}" srcOrd="13" destOrd="0" parTransId="{CBC07C6C-77D0-476F-B202-4EAB3A326624}" sibTransId="{3990D44F-028E-49EB-A721-6B393D59A444}"/>
    <dgm:cxn modelId="{D232BEFE-8A1B-44B1-B500-95D95E6D5DB3}" srcId="{4DFE11CF-266C-414A-90EF-F15119DEC7B0}" destId="{789C7122-37EE-4564-9DED-725123FB62AF}" srcOrd="5" destOrd="0" parTransId="{1A4A7344-D4F4-41C7-87D8-4A1DA1CBD69E}" sibTransId="{CB611AB4-88BC-4EDA-95E3-651E72BDF5AE}"/>
    <dgm:cxn modelId="{38361DD3-38D4-46C9-BA53-910C3D957F00}" type="presParOf" srcId="{48315485-6B2B-4B3F-B1E6-A9715B5477D3}" destId="{79350061-EDE1-40D5-99D4-27D25AEDC51B}" srcOrd="0" destOrd="0" presId="urn:microsoft.com/office/officeart/2005/8/layout/vList2"/>
    <dgm:cxn modelId="{F04FB0F5-98E7-4988-9613-16F40C62E99E}" type="presParOf" srcId="{48315485-6B2B-4B3F-B1E6-A9715B5477D3}" destId="{894B6DB6-C7B5-4CAB-A4EA-F575B6FF5E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E0B1A6-2B48-4761-83A2-F2091DDFC18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B01CBD7-D95A-48D9-A7D7-4E97B9A7229A}">
      <dgm:prSet custT="1"/>
      <dgm:spPr/>
      <dgm:t>
        <a:bodyPr/>
        <a:lstStyle/>
        <a:p>
          <a:r>
            <a:rPr lang="en-GB" sz="2000" dirty="0">
              <a:latin typeface="Arial" panose="020B0604020202020204" pitchFamily="34" charset="0"/>
              <a:cs typeface="Arial" panose="020B0604020202020204" pitchFamily="34" charset="0"/>
            </a:rPr>
            <a:t>There is a need of improving multiagency working</a:t>
          </a:r>
          <a:endParaRPr lang="en-US" sz="2000" dirty="0">
            <a:latin typeface="Arial" panose="020B0604020202020204" pitchFamily="34" charset="0"/>
            <a:cs typeface="Arial" panose="020B0604020202020204" pitchFamily="34" charset="0"/>
          </a:endParaRPr>
        </a:p>
      </dgm:t>
    </dgm:pt>
    <dgm:pt modelId="{D1029D28-44D4-40F9-9691-0843161F2AE6}" type="parTrans" cxnId="{81E28F85-C62F-496B-96DB-55313D614F8C}">
      <dgm:prSet/>
      <dgm:spPr/>
      <dgm:t>
        <a:bodyPr/>
        <a:lstStyle/>
        <a:p>
          <a:endParaRPr lang="en-US"/>
        </a:p>
      </dgm:t>
    </dgm:pt>
    <dgm:pt modelId="{AE52D7A3-38FF-424C-AB27-8BE6EE3EDDE5}" type="sibTrans" cxnId="{81E28F85-C62F-496B-96DB-55313D614F8C}">
      <dgm:prSet/>
      <dgm:spPr/>
      <dgm:t>
        <a:bodyPr/>
        <a:lstStyle/>
        <a:p>
          <a:endParaRPr lang="en-US"/>
        </a:p>
      </dgm:t>
    </dgm:pt>
    <dgm:pt modelId="{D9DEDA56-D6D0-4E00-A5D9-0BB046EA1A89}">
      <dgm:prSet custT="1"/>
      <dgm:spPr/>
      <dgm:t>
        <a:bodyPr/>
        <a:lstStyle/>
        <a:p>
          <a:r>
            <a:rPr lang="en-GB" sz="2000" dirty="0">
              <a:latin typeface="Arial" panose="020B0604020202020204" pitchFamily="34" charset="0"/>
              <a:cs typeface="Arial" panose="020B0604020202020204" pitchFamily="34" charset="0"/>
            </a:rPr>
            <a:t>Lack of information/unaware of their role in the project </a:t>
          </a:r>
          <a:endParaRPr lang="en-US" sz="2000" dirty="0">
            <a:latin typeface="Arial" panose="020B0604020202020204" pitchFamily="34" charset="0"/>
            <a:cs typeface="Arial" panose="020B0604020202020204" pitchFamily="34" charset="0"/>
          </a:endParaRPr>
        </a:p>
      </dgm:t>
    </dgm:pt>
    <dgm:pt modelId="{C5849653-A892-42E8-A30A-182234A3124E}" type="parTrans" cxnId="{7B7CC068-058F-462D-8057-7C104E42AD09}">
      <dgm:prSet/>
      <dgm:spPr/>
      <dgm:t>
        <a:bodyPr/>
        <a:lstStyle/>
        <a:p>
          <a:endParaRPr lang="en-US"/>
        </a:p>
      </dgm:t>
    </dgm:pt>
    <dgm:pt modelId="{06F67183-20FA-40AC-B880-9FC83A41E136}" type="sibTrans" cxnId="{7B7CC068-058F-462D-8057-7C104E42AD09}">
      <dgm:prSet/>
      <dgm:spPr/>
      <dgm:t>
        <a:bodyPr/>
        <a:lstStyle/>
        <a:p>
          <a:endParaRPr lang="en-US"/>
        </a:p>
      </dgm:t>
    </dgm:pt>
    <dgm:pt modelId="{B5FB7808-2A64-4059-A01A-42DA4723D936}">
      <dgm:prSet custT="1"/>
      <dgm:spPr/>
      <dgm:t>
        <a:bodyPr/>
        <a:lstStyle/>
        <a:p>
          <a:r>
            <a:rPr lang="en-GB" sz="2000" dirty="0">
              <a:latin typeface="Arial" panose="020B0604020202020204" pitchFamily="34" charset="0"/>
              <a:cs typeface="Arial" panose="020B0604020202020204" pitchFamily="34" charset="0"/>
            </a:rPr>
            <a:t> Communication</a:t>
          </a:r>
          <a:endParaRPr lang="en-US" sz="2000" dirty="0">
            <a:latin typeface="Arial" panose="020B0604020202020204" pitchFamily="34" charset="0"/>
            <a:cs typeface="Arial" panose="020B0604020202020204" pitchFamily="34" charset="0"/>
          </a:endParaRPr>
        </a:p>
      </dgm:t>
    </dgm:pt>
    <dgm:pt modelId="{FFC001B7-8175-4F51-B2BA-B3A3B48CAB2C}" type="parTrans" cxnId="{1761E14D-27CA-4C13-940F-7F874AB727D5}">
      <dgm:prSet/>
      <dgm:spPr/>
      <dgm:t>
        <a:bodyPr/>
        <a:lstStyle/>
        <a:p>
          <a:endParaRPr lang="en-US"/>
        </a:p>
      </dgm:t>
    </dgm:pt>
    <dgm:pt modelId="{BE2E97E0-0961-478F-9155-042080179289}" type="sibTrans" cxnId="{1761E14D-27CA-4C13-940F-7F874AB727D5}">
      <dgm:prSet/>
      <dgm:spPr/>
      <dgm:t>
        <a:bodyPr/>
        <a:lstStyle/>
        <a:p>
          <a:endParaRPr lang="en-US"/>
        </a:p>
      </dgm:t>
    </dgm:pt>
    <dgm:pt modelId="{8C7480F2-8265-46D2-83CF-C28385A6995F}">
      <dgm:prSet custT="1"/>
      <dgm:spPr/>
      <dgm:t>
        <a:bodyPr/>
        <a:lstStyle/>
        <a:p>
          <a:r>
            <a:rPr lang="en-GB" sz="2000" dirty="0">
              <a:latin typeface="Arial" panose="020B0604020202020204" pitchFamily="34" charset="0"/>
              <a:cs typeface="Arial" panose="020B0604020202020204" pitchFamily="34" charset="0"/>
            </a:rPr>
            <a:t> The staffing and right level of professionals was not enough to manage the workload</a:t>
          </a:r>
          <a:endParaRPr lang="en-US" sz="2000" dirty="0">
            <a:latin typeface="Arial" panose="020B0604020202020204" pitchFamily="34" charset="0"/>
            <a:cs typeface="Arial" panose="020B0604020202020204" pitchFamily="34" charset="0"/>
          </a:endParaRPr>
        </a:p>
      </dgm:t>
    </dgm:pt>
    <dgm:pt modelId="{987704B7-6D96-49FF-87D4-909646E92634}" type="parTrans" cxnId="{439769E8-F808-40EF-8FA2-8E6928CD297C}">
      <dgm:prSet/>
      <dgm:spPr/>
      <dgm:t>
        <a:bodyPr/>
        <a:lstStyle/>
        <a:p>
          <a:endParaRPr lang="en-US"/>
        </a:p>
      </dgm:t>
    </dgm:pt>
    <dgm:pt modelId="{8647C6C8-2154-4CDD-84C7-68414223E9C6}" type="sibTrans" cxnId="{439769E8-F808-40EF-8FA2-8E6928CD297C}">
      <dgm:prSet/>
      <dgm:spPr/>
      <dgm:t>
        <a:bodyPr/>
        <a:lstStyle/>
        <a:p>
          <a:endParaRPr lang="en-US"/>
        </a:p>
      </dgm:t>
    </dgm:pt>
    <dgm:pt modelId="{286EBD0F-307B-499F-A2FF-84B913057FF0}">
      <dgm:prSet custT="1"/>
      <dgm:spPr/>
      <dgm:t>
        <a:bodyPr/>
        <a:lstStyle/>
        <a:p>
          <a:r>
            <a:rPr lang="en-GB" sz="2000" dirty="0">
              <a:latin typeface="Arial" panose="020B0604020202020204" pitchFamily="34" charset="0"/>
              <a:cs typeface="Arial" panose="020B0604020202020204" pitchFamily="34" charset="0"/>
            </a:rPr>
            <a:t>Short-term funding - families need long term support from professionals </a:t>
          </a:r>
          <a:endParaRPr lang="en-US" sz="2000" dirty="0">
            <a:latin typeface="Arial" panose="020B0604020202020204" pitchFamily="34" charset="0"/>
            <a:cs typeface="Arial" panose="020B0604020202020204" pitchFamily="34" charset="0"/>
          </a:endParaRPr>
        </a:p>
      </dgm:t>
    </dgm:pt>
    <dgm:pt modelId="{AAFB8891-6C8F-4FDA-847B-021D1920A8B7}" type="parTrans" cxnId="{83F260E4-E6AA-4179-98B4-892FB0344F39}">
      <dgm:prSet/>
      <dgm:spPr/>
      <dgm:t>
        <a:bodyPr/>
        <a:lstStyle/>
        <a:p>
          <a:endParaRPr lang="en-US"/>
        </a:p>
      </dgm:t>
    </dgm:pt>
    <dgm:pt modelId="{C19185E4-FB6B-4BA7-9CC9-4B4F93254C97}" type="sibTrans" cxnId="{83F260E4-E6AA-4179-98B4-892FB0344F39}">
      <dgm:prSet/>
      <dgm:spPr/>
      <dgm:t>
        <a:bodyPr/>
        <a:lstStyle/>
        <a:p>
          <a:endParaRPr lang="en-US"/>
        </a:p>
      </dgm:t>
    </dgm:pt>
    <dgm:pt modelId="{249AAB85-1196-4FA6-87EB-B2AC9A1D2797}" type="pres">
      <dgm:prSet presAssocID="{9AE0B1A6-2B48-4761-83A2-F2091DDFC18A}" presName="linear" presStyleCnt="0">
        <dgm:presLayoutVars>
          <dgm:animLvl val="lvl"/>
          <dgm:resizeHandles val="exact"/>
        </dgm:presLayoutVars>
      </dgm:prSet>
      <dgm:spPr/>
    </dgm:pt>
    <dgm:pt modelId="{A59CCCF6-C8C9-4179-A94E-E2661C725F8B}" type="pres">
      <dgm:prSet presAssocID="{3B01CBD7-D95A-48D9-A7D7-4E97B9A7229A}" presName="parentText" presStyleLbl="node1" presStyleIdx="0" presStyleCnt="5">
        <dgm:presLayoutVars>
          <dgm:chMax val="0"/>
          <dgm:bulletEnabled val="1"/>
        </dgm:presLayoutVars>
      </dgm:prSet>
      <dgm:spPr/>
    </dgm:pt>
    <dgm:pt modelId="{BF948A90-B873-4CF6-BEFA-189514958A15}" type="pres">
      <dgm:prSet presAssocID="{AE52D7A3-38FF-424C-AB27-8BE6EE3EDDE5}" presName="spacer" presStyleCnt="0"/>
      <dgm:spPr/>
    </dgm:pt>
    <dgm:pt modelId="{3E8717DA-EA04-4EA8-8C8F-F59A4416D75E}" type="pres">
      <dgm:prSet presAssocID="{D9DEDA56-D6D0-4E00-A5D9-0BB046EA1A89}" presName="parentText" presStyleLbl="node1" presStyleIdx="1" presStyleCnt="5">
        <dgm:presLayoutVars>
          <dgm:chMax val="0"/>
          <dgm:bulletEnabled val="1"/>
        </dgm:presLayoutVars>
      </dgm:prSet>
      <dgm:spPr/>
    </dgm:pt>
    <dgm:pt modelId="{DFC894AA-C1B1-4E16-91E5-768C6A86BAF6}" type="pres">
      <dgm:prSet presAssocID="{06F67183-20FA-40AC-B880-9FC83A41E136}" presName="spacer" presStyleCnt="0"/>
      <dgm:spPr/>
    </dgm:pt>
    <dgm:pt modelId="{E8968651-8EB7-439C-93D0-643EFDBABE5C}" type="pres">
      <dgm:prSet presAssocID="{B5FB7808-2A64-4059-A01A-42DA4723D936}" presName="parentText" presStyleLbl="node1" presStyleIdx="2" presStyleCnt="5">
        <dgm:presLayoutVars>
          <dgm:chMax val="0"/>
          <dgm:bulletEnabled val="1"/>
        </dgm:presLayoutVars>
      </dgm:prSet>
      <dgm:spPr/>
    </dgm:pt>
    <dgm:pt modelId="{EB833A42-6994-42FC-82D6-466BCE74EDE6}" type="pres">
      <dgm:prSet presAssocID="{BE2E97E0-0961-478F-9155-042080179289}" presName="spacer" presStyleCnt="0"/>
      <dgm:spPr/>
    </dgm:pt>
    <dgm:pt modelId="{015BC3A4-5931-4737-9D28-56CBE6B3988C}" type="pres">
      <dgm:prSet presAssocID="{8C7480F2-8265-46D2-83CF-C28385A6995F}" presName="parentText" presStyleLbl="node1" presStyleIdx="3" presStyleCnt="5">
        <dgm:presLayoutVars>
          <dgm:chMax val="0"/>
          <dgm:bulletEnabled val="1"/>
        </dgm:presLayoutVars>
      </dgm:prSet>
      <dgm:spPr/>
    </dgm:pt>
    <dgm:pt modelId="{C2039555-5CA9-42F2-9BAA-6664FFA537B8}" type="pres">
      <dgm:prSet presAssocID="{8647C6C8-2154-4CDD-84C7-68414223E9C6}" presName="spacer" presStyleCnt="0"/>
      <dgm:spPr/>
    </dgm:pt>
    <dgm:pt modelId="{31A84D06-A205-409A-B4DF-90660C8F1517}" type="pres">
      <dgm:prSet presAssocID="{286EBD0F-307B-499F-A2FF-84B913057FF0}" presName="parentText" presStyleLbl="node1" presStyleIdx="4" presStyleCnt="5">
        <dgm:presLayoutVars>
          <dgm:chMax val="0"/>
          <dgm:bulletEnabled val="1"/>
        </dgm:presLayoutVars>
      </dgm:prSet>
      <dgm:spPr/>
    </dgm:pt>
  </dgm:ptLst>
  <dgm:cxnLst>
    <dgm:cxn modelId="{9278C003-7816-463D-8837-7769117048A8}" type="presOf" srcId="{3B01CBD7-D95A-48D9-A7D7-4E97B9A7229A}" destId="{A59CCCF6-C8C9-4179-A94E-E2661C725F8B}" srcOrd="0" destOrd="0" presId="urn:microsoft.com/office/officeart/2005/8/layout/vList2"/>
    <dgm:cxn modelId="{990DDC1E-FBC0-4CF4-8D1C-4F795E63DD4C}" type="presOf" srcId="{286EBD0F-307B-499F-A2FF-84B913057FF0}" destId="{31A84D06-A205-409A-B4DF-90660C8F1517}" srcOrd="0" destOrd="0" presId="urn:microsoft.com/office/officeart/2005/8/layout/vList2"/>
    <dgm:cxn modelId="{3C6CFB2A-A434-4FBE-AC90-A6B08BFCE11F}" type="presOf" srcId="{B5FB7808-2A64-4059-A01A-42DA4723D936}" destId="{E8968651-8EB7-439C-93D0-643EFDBABE5C}" srcOrd="0" destOrd="0" presId="urn:microsoft.com/office/officeart/2005/8/layout/vList2"/>
    <dgm:cxn modelId="{0D8B522B-6FD7-4451-891A-886B3150CE20}" type="presOf" srcId="{D9DEDA56-D6D0-4E00-A5D9-0BB046EA1A89}" destId="{3E8717DA-EA04-4EA8-8C8F-F59A4416D75E}" srcOrd="0" destOrd="0" presId="urn:microsoft.com/office/officeart/2005/8/layout/vList2"/>
    <dgm:cxn modelId="{09FE3448-ACE9-471C-9FFB-657D652BAD3A}" type="presOf" srcId="{8C7480F2-8265-46D2-83CF-C28385A6995F}" destId="{015BC3A4-5931-4737-9D28-56CBE6B3988C}" srcOrd="0" destOrd="0" presId="urn:microsoft.com/office/officeart/2005/8/layout/vList2"/>
    <dgm:cxn modelId="{7B7CC068-058F-462D-8057-7C104E42AD09}" srcId="{9AE0B1A6-2B48-4761-83A2-F2091DDFC18A}" destId="{D9DEDA56-D6D0-4E00-A5D9-0BB046EA1A89}" srcOrd="1" destOrd="0" parTransId="{C5849653-A892-42E8-A30A-182234A3124E}" sibTransId="{06F67183-20FA-40AC-B880-9FC83A41E136}"/>
    <dgm:cxn modelId="{1761E14D-27CA-4C13-940F-7F874AB727D5}" srcId="{9AE0B1A6-2B48-4761-83A2-F2091DDFC18A}" destId="{B5FB7808-2A64-4059-A01A-42DA4723D936}" srcOrd="2" destOrd="0" parTransId="{FFC001B7-8175-4F51-B2BA-B3A3B48CAB2C}" sibTransId="{BE2E97E0-0961-478F-9155-042080179289}"/>
    <dgm:cxn modelId="{81E28F85-C62F-496B-96DB-55313D614F8C}" srcId="{9AE0B1A6-2B48-4761-83A2-F2091DDFC18A}" destId="{3B01CBD7-D95A-48D9-A7D7-4E97B9A7229A}" srcOrd="0" destOrd="0" parTransId="{D1029D28-44D4-40F9-9691-0843161F2AE6}" sibTransId="{AE52D7A3-38FF-424C-AB27-8BE6EE3EDDE5}"/>
    <dgm:cxn modelId="{6EA5BEA0-A3EF-4012-ACD5-8642A92A526B}" type="presOf" srcId="{9AE0B1A6-2B48-4761-83A2-F2091DDFC18A}" destId="{249AAB85-1196-4FA6-87EB-B2AC9A1D2797}" srcOrd="0" destOrd="0" presId="urn:microsoft.com/office/officeart/2005/8/layout/vList2"/>
    <dgm:cxn modelId="{83F260E4-E6AA-4179-98B4-892FB0344F39}" srcId="{9AE0B1A6-2B48-4761-83A2-F2091DDFC18A}" destId="{286EBD0F-307B-499F-A2FF-84B913057FF0}" srcOrd="4" destOrd="0" parTransId="{AAFB8891-6C8F-4FDA-847B-021D1920A8B7}" sibTransId="{C19185E4-FB6B-4BA7-9CC9-4B4F93254C97}"/>
    <dgm:cxn modelId="{439769E8-F808-40EF-8FA2-8E6928CD297C}" srcId="{9AE0B1A6-2B48-4761-83A2-F2091DDFC18A}" destId="{8C7480F2-8265-46D2-83CF-C28385A6995F}" srcOrd="3" destOrd="0" parTransId="{987704B7-6D96-49FF-87D4-909646E92634}" sibTransId="{8647C6C8-2154-4CDD-84C7-68414223E9C6}"/>
    <dgm:cxn modelId="{55031FB9-0369-43C2-BBDD-19C899319F42}" type="presParOf" srcId="{249AAB85-1196-4FA6-87EB-B2AC9A1D2797}" destId="{A59CCCF6-C8C9-4179-A94E-E2661C725F8B}" srcOrd="0" destOrd="0" presId="urn:microsoft.com/office/officeart/2005/8/layout/vList2"/>
    <dgm:cxn modelId="{13A28A0E-ADE0-46B8-B332-4BFB21406283}" type="presParOf" srcId="{249AAB85-1196-4FA6-87EB-B2AC9A1D2797}" destId="{BF948A90-B873-4CF6-BEFA-189514958A15}" srcOrd="1" destOrd="0" presId="urn:microsoft.com/office/officeart/2005/8/layout/vList2"/>
    <dgm:cxn modelId="{88A38667-DE1B-4AC0-9AC1-8219D7442846}" type="presParOf" srcId="{249AAB85-1196-4FA6-87EB-B2AC9A1D2797}" destId="{3E8717DA-EA04-4EA8-8C8F-F59A4416D75E}" srcOrd="2" destOrd="0" presId="urn:microsoft.com/office/officeart/2005/8/layout/vList2"/>
    <dgm:cxn modelId="{F695AB64-D5A7-4847-8708-E9A0AF2943BA}" type="presParOf" srcId="{249AAB85-1196-4FA6-87EB-B2AC9A1D2797}" destId="{DFC894AA-C1B1-4E16-91E5-768C6A86BAF6}" srcOrd="3" destOrd="0" presId="urn:microsoft.com/office/officeart/2005/8/layout/vList2"/>
    <dgm:cxn modelId="{BF6257CA-43EE-4ED1-A7A4-C946132C05B4}" type="presParOf" srcId="{249AAB85-1196-4FA6-87EB-B2AC9A1D2797}" destId="{E8968651-8EB7-439C-93D0-643EFDBABE5C}" srcOrd="4" destOrd="0" presId="urn:microsoft.com/office/officeart/2005/8/layout/vList2"/>
    <dgm:cxn modelId="{97648DB4-0B0F-47F0-B9B6-67E294D15E60}" type="presParOf" srcId="{249AAB85-1196-4FA6-87EB-B2AC9A1D2797}" destId="{EB833A42-6994-42FC-82D6-466BCE74EDE6}" srcOrd="5" destOrd="0" presId="urn:microsoft.com/office/officeart/2005/8/layout/vList2"/>
    <dgm:cxn modelId="{44862081-D933-4629-8819-BC2F1745BC69}" type="presParOf" srcId="{249AAB85-1196-4FA6-87EB-B2AC9A1D2797}" destId="{015BC3A4-5931-4737-9D28-56CBE6B3988C}" srcOrd="6" destOrd="0" presId="urn:microsoft.com/office/officeart/2005/8/layout/vList2"/>
    <dgm:cxn modelId="{8F75A40B-B3F6-4A53-A5F6-4026538A5883}" type="presParOf" srcId="{249AAB85-1196-4FA6-87EB-B2AC9A1D2797}" destId="{C2039555-5CA9-42F2-9BAA-6664FFA537B8}" srcOrd="7" destOrd="0" presId="urn:microsoft.com/office/officeart/2005/8/layout/vList2"/>
    <dgm:cxn modelId="{625D5467-5262-4581-AFC9-519D09EEFF8F}" type="presParOf" srcId="{249AAB85-1196-4FA6-87EB-B2AC9A1D2797}" destId="{31A84D06-A205-409A-B4DF-90660C8F151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E0B1A6-2B48-4761-83A2-F2091DDFC18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B01CBD7-D95A-48D9-A7D7-4E97B9A7229A}">
      <dgm:prSet custT="1"/>
      <dgm:spPr/>
      <dgm:t>
        <a:bodyPr/>
        <a:lstStyle/>
        <a:p>
          <a:r>
            <a:rPr lang="en-GB" sz="2000" dirty="0">
              <a:latin typeface="Arial" panose="020B0604020202020204" pitchFamily="34" charset="0"/>
              <a:cs typeface="Arial" panose="020B0604020202020204" pitchFamily="34" charset="0"/>
            </a:rPr>
            <a:t>Improved outcomes/prevention for children, young people/families</a:t>
          </a:r>
          <a:endParaRPr lang="en-US" sz="2000" dirty="0">
            <a:latin typeface="Arial" panose="020B0604020202020204" pitchFamily="34" charset="0"/>
            <a:cs typeface="Arial" panose="020B0604020202020204" pitchFamily="34" charset="0"/>
          </a:endParaRPr>
        </a:p>
      </dgm:t>
    </dgm:pt>
    <dgm:pt modelId="{D1029D28-44D4-40F9-9691-0843161F2AE6}" type="parTrans" cxnId="{81E28F85-C62F-496B-96DB-55313D614F8C}">
      <dgm:prSet/>
      <dgm:spPr/>
      <dgm:t>
        <a:bodyPr/>
        <a:lstStyle/>
        <a:p>
          <a:endParaRPr lang="en-US"/>
        </a:p>
      </dgm:t>
    </dgm:pt>
    <dgm:pt modelId="{AE52D7A3-38FF-424C-AB27-8BE6EE3EDDE5}" type="sibTrans" cxnId="{81E28F85-C62F-496B-96DB-55313D614F8C}">
      <dgm:prSet/>
      <dgm:spPr/>
      <dgm:t>
        <a:bodyPr/>
        <a:lstStyle/>
        <a:p>
          <a:endParaRPr lang="en-US"/>
        </a:p>
      </dgm:t>
    </dgm:pt>
    <dgm:pt modelId="{D9DEDA56-D6D0-4E00-A5D9-0BB046EA1A89}">
      <dgm:prSet custT="1"/>
      <dgm:spPr/>
      <dgm:t>
        <a:bodyPr/>
        <a:lstStyle/>
        <a:p>
          <a:r>
            <a:rPr lang="en-US" sz="2000" dirty="0">
              <a:latin typeface="Arial" panose="020B0604020202020204" pitchFamily="34" charset="0"/>
              <a:cs typeface="Arial" panose="020B0604020202020204" pitchFamily="34" charset="0"/>
            </a:rPr>
            <a:t>Family’s new circumstances improved</a:t>
          </a:r>
        </a:p>
      </dgm:t>
    </dgm:pt>
    <dgm:pt modelId="{C5849653-A892-42E8-A30A-182234A3124E}" type="parTrans" cxnId="{7B7CC068-058F-462D-8057-7C104E42AD09}">
      <dgm:prSet/>
      <dgm:spPr/>
      <dgm:t>
        <a:bodyPr/>
        <a:lstStyle/>
        <a:p>
          <a:endParaRPr lang="en-US"/>
        </a:p>
      </dgm:t>
    </dgm:pt>
    <dgm:pt modelId="{06F67183-20FA-40AC-B880-9FC83A41E136}" type="sibTrans" cxnId="{7B7CC068-058F-462D-8057-7C104E42AD09}">
      <dgm:prSet/>
      <dgm:spPr/>
      <dgm:t>
        <a:bodyPr/>
        <a:lstStyle/>
        <a:p>
          <a:endParaRPr lang="en-US"/>
        </a:p>
      </dgm:t>
    </dgm:pt>
    <dgm:pt modelId="{B5FB7808-2A64-4059-A01A-42DA4723D936}">
      <dgm:prSet custT="1"/>
      <dgm:spPr/>
      <dgm:t>
        <a:bodyPr/>
        <a:lstStyle/>
        <a:p>
          <a:r>
            <a:rPr lang="en-GB" sz="2000" dirty="0">
              <a:latin typeface="Arial" panose="020B0604020202020204" pitchFamily="34" charset="0"/>
              <a:cs typeface="Arial" panose="020B0604020202020204" pitchFamily="34" charset="0"/>
            </a:rPr>
            <a:t> They have the same goal</a:t>
          </a:r>
          <a:endParaRPr lang="en-US" sz="2000" dirty="0">
            <a:latin typeface="Arial" panose="020B0604020202020204" pitchFamily="34" charset="0"/>
            <a:cs typeface="Arial" panose="020B0604020202020204" pitchFamily="34" charset="0"/>
          </a:endParaRPr>
        </a:p>
      </dgm:t>
    </dgm:pt>
    <dgm:pt modelId="{FFC001B7-8175-4F51-B2BA-B3A3B48CAB2C}" type="parTrans" cxnId="{1761E14D-27CA-4C13-940F-7F874AB727D5}">
      <dgm:prSet/>
      <dgm:spPr/>
      <dgm:t>
        <a:bodyPr/>
        <a:lstStyle/>
        <a:p>
          <a:endParaRPr lang="en-US"/>
        </a:p>
      </dgm:t>
    </dgm:pt>
    <dgm:pt modelId="{BE2E97E0-0961-478F-9155-042080179289}" type="sibTrans" cxnId="{1761E14D-27CA-4C13-940F-7F874AB727D5}">
      <dgm:prSet/>
      <dgm:spPr/>
      <dgm:t>
        <a:bodyPr/>
        <a:lstStyle/>
        <a:p>
          <a:endParaRPr lang="en-US"/>
        </a:p>
      </dgm:t>
    </dgm:pt>
    <dgm:pt modelId="{8C7480F2-8265-46D2-83CF-C28385A6995F}">
      <dgm:prSet custT="1"/>
      <dgm:spPr/>
      <dgm:t>
        <a:bodyPr/>
        <a:lstStyle/>
        <a:p>
          <a:r>
            <a:rPr lang="en-US" sz="2000" dirty="0">
              <a:latin typeface="Arial" panose="020B0604020202020204" pitchFamily="34" charset="0"/>
              <a:cs typeface="Arial" panose="020B0604020202020204" pitchFamily="34" charset="0"/>
            </a:rPr>
            <a:t>Safeguarding </a:t>
          </a:r>
        </a:p>
      </dgm:t>
    </dgm:pt>
    <dgm:pt modelId="{987704B7-6D96-49FF-87D4-909646E92634}" type="parTrans" cxnId="{439769E8-F808-40EF-8FA2-8E6928CD297C}">
      <dgm:prSet/>
      <dgm:spPr/>
      <dgm:t>
        <a:bodyPr/>
        <a:lstStyle/>
        <a:p>
          <a:endParaRPr lang="en-US"/>
        </a:p>
      </dgm:t>
    </dgm:pt>
    <dgm:pt modelId="{8647C6C8-2154-4CDD-84C7-68414223E9C6}" type="sibTrans" cxnId="{439769E8-F808-40EF-8FA2-8E6928CD297C}">
      <dgm:prSet/>
      <dgm:spPr/>
      <dgm:t>
        <a:bodyPr/>
        <a:lstStyle/>
        <a:p>
          <a:endParaRPr lang="en-US"/>
        </a:p>
      </dgm:t>
    </dgm:pt>
    <dgm:pt modelId="{286EBD0F-307B-499F-A2FF-84B913057FF0}">
      <dgm:prSet custT="1"/>
      <dgm:spPr/>
      <dgm:t>
        <a:bodyPr/>
        <a:lstStyle/>
        <a:p>
          <a:r>
            <a:rPr lang="en-GB" sz="2000" dirty="0">
              <a:latin typeface="Arial" panose="020B0604020202020204" pitchFamily="34" charset="0"/>
              <a:cs typeface="Arial" panose="020B0604020202020204" pitchFamily="34" charset="0"/>
            </a:rPr>
            <a:t> Children Act 1989/Children Act 2004 </a:t>
          </a:r>
          <a:r>
            <a:rPr lang="en-GB" sz="2000" b="0" i="0" dirty="0">
              <a:latin typeface="Arial" panose="020B0604020202020204" pitchFamily="34" charset="0"/>
              <a:cs typeface="Arial" panose="020B0604020202020204" pitchFamily="34" charset="0"/>
            </a:rPr>
            <a:t>(Aldgate and Statham, 2001)</a:t>
          </a:r>
          <a:endParaRPr lang="en-US" sz="2000" dirty="0">
            <a:latin typeface="Arial" panose="020B0604020202020204" pitchFamily="34" charset="0"/>
            <a:cs typeface="Arial" panose="020B0604020202020204" pitchFamily="34" charset="0"/>
          </a:endParaRPr>
        </a:p>
      </dgm:t>
    </dgm:pt>
    <dgm:pt modelId="{AAFB8891-6C8F-4FDA-847B-021D1920A8B7}" type="parTrans" cxnId="{83F260E4-E6AA-4179-98B4-892FB0344F39}">
      <dgm:prSet/>
      <dgm:spPr/>
      <dgm:t>
        <a:bodyPr/>
        <a:lstStyle/>
        <a:p>
          <a:endParaRPr lang="en-US"/>
        </a:p>
      </dgm:t>
    </dgm:pt>
    <dgm:pt modelId="{C19185E4-FB6B-4BA7-9CC9-4B4F93254C97}" type="sibTrans" cxnId="{83F260E4-E6AA-4179-98B4-892FB0344F39}">
      <dgm:prSet/>
      <dgm:spPr/>
      <dgm:t>
        <a:bodyPr/>
        <a:lstStyle/>
        <a:p>
          <a:endParaRPr lang="en-US"/>
        </a:p>
      </dgm:t>
    </dgm:pt>
    <dgm:pt modelId="{249AAB85-1196-4FA6-87EB-B2AC9A1D2797}" type="pres">
      <dgm:prSet presAssocID="{9AE0B1A6-2B48-4761-83A2-F2091DDFC18A}" presName="linear" presStyleCnt="0">
        <dgm:presLayoutVars>
          <dgm:animLvl val="lvl"/>
          <dgm:resizeHandles val="exact"/>
        </dgm:presLayoutVars>
      </dgm:prSet>
      <dgm:spPr/>
    </dgm:pt>
    <dgm:pt modelId="{A59CCCF6-C8C9-4179-A94E-E2661C725F8B}" type="pres">
      <dgm:prSet presAssocID="{3B01CBD7-D95A-48D9-A7D7-4E97B9A7229A}" presName="parentText" presStyleLbl="node1" presStyleIdx="0" presStyleCnt="5">
        <dgm:presLayoutVars>
          <dgm:chMax val="0"/>
          <dgm:bulletEnabled val="1"/>
        </dgm:presLayoutVars>
      </dgm:prSet>
      <dgm:spPr/>
    </dgm:pt>
    <dgm:pt modelId="{BF948A90-B873-4CF6-BEFA-189514958A15}" type="pres">
      <dgm:prSet presAssocID="{AE52D7A3-38FF-424C-AB27-8BE6EE3EDDE5}" presName="spacer" presStyleCnt="0"/>
      <dgm:spPr/>
    </dgm:pt>
    <dgm:pt modelId="{3E8717DA-EA04-4EA8-8C8F-F59A4416D75E}" type="pres">
      <dgm:prSet presAssocID="{D9DEDA56-D6D0-4E00-A5D9-0BB046EA1A89}" presName="parentText" presStyleLbl="node1" presStyleIdx="1" presStyleCnt="5">
        <dgm:presLayoutVars>
          <dgm:chMax val="0"/>
          <dgm:bulletEnabled val="1"/>
        </dgm:presLayoutVars>
      </dgm:prSet>
      <dgm:spPr/>
    </dgm:pt>
    <dgm:pt modelId="{DFC894AA-C1B1-4E16-91E5-768C6A86BAF6}" type="pres">
      <dgm:prSet presAssocID="{06F67183-20FA-40AC-B880-9FC83A41E136}" presName="spacer" presStyleCnt="0"/>
      <dgm:spPr/>
    </dgm:pt>
    <dgm:pt modelId="{E8968651-8EB7-439C-93D0-643EFDBABE5C}" type="pres">
      <dgm:prSet presAssocID="{B5FB7808-2A64-4059-A01A-42DA4723D936}" presName="parentText" presStyleLbl="node1" presStyleIdx="2" presStyleCnt="5">
        <dgm:presLayoutVars>
          <dgm:chMax val="0"/>
          <dgm:bulletEnabled val="1"/>
        </dgm:presLayoutVars>
      </dgm:prSet>
      <dgm:spPr/>
    </dgm:pt>
    <dgm:pt modelId="{EB833A42-6994-42FC-82D6-466BCE74EDE6}" type="pres">
      <dgm:prSet presAssocID="{BE2E97E0-0961-478F-9155-042080179289}" presName="spacer" presStyleCnt="0"/>
      <dgm:spPr/>
    </dgm:pt>
    <dgm:pt modelId="{015BC3A4-5931-4737-9D28-56CBE6B3988C}" type="pres">
      <dgm:prSet presAssocID="{8C7480F2-8265-46D2-83CF-C28385A6995F}" presName="parentText" presStyleLbl="node1" presStyleIdx="3" presStyleCnt="5" custLinFactNeighborY="-15349">
        <dgm:presLayoutVars>
          <dgm:chMax val="0"/>
          <dgm:bulletEnabled val="1"/>
        </dgm:presLayoutVars>
      </dgm:prSet>
      <dgm:spPr/>
    </dgm:pt>
    <dgm:pt modelId="{C2039555-5CA9-42F2-9BAA-6664FFA537B8}" type="pres">
      <dgm:prSet presAssocID="{8647C6C8-2154-4CDD-84C7-68414223E9C6}" presName="spacer" presStyleCnt="0"/>
      <dgm:spPr/>
    </dgm:pt>
    <dgm:pt modelId="{31A84D06-A205-409A-B4DF-90660C8F1517}" type="pres">
      <dgm:prSet presAssocID="{286EBD0F-307B-499F-A2FF-84B913057FF0}" presName="parentText" presStyleLbl="node1" presStyleIdx="4" presStyleCnt="5">
        <dgm:presLayoutVars>
          <dgm:chMax val="0"/>
          <dgm:bulletEnabled val="1"/>
        </dgm:presLayoutVars>
      </dgm:prSet>
      <dgm:spPr/>
    </dgm:pt>
  </dgm:ptLst>
  <dgm:cxnLst>
    <dgm:cxn modelId="{9278C003-7816-463D-8837-7769117048A8}" type="presOf" srcId="{3B01CBD7-D95A-48D9-A7D7-4E97B9A7229A}" destId="{A59CCCF6-C8C9-4179-A94E-E2661C725F8B}" srcOrd="0" destOrd="0" presId="urn:microsoft.com/office/officeart/2005/8/layout/vList2"/>
    <dgm:cxn modelId="{990DDC1E-FBC0-4CF4-8D1C-4F795E63DD4C}" type="presOf" srcId="{286EBD0F-307B-499F-A2FF-84B913057FF0}" destId="{31A84D06-A205-409A-B4DF-90660C8F1517}" srcOrd="0" destOrd="0" presId="urn:microsoft.com/office/officeart/2005/8/layout/vList2"/>
    <dgm:cxn modelId="{3C6CFB2A-A434-4FBE-AC90-A6B08BFCE11F}" type="presOf" srcId="{B5FB7808-2A64-4059-A01A-42DA4723D936}" destId="{E8968651-8EB7-439C-93D0-643EFDBABE5C}" srcOrd="0" destOrd="0" presId="urn:microsoft.com/office/officeart/2005/8/layout/vList2"/>
    <dgm:cxn modelId="{0D8B522B-6FD7-4451-891A-886B3150CE20}" type="presOf" srcId="{D9DEDA56-D6D0-4E00-A5D9-0BB046EA1A89}" destId="{3E8717DA-EA04-4EA8-8C8F-F59A4416D75E}" srcOrd="0" destOrd="0" presId="urn:microsoft.com/office/officeart/2005/8/layout/vList2"/>
    <dgm:cxn modelId="{09FE3448-ACE9-471C-9FFB-657D652BAD3A}" type="presOf" srcId="{8C7480F2-8265-46D2-83CF-C28385A6995F}" destId="{015BC3A4-5931-4737-9D28-56CBE6B3988C}" srcOrd="0" destOrd="0" presId="urn:microsoft.com/office/officeart/2005/8/layout/vList2"/>
    <dgm:cxn modelId="{7B7CC068-058F-462D-8057-7C104E42AD09}" srcId="{9AE0B1A6-2B48-4761-83A2-F2091DDFC18A}" destId="{D9DEDA56-D6D0-4E00-A5D9-0BB046EA1A89}" srcOrd="1" destOrd="0" parTransId="{C5849653-A892-42E8-A30A-182234A3124E}" sibTransId="{06F67183-20FA-40AC-B880-9FC83A41E136}"/>
    <dgm:cxn modelId="{1761E14D-27CA-4C13-940F-7F874AB727D5}" srcId="{9AE0B1A6-2B48-4761-83A2-F2091DDFC18A}" destId="{B5FB7808-2A64-4059-A01A-42DA4723D936}" srcOrd="2" destOrd="0" parTransId="{FFC001B7-8175-4F51-B2BA-B3A3B48CAB2C}" sibTransId="{BE2E97E0-0961-478F-9155-042080179289}"/>
    <dgm:cxn modelId="{81E28F85-C62F-496B-96DB-55313D614F8C}" srcId="{9AE0B1A6-2B48-4761-83A2-F2091DDFC18A}" destId="{3B01CBD7-D95A-48D9-A7D7-4E97B9A7229A}" srcOrd="0" destOrd="0" parTransId="{D1029D28-44D4-40F9-9691-0843161F2AE6}" sibTransId="{AE52D7A3-38FF-424C-AB27-8BE6EE3EDDE5}"/>
    <dgm:cxn modelId="{6EA5BEA0-A3EF-4012-ACD5-8642A92A526B}" type="presOf" srcId="{9AE0B1A6-2B48-4761-83A2-F2091DDFC18A}" destId="{249AAB85-1196-4FA6-87EB-B2AC9A1D2797}" srcOrd="0" destOrd="0" presId="urn:microsoft.com/office/officeart/2005/8/layout/vList2"/>
    <dgm:cxn modelId="{83F260E4-E6AA-4179-98B4-892FB0344F39}" srcId="{9AE0B1A6-2B48-4761-83A2-F2091DDFC18A}" destId="{286EBD0F-307B-499F-A2FF-84B913057FF0}" srcOrd="4" destOrd="0" parTransId="{AAFB8891-6C8F-4FDA-847B-021D1920A8B7}" sibTransId="{C19185E4-FB6B-4BA7-9CC9-4B4F93254C97}"/>
    <dgm:cxn modelId="{439769E8-F808-40EF-8FA2-8E6928CD297C}" srcId="{9AE0B1A6-2B48-4761-83A2-F2091DDFC18A}" destId="{8C7480F2-8265-46D2-83CF-C28385A6995F}" srcOrd="3" destOrd="0" parTransId="{987704B7-6D96-49FF-87D4-909646E92634}" sibTransId="{8647C6C8-2154-4CDD-84C7-68414223E9C6}"/>
    <dgm:cxn modelId="{55031FB9-0369-43C2-BBDD-19C899319F42}" type="presParOf" srcId="{249AAB85-1196-4FA6-87EB-B2AC9A1D2797}" destId="{A59CCCF6-C8C9-4179-A94E-E2661C725F8B}" srcOrd="0" destOrd="0" presId="urn:microsoft.com/office/officeart/2005/8/layout/vList2"/>
    <dgm:cxn modelId="{13A28A0E-ADE0-46B8-B332-4BFB21406283}" type="presParOf" srcId="{249AAB85-1196-4FA6-87EB-B2AC9A1D2797}" destId="{BF948A90-B873-4CF6-BEFA-189514958A15}" srcOrd="1" destOrd="0" presId="urn:microsoft.com/office/officeart/2005/8/layout/vList2"/>
    <dgm:cxn modelId="{88A38667-DE1B-4AC0-9AC1-8219D7442846}" type="presParOf" srcId="{249AAB85-1196-4FA6-87EB-B2AC9A1D2797}" destId="{3E8717DA-EA04-4EA8-8C8F-F59A4416D75E}" srcOrd="2" destOrd="0" presId="urn:microsoft.com/office/officeart/2005/8/layout/vList2"/>
    <dgm:cxn modelId="{F695AB64-D5A7-4847-8708-E9A0AF2943BA}" type="presParOf" srcId="{249AAB85-1196-4FA6-87EB-B2AC9A1D2797}" destId="{DFC894AA-C1B1-4E16-91E5-768C6A86BAF6}" srcOrd="3" destOrd="0" presId="urn:microsoft.com/office/officeart/2005/8/layout/vList2"/>
    <dgm:cxn modelId="{BF6257CA-43EE-4ED1-A7A4-C946132C05B4}" type="presParOf" srcId="{249AAB85-1196-4FA6-87EB-B2AC9A1D2797}" destId="{E8968651-8EB7-439C-93D0-643EFDBABE5C}" srcOrd="4" destOrd="0" presId="urn:microsoft.com/office/officeart/2005/8/layout/vList2"/>
    <dgm:cxn modelId="{97648DB4-0B0F-47F0-B9B6-67E294D15E60}" type="presParOf" srcId="{249AAB85-1196-4FA6-87EB-B2AC9A1D2797}" destId="{EB833A42-6994-42FC-82D6-466BCE74EDE6}" srcOrd="5" destOrd="0" presId="urn:microsoft.com/office/officeart/2005/8/layout/vList2"/>
    <dgm:cxn modelId="{44862081-D933-4629-8819-BC2F1745BC69}" type="presParOf" srcId="{249AAB85-1196-4FA6-87EB-B2AC9A1D2797}" destId="{015BC3A4-5931-4737-9D28-56CBE6B3988C}" srcOrd="6" destOrd="0" presId="urn:microsoft.com/office/officeart/2005/8/layout/vList2"/>
    <dgm:cxn modelId="{8F75A40B-B3F6-4A53-A5F6-4026538A5883}" type="presParOf" srcId="{249AAB85-1196-4FA6-87EB-B2AC9A1D2797}" destId="{C2039555-5CA9-42F2-9BAA-6664FFA537B8}" srcOrd="7" destOrd="0" presId="urn:microsoft.com/office/officeart/2005/8/layout/vList2"/>
    <dgm:cxn modelId="{625D5467-5262-4581-AFC9-519D09EEFF8F}" type="presParOf" srcId="{249AAB85-1196-4FA6-87EB-B2AC9A1D2797}" destId="{31A84D06-A205-409A-B4DF-90660C8F151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E3C5A-F4E1-4285-B356-2C10BC65CA6B}">
      <dsp:nvSpPr>
        <dsp:cNvPr id="0" name=""/>
        <dsp:cNvSpPr/>
      </dsp:nvSpPr>
      <dsp:spPr>
        <a:xfrm>
          <a:off x="0" y="1255"/>
          <a:ext cx="6830568" cy="76465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Agencies have lack of understanding between different agencies</a:t>
          </a:r>
        </a:p>
      </dsp:txBody>
      <dsp:txXfrm>
        <a:off x="37328" y="38583"/>
        <a:ext cx="6755912" cy="690002"/>
      </dsp:txXfrm>
    </dsp:sp>
    <dsp:sp modelId="{12E94270-D5A5-466A-972F-5ADC751D266A}">
      <dsp:nvSpPr>
        <dsp:cNvPr id="0" name=""/>
        <dsp:cNvSpPr/>
      </dsp:nvSpPr>
      <dsp:spPr>
        <a:xfrm>
          <a:off x="0" y="780173"/>
          <a:ext cx="6830568" cy="764658"/>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Housing concerns on how family to manage rent arrears</a:t>
          </a:r>
        </a:p>
      </dsp:txBody>
      <dsp:txXfrm>
        <a:off x="37328" y="817501"/>
        <a:ext cx="6755912" cy="690002"/>
      </dsp:txXfrm>
    </dsp:sp>
    <dsp:sp modelId="{9068A411-77CB-47E7-8E19-7275D00A4531}">
      <dsp:nvSpPr>
        <dsp:cNvPr id="0" name=""/>
        <dsp:cNvSpPr/>
      </dsp:nvSpPr>
      <dsp:spPr>
        <a:xfrm>
          <a:off x="0" y="1559092"/>
          <a:ext cx="6830568" cy="76465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Concerns about children's behavior from domestic violence, verbal and emotional abuse by their father</a:t>
          </a:r>
          <a:endParaRPr lang="en-US" sz="500" kern="1200">
            <a:latin typeface="Arial"/>
            <a:cs typeface="Arial"/>
          </a:endParaRPr>
        </a:p>
      </dsp:txBody>
      <dsp:txXfrm>
        <a:off x="37328" y="1596420"/>
        <a:ext cx="6755912" cy="690002"/>
      </dsp:txXfrm>
    </dsp:sp>
    <dsp:sp modelId="{2590B761-80B3-4FB2-A31F-587CE752BB26}">
      <dsp:nvSpPr>
        <dsp:cNvPr id="0" name=""/>
        <dsp:cNvSpPr/>
      </dsp:nvSpPr>
      <dsp:spPr>
        <a:xfrm>
          <a:off x="0" y="2338010"/>
          <a:ext cx="6830568" cy="76465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Both boys are living with their mother who is facing problem of her own</a:t>
          </a:r>
        </a:p>
      </dsp:txBody>
      <dsp:txXfrm>
        <a:off x="37328" y="2375338"/>
        <a:ext cx="6755912" cy="690002"/>
      </dsp:txXfrm>
    </dsp:sp>
    <dsp:sp modelId="{290691BC-F037-44C7-9AA7-F54FBC7C8322}">
      <dsp:nvSpPr>
        <dsp:cNvPr id="0" name=""/>
        <dsp:cNvSpPr/>
      </dsp:nvSpPr>
      <dsp:spPr>
        <a:xfrm>
          <a:off x="0" y="3116928"/>
          <a:ext cx="6830568" cy="76465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There's some concerns on mother's possible alcoholism and anti-social behavior of the two boys</a:t>
          </a:r>
        </a:p>
      </dsp:txBody>
      <dsp:txXfrm>
        <a:off x="37328" y="3154256"/>
        <a:ext cx="6755912" cy="690002"/>
      </dsp:txXfrm>
    </dsp:sp>
    <dsp:sp modelId="{5CB51E81-955D-4242-9E24-68765C2429B7}">
      <dsp:nvSpPr>
        <dsp:cNvPr id="0" name=""/>
        <dsp:cNvSpPr/>
      </dsp:nvSpPr>
      <dsp:spPr>
        <a:xfrm>
          <a:off x="0" y="3895847"/>
          <a:ext cx="6830568" cy="764658"/>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Arial"/>
              <a:cs typeface="Arial"/>
            </a:rPr>
            <a:t>Children  are not attending their schools</a:t>
          </a:r>
        </a:p>
      </dsp:txBody>
      <dsp:txXfrm>
        <a:off x="37328" y="3933175"/>
        <a:ext cx="6755912" cy="690002"/>
      </dsp:txXfrm>
    </dsp:sp>
    <dsp:sp modelId="{6F429DC5-E0B3-45A5-9726-EF49F99A004B}">
      <dsp:nvSpPr>
        <dsp:cNvPr id="0" name=""/>
        <dsp:cNvSpPr/>
      </dsp:nvSpPr>
      <dsp:spPr>
        <a:xfrm>
          <a:off x="0" y="4674765"/>
          <a:ext cx="6830568" cy="76465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Arial"/>
              <a:cs typeface="Arial"/>
            </a:rPr>
            <a:t>Two boys age are: one child is in primary school and other child is in secondary school age</a:t>
          </a:r>
        </a:p>
      </dsp:txBody>
      <dsp:txXfrm>
        <a:off x="37328" y="4712093"/>
        <a:ext cx="6755912" cy="690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91F23-B58E-47FD-B4E5-A2BFEAFA26AA}">
      <dsp:nvSpPr>
        <dsp:cNvPr id="0" name=""/>
        <dsp:cNvSpPr/>
      </dsp:nvSpPr>
      <dsp:spPr>
        <a:xfrm>
          <a:off x="15437" y="4564"/>
          <a:ext cx="2048629" cy="294814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Mother have been facing problem by her abusive partner which have been affecting children and she going through alcoholism and anti-social. </a:t>
          </a:r>
        </a:p>
      </dsp:txBody>
      <dsp:txXfrm>
        <a:off x="15437" y="4564"/>
        <a:ext cx="2048629" cy="2948146"/>
      </dsp:txXfrm>
    </dsp:sp>
    <dsp:sp modelId="{09C82AEB-2A21-4954-9B44-E6EAD4379E92}">
      <dsp:nvSpPr>
        <dsp:cNvPr id="0" name=""/>
        <dsp:cNvSpPr/>
      </dsp:nvSpPr>
      <dsp:spPr>
        <a:xfrm>
          <a:off x="2268929" y="20679"/>
          <a:ext cx="2048629" cy="2915916"/>
        </a:xfrm>
        <a:prstGeom prst="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It can be misused which is harmful for the mother and her children behavior can be changed from this (NHS, 2020). </a:t>
          </a:r>
        </a:p>
      </dsp:txBody>
      <dsp:txXfrm>
        <a:off x="2268929" y="20679"/>
        <a:ext cx="2048629" cy="2915916"/>
      </dsp:txXfrm>
    </dsp:sp>
    <dsp:sp modelId="{D2EEC9E7-AF7F-48CC-8B43-94B987661A66}">
      <dsp:nvSpPr>
        <dsp:cNvPr id="0" name=""/>
        <dsp:cNvSpPr/>
      </dsp:nvSpPr>
      <dsp:spPr>
        <a:xfrm>
          <a:off x="4522422" y="1110"/>
          <a:ext cx="2048629" cy="2955054"/>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a:cs typeface="Arial"/>
            </a:rPr>
            <a:t>Mother have been facing housing arrears which can have an impact on the family.</a:t>
          </a:r>
        </a:p>
      </dsp:txBody>
      <dsp:txXfrm>
        <a:off x="4522422" y="1110"/>
        <a:ext cx="2048629" cy="2955054"/>
      </dsp:txXfrm>
    </dsp:sp>
    <dsp:sp modelId="{55741012-5641-4C5A-BBED-79C0FAFD84A0}">
      <dsp:nvSpPr>
        <dsp:cNvPr id="0" name=""/>
        <dsp:cNvSpPr/>
      </dsp:nvSpPr>
      <dsp:spPr>
        <a:xfrm>
          <a:off x="1130567" y="3024263"/>
          <a:ext cx="2048629" cy="2799341"/>
        </a:xfrm>
        <a:prstGeom prst="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Arial"/>
              <a:cs typeface="Arial"/>
            </a:rPr>
            <a:t>Mother can be associated with negatives outcomes. </a:t>
          </a:r>
          <a:r>
            <a:rPr lang="en-US" sz="2000" kern="1200" dirty="0"/>
            <a:t>This could include high level of emotions and behavior with the </a:t>
          </a:r>
          <a:r>
            <a:rPr lang="en-US" sz="2000" kern="1200" dirty="0">
              <a:latin typeface="Calibri Light" panose="020F0302020204030204"/>
            </a:rPr>
            <a:t>family.</a:t>
          </a:r>
          <a:endParaRPr lang="en-US" sz="2000" kern="1200" dirty="0"/>
        </a:p>
      </dsp:txBody>
      <dsp:txXfrm>
        <a:off x="1130567" y="3024263"/>
        <a:ext cx="2048629" cy="2799341"/>
      </dsp:txXfrm>
    </dsp:sp>
    <dsp:sp modelId="{93F9CE9A-58F0-46D9-835F-70E7CB1AA9D7}">
      <dsp:nvSpPr>
        <dsp:cNvPr id="0" name=""/>
        <dsp:cNvSpPr/>
      </dsp:nvSpPr>
      <dsp:spPr>
        <a:xfrm>
          <a:off x="3395675" y="3043038"/>
          <a:ext cx="2048629" cy="282079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This could lead to children not attending school and can fall on their education (Chan, Neilson, &amp; Neece &amp; Cameron, 2018).</a:t>
          </a:r>
        </a:p>
      </dsp:txBody>
      <dsp:txXfrm>
        <a:off x="3395675" y="3043038"/>
        <a:ext cx="2048629" cy="2820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50061-EDE1-40D5-99D4-27D25AEDC51B}">
      <dsp:nvSpPr>
        <dsp:cNvPr id="0" name=""/>
        <dsp:cNvSpPr/>
      </dsp:nvSpPr>
      <dsp:spPr>
        <a:xfrm>
          <a:off x="0" y="266329"/>
          <a:ext cx="9071000" cy="1216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 </a:t>
          </a:r>
          <a:r>
            <a:rPr lang="en-GB" sz="3600" kern="1200" dirty="0">
              <a:latin typeface="Arial" panose="020B0604020202020204" pitchFamily="34" charset="0"/>
              <a:cs typeface="Arial" panose="020B0604020202020204" pitchFamily="34" charset="0"/>
            </a:rPr>
            <a:t>Professional interventions/reasons</a:t>
          </a:r>
          <a:endParaRPr lang="en-US" sz="3600" kern="1200" dirty="0">
            <a:latin typeface="Arial" panose="020B0604020202020204" pitchFamily="34" charset="0"/>
            <a:cs typeface="Arial" panose="020B0604020202020204" pitchFamily="34" charset="0"/>
          </a:endParaRPr>
        </a:p>
      </dsp:txBody>
      <dsp:txXfrm>
        <a:off x="59399" y="325728"/>
        <a:ext cx="8952202" cy="1098002"/>
      </dsp:txXfrm>
    </dsp:sp>
    <dsp:sp modelId="{894B6DB6-C7B5-4CAB-A4EA-F575B6FF5E4E}">
      <dsp:nvSpPr>
        <dsp:cNvPr id="0" name=""/>
        <dsp:cNvSpPr/>
      </dsp:nvSpPr>
      <dsp:spPr>
        <a:xfrm>
          <a:off x="0" y="1231685"/>
          <a:ext cx="9071000" cy="5488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004"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Anti-Social Behaviour Team (two boys' behaviour)</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Youth Inclusion and Support Panel (identify and support young people)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US" sz="2000" kern="1200" dirty="0">
              <a:latin typeface="Arial" panose="020B0604020202020204" pitchFamily="34" charset="0"/>
              <a:cs typeface="Arial" panose="020B0604020202020204" pitchFamily="34" charset="0"/>
            </a:rPr>
            <a:t>Neighborhood services (housing needs and family’s rent area)</a:t>
          </a: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GB" sz="2000" kern="1200" dirty="0">
              <a:latin typeface="Arial" panose="020B0604020202020204" pitchFamily="34" charset="0"/>
              <a:cs typeface="Arial" panose="020B0604020202020204" pitchFamily="34" charset="0"/>
            </a:rPr>
            <a:t>Health Services (family’s general health)</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US" sz="2000" kern="1200" dirty="0">
              <a:latin typeface="Arial" panose="020B0604020202020204" pitchFamily="34" charset="0"/>
              <a:cs typeface="Arial" panose="020B0604020202020204" pitchFamily="34" charset="0"/>
            </a:rPr>
            <a:t>Substance Misuse Engagement ( mother’s possible alcohol problems)</a:t>
          </a: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US" sz="2000" kern="1200" dirty="0">
              <a:latin typeface="Arial" panose="020B0604020202020204" pitchFamily="34" charset="0"/>
              <a:cs typeface="Arial" panose="020B0604020202020204" pitchFamily="34" charset="0"/>
            </a:rPr>
            <a:t>Youth Offending Team (Boy’s antisocial behavior can lead to have trouble with law)</a:t>
          </a:r>
        </a:p>
        <a:p>
          <a:pPr marL="228600" lvl="1" indent="-228600" algn="l" defTabSz="889000">
            <a:lnSpc>
              <a:spcPct val="90000"/>
            </a:lnSpc>
            <a:spcBef>
              <a:spcPct val="0"/>
            </a:spcBef>
            <a:spcAft>
              <a:spcPct val="20000"/>
            </a:spcAft>
            <a:buChar char="•"/>
          </a:pP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20000"/>
            </a:spcAft>
            <a:buChar char="•"/>
          </a:pPr>
          <a:r>
            <a:rPr lang="en-US" sz="2000" kern="1200" dirty="0">
              <a:latin typeface="Arial" panose="020B0604020202020204" pitchFamily="34" charset="0"/>
              <a:cs typeface="Arial" panose="020B0604020202020204" pitchFamily="34" charset="0"/>
            </a:rPr>
            <a:t>Children Services (verbal, emotional and domestic abuse by their father and children’s not attendance at school) </a:t>
          </a:r>
          <a:r>
            <a:rPr lang="en-GB" sz="2000" b="0" i="0" kern="1200" dirty="0">
              <a:latin typeface="Arial" panose="020B0604020202020204" pitchFamily="34" charset="0"/>
              <a:cs typeface="Arial" panose="020B0604020202020204" pitchFamily="34" charset="0"/>
            </a:rPr>
            <a:t>(Maras et al., 2008)</a:t>
          </a:r>
          <a:endParaRPr lang="en-US" sz="2000" kern="1200" dirty="0">
            <a:latin typeface="Arial" panose="020B0604020202020204" pitchFamily="34" charset="0"/>
            <a:cs typeface="Arial" panose="020B0604020202020204" pitchFamily="34" charset="0"/>
          </a:endParaRPr>
        </a:p>
      </dsp:txBody>
      <dsp:txXfrm>
        <a:off x="0" y="1231685"/>
        <a:ext cx="9071000" cy="54885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CCCF6-C8C9-4179-A94E-E2661C725F8B}">
      <dsp:nvSpPr>
        <dsp:cNvPr id="0" name=""/>
        <dsp:cNvSpPr/>
      </dsp:nvSpPr>
      <dsp:spPr>
        <a:xfrm>
          <a:off x="0" y="41382"/>
          <a:ext cx="6651253" cy="936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There is a need of improving multiagency working</a:t>
          </a:r>
          <a:endParaRPr lang="en-US" sz="2000" kern="1200" dirty="0">
            <a:latin typeface="Arial" panose="020B0604020202020204" pitchFamily="34" charset="0"/>
            <a:cs typeface="Arial" panose="020B0604020202020204" pitchFamily="34" charset="0"/>
          </a:endParaRPr>
        </a:p>
      </dsp:txBody>
      <dsp:txXfrm>
        <a:off x="45692" y="87074"/>
        <a:ext cx="6559869" cy="844616"/>
      </dsp:txXfrm>
    </dsp:sp>
    <dsp:sp modelId="{3E8717DA-EA04-4EA8-8C8F-F59A4416D75E}">
      <dsp:nvSpPr>
        <dsp:cNvPr id="0" name=""/>
        <dsp:cNvSpPr/>
      </dsp:nvSpPr>
      <dsp:spPr>
        <a:xfrm>
          <a:off x="0" y="1121382"/>
          <a:ext cx="6651253" cy="9360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Lack of information/unaware of their role in the project </a:t>
          </a:r>
          <a:endParaRPr lang="en-US" sz="2000" kern="1200" dirty="0">
            <a:latin typeface="Arial" panose="020B0604020202020204" pitchFamily="34" charset="0"/>
            <a:cs typeface="Arial" panose="020B0604020202020204" pitchFamily="34" charset="0"/>
          </a:endParaRPr>
        </a:p>
      </dsp:txBody>
      <dsp:txXfrm>
        <a:off x="45692" y="1167074"/>
        <a:ext cx="6559869" cy="844616"/>
      </dsp:txXfrm>
    </dsp:sp>
    <dsp:sp modelId="{E8968651-8EB7-439C-93D0-643EFDBABE5C}">
      <dsp:nvSpPr>
        <dsp:cNvPr id="0" name=""/>
        <dsp:cNvSpPr/>
      </dsp:nvSpPr>
      <dsp:spPr>
        <a:xfrm>
          <a:off x="0" y="2201382"/>
          <a:ext cx="6651253" cy="9360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Communication</a:t>
          </a:r>
          <a:endParaRPr lang="en-US" sz="2000" kern="1200" dirty="0">
            <a:latin typeface="Arial" panose="020B0604020202020204" pitchFamily="34" charset="0"/>
            <a:cs typeface="Arial" panose="020B0604020202020204" pitchFamily="34" charset="0"/>
          </a:endParaRPr>
        </a:p>
      </dsp:txBody>
      <dsp:txXfrm>
        <a:off x="45692" y="2247074"/>
        <a:ext cx="6559869" cy="844616"/>
      </dsp:txXfrm>
    </dsp:sp>
    <dsp:sp modelId="{015BC3A4-5931-4737-9D28-56CBE6B3988C}">
      <dsp:nvSpPr>
        <dsp:cNvPr id="0" name=""/>
        <dsp:cNvSpPr/>
      </dsp:nvSpPr>
      <dsp:spPr>
        <a:xfrm>
          <a:off x="0" y="3281382"/>
          <a:ext cx="6651253" cy="9360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The staffing and right level of professionals was not enough to manage the workload</a:t>
          </a:r>
          <a:endParaRPr lang="en-US" sz="2000" kern="1200" dirty="0">
            <a:latin typeface="Arial" panose="020B0604020202020204" pitchFamily="34" charset="0"/>
            <a:cs typeface="Arial" panose="020B0604020202020204" pitchFamily="34" charset="0"/>
          </a:endParaRPr>
        </a:p>
      </dsp:txBody>
      <dsp:txXfrm>
        <a:off x="45692" y="3327074"/>
        <a:ext cx="6559869" cy="844616"/>
      </dsp:txXfrm>
    </dsp:sp>
    <dsp:sp modelId="{31A84D06-A205-409A-B4DF-90660C8F1517}">
      <dsp:nvSpPr>
        <dsp:cNvPr id="0" name=""/>
        <dsp:cNvSpPr/>
      </dsp:nvSpPr>
      <dsp:spPr>
        <a:xfrm>
          <a:off x="0" y="4361382"/>
          <a:ext cx="6651253" cy="9360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Short-term funding - families need long term support from professionals </a:t>
          </a:r>
          <a:endParaRPr lang="en-US" sz="2000" kern="1200" dirty="0">
            <a:latin typeface="Arial" panose="020B0604020202020204" pitchFamily="34" charset="0"/>
            <a:cs typeface="Arial" panose="020B0604020202020204" pitchFamily="34" charset="0"/>
          </a:endParaRPr>
        </a:p>
      </dsp:txBody>
      <dsp:txXfrm>
        <a:off x="45692" y="4407074"/>
        <a:ext cx="6559869" cy="8446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CCCF6-C8C9-4179-A94E-E2661C725F8B}">
      <dsp:nvSpPr>
        <dsp:cNvPr id="0" name=""/>
        <dsp:cNvSpPr/>
      </dsp:nvSpPr>
      <dsp:spPr>
        <a:xfrm>
          <a:off x="0" y="41382"/>
          <a:ext cx="6651253" cy="936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Improved outcomes/prevention for children, young people/families</a:t>
          </a:r>
          <a:endParaRPr lang="en-US" sz="2000" kern="1200" dirty="0">
            <a:latin typeface="Arial" panose="020B0604020202020204" pitchFamily="34" charset="0"/>
            <a:cs typeface="Arial" panose="020B0604020202020204" pitchFamily="34" charset="0"/>
          </a:endParaRPr>
        </a:p>
      </dsp:txBody>
      <dsp:txXfrm>
        <a:off x="45692" y="87074"/>
        <a:ext cx="6559869" cy="844616"/>
      </dsp:txXfrm>
    </dsp:sp>
    <dsp:sp modelId="{3E8717DA-EA04-4EA8-8C8F-F59A4416D75E}">
      <dsp:nvSpPr>
        <dsp:cNvPr id="0" name=""/>
        <dsp:cNvSpPr/>
      </dsp:nvSpPr>
      <dsp:spPr>
        <a:xfrm>
          <a:off x="0" y="1121382"/>
          <a:ext cx="6651253" cy="9360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Family’s new circumstances improved</a:t>
          </a:r>
        </a:p>
      </dsp:txBody>
      <dsp:txXfrm>
        <a:off x="45692" y="1167074"/>
        <a:ext cx="6559869" cy="844616"/>
      </dsp:txXfrm>
    </dsp:sp>
    <dsp:sp modelId="{E8968651-8EB7-439C-93D0-643EFDBABE5C}">
      <dsp:nvSpPr>
        <dsp:cNvPr id="0" name=""/>
        <dsp:cNvSpPr/>
      </dsp:nvSpPr>
      <dsp:spPr>
        <a:xfrm>
          <a:off x="0" y="2201382"/>
          <a:ext cx="6651253" cy="9360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They have the same goal</a:t>
          </a:r>
          <a:endParaRPr lang="en-US" sz="2000" kern="1200" dirty="0">
            <a:latin typeface="Arial" panose="020B0604020202020204" pitchFamily="34" charset="0"/>
            <a:cs typeface="Arial" panose="020B0604020202020204" pitchFamily="34" charset="0"/>
          </a:endParaRPr>
        </a:p>
      </dsp:txBody>
      <dsp:txXfrm>
        <a:off x="45692" y="2247074"/>
        <a:ext cx="6559869" cy="844616"/>
      </dsp:txXfrm>
    </dsp:sp>
    <dsp:sp modelId="{015BC3A4-5931-4737-9D28-56CBE6B3988C}">
      <dsp:nvSpPr>
        <dsp:cNvPr id="0" name=""/>
        <dsp:cNvSpPr/>
      </dsp:nvSpPr>
      <dsp:spPr>
        <a:xfrm>
          <a:off x="0" y="3259279"/>
          <a:ext cx="6651253" cy="9360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Safeguarding </a:t>
          </a:r>
        </a:p>
      </dsp:txBody>
      <dsp:txXfrm>
        <a:off x="45692" y="3304971"/>
        <a:ext cx="6559869" cy="844616"/>
      </dsp:txXfrm>
    </dsp:sp>
    <dsp:sp modelId="{31A84D06-A205-409A-B4DF-90660C8F1517}">
      <dsp:nvSpPr>
        <dsp:cNvPr id="0" name=""/>
        <dsp:cNvSpPr/>
      </dsp:nvSpPr>
      <dsp:spPr>
        <a:xfrm>
          <a:off x="0" y="4361382"/>
          <a:ext cx="6651253" cy="9360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Children Act 1989/Children Act 2004 </a:t>
          </a:r>
          <a:r>
            <a:rPr lang="en-GB" sz="2000" b="0" i="0" kern="1200" dirty="0">
              <a:latin typeface="Arial" panose="020B0604020202020204" pitchFamily="34" charset="0"/>
              <a:cs typeface="Arial" panose="020B0604020202020204" pitchFamily="34" charset="0"/>
            </a:rPr>
            <a:t>(Aldgate and Statham, 2001)</a:t>
          </a:r>
          <a:endParaRPr lang="en-US" sz="2000" kern="1200" dirty="0">
            <a:latin typeface="Arial" panose="020B0604020202020204" pitchFamily="34" charset="0"/>
            <a:cs typeface="Arial" panose="020B0604020202020204" pitchFamily="34" charset="0"/>
          </a:endParaRPr>
        </a:p>
      </dsp:txBody>
      <dsp:txXfrm>
        <a:off x="45692" y="4407074"/>
        <a:ext cx="6559869" cy="8446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9747C0-5E4E-408D-B4BC-501AB51D10AD}"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E2A501-6F8F-42AD-86F7-84591AACEA58}" type="slidenum">
              <a:rPr lang="en-GB" smtClean="0"/>
              <a:t>‹#›</a:t>
            </a:fld>
            <a:endParaRPr lang="en-GB"/>
          </a:p>
        </p:txBody>
      </p:sp>
    </p:spTree>
    <p:extLst>
      <p:ext uri="{BB962C8B-B14F-4D97-AF65-F5344CB8AC3E}">
        <p14:creationId xmlns:p14="http://schemas.microsoft.com/office/powerpoint/2010/main" val="1402668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E2A501-6F8F-42AD-86F7-84591AACEA58}" type="slidenum">
              <a:rPr lang="en-GB" smtClean="0"/>
              <a:t>3</a:t>
            </a:fld>
            <a:endParaRPr lang="en-GB"/>
          </a:p>
        </p:txBody>
      </p:sp>
    </p:spTree>
    <p:extLst>
      <p:ext uri="{BB962C8B-B14F-4D97-AF65-F5344CB8AC3E}">
        <p14:creationId xmlns:p14="http://schemas.microsoft.com/office/powerpoint/2010/main" val="2532884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E2A501-6F8F-42AD-86F7-84591AACEA58}" type="slidenum">
              <a:rPr lang="en-GB" smtClean="0"/>
              <a:t>5</a:t>
            </a:fld>
            <a:endParaRPr lang="en-GB"/>
          </a:p>
        </p:txBody>
      </p:sp>
    </p:spTree>
    <p:extLst>
      <p:ext uri="{BB962C8B-B14F-4D97-AF65-F5344CB8AC3E}">
        <p14:creationId xmlns:p14="http://schemas.microsoft.com/office/powerpoint/2010/main" val="1751584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561C8-3132-4547-8E1F-475DB110BF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7BE903-5390-4427-AD23-5AE32677F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A60235-AA41-4881-B041-670C35CDD915}"/>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7D694AB4-684C-433F-8B53-C94E4B817F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41D84-1764-4862-A494-49E3B0C191A0}"/>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2443277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23A47-A8E4-4996-8D24-69074B38D9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C936BE-DDFE-4741-AC15-6D47E55F67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59B3C-B410-41F4-ADBD-E7BEE26F4F94}"/>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FE464BED-335D-49D1-B2FD-2746540FF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47AF2-ACC1-4201-8720-D5934A07BCB9}"/>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610296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D98CB-0F15-44F2-95AD-9CDAE9E0FE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6E50EA-4EEC-4BB9-803F-33B5BC5A9B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14BB8A-E70F-4D4B-8D41-78E223B1F94D}"/>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E139B0F1-7CB2-4892-8249-65ADFF044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438D62-B31D-4670-8D3B-856188D40BAB}"/>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651531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33428-CBD3-4D51-BBA4-5CE1FF75F9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8BB757-DE39-4FF1-92A0-3A8B954054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58E0D5-CA45-44D3-8EC4-A1D216BFAF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CA6ED2-62FA-49FF-B783-3A3D4F23F7E8}"/>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6" name="Footer Placeholder 5">
            <a:extLst>
              <a:ext uri="{FF2B5EF4-FFF2-40B4-BE49-F238E27FC236}">
                <a16:creationId xmlns:a16="http://schemas.microsoft.com/office/drawing/2014/main" id="{4CE849AA-A11D-4886-8646-146985F8BB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5AC88F-E349-46C3-8006-542F5FAF3EC5}"/>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2393704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7E7C5-EBFD-464A-9DB6-5CDB6A16A1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1D04EB-AE7A-487C-916C-A84260C425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63FAC-F18E-4C7A-A795-22A74EC9A2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13D9A1-FFE4-45C2-8434-083DA8C162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BB07B7-0317-4A57-9110-911921A89F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6BEB5D-B709-487F-B437-3F07179DE75C}"/>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8" name="Footer Placeholder 7">
            <a:extLst>
              <a:ext uri="{FF2B5EF4-FFF2-40B4-BE49-F238E27FC236}">
                <a16:creationId xmlns:a16="http://schemas.microsoft.com/office/drawing/2014/main" id="{C5352365-6101-499E-929F-F19DFC74B0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ED4CBA-AEBE-404A-84AA-9FBAE08A8A59}"/>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3575368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0EC2-8B6E-4461-A8FA-BCDCB8750E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0194ED-BDD7-45D4-A9BF-4B4E509030F4}"/>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4" name="Footer Placeholder 3">
            <a:extLst>
              <a:ext uri="{FF2B5EF4-FFF2-40B4-BE49-F238E27FC236}">
                <a16:creationId xmlns:a16="http://schemas.microsoft.com/office/drawing/2014/main" id="{272CD9F9-6D4D-49F6-AE3B-DA8134F553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C5FFB2-0137-485E-B4B2-F5FFEC2E03AA}"/>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3842019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EE8CDB-4067-4633-8AE6-D53B870F4789}"/>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3" name="Footer Placeholder 2">
            <a:extLst>
              <a:ext uri="{FF2B5EF4-FFF2-40B4-BE49-F238E27FC236}">
                <a16:creationId xmlns:a16="http://schemas.microsoft.com/office/drawing/2014/main" id="{79F82F9D-FF0C-4DE2-9BC1-2A3D343476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BEA57C-8B8C-411D-B3A0-2AAF7CD7F899}"/>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16189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8713-68D3-4BE1-9901-876F2CA45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09745B-16C4-4096-A823-8BD1C0669F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8B5B41-932A-4E5D-9AE2-2AEC59C216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A7E23A-B9BE-4C47-B6DE-591B0DA1E557}"/>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6" name="Footer Placeholder 5">
            <a:extLst>
              <a:ext uri="{FF2B5EF4-FFF2-40B4-BE49-F238E27FC236}">
                <a16:creationId xmlns:a16="http://schemas.microsoft.com/office/drawing/2014/main" id="{BA2D98F4-B333-4AA6-9D25-395EB7B491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787EC7-0AD9-48CC-960B-A821635EDE9F}"/>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3843146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A237-46C5-431B-83B3-47F74CA053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6D2E0F-65E1-448F-B866-E7F0C48D6D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63C24C-651A-41D8-A7A0-CCE44AC9BA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A4F9D3-0065-4F17-B0EF-A2ADA4CCE324}"/>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6" name="Footer Placeholder 5">
            <a:extLst>
              <a:ext uri="{FF2B5EF4-FFF2-40B4-BE49-F238E27FC236}">
                <a16:creationId xmlns:a16="http://schemas.microsoft.com/office/drawing/2014/main" id="{A3D9522D-E941-42FA-BB76-5B7CE6DDC3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F2BBE2-248B-4295-9270-1F1D1C5F52DF}"/>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3738656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E577-49ED-49AF-8AF3-4C2AE34E2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F56698-0861-4E33-B232-16D741B228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0B326-FB73-42C4-9E23-0690307A00D3}"/>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D985D650-F1A8-4B57-907B-C590F51991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AC262-563B-43B6-9E99-50D3E596E9BF}"/>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4165113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63558C-3837-4886-80D8-E98C5C614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E155B0-525E-4D32-97B8-D2D42A36C5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9D21C-1A5A-46F5-939B-B6E6470431B6}"/>
              </a:ext>
            </a:extLst>
          </p:cNvPr>
          <p:cNvSpPr>
            <a:spLocks noGrp="1"/>
          </p:cNvSpPr>
          <p:nvPr>
            <p:ph type="dt" sz="half" idx="10"/>
          </p:nvPr>
        </p:nvSpPr>
        <p:spPr/>
        <p:txBody>
          <a:body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3405B4E9-290E-4029-9C4F-0F633F043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CDA51D-8807-4947-9030-D70F580799C0}"/>
              </a:ext>
            </a:extLst>
          </p:cNvPr>
          <p:cNvSpPr>
            <a:spLocks noGrp="1"/>
          </p:cNvSpPr>
          <p:nvPr>
            <p:ph type="sldNum" sz="quarter" idx="12"/>
          </p:nvPr>
        </p:nvSpPr>
        <p:spPr/>
        <p:txBody>
          <a:bodyPr/>
          <a:lstStyle/>
          <a:p>
            <a:fld id="{6C4B1BF8-0DD8-47C1-9F9E-348CA41DD1FC}" type="slidenum">
              <a:rPr lang="en-GB" smtClean="0"/>
              <a:t>‹#›</a:t>
            </a:fld>
            <a:endParaRPr lang="en-GB"/>
          </a:p>
        </p:txBody>
      </p:sp>
    </p:spTree>
    <p:extLst>
      <p:ext uri="{BB962C8B-B14F-4D97-AF65-F5344CB8AC3E}">
        <p14:creationId xmlns:p14="http://schemas.microsoft.com/office/powerpoint/2010/main" val="427527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510224-CEDD-4FDC-8577-C3D84BD30A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E6871-8D3D-4285-80A0-F791EDB4FC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6C1A92-BE6E-44C8-A5AE-91E13810A3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4066CD-09F9-42E6-92DA-500A328E1EE5}" type="datetimeFigureOut">
              <a:rPr lang="en-GB" smtClean="0"/>
              <a:t>14/07/2021</a:t>
            </a:fld>
            <a:endParaRPr lang="en-GB"/>
          </a:p>
        </p:txBody>
      </p:sp>
      <p:sp>
        <p:nvSpPr>
          <p:cNvPr id="5" name="Footer Placeholder 4">
            <a:extLst>
              <a:ext uri="{FF2B5EF4-FFF2-40B4-BE49-F238E27FC236}">
                <a16:creationId xmlns:a16="http://schemas.microsoft.com/office/drawing/2014/main" id="{145581A8-7ADB-487F-A256-77E1012D09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15B291-1D73-4F3C-9DCA-88B083E199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4B1BF8-0DD8-47C1-9F9E-348CA41DD1FC}" type="slidenum">
              <a:rPr lang="en-GB" smtClean="0"/>
              <a:t>‹#›</a:t>
            </a:fld>
            <a:endParaRPr lang="en-GB"/>
          </a:p>
        </p:txBody>
      </p:sp>
    </p:spTree>
    <p:extLst>
      <p:ext uri="{BB962C8B-B14F-4D97-AF65-F5344CB8AC3E}">
        <p14:creationId xmlns:p14="http://schemas.microsoft.com/office/powerpoint/2010/main" val="6426956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heiveyleague.com/2011/07/"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pluginfile.php/372284/mod_resource/content/1/Case%20Study%20examples_Working%20with%20Families%20with%20Complex%20Needs.pdf" TargetMode="External"/><Relationship Id="rId2" Type="http://schemas.openxmlformats.org/officeDocument/2006/relationships/hyperlink" Target="https://www-proquest-com.ezproxy.uwtsd.ac.uk/docview/2090110710?accountid=130472&amp;pq-origsite=primo" TargetMode="External"/><Relationship Id="rId1" Type="http://schemas.openxmlformats.org/officeDocument/2006/relationships/slideLayout" Target="../slideLayouts/slideLayout7.xml"/><Relationship Id="rId5" Type="http://schemas.openxmlformats.org/officeDocument/2006/relationships/hyperlink" Target="https://www.nhs.uk/live-well/healthy-body/drug-addiction-getting-help/" TargetMode="External"/><Relationship Id="rId4" Type="http://schemas.openxmlformats.org/officeDocument/2006/relationships/hyperlink" Target="http://www.nhs.u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86/s40359-018-0254-z" TargetMode="External"/><Relationship Id="rId2" Type="http://schemas.openxmlformats.org/officeDocument/2006/relationships/hyperlink" Target="https://www.nurseryworld.co.uk/features/article/policy-guide-children-act-1989-amended-2004" TargetMode="External"/><Relationship Id="rId1" Type="http://schemas.openxmlformats.org/officeDocument/2006/relationships/slideLayout" Target="../slideLayouts/slideLayout7.xml"/><Relationship Id="rId4" Type="http://schemas.openxmlformats.org/officeDocument/2006/relationships/hyperlink" Target="https://www.womensaid.org.uk/information-support/what-is-domestic-abuse/impact-on-children-and-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picture containing silhouette&#10;&#10;Description automatically generated">
            <a:extLst>
              <a:ext uri="{FF2B5EF4-FFF2-40B4-BE49-F238E27FC236}">
                <a16:creationId xmlns:a16="http://schemas.microsoft.com/office/drawing/2014/main" id="{557B06BC-EFCE-4B81-8C9B-AF412A5347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04847" y="3461903"/>
            <a:ext cx="4730214" cy="3382103"/>
          </a:xfrm>
          <a:prstGeom prst="rect">
            <a:avLst/>
          </a:prstGeom>
          <a:ln>
            <a:noFill/>
          </a:ln>
          <a:effectLst>
            <a:softEdge rad="112500"/>
          </a:effectLst>
        </p:spPr>
      </p:pic>
      <p:grpSp>
        <p:nvGrpSpPr>
          <p:cNvPr id="37"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1" name="TextBox 10">
            <a:extLst>
              <a:ext uri="{FF2B5EF4-FFF2-40B4-BE49-F238E27FC236}">
                <a16:creationId xmlns:a16="http://schemas.microsoft.com/office/drawing/2014/main" id="{C7BF3B83-8AAA-47AD-B64B-4F0A71896880}"/>
              </a:ext>
            </a:extLst>
          </p:cNvPr>
          <p:cNvSpPr txBox="1"/>
          <p:nvPr/>
        </p:nvSpPr>
        <p:spPr>
          <a:xfrm>
            <a:off x="1700760" y="190896"/>
            <a:ext cx="9557151" cy="154850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a:solidFill>
                  <a:schemeClr val="bg1"/>
                </a:solidFill>
                <a:latin typeface="+mj-lt"/>
                <a:ea typeface="+mj-ea"/>
                <a:cs typeface="+mj-cs"/>
              </a:rPr>
              <a:t>Children, Young People and Families</a:t>
            </a:r>
          </a:p>
          <a:p>
            <a:pPr>
              <a:lnSpc>
                <a:spcPct val="90000"/>
              </a:lnSpc>
              <a:spcBef>
                <a:spcPct val="0"/>
              </a:spcBef>
              <a:spcAft>
                <a:spcPts val="600"/>
              </a:spcAft>
            </a:pPr>
            <a:r>
              <a:rPr lang="en-US" sz="4400" kern="1200">
                <a:solidFill>
                  <a:schemeClr val="bg1"/>
                </a:solidFill>
                <a:latin typeface="+mj-lt"/>
                <a:ea typeface="+mj-ea"/>
                <a:cs typeface="+mj-cs"/>
              </a:rPr>
              <a:t>                 (BMHP5004_BIRM)</a:t>
            </a:r>
          </a:p>
        </p:txBody>
      </p:sp>
      <p:sp>
        <p:nvSpPr>
          <p:cNvPr id="15" name="TextBox 14">
            <a:extLst>
              <a:ext uri="{FF2B5EF4-FFF2-40B4-BE49-F238E27FC236}">
                <a16:creationId xmlns:a16="http://schemas.microsoft.com/office/drawing/2014/main" id="{76F1CC09-5281-48AA-9DA5-D1CBDD893F1F}"/>
              </a:ext>
            </a:extLst>
          </p:cNvPr>
          <p:cNvSpPr txBox="1"/>
          <p:nvPr/>
        </p:nvSpPr>
        <p:spPr>
          <a:xfrm>
            <a:off x="786383" y="3503885"/>
            <a:ext cx="5692953" cy="3002612"/>
          </a:xfrm>
          <a:prstGeom prst="rect">
            <a:avLst/>
          </a:prstGeom>
        </p:spPr>
        <p:txBody>
          <a:bodyPr vert="horz" lIns="91440" tIns="45720" rIns="91440" bIns="45720" rtlCol="0" anchor="ctr">
            <a:noAutofit/>
          </a:bodyPr>
          <a:lstStyle/>
          <a:p>
            <a:pPr>
              <a:lnSpc>
                <a:spcPct val="90000"/>
              </a:lnSpc>
              <a:spcAft>
                <a:spcPts val="600"/>
              </a:spcAft>
            </a:pPr>
            <a:r>
              <a:rPr lang="en-US" sz="2400" dirty="0">
                <a:solidFill>
                  <a:schemeClr val="tx2"/>
                </a:solidFill>
              </a:rPr>
              <a:t>STUDENT:</a:t>
            </a:r>
          </a:p>
          <a:p>
            <a:pPr>
              <a:lnSpc>
                <a:spcPct val="90000"/>
              </a:lnSpc>
              <a:spcAft>
                <a:spcPts val="600"/>
              </a:spcAft>
            </a:pPr>
            <a:r>
              <a:rPr lang="en-US" sz="2400" dirty="0">
                <a:solidFill>
                  <a:schemeClr val="tx2"/>
                </a:solidFill>
              </a:rPr>
              <a:t>Maryum Zafor (1915037)</a:t>
            </a:r>
          </a:p>
          <a:p>
            <a:pPr>
              <a:lnSpc>
                <a:spcPct val="90000"/>
              </a:lnSpc>
              <a:spcAft>
                <a:spcPts val="600"/>
              </a:spcAft>
            </a:pPr>
            <a:r>
              <a:rPr lang="en-US" sz="2400" dirty="0">
                <a:solidFill>
                  <a:schemeClr val="tx2"/>
                </a:solidFill>
              </a:rPr>
              <a:t>Ramona Robu (1913214)</a:t>
            </a:r>
            <a:br>
              <a:rPr lang="en-US" sz="2400" dirty="0">
                <a:solidFill>
                  <a:schemeClr val="tx2"/>
                </a:solidFill>
              </a:rPr>
            </a:br>
            <a:r>
              <a:rPr lang="en-US" sz="2400" dirty="0">
                <a:solidFill>
                  <a:schemeClr val="tx2"/>
                </a:solidFill>
              </a:rPr>
              <a:t>Rahima Zafar   (1911276)</a:t>
            </a:r>
          </a:p>
          <a:p>
            <a:pPr>
              <a:lnSpc>
                <a:spcPct val="90000"/>
              </a:lnSpc>
              <a:spcAft>
                <a:spcPts val="600"/>
              </a:spcAft>
            </a:pPr>
            <a:endParaRPr lang="en-US" sz="2400" dirty="0">
              <a:solidFill>
                <a:schemeClr val="tx2"/>
              </a:solidFill>
            </a:endParaRPr>
          </a:p>
          <a:p>
            <a:pPr>
              <a:lnSpc>
                <a:spcPct val="90000"/>
              </a:lnSpc>
              <a:spcAft>
                <a:spcPts val="600"/>
              </a:spcAft>
            </a:pPr>
            <a:endParaRPr lang="en-US" sz="2400" dirty="0">
              <a:solidFill>
                <a:schemeClr val="tx2"/>
              </a:solidFill>
            </a:endParaRPr>
          </a:p>
          <a:p>
            <a:pPr>
              <a:lnSpc>
                <a:spcPct val="90000"/>
              </a:lnSpc>
              <a:spcAft>
                <a:spcPts val="600"/>
              </a:spcAft>
            </a:pPr>
            <a:r>
              <a:rPr lang="en-US" sz="2400" dirty="0">
                <a:solidFill>
                  <a:schemeClr val="tx2"/>
                </a:solidFill>
              </a:rPr>
              <a:t>LECTURER: Dr Crisford Chogugudza</a:t>
            </a:r>
            <a:br>
              <a:rPr lang="en-US" sz="2400" dirty="0">
                <a:solidFill>
                  <a:schemeClr val="tx2"/>
                </a:solidFill>
              </a:rPr>
            </a:br>
            <a:endParaRPr lang="en-US" sz="2400" dirty="0">
              <a:solidFill>
                <a:schemeClr val="tx2"/>
              </a:solidFill>
            </a:endParaRPr>
          </a:p>
        </p:txBody>
      </p:sp>
      <p:sp>
        <p:nvSpPr>
          <p:cNvPr id="16" name="Title 1">
            <a:extLst>
              <a:ext uri="{FF2B5EF4-FFF2-40B4-BE49-F238E27FC236}">
                <a16:creationId xmlns:a16="http://schemas.microsoft.com/office/drawing/2014/main" id="{3C05937B-681C-4AB4-8871-1D4E7A5E0F9B}"/>
              </a:ext>
            </a:extLst>
          </p:cNvPr>
          <p:cNvSpPr txBox="1">
            <a:spLocks/>
          </p:cNvSpPr>
          <p:nvPr/>
        </p:nvSpPr>
        <p:spPr>
          <a:xfrm>
            <a:off x="160872" y="3162300"/>
            <a:ext cx="9421277" cy="362750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br>
              <a:rPr lang="en-GB" sz="2000">
                <a:latin typeface="+mn-lt"/>
              </a:rPr>
            </a:br>
            <a:endParaRPr lang="en-GB" sz="2000">
              <a:latin typeface="+mn-lt"/>
            </a:endParaRPr>
          </a:p>
        </p:txBody>
      </p:sp>
      <p:sp>
        <p:nvSpPr>
          <p:cNvPr id="40" name="TextBox 39">
            <a:extLst>
              <a:ext uri="{FF2B5EF4-FFF2-40B4-BE49-F238E27FC236}">
                <a16:creationId xmlns:a16="http://schemas.microsoft.com/office/drawing/2014/main" id="{927CA754-C490-4910-95AD-12EAD3DC98B7}"/>
              </a:ext>
            </a:extLst>
          </p:cNvPr>
          <p:cNvSpPr txBox="1"/>
          <p:nvPr/>
        </p:nvSpPr>
        <p:spPr>
          <a:xfrm>
            <a:off x="4040934" y="2981903"/>
            <a:ext cx="4876800" cy="584775"/>
          </a:xfrm>
          <a:prstGeom prst="rect">
            <a:avLst/>
          </a:prstGeom>
          <a:noFill/>
        </p:spPr>
        <p:txBody>
          <a:bodyPr wrap="square" rtlCol="0">
            <a:spAutoFit/>
          </a:bodyPr>
          <a:lstStyle/>
          <a:p>
            <a:r>
              <a:rPr lang="en-GB" sz="3200" dirty="0">
                <a:highlight>
                  <a:srgbClr val="C0C0C0"/>
                </a:highlight>
              </a:rPr>
              <a:t>GROUP PRESENTATION</a:t>
            </a:r>
          </a:p>
        </p:txBody>
      </p:sp>
      <p:sp>
        <p:nvSpPr>
          <p:cNvPr id="2" name="TextBox 1">
            <a:extLst>
              <a:ext uri="{FF2B5EF4-FFF2-40B4-BE49-F238E27FC236}">
                <a16:creationId xmlns:a16="http://schemas.microsoft.com/office/drawing/2014/main" id="{1823ED55-D38F-4F78-B30C-6E05AEEA20E2}"/>
              </a:ext>
            </a:extLst>
          </p:cNvPr>
          <p:cNvSpPr txBox="1"/>
          <p:nvPr/>
        </p:nvSpPr>
        <p:spPr>
          <a:xfrm>
            <a:off x="3819325" y="1862605"/>
            <a:ext cx="4797667" cy="646331"/>
          </a:xfrm>
          <a:prstGeom prst="rect">
            <a:avLst/>
          </a:prstGeom>
          <a:noFill/>
        </p:spPr>
        <p:txBody>
          <a:bodyPr wrap="square" rtlCol="0">
            <a:spAutoFit/>
          </a:bodyPr>
          <a:lstStyle/>
          <a:p>
            <a:r>
              <a:rPr lang="en-GB" sz="3600" dirty="0">
                <a:highlight>
                  <a:srgbClr val="C0C0C0"/>
                </a:highlight>
              </a:rPr>
              <a:t>CASE STUDY FAMILY “E”</a:t>
            </a:r>
          </a:p>
        </p:txBody>
      </p:sp>
    </p:spTree>
    <p:extLst>
      <p:ext uri="{BB962C8B-B14F-4D97-AF65-F5344CB8AC3E}">
        <p14:creationId xmlns:p14="http://schemas.microsoft.com/office/powerpoint/2010/main" val="345274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a:extLst>
              <a:ext uri="{FF2B5EF4-FFF2-40B4-BE49-F238E27FC236}">
                <a16:creationId xmlns:a16="http://schemas.microsoft.com/office/drawing/2014/main" id="{B840D5DA-CAF6-45E2-A500-1881000268C4}"/>
              </a:ext>
            </a:extLst>
          </p:cNvPr>
          <p:cNvSpPr txBox="1"/>
          <p:nvPr/>
        </p:nvSpPr>
        <p:spPr>
          <a:xfrm>
            <a:off x="1333283" y="1155614"/>
            <a:ext cx="3425530" cy="154927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bg1"/>
                </a:solidFill>
                <a:latin typeface="Arial" panose="020B0604020202020204" pitchFamily="34" charset="0"/>
                <a:ea typeface="+mj-ea"/>
                <a:cs typeface="Arial" panose="020B0604020202020204" pitchFamily="34" charset="0"/>
              </a:rPr>
              <a:t>Introduction</a:t>
            </a:r>
          </a:p>
        </p:txBody>
      </p:sp>
      <p:sp>
        <p:nvSpPr>
          <p:cNvPr id="3" name="TextBox 2">
            <a:extLst>
              <a:ext uri="{FF2B5EF4-FFF2-40B4-BE49-F238E27FC236}">
                <a16:creationId xmlns:a16="http://schemas.microsoft.com/office/drawing/2014/main" id="{99521CF3-A9C1-48CA-BBC5-D85EFB87C31D}"/>
              </a:ext>
            </a:extLst>
          </p:cNvPr>
          <p:cNvSpPr txBox="1"/>
          <p:nvPr/>
        </p:nvSpPr>
        <p:spPr>
          <a:xfrm>
            <a:off x="6464410" y="841247"/>
            <a:ext cx="5699944" cy="5340097"/>
          </a:xfrm>
          <a:prstGeom prst="rect">
            <a:avLst/>
          </a:prstGeom>
        </p:spPr>
        <p:txBody>
          <a:bodyPr vert="horz" lIns="91440" tIns="45720" rIns="91440" bIns="45720" rtlCol="0" anchor="ctr">
            <a:normAutofit/>
          </a:bodyPr>
          <a:lstStyle/>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Multi agency's working with families with complex needs (family E)</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Risk factors and their impact on the family</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Policies and professional's intervention</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Analysis of the rationale</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Current policies</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200" dirty="0">
                <a:solidFill>
                  <a:schemeClr val="tx2"/>
                </a:solidFill>
                <a:latin typeface="Arial" panose="020B0604020202020204" pitchFamily="34" charset="0"/>
                <a:cs typeface="Arial" panose="020B0604020202020204" pitchFamily="34" charset="0"/>
              </a:rPr>
              <a:t>Discussion and evaluation</a:t>
            </a:r>
          </a:p>
          <a:p>
            <a:pPr marL="285750" indent="-228600" algn="just">
              <a:lnSpc>
                <a:spcPct val="90000"/>
              </a:lnSpc>
              <a:spcAft>
                <a:spcPts val="600"/>
              </a:spcAft>
              <a:buFont typeface="Arial" panose="020B0604020202020204" pitchFamily="34" charset="0"/>
              <a:buChar char="•"/>
            </a:pPr>
            <a:endParaRPr lang="en-US" sz="2200" dirty="0">
              <a:solidFill>
                <a:schemeClr val="tx2"/>
              </a:solidFill>
              <a:latin typeface="Arial" panose="020B0604020202020204" pitchFamily="34" charset="0"/>
              <a:cs typeface="Arial" panose="020B0604020202020204" pitchFamily="34" charset="0"/>
            </a:endParaRPr>
          </a:p>
          <a:p>
            <a:pPr marL="57150">
              <a:lnSpc>
                <a:spcPct val="90000"/>
              </a:lnSpc>
              <a:spcAft>
                <a:spcPts val="600"/>
              </a:spcAft>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127147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4">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66">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D1A1DF-ABC9-4AF3-85D1-8D3B6568762A}"/>
              </a:ext>
            </a:extLst>
          </p:cNvPr>
          <p:cNvSpPr>
            <a:spLocks noGrp="1"/>
          </p:cNvSpPr>
          <p:nvPr>
            <p:ph type="title"/>
          </p:nvPr>
        </p:nvSpPr>
        <p:spPr>
          <a:xfrm>
            <a:off x="1045029" y="507160"/>
            <a:ext cx="2993571" cy="5438730"/>
          </a:xfrm>
        </p:spPr>
        <p:txBody>
          <a:bodyPr>
            <a:normAutofit/>
          </a:bodyPr>
          <a:lstStyle/>
          <a:p>
            <a:r>
              <a:rPr lang="en-US" sz="3200" dirty="0">
                <a:latin typeface="Arial" panose="020B0604020202020204" pitchFamily="34" charset="0"/>
                <a:cs typeface="Arial" panose="020B0604020202020204" pitchFamily="34" charset="0"/>
              </a:rPr>
              <a:t>Risk Factors</a:t>
            </a:r>
          </a:p>
        </p:txBody>
      </p:sp>
      <p:sp>
        <p:nvSpPr>
          <p:cNvPr id="64" name="Rectangle 68">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1132CB3-18F7-4A69-892B-2BB795C92454}"/>
              </a:ext>
            </a:extLst>
          </p:cNvPr>
          <p:cNvGraphicFramePr>
            <a:graphicFrameLocks noGrp="1"/>
          </p:cNvGraphicFramePr>
          <p:nvPr>
            <p:ph idx="1"/>
            <p:extLst>
              <p:ext uri="{D42A27DB-BD31-4B8C-83A1-F6EECF244321}">
                <p14:modId xmlns:p14="http://schemas.microsoft.com/office/powerpoint/2010/main" val="3106140368"/>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6629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1CF251-028F-4C21-AE4B-3D7C38C7A8E2}"/>
              </a:ext>
            </a:extLst>
          </p:cNvPr>
          <p:cNvSpPr>
            <a:spLocks noGrp="1"/>
          </p:cNvSpPr>
          <p:nvPr>
            <p:ph idx="4294967295"/>
          </p:nvPr>
        </p:nvSpPr>
        <p:spPr>
          <a:xfrm>
            <a:off x="0" y="1825625"/>
            <a:ext cx="10515600" cy="4351338"/>
          </a:xfrm>
        </p:spPr>
        <p:txBody>
          <a:bodyPr vert="horz" lIns="91440" tIns="45720" rIns="91440" bIns="45720" rtlCol="0" anchor="t">
            <a:normAutofit/>
          </a:bodyPr>
          <a:lstStyle/>
          <a:p>
            <a:pPr marL="0" indent="0">
              <a:buNone/>
            </a:pPr>
            <a:endParaRPr lang="en-US">
              <a:cs typeface="Calibri"/>
            </a:endParaRPr>
          </a:p>
          <a:p>
            <a:pPr marL="0" indent="0">
              <a:buNone/>
            </a:pPr>
            <a:endParaRPr lang="en-US">
              <a:cs typeface="Calibri"/>
            </a:endParaRPr>
          </a:p>
        </p:txBody>
      </p:sp>
      <p:pic>
        <p:nvPicPr>
          <p:cNvPr id="8" name="Picture 7">
            <a:extLst>
              <a:ext uri="{FF2B5EF4-FFF2-40B4-BE49-F238E27FC236}">
                <a16:creationId xmlns:a16="http://schemas.microsoft.com/office/drawing/2014/main" id="{35A8D4AA-0ADB-47FB-9F21-C6ADE59DF912}"/>
              </a:ext>
            </a:extLst>
          </p:cNvPr>
          <p:cNvPicPr>
            <a:picLocks noChangeAspect="1"/>
          </p:cNvPicPr>
          <p:nvPr/>
        </p:nvPicPr>
        <p:blipFill rotWithShape="1">
          <a:blip r:embed="rId2"/>
          <a:srcRect l="17221" r="37492" b="2"/>
          <a:stretch/>
        </p:blipFill>
        <p:spPr>
          <a:xfrm>
            <a:off x="20" y="10"/>
            <a:ext cx="4635571" cy="6857990"/>
          </a:xfrm>
          <a:prstGeom prst="rect">
            <a:avLst/>
          </a:prstGeom>
          <a:effectLst/>
        </p:spPr>
      </p:pic>
      <p:graphicFrame>
        <p:nvGraphicFramePr>
          <p:cNvPr id="6" name="TextBox 3">
            <a:extLst>
              <a:ext uri="{FF2B5EF4-FFF2-40B4-BE49-F238E27FC236}">
                <a16:creationId xmlns:a16="http://schemas.microsoft.com/office/drawing/2014/main" id="{1B85B94D-30CE-42A5-B742-72CB1BA41E54}"/>
              </a:ext>
            </a:extLst>
          </p:cNvPr>
          <p:cNvGraphicFramePr/>
          <p:nvPr>
            <p:extLst>
              <p:ext uri="{D42A27DB-BD31-4B8C-83A1-F6EECF244321}">
                <p14:modId xmlns:p14="http://schemas.microsoft.com/office/powerpoint/2010/main" val="2405512421"/>
              </p:ext>
            </p:extLst>
          </p:nvPr>
        </p:nvGraphicFramePr>
        <p:xfrm>
          <a:off x="5007765" y="599905"/>
          <a:ext cx="6586489" cy="5982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4BC4F7C-D23C-4414-843E-072367622E4E}"/>
              </a:ext>
            </a:extLst>
          </p:cNvPr>
          <p:cNvSpPr txBox="1"/>
          <p:nvPr/>
        </p:nvSpPr>
        <p:spPr>
          <a:xfrm>
            <a:off x="865239" y="2228671"/>
            <a:ext cx="3342968" cy="1200329"/>
          </a:xfrm>
          <a:prstGeom prst="rect">
            <a:avLst/>
          </a:prstGeom>
          <a:noFill/>
        </p:spPr>
        <p:txBody>
          <a:bodyPr wrap="square" rtlCol="0">
            <a:spAutoFit/>
          </a:bodyPr>
          <a:lstStyle/>
          <a:p>
            <a:r>
              <a:rPr lang="en-GB" sz="3600">
                <a:latin typeface="Arial" panose="020B0604020202020204" pitchFamily="34" charset="0"/>
                <a:cs typeface="Arial" panose="020B0604020202020204" pitchFamily="34" charset="0"/>
              </a:rPr>
              <a:t>Impact on the family</a:t>
            </a:r>
          </a:p>
        </p:txBody>
      </p:sp>
    </p:spTree>
    <p:extLst>
      <p:ext uri="{BB962C8B-B14F-4D97-AF65-F5344CB8AC3E}">
        <p14:creationId xmlns:p14="http://schemas.microsoft.com/office/powerpoint/2010/main" val="4209364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C06B3EEF-3878-48DB-B359-5815C720D734}"/>
              </a:ext>
            </a:extLst>
          </p:cNvPr>
          <p:cNvGraphicFramePr/>
          <p:nvPr>
            <p:extLst>
              <p:ext uri="{D42A27DB-BD31-4B8C-83A1-F6EECF244321}">
                <p14:modId xmlns:p14="http://schemas.microsoft.com/office/powerpoint/2010/main" val="2368306322"/>
              </p:ext>
            </p:extLst>
          </p:nvPr>
        </p:nvGraphicFramePr>
        <p:xfrm>
          <a:off x="1518342" y="0"/>
          <a:ext cx="9071000" cy="6735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3290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6" name="TextBox 5">
            <a:extLst>
              <a:ext uri="{FF2B5EF4-FFF2-40B4-BE49-F238E27FC236}">
                <a16:creationId xmlns:a16="http://schemas.microsoft.com/office/drawing/2014/main" id="{6C85D65D-A81B-47D8-ADE7-CC8B9C3AC205}"/>
              </a:ext>
            </a:extLst>
          </p:cNvPr>
          <p:cNvSpPr txBox="1"/>
          <p:nvPr/>
        </p:nvSpPr>
        <p:spPr>
          <a:xfrm>
            <a:off x="1000941" y="685801"/>
            <a:ext cx="3494859" cy="54911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Analysis of the rationale</a:t>
            </a:r>
          </a:p>
          <a:p>
            <a:pPr>
              <a:lnSpc>
                <a:spcPct val="90000"/>
              </a:lnSpc>
              <a:spcBef>
                <a:spcPct val="0"/>
              </a:spcBef>
              <a:spcAft>
                <a:spcPts val="600"/>
              </a:spcAft>
            </a:pPr>
            <a:endParaRPr lang="en-US" sz="4400" kern="1200" dirty="0">
              <a:solidFill>
                <a:schemeClr val="tx1"/>
              </a:solidFill>
              <a:latin typeface="+mj-lt"/>
              <a:ea typeface="+mj-ea"/>
              <a:cs typeface="+mj-cs"/>
            </a:endParaRPr>
          </a:p>
        </p:txBody>
      </p:sp>
      <p:graphicFrame>
        <p:nvGraphicFramePr>
          <p:cNvPr id="8" name="TextBox 2">
            <a:extLst>
              <a:ext uri="{FF2B5EF4-FFF2-40B4-BE49-F238E27FC236}">
                <a16:creationId xmlns:a16="http://schemas.microsoft.com/office/drawing/2014/main" id="{6458476D-532C-4CC6-AFDE-EE8C4DE68D72}"/>
              </a:ext>
            </a:extLst>
          </p:cNvPr>
          <p:cNvGraphicFramePr/>
          <p:nvPr>
            <p:extLst>
              <p:ext uri="{D42A27DB-BD31-4B8C-83A1-F6EECF244321}">
                <p14:modId xmlns:p14="http://schemas.microsoft.com/office/powerpoint/2010/main" val="235046665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5D969E4D-2C89-487F-AF00-BF1539C0F072}"/>
              </a:ext>
            </a:extLst>
          </p:cNvPr>
          <p:cNvSpPr txBox="1"/>
          <p:nvPr/>
        </p:nvSpPr>
        <p:spPr>
          <a:xfrm>
            <a:off x="4495799" y="235974"/>
            <a:ext cx="741106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Disadvantages of collaborative multi-agency working </a:t>
            </a:r>
          </a:p>
        </p:txBody>
      </p:sp>
      <p:sp>
        <p:nvSpPr>
          <p:cNvPr id="4" name="TextBox 3">
            <a:extLst>
              <a:ext uri="{FF2B5EF4-FFF2-40B4-BE49-F238E27FC236}">
                <a16:creationId xmlns:a16="http://schemas.microsoft.com/office/drawing/2014/main" id="{60868AEB-539C-4C39-B113-CA7461E1C39B}"/>
              </a:ext>
            </a:extLst>
          </p:cNvPr>
          <p:cNvSpPr txBox="1"/>
          <p:nvPr/>
        </p:nvSpPr>
        <p:spPr>
          <a:xfrm>
            <a:off x="8062452" y="6263600"/>
            <a:ext cx="3637935" cy="369332"/>
          </a:xfrm>
          <a:prstGeom prst="rect">
            <a:avLst/>
          </a:prstGeom>
          <a:noFill/>
        </p:spPr>
        <p:txBody>
          <a:bodyPr wrap="square" rtlCol="0">
            <a:spAutoFit/>
          </a:bodyPr>
          <a:lstStyle/>
          <a:p>
            <a:r>
              <a:rPr lang="en-GB" dirty="0"/>
              <a:t>Atkinson, Doherty and Kinder, 2005)</a:t>
            </a:r>
          </a:p>
        </p:txBody>
      </p:sp>
    </p:spTree>
    <p:extLst>
      <p:ext uri="{BB962C8B-B14F-4D97-AF65-F5344CB8AC3E}">
        <p14:creationId xmlns:p14="http://schemas.microsoft.com/office/powerpoint/2010/main" val="3428214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6" name="TextBox 5">
            <a:extLst>
              <a:ext uri="{FF2B5EF4-FFF2-40B4-BE49-F238E27FC236}">
                <a16:creationId xmlns:a16="http://schemas.microsoft.com/office/drawing/2014/main" id="{6C85D65D-A81B-47D8-ADE7-CC8B9C3AC205}"/>
              </a:ext>
            </a:extLst>
          </p:cNvPr>
          <p:cNvSpPr txBox="1"/>
          <p:nvPr/>
        </p:nvSpPr>
        <p:spPr>
          <a:xfrm>
            <a:off x="1000941" y="685801"/>
            <a:ext cx="3494859" cy="54911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Analysis of the rationale</a:t>
            </a:r>
          </a:p>
          <a:p>
            <a:pPr>
              <a:lnSpc>
                <a:spcPct val="90000"/>
              </a:lnSpc>
              <a:spcBef>
                <a:spcPct val="0"/>
              </a:spcBef>
              <a:spcAft>
                <a:spcPts val="600"/>
              </a:spcAft>
            </a:pPr>
            <a:endParaRPr lang="en-US" sz="4400" kern="1200" dirty="0">
              <a:solidFill>
                <a:schemeClr val="tx1"/>
              </a:solidFill>
              <a:latin typeface="+mj-lt"/>
              <a:ea typeface="+mj-ea"/>
              <a:cs typeface="+mj-cs"/>
            </a:endParaRPr>
          </a:p>
        </p:txBody>
      </p:sp>
      <p:graphicFrame>
        <p:nvGraphicFramePr>
          <p:cNvPr id="8" name="TextBox 2">
            <a:extLst>
              <a:ext uri="{FF2B5EF4-FFF2-40B4-BE49-F238E27FC236}">
                <a16:creationId xmlns:a16="http://schemas.microsoft.com/office/drawing/2014/main" id="{6458476D-532C-4CC6-AFDE-EE8C4DE68D72}"/>
              </a:ext>
            </a:extLst>
          </p:cNvPr>
          <p:cNvGraphicFramePr/>
          <p:nvPr>
            <p:extLst>
              <p:ext uri="{D42A27DB-BD31-4B8C-83A1-F6EECF244321}">
                <p14:modId xmlns:p14="http://schemas.microsoft.com/office/powerpoint/2010/main" val="1981728636"/>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69BCB0C7-EEE3-4B40-83F6-DBA7E39785F0}"/>
              </a:ext>
            </a:extLst>
          </p:cNvPr>
          <p:cNvSpPr txBox="1"/>
          <p:nvPr/>
        </p:nvSpPr>
        <p:spPr>
          <a:xfrm>
            <a:off x="4702547" y="156214"/>
            <a:ext cx="7238491"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Advantages of collaborative multi-agency working</a:t>
            </a:r>
          </a:p>
        </p:txBody>
      </p:sp>
    </p:spTree>
    <p:extLst>
      <p:ext uri="{BB962C8B-B14F-4D97-AF65-F5344CB8AC3E}">
        <p14:creationId xmlns:p14="http://schemas.microsoft.com/office/powerpoint/2010/main" val="1274027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A35A68B3-42F5-48E9-AD61-F77C77C2BC87}"/>
              </a:ext>
            </a:extLst>
          </p:cNvPr>
          <p:cNvSpPr txBox="1"/>
          <p:nvPr/>
        </p:nvSpPr>
        <p:spPr>
          <a:xfrm>
            <a:off x="238539" y="238923"/>
            <a:ext cx="11309994" cy="5938040"/>
          </a:xfrm>
          <a:prstGeom prst="rect">
            <a:avLst/>
          </a:prstGeom>
        </p:spPr>
        <p:txBody>
          <a:bodyPr vert="horz" lIns="91440" tIns="45720" rIns="91440" bIns="45720" rtlCol="0">
            <a:noAutofit/>
          </a:bodyPr>
          <a:lstStyle/>
          <a:p>
            <a:pPr>
              <a:lnSpc>
                <a:spcPct val="90000"/>
              </a:lnSpc>
              <a:spcAft>
                <a:spcPts val="600"/>
              </a:spcAft>
            </a:pPr>
            <a:r>
              <a:rPr lang="en-US" sz="2000" dirty="0"/>
              <a:t>                                                             </a:t>
            </a:r>
            <a:r>
              <a:rPr lang="en-US" sz="2000" dirty="0">
                <a:latin typeface="Arial" panose="020B0604020202020204" pitchFamily="34" charset="0"/>
                <a:cs typeface="Arial" panose="020B0604020202020204" pitchFamily="34" charset="0"/>
              </a:rPr>
              <a:t>Discuss and evaluate current policy </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i="0" dirty="0">
                <a:effectLst/>
                <a:latin typeface="Arial" panose="020B0604020202020204" pitchFamily="34" charset="0"/>
                <a:cs typeface="Arial" panose="020B0604020202020204" pitchFamily="34" charset="0"/>
              </a:rPr>
              <a:t>Policy guide: Children Act 1989 Amended 2004</a:t>
            </a:r>
            <a:endParaRPr lang="en-US" sz="2000" b="1" i="0" dirty="0">
              <a:effectLst/>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r>
              <a:rPr lang="en-US" sz="2000" i="0" dirty="0">
                <a:effectLst/>
                <a:latin typeface="Arial" panose="020B0604020202020204" pitchFamily="34" charset="0"/>
                <a:cs typeface="Arial" panose="020B0604020202020204" pitchFamily="34" charset="0"/>
              </a:rPr>
              <a:t>Why is the Children Act so significant</a:t>
            </a:r>
            <a:r>
              <a:rPr lang="en-US" sz="2000" b="1" i="0" dirty="0">
                <a:effectLst/>
                <a:latin typeface="Arial" panose="020B0604020202020204" pitchFamily="34" charset="0"/>
                <a:cs typeface="Arial" panose="020B0604020202020204" pitchFamily="34" charset="0"/>
              </a:rPr>
              <a:t>?</a:t>
            </a: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children Act 1989 has given every child the right supervision and protection from verbal abuse to exploitation and the right to inquiries to then safeguard their welfare act. </a:t>
            </a: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It has been researched that they children have been best looked after within their families. </a:t>
            </a:r>
          </a:p>
          <a:p>
            <a:pPr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This act has taken its force in England and Wales in 1991 and with some difference in other parts to northern Ireland in 1996. </a:t>
            </a:r>
          </a:p>
          <a:p>
            <a:pPr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gn="just">
              <a:lnSpc>
                <a:spcPct val="90000"/>
              </a:lnSpc>
              <a:spcAft>
                <a:spcPts val="600"/>
              </a:spcAft>
            </a:pPr>
            <a:r>
              <a:rPr lang="en-US" sz="2000" dirty="0">
                <a:latin typeface="Arial" panose="020B0604020202020204" pitchFamily="34" charset="0"/>
                <a:cs typeface="Arial" panose="020B0604020202020204" pitchFamily="34" charset="0"/>
              </a:rPr>
              <a:t>                                                What are the key principles of this act? </a:t>
            </a:r>
          </a:p>
          <a:p>
            <a:pPr algn="just">
              <a:lnSpc>
                <a:spcPct val="90000"/>
              </a:lnSpc>
              <a:spcAft>
                <a:spcPts val="600"/>
              </a:spcAft>
            </a:pPr>
            <a:endParaRPr lang="en-US" sz="2000" b="0" i="0" dirty="0">
              <a:effectLst/>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welfare of the child does involve paramount consideration  </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Parents should involve them selves in children’s life and its proceedings and what it involves them. </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endParaRPr lang="en-US" sz="2000" dirty="0"/>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335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11C4268-6A05-449A-B161-634F6B8F833C}"/>
              </a:ext>
            </a:extLst>
          </p:cNvPr>
          <p:cNvSpPr txBox="1"/>
          <p:nvPr/>
        </p:nvSpPr>
        <p:spPr>
          <a:xfrm>
            <a:off x="442453" y="288485"/>
            <a:ext cx="10990376" cy="6281030"/>
          </a:xfrm>
          <a:prstGeom prst="rect">
            <a:avLst/>
          </a:prstGeom>
        </p:spPr>
        <p:txBody>
          <a:bodyPr vert="horz" lIns="91440" tIns="45720" rIns="91440" bIns="45720" rtlCol="0">
            <a:noAutofit/>
          </a:bodyPr>
          <a:lstStyle/>
          <a:p>
            <a:pPr>
              <a:lnSpc>
                <a:spcPct val="90000"/>
              </a:lnSpc>
              <a:spcAft>
                <a:spcPts val="600"/>
              </a:spcAft>
            </a:pPr>
            <a:r>
              <a:rPr lang="en-US" sz="2000" dirty="0">
                <a:latin typeface="Arial" panose="020B0604020202020204" pitchFamily="34" charset="0"/>
                <a:cs typeface="Arial" panose="020B0604020202020204" pitchFamily="34" charset="0"/>
              </a:rPr>
              <a:t>   Case management initiatives</a:t>
            </a:r>
          </a:p>
          <a:p>
            <a:pPr marL="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What can professionals do to manage anti social behavior? </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Childhood risk factors are knowns as to be involved with the children’s future which can be antisocial or even criminal behavior. This can mean children’s conduct orders and family difficulties as parental </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substance abuse. </a:t>
            </a:r>
          </a:p>
          <a:p>
            <a:pPr marL="0"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gn="just">
              <a:lnSpc>
                <a:spcPct val="90000"/>
              </a:lnSpc>
              <a:spcAft>
                <a:spcPts val="600"/>
              </a:spcAft>
            </a:pPr>
            <a:r>
              <a:rPr lang="en-US" sz="2000" dirty="0">
                <a:latin typeface="Arial" panose="020B0604020202020204" pitchFamily="34" charset="0"/>
                <a:cs typeface="Arial" panose="020B0604020202020204" pitchFamily="34" charset="0"/>
              </a:rPr>
              <a:t>    What are the emotional effect of domestic violence for children? </a:t>
            </a:r>
          </a:p>
          <a:p>
            <a:pPr algn="just">
              <a:lnSpc>
                <a:spcPct val="90000"/>
              </a:lnSpc>
              <a:spcAft>
                <a:spcPts val="600"/>
              </a:spcAft>
            </a:pPr>
            <a:endParaRPr lang="en-US" sz="2000" dirty="0">
              <a:latin typeface="Arial" panose="020B0604020202020204" pitchFamily="34" charset="0"/>
              <a:cs typeface="Arial" panose="020B0604020202020204" pitchFamily="34" charset="0"/>
            </a:endParaRP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Services like domestic abuse offer a wide range of emotional and practical support for young children that have been affected by domestic abuse </a:t>
            </a:r>
          </a:p>
          <a:p>
            <a:pPr marL="342900" indent="-3429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Alcoholism Anonymous</a:t>
            </a:r>
          </a:p>
          <a:p>
            <a:pPr marL="285750" indent="-228600" algn="just">
              <a:lnSpc>
                <a:spcPct val="90000"/>
              </a:lnSpc>
              <a:spcAft>
                <a:spcPts val="600"/>
              </a:spcAft>
              <a:buFont typeface="Arial" panose="020B0604020202020204" pitchFamily="34" charset="0"/>
              <a:buChar char="•"/>
            </a:pPr>
            <a:r>
              <a:rPr lang="en-US" sz="2000" dirty="0" err="1">
                <a:latin typeface="Arial" panose="020B0604020202020204" pitchFamily="34" charset="0"/>
                <a:cs typeface="Arial" panose="020B0604020202020204" pitchFamily="34" charset="0"/>
              </a:rPr>
              <a:t>Gp</a:t>
            </a:r>
            <a:r>
              <a:rPr lang="en-US" sz="2000" dirty="0">
                <a:latin typeface="Arial" panose="020B0604020202020204" pitchFamily="34" charset="0"/>
                <a:cs typeface="Arial" panose="020B0604020202020204" pitchFamily="34" charset="0"/>
              </a:rPr>
              <a:t> is good to start of with for the help of the mother tor her alcoholic problems.</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Local drug treatment service</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Talking therapies</a:t>
            </a:r>
          </a:p>
          <a:p>
            <a:pPr marL="285750" indent="-228600" algn="just">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Treatment that can be given from medication to support </a:t>
            </a:r>
          </a:p>
          <a:p>
            <a:pPr marL="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4017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B0E6DCF-09CA-4BA0-B8F9-0156F3572E87}"/>
              </a:ext>
            </a:extLst>
          </p:cNvPr>
          <p:cNvSpPr txBox="1"/>
          <p:nvPr/>
        </p:nvSpPr>
        <p:spPr>
          <a:xfrm>
            <a:off x="588217" y="-49161"/>
            <a:ext cx="11473810" cy="6768549"/>
          </a:xfrm>
          <a:prstGeom prst="rect">
            <a:avLst/>
          </a:prstGeom>
          <a:noFill/>
        </p:spPr>
        <p:txBody>
          <a:bodyPr vert="horz" lIns="91440" tIns="45720" rIns="91440" bIns="45720" rtlCol="0" anchor="ctr">
            <a:normAutofit fontScale="92500" lnSpcReduction="10000"/>
          </a:bodyPr>
          <a:lstStyle/>
          <a:p>
            <a:pPr>
              <a:lnSpc>
                <a:spcPct val="90000"/>
              </a:lnSpc>
              <a:spcAft>
                <a:spcPts val="600"/>
              </a:spcAft>
            </a:pPr>
            <a:endParaRPr lang="en-US" sz="2000" dirty="0">
              <a:latin typeface="Arial" panose="020B0604020202020204" pitchFamily="34" charset="0"/>
              <a:cs typeface="Arial" panose="020B0604020202020204" pitchFamily="34" charset="0"/>
            </a:endParaRPr>
          </a:p>
          <a:p>
            <a:pPr>
              <a:lnSpc>
                <a:spcPct val="90000"/>
              </a:lnSpc>
              <a:spcAft>
                <a:spcPts val="600"/>
              </a:spcAft>
            </a:pPr>
            <a:endParaRPr lang="en-US" sz="2000" dirty="0">
              <a:latin typeface="Arial" panose="020B0604020202020204" pitchFamily="34" charset="0"/>
              <a:cs typeface="Arial" panose="020B0604020202020204" pitchFamily="34" charset="0"/>
            </a:endParaRPr>
          </a:p>
          <a:p>
            <a:pPr>
              <a:lnSpc>
                <a:spcPct val="90000"/>
              </a:lnSpc>
              <a:spcAft>
                <a:spcPts val="600"/>
              </a:spcAft>
            </a:pPr>
            <a:r>
              <a:rPr lang="en-US" sz="2000" dirty="0">
                <a:latin typeface="Arial" panose="020B0604020202020204" pitchFamily="34" charset="0"/>
                <a:cs typeface="Arial" panose="020B0604020202020204" pitchFamily="34" charset="0"/>
              </a:rPr>
              <a:t>References:</a:t>
            </a:r>
          </a:p>
          <a:p>
            <a:pPr>
              <a:lnSpc>
                <a:spcPct val="90000"/>
              </a:lnSpc>
              <a:spcAft>
                <a:spcPts val="600"/>
              </a:spcAft>
            </a:pPr>
            <a:r>
              <a:rPr lang="en-GB" sz="2200" b="0" i="0" dirty="0">
                <a:solidFill>
                  <a:srgbClr val="000000"/>
                </a:solidFill>
                <a:effectLst/>
                <a:latin typeface="Arial" panose="020B0604020202020204" pitchFamily="34" charset="0"/>
                <a:cs typeface="Arial" panose="020B0604020202020204" pitchFamily="34" charset="0"/>
              </a:rPr>
              <a:t>Aldgate, J. and Statham, J., 2001. </a:t>
            </a:r>
            <a:r>
              <a:rPr lang="en-GB" sz="2200" b="0" i="1" dirty="0">
                <a:solidFill>
                  <a:srgbClr val="000000"/>
                </a:solidFill>
                <a:effectLst/>
                <a:latin typeface="Arial" panose="020B0604020202020204" pitchFamily="34" charset="0"/>
                <a:cs typeface="Arial" panose="020B0604020202020204" pitchFamily="34" charset="0"/>
              </a:rPr>
              <a:t>The Children Act now</a:t>
            </a:r>
            <a:r>
              <a:rPr lang="en-GB" sz="2200" b="0" i="0" dirty="0">
                <a:solidFill>
                  <a:srgbClr val="000000"/>
                </a:solidFill>
                <a:effectLst/>
                <a:latin typeface="Arial" panose="020B0604020202020204" pitchFamily="34" charset="0"/>
                <a:cs typeface="Arial" panose="020B0604020202020204" pitchFamily="34" charset="0"/>
              </a:rPr>
              <a:t>. London: Stationery Office.</a:t>
            </a:r>
          </a:p>
          <a:p>
            <a:pPr>
              <a:lnSpc>
                <a:spcPct val="90000"/>
              </a:lnSpc>
              <a:spcAft>
                <a:spcPts val="600"/>
              </a:spcAft>
            </a:pPr>
            <a:endParaRPr lang="en-US" sz="2200" dirty="0">
              <a:latin typeface="Arial" panose="020B0604020202020204" pitchFamily="34" charset="0"/>
              <a:cs typeface="Arial" panose="020B0604020202020204" pitchFamily="34" charset="0"/>
            </a:endParaRPr>
          </a:p>
          <a:p>
            <a:pPr>
              <a:lnSpc>
                <a:spcPct val="90000"/>
              </a:lnSpc>
              <a:spcAft>
                <a:spcPts val="600"/>
              </a:spcAft>
            </a:pPr>
            <a:r>
              <a:rPr lang="en-GB" sz="2200" dirty="0">
                <a:latin typeface="Arial" panose="020B0604020202020204" pitchFamily="34" charset="0"/>
                <a:cs typeface="Arial" panose="020B0604020202020204" pitchFamily="34" charset="0"/>
              </a:rPr>
              <a:t>Atkinson, M., Doherty, P. &amp; Kinder, K. (2005). Multi-Agency Working - models, challenges and key factors for success. Journal of Early Childhood Research, 3(1), 7-17. </a:t>
            </a:r>
          </a:p>
          <a:p>
            <a:pPr>
              <a:lnSpc>
                <a:spcPct val="90000"/>
              </a:lnSpc>
              <a:spcAft>
                <a:spcPts val="600"/>
              </a:spcAft>
            </a:pPr>
            <a:endParaRPr lang="en-GB" sz="2000" b="0" i="0" dirty="0">
              <a:solidFill>
                <a:srgbClr val="000000"/>
              </a:solidFill>
              <a:effectLst/>
              <a:latin typeface="Arial" panose="020B0604020202020204" pitchFamily="34" charset="0"/>
              <a:cs typeface="Arial" panose="020B0604020202020204" pitchFamily="34" charset="0"/>
            </a:endParaRPr>
          </a:p>
          <a:p>
            <a:pPr>
              <a:lnSpc>
                <a:spcPct val="90000"/>
              </a:lnSpc>
              <a:spcAft>
                <a:spcPts val="600"/>
              </a:spcAft>
            </a:pPr>
            <a:r>
              <a:rPr lang="en-US" sz="2000" dirty="0">
                <a:latin typeface="Arial"/>
                <a:ea typeface="+mn-lt"/>
                <a:cs typeface="+mn-lt"/>
              </a:rPr>
              <a:t>Chan, Neilson &amp; </a:t>
            </a:r>
            <a:r>
              <a:rPr lang="en-US" sz="2000" dirty="0" err="1">
                <a:latin typeface="Arial"/>
                <a:ea typeface="+mn-lt"/>
                <a:cs typeface="+mn-lt"/>
              </a:rPr>
              <a:t>Neece</a:t>
            </a:r>
            <a:r>
              <a:rPr lang="en-US" sz="2000" dirty="0">
                <a:latin typeface="Arial"/>
                <a:ea typeface="+mn-lt"/>
                <a:cs typeface="+mn-lt"/>
              </a:rPr>
              <a:t>, Cameron L (2018). Parenting Stress and Emotion Dysregulation among Children with Developmental Delays: The Role of Parenting Behaviors. Journal of child and family studies, 27(12), pp.4071–4082. Available on: </a:t>
            </a:r>
            <a:r>
              <a:rPr lang="en-US" sz="2000" dirty="0">
                <a:ea typeface="+mn-lt"/>
                <a:cs typeface="+mn-lt"/>
                <a:hlinkClick r:id="rId2"/>
              </a:rPr>
              <a:t>Parenting Stress and Emotion Dysregulation among Children with Developmental Delays: The Role of Parenting Behaviors - ProQuest (uwtsd.ac.uk) </a:t>
            </a:r>
            <a:r>
              <a:rPr lang="en-US" sz="2000" dirty="0">
                <a:solidFill>
                  <a:srgbClr val="000000"/>
                </a:solidFill>
                <a:latin typeface="Calibri"/>
                <a:cs typeface="Calibri"/>
                <a:hlinkClick r:id="rId2"/>
              </a:rPr>
              <a:t> </a:t>
            </a:r>
            <a:r>
              <a:rPr lang="en-GB" sz="2000" dirty="0">
                <a:solidFill>
                  <a:srgbClr val="000000"/>
                </a:solidFill>
                <a:latin typeface="Arial"/>
                <a:cs typeface="Arial"/>
              </a:rPr>
              <a:t>[Accessed: 14/07/21]</a:t>
            </a:r>
            <a:endParaRPr lang="en-GB" sz="2000" b="0" i="0" dirty="0">
              <a:solidFill>
                <a:srgbClr val="000000"/>
              </a:solidFill>
              <a:effectLst/>
              <a:latin typeface="Arial" panose="020B0604020202020204" pitchFamily="34" charset="0"/>
              <a:cs typeface="Arial" panose="020B0604020202020204" pitchFamily="34" charset="0"/>
            </a:endParaRPr>
          </a:p>
          <a:p>
            <a:pPr>
              <a:lnSpc>
                <a:spcPct val="90000"/>
              </a:lnSpc>
              <a:spcAft>
                <a:spcPts val="600"/>
              </a:spcAft>
            </a:pPr>
            <a:endParaRPr lang="en-GB" sz="2000" dirty="0">
              <a:solidFill>
                <a:srgbClr val="000000"/>
              </a:solidFill>
              <a:latin typeface="Arial"/>
              <a:cs typeface="Arial"/>
            </a:endParaRPr>
          </a:p>
          <a:p>
            <a:pPr>
              <a:lnSpc>
                <a:spcPct val="90000"/>
              </a:lnSpc>
              <a:spcAft>
                <a:spcPts val="600"/>
              </a:spcAft>
            </a:pPr>
            <a:r>
              <a:rPr lang="en-GB" sz="2000" b="0" i="0" dirty="0">
                <a:solidFill>
                  <a:srgbClr val="000000"/>
                </a:solidFill>
                <a:effectLst/>
                <a:latin typeface="Arial"/>
                <a:cs typeface="Arial"/>
              </a:rPr>
              <a:t>Maras, P., Bradshaw, V., Croft, C., Gale, L. and Webb, J., (2008). </a:t>
            </a:r>
            <a:r>
              <a:rPr lang="en-GB" sz="2000" b="0" i="1" dirty="0">
                <a:solidFill>
                  <a:srgbClr val="000000"/>
                </a:solidFill>
                <a:effectLst/>
                <a:latin typeface="Arial"/>
                <a:cs typeface="Arial"/>
              </a:rPr>
              <a:t>Working with Families with Complex Needs A Multi-Agency Approach</a:t>
            </a:r>
            <a:r>
              <a:rPr lang="en-GB" sz="2000" b="0" i="0" dirty="0">
                <a:solidFill>
                  <a:srgbClr val="000000"/>
                </a:solidFill>
                <a:effectLst/>
                <a:latin typeface="Arial"/>
                <a:cs typeface="Arial"/>
              </a:rPr>
              <a:t>. [online] London: University of Greenwich, pp.27-28. Available at: </a:t>
            </a:r>
            <a:r>
              <a:rPr lang="en-GB" sz="2000" b="0" i="0" dirty="0">
                <a:solidFill>
                  <a:srgbClr val="000000"/>
                </a:solidFill>
                <a:effectLst/>
                <a:latin typeface="Arial"/>
                <a:cs typeface="Arial"/>
                <a:hlinkClick r:id="rId3"/>
              </a:rPr>
              <a:t>https://moodle.uwtsd.ac.uk/pluginfile.php/372284/mod_resource/content/1/Case%20Study%20examples_Working%20with%20Families%20with%20Complex%20Needs.pdf</a:t>
            </a:r>
            <a:r>
              <a:rPr lang="en-GB" sz="2000" b="0" i="0" dirty="0">
                <a:solidFill>
                  <a:srgbClr val="000000"/>
                </a:solidFill>
                <a:effectLst/>
                <a:latin typeface="Arial"/>
                <a:cs typeface="Arial"/>
              </a:rPr>
              <a:t> [Accessed on: 13 July 2021].</a:t>
            </a:r>
          </a:p>
          <a:p>
            <a:pPr>
              <a:lnSpc>
                <a:spcPct val="90000"/>
              </a:lnSpc>
              <a:spcAft>
                <a:spcPts val="600"/>
              </a:spcAft>
            </a:pPr>
            <a:endParaRPr lang="en-GB" sz="2000" b="0" i="0" dirty="0">
              <a:solidFill>
                <a:srgbClr val="000000"/>
              </a:solidFill>
              <a:effectLst/>
              <a:latin typeface="Arial" panose="020B0604020202020204" pitchFamily="34" charset="0"/>
              <a:cs typeface="Arial" panose="020B0604020202020204" pitchFamily="34" charset="0"/>
            </a:endParaRPr>
          </a:p>
          <a:p>
            <a:pPr algn="just">
              <a:lnSpc>
                <a:spcPct val="90000"/>
              </a:lnSpc>
              <a:spcAft>
                <a:spcPts val="600"/>
              </a:spcAft>
            </a:pPr>
            <a:r>
              <a:rPr lang="en-US" sz="2000" dirty="0">
                <a:latin typeface="Arial"/>
                <a:cs typeface="Arial"/>
              </a:rPr>
              <a:t>NHS, (2020). Alcohol Misuse. [Online] Available at: &lt;Alcohol misuse - NHS (</a:t>
            </a:r>
            <a:r>
              <a:rPr lang="en-US" sz="2000" dirty="0">
                <a:latin typeface="Arial"/>
                <a:cs typeface="Arial"/>
                <a:hlinkClick r:id="rId4"/>
              </a:rPr>
              <a:t>www.nhs.uk</a:t>
            </a:r>
            <a:r>
              <a:rPr lang="en-US" sz="2000" dirty="0">
                <a:latin typeface="Arial"/>
                <a:cs typeface="Arial"/>
              </a:rPr>
              <a:t>)&gt; [Accessed on: 27/06/2021].</a:t>
            </a:r>
          </a:p>
          <a:p>
            <a:pPr algn="just">
              <a:lnSpc>
                <a:spcPct val="90000"/>
              </a:lnSpc>
              <a:spcAft>
                <a:spcPts val="600"/>
              </a:spcAft>
            </a:pPr>
            <a:endParaRPr lang="en-US" sz="2000" dirty="0">
              <a:latin typeface="Arial" panose="020B0604020202020204" pitchFamily="34" charset="0"/>
              <a:cs typeface="Arial" panose="020B0604020202020204" pitchFamily="34" charset="0"/>
            </a:endParaRPr>
          </a:p>
          <a:p>
            <a:pPr algn="just">
              <a:lnSpc>
                <a:spcPct val="90000"/>
              </a:lnSpc>
              <a:spcAft>
                <a:spcPts val="600"/>
              </a:spcAft>
            </a:pPr>
            <a:r>
              <a:rPr lang="en-US" sz="2000" dirty="0">
                <a:latin typeface="Arial"/>
                <a:cs typeface="Arial"/>
              </a:rPr>
              <a:t>NHS, (2020) Drug addict , Available at: </a:t>
            </a:r>
            <a:r>
              <a:rPr lang="en-US" sz="2000" dirty="0">
                <a:latin typeface="Arial"/>
                <a:cs typeface="Arial"/>
                <a:hlinkClick r:id="rId5"/>
              </a:rPr>
              <a:t>https://www.nhs.uk/live-well/healthy-body/drug-addiction-getting-help/</a:t>
            </a:r>
            <a:r>
              <a:rPr lang="en-US" sz="2000" dirty="0">
                <a:latin typeface="Arial"/>
                <a:cs typeface="Arial"/>
              </a:rPr>
              <a:t> (Accessed on: 12.07.21).</a:t>
            </a:r>
          </a:p>
          <a:p>
            <a:pPr algn="just">
              <a:lnSpc>
                <a:spcPct val="90000"/>
              </a:lnSpc>
              <a:spcAft>
                <a:spcPts val="600"/>
              </a:spcAft>
            </a:pPr>
            <a:endParaRPr lang="en-US" sz="2000" dirty="0">
              <a:latin typeface="Arial" panose="020B0604020202020204" pitchFamily="34" charset="0"/>
              <a:cs typeface="Arial" panose="020B0604020202020204" pitchFamily="34" charset="0"/>
            </a:endParaRPr>
          </a:p>
          <a:p>
            <a:pPr algn="just">
              <a:lnSpc>
                <a:spcPct val="90000"/>
              </a:lnSpc>
              <a:spcAft>
                <a:spcPts val="600"/>
              </a:spcAft>
            </a:pPr>
            <a:endParaRPr lang="en-US" sz="20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991811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2D78676-DB47-4BA2-AC5D-3476D308DA25}"/>
              </a:ext>
            </a:extLst>
          </p:cNvPr>
          <p:cNvSpPr txBox="1"/>
          <p:nvPr/>
        </p:nvSpPr>
        <p:spPr>
          <a:xfrm>
            <a:off x="641774" y="623275"/>
            <a:ext cx="10819240" cy="5355312"/>
          </a:xfrm>
          <a:prstGeom prst="rect">
            <a:avLst/>
          </a:prstGeom>
          <a:noFill/>
        </p:spPr>
        <p:txBody>
          <a:bodyPr wrap="square" lIns="91440" tIns="45720" rIns="91440" bIns="45720" anchor="t">
            <a:spAutoFit/>
          </a:bodyPr>
          <a:lstStyle/>
          <a:p>
            <a:endParaRPr lang="en-GB" sz="2000" dirty="0">
              <a:solidFill>
                <a:srgbClr val="000000"/>
              </a:solidFill>
              <a:latin typeface="Arial" panose="020B0604020202020204" pitchFamily="34" charset="0"/>
              <a:cs typeface="Arial" panose="020B0604020202020204" pitchFamily="34" charset="0"/>
            </a:endParaRPr>
          </a:p>
          <a:p>
            <a:r>
              <a:rPr lang="en-US" sz="2000" dirty="0">
                <a:latin typeface="Arial"/>
                <a:cs typeface="Arial"/>
              </a:rPr>
              <a:t>Nursery world ( year ) Policy guide children’s act 1989 amended 2004. Available at : </a:t>
            </a:r>
            <a:r>
              <a:rPr lang="en-US" sz="2000" dirty="0">
                <a:latin typeface="Arial"/>
                <a:cs typeface="Arial"/>
                <a:hlinkClick r:id="rId2"/>
              </a:rPr>
              <a:t>https://www.nurseryworld.co.uk/features/article/policy-guide-children-act-1989-amended-2004</a:t>
            </a:r>
            <a:r>
              <a:rPr lang="en-US" sz="2000" dirty="0">
                <a:latin typeface="Arial"/>
                <a:cs typeface="Arial"/>
              </a:rPr>
              <a:t>  (Accessed on: 05.07.21). </a:t>
            </a:r>
            <a:endParaRPr lang="en-US" sz="2000" dirty="0">
              <a:latin typeface="Arial" panose="020B0604020202020204" pitchFamily="34" charset="0"/>
              <a:cs typeface="Arial" panose="020B0604020202020204" pitchFamily="34" charset="0"/>
            </a:endParaRPr>
          </a:p>
          <a:p>
            <a:endParaRPr lang="en-US" sz="2000" b="0" i="0" dirty="0">
              <a:effectLst/>
              <a:latin typeface="Arial" panose="020B0604020202020204" pitchFamily="34" charset="0"/>
              <a:cs typeface="Arial" panose="020B0604020202020204" pitchFamily="34" charset="0"/>
            </a:endParaRPr>
          </a:p>
          <a:p>
            <a:r>
              <a:rPr lang="en-US" sz="2000" b="0" i="0" dirty="0">
                <a:effectLst/>
                <a:latin typeface="Arial" panose="020B0604020202020204" pitchFamily="34" charset="0"/>
                <a:cs typeface="Arial" panose="020B0604020202020204" pitchFamily="34" charset="0"/>
              </a:rPr>
              <a:t>Stevens, M (2018) Preventing at-risk children from developing antisocial and criminal behavior: a longitudinal study examining the role of parenting, community and societal factors in middle childhood. </a:t>
            </a:r>
            <a:r>
              <a:rPr lang="en-US" sz="2000" b="0" i="1" dirty="0">
                <a:effectLst/>
                <a:latin typeface="Arial" panose="020B0604020202020204" pitchFamily="34" charset="0"/>
                <a:cs typeface="Arial" panose="020B0604020202020204" pitchFamily="34" charset="0"/>
              </a:rPr>
              <a:t>BMC Psychol</a:t>
            </a:r>
            <a:r>
              <a:rPr lang="en-US" sz="2000" b="0" i="0" dirty="0">
                <a:effectLst/>
                <a:latin typeface="Arial" panose="020B0604020202020204" pitchFamily="34" charset="0"/>
                <a:cs typeface="Arial" panose="020B0604020202020204" pitchFamily="34" charset="0"/>
              </a:rPr>
              <a:t> </a:t>
            </a:r>
            <a:r>
              <a:rPr lang="en-US" sz="2000" b="1" i="0" dirty="0">
                <a:effectLst/>
                <a:latin typeface="Arial" panose="020B0604020202020204" pitchFamily="34" charset="0"/>
                <a:cs typeface="Arial" panose="020B0604020202020204" pitchFamily="34" charset="0"/>
              </a:rPr>
              <a:t>6, </a:t>
            </a:r>
            <a:r>
              <a:rPr lang="en-US" sz="2000" b="0" i="0" dirty="0">
                <a:effectLst/>
                <a:latin typeface="Arial" panose="020B0604020202020204" pitchFamily="34" charset="0"/>
                <a:cs typeface="Arial" panose="020B0604020202020204" pitchFamily="34" charset="0"/>
              </a:rPr>
              <a:t>40 . Available at: </a:t>
            </a:r>
            <a:r>
              <a:rPr lang="en-US" sz="2000" b="0" i="0" dirty="0">
                <a:effectLst/>
                <a:latin typeface="Arial" panose="020B0604020202020204" pitchFamily="34" charset="0"/>
                <a:cs typeface="Arial" panose="020B0604020202020204" pitchFamily="34" charset="0"/>
                <a:hlinkClick r:id="rId3"/>
              </a:rPr>
              <a:t>https://doi.org/10.1186/s40359-018-0254-z</a:t>
            </a:r>
            <a:r>
              <a:rPr lang="en-US" sz="2000" dirty="0">
                <a:latin typeface="Arial" panose="020B0604020202020204" pitchFamily="34" charset="0"/>
                <a:cs typeface="Arial" panose="020B0604020202020204" pitchFamily="34" charset="0"/>
              </a:rPr>
              <a:t>.</a:t>
            </a:r>
            <a:endParaRPr lang="en-US" sz="2000" b="0" i="0" dirty="0">
              <a:effectLst/>
              <a:latin typeface="Arial" panose="020B0604020202020204" pitchFamily="34" charset="0"/>
              <a:cs typeface="Arial" panose="020B0604020202020204" pitchFamily="34" charset="0"/>
            </a:endParaRPr>
          </a:p>
          <a:p>
            <a:endParaRPr lang="en-GB" sz="2000" b="0" i="0" dirty="0">
              <a:solidFill>
                <a:srgbClr val="000000"/>
              </a:solidFill>
              <a:effectLst/>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Women's aid federation of England, (2020) the impact of domestic abuse on children and young people Available on: </a:t>
            </a:r>
            <a:r>
              <a:rPr lang="en-US" sz="2000" dirty="0">
                <a:latin typeface="Arial" panose="020B0604020202020204" pitchFamily="34" charset="0"/>
                <a:cs typeface="Arial" panose="020B0604020202020204" pitchFamily="34" charset="0"/>
                <a:hlinkClick r:id="rId4"/>
              </a:rPr>
              <a:t>https://www.womensaid.org.uk/information-support/what-is-domestic-abuse/impact-on-children-and-young-people/</a:t>
            </a:r>
            <a:r>
              <a:rPr lang="en-US" sz="2000" dirty="0">
                <a:latin typeface="Arial" panose="020B0604020202020204" pitchFamily="34" charset="0"/>
                <a:cs typeface="Arial" panose="020B0604020202020204" pitchFamily="34" charset="0"/>
              </a:rPr>
              <a:t> (Accessed on: 12.07.21).</a:t>
            </a:r>
          </a:p>
          <a:p>
            <a:endParaRPr lang="en-US" sz="2000" dirty="0">
              <a:latin typeface="Arial" panose="020B0604020202020204" pitchFamily="34" charset="0"/>
              <a:cs typeface="Arial" panose="020B0604020202020204" pitchFamily="34" charset="0"/>
            </a:endParaRPr>
          </a:p>
          <a:p>
            <a:pPr indent="-228600" algn="just">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7338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885</TotalTime>
  <Words>1165</Words>
  <Application>Microsoft Office PowerPoint</Application>
  <PresentationFormat>Widescreen</PresentationFormat>
  <Paragraphs>120</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Risk Factors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ramona robu</dc:creator>
  <cp:lastModifiedBy>ramona robu</cp:lastModifiedBy>
  <cp:revision>1</cp:revision>
  <dcterms:created xsi:type="dcterms:W3CDTF">2021-06-21T07:07:21Z</dcterms:created>
  <dcterms:modified xsi:type="dcterms:W3CDTF">2021-07-14T15:21:45Z</dcterms:modified>
</cp:coreProperties>
</file>