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3" d="100"/>
          <a:sy n="63" d="100"/>
        </p:scale>
        <p:origin x="3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8A7673-8F55-4E53-9CA8-BBCEBA7C0802}"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84475571-1710-4EDA-A3EC-7A0E02B4767A}">
      <dgm:prSet/>
      <dgm:spPr/>
      <dgm:t>
        <a:bodyPr/>
        <a:lstStyle/>
        <a:p>
          <a:r>
            <a:rPr lang="en-GB"/>
            <a:t>Reservoir of infection can be a – </a:t>
          </a:r>
          <a:endParaRPr lang="en-US"/>
        </a:p>
      </dgm:t>
    </dgm:pt>
    <dgm:pt modelId="{3EC57BF3-7356-457A-8273-8D54021E2168}" type="parTrans" cxnId="{D65842F8-F570-4E84-AFB4-7E59584C671C}">
      <dgm:prSet/>
      <dgm:spPr/>
      <dgm:t>
        <a:bodyPr/>
        <a:lstStyle/>
        <a:p>
          <a:endParaRPr lang="en-US"/>
        </a:p>
      </dgm:t>
    </dgm:pt>
    <dgm:pt modelId="{744107C5-8AFC-4D9F-818F-C727EAA6F913}" type="sibTrans" cxnId="{D65842F8-F570-4E84-AFB4-7E59584C671C}">
      <dgm:prSet/>
      <dgm:spPr/>
      <dgm:t>
        <a:bodyPr/>
        <a:lstStyle/>
        <a:p>
          <a:endParaRPr lang="en-US"/>
        </a:p>
      </dgm:t>
    </dgm:pt>
    <dgm:pt modelId="{EF43AF31-5568-4948-8A8C-860B06D5DF03}">
      <dgm:prSet/>
      <dgm:spPr/>
      <dgm:t>
        <a:bodyPr/>
        <a:lstStyle/>
        <a:p>
          <a:r>
            <a:rPr lang="en-GB"/>
            <a:t>Person</a:t>
          </a:r>
          <a:endParaRPr lang="en-US"/>
        </a:p>
      </dgm:t>
    </dgm:pt>
    <dgm:pt modelId="{92A166E0-8405-4ABA-AFB6-1C1B643A928C}" type="parTrans" cxnId="{2FC296F3-D5DC-468F-9E7B-06D70C76D2D1}">
      <dgm:prSet/>
      <dgm:spPr/>
      <dgm:t>
        <a:bodyPr/>
        <a:lstStyle/>
        <a:p>
          <a:endParaRPr lang="en-US"/>
        </a:p>
      </dgm:t>
    </dgm:pt>
    <dgm:pt modelId="{6FC52361-3AE6-43A5-8C93-09E8EDBB8D8E}" type="sibTrans" cxnId="{2FC296F3-D5DC-468F-9E7B-06D70C76D2D1}">
      <dgm:prSet/>
      <dgm:spPr/>
      <dgm:t>
        <a:bodyPr/>
        <a:lstStyle/>
        <a:p>
          <a:endParaRPr lang="en-US"/>
        </a:p>
      </dgm:t>
    </dgm:pt>
    <dgm:pt modelId="{EAE73FB7-9F46-4BD0-9B93-93380C441717}">
      <dgm:prSet/>
      <dgm:spPr/>
      <dgm:t>
        <a:bodyPr/>
        <a:lstStyle/>
        <a:p>
          <a:r>
            <a:rPr lang="en-GB"/>
            <a:t>Object</a:t>
          </a:r>
          <a:endParaRPr lang="en-US"/>
        </a:p>
      </dgm:t>
    </dgm:pt>
    <dgm:pt modelId="{82F6064D-A8C5-4B64-B273-E7FFA20A2EE1}" type="parTrans" cxnId="{B9BFCACE-9E90-4B73-9796-EF97EF60364B}">
      <dgm:prSet/>
      <dgm:spPr/>
      <dgm:t>
        <a:bodyPr/>
        <a:lstStyle/>
        <a:p>
          <a:endParaRPr lang="en-US"/>
        </a:p>
      </dgm:t>
    </dgm:pt>
    <dgm:pt modelId="{B974BA3D-C31D-43A9-9597-62453FC7E97D}" type="sibTrans" cxnId="{B9BFCACE-9E90-4B73-9796-EF97EF60364B}">
      <dgm:prSet/>
      <dgm:spPr/>
      <dgm:t>
        <a:bodyPr/>
        <a:lstStyle/>
        <a:p>
          <a:endParaRPr lang="en-US"/>
        </a:p>
      </dgm:t>
    </dgm:pt>
    <dgm:pt modelId="{58464DD6-C33A-47E8-8567-AC755E08270D}">
      <dgm:prSet/>
      <dgm:spPr/>
      <dgm:t>
        <a:bodyPr/>
        <a:lstStyle/>
        <a:p>
          <a:r>
            <a:rPr lang="en-GB"/>
            <a:t>Insect</a:t>
          </a:r>
          <a:endParaRPr lang="en-US"/>
        </a:p>
      </dgm:t>
    </dgm:pt>
    <dgm:pt modelId="{C8E0F907-A11E-4221-8419-3B6AC0E491FA}" type="parTrans" cxnId="{A99FDAAF-5047-4232-B3DF-C0009274156C}">
      <dgm:prSet/>
      <dgm:spPr/>
      <dgm:t>
        <a:bodyPr/>
        <a:lstStyle/>
        <a:p>
          <a:endParaRPr lang="en-US"/>
        </a:p>
      </dgm:t>
    </dgm:pt>
    <dgm:pt modelId="{E7BB906F-A19F-4D5B-9550-4D0F9C850AD4}" type="sibTrans" cxnId="{A99FDAAF-5047-4232-B3DF-C0009274156C}">
      <dgm:prSet/>
      <dgm:spPr/>
      <dgm:t>
        <a:bodyPr/>
        <a:lstStyle/>
        <a:p>
          <a:endParaRPr lang="en-US"/>
        </a:p>
      </dgm:t>
    </dgm:pt>
    <dgm:pt modelId="{DABB9EA7-E9FE-4B9F-A268-499767039C3E}">
      <dgm:prSet/>
      <dgm:spPr/>
      <dgm:t>
        <a:bodyPr/>
        <a:lstStyle/>
        <a:p>
          <a:r>
            <a:rPr lang="en-US"/>
            <a:t>Non-living material in which the infectious agent lives and increases, which serves as a source of infection to others.</a:t>
          </a:r>
        </a:p>
      </dgm:t>
    </dgm:pt>
    <dgm:pt modelId="{BF97A2FD-CE51-40C8-BE7F-8548AF476152}" type="parTrans" cxnId="{87C454F2-178C-4BC7-B42F-6CB5DCC83BBD}">
      <dgm:prSet/>
      <dgm:spPr/>
      <dgm:t>
        <a:bodyPr/>
        <a:lstStyle/>
        <a:p>
          <a:endParaRPr lang="en-US"/>
        </a:p>
      </dgm:t>
    </dgm:pt>
    <dgm:pt modelId="{75BBFC10-5EE4-4CB7-AE72-1730EEB7A847}" type="sibTrans" cxnId="{87C454F2-178C-4BC7-B42F-6CB5DCC83BBD}">
      <dgm:prSet/>
      <dgm:spPr/>
      <dgm:t>
        <a:bodyPr/>
        <a:lstStyle/>
        <a:p>
          <a:endParaRPr lang="en-US"/>
        </a:p>
      </dgm:t>
    </dgm:pt>
    <dgm:pt modelId="{FBCC89F3-2DBD-4B31-94FC-808483363F1C}">
      <dgm:prSet/>
      <dgm:spPr/>
      <dgm:t>
        <a:bodyPr/>
        <a:lstStyle/>
        <a:p>
          <a:r>
            <a:rPr lang="en-US"/>
            <a:t>The spread of a communicable disease can occur by direct or indirect methods.</a:t>
          </a:r>
        </a:p>
      </dgm:t>
    </dgm:pt>
    <dgm:pt modelId="{EA24EB57-1BE8-496F-B015-B5AEC3845271}" type="parTrans" cxnId="{DD7B70D0-27A2-444C-9B8F-5CF7CDAB0C02}">
      <dgm:prSet/>
      <dgm:spPr/>
      <dgm:t>
        <a:bodyPr/>
        <a:lstStyle/>
        <a:p>
          <a:endParaRPr lang="en-US"/>
        </a:p>
      </dgm:t>
    </dgm:pt>
    <dgm:pt modelId="{2E592F2E-4150-40D7-8DA4-B6ECAC8EF729}" type="sibTrans" cxnId="{DD7B70D0-27A2-444C-9B8F-5CF7CDAB0C02}">
      <dgm:prSet/>
      <dgm:spPr/>
      <dgm:t>
        <a:bodyPr/>
        <a:lstStyle/>
        <a:p>
          <a:endParaRPr lang="en-US"/>
        </a:p>
      </dgm:t>
    </dgm:pt>
    <dgm:pt modelId="{24135C59-8DA0-4A6B-B919-476195E14F01}" type="pres">
      <dgm:prSet presAssocID="{6F8A7673-8F55-4E53-9CA8-BBCEBA7C0802}" presName="vert0" presStyleCnt="0">
        <dgm:presLayoutVars>
          <dgm:dir/>
          <dgm:animOne val="branch"/>
          <dgm:animLvl val="lvl"/>
        </dgm:presLayoutVars>
      </dgm:prSet>
      <dgm:spPr/>
    </dgm:pt>
    <dgm:pt modelId="{F563D5F8-E99F-47F4-8669-5955A1B95210}" type="pres">
      <dgm:prSet presAssocID="{84475571-1710-4EDA-A3EC-7A0E02B4767A}" presName="thickLine" presStyleLbl="alignNode1" presStyleIdx="0" presStyleCnt="6"/>
      <dgm:spPr/>
    </dgm:pt>
    <dgm:pt modelId="{974981BE-3DC7-4C74-A71E-F58955D956AE}" type="pres">
      <dgm:prSet presAssocID="{84475571-1710-4EDA-A3EC-7A0E02B4767A}" presName="horz1" presStyleCnt="0"/>
      <dgm:spPr/>
    </dgm:pt>
    <dgm:pt modelId="{F96EBA4E-28AA-4455-8792-B69BBD73CAC5}" type="pres">
      <dgm:prSet presAssocID="{84475571-1710-4EDA-A3EC-7A0E02B4767A}" presName="tx1" presStyleLbl="revTx" presStyleIdx="0" presStyleCnt="6"/>
      <dgm:spPr/>
    </dgm:pt>
    <dgm:pt modelId="{4C6CF304-C20B-441A-83A2-85903D088CD2}" type="pres">
      <dgm:prSet presAssocID="{84475571-1710-4EDA-A3EC-7A0E02B4767A}" presName="vert1" presStyleCnt="0"/>
      <dgm:spPr/>
    </dgm:pt>
    <dgm:pt modelId="{42FB61EB-973A-4876-92AA-DB50EDA2346D}" type="pres">
      <dgm:prSet presAssocID="{EF43AF31-5568-4948-8A8C-860B06D5DF03}" presName="thickLine" presStyleLbl="alignNode1" presStyleIdx="1" presStyleCnt="6"/>
      <dgm:spPr/>
    </dgm:pt>
    <dgm:pt modelId="{EE797372-7B8D-40C9-A22E-DBD1173F436F}" type="pres">
      <dgm:prSet presAssocID="{EF43AF31-5568-4948-8A8C-860B06D5DF03}" presName="horz1" presStyleCnt="0"/>
      <dgm:spPr/>
    </dgm:pt>
    <dgm:pt modelId="{E2FF5AE3-4806-4E62-AEA1-C7885AF02EAC}" type="pres">
      <dgm:prSet presAssocID="{EF43AF31-5568-4948-8A8C-860B06D5DF03}" presName="tx1" presStyleLbl="revTx" presStyleIdx="1" presStyleCnt="6"/>
      <dgm:spPr/>
    </dgm:pt>
    <dgm:pt modelId="{C736B8AE-90F3-40C2-A2F1-9C7E50727714}" type="pres">
      <dgm:prSet presAssocID="{EF43AF31-5568-4948-8A8C-860B06D5DF03}" presName="vert1" presStyleCnt="0"/>
      <dgm:spPr/>
    </dgm:pt>
    <dgm:pt modelId="{B52404B8-3877-4DE8-AF4B-4421B621CAE4}" type="pres">
      <dgm:prSet presAssocID="{EAE73FB7-9F46-4BD0-9B93-93380C441717}" presName="thickLine" presStyleLbl="alignNode1" presStyleIdx="2" presStyleCnt="6"/>
      <dgm:spPr/>
    </dgm:pt>
    <dgm:pt modelId="{4BB198C5-99FC-4C7F-A070-DEDAD2BEB2DF}" type="pres">
      <dgm:prSet presAssocID="{EAE73FB7-9F46-4BD0-9B93-93380C441717}" presName="horz1" presStyleCnt="0"/>
      <dgm:spPr/>
    </dgm:pt>
    <dgm:pt modelId="{5730244F-E240-4D1D-81CF-C5FDB4B5A808}" type="pres">
      <dgm:prSet presAssocID="{EAE73FB7-9F46-4BD0-9B93-93380C441717}" presName="tx1" presStyleLbl="revTx" presStyleIdx="2" presStyleCnt="6"/>
      <dgm:spPr/>
    </dgm:pt>
    <dgm:pt modelId="{5740DA87-4044-4251-B4E8-36AE0CBC4B9E}" type="pres">
      <dgm:prSet presAssocID="{EAE73FB7-9F46-4BD0-9B93-93380C441717}" presName="vert1" presStyleCnt="0"/>
      <dgm:spPr/>
    </dgm:pt>
    <dgm:pt modelId="{648688A1-BB85-412F-A8A1-E75A81828BB3}" type="pres">
      <dgm:prSet presAssocID="{58464DD6-C33A-47E8-8567-AC755E08270D}" presName="thickLine" presStyleLbl="alignNode1" presStyleIdx="3" presStyleCnt="6"/>
      <dgm:spPr/>
    </dgm:pt>
    <dgm:pt modelId="{7AEF2678-B1DC-4329-A329-61EF83F0E2BD}" type="pres">
      <dgm:prSet presAssocID="{58464DD6-C33A-47E8-8567-AC755E08270D}" presName="horz1" presStyleCnt="0"/>
      <dgm:spPr/>
    </dgm:pt>
    <dgm:pt modelId="{3862AF07-0475-4BCB-8D51-7444E68EFCE8}" type="pres">
      <dgm:prSet presAssocID="{58464DD6-C33A-47E8-8567-AC755E08270D}" presName="tx1" presStyleLbl="revTx" presStyleIdx="3" presStyleCnt="6"/>
      <dgm:spPr/>
    </dgm:pt>
    <dgm:pt modelId="{49C68256-B8F4-4A96-88C0-3AFD307047C8}" type="pres">
      <dgm:prSet presAssocID="{58464DD6-C33A-47E8-8567-AC755E08270D}" presName="vert1" presStyleCnt="0"/>
      <dgm:spPr/>
    </dgm:pt>
    <dgm:pt modelId="{D48BAA61-C009-4D9C-BCBA-B0F7924C6E78}" type="pres">
      <dgm:prSet presAssocID="{DABB9EA7-E9FE-4B9F-A268-499767039C3E}" presName="thickLine" presStyleLbl="alignNode1" presStyleIdx="4" presStyleCnt="6"/>
      <dgm:spPr/>
    </dgm:pt>
    <dgm:pt modelId="{41B79FD8-30D9-4250-84C3-2B2990AF624A}" type="pres">
      <dgm:prSet presAssocID="{DABB9EA7-E9FE-4B9F-A268-499767039C3E}" presName="horz1" presStyleCnt="0"/>
      <dgm:spPr/>
    </dgm:pt>
    <dgm:pt modelId="{EA9CF66A-86D0-4FD3-AF7C-64C6E4818668}" type="pres">
      <dgm:prSet presAssocID="{DABB9EA7-E9FE-4B9F-A268-499767039C3E}" presName="tx1" presStyleLbl="revTx" presStyleIdx="4" presStyleCnt="6"/>
      <dgm:spPr/>
    </dgm:pt>
    <dgm:pt modelId="{1685A9D4-3624-4191-8988-EDFF9813FC9F}" type="pres">
      <dgm:prSet presAssocID="{DABB9EA7-E9FE-4B9F-A268-499767039C3E}" presName="vert1" presStyleCnt="0"/>
      <dgm:spPr/>
    </dgm:pt>
    <dgm:pt modelId="{0A42E781-7D20-415F-AF64-3E0414C52DFD}" type="pres">
      <dgm:prSet presAssocID="{FBCC89F3-2DBD-4B31-94FC-808483363F1C}" presName="thickLine" presStyleLbl="alignNode1" presStyleIdx="5" presStyleCnt="6"/>
      <dgm:spPr/>
    </dgm:pt>
    <dgm:pt modelId="{5158373A-7BCA-421C-A51A-34698E445DAA}" type="pres">
      <dgm:prSet presAssocID="{FBCC89F3-2DBD-4B31-94FC-808483363F1C}" presName="horz1" presStyleCnt="0"/>
      <dgm:spPr/>
    </dgm:pt>
    <dgm:pt modelId="{5032C99F-6FB4-4F44-B868-9DC047A1DD1D}" type="pres">
      <dgm:prSet presAssocID="{FBCC89F3-2DBD-4B31-94FC-808483363F1C}" presName="tx1" presStyleLbl="revTx" presStyleIdx="5" presStyleCnt="6"/>
      <dgm:spPr/>
    </dgm:pt>
    <dgm:pt modelId="{B7149726-6520-483E-BBDB-CDCE21408D23}" type="pres">
      <dgm:prSet presAssocID="{FBCC89F3-2DBD-4B31-94FC-808483363F1C}" presName="vert1" presStyleCnt="0"/>
      <dgm:spPr/>
    </dgm:pt>
  </dgm:ptLst>
  <dgm:cxnLst>
    <dgm:cxn modelId="{DDE05721-82BE-4844-8A4C-DFAF7A66EE18}" type="presOf" srcId="{EF43AF31-5568-4948-8A8C-860B06D5DF03}" destId="{E2FF5AE3-4806-4E62-AEA1-C7885AF02EAC}" srcOrd="0" destOrd="0" presId="urn:microsoft.com/office/officeart/2008/layout/LinedList"/>
    <dgm:cxn modelId="{56887141-C11C-404E-83D5-E238BF05442C}" type="presOf" srcId="{DABB9EA7-E9FE-4B9F-A268-499767039C3E}" destId="{EA9CF66A-86D0-4FD3-AF7C-64C6E4818668}" srcOrd="0" destOrd="0" presId="urn:microsoft.com/office/officeart/2008/layout/LinedList"/>
    <dgm:cxn modelId="{59CB1B47-1A9C-4DB7-9169-496BBDC87995}" type="presOf" srcId="{84475571-1710-4EDA-A3EC-7A0E02B4767A}" destId="{F96EBA4E-28AA-4455-8792-B69BBD73CAC5}" srcOrd="0" destOrd="0" presId="urn:microsoft.com/office/officeart/2008/layout/LinedList"/>
    <dgm:cxn modelId="{40136B56-C864-4185-B539-653ECC89062C}" type="presOf" srcId="{EAE73FB7-9F46-4BD0-9B93-93380C441717}" destId="{5730244F-E240-4D1D-81CF-C5FDB4B5A808}" srcOrd="0" destOrd="0" presId="urn:microsoft.com/office/officeart/2008/layout/LinedList"/>
    <dgm:cxn modelId="{872EA28F-3AC8-417F-AA92-69D566BB22F6}" type="presOf" srcId="{FBCC89F3-2DBD-4B31-94FC-808483363F1C}" destId="{5032C99F-6FB4-4F44-B868-9DC047A1DD1D}" srcOrd="0" destOrd="0" presId="urn:microsoft.com/office/officeart/2008/layout/LinedList"/>
    <dgm:cxn modelId="{A69D7595-966B-472E-BBA9-4E1084DA6F13}" type="presOf" srcId="{6F8A7673-8F55-4E53-9CA8-BBCEBA7C0802}" destId="{24135C59-8DA0-4A6B-B919-476195E14F01}" srcOrd="0" destOrd="0" presId="urn:microsoft.com/office/officeart/2008/layout/LinedList"/>
    <dgm:cxn modelId="{A99FDAAF-5047-4232-B3DF-C0009274156C}" srcId="{6F8A7673-8F55-4E53-9CA8-BBCEBA7C0802}" destId="{58464DD6-C33A-47E8-8567-AC755E08270D}" srcOrd="3" destOrd="0" parTransId="{C8E0F907-A11E-4221-8419-3B6AC0E491FA}" sibTransId="{E7BB906F-A19F-4D5B-9550-4D0F9C850AD4}"/>
    <dgm:cxn modelId="{B9BFCACE-9E90-4B73-9796-EF97EF60364B}" srcId="{6F8A7673-8F55-4E53-9CA8-BBCEBA7C0802}" destId="{EAE73FB7-9F46-4BD0-9B93-93380C441717}" srcOrd="2" destOrd="0" parTransId="{82F6064D-A8C5-4B64-B273-E7FFA20A2EE1}" sibTransId="{B974BA3D-C31D-43A9-9597-62453FC7E97D}"/>
    <dgm:cxn modelId="{DD7B70D0-27A2-444C-9B8F-5CF7CDAB0C02}" srcId="{6F8A7673-8F55-4E53-9CA8-BBCEBA7C0802}" destId="{FBCC89F3-2DBD-4B31-94FC-808483363F1C}" srcOrd="5" destOrd="0" parTransId="{EA24EB57-1BE8-496F-B015-B5AEC3845271}" sibTransId="{2E592F2E-4150-40D7-8DA4-B6ECAC8EF729}"/>
    <dgm:cxn modelId="{87C454F2-178C-4BC7-B42F-6CB5DCC83BBD}" srcId="{6F8A7673-8F55-4E53-9CA8-BBCEBA7C0802}" destId="{DABB9EA7-E9FE-4B9F-A268-499767039C3E}" srcOrd="4" destOrd="0" parTransId="{BF97A2FD-CE51-40C8-BE7F-8548AF476152}" sibTransId="{75BBFC10-5EE4-4CB7-AE72-1730EEB7A847}"/>
    <dgm:cxn modelId="{2FC296F3-D5DC-468F-9E7B-06D70C76D2D1}" srcId="{6F8A7673-8F55-4E53-9CA8-BBCEBA7C0802}" destId="{EF43AF31-5568-4948-8A8C-860B06D5DF03}" srcOrd="1" destOrd="0" parTransId="{92A166E0-8405-4ABA-AFB6-1C1B643A928C}" sibTransId="{6FC52361-3AE6-43A5-8C93-09E8EDBB8D8E}"/>
    <dgm:cxn modelId="{D65842F8-F570-4E84-AFB4-7E59584C671C}" srcId="{6F8A7673-8F55-4E53-9CA8-BBCEBA7C0802}" destId="{84475571-1710-4EDA-A3EC-7A0E02B4767A}" srcOrd="0" destOrd="0" parTransId="{3EC57BF3-7356-457A-8273-8D54021E2168}" sibTransId="{744107C5-8AFC-4D9F-818F-C727EAA6F913}"/>
    <dgm:cxn modelId="{76D3E2F8-5884-4981-ADB8-9BB3FDB3D3CF}" type="presOf" srcId="{58464DD6-C33A-47E8-8567-AC755E08270D}" destId="{3862AF07-0475-4BCB-8D51-7444E68EFCE8}" srcOrd="0" destOrd="0" presId="urn:microsoft.com/office/officeart/2008/layout/LinedList"/>
    <dgm:cxn modelId="{2EC9E348-44BB-473F-9336-65C5328D7DD5}" type="presParOf" srcId="{24135C59-8DA0-4A6B-B919-476195E14F01}" destId="{F563D5F8-E99F-47F4-8669-5955A1B95210}" srcOrd="0" destOrd="0" presId="urn:microsoft.com/office/officeart/2008/layout/LinedList"/>
    <dgm:cxn modelId="{0ED78ADF-F067-4A38-98FA-9B6C01E91354}" type="presParOf" srcId="{24135C59-8DA0-4A6B-B919-476195E14F01}" destId="{974981BE-3DC7-4C74-A71E-F58955D956AE}" srcOrd="1" destOrd="0" presId="urn:microsoft.com/office/officeart/2008/layout/LinedList"/>
    <dgm:cxn modelId="{A2D0C675-D09C-4C58-8EB5-103E503225D6}" type="presParOf" srcId="{974981BE-3DC7-4C74-A71E-F58955D956AE}" destId="{F96EBA4E-28AA-4455-8792-B69BBD73CAC5}" srcOrd="0" destOrd="0" presId="urn:microsoft.com/office/officeart/2008/layout/LinedList"/>
    <dgm:cxn modelId="{893D1613-6F35-4B05-8EC1-4A4C43FEF765}" type="presParOf" srcId="{974981BE-3DC7-4C74-A71E-F58955D956AE}" destId="{4C6CF304-C20B-441A-83A2-85903D088CD2}" srcOrd="1" destOrd="0" presId="urn:microsoft.com/office/officeart/2008/layout/LinedList"/>
    <dgm:cxn modelId="{9CE1435A-194C-425D-94C6-F8984594849C}" type="presParOf" srcId="{24135C59-8DA0-4A6B-B919-476195E14F01}" destId="{42FB61EB-973A-4876-92AA-DB50EDA2346D}" srcOrd="2" destOrd="0" presId="urn:microsoft.com/office/officeart/2008/layout/LinedList"/>
    <dgm:cxn modelId="{3B2FE703-3A4E-4F5D-B5E0-02C7D8FD53CD}" type="presParOf" srcId="{24135C59-8DA0-4A6B-B919-476195E14F01}" destId="{EE797372-7B8D-40C9-A22E-DBD1173F436F}" srcOrd="3" destOrd="0" presId="urn:microsoft.com/office/officeart/2008/layout/LinedList"/>
    <dgm:cxn modelId="{CE6462DB-0427-44AA-95C9-A29C846C087A}" type="presParOf" srcId="{EE797372-7B8D-40C9-A22E-DBD1173F436F}" destId="{E2FF5AE3-4806-4E62-AEA1-C7885AF02EAC}" srcOrd="0" destOrd="0" presId="urn:microsoft.com/office/officeart/2008/layout/LinedList"/>
    <dgm:cxn modelId="{4795C86B-3048-41CF-AB57-84852EE7695F}" type="presParOf" srcId="{EE797372-7B8D-40C9-A22E-DBD1173F436F}" destId="{C736B8AE-90F3-40C2-A2F1-9C7E50727714}" srcOrd="1" destOrd="0" presId="urn:microsoft.com/office/officeart/2008/layout/LinedList"/>
    <dgm:cxn modelId="{C334A10E-51D9-4C44-B910-7CAD53FC77BF}" type="presParOf" srcId="{24135C59-8DA0-4A6B-B919-476195E14F01}" destId="{B52404B8-3877-4DE8-AF4B-4421B621CAE4}" srcOrd="4" destOrd="0" presId="urn:microsoft.com/office/officeart/2008/layout/LinedList"/>
    <dgm:cxn modelId="{F313E5F7-39BF-43E3-A461-72A0F0CD870C}" type="presParOf" srcId="{24135C59-8DA0-4A6B-B919-476195E14F01}" destId="{4BB198C5-99FC-4C7F-A070-DEDAD2BEB2DF}" srcOrd="5" destOrd="0" presId="urn:microsoft.com/office/officeart/2008/layout/LinedList"/>
    <dgm:cxn modelId="{424522A6-B6C5-4ADC-ABEE-0C3F81F36B59}" type="presParOf" srcId="{4BB198C5-99FC-4C7F-A070-DEDAD2BEB2DF}" destId="{5730244F-E240-4D1D-81CF-C5FDB4B5A808}" srcOrd="0" destOrd="0" presId="urn:microsoft.com/office/officeart/2008/layout/LinedList"/>
    <dgm:cxn modelId="{BC55AE9B-8FCC-46E1-92E7-BA57CAF2C2A7}" type="presParOf" srcId="{4BB198C5-99FC-4C7F-A070-DEDAD2BEB2DF}" destId="{5740DA87-4044-4251-B4E8-36AE0CBC4B9E}" srcOrd="1" destOrd="0" presId="urn:microsoft.com/office/officeart/2008/layout/LinedList"/>
    <dgm:cxn modelId="{FDB735EC-A2DF-42F8-9B23-9E132A98A2CD}" type="presParOf" srcId="{24135C59-8DA0-4A6B-B919-476195E14F01}" destId="{648688A1-BB85-412F-A8A1-E75A81828BB3}" srcOrd="6" destOrd="0" presId="urn:microsoft.com/office/officeart/2008/layout/LinedList"/>
    <dgm:cxn modelId="{8F354A2E-8F28-4128-981E-341126A83999}" type="presParOf" srcId="{24135C59-8DA0-4A6B-B919-476195E14F01}" destId="{7AEF2678-B1DC-4329-A329-61EF83F0E2BD}" srcOrd="7" destOrd="0" presId="urn:microsoft.com/office/officeart/2008/layout/LinedList"/>
    <dgm:cxn modelId="{6A6E66F0-AE80-43DD-882D-A07ECEE330A5}" type="presParOf" srcId="{7AEF2678-B1DC-4329-A329-61EF83F0E2BD}" destId="{3862AF07-0475-4BCB-8D51-7444E68EFCE8}" srcOrd="0" destOrd="0" presId="urn:microsoft.com/office/officeart/2008/layout/LinedList"/>
    <dgm:cxn modelId="{76E71E5F-1DCD-4456-9FFC-73D8AFA17902}" type="presParOf" srcId="{7AEF2678-B1DC-4329-A329-61EF83F0E2BD}" destId="{49C68256-B8F4-4A96-88C0-3AFD307047C8}" srcOrd="1" destOrd="0" presId="urn:microsoft.com/office/officeart/2008/layout/LinedList"/>
    <dgm:cxn modelId="{679B318F-505D-4A9D-A7B8-23BD3DD8B570}" type="presParOf" srcId="{24135C59-8DA0-4A6B-B919-476195E14F01}" destId="{D48BAA61-C009-4D9C-BCBA-B0F7924C6E78}" srcOrd="8" destOrd="0" presId="urn:microsoft.com/office/officeart/2008/layout/LinedList"/>
    <dgm:cxn modelId="{D494D12B-A11A-48C3-B419-B02C8BF0D4EB}" type="presParOf" srcId="{24135C59-8DA0-4A6B-B919-476195E14F01}" destId="{41B79FD8-30D9-4250-84C3-2B2990AF624A}" srcOrd="9" destOrd="0" presId="urn:microsoft.com/office/officeart/2008/layout/LinedList"/>
    <dgm:cxn modelId="{8C767FDC-7ABB-4F99-AFEE-A34F1FE88CB1}" type="presParOf" srcId="{41B79FD8-30D9-4250-84C3-2B2990AF624A}" destId="{EA9CF66A-86D0-4FD3-AF7C-64C6E4818668}" srcOrd="0" destOrd="0" presId="urn:microsoft.com/office/officeart/2008/layout/LinedList"/>
    <dgm:cxn modelId="{DE924E59-E513-41A1-B9D3-67252FC6CD50}" type="presParOf" srcId="{41B79FD8-30D9-4250-84C3-2B2990AF624A}" destId="{1685A9D4-3624-4191-8988-EDFF9813FC9F}" srcOrd="1" destOrd="0" presId="urn:microsoft.com/office/officeart/2008/layout/LinedList"/>
    <dgm:cxn modelId="{B3DB9C88-4271-4E44-BC21-CF2A5A828348}" type="presParOf" srcId="{24135C59-8DA0-4A6B-B919-476195E14F01}" destId="{0A42E781-7D20-415F-AF64-3E0414C52DFD}" srcOrd="10" destOrd="0" presId="urn:microsoft.com/office/officeart/2008/layout/LinedList"/>
    <dgm:cxn modelId="{48B9852B-AB28-400B-A47A-9CE38335CDD6}" type="presParOf" srcId="{24135C59-8DA0-4A6B-B919-476195E14F01}" destId="{5158373A-7BCA-421C-A51A-34698E445DAA}" srcOrd="11" destOrd="0" presId="urn:microsoft.com/office/officeart/2008/layout/LinedList"/>
    <dgm:cxn modelId="{8D0EAC99-72F0-41E8-8FB2-BD134797D714}" type="presParOf" srcId="{5158373A-7BCA-421C-A51A-34698E445DAA}" destId="{5032C99F-6FB4-4F44-B868-9DC047A1DD1D}" srcOrd="0" destOrd="0" presId="urn:microsoft.com/office/officeart/2008/layout/LinedList"/>
    <dgm:cxn modelId="{A53B2E37-8406-49A2-8DF1-7B988BDE1D40}" type="presParOf" srcId="{5158373A-7BCA-421C-A51A-34698E445DAA}" destId="{B7149726-6520-483E-BBDB-CDCE21408D2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10132E-CEA8-4F12-AEEC-10747E03962D}"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7E16FD51-DEA5-4310-AD79-7133CC2F75B8}">
      <dgm:prSet custT="1"/>
      <dgm:spPr/>
      <dgm:t>
        <a:bodyPr/>
        <a:lstStyle/>
        <a:p>
          <a:pPr>
            <a:lnSpc>
              <a:spcPct val="100000"/>
            </a:lnSpc>
          </a:pPr>
          <a:r>
            <a:rPr lang="en-US" sz="2000" dirty="0"/>
            <a:t>Airborne transmission occurs through droplet nuclei—the small residues that result from evaporation of fluid from droplets emitted by an infected host</a:t>
          </a:r>
          <a:r>
            <a:rPr lang="en-US" sz="1600" dirty="0"/>
            <a:t>.</a:t>
          </a:r>
        </a:p>
      </dgm:t>
    </dgm:pt>
    <dgm:pt modelId="{8BFCEA56-7A32-4E05-B894-2B80DE8FA510}" type="parTrans" cxnId="{794BE8D5-B173-40BD-A7EA-E855905D08AC}">
      <dgm:prSet/>
      <dgm:spPr/>
      <dgm:t>
        <a:bodyPr/>
        <a:lstStyle/>
        <a:p>
          <a:endParaRPr lang="en-US"/>
        </a:p>
      </dgm:t>
    </dgm:pt>
    <dgm:pt modelId="{E073E626-EA0D-445D-8FB9-D99075BBB029}" type="sibTrans" cxnId="{794BE8D5-B173-40BD-A7EA-E855905D08AC}">
      <dgm:prSet/>
      <dgm:spPr/>
      <dgm:t>
        <a:bodyPr/>
        <a:lstStyle/>
        <a:p>
          <a:endParaRPr lang="en-US"/>
        </a:p>
      </dgm:t>
    </dgm:pt>
    <dgm:pt modelId="{5D764B80-3B6A-4C49-BBD2-7C74236B522E}">
      <dgm:prSet/>
      <dgm:spPr/>
      <dgm:t>
        <a:bodyPr/>
        <a:lstStyle/>
        <a:p>
          <a:pPr>
            <a:lnSpc>
              <a:spcPct val="100000"/>
            </a:lnSpc>
          </a:pPr>
          <a:r>
            <a:rPr lang="en-US" dirty="0"/>
            <a:t>Airborne transmission can also occur in dust. Small particles of dust from soil containing fungus spores may cling to clothing, bedding, or floors. Alternatively, the spores may become separated from dry soil by the wind and then be inhaled by the host.</a:t>
          </a:r>
        </a:p>
      </dgm:t>
    </dgm:pt>
    <dgm:pt modelId="{4E648484-18A4-4E46-8F50-B2E4D663897F}" type="parTrans" cxnId="{FA8E0471-94AB-48CA-9C01-9D3F4DC85BC7}">
      <dgm:prSet/>
      <dgm:spPr/>
      <dgm:t>
        <a:bodyPr/>
        <a:lstStyle/>
        <a:p>
          <a:endParaRPr lang="en-US"/>
        </a:p>
      </dgm:t>
    </dgm:pt>
    <dgm:pt modelId="{4F025CDE-1775-47E3-9DB0-5996063F49CE}" type="sibTrans" cxnId="{FA8E0471-94AB-48CA-9C01-9D3F4DC85BC7}">
      <dgm:prSet/>
      <dgm:spPr/>
      <dgm:t>
        <a:bodyPr/>
        <a:lstStyle/>
        <a:p>
          <a:endParaRPr lang="en-US"/>
        </a:p>
      </dgm:t>
    </dgm:pt>
    <dgm:pt modelId="{814E8994-B061-46C0-B3E6-1241180017E3}" type="pres">
      <dgm:prSet presAssocID="{8310132E-CEA8-4F12-AEEC-10747E03962D}" presName="hierChild1" presStyleCnt="0">
        <dgm:presLayoutVars>
          <dgm:chPref val="1"/>
          <dgm:dir/>
          <dgm:animOne val="branch"/>
          <dgm:animLvl val="lvl"/>
          <dgm:resizeHandles/>
        </dgm:presLayoutVars>
      </dgm:prSet>
      <dgm:spPr/>
    </dgm:pt>
    <dgm:pt modelId="{CB11B810-B945-4884-A5A2-89AE8B6823E7}" type="pres">
      <dgm:prSet presAssocID="{7E16FD51-DEA5-4310-AD79-7133CC2F75B8}" presName="hierRoot1" presStyleCnt="0"/>
      <dgm:spPr/>
    </dgm:pt>
    <dgm:pt modelId="{9555A0F7-B403-4B6C-815D-6997E8E91DE3}" type="pres">
      <dgm:prSet presAssocID="{7E16FD51-DEA5-4310-AD79-7133CC2F75B8}" presName="composite" presStyleCnt="0"/>
      <dgm:spPr/>
    </dgm:pt>
    <dgm:pt modelId="{4C29CA05-A9E5-4B07-B5C1-111CA284BE52}" type="pres">
      <dgm:prSet presAssocID="{7E16FD51-DEA5-4310-AD79-7133CC2F75B8}" presName="background" presStyleLbl="node0" presStyleIdx="0" presStyleCnt="2"/>
      <dgm:spPr/>
    </dgm:pt>
    <dgm:pt modelId="{7CCD04FE-664B-499F-9FAC-BAC2B31F5E1F}" type="pres">
      <dgm:prSet presAssocID="{7E16FD51-DEA5-4310-AD79-7133CC2F75B8}" presName="text" presStyleLbl="fgAcc0" presStyleIdx="0" presStyleCnt="2" custScaleY="158626">
        <dgm:presLayoutVars>
          <dgm:chPref val="3"/>
        </dgm:presLayoutVars>
      </dgm:prSet>
      <dgm:spPr/>
    </dgm:pt>
    <dgm:pt modelId="{B7F27FC8-88FD-4459-9FD2-E082DF4AD057}" type="pres">
      <dgm:prSet presAssocID="{7E16FD51-DEA5-4310-AD79-7133CC2F75B8}" presName="hierChild2" presStyleCnt="0"/>
      <dgm:spPr/>
    </dgm:pt>
    <dgm:pt modelId="{E3A8306B-5F29-4F47-9D96-52186F680BE7}" type="pres">
      <dgm:prSet presAssocID="{5D764B80-3B6A-4C49-BBD2-7C74236B522E}" presName="hierRoot1" presStyleCnt="0"/>
      <dgm:spPr/>
    </dgm:pt>
    <dgm:pt modelId="{959DA170-8FE3-44C6-A774-11963BA7C917}" type="pres">
      <dgm:prSet presAssocID="{5D764B80-3B6A-4C49-BBD2-7C74236B522E}" presName="composite" presStyleCnt="0"/>
      <dgm:spPr/>
    </dgm:pt>
    <dgm:pt modelId="{85C6A818-1B3B-4A8D-AA43-FA5764B7873B}" type="pres">
      <dgm:prSet presAssocID="{5D764B80-3B6A-4C49-BBD2-7C74236B522E}" presName="background" presStyleLbl="node0" presStyleIdx="1" presStyleCnt="2"/>
      <dgm:spPr/>
    </dgm:pt>
    <dgm:pt modelId="{1B3C93E8-AD79-4829-80CD-DBCA9AB6B650}" type="pres">
      <dgm:prSet presAssocID="{5D764B80-3B6A-4C49-BBD2-7C74236B522E}" presName="text" presStyleLbl="fgAcc0" presStyleIdx="1" presStyleCnt="2" custScaleY="154835">
        <dgm:presLayoutVars>
          <dgm:chPref val="3"/>
        </dgm:presLayoutVars>
      </dgm:prSet>
      <dgm:spPr/>
    </dgm:pt>
    <dgm:pt modelId="{9E7FF195-569F-4486-9B07-7BED0F16FFF1}" type="pres">
      <dgm:prSet presAssocID="{5D764B80-3B6A-4C49-BBD2-7C74236B522E}" presName="hierChild2" presStyleCnt="0"/>
      <dgm:spPr/>
    </dgm:pt>
  </dgm:ptLst>
  <dgm:cxnLst>
    <dgm:cxn modelId="{9EBACF41-78AB-45CB-8E1B-00D68EC31DAB}" type="presOf" srcId="{5D764B80-3B6A-4C49-BBD2-7C74236B522E}" destId="{1B3C93E8-AD79-4829-80CD-DBCA9AB6B650}" srcOrd="0" destOrd="0" presId="urn:microsoft.com/office/officeart/2005/8/layout/hierarchy1"/>
    <dgm:cxn modelId="{FA8E0471-94AB-48CA-9C01-9D3F4DC85BC7}" srcId="{8310132E-CEA8-4F12-AEEC-10747E03962D}" destId="{5D764B80-3B6A-4C49-BBD2-7C74236B522E}" srcOrd="1" destOrd="0" parTransId="{4E648484-18A4-4E46-8F50-B2E4D663897F}" sibTransId="{4F025CDE-1775-47E3-9DB0-5996063F49CE}"/>
    <dgm:cxn modelId="{AFB474D3-0AA0-4B10-A5B5-8E7E717B3598}" type="presOf" srcId="{8310132E-CEA8-4F12-AEEC-10747E03962D}" destId="{814E8994-B061-46C0-B3E6-1241180017E3}" srcOrd="0" destOrd="0" presId="urn:microsoft.com/office/officeart/2005/8/layout/hierarchy1"/>
    <dgm:cxn modelId="{794BE8D5-B173-40BD-A7EA-E855905D08AC}" srcId="{8310132E-CEA8-4F12-AEEC-10747E03962D}" destId="{7E16FD51-DEA5-4310-AD79-7133CC2F75B8}" srcOrd="0" destOrd="0" parTransId="{8BFCEA56-7A32-4E05-B894-2B80DE8FA510}" sibTransId="{E073E626-EA0D-445D-8FB9-D99075BBB029}"/>
    <dgm:cxn modelId="{F0F343EC-4839-4969-B15F-730144087E23}" type="presOf" srcId="{7E16FD51-DEA5-4310-AD79-7133CC2F75B8}" destId="{7CCD04FE-664B-499F-9FAC-BAC2B31F5E1F}" srcOrd="0" destOrd="0" presId="urn:microsoft.com/office/officeart/2005/8/layout/hierarchy1"/>
    <dgm:cxn modelId="{65552DF1-3EFF-406F-8E5B-CAC87CA1B87B}" type="presParOf" srcId="{814E8994-B061-46C0-B3E6-1241180017E3}" destId="{CB11B810-B945-4884-A5A2-89AE8B6823E7}" srcOrd="0" destOrd="0" presId="urn:microsoft.com/office/officeart/2005/8/layout/hierarchy1"/>
    <dgm:cxn modelId="{DB7ACE17-25A0-43F7-A4C6-301AE6432C6B}" type="presParOf" srcId="{CB11B810-B945-4884-A5A2-89AE8B6823E7}" destId="{9555A0F7-B403-4B6C-815D-6997E8E91DE3}" srcOrd="0" destOrd="0" presId="urn:microsoft.com/office/officeart/2005/8/layout/hierarchy1"/>
    <dgm:cxn modelId="{29B6F082-4C78-4E0D-9AD5-86DC67D66DCD}" type="presParOf" srcId="{9555A0F7-B403-4B6C-815D-6997E8E91DE3}" destId="{4C29CA05-A9E5-4B07-B5C1-111CA284BE52}" srcOrd="0" destOrd="0" presId="urn:microsoft.com/office/officeart/2005/8/layout/hierarchy1"/>
    <dgm:cxn modelId="{602988E0-DB88-4E0D-B425-691ADBE2F430}" type="presParOf" srcId="{9555A0F7-B403-4B6C-815D-6997E8E91DE3}" destId="{7CCD04FE-664B-499F-9FAC-BAC2B31F5E1F}" srcOrd="1" destOrd="0" presId="urn:microsoft.com/office/officeart/2005/8/layout/hierarchy1"/>
    <dgm:cxn modelId="{6F8EBA1D-874F-425D-894B-5D773D2B9A57}" type="presParOf" srcId="{CB11B810-B945-4884-A5A2-89AE8B6823E7}" destId="{B7F27FC8-88FD-4459-9FD2-E082DF4AD057}" srcOrd="1" destOrd="0" presId="urn:microsoft.com/office/officeart/2005/8/layout/hierarchy1"/>
    <dgm:cxn modelId="{37E3D5CE-4CA7-4D36-8D7F-576C145D3F82}" type="presParOf" srcId="{814E8994-B061-46C0-B3E6-1241180017E3}" destId="{E3A8306B-5F29-4F47-9D96-52186F680BE7}" srcOrd="1" destOrd="0" presId="urn:microsoft.com/office/officeart/2005/8/layout/hierarchy1"/>
    <dgm:cxn modelId="{2CF22563-B83B-47E2-9CF0-DB2C2C7606CD}" type="presParOf" srcId="{E3A8306B-5F29-4F47-9D96-52186F680BE7}" destId="{959DA170-8FE3-44C6-A774-11963BA7C917}" srcOrd="0" destOrd="0" presId="urn:microsoft.com/office/officeart/2005/8/layout/hierarchy1"/>
    <dgm:cxn modelId="{9903B7B8-B8CC-462E-AE34-99F8A30C4677}" type="presParOf" srcId="{959DA170-8FE3-44C6-A774-11963BA7C917}" destId="{85C6A818-1B3B-4A8D-AA43-FA5764B7873B}" srcOrd="0" destOrd="0" presId="urn:microsoft.com/office/officeart/2005/8/layout/hierarchy1"/>
    <dgm:cxn modelId="{FEB3019E-0865-4C09-95EC-3539FFF13778}" type="presParOf" srcId="{959DA170-8FE3-44C6-A774-11963BA7C917}" destId="{1B3C93E8-AD79-4829-80CD-DBCA9AB6B650}" srcOrd="1" destOrd="0" presId="urn:microsoft.com/office/officeart/2005/8/layout/hierarchy1"/>
    <dgm:cxn modelId="{4EE26ECB-4D5B-4356-90B5-C8F9C946F33C}" type="presParOf" srcId="{E3A8306B-5F29-4F47-9D96-52186F680BE7}" destId="{9E7FF195-569F-4486-9B07-7BED0F16FFF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198419-3E84-434C-858C-9A9C3F714286}"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585A1EFF-BF2A-493E-875F-71287A545DB9}">
      <dgm:prSet/>
      <dgm:spPr/>
      <dgm:t>
        <a:bodyPr/>
        <a:lstStyle/>
        <a:p>
          <a:r>
            <a:rPr lang="en-US"/>
            <a:t>Resistance to a specific disease-causing organism; it also can be obtained naturally or artificially. </a:t>
          </a:r>
        </a:p>
      </dgm:t>
    </dgm:pt>
    <dgm:pt modelId="{188FC9CC-F5C1-40DF-A069-647D40C3EB82}" type="parTrans" cxnId="{E835EB09-9492-404B-B493-A34F01DD5DFE}">
      <dgm:prSet/>
      <dgm:spPr/>
      <dgm:t>
        <a:bodyPr/>
        <a:lstStyle/>
        <a:p>
          <a:endParaRPr lang="en-US"/>
        </a:p>
      </dgm:t>
    </dgm:pt>
    <dgm:pt modelId="{8D81F4F6-4E51-4E26-AE25-B716D6216255}" type="sibTrans" cxnId="{E835EB09-9492-404B-B493-A34F01DD5DFE}">
      <dgm:prSet/>
      <dgm:spPr/>
      <dgm:t>
        <a:bodyPr/>
        <a:lstStyle/>
        <a:p>
          <a:endParaRPr lang="en-US"/>
        </a:p>
      </dgm:t>
    </dgm:pt>
    <dgm:pt modelId="{95CE9D1B-F902-4474-8F3E-3162076381EA}">
      <dgm:prSet/>
      <dgm:spPr/>
      <dgm:t>
        <a:bodyPr/>
        <a:lstStyle/>
        <a:p>
          <a:r>
            <a:rPr lang="en-US"/>
            <a:t>Naturally acquired active immunity occurs when a person contracts a disease and develops long-lasting antibodies that provide immunity against future exposure</a:t>
          </a:r>
        </a:p>
      </dgm:t>
    </dgm:pt>
    <dgm:pt modelId="{65D005F8-1D3C-4E03-97B3-EBB937DB623E}" type="parTrans" cxnId="{40413F2A-6E83-4CCE-940F-ADA6ACD581BA}">
      <dgm:prSet/>
      <dgm:spPr/>
      <dgm:t>
        <a:bodyPr/>
        <a:lstStyle/>
        <a:p>
          <a:endParaRPr lang="en-US"/>
        </a:p>
      </dgm:t>
    </dgm:pt>
    <dgm:pt modelId="{20E4823D-CDF8-49BF-BF41-5C337CBA03D2}" type="sibTrans" cxnId="{40413F2A-6E83-4CCE-940F-ADA6ACD581BA}">
      <dgm:prSet/>
      <dgm:spPr/>
      <dgm:t>
        <a:bodyPr/>
        <a:lstStyle/>
        <a:p>
          <a:endParaRPr lang="en-US"/>
        </a:p>
      </dgm:t>
    </dgm:pt>
    <dgm:pt modelId="{77C53FD1-BEF7-49C7-909B-DA4A76652964}" type="pres">
      <dgm:prSet presAssocID="{38198419-3E84-434C-858C-9A9C3F714286}" presName="Name0" presStyleCnt="0">
        <dgm:presLayoutVars>
          <dgm:dir/>
          <dgm:animLvl val="lvl"/>
          <dgm:resizeHandles val="exact"/>
        </dgm:presLayoutVars>
      </dgm:prSet>
      <dgm:spPr/>
    </dgm:pt>
    <dgm:pt modelId="{FAA2E966-9172-4FE8-AA3A-9F126647A4EB}" type="pres">
      <dgm:prSet presAssocID="{95CE9D1B-F902-4474-8F3E-3162076381EA}" presName="boxAndChildren" presStyleCnt="0"/>
      <dgm:spPr/>
    </dgm:pt>
    <dgm:pt modelId="{EAF94150-8C95-465D-A910-B95692DAD596}" type="pres">
      <dgm:prSet presAssocID="{95CE9D1B-F902-4474-8F3E-3162076381EA}" presName="parentTextBox" presStyleLbl="node1" presStyleIdx="0" presStyleCnt="2"/>
      <dgm:spPr/>
    </dgm:pt>
    <dgm:pt modelId="{B3D41292-7654-4BA0-B090-7A482D000FE7}" type="pres">
      <dgm:prSet presAssocID="{8D81F4F6-4E51-4E26-AE25-B716D6216255}" presName="sp" presStyleCnt="0"/>
      <dgm:spPr/>
    </dgm:pt>
    <dgm:pt modelId="{19DCA72B-681B-4CE4-AE37-161A35A9AB4F}" type="pres">
      <dgm:prSet presAssocID="{585A1EFF-BF2A-493E-875F-71287A545DB9}" presName="arrowAndChildren" presStyleCnt="0"/>
      <dgm:spPr/>
    </dgm:pt>
    <dgm:pt modelId="{4DAA074B-DDA7-49C0-9D79-763E1AFF2F06}" type="pres">
      <dgm:prSet presAssocID="{585A1EFF-BF2A-493E-875F-71287A545DB9}" presName="parentTextArrow" presStyleLbl="node1" presStyleIdx="1" presStyleCnt="2"/>
      <dgm:spPr/>
    </dgm:pt>
  </dgm:ptLst>
  <dgm:cxnLst>
    <dgm:cxn modelId="{E835EB09-9492-404B-B493-A34F01DD5DFE}" srcId="{38198419-3E84-434C-858C-9A9C3F714286}" destId="{585A1EFF-BF2A-493E-875F-71287A545DB9}" srcOrd="0" destOrd="0" parTransId="{188FC9CC-F5C1-40DF-A069-647D40C3EB82}" sibTransId="{8D81F4F6-4E51-4E26-AE25-B716D6216255}"/>
    <dgm:cxn modelId="{40413F2A-6E83-4CCE-940F-ADA6ACD581BA}" srcId="{38198419-3E84-434C-858C-9A9C3F714286}" destId="{95CE9D1B-F902-4474-8F3E-3162076381EA}" srcOrd="1" destOrd="0" parTransId="{65D005F8-1D3C-4E03-97B3-EBB937DB623E}" sibTransId="{20E4823D-CDF8-49BF-BF41-5C337CBA03D2}"/>
    <dgm:cxn modelId="{0D084369-C022-43E5-A4B2-DDC5FF71013F}" type="presOf" srcId="{38198419-3E84-434C-858C-9A9C3F714286}" destId="{77C53FD1-BEF7-49C7-909B-DA4A76652964}" srcOrd="0" destOrd="0" presId="urn:microsoft.com/office/officeart/2005/8/layout/process4"/>
    <dgm:cxn modelId="{17B17CA4-3BF3-482B-B028-4A40C67FE52F}" type="presOf" srcId="{95CE9D1B-F902-4474-8F3E-3162076381EA}" destId="{EAF94150-8C95-465D-A910-B95692DAD596}" srcOrd="0" destOrd="0" presId="urn:microsoft.com/office/officeart/2005/8/layout/process4"/>
    <dgm:cxn modelId="{750A92BB-1E50-4B50-9F12-9B7BF95B4E9E}" type="presOf" srcId="{585A1EFF-BF2A-493E-875F-71287A545DB9}" destId="{4DAA074B-DDA7-49C0-9D79-763E1AFF2F06}" srcOrd="0" destOrd="0" presId="urn:microsoft.com/office/officeart/2005/8/layout/process4"/>
    <dgm:cxn modelId="{45E9ED22-10CF-4F83-96AD-E978E523EE9A}" type="presParOf" srcId="{77C53FD1-BEF7-49C7-909B-DA4A76652964}" destId="{FAA2E966-9172-4FE8-AA3A-9F126647A4EB}" srcOrd="0" destOrd="0" presId="urn:microsoft.com/office/officeart/2005/8/layout/process4"/>
    <dgm:cxn modelId="{6619931F-8C7D-43F4-9E99-6192C1BA8B4F}" type="presParOf" srcId="{FAA2E966-9172-4FE8-AA3A-9F126647A4EB}" destId="{EAF94150-8C95-465D-A910-B95692DAD596}" srcOrd="0" destOrd="0" presId="urn:microsoft.com/office/officeart/2005/8/layout/process4"/>
    <dgm:cxn modelId="{D2CDCEE9-23CE-49D1-B63A-4D594A16E5A5}" type="presParOf" srcId="{77C53FD1-BEF7-49C7-909B-DA4A76652964}" destId="{B3D41292-7654-4BA0-B090-7A482D000FE7}" srcOrd="1" destOrd="0" presId="urn:microsoft.com/office/officeart/2005/8/layout/process4"/>
    <dgm:cxn modelId="{357BAE4C-BBF5-4916-8F66-5FB9E0E70E8D}" type="presParOf" srcId="{77C53FD1-BEF7-49C7-909B-DA4A76652964}" destId="{19DCA72B-681B-4CE4-AE37-161A35A9AB4F}" srcOrd="2" destOrd="0" presId="urn:microsoft.com/office/officeart/2005/8/layout/process4"/>
    <dgm:cxn modelId="{7A5C9CC4-303D-45B1-A2E5-90F4DCF50AD1}" type="presParOf" srcId="{19DCA72B-681B-4CE4-AE37-161A35A9AB4F}" destId="{4DAA074B-DDA7-49C0-9D79-763E1AFF2F0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15CEA6-E231-4DB1-9F8C-DED3EF3B21C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68B9A47-A4A8-4B7F-BD43-DF86D174F97C}">
      <dgm:prSet/>
      <dgm:spPr/>
      <dgm:t>
        <a:bodyPr/>
        <a:lstStyle/>
        <a:p>
          <a:r>
            <a:rPr lang="en-US"/>
            <a:t>Direct contact with the infected person</a:t>
          </a:r>
        </a:p>
      </dgm:t>
    </dgm:pt>
    <dgm:pt modelId="{2EB3A385-C97D-4FF0-8072-E6A58FDC803A}" type="parTrans" cxnId="{C92C57E3-47BC-42B5-A73E-4AA5C27F96D5}">
      <dgm:prSet/>
      <dgm:spPr/>
      <dgm:t>
        <a:bodyPr/>
        <a:lstStyle/>
        <a:p>
          <a:endParaRPr lang="en-US"/>
        </a:p>
      </dgm:t>
    </dgm:pt>
    <dgm:pt modelId="{7577173A-381D-4B33-AF9D-55CD72880EB3}" type="sibTrans" cxnId="{C92C57E3-47BC-42B5-A73E-4AA5C27F96D5}">
      <dgm:prSet/>
      <dgm:spPr/>
      <dgm:t>
        <a:bodyPr/>
        <a:lstStyle/>
        <a:p>
          <a:endParaRPr lang="en-US"/>
        </a:p>
      </dgm:t>
    </dgm:pt>
    <dgm:pt modelId="{918D7448-0EBE-4D8F-8D1A-92B9F208951C}">
      <dgm:prSet/>
      <dgm:spPr/>
      <dgm:t>
        <a:bodyPr/>
        <a:lstStyle/>
        <a:p>
          <a:r>
            <a:rPr lang="en-US"/>
            <a:t>Indirect contact with an infected person</a:t>
          </a:r>
        </a:p>
      </dgm:t>
    </dgm:pt>
    <dgm:pt modelId="{68BDBF9C-DB87-44E1-AE6C-8FF736D31752}" type="parTrans" cxnId="{49F3E153-317C-4094-BD08-03A546C9A322}">
      <dgm:prSet/>
      <dgm:spPr/>
      <dgm:t>
        <a:bodyPr/>
        <a:lstStyle/>
        <a:p>
          <a:endParaRPr lang="en-US"/>
        </a:p>
      </dgm:t>
    </dgm:pt>
    <dgm:pt modelId="{07649F1F-2981-4FA4-BF01-69CFF4004E18}" type="sibTrans" cxnId="{49F3E153-317C-4094-BD08-03A546C9A322}">
      <dgm:prSet/>
      <dgm:spPr/>
      <dgm:t>
        <a:bodyPr/>
        <a:lstStyle/>
        <a:p>
          <a:endParaRPr lang="en-US"/>
        </a:p>
      </dgm:t>
    </dgm:pt>
    <dgm:pt modelId="{69AB65DC-88F5-4DBB-9B61-178828A2E750}">
      <dgm:prSet/>
      <dgm:spPr/>
      <dgm:t>
        <a:bodyPr/>
        <a:lstStyle/>
        <a:p>
          <a:r>
            <a:rPr lang="en-US"/>
            <a:t>Contact with  a vector- an organism such as an insect, that transmits pathogens </a:t>
          </a:r>
        </a:p>
      </dgm:t>
    </dgm:pt>
    <dgm:pt modelId="{282AD556-4451-4BDA-9CAC-6D67F12079C9}" type="parTrans" cxnId="{BC02FFB5-3AC3-4F9E-AFCB-AF98AAE8F898}">
      <dgm:prSet/>
      <dgm:spPr/>
      <dgm:t>
        <a:bodyPr/>
        <a:lstStyle/>
        <a:p>
          <a:endParaRPr lang="en-US"/>
        </a:p>
      </dgm:t>
    </dgm:pt>
    <dgm:pt modelId="{C9591F50-72BD-4FB6-95AE-9A2613D72B2B}" type="sibTrans" cxnId="{BC02FFB5-3AC3-4F9E-AFCB-AF98AAE8F898}">
      <dgm:prSet/>
      <dgm:spPr/>
      <dgm:t>
        <a:bodyPr/>
        <a:lstStyle/>
        <a:p>
          <a:endParaRPr lang="en-US"/>
        </a:p>
      </dgm:t>
    </dgm:pt>
    <dgm:pt modelId="{B89F77E4-BE0C-48B5-9CBA-09C989C4F1AE}">
      <dgm:prSet/>
      <dgm:spPr/>
      <dgm:t>
        <a:bodyPr/>
        <a:lstStyle/>
        <a:p>
          <a:r>
            <a:rPr lang="en-US"/>
            <a:t>Other contacts- drink or eat after someone, uncooked meat, receive blood contaminated</a:t>
          </a:r>
        </a:p>
      </dgm:t>
    </dgm:pt>
    <dgm:pt modelId="{FA83658A-46A3-4ECF-B804-C48ADC11FF49}" type="parTrans" cxnId="{8902E2C6-1312-4A9C-9B81-E1CA6E849468}">
      <dgm:prSet/>
      <dgm:spPr/>
      <dgm:t>
        <a:bodyPr/>
        <a:lstStyle/>
        <a:p>
          <a:endParaRPr lang="en-US"/>
        </a:p>
      </dgm:t>
    </dgm:pt>
    <dgm:pt modelId="{AA7D8180-062A-496D-ADBE-59C8B74C9F41}" type="sibTrans" cxnId="{8902E2C6-1312-4A9C-9B81-E1CA6E849468}">
      <dgm:prSet/>
      <dgm:spPr/>
      <dgm:t>
        <a:bodyPr/>
        <a:lstStyle/>
        <a:p>
          <a:endParaRPr lang="en-US"/>
        </a:p>
      </dgm:t>
    </dgm:pt>
    <dgm:pt modelId="{6EF8246B-53D4-48A6-9369-952426783EE5}">
      <dgm:prSet/>
      <dgm:spPr/>
      <dgm:t>
        <a:bodyPr/>
        <a:lstStyle/>
        <a:p>
          <a:r>
            <a:rPr lang="en-US"/>
            <a:t>Carriers- bacteria can remain dormant in the lungs of some people because they do exhibit any symptoms of the disease. Carriers get rid by taking medicine and living a healthy lifestyle. </a:t>
          </a:r>
        </a:p>
      </dgm:t>
    </dgm:pt>
    <dgm:pt modelId="{4BFCEC20-8E3A-48EA-ADC1-4A47FE379F0A}" type="parTrans" cxnId="{4B5F9C40-5E1B-41EE-8460-BB916AC0D229}">
      <dgm:prSet/>
      <dgm:spPr/>
      <dgm:t>
        <a:bodyPr/>
        <a:lstStyle/>
        <a:p>
          <a:endParaRPr lang="en-US"/>
        </a:p>
      </dgm:t>
    </dgm:pt>
    <dgm:pt modelId="{8A07F3FC-4C29-402A-872E-012D33CCB364}" type="sibTrans" cxnId="{4B5F9C40-5E1B-41EE-8460-BB916AC0D229}">
      <dgm:prSet/>
      <dgm:spPr/>
      <dgm:t>
        <a:bodyPr/>
        <a:lstStyle/>
        <a:p>
          <a:endParaRPr lang="en-US"/>
        </a:p>
      </dgm:t>
    </dgm:pt>
    <dgm:pt modelId="{EEA4D834-34F1-41AA-8A03-EC33ABCECA6E}" type="pres">
      <dgm:prSet presAssocID="{E715CEA6-E231-4DB1-9F8C-DED3EF3B21CC}" presName="diagram" presStyleCnt="0">
        <dgm:presLayoutVars>
          <dgm:dir/>
          <dgm:resizeHandles val="exact"/>
        </dgm:presLayoutVars>
      </dgm:prSet>
      <dgm:spPr/>
    </dgm:pt>
    <dgm:pt modelId="{3A03B233-899C-4700-AD57-FA59401910FD}" type="pres">
      <dgm:prSet presAssocID="{D68B9A47-A4A8-4B7F-BD43-DF86D174F97C}" presName="node" presStyleLbl="node1" presStyleIdx="0" presStyleCnt="5">
        <dgm:presLayoutVars>
          <dgm:bulletEnabled val="1"/>
        </dgm:presLayoutVars>
      </dgm:prSet>
      <dgm:spPr/>
    </dgm:pt>
    <dgm:pt modelId="{B1B88A67-B0F3-45EF-845D-329BD441ADE6}" type="pres">
      <dgm:prSet presAssocID="{7577173A-381D-4B33-AF9D-55CD72880EB3}" presName="sibTrans" presStyleCnt="0"/>
      <dgm:spPr/>
    </dgm:pt>
    <dgm:pt modelId="{9CDF6128-1B3B-409F-BE15-462073430C18}" type="pres">
      <dgm:prSet presAssocID="{918D7448-0EBE-4D8F-8D1A-92B9F208951C}" presName="node" presStyleLbl="node1" presStyleIdx="1" presStyleCnt="5">
        <dgm:presLayoutVars>
          <dgm:bulletEnabled val="1"/>
        </dgm:presLayoutVars>
      </dgm:prSet>
      <dgm:spPr/>
    </dgm:pt>
    <dgm:pt modelId="{23AB686E-51E2-4CCC-87DD-1B01894DCFD1}" type="pres">
      <dgm:prSet presAssocID="{07649F1F-2981-4FA4-BF01-69CFF4004E18}" presName="sibTrans" presStyleCnt="0"/>
      <dgm:spPr/>
    </dgm:pt>
    <dgm:pt modelId="{9F57D803-2E55-4907-B975-C6767A0479D5}" type="pres">
      <dgm:prSet presAssocID="{69AB65DC-88F5-4DBB-9B61-178828A2E750}" presName="node" presStyleLbl="node1" presStyleIdx="2" presStyleCnt="5">
        <dgm:presLayoutVars>
          <dgm:bulletEnabled val="1"/>
        </dgm:presLayoutVars>
      </dgm:prSet>
      <dgm:spPr/>
    </dgm:pt>
    <dgm:pt modelId="{1D561E7F-8655-42B2-96B9-996E54D64DF4}" type="pres">
      <dgm:prSet presAssocID="{C9591F50-72BD-4FB6-95AE-9A2613D72B2B}" presName="sibTrans" presStyleCnt="0"/>
      <dgm:spPr/>
    </dgm:pt>
    <dgm:pt modelId="{6FB60429-D942-442E-B772-8F802BAEE609}" type="pres">
      <dgm:prSet presAssocID="{B89F77E4-BE0C-48B5-9CBA-09C989C4F1AE}" presName="node" presStyleLbl="node1" presStyleIdx="3" presStyleCnt="5">
        <dgm:presLayoutVars>
          <dgm:bulletEnabled val="1"/>
        </dgm:presLayoutVars>
      </dgm:prSet>
      <dgm:spPr/>
    </dgm:pt>
    <dgm:pt modelId="{10EFCB0E-8BC2-4ACD-8281-A75BFEADE7CB}" type="pres">
      <dgm:prSet presAssocID="{AA7D8180-062A-496D-ADBE-59C8B74C9F41}" presName="sibTrans" presStyleCnt="0"/>
      <dgm:spPr/>
    </dgm:pt>
    <dgm:pt modelId="{1660CD5B-4F92-44D5-982B-86BCDEFC893F}" type="pres">
      <dgm:prSet presAssocID="{6EF8246B-53D4-48A6-9369-952426783EE5}" presName="node" presStyleLbl="node1" presStyleIdx="4" presStyleCnt="5">
        <dgm:presLayoutVars>
          <dgm:bulletEnabled val="1"/>
        </dgm:presLayoutVars>
      </dgm:prSet>
      <dgm:spPr/>
    </dgm:pt>
  </dgm:ptLst>
  <dgm:cxnLst>
    <dgm:cxn modelId="{FEF45736-A045-484C-8C1C-32ABC52207BF}" type="presOf" srcId="{6EF8246B-53D4-48A6-9369-952426783EE5}" destId="{1660CD5B-4F92-44D5-982B-86BCDEFC893F}" srcOrd="0" destOrd="0" presId="urn:microsoft.com/office/officeart/2005/8/layout/default"/>
    <dgm:cxn modelId="{4B5F9C40-5E1B-41EE-8460-BB916AC0D229}" srcId="{E715CEA6-E231-4DB1-9F8C-DED3EF3B21CC}" destId="{6EF8246B-53D4-48A6-9369-952426783EE5}" srcOrd="4" destOrd="0" parTransId="{4BFCEC20-8E3A-48EA-ADC1-4A47FE379F0A}" sibTransId="{8A07F3FC-4C29-402A-872E-012D33CCB364}"/>
    <dgm:cxn modelId="{17F3F34E-43D0-4CA9-9222-75D57D840ABC}" type="presOf" srcId="{D68B9A47-A4A8-4B7F-BD43-DF86D174F97C}" destId="{3A03B233-899C-4700-AD57-FA59401910FD}" srcOrd="0" destOrd="0" presId="urn:microsoft.com/office/officeart/2005/8/layout/default"/>
    <dgm:cxn modelId="{69FCCB51-1C17-44DD-B6C5-69D17698F9CC}" type="presOf" srcId="{918D7448-0EBE-4D8F-8D1A-92B9F208951C}" destId="{9CDF6128-1B3B-409F-BE15-462073430C18}" srcOrd="0" destOrd="0" presId="urn:microsoft.com/office/officeart/2005/8/layout/default"/>
    <dgm:cxn modelId="{49F3E153-317C-4094-BD08-03A546C9A322}" srcId="{E715CEA6-E231-4DB1-9F8C-DED3EF3B21CC}" destId="{918D7448-0EBE-4D8F-8D1A-92B9F208951C}" srcOrd="1" destOrd="0" parTransId="{68BDBF9C-DB87-44E1-AE6C-8FF736D31752}" sibTransId="{07649F1F-2981-4FA4-BF01-69CFF4004E18}"/>
    <dgm:cxn modelId="{7AD5EC7F-F4F3-494A-8730-8B706B90050D}" type="presOf" srcId="{E715CEA6-E231-4DB1-9F8C-DED3EF3B21CC}" destId="{EEA4D834-34F1-41AA-8A03-EC33ABCECA6E}" srcOrd="0" destOrd="0" presId="urn:microsoft.com/office/officeart/2005/8/layout/default"/>
    <dgm:cxn modelId="{BC02FFB5-3AC3-4F9E-AFCB-AF98AAE8F898}" srcId="{E715CEA6-E231-4DB1-9F8C-DED3EF3B21CC}" destId="{69AB65DC-88F5-4DBB-9B61-178828A2E750}" srcOrd="2" destOrd="0" parTransId="{282AD556-4451-4BDA-9CAC-6D67F12079C9}" sibTransId="{C9591F50-72BD-4FB6-95AE-9A2613D72B2B}"/>
    <dgm:cxn modelId="{8902E2C6-1312-4A9C-9B81-E1CA6E849468}" srcId="{E715CEA6-E231-4DB1-9F8C-DED3EF3B21CC}" destId="{B89F77E4-BE0C-48B5-9CBA-09C989C4F1AE}" srcOrd="3" destOrd="0" parTransId="{FA83658A-46A3-4ECF-B804-C48ADC11FF49}" sibTransId="{AA7D8180-062A-496D-ADBE-59C8B74C9F41}"/>
    <dgm:cxn modelId="{03ACC6C8-D003-40AE-B353-1232695B858C}" type="presOf" srcId="{69AB65DC-88F5-4DBB-9B61-178828A2E750}" destId="{9F57D803-2E55-4907-B975-C6767A0479D5}" srcOrd="0" destOrd="0" presId="urn:microsoft.com/office/officeart/2005/8/layout/default"/>
    <dgm:cxn modelId="{37C207DA-F42D-493C-B5E9-37481830F533}" type="presOf" srcId="{B89F77E4-BE0C-48B5-9CBA-09C989C4F1AE}" destId="{6FB60429-D942-442E-B772-8F802BAEE609}" srcOrd="0" destOrd="0" presId="urn:microsoft.com/office/officeart/2005/8/layout/default"/>
    <dgm:cxn modelId="{C92C57E3-47BC-42B5-A73E-4AA5C27F96D5}" srcId="{E715CEA6-E231-4DB1-9F8C-DED3EF3B21CC}" destId="{D68B9A47-A4A8-4B7F-BD43-DF86D174F97C}" srcOrd="0" destOrd="0" parTransId="{2EB3A385-C97D-4FF0-8072-E6A58FDC803A}" sibTransId="{7577173A-381D-4B33-AF9D-55CD72880EB3}"/>
    <dgm:cxn modelId="{0C13D9E3-7C98-43CA-9F5F-C6D4A821AA40}" type="presParOf" srcId="{EEA4D834-34F1-41AA-8A03-EC33ABCECA6E}" destId="{3A03B233-899C-4700-AD57-FA59401910FD}" srcOrd="0" destOrd="0" presId="urn:microsoft.com/office/officeart/2005/8/layout/default"/>
    <dgm:cxn modelId="{C673CC0F-D9FA-46E9-837C-AEB72073A770}" type="presParOf" srcId="{EEA4D834-34F1-41AA-8A03-EC33ABCECA6E}" destId="{B1B88A67-B0F3-45EF-845D-329BD441ADE6}" srcOrd="1" destOrd="0" presId="urn:microsoft.com/office/officeart/2005/8/layout/default"/>
    <dgm:cxn modelId="{CB4DA0C5-F02C-4CEF-BE61-5B274AA6798D}" type="presParOf" srcId="{EEA4D834-34F1-41AA-8A03-EC33ABCECA6E}" destId="{9CDF6128-1B3B-409F-BE15-462073430C18}" srcOrd="2" destOrd="0" presId="urn:microsoft.com/office/officeart/2005/8/layout/default"/>
    <dgm:cxn modelId="{82B0F722-A5E7-4253-BE38-2AC53FDA9408}" type="presParOf" srcId="{EEA4D834-34F1-41AA-8A03-EC33ABCECA6E}" destId="{23AB686E-51E2-4CCC-87DD-1B01894DCFD1}" srcOrd="3" destOrd="0" presId="urn:microsoft.com/office/officeart/2005/8/layout/default"/>
    <dgm:cxn modelId="{76B09AAA-E6EB-4726-8EF1-D61595156AF9}" type="presParOf" srcId="{EEA4D834-34F1-41AA-8A03-EC33ABCECA6E}" destId="{9F57D803-2E55-4907-B975-C6767A0479D5}" srcOrd="4" destOrd="0" presId="urn:microsoft.com/office/officeart/2005/8/layout/default"/>
    <dgm:cxn modelId="{0BB87964-DC5D-4D6C-9057-03DF10752FA2}" type="presParOf" srcId="{EEA4D834-34F1-41AA-8A03-EC33ABCECA6E}" destId="{1D561E7F-8655-42B2-96B9-996E54D64DF4}" srcOrd="5" destOrd="0" presId="urn:microsoft.com/office/officeart/2005/8/layout/default"/>
    <dgm:cxn modelId="{2CDA3AD0-C520-430A-A3C5-E16CE934D9F9}" type="presParOf" srcId="{EEA4D834-34F1-41AA-8A03-EC33ABCECA6E}" destId="{6FB60429-D942-442E-B772-8F802BAEE609}" srcOrd="6" destOrd="0" presId="urn:microsoft.com/office/officeart/2005/8/layout/default"/>
    <dgm:cxn modelId="{E13566E4-3FB6-4FD1-83BB-07680128175D}" type="presParOf" srcId="{EEA4D834-34F1-41AA-8A03-EC33ABCECA6E}" destId="{10EFCB0E-8BC2-4ACD-8281-A75BFEADE7CB}" srcOrd="7" destOrd="0" presId="urn:microsoft.com/office/officeart/2005/8/layout/default"/>
    <dgm:cxn modelId="{7A76C708-4240-4B9C-AAEE-CDFC30C7354B}" type="presParOf" srcId="{EEA4D834-34F1-41AA-8A03-EC33ABCECA6E}" destId="{1660CD5B-4F92-44D5-982B-86BCDEFC893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3D5F8-E99F-47F4-8669-5955A1B95210}">
      <dsp:nvSpPr>
        <dsp:cNvPr id="0" name=""/>
        <dsp:cNvSpPr/>
      </dsp:nvSpPr>
      <dsp:spPr>
        <a:xfrm>
          <a:off x="0" y="2651"/>
          <a:ext cx="460188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96EBA4E-28AA-4455-8792-B69BBD73CAC5}">
      <dsp:nvSpPr>
        <dsp:cNvPr id="0" name=""/>
        <dsp:cNvSpPr/>
      </dsp:nvSpPr>
      <dsp:spPr>
        <a:xfrm>
          <a:off x="0" y="2651"/>
          <a:ext cx="4601882" cy="90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Reservoir of infection can be a – </a:t>
          </a:r>
          <a:endParaRPr lang="en-US" sz="1900" kern="1200"/>
        </a:p>
      </dsp:txBody>
      <dsp:txXfrm>
        <a:off x="0" y="2651"/>
        <a:ext cx="4601882" cy="904053"/>
      </dsp:txXfrm>
    </dsp:sp>
    <dsp:sp modelId="{42FB61EB-973A-4876-92AA-DB50EDA2346D}">
      <dsp:nvSpPr>
        <dsp:cNvPr id="0" name=""/>
        <dsp:cNvSpPr/>
      </dsp:nvSpPr>
      <dsp:spPr>
        <a:xfrm>
          <a:off x="0" y="906704"/>
          <a:ext cx="460188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2FF5AE3-4806-4E62-AEA1-C7885AF02EAC}">
      <dsp:nvSpPr>
        <dsp:cNvPr id="0" name=""/>
        <dsp:cNvSpPr/>
      </dsp:nvSpPr>
      <dsp:spPr>
        <a:xfrm>
          <a:off x="0" y="906704"/>
          <a:ext cx="4601882" cy="90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Person</a:t>
          </a:r>
          <a:endParaRPr lang="en-US" sz="1900" kern="1200"/>
        </a:p>
      </dsp:txBody>
      <dsp:txXfrm>
        <a:off x="0" y="906704"/>
        <a:ext cx="4601882" cy="904053"/>
      </dsp:txXfrm>
    </dsp:sp>
    <dsp:sp modelId="{B52404B8-3877-4DE8-AF4B-4421B621CAE4}">
      <dsp:nvSpPr>
        <dsp:cNvPr id="0" name=""/>
        <dsp:cNvSpPr/>
      </dsp:nvSpPr>
      <dsp:spPr>
        <a:xfrm>
          <a:off x="0" y="1810758"/>
          <a:ext cx="460188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730244F-E240-4D1D-81CF-C5FDB4B5A808}">
      <dsp:nvSpPr>
        <dsp:cNvPr id="0" name=""/>
        <dsp:cNvSpPr/>
      </dsp:nvSpPr>
      <dsp:spPr>
        <a:xfrm>
          <a:off x="0" y="1810758"/>
          <a:ext cx="4601882" cy="90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Object</a:t>
          </a:r>
          <a:endParaRPr lang="en-US" sz="1900" kern="1200"/>
        </a:p>
      </dsp:txBody>
      <dsp:txXfrm>
        <a:off x="0" y="1810758"/>
        <a:ext cx="4601882" cy="904053"/>
      </dsp:txXfrm>
    </dsp:sp>
    <dsp:sp modelId="{648688A1-BB85-412F-A8A1-E75A81828BB3}">
      <dsp:nvSpPr>
        <dsp:cNvPr id="0" name=""/>
        <dsp:cNvSpPr/>
      </dsp:nvSpPr>
      <dsp:spPr>
        <a:xfrm>
          <a:off x="0" y="2714811"/>
          <a:ext cx="460188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862AF07-0475-4BCB-8D51-7444E68EFCE8}">
      <dsp:nvSpPr>
        <dsp:cNvPr id="0" name=""/>
        <dsp:cNvSpPr/>
      </dsp:nvSpPr>
      <dsp:spPr>
        <a:xfrm>
          <a:off x="0" y="2714811"/>
          <a:ext cx="4601882" cy="90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Insect</a:t>
          </a:r>
          <a:endParaRPr lang="en-US" sz="1900" kern="1200"/>
        </a:p>
      </dsp:txBody>
      <dsp:txXfrm>
        <a:off x="0" y="2714811"/>
        <a:ext cx="4601882" cy="904053"/>
      </dsp:txXfrm>
    </dsp:sp>
    <dsp:sp modelId="{D48BAA61-C009-4D9C-BCBA-B0F7924C6E78}">
      <dsp:nvSpPr>
        <dsp:cNvPr id="0" name=""/>
        <dsp:cNvSpPr/>
      </dsp:nvSpPr>
      <dsp:spPr>
        <a:xfrm>
          <a:off x="0" y="3618864"/>
          <a:ext cx="460188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A9CF66A-86D0-4FD3-AF7C-64C6E4818668}">
      <dsp:nvSpPr>
        <dsp:cNvPr id="0" name=""/>
        <dsp:cNvSpPr/>
      </dsp:nvSpPr>
      <dsp:spPr>
        <a:xfrm>
          <a:off x="0" y="3618864"/>
          <a:ext cx="4601882" cy="90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Non-living material in which the infectious agent lives and increases, which serves as a source of infection to others.</a:t>
          </a:r>
        </a:p>
      </dsp:txBody>
      <dsp:txXfrm>
        <a:off x="0" y="3618864"/>
        <a:ext cx="4601882" cy="904053"/>
      </dsp:txXfrm>
    </dsp:sp>
    <dsp:sp modelId="{0A42E781-7D20-415F-AF64-3E0414C52DFD}">
      <dsp:nvSpPr>
        <dsp:cNvPr id="0" name=""/>
        <dsp:cNvSpPr/>
      </dsp:nvSpPr>
      <dsp:spPr>
        <a:xfrm>
          <a:off x="0" y="4522918"/>
          <a:ext cx="460188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032C99F-6FB4-4F44-B868-9DC047A1DD1D}">
      <dsp:nvSpPr>
        <dsp:cNvPr id="0" name=""/>
        <dsp:cNvSpPr/>
      </dsp:nvSpPr>
      <dsp:spPr>
        <a:xfrm>
          <a:off x="0" y="4522918"/>
          <a:ext cx="4601882" cy="904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spread of a communicable disease can occur by direct or indirect methods.</a:t>
          </a:r>
        </a:p>
      </dsp:txBody>
      <dsp:txXfrm>
        <a:off x="0" y="4522918"/>
        <a:ext cx="4601882" cy="904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9CA05-A9E5-4B07-B5C1-111CA284BE52}">
      <dsp:nvSpPr>
        <dsp:cNvPr id="0" name=""/>
        <dsp:cNvSpPr/>
      </dsp:nvSpPr>
      <dsp:spPr>
        <a:xfrm>
          <a:off x="850" y="392496"/>
          <a:ext cx="2985205" cy="300692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CCD04FE-664B-499F-9FAC-BAC2B31F5E1F}">
      <dsp:nvSpPr>
        <dsp:cNvPr id="0" name=""/>
        <dsp:cNvSpPr/>
      </dsp:nvSpPr>
      <dsp:spPr>
        <a:xfrm>
          <a:off x="332540" y="707601"/>
          <a:ext cx="2985205" cy="300692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t>Airborne transmission occurs through droplet nuclei—the small residues that result from evaporation of fluid from droplets emitted by an infected host</a:t>
          </a:r>
          <a:r>
            <a:rPr lang="en-US" sz="1600" kern="1200" dirty="0"/>
            <a:t>.</a:t>
          </a:r>
        </a:p>
      </dsp:txBody>
      <dsp:txXfrm>
        <a:off x="419974" y="795035"/>
        <a:ext cx="2810337" cy="2832055"/>
      </dsp:txXfrm>
    </dsp:sp>
    <dsp:sp modelId="{85C6A818-1B3B-4A8D-AA43-FA5764B7873B}">
      <dsp:nvSpPr>
        <dsp:cNvPr id="0" name=""/>
        <dsp:cNvSpPr/>
      </dsp:nvSpPr>
      <dsp:spPr>
        <a:xfrm>
          <a:off x="3649435" y="392496"/>
          <a:ext cx="2985205" cy="293506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B3C93E8-AD79-4829-80CD-DBCA9AB6B650}">
      <dsp:nvSpPr>
        <dsp:cNvPr id="0" name=""/>
        <dsp:cNvSpPr/>
      </dsp:nvSpPr>
      <dsp:spPr>
        <a:xfrm>
          <a:off x="3981124" y="707601"/>
          <a:ext cx="2985205" cy="293506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US" sz="1800" kern="1200" dirty="0"/>
            <a:t>Airborne transmission can also occur in dust. Small particles of dust from soil containing fungus spores may cling to clothing, bedding, or floors. Alternatively, the spores may become separated from dry soil by the wind and then be inhaled by the host.</a:t>
          </a:r>
        </a:p>
      </dsp:txBody>
      <dsp:txXfrm>
        <a:off x="4067089" y="793566"/>
        <a:ext cx="2813275" cy="27631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94150-8C95-465D-A910-B95692DAD596}">
      <dsp:nvSpPr>
        <dsp:cNvPr id="0" name=""/>
        <dsp:cNvSpPr/>
      </dsp:nvSpPr>
      <dsp:spPr>
        <a:xfrm>
          <a:off x="0" y="2673211"/>
          <a:ext cx="9810750" cy="17539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a:t>Naturally acquired active immunity occurs when a person contracts a disease and develops long-lasting antibodies that provide immunity against future exposure</a:t>
          </a:r>
        </a:p>
      </dsp:txBody>
      <dsp:txXfrm>
        <a:off x="0" y="2673211"/>
        <a:ext cx="9810750" cy="1753916"/>
      </dsp:txXfrm>
    </dsp:sp>
    <dsp:sp modelId="{4DAA074B-DDA7-49C0-9D79-763E1AFF2F06}">
      <dsp:nvSpPr>
        <dsp:cNvPr id="0" name=""/>
        <dsp:cNvSpPr/>
      </dsp:nvSpPr>
      <dsp:spPr>
        <a:xfrm rot="10800000">
          <a:off x="0" y="1997"/>
          <a:ext cx="9810750" cy="2697523"/>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kern="1200"/>
            <a:t>Resistance to a specific disease-causing organism; it also can be obtained naturally or artificially. </a:t>
          </a:r>
        </a:p>
      </dsp:txBody>
      <dsp:txXfrm rot="10800000">
        <a:off x="0" y="1997"/>
        <a:ext cx="9810750" cy="17527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3B233-899C-4700-AD57-FA59401910FD}">
      <dsp:nvSpPr>
        <dsp:cNvPr id="0" name=""/>
        <dsp:cNvSpPr/>
      </dsp:nvSpPr>
      <dsp:spPr>
        <a:xfrm>
          <a:off x="0" y="221597"/>
          <a:ext cx="3065813" cy="183948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Direct contact with the infected person</a:t>
          </a:r>
        </a:p>
      </dsp:txBody>
      <dsp:txXfrm>
        <a:off x="0" y="221597"/>
        <a:ext cx="3065813" cy="1839488"/>
      </dsp:txXfrm>
    </dsp:sp>
    <dsp:sp modelId="{9CDF6128-1B3B-409F-BE15-462073430C18}">
      <dsp:nvSpPr>
        <dsp:cNvPr id="0" name=""/>
        <dsp:cNvSpPr/>
      </dsp:nvSpPr>
      <dsp:spPr>
        <a:xfrm>
          <a:off x="3372395" y="221597"/>
          <a:ext cx="3065813" cy="183948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Indirect contact with an infected person</a:t>
          </a:r>
        </a:p>
      </dsp:txBody>
      <dsp:txXfrm>
        <a:off x="3372395" y="221597"/>
        <a:ext cx="3065813" cy="1839488"/>
      </dsp:txXfrm>
    </dsp:sp>
    <dsp:sp modelId="{9F57D803-2E55-4907-B975-C6767A0479D5}">
      <dsp:nvSpPr>
        <dsp:cNvPr id="0" name=""/>
        <dsp:cNvSpPr/>
      </dsp:nvSpPr>
      <dsp:spPr>
        <a:xfrm>
          <a:off x="6744790" y="221597"/>
          <a:ext cx="3065813" cy="183948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Contact with  a vector- an organism such as an insect, that transmits pathogens </a:t>
          </a:r>
        </a:p>
      </dsp:txBody>
      <dsp:txXfrm>
        <a:off x="6744790" y="221597"/>
        <a:ext cx="3065813" cy="1839488"/>
      </dsp:txXfrm>
    </dsp:sp>
    <dsp:sp modelId="{6FB60429-D942-442E-B772-8F802BAEE609}">
      <dsp:nvSpPr>
        <dsp:cNvPr id="0" name=""/>
        <dsp:cNvSpPr/>
      </dsp:nvSpPr>
      <dsp:spPr>
        <a:xfrm>
          <a:off x="1686197" y="2367667"/>
          <a:ext cx="3065813" cy="183948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Other contacts- drink or eat after someone, uncooked meat, receive blood contaminated</a:t>
          </a:r>
        </a:p>
      </dsp:txBody>
      <dsp:txXfrm>
        <a:off x="1686197" y="2367667"/>
        <a:ext cx="3065813" cy="1839488"/>
      </dsp:txXfrm>
    </dsp:sp>
    <dsp:sp modelId="{1660CD5B-4F92-44D5-982B-86BCDEFC893F}">
      <dsp:nvSpPr>
        <dsp:cNvPr id="0" name=""/>
        <dsp:cNvSpPr/>
      </dsp:nvSpPr>
      <dsp:spPr>
        <a:xfrm>
          <a:off x="5058592" y="2367667"/>
          <a:ext cx="3065813" cy="183948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Carriers- bacteria can remain dormant in the lungs of some people because they do exhibit any symptoms of the disease. Carriers get rid by taking medicine and living a healthy lifestyle. </a:t>
          </a:r>
        </a:p>
      </dsp:txBody>
      <dsp:txXfrm>
        <a:off x="5058592" y="2367667"/>
        <a:ext cx="3065813" cy="183948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5-06T16:09:35.551"/>
    </inkml:context>
    <inkml:brush xml:id="br0">
      <inkml:brushProperty name="width" value="0.05" units="cm"/>
      <inkml:brushProperty name="height" value="0.05" units="cm"/>
    </inkml:brush>
  </inkml:definitions>
  <inkml:trace contextRef="#ctx0" brushRef="#br0">1 0 32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May 6,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244192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May 6,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75280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May 6,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20138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May 6,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3573395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May 6,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350744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May 6,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33693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May 6,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467715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May 6,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379147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May 6,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716526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May 6,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94424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May 6,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982373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May 6,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mc:Choice xmlns:p14="http://schemas.microsoft.com/office/powerpoint/2010/main"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60900742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youtube.com/watch?v=ztFgToNOmck" TargetMode="External"/><Relationship Id="rId7" Type="http://schemas.openxmlformats.org/officeDocument/2006/relationships/diagramColors" Target="../diagrams/colors1.xm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hyperlink" Target="https://commons.wikimedia.org/wiki/File:A_water_droplet_splash.jpg"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himachalwatcher.com/2020/07/11/airborne-transmission-of-coronavirus/" TargetMode="External"/><Relationship Id="rId7" Type="http://schemas.openxmlformats.org/officeDocument/2006/relationships/diagramColors" Target="../diagrams/colors2.xm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medium.com/fhsaplang/the-meaning-of-education-are-you-truly-educated-a978f2049029"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dailypioneer.com/2020/special/govt-plans-special-immunisation-programme-for-covid-19-vaccine.html"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sphweb.bumc.bu.edu/otlt/MPH-Modules/EP/EP713_Screening/EP713_Screening_print.html"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exels.com/photo/grassroof-house-isolation-isolators-690008/"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3" Type="http://schemas.openxmlformats.org/officeDocument/2006/relationships/hyperlink" Target="https://pixabay.com/en/bacteria-pathogen-infection-green-426997/"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thompsoncancer.com/immune-system-boost-or-balance/" TargetMode="External"/><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E81931-EC11-4433-BB7B-ED42BAA24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35BC353-549C-47DC-9732-7E6961372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8003"/>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teria in a capsule">
            <a:extLst>
              <a:ext uri="{FF2B5EF4-FFF2-40B4-BE49-F238E27FC236}">
                <a16:creationId xmlns:a16="http://schemas.microsoft.com/office/drawing/2014/main" id="{BE7F7B3F-9C57-7906-3528-23E7ECDF1E1D}"/>
              </a:ext>
            </a:extLst>
          </p:cNvPr>
          <p:cNvPicPr>
            <a:picLocks noChangeAspect="1"/>
          </p:cNvPicPr>
          <p:nvPr/>
        </p:nvPicPr>
        <p:blipFill rotWithShape="1">
          <a:blip r:embed="rId2"/>
          <a:srcRect t="8067" b="11576"/>
          <a:stretch/>
        </p:blipFill>
        <p:spPr>
          <a:xfrm>
            <a:off x="20" y="-1"/>
            <a:ext cx="12191980" cy="6858002"/>
          </a:xfrm>
          <a:custGeom>
            <a:avLst/>
            <a:gdLst/>
            <a:ahLst/>
            <a:cxnLst/>
            <a:rect l="l" t="t" r="r" b="b"/>
            <a:pathLst>
              <a:path w="12192000" h="6858002">
                <a:moveTo>
                  <a:pt x="5307101" y="6857999"/>
                </a:moveTo>
                <a:lnTo>
                  <a:pt x="12192000" y="6857999"/>
                </a:lnTo>
                <a:lnTo>
                  <a:pt x="12192000" y="6858002"/>
                </a:lnTo>
                <a:lnTo>
                  <a:pt x="5307088" y="6858002"/>
                </a:lnTo>
                <a:close/>
                <a:moveTo>
                  <a:pt x="0" y="0"/>
                </a:moveTo>
                <a:lnTo>
                  <a:pt x="12192000" y="0"/>
                </a:lnTo>
                <a:lnTo>
                  <a:pt x="12192000" y="6277972"/>
                </a:lnTo>
                <a:lnTo>
                  <a:pt x="12152890" y="6290206"/>
                </a:lnTo>
                <a:cubicBezTo>
                  <a:pt x="12105395" y="6304478"/>
                  <a:pt x="12054092" y="6317152"/>
                  <a:pt x="12009354" y="6315664"/>
                </a:cubicBezTo>
                <a:cubicBezTo>
                  <a:pt x="11994503" y="6311032"/>
                  <a:pt x="11985943" y="6310638"/>
                  <a:pt x="11978968" y="6319390"/>
                </a:cubicBezTo>
                <a:cubicBezTo>
                  <a:pt x="11941764" y="6318961"/>
                  <a:pt x="11901790" y="6339612"/>
                  <a:pt x="11878895" y="6327233"/>
                </a:cubicBezTo>
                <a:cubicBezTo>
                  <a:pt x="11878918" y="6346592"/>
                  <a:pt x="11826486" y="6319151"/>
                  <a:pt x="11814979" y="6337141"/>
                </a:cubicBezTo>
                <a:cubicBezTo>
                  <a:pt x="11820607" y="6367517"/>
                  <a:pt x="11727668" y="6353622"/>
                  <a:pt x="11687508" y="6364470"/>
                </a:cubicBezTo>
                <a:cubicBezTo>
                  <a:pt x="11692944" y="6381370"/>
                  <a:pt x="11638976" y="6383664"/>
                  <a:pt x="11672002" y="6397904"/>
                </a:cubicBezTo>
                <a:cubicBezTo>
                  <a:pt x="11645814" y="6406115"/>
                  <a:pt x="11642999" y="6389784"/>
                  <a:pt x="11629894" y="6384496"/>
                </a:cubicBezTo>
                <a:cubicBezTo>
                  <a:pt x="11597582" y="6386755"/>
                  <a:pt x="11602281" y="6372208"/>
                  <a:pt x="11597728" y="6361596"/>
                </a:cubicBezTo>
                <a:cubicBezTo>
                  <a:pt x="11567716" y="6387703"/>
                  <a:pt x="11505156" y="6361750"/>
                  <a:pt x="11448211" y="6357842"/>
                </a:cubicBezTo>
                <a:cubicBezTo>
                  <a:pt x="11414499" y="6357897"/>
                  <a:pt x="11370196" y="6408532"/>
                  <a:pt x="11336630" y="6383021"/>
                </a:cubicBezTo>
                <a:cubicBezTo>
                  <a:pt x="11316728" y="6389671"/>
                  <a:pt x="11284212" y="6365546"/>
                  <a:pt x="11267820" y="6388199"/>
                </a:cubicBezTo>
                <a:cubicBezTo>
                  <a:pt x="11215412" y="6380118"/>
                  <a:pt x="11199532" y="6391497"/>
                  <a:pt x="11153755" y="6378749"/>
                </a:cubicBezTo>
                <a:cubicBezTo>
                  <a:pt x="11097684" y="6376473"/>
                  <a:pt x="11142086" y="6407848"/>
                  <a:pt x="11063998" y="6397440"/>
                </a:cubicBezTo>
                <a:cubicBezTo>
                  <a:pt x="11028900" y="6406581"/>
                  <a:pt x="10989384" y="6411343"/>
                  <a:pt x="10949261" y="6411271"/>
                </a:cubicBezTo>
                <a:cubicBezTo>
                  <a:pt x="10946808" y="6404413"/>
                  <a:pt x="10928478" y="6413021"/>
                  <a:pt x="10920620" y="6414504"/>
                </a:cubicBezTo>
                <a:cubicBezTo>
                  <a:pt x="10921840" y="6410173"/>
                  <a:pt x="10906289" y="6407257"/>
                  <a:pt x="10899483" y="6410536"/>
                </a:cubicBezTo>
                <a:cubicBezTo>
                  <a:pt x="10774259" y="6419728"/>
                  <a:pt x="10854212" y="6382839"/>
                  <a:pt x="10774590" y="6403309"/>
                </a:cubicBezTo>
                <a:cubicBezTo>
                  <a:pt x="10724638" y="6405843"/>
                  <a:pt x="10739599" y="6355991"/>
                  <a:pt x="10682861" y="6377814"/>
                </a:cubicBezTo>
                <a:cubicBezTo>
                  <a:pt x="10622947" y="6375380"/>
                  <a:pt x="10589912" y="6355504"/>
                  <a:pt x="10530714" y="6366548"/>
                </a:cubicBezTo>
                <a:cubicBezTo>
                  <a:pt x="10474643" y="6364190"/>
                  <a:pt x="10428348" y="6354710"/>
                  <a:pt x="10379097" y="6358630"/>
                </a:cubicBezTo>
                <a:cubicBezTo>
                  <a:pt x="10361622" y="6351880"/>
                  <a:pt x="10344151" y="6348805"/>
                  <a:pt x="10323727" y="6357333"/>
                </a:cubicBezTo>
                <a:cubicBezTo>
                  <a:pt x="10272196" y="6352518"/>
                  <a:pt x="10263446" y="6339056"/>
                  <a:pt x="10227126" y="6348100"/>
                </a:cubicBezTo>
                <a:cubicBezTo>
                  <a:pt x="10196351" y="6318664"/>
                  <a:pt x="10199174" y="6342674"/>
                  <a:pt x="10163542" y="6343141"/>
                </a:cubicBezTo>
                <a:cubicBezTo>
                  <a:pt x="10134376" y="6345476"/>
                  <a:pt x="10177885" y="6359944"/>
                  <a:pt x="10151161" y="6358763"/>
                </a:cubicBezTo>
                <a:cubicBezTo>
                  <a:pt x="10126522" y="6349492"/>
                  <a:pt x="10117113" y="6369683"/>
                  <a:pt x="10092125" y="6358861"/>
                </a:cubicBezTo>
                <a:cubicBezTo>
                  <a:pt x="10107302" y="6344459"/>
                  <a:pt x="10032910" y="6356018"/>
                  <a:pt x="10037958" y="6342614"/>
                </a:cubicBezTo>
                <a:cubicBezTo>
                  <a:pt x="10003046" y="6359008"/>
                  <a:pt x="10003017" y="6334504"/>
                  <a:pt x="9966866" y="6337014"/>
                </a:cubicBezTo>
                <a:cubicBezTo>
                  <a:pt x="9947485" y="6342600"/>
                  <a:pt x="9935606" y="6342702"/>
                  <a:pt x="9924418" y="6333490"/>
                </a:cubicBezTo>
                <a:cubicBezTo>
                  <a:pt x="9834150" y="6361084"/>
                  <a:pt x="9880223" y="6330704"/>
                  <a:pt x="9806001" y="6337361"/>
                </a:cubicBezTo>
                <a:cubicBezTo>
                  <a:pt x="9740686" y="6345638"/>
                  <a:pt x="9670300" y="6348205"/>
                  <a:pt x="9596449" y="6376180"/>
                </a:cubicBezTo>
                <a:cubicBezTo>
                  <a:pt x="9581101" y="6384665"/>
                  <a:pt x="9553986" y="6385744"/>
                  <a:pt x="9535890" y="6378590"/>
                </a:cubicBezTo>
                <a:cubicBezTo>
                  <a:pt x="9532775" y="6377359"/>
                  <a:pt x="9530052" y="6375925"/>
                  <a:pt x="9527805" y="6374334"/>
                </a:cubicBezTo>
                <a:cubicBezTo>
                  <a:pt x="9481894" y="6394749"/>
                  <a:pt x="9464762" y="6381055"/>
                  <a:pt x="9441373" y="6395633"/>
                </a:cubicBezTo>
                <a:cubicBezTo>
                  <a:pt x="9381290" y="6397202"/>
                  <a:pt x="9341618" y="6377583"/>
                  <a:pt x="9320149" y="6390280"/>
                </a:cubicBezTo>
                <a:cubicBezTo>
                  <a:pt x="9291150" y="6386896"/>
                  <a:pt x="9257768" y="6367103"/>
                  <a:pt x="9229488" y="6380382"/>
                </a:cubicBezTo>
                <a:cubicBezTo>
                  <a:pt x="9230007" y="6377216"/>
                  <a:pt x="9227921" y="6376045"/>
                  <a:pt x="9224285" y="6375920"/>
                </a:cubicBezTo>
                <a:lnTo>
                  <a:pt x="9217537" y="6376762"/>
                </a:lnTo>
                <a:lnTo>
                  <a:pt x="9214728" y="6381637"/>
                </a:lnTo>
                <a:cubicBezTo>
                  <a:pt x="9202170" y="6398803"/>
                  <a:pt x="9191484" y="6381138"/>
                  <a:pt x="9161049" y="6384539"/>
                </a:cubicBezTo>
                <a:cubicBezTo>
                  <a:pt x="9146336" y="6385184"/>
                  <a:pt x="9147761" y="6380673"/>
                  <a:pt x="9149697" y="6376552"/>
                </a:cubicBezTo>
                <a:lnTo>
                  <a:pt x="9150803" y="6372240"/>
                </a:lnTo>
                <a:lnTo>
                  <a:pt x="9141448" y="6372359"/>
                </a:lnTo>
                <a:lnTo>
                  <a:pt x="9137486" y="6372055"/>
                </a:lnTo>
                <a:lnTo>
                  <a:pt x="9126952" y="6375163"/>
                </a:lnTo>
                <a:cubicBezTo>
                  <a:pt x="9117353" y="6375502"/>
                  <a:pt x="9107828" y="6372135"/>
                  <a:pt x="9098334" y="6372861"/>
                </a:cubicBezTo>
                <a:cubicBezTo>
                  <a:pt x="9093587" y="6373224"/>
                  <a:pt x="9088847" y="6374610"/>
                  <a:pt x="9084110" y="6377995"/>
                </a:cubicBezTo>
                <a:cubicBezTo>
                  <a:pt x="9105864" y="6390113"/>
                  <a:pt x="9028073" y="6387966"/>
                  <a:pt x="9039515" y="6400351"/>
                </a:cubicBezTo>
                <a:cubicBezTo>
                  <a:pt x="8997651" y="6388705"/>
                  <a:pt x="9009590" y="6412472"/>
                  <a:pt x="8973305" y="6414442"/>
                </a:cubicBezTo>
                <a:cubicBezTo>
                  <a:pt x="8951781" y="6411385"/>
                  <a:pt x="8940212" y="6412734"/>
                  <a:pt x="8933861" y="6423031"/>
                </a:cubicBezTo>
                <a:cubicBezTo>
                  <a:pt x="8832841" y="6407267"/>
                  <a:pt x="8892362" y="6431116"/>
                  <a:pt x="8817130" y="6433703"/>
                </a:cubicBezTo>
                <a:cubicBezTo>
                  <a:pt x="8749745" y="6433633"/>
                  <a:pt x="8680232" y="6439719"/>
                  <a:pt x="8594947" y="6421586"/>
                </a:cubicBezTo>
                <a:cubicBezTo>
                  <a:pt x="8575919" y="6415227"/>
                  <a:pt x="8549096" y="6417484"/>
                  <a:pt x="8535041" y="6426626"/>
                </a:cubicBezTo>
                <a:cubicBezTo>
                  <a:pt x="8532621" y="6428200"/>
                  <a:pt x="8530681" y="6429922"/>
                  <a:pt x="8529279" y="6431739"/>
                </a:cubicBezTo>
                <a:cubicBezTo>
                  <a:pt x="8474783" y="6417534"/>
                  <a:pt x="8464858" y="6432901"/>
                  <a:pt x="8435056" y="6421613"/>
                </a:cubicBezTo>
                <a:cubicBezTo>
                  <a:pt x="8376022" y="6427411"/>
                  <a:pt x="8347129" y="6451271"/>
                  <a:pt x="8320108" y="6441573"/>
                </a:cubicBezTo>
                <a:cubicBezTo>
                  <a:pt x="8293638" y="6448387"/>
                  <a:pt x="8270932" y="6471649"/>
                  <a:pt x="8237020" y="6462216"/>
                </a:cubicBezTo>
                <a:cubicBezTo>
                  <a:pt x="8245222" y="6474245"/>
                  <a:pt x="8197387" y="6460392"/>
                  <a:pt x="8188860" y="6471379"/>
                </a:cubicBezTo>
                <a:cubicBezTo>
                  <a:pt x="8184024" y="6480393"/>
                  <a:pt x="8168383" y="6478291"/>
                  <a:pt x="8155558" y="6480722"/>
                </a:cubicBezTo>
                <a:cubicBezTo>
                  <a:pt x="8144819" y="6489457"/>
                  <a:pt x="8082218" y="6493172"/>
                  <a:pt x="8061412" y="6490111"/>
                </a:cubicBezTo>
                <a:cubicBezTo>
                  <a:pt x="8004043" y="6475925"/>
                  <a:pt x="7947523" y="6510024"/>
                  <a:pt x="7901437" y="6499659"/>
                </a:cubicBezTo>
                <a:cubicBezTo>
                  <a:pt x="7888774" y="6499544"/>
                  <a:pt x="7877960" y="6500846"/>
                  <a:pt x="7868353" y="6503024"/>
                </a:cubicBezTo>
                <a:lnTo>
                  <a:pt x="7843779" y="6511212"/>
                </a:lnTo>
                <a:lnTo>
                  <a:pt x="7841448" y="6517728"/>
                </a:lnTo>
                <a:lnTo>
                  <a:pt x="7823871" y="6520429"/>
                </a:lnTo>
                <a:lnTo>
                  <a:pt x="7820005" y="6522254"/>
                </a:lnTo>
                <a:cubicBezTo>
                  <a:pt x="7812641" y="6525763"/>
                  <a:pt x="7805193" y="6529063"/>
                  <a:pt x="7797020" y="6531612"/>
                </a:cubicBezTo>
                <a:cubicBezTo>
                  <a:pt x="7782159" y="6505259"/>
                  <a:pt x="7725050" y="6548941"/>
                  <a:pt x="7727879" y="6524102"/>
                </a:cubicBezTo>
                <a:cubicBezTo>
                  <a:pt x="7680386" y="6533519"/>
                  <a:pt x="7695538" y="6507405"/>
                  <a:pt x="7659324" y="6537474"/>
                </a:cubicBezTo>
                <a:cubicBezTo>
                  <a:pt x="7566636" y="6535069"/>
                  <a:pt x="7462452" y="6568928"/>
                  <a:pt x="7374068" y="6552862"/>
                </a:cubicBezTo>
                <a:cubicBezTo>
                  <a:pt x="7393454" y="6562410"/>
                  <a:pt x="7373124" y="6578225"/>
                  <a:pt x="7346163" y="6577609"/>
                </a:cubicBezTo>
                <a:cubicBezTo>
                  <a:pt x="7419349" y="6615756"/>
                  <a:pt x="7219942" y="6557562"/>
                  <a:pt x="7235023" y="6591880"/>
                </a:cubicBezTo>
                <a:cubicBezTo>
                  <a:pt x="7203144" y="6564271"/>
                  <a:pt x="7057485" y="6539224"/>
                  <a:pt x="7039074" y="6572474"/>
                </a:cubicBezTo>
                <a:cubicBezTo>
                  <a:pt x="6966094" y="6582775"/>
                  <a:pt x="6893201" y="6571018"/>
                  <a:pt x="6833428" y="6596853"/>
                </a:cubicBezTo>
                <a:cubicBezTo>
                  <a:pt x="6827113" y="6593647"/>
                  <a:pt x="6820080" y="6591377"/>
                  <a:pt x="6812583" y="6589775"/>
                </a:cubicBezTo>
                <a:lnTo>
                  <a:pt x="6790242" y="6586880"/>
                </a:lnTo>
                <a:lnTo>
                  <a:pt x="6787846" y="6588046"/>
                </a:lnTo>
                <a:cubicBezTo>
                  <a:pt x="6776461" y="6590858"/>
                  <a:pt x="6768832" y="6590687"/>
                  <a:pt x="6762881" y="6589201"/>
                </a:cubicBezTo>
                <a:lnTo>
                  <a:pt x="6756732" y="6586412"/>
                </a:lnTo>
                <a:lnTo>
                  <a:pt x="6739390" y="6586250"/>
                </a:lnTo>
                <a:lnTo>
                  <a:pt x="6704653" y="6583365"/>
                </a:lnTo>
                <a:lnTo>
                  <a:pt x="6698694" y="6585233"/>
                </a:lnTo>
                <a:lnTo>
                  <a:pt x="6647142" y="6584630"/>
                </a:lnTo>
                <a:lnTo>
                  <a:pt x="6646688" y="6585765"/>
                </a:lnTo>
                <a:cubicBezTo>
                  <a:pt x="6644494" y="6588296"/>
                  <a:pt x="6640660" y="6590137"/>
                  <a:pt x="6633278" y="6590589"/>
                </a:cubicBezTo>
                <a:cubicBezTo>
                  <a:pt x="6648367" y="6606646"/>
                  <a:pt x="6630160" y="6597288"/>
                  <a:pt x="6607065" y="6597202"/>
                </a:cubicBezTo>
                <a:cubicBezTo>
                  <a:pt x="6625347" y="6622121"/>
                  <a:pt x="6557475" y="6611760"/>
                  <a:pt x="6549804" y="6626596"/>
                </a:cubicBezTo>
                <a:cubicBezTo>
                  <a:pt x="6532425" y="6625972"/>
                  <a:pt x="6514382" y="6625766"/>
                  <a:pt x="6496083" y="6626095"/>
                </a:cubicBezTo>
                <a:lnTo>
                  <a:pt x="6485389" y="6626617"/>
                </a:lnTo>
                <a:lnTo>
                  <a:pt x="6485223" y="6626886"/>
                </a:lnTo>
                <a:cubicBezTo>
                  <a:pt x="6483001" y="6627550"/>
                  <a:pt x="6479520" y="6627927"/>
                  <a:pt x="6474035" y="6627950"/>
                </a:cubicBezTo>
                <a:lnTo>
                  <a:pt x="6465888" y="6627571"/>
                </a:lnTo>
                <a:lnTo>
                  <a:pt x="6445139" y="6628585"/>
                </a:lnTo>
                <a:lnTo>
                  <a:pt x="6438312" y="6630646"/>
                </a:lnTo>
                <a:cubicBezTo>
                  <a:pt x="6417397" y="6642787"/>
                  <a:pt x="6447851" y="6675286"/>
                  <a:pt x="6392168" y="6665569"/>
                </a:cubicBezTo>
                <a:cubicBezTo>
                  <a:pt x="6343510" y="6677589"/>
                  <a:pt x="6330169" y="6701494"/>
                  <a:pt x="6272304" y="6700835"/>
                </a:cubicBezTo>
                <a:cubicBezTo>
                  <a:pt x="6226827" y="6712160"/>
                  <a:pt x="6194756" y="6728533"/>
                  <a:pt x="6150447" y="6732895"/>
                </a:cubicBezTo>
                <a:cubicBezTo>
                  <a:pt x="6140653" y="6742032"/>
                  <a:pt x="6128186" y="6747742"/>
                  <a:pt x="6104787" y="6743117"/>
                </a:cubicBezTo>
                <a:cubicBezTo>
                  <a:pt x="6064916" y="6755994"/>
                  <a:pt x="6067350" y="6769968"/>
                  <a:pt x="6030197" y="6767449"/>
                </a:cubicBezTo>
                <a:cubicBezTo>
                  <a:pt x="6025714" y="6799897"/>
                  <a:pt x="6010615" y="6777056"/>
                  <a:pt x="5980285" y="6782421"/>
                </a:cubicBezTo>
                <a:cubicBezTo>
                  <a:pt x="5954036" y="6784991"/>
                  <a:pt x="5980131" y="6764424"/>
                  <a:pt x="5958496" y="6769874"/>
                </a:cubicBezTo>
                <a:cubicBezTo>
                  <a:pt x="5944505" y="6782527"/>
                  <a:pt x="5921893" y="6765237"/>
                  <a:pt x="5908732" y="6779393"/>
                </a:cubicBezTo>
                <a:cubicBezTo>
                  <a:pt x="5931989" y="6790347"/>
                  <a:pt x="5860959" y="6791681"/>
                  <a:pt x="5874963" y="6803355"/>
                </a:cubicBezTo>
                <a:cubicBezTo>
                  <a:pt x="5833647" y="6793755"/>
                  <a:pt x="5851456" y="6816602"/>
                  <a:pt x="5819199" y="6820147"/>
                </a:cubicBezTo>
                <a:cubicBezTo>
                  <a:pt x="5798819" y="6818094"/>
                  <a:pt x="5788750" y="6819934"/>
                  <a:pt x="5786035" y="6830341"/>
                </a:cubicBezTo>
                <a:cubicBezTo>
                  <a:pt x="5689973" y="6819312"/>
                  <a:pt x="5750863" y="6840131"/>
                  <a:pt x="5683543" y="6846008"/>
                </a:cubicBezTo>
                <a:cubicBezTo>
                  <a:pt x="5622546" y="6848924"/>
                  <a:pt x="5561433" y="6857988"/>
                  <a:pt x="5478912" y="6843932"/>
                </a:cubicBezTo>
                <a:cubicBezTo>
                  <a:pt x="5459815" y="6838522"/>
                  <a:pt x="5436209" y="6841929"/>
                  <a:pt x="5426182" y="6851543"/>
                </a:cubicBezTo>
                <a:cubicBezTo>
                  <a:pt x="5424458" y="6853198"/>
                  <a:pt x="5423209" y="6854977"/>
                  <a:pt x="5422476" y="6856827"/>
                </a:cubicBezTo>
                <a:cubicBezTo>
                  <a:pt x="5368974" y="6845270"/>
                  <a:pt x="5364519" y="6860824"/>
                  <a:pt x="5334223" y="6851042"/>
                </a:cubicBezTo>
                <a:lnTo>
                  <a:pt x="5307101" y="6857999"/>
                </a:lnTo>
                <a:lnTo>
                  <a:pt x="0" y="6857999"/>
                </a:lnTo>
                <a:lnTo>
                  <a:pt x="0" y="2143233"/>
                </a:lnTo>
                <a:lnTo>
                  <a:pt x="23798" y="2139906"/>
                </a:lnTo>
                <a:cubicBezTo>
                  <a:pt x="74043" y="2136293"/>
                  <a:pt x="38977" y="2165571"/>
                  <a:pt x="87258" y="2143366"/>
                </a:cubicBezTo>
                <a:cubicBezTo>
                  <a:pt x="122965" y="2137787"/>
                  <a:pt x="117457" y="2188700"/>
                  <a:pt x="156013" y="2163361"/>
                </a:cubicBezTo>
                <a:cubicBezTo>
                  <a:pt x="199419" y="2162157"/>
                  <a:pt x="225310" y="2180084"/>
                  <a:pt x="266777" y="2165405"/>
                </a:cubicBezTo>
                <a:cubicBezTo>
                  <a:pt x="307408" y="2164360"/>
                  <a:pt x="341751" y="2171054"/>
                  <a:pt x="376805" y="2164126"/>
                </a:cubicBezTo>
                <a:cubicBezTo>
                  <a:pt x="390105" y="2169833"/>
                  <a:pt x="403012" y="2171855"/>
                  <a:pt x="416820" y="2162058"/>
                </a:cubicBezTo>
                <a:cubicBezTo>
                  <a:pt x="454441" y="2163754"/>
                  <a:pt x="462164" y="2176725"/>
                  <a:pt x="487366" y="2165444"/>
                </a:cubicBezTo>
                <a:cubicBezTo>
                  <a:pt x="512638" y="2193098"/>
                  <a:pt x="508069" y="2169186"/>
                  <a:pt x="533680" y="2166550"/>
                </a:cubicBezTo>
                <a:cubicBezTo>
                  <a:pt x="554439" y="2162433"/>
                  <a:pt x="521576" y="2150568"/>
                  <a:pt x="540946" y="2150128"/>
                </a:cubicBezTo>
                <a:cubicBezTo>
                  <a:pt x="559671" y="2157928"/>
                  <a:pt x="564313" y="2137102"/>
                  <a:pt x="583453" y="2146439"/>
                </a:cubicBezTo>
                <a:cubicBezTo>
                  <a:pt x="574045" y="2161807"/>
                  <a:pt x="626400" y="2145688"/>
                  <a:pt x="624180" y="2159439"/>
                </a:cubicBezTo>
                <a:cubicBezTo>
                  <a:pt x="647591" y="2140873"/>
                  <a:pt x="650201" y="2165450"/>
                  <a:pt x="675971" y="2160733"/>
                </a:cubicBezTo>
                <a:cubicBezTo>
                  <a:pt x="689339" y="2153950"/>
                  <a:pt x="697882" y="2153126"/>
                  <a:pt x="706914" y="2161686"/>
                </a:cubicBezTo>
                <a:cubicBezTo>
                  <a:pt x="769009" y="2128516"/>
                  <a:pt x="739035" y="2161792"/>
                  <a:pt x="791788" y="2150599"/>
                </a:cubicBezTo>
                <a:cubicBezTo>
                  <a:pt x="837950" y="2138324"/>
                  <a:pt x="852628" y="2155297"/>
                  <a:pt x="902857" y="2122745"/>
                </a:cubicBezTo>
                <a:cubicBezTo>
                  <a:pt x="913016" y="2113301"/>
                  <a:pt x="967730" y="2097173"/>
                  <a:pt x="981959" y="2092815"/>
                </a:cubicBezTo>
                <a:cubicBezTo>
                  <a:pt x="996188" y="2088456"/>
                  <a:pt x="986445" y="2095133"/>
                  <a:pt x="988232" y="2096592"/>
                </a:cubicBezTo>
                <a:cubicBezTo>
                  <a:pt x="1019139" y="2073321"/>
                  <a:pt x="1032924" y="2086016"/>
                  <a:pt x="1048229" y="2069972"/>
                </a:cubicBezTo>
                <a:cubicBezTo>
                  <a:pt x="1091335" y="2064742"/>
                  <a:pt x="1121978" y="2082008"/>
                  <a:pt x="1136098" y="2067967"/>
                </a:cubicBezTo>
                <a:cubicBezTo>
                  <a:pt x="1157340" y="2069596"/>
                  <a:pt x="1183471" y="2087419"/>
                  <a:pt x="1202436" y="2072380"/>
                </a:cubicBezTo>
                <a:cubicBezTo>
                  <a:pt x="1202276" y="2085209"/>
                  <a:pt x="1228778" y="2063479"/>
                  <a:pt x="1239614" y="2072295"/>
                </a:cubicBezTo>
                <a:cubicBezTo>
                  <a:pt x="1247024" y="2079920"/>
                  <a:pt x="1256792" y="2075104"/>
                  <a:pt x="1266687" y="2075072"/>
                </a:cubicBezTo>
                <a:cubicBezTo>
                  <a:pt x="1278018" y="2081364"/>
                  <a:pt x="1322622" y="2073526"/>
                  <a:pt x="1335495" y="2066868"/>
                </a:cubicBezTo>
                <a:cubicBezTo>
                  <a:pt x="1368381" y="2043096"/>
                  <a:pt x="1422617" y="2065011"/>
                  <a:pt x="1449503" y="2046887"/>
                </a:cubicBezTo>
                <a:cubicBezTo>
                  <a:pt x="1458132" y="2044484"/>
                  <a:pt x="1466138" y="2043753"/>
                  <a:pt x="1473714" y="2044066"/>
                </a:cubicBezTo>
                <a:lnTo>
                  <a:pt x="1494279" y="2047336"/>
                </a:lnTo>
                <a:lnTo>
                  <a:pt x="1498838" y="2053057"/>
                </a:lnTo>
                <a:lnTo>
                  <a:pt x="1512113" y="2052421"/>
                </a:lnTo>
                <a:lnTo>
                  <a:pt x="1515595" y="2053441"/>
                </a:lnTo>
                <a:cubicBezTo>
                  <a:pt x="1522236" y="2055416"/>
                  <a:pt x="1528840" y="2057179"/>
                  <a:pt x="1535601" y="2058100"/>
                </a:cubicBezTo>
                <a:cubicBezTo>
                  <a:pt x="1533819" y="2030557"/>
                  <a:pt x="1592812" y="2061403"/>
                  <a:pt x="1579590" y="2038490"/>
                </a:cubicBezTo>
                <a:cubicBezTo>
                  <a:pt x="1616426" y="2038767"/>
                  <a:pt x="1594177" y="2016885"/>
                  <a:pt x="1632661" y="2038680"/>
                </a:cubicBezTo>
                <a:cubicBezTo>
                  <a:pt x="1695112" y="2019618"/>
                  <a:pt x="1728303" y="2044586"/>
                  <a:pt x="1781597" y="2013421"/>
                </a:cubicBezTo>
                <a:cubicBezTo>
                  <a:pt x="1834196" y="2009160"/>
                  <a:pt x="1902538" y="2002271"/>
                  <a:pt x="1942299" y="1995238"/>
                </a:cubicBezTo>
                <a:cubicBezTo>
                  <a:pt x="1987356" y="1969382"/>
                  <a:pt x="2046051" y="1931285"/>
                  <a:pt x="2073776" y="1959306"/>
                </a:cubicBezTo>
                <a:cubicBezTo>
                  <a:pt x="2128486" y="1955797"/>
                  <a:pt x="2173117" y="1931503"/>
                  <a:pt x="2225830" y="1945035"/>
                </a:cubicBezTo>
                <a:cubicBezTo>
                  <a:pt x="2228705" y="1940868"/>
                  <a:pt x="2232493" y="1937453"/>
                  <a:pt x="2236906" y="1934583"/>
                </a:cubicBezTo>
                <a:lnTo>
                  <a:pt x="2250907" y="1927805"/>
                </a:lnTo>
                <a:lnTo>
                  <a:pt x="2253081" y="1928470"/>
                </a:lnTo>
                <a:cubicBezTo>
                  <a:pt x="2262162" y="1929060"/>
                  <a:pt x="2267315" y="1927517"/>
                  <a:pt x="2270720" y="1925037"/>
                </a:cubicBezTo>
                <a:lnTo>
                  <a:pt x="2273667" y="1921293"/>
                </a:lnTo>
                <a:lnTo>
                  <a:pt x="2285482" y="1917998"/>
                </a:lnTo>
                <a:lnTo>
                  <a:pt x="2307986" y="1908982"/>
                </a:lnTo>
                <a:lnTo>
                  <a:pt x="2312921" y="1909665"/>
                </a:lnTo>
                <a:lnTo>
                  <a:pt x="2347989" y="1899756"/>
                </a:lnTo>
                <a:lnTo>
                  <a:pt x="2348816" y="1900744"/>
                </a:lnTo>
                <a:cubicBezTo>
                  <a:pt x="2351467" y="1902733"/>
                  <a:pt x="2354933" y="1903776"/>
                  <a:pt x="2360199" y="1902864"/>
                </a:cubicBezTo>
                <a:cubicBezTo>
                  <a:pt x="2357148" y="1920740"/>
                  <a:pt x="2365381" y="1908616"/>
                  <a:pt x="2381173" y="1904351"/>
                </a:cubicBezTo>
                <a:cubicBezTo>
                  <a:pt x="2379960" y="1931162"/>
                  <a:pt x="2421782" y="1909095"/>
                  <a:pt x="2433782" y="1921696"/>
                </a:cubicBezTo>
                <a:cubicBezTo>
                  <a:pt x="2445411" y="1917959"/>
                  <a:pt x="2457686" y="1914495"/>
                  <a:pt x="2470381" y="1911489"/>
                </a:cubicBezTo>
                <a:lnTo>
                  <a:pt x="2477951" y="1910044"/>
                </a:lnTo>
                <a:lnTo>
                  <a:pt x="2478187" y="1910267"/>
                </a:lnTo>
                <a:cubicBezTo>
                  <a:pt x="2480012" y="1910490"/>
                  <a:pt x="2482569" y="1910217"/>
                  <a:pt x="2486339" y="1909244"/>
                </a:cubicBezTo>
                <a:lnTo>
                  <a:pt x="2491753" y="1907410"/>
                </a:lnTo>
                <a:lnTo>
                  <a:pt x="2506438" y="1904607"/>
                </a:lnTo>
                <a:lnTo>
                  <a:pt x="2512055" y="1905314"/>
                </a:lnTo>
                <a:cubicBezTo>
                  <a:pt x="2531909" y="1912973"/>
                  <a:pt x="2525790" y="1949139"/>
                  <a:pt x="2559550" y="1929886"/>
                </a:cubicBezTo>
                <a:cubicBezTo>
                  <a:pt x="2598368" y="1932405"/>
                  <a:pt x="2618373" y="1952531"/>
                  <a:pt x="2657743" y="1941427"/>
                </a:cubicBezTo>
                <a:cubicBezTo>
                  <a:pt x="2694066" y="1943866"/>
                  <a:pt x="2723489" y="1953496"/>
                  <a:pt x="2755845" y="1949581"/>
                </a:cubicBezTo>
                <a:cubicBezTo>
                  <a:pt x="2766710" y="1956423"/>
                  <a:pt x="2777851" y="1959550"/>
                  <a:pt x="2791790" y="1950948"/>
                </a:cubicBezTo>
                <a:cubicBezTo>
                  <a:pt x="2824975" y="1955867"/>
                  <a:pt x="2829653" y="1969486"/>
                  <a:pt x="2853980" y="1960379"/>
                </a:cubicBezTo>
                <a:cubicBezTo>
                  <a:pt x="2867339" y="1982719"/>
                  <a:pt x="2870664" y="1974650"/>
                  <a:pt x="2881292" y="1969035"/>
                </a:cubicBezTo>
                <a:lnTo>
                  <a:pt x="2882690" y="1968669"/>
                </a:lnTo>
                <a:lnTo>
                  <a:pt x="2884480" y="1971856"/>
                </a:lnTo>
                <a:lnTo>
                  <a:pt x="2889504" y="1973560"/>
                </a:lnTo>
                <a:lnTo>
                  <a:pt x="2904507" y="1973450"/>
                </a:lnTo>
                <a:lnTo>
                  <a:pt x="2910361" y="1972623"/>
                </a:lnTo>
                <a:cubicBezTo>
                  <a:pt x="2914314" y="1972346"/>
                  <a:pt x="2916841" y="1972538"/>
                  <a:pt x="2918476" y="1973085"/>
                </a:cubicBezTo>
                <a:cubicBezTo>
                  <a:pt x="2918519" y="1973172"/>
                  <a:pt x="2918565" y="1973259"/>
                  <a:pt x="2918608" y="1973346"/>
                </a:cubicBezTo>
                <a:lnTo>
                  <a:pt x="2926342" y="1973289"/>
                </a:lnTo>
                <a:cubicBezTo>
                  <a:pt x="2939546" y="1972624"/>
                  <a:pt x="2952540" y="1971432"/>
                  <a:pt x="2965031" y="1969856"/>
                </a:cubicBezTo>
                <a:cubicBezTo>
                  <a:pt x="2971305" y="1984385"/>
                  <a:pt x="3019698" y="1970246"/>
                  <a:pt x="3007773" y="1996347"/>
                </a:cubicBezTo>
                <a:cubicBezTo>
                  <a:pt x="3024413" y="1995002"/>
                  <a:pt x="3037063" y="1984582"/>
                  <a:pt x="3026997" y="2001580"/>
                </a:cubicBezTo>
                <a:cubicBezTo>
                  <a:pt x="3032338" y="2001634"/>
                  <a:pt x="3035193" y="2003280"/>
                  <a:pt x="3036901" y="2005710"/>
                </a:cubicBezTo>
                <a:lnTo>
                  <a:pt x="3037285" y="2006829"/>
                </a:lnTo>
                <a:lnTo>
                  <a:pt x="3074407" y="2003411"/>
                </a:lnTo>
                <a:lnTo>
                  <a:pt x="3078795" y="2004969"/>
                </a:lnTo>
                <a:lnTo>
                  <a:pt x="3103685" y="2000166"/>
                </a:lnTo>
                <a:lnTo>
                  <a:pt x="3116175" y="1999058"/>
                </a:lnTo>
                <a:lnTo>
                  <a:pt x="3120468" y="1995915"/>
                </a:lnTo>
                <a:cubicBezTo>
                  <a:pt x="3124679" y="1994091"/>
                  <a:pt x="3130170" y="1993504"/>
                  <a:pt x="3138514" y="1995716"/>
                </a:cubicBezTo>
                <a:lnTo>
                  <a:pt x="3140299" y="1996760"/>
                </a:lnTo>
                <a:lnTo>
                  <a:pt x="3156256" y="1992625"/>
                </a:lnTo>
                <a:cubicBezTo>
                  <a:pt x="3161579" y="1990603"/>
                  <a:pt x="3166532" y="1987932"/>
                  <a:pt x="3170922" y="1984357"/>
                </a:cubicBezTo>
                <a:cubicBezTo>
                  <a:pt x="3215296" y="2007127"/>
                  <a:pt x="3279153" y="1979394"/>
                  <a:pt x="3332263" y="1985792"/>
                </a:cubicBezTo>
                <a:cubicBezTo>
                  <a:pt x="3365071" y="1970632"/>
                  <a:pt x="3439000" y="1997025"/>
                  <a:pt x="3460591" y="1967471"/>
                </a:cubicBezTo>
                <a:cubicBezTo>
                  <a:pt x="3451444" y="2002870"/>
                  <a:pt x="3556491" y="1969109"/>
                  <a:pt x="3595015" y="1975790"/>
                </a:cubicBezTo>
                <a:cubicBezTo>
                  <a:pt x="3658347" y="1975113"/>
                  <a:pt x="3722805" y="1993634"/>
                  <a:pt x="3769101" y="1999150"/>
                </a:cubicBezTo>
                <a:cubicBezTo>
                  <a:pt x="3796708" y="2027471"/>
                  <a:pt x="3784478" y="2001987"/>
                  <a:pt x="3819178" y="2008885"/>
                </a:cubicBezTo>
                <a:cubicBezTo>
                  <a:pt x="3815893" y="1984013"/>
                  <a:pt x="3859241" y="2024909"/>
                  <a:pt x="3868628" y="1997548"/>
                </a:cubicBezTo>
                <a:cubicBezTo>
                  <a:pt x="3874646" y="1999671"/>
                  <a:pt x="3880179" y="2002589"/>
                  <a:pt x="3885662" y="2005723"/>
                </a:cubicBezTo>
                <a:lnTo>
                  <a:pt x="3888539" y="2007351"/>
                </a:lnTo>
                <a:lnTo>
                  <a:pt x="3901342" y="2009114"/>
                </a:lnTo>
                <a:lnTo>
                  <a:pt x="3903349" y="2015552"/>
                </a:lnTo>
                <a:lnTo>
                  <a:pt x="3921468" y="2022461"/>
                </a:lnTo>
                <a:cubicBezTo>
                  <a:pt x="3928503" y="2024132"/>
                  <a:pt x="3936363" y="2024854"/>
                  <a:pt x="3945480" y="2024047"/>
                </a:cubicBezTo>
                <a:cubicBezTo>
                  <a:pt x="3978176" y="2011092"/>
                  <a:pt x="4020619" y="2042364"/>
                  <a:pt x="4061250" y="2024945"/>
                </a:cubicBezTo>
                <a:cubicBezTo>
                  <a:pt x="4076090" y="2020726"/>
                  <a:pt x="4121392" y="2021057"/>
                  <a:pt x="4129570" y="2029272"/>
                </a:cubicBezTo>
                <a:cubicBezTo>
                  <a:pt x="4138935" y="2031020"/>
                  <a:pt x="4150099" y="2028050"/>
                  <a:pt x="4154036" y="2036868"/>
                </a:cubicBezTo>
                <a:cubicBezTo>
                  <a:pt x="4160735" y="2047472"/>
                  <a:pt x="4194512" y="2030907"/>
                  <a:pt x="4189204" y="2043474"/>
                </a:cubicBezTo>
                <a:cubicBezTo>
                  <a:pt x="4213171" y="2032123"/>
                  <a:pt x="4230703" y="2054320"/>
                  <a:pt x="4250119" y="2059743"/>
                </a:cubicBezTo>
                <a:cubicBezTo>
                  <a:pt x="4259612" y="2054119"/>
                  <a:pt x="4269863" y="2056925"/>
                  <a:pt x="4283096" y="2061464"/>
                </a:cubicBezTo>
                <a:lnTo>
                  <a:pt x="4301210" y="2067352"/>
                </a:lnTo>
                <a:lnTo>
                  <a:pt x="4308819" y="2066758"/>
                </a:lnTo>
                <a:cubicBezTo>
                  <a:pt x="4318024" y="2066868"/>
                  <a:pt x="4326429" y="2067593"/>
                  <a:pt x="4333907" y="2068098"/>
                </a:cubicBezTo>
                <a:lnTo>
                  <a:pt x="4348284" y="2068116"/>
                </a:lnTo>
                <a:lnTo>
                  <a:pt x="4354009" y="2067847"/>
                </a:lnTo>
                <a:lnTo>
                  <a:pt x="4366647" y="2061827"/>
                </a:lnTo>
                <a:lnTo>
                  <a:pt x="4383151" y="2064242"/>
                </a:lnTo>
                <a:lnTo>
                  <a:pt x="4401354" y="2058245"/>
                </a:lnTo>
                <a:cubicBezTo>
                  <a:pt x="4402457" y="2059998"/>
                  <a:pt x="4403942" y="2061629"/>
                  <a:pt x="4405765" y="2063081"/>
                </a:cubicBezTo>
                <a:lnTo>
                  <a:pt x="4420601" y="2068011"/>
                </a:lnTo>
                <a:lnTo>
                  <a:pt x="4433312" y="2062239"/>
                </a:lnTo>
                <a:cubicBezTo>
                  <a:pt x="4433913" y="2071826"/>
                  <a:pt x="4448053" y="2061159"/>
                  <a:pt x="4459938" y="2058655"/>
                </a:cubicBezTo>
                <a:lnTo>
                  <a:pt x="4467257" y="2059536"/>
                </a:lnTo>
                <a:lnTo>
                  <a:pt x="4492833" y="2051951"/>
                </a:lnTo>
                <a:cubicBezTo>
                  <a:pt x="4506830" y="2048890"/>
                  <a:pt x="4520326" y="2046915"/>
                  <a:pt x="4533444" y="2045543"/>
                </a:cubicBezTo>
                <a:lnTo>
                  <a:pt x="4579902" y="2042473"/>
                </a:lnTo>
                <a:lnTo>
                  <a:pt x="4593061" y="2036537"/>
                </a:lnTo>
                <a:cubicBezTo>
                  <a:pt x="4623093" y="2030020"/>
                  <a:pt x="4659310" y="2036776"/>
                  <a:pt x="4678455" y="2022033"/>
                </a:cubicBezTo>
                <a:cubicBezTo>
                  <a:pt x="4686902" y="2019123"/>
                  <a:pt x="4694854" y="2017915"/>
                  <a:pt x="4702453" y="2017770"/>
                </a:cubicBezTo>
                <a:lnTo>
                  <a:pt x="4723263" y="2019792"/>
                </a:lnTo>
                <a:lnTo>
                  <a:pt x="4728248" y="2025217"/>
                </a:lnTo>
                <a:lnTo>
                  <a:pt x="4741475" y="2023784"/>
                </a:lnTo>
                <a:lnTo>
                  <a:pt x="4745033" y="2024591"/>
                </a:lnTo>
                <a:cubicBezTo>
                  <a:pt x="4751823" y="2026159"/>
                  <a:pt x="4758560" y="2027516"/>
                  <a:pt x="4765390" y="2028029"/>
                </a:cubicBezTo>
                <a:cubicBezTo>
                  <a:pt x="4761540" y="2000715"/>
                  <a:pt x="4822843" y="2027885"/>
                  <a:pt x="4807902" y="2005868"/>
                </a:cubicBezTo>
                <a:cubicBezTo>
                  <a:pt x="4844760" y="2003930"/>
                  <a:pt x="4820870" y="1983482"/>
                  <a:pt x="4860989" y="2002871"/>
                </a:cubicBezTo>
                <a:cubicBezTo>
                  <a:pt x="4922008" y="1980146"/>
                  <a:pt x="5009783" y="1987933"/>
                  <a:pt x="5060738" y="1953707"/>
                </a:cubicBezTo>
                <a:cubicBezTo>
                  <a:pt x="5113014" y="1946308"/>
                  <a:pt x="5135414" y="1967863"/>
                  <a:pt x="5174646" y="1958475"/>
                </a:cubicBezTo>
                <a:cubicBezTo>
                  <a:pt x="5181576" y="1926245"/>
                  <a:pt x="5266302" y="1871146"/>
                  <a:pt x="5296127" y="1897377"/>
                </a:cubicBezTo>
                <a:cubicBezTo>
                  <a:pt x="5350570" y="1890601"/>
                  <a:pt x="5393378" y="1863736"/>
                  <a:pt x="5447102" y="1874045"/>
                </a:cubicBezTo>
                <a:cubicBezTo>
                  <a:pt x="5449663" y="1869724"/>
                  <a:pt x="5453194" y="1866097"/>
                  <a:pt x="5457394" y="1862976"/>
                </a:cubicBezTo>
                <a:lnTo>
                  <a:pt x="5470885" y="1855386"/>
                </a:lnTo>
                <a:lnTo>
                  <a:pt x="5473108" y="1855919"/>
                </a:lnTo>
                <a:cubicBezTo>
                  <a:pt x="5482234" y="1855961"/>
                  <a:pt x="5487271" y="1854115"/>
                  <a:pt x="5490487" y="1851442"/>
                </a:cubicBezTo>
                <a:lnTo>
                  <a:pt x="5493156" y="1847537"/>
                </a:lnTo>
                <a:lnTo>
                  <a:pt x="5504724" y="1843550"/>
                </a:lnTo>
                <a:lnTo>
                  <a:pt x="5526552" y="1833223"/>
                </a:lnTo>
                <a:lnTo>
                  <a:pt x="5531534" y="1833606"/>
                </a:lnTo>
                <a:lnTo>
                  <a:pt x="5565857" y="1821637"/>
                </a:lnTo>
                <a:lnTo>
                  <a:pt x="5566758" y="1822571"/>
                </a:lnTo>
                <a:cubicBezTo>
                  <a:pt x="5569560" y="1824391"/>
                  <a:pt x="5573104" y="1825220"/>
                  <a:pt x="5578300" y="1823998"/>
                </a:cubicBezTo>
                <a:cubicBezTo>
                  <a:pt x="5576590" y="1841977"/>
                  <a:pt x="5583913" y="1829412"/>
                  <a:pt x="5599385" y="1824219"/>
                </a:cubicBezTo>
                <a:cubicBezTo>
                  <a:pt x="5600181" y="1850985"/>
                  <a:pt x="5640346" y="1826505"/>
                  <a:pt x="5653291" y="1838330"/>
                </a:cubicBezTo>
                <a:cubicBezTo>
                  <a:pt x="5664639" y="1833911"/>
                  <a:pt x="5676656" y="1829727"/>
                  <a:pt x="5689123" y="1825972"/>
                </a:cubicBezTo>
                <a:lnTo>
                  <a:pt x="5696583" y="1824080"/>
                </a:lnTo>
                <a:lnTo>
                  <a:pt x="5696836" y="1824287"/>
                </a:lnTo>
                <a:cubicBezTo>
                  <a:pt x="5698678" y="1824400"/>
                  <a:pt x="5701213" y="1823974"/>
                  <a:pt x="5704910" y="1822779"/>
                </a:cubicBezTo>
                <a:lnTo>
                  <a:pt x="5710186" y="1820629"/>
                </a:lnTo>
                <a:lnTo>
                  <a:pt x="5724662" y="1816957"/>
                </a:lnTo>
                <a:lnTo>
                  <a:pt x="5730330" y="1817323"/>
                </a:lnTo>
                <a:lnTo>
                  <a:pt x="5733569" y="1819818"/>
                </a:lnTo>
                <a:lnTo>
                  <a:pt x="5734751" y="1819150"/>
                </a:lnTo>
                <a:cubicBezTo>
                  <a:pt x="5742385" y="1811473"/>
                  <a:pt x="5741789" y="1803283"/>
                  <a:pt x="5765286" y="1820584"/>
                </a:cubicBezTo>
                <a:cubicBezTo>
                  <a:pt x="5784532" y="1806446"/>
                  <a:pt x="5795499" y="1817814"/>
                  <a:pt x="5829951" y="1814425"/>
                </a:cubicBezTo>
                <a:cubicBezTo>
                  <a:pt x="5839381" y="1803221"/>
                  <a:pt x="5851644" y="1803437"/>
                  <a:pt x="5865400" y="1807121"/>
                </a:cubicBezTo>
                <a:cubicBezTo>
                  <a:pt x="5894873" y="1795832"/>
                  <a:pt x="5927910" y="1797657"/>
                  <a:pt x="5964230" y="1791246"/>
                </a:cubicBezTo>
                <a:cubicBezTo>
                  <a:pt x="5997095" y="1771694"/>
                  <a:pt x="6025977" y="1785382"/>
                  <a:pt x="6064751" y="1778450"/>
                </a:cubicBezTo>
                <a:cubicBezTo>
                  <a:pt x="6088334" y="1752766"/>
                  <a:pt x="6099508" y="1787374"/>
                  <a:pt x="6122352" y="1789671"/>
                </a:cubicBezTo>
                <a:lnTo>
                  <a:pt x="6128122" y="1788981"/>
                </a:lnTo>
                <a:lnTo>
                  <a:pt x="6141014" y="1782915"/>
                </a:lnTo>
                <a:lnTo>
                  <a:pt x="6145388" y="1779947"/>
                </a:lnTo>
                <a:cubicBezTo>
                  <a:pt x="6148578" y="1778158"/>
                  <a:pt x="6150926" y="1777299"/>
                  <a:pt x="6152799" y="1777068"/>
                </a:cubicBezTo>
                <a:lnTo>
                  <a:pt x="6153131" y="1777217"/>
                </a:lnTo>
                <a:lnTo>
                  <a:pt x="6159777" y="1774090"/>
                </a:lnTo>
                <a:cubicBezTo>
                  <a:pt x="6170646" y="1768312"/>
                  <a:pt x="6180893" y="1762216"/>
                  <a:pt x="6190386" y="1756022"/>
                </a:cubicBezTo>
                <a:cubicBezTo>
                  <a:pt x="6207960" y="1764717"/>
                  <a:pt x="6238019" y="1734533"/>
                  <a:pt x="6249518" y="1759399"/>
                </a:cubicBezTo>
                <a:cubicBezTo>
                  <a:pt x="6262790" y="1751731"/>
                  <a:pt x="6265029" y="1738657"/>
                  <a:pt x="6270527" y="1755769"/>
                </a:cubicBezTo>
                <a:cubicBezTo>
                  <a:pt x="6275192" y="1753681"/>
                  <a:pt x="6279041" y="1753811"/>
                  <a:pt x="6282550" y="1755003"/>
                </a:cubicBezTo>
                <a:lnTo>
                  <a:pt x="6283816" y="1755712"/>
                </a:lnTo>
                <a:lnTo>
                  <a:pt x="6313084" y="1738281"/>
                </a:lnTo>
                <a:lnTo>
                  <a:pt x="6318182" y="1737732"/>
                </a:lnTo>
                <a:lnTo>
                  <a:pt x="6335709" y="1724111"/>
                </a:lnTo>
                <a:lnTo>
                  <a:pt x="6345588" y="1718279"/>
                </a:lnTo>
                <a:lnTo>
                  <a:pt x="6346673" y="1714145"/>
                </a:lnTo>
                <a:cubicBezTo>
                  <a:pt x="6348796" y="1711062"/>
                  <a:pt x="6353055" y="1708421"/>
                  <a:pt x="6362126" y="1706799"/>
                </a:cubicBezTo>
                <a:lnTo>
                  <a:pt x="6364545" y="1706892"/>
                </a:lnTo>
                <a:cubicBezTo>
                  <a:pt x="6367637" y="1703281"/>
                  <a:pt x="6424942" y="1698254"/>
                  <a:pt x="6464076" y="1679171"/>
                </a:cubicBezTo>
                <a:cubicBezTo>
                  <a:pt x="6504464" y="1655724"/>
                  <a:pt x="6547114" y="1618110"/>
                  <a:pt x="6599352" y="1592397"/>
                </a:cubicBezTo>
                <a:cubicBezTo>
                  <a:pt x="6621028" y="1623320"/>
                  <a:pt x="6702628" y="1477903"/>
                  <a:pt x="6694106" y="1530854"/>
                </a:cubicBezTo>
                <a:cubicBezTo>
                  <a:pt x="6709146" y="1521510"/>
                  <a:pt x="6782557" y="1496994"/>
                  <a:pt x="6779808" y="1510598"/>
                </a:cubicBezTo>
                <a:cubicBezTo>
                  <a:pt x="6816671" y="1469344"/>
                  <a:pt x="6859225" y="1490432"/>
                  <a:pt x="6910674" y="1458095"/>
                </a:cubicBezTo>
                <a:cubicBezTo>
                  <a:pt x="6958236" y="1468911"/>
                  <a:pt x="6926351" y="1454150"/>
                  <a:pt x="6962144" y="1445637"/>
                </a:cubicBezTo>
                <a:cubicBezTo>
                  <a:pt x="6938512" y="1427780"/>
                  <a:pt x="7010208" y="1442012"/>
                  <a:pt x="6995460" y="1417188"/>
                </a:cubicBezTo>
                <a:lnTo>
                  <a:pt x="7017033" y="1416698"/>
                </a:lnTo>
                <a:lnTo>
                  <a:pt x="7020886" y="1416805"/>
                </a:lnTo>
                <a:lnTo>
                  <a:pt x="7033438" y="1413061"/>
                </a:lnTo>
                <a:lnTo>
                  <a:pt x="7040555" y="1417220"/>
                </a:lnTo>
                <a:lnTo>
                  <a:pt x="7062011" y="1415322"/>
                </a:lnTo>
                <a:cubicBezTo>
                  <a:pt x="7069494" y="1413805"/>
                  <a:pt x="7076899" y="1411231"/>
                  <a:pt x="7084117" y="1406974"/>
                </a:cubicBezTo>
                <a:cubicBezTo>
                  <a:pt x="7101577" y="1383961"/>
                  <a:pt x="7164447" y="1391139"/>
                  <a:pt x="7185047" y="1361519"/>
                </a:cubicBezTo>
                <a:cubicBezTo>
                  <a:pt x="7194363" y="1352352"/>
                  <a:pt x="7233839" y="1334552"/>
                  <a:pt x="7247783" y="1337622"/>
                </a:cubicBezTo>
                <a:cubicBezTo>
                  <a:pt x="7257348" y="1335236"/>
                  <a:pt x="7264529" y="1328498"/>
                  <a:pt x="7275307" y="1333722"/>
                </a:cubicBezTo>
                <a:cubicBezTo>
                  <a:pt x="7289966" y="1339225"/>
                  <a:pt x="7305349" y="1312996"/>
                  <a:pt x="7311261" y="1324795"/>
                </a:cubicBezTo>
                <a:cubicBezTo>
                  <a:pt x="7322509" y="1306494"/>
                  <a:pt x="7356236" y="1316612"/>
                  <a:pt x="7377571" y="1313050"/>
                </a:cubicBezTo>
                <a:cubicBezTo>
                  <a:pt x="7384603" y="1296817"/>
                  <a:pt x="7422434" y="1305349"/>
                  <a:pt x="7461694" y="1290297"/>
                </a:cubicBezTo>
                <a:cubicBezTo>
                  <a:pt x="7468925" y="1271946"/>
                  <a:pt x="7488273" y="1280301"/>
                  <a:pt x="7507193" y="1251613"/>
                </a:cubicBezTo>
                <a:cubicBezTo>
                  <a:pt x="7509613" y="1252526"/>
                  <a:pt x="7512260" y="1253190"/>
                  <a:pt x="7515052" y="1253584"/>
                </a:cubicBezTo>
                <a:cubicBezTo>
                  <a:pt x="7531272" y="1255869"/>
                  <a:pt x="7548775" y="1248744"/>
                  <a:pt x="7554146" y="1237669"/>
                </a:cubicBezTo>
                <a:cubicBezTo>
                  <a:pt x="7587383" y="1195873"/>
                  <a:pt x="7632956" y="1177588"/>
                  <a:pt x="7671846" y="1155347"/>
                </a:cubicBezTo>
                <a:cubicBezTo>
                  <a:pt x="7717626" y="1132532"/>
                  <a:pt x="7704339" y="1170169"/>
                  <a:pt x="7748774" y="1124980"/>
                </a:cubicBezTo>
                <a:cubicBezTo>
                  <a:pt x="7761564" y="1130678"/>
                  <a:pt x="7769446" y="1127888"/>
                  <a:pt x="7779182" y="1118490"/>
                </a:cubicBezTo>
                <a:cubicBezTo>
                  <a:pt x="7801901" y="1108032"/>
                  <a:pt x="7816047" y="1129940"/>
                  <a:pt x="7829932" y="1107346"/>
                </a:cubicBezTo>
                <a:cubicBezTo>
                  <a:pt x="7834286" y="1120482"/>
                  <a:pt x="7877354" y="1093242"/>
                  <a:pt x="7875510" y="1109570"/>
                </a:cubicBezTo>
                <a:cubicBezTo>
                  <a:pt x="7898453" y="1113571"/>
                  <a:pt x="7893102" y="1093377"/>
                  <a:pt x="7914918" y="1096070"/>
                </a:cubicBezTo>
                <a:cubicBezTo>
                  <a:pt x="7933463" y="1091055"/>
                  <a:pt x="7896037" y="1088002"/>
                  <a:pt x="7914188" y="1079287"/>
                </a:cubicBezTo>
                <a:cubicBezTo>
                  <a:pt x="7937737" y="1070775"/>
                  <a:pt x="7922008" y="1049943"/>
                  <a:pt x="7959552" y="1069277"/>
                </a:cubicBezTo>
                <a:cubicBezTo>
                  <a:pt x="7978616" y="1052937"/>
                  <a:pt x="7992226" y="1062990"/>
                  <a:pt x="8029450" y="1055589"/>
                </a:cubicBezTo>
                <a:lnTo>
                  <a:pt x="8038422" y="1049493"/>
                </a:lnTo>
                <a:lnTo>
                  <a:pt x="8053585" y="1058943"/>
                </a:lnTo>
                <a:cubicBezTo>
                  <a:pt x="8061619" y="1062358"/>
                  <a:pt x="8070634" y="1063636"/>
                  <a:pt x="8081474" y="1059840"/>
                </a:cubicBezTo>
                <a:cubicBezTo>
                  <a:pt x="8141491" y="1015057"/>
                  <a:pt x="8090266" y="1080479"/>
                  <a:pt x="8197391" y="1038853"/>
                </a:cubicBezTo>
                <a:cubicBezTo>
                  <a:pt x="8201677" y="1033108"/>
                  <a:pt x="8217224" y="1033020"/>
                  <a:pt x="8218531" y="1038736"/>
                </a:cubicBezTo>
                <a:cubicBezTo>
                  <a:pt x="8224749" y="1034989"/>
                  <a:pt x="8236410" y="1019803"/>
                  <a:pt x="8242405" y="1027800"/>
                </a:cubicBezTo>
                <a:cubicBezTo>
                  <a:pt x="8260401" y="1023020"/>
                  <a:pt x="8277595" y="1016764"/>
                  <a:pt x="8293586" y="1009216"/>
                </a:cubicBezTo>
                <a:lnTo>
                  <a:pt x="8325267" y="990249"/>
                </a:lnTo>
                <a:lnTo>
                  <a:pt x="8335565" y="995156"/>
                </a:lnTo>
                <a:cubicBezTo>
                  <a:pt x="8342208" y="997234"/>
                  <a:pt x="8349366" y="997680"/>
                  <a:pt x="8357350" y="994276"/>
                </a:cubicBezTo>
                <a:cubicBezTo>
                  <a:pt x="8398773" y="957879"/>
                  <a:pt x="8366593" y="1009035"/>
                  <a:pt x="8445003" y="972367"/>
                </a:cubicBezTo>
                <a:cubicBezTo>
                  <a:pt x="8447663" y="967887"/>
                  <a:pt x="8459739" y="966961"/>
                  <a:pt x="8461421" y="971111"/>
                </a:cubicBezTo>
                <a:cubicBezTo>
                  <a:pt x="8465819" y="968000"/>
                  <a:pt x="8473109" y="956137"/>
                  <a:pt x="8478704" y="961712"/>
                </a:cubicBezTo>
                <a:cubicBezTo>
                  <a:pt x="8505565" y="952663"/>
                  <a:pt x="8529238" y="939426"/>
                  <a:pt x="8547429" y="923277"/>
                </a:cubicBezTo>
                <a:cubicBezTo>
                  <a:pt x="8576531" y="919061"/>
                  <a:pt x="8579138" y="912461"/>
                  <a:pt x="8579319" y="905576"/>
                </a:cubicBezTo>
                <a:cubicBezTo>
                  <a:pt x="8579529" y="904096"/>
                  <a:pt x="8579740" y="902618"/>
                  <a:pt x="8579950" y="901139"/>
                </a:cubicBezTo>
                <a:lnTo>
                  <a:pt x="8589038" y="903946"/>
                </a:lnTo>
                <a:cubicBezTo>
                  <a:pt x="8598255" y="904433"/>
                  <a:pt x="8605836" y="900079"/>
                  <a:pt x="8612581" y="893445"/>
                </a:cubicBezTo>
                <a:lnTo>
                  <a:pt x="8620213" y="884417"/>
                </a:lnTo>
                <a:lnTo>
                  <a:pt x="8636849" y="879570"/>
                </a:lnTo>
                <a:cubicBezTo>
                  <a:pt x="8647569" y="875664"/>
                  <a:pt x="8658506" y="871048"/>
                  <a:pt x="8678353" y="868709"/>
                </a:cubicBezTo>
                <a:cubicBezTo>
                  <a:pt x="8676250" y="844726"/>
                  <a:pt x="8711895" y="858913"/>
                  <a:pt x="8721366" y="848445"/>
                </a:cubicBezTo>
                <a:cubicBezTo>
                  <a:pt x="8730651" y="852242"/>
                  <a:pt x="8737642" y="851631"/>
                  <a:pt x="8743257" y="848457"/>
                </a:cubicBezTo>
                <a:lnTo>
                  <a:pt x="8755719" y="834419"/>
                </a:lnTo>
                <a:lnTo>
                  <a:pt x="8776970" y="830126"/>
                </a:lnTo>
                <a:cubicBezTo>
                  <a:pt x="8786153" y="826014"/>
                  <a:pt x="8792888" y="819621"/>
                  <a:pt x="8795998" y="809645"/>
                </a:cubicBezTo>
                <a:cubicBezTo>
                  <a:pt x="8805952" y="821837"/>
                  <a:pt x="8809794" y="841181"/>
                  <a:pt x="8837498" y="830583"/>
                </a:cubicBezTo>
                <a:cubicBezTo>
                  <a:pt x="8851172" y="827584"/>
                  <a:pt x="8868029" y="799681"/>
                  <a:pt x="8878040" y="791651"/>
                </a:cubicBezTo>
                <a:lnTo>
                  <a:pt x="8897564" y="782401"/>
                </a:lnTo>
                <a:lnTo>
                  <a:pt x="8905560" y="786219"/>
                </a:lnTo>
                <a:lnTo>
                  <a:pt x="8917778" y="783256"/>
                </a:lnTo>
                <a:lnTo>
                  <a:pt x="8914746" y="775031"/>
                </a:lnTo>
                <a:lnTo>
                  <a:pt x="8947030" y="764252"/>
                </a:lnTo>
                <a:cubicBezTo>
                  <a:pt x="8970788" y="755523"/>
                  <a:pt x="8988067" y="745115"/>
                  <a:pt x="8977138" y="726774"/>
                </a:cubicBezTo>
                <a:cubicBezTo>
                  <a:pt x="8977490" y="701480"/>
                  <a:pt x="9039667" y="723232"/>
                  <a:pt x="9028928" y="698996"/>
                </a:cubicBezTo>
                <a:cubicBezTo>
                  <a:pt x="9056296" y="708989"/>
                  <a:pt x="9080686" y="673518"/>
                  <a:pt x="9114263" y="665106"/>
                </a:cubicBezTo>
                <a:cubicBezTo>
                  <a:pt x="9115667" y="652470"/>
                  <a:pt x="9123557" y="650905"/>
                  <a:pt x="9139429" y="653134"/>
                </a:cubicBezTo>
                <a:cubicBezTo>
                  <a:pt x="9248531" y="629411"/>
                  <a:pt x="9343720" y="468354"/>
                  <a:pt x="9380600" y="515628"/>
                </a:cubicBezTo>
                <a:cubicBezTo>
                  <a:pt x="9406272" y="509931"/>
                  <a:pt x="9503943" y="538669"/>
                  <a:pt x="9561831" y="513591"/>
                </a:cubicBezTo>
                <a:cubicBezTo>
                  <a:pt x="9577802" y="480860"/>
                  <a:pt x="9713285" y="478736"/>
                  <a:pt x="9742561" y="469315"/>
                </a:cubicBezTo>
                <a:cubicBezTo>
                  <a:pt x="9742569" y="450758"/>
                  <a:pt x="9797169" y="453829"/>
                  <a:pt x="9784394" y="429345"/>
                </a:cubicBezTo>
                <a:cubicBezTo>
                  <a:pt x="9787055" y="417172"/>
                  <a:pt x="9801869" y="413844"/>
                  <a:pt x="9811914" y="421889"/>
                </a:cubicBezTo>
                <a:cubicBezTo>
                  <a:pt x="9828901" y="415568"/>
                  <a:pt x="9835642" y="400341"/>
                  <a:pt x="9858388" y="412158"/>
                </a:cubicBezTo>
                <a:cubicBezTo>
                  <a:pt x="9881945" y="404057"/>
                  <a:pt x="9894276" y="360744"/>
                  <a:pt x="9921770" y="380896"/>
                </a:cubicBezTo>
                <a:cubicBezTo>
                  <a:pt x="9930032" y="337884"/>
                  <a:pt x="10038117" y="312408"/>
                  <a:pt x="10084861" y="294587"/>
                </a:cubicBezTo>
                <a:cubicBezTo>
                  <a:pt x="10141631" y="278266"/>
                  <a:pt x="10188248" y="249698"/>
                  <a:pt x="10271351" y="227987"/>
                </a:cubicBezTo>
                <a:cubicBezTo>
                  <a:pt x="10362764" y="229558"/>
                  <a:pt x="10358378" y="196042"/>
                  <a:pt x="10424673" y="178078"/>
                </a:cubicBezTo>
                <a:cubicBezTo>
                  <a:pt x="10452909" y="162753"/>
                  <a:pt x="10514634" y="185033"/>
                  <a:pt x="10534657" y="156701"/>
                </a:cubicBezTo>
                <a:cubicBezTo>
                  <a:pt x="10595265" y="170910"/>
                  <a:pt x="10637600" y="149657"/>
                  <a:pt x="10726300" y="150292"/>
                </a:cubicBezTo>
                <a:cubicBezTo>
                  <a:pt x="10775756" y="148210"/>
                  <a:pt x="10805324" y="153235"/>
                  <a:pt x="10861177" y="138253"/>
                </a:cubicBezTo>
                <a:cubicBezTo>
                  <a:pt x="10888992" y="99450"/>
                  <a:pt x="10971843" y="126363"/>
                  <a:pt x="10995894" y="78271"/>
                </a:cubicBezTo>
                <a:cubicBezTo>
                  <a:pt x="11009945" y="87061"/>
                  <a:pt x="11016683" y="79738"/>
                  <a:pt x="11031776" y="74275"/>
                </a:cubicBezTo>
                <a:cubicBezTo>
                  <a:pt x="11049588" y="91553"/>
                  <a:pt x="11064655" y="65479"/>
                  <a:pt x="11082485" y="73705"/>
                </a:cubicBezTo>
                <a:cubicBezTo>
                  <a:pt x="11124351" y="51595"/>
                  <a:pt x="11194283" y="44212"/>
                  <a:pt x="11230739" y="34792"/>
                </a:cubicBezTo>
                <a:cubicBezTo>
                  <a:pt x="11248967" y="30081"/>
                  <a:pt x="11257520" y="13218"/>
                  <a:pt x="11268645" y="482"/>
                </a:cubicBezTo>
                <a:lnTo>
                  <a:pt x="11269336" y="3"/>
                </a:lnTo>
                <a:lnTo>
                  <a:pt x="0" y="3"/>
                </a:lnTo>
                <a:close/>
              </a:path>
            </a:pathLst>
          </a:custGeom>
        </p:spPr>
      </p:pic>
      <p:sp>
        <p:nvSpPr>
          <p:cNvPr id="2" name="Title 1">
            <a:extLst>
              <a:ext uri="{FF2B5EF4-FFF2-40B4-BE49-F238E27FC236}">
                <a16:creationId xmlns:a16="http://schemas.microsoft.com/office/drawing/2014/main" id="{D29E4742-C7E0-8BDF-AB65-2E7DFB05A492}"/>
              </a:ext>
            </a:extLst>
          </p:cNvPr>
          <p:cNvSpPr>
            <a:spLocks noGrp="1"/>
          </p:cNvSpPr>
          <p:nvPr>
            <p:ph type="ctrTitle"/>
          </p:nvPr>
        </p:nvSpPr>
        <p:spPr>
          <a:xfrm>
            <a:off x="545318" y="381663"/>
            <a:ext cx="7223106" cy="826935"/>
          </a:xfrm>
        </p:spPr>
        <p:txBody>
          <a:bodyPr>
            <a:normAutofit/>
          </a:bodyPr>
          <a:lstStyle/>
          <a:p>
            <a:pPr algn="l"/>
            <a:r>
              <a:rPr lang="en-GB" dirty="0"/>
              <a:t>Communicable Diseases</a:t>
            </a:r>
            <a:endParaRPr lang="en-GB"/>
          </a:p>
        </p:txBody>
      </p:sp>
      <p:sp>
        <p:nvSpPr>
          <p:cNvPr id="3" name="Subtitle 2">
            <a:extLst>
              <a:ext uri="{FF2B5EF4-FFF2-40B4-BE49-F238E27FC236}">
                <a16:creationId xmlns:a16="http://schemas.microsoft.com/office/drawing/2014/main" id="{22BFD92A-A97B-22F7-4345-B697CB7C1D83}"/>
              </a:ext>
            </a:extLst>
          </p:cNvPr>
          <p:cNvSpPr>
            <a:spLocks noGrp="1"/>
          </p:cNvSpPr>
          <p:nvPr>
            <p:ph type="subTitle" idx="1"/>
          </p:nvPr>
        </p:nvSpPr>
        <p:spPr>
          <a:xfrm>
            <a:off x="545318" y="1256307"/>
            <a:ext cx="5553331" cy="572493"/>
          </a:xfrm>
        </p:spPr>
        <p:txBody>
          <a:bodyPr>
            <a:normAutofit/>
          </a:bodyPr>
          <a:lstStyle/>
          <a:p>
            <a:pPr algn="l"/>
            <a:endParaRPr lang="en-GB" sz="1800" dirty="0"/>
          </a:p>
        </p:txBody>
      </p:sp>
    </p:spTree>
    <p:extLst>
      <p:ext uri="{BB962C8B-B14F-4D97-AF65-F5344CB8AC3E}">
        <p14:creationId xmlns:p14="http://schemas.microsoft.com/office/powerpoint/2010/main" val="4248318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mc:Choice xmlns:p14="http://schemas.microsoft.com/office/powerpoint/2010/main" Requires="p14">
          <p:contentPart p14:bwMode="auto" r:id="rId3">
            <p14:nvContentPartPr>
              <p14: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p:pic>
            <p:nvPicPr>
              <p:cNvPr id="11" name="Ink 10">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3" name="Rectangle 12">
            <a:extLst>
              <a:ext uri="{FF2B5EF4-FFF2-40B4-BE49-F238E27FC236}">
                <a16:creationId xmlns:a16="http://schemas.microsoft.com/office/drawing/2014/main" id="{78E81931-EC11-4433-BB7B-ED42BAA24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5BC353-549C-47DC-9732-7E6961372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2192000" cy="6858003"/>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ood cells with one infected cell">
            <a:extLst>
              <a:ext uri="{FF2B5EF4-FFF2-40B4-BE49-F238E27FC236}">
                <a16:creationId xmlns:a16="http://schemas.microsoft.com/office/drawing/2014/main" id="{9F2EBA76-0C8A-D4E0-EC15-D340393BFB49}"/>
              </a:ext>
            </a:extLst>
          </p:cNvPr>
          <p:cNvPicPr>
            <a:picLocks noChangeAspect="1"/>
          </p:cNvPicPr>
          <p:nvPr/>
        </p:nvPicPr>
        <p:blipFill rotWithShape="1">
          <a:blip r:embed="rId5"/>
          <a:srcRect/>
          <a:stretch/>
        </p:blipFill>
        <p:spPr>
          <a:xfrm>
            <a:off x="20" y="-1"/>
            <a:ext cx="12191980" cy="6858002"/>
          </a:xfrm>
          <a:custGeom>
            <a:avLst/>
            <a:gdLst/>
            <a:ahLst/>
            <a:cxnLst/>
            <a:rect l="l" t="t" r="r" b="b"/>
            <a:pathLst>
              <a:path w="12192000" h="6858002">
                <a:moveTo>
                  <a:pt x="5307101" y="6857999"/>
                </a:moveTo>
                <a:lnTo>
                  <a:pt x="12192000" y="6857999"/>
                </a:lnTo>
                <a:lnTo>
                  <a:pt x="12192000" y="6858002"/>
                </a:lnTo>
                <a:lnTo>
                  <a:pt x="5307088" y="6858002"/>
                </a:lnTo>
                <a:close/>
                <a:moveTo>
                  <a:pt x="0" y="0"/>
                </a:moveTo>
                <a:lnTo>
                  <a:pt x="12192000" y="0"/>
                </a:lnTo>
                <a:lnTo>
                  <a:pt x="12192000" y="6277972"/>
                </a:lnTo>
                <a:lnTo>
                  <a:pt x="12152890" y="6290206"/>
                </a:lnTo>
                <a:cubicBezTo>
                  <a:pt x="12105395" y="6304478"/>
                  <a:pt x="12054092" y="6317152"/>
                  <a:pt x="12009354" y="6315664"/>
                </a:cubicBezTo>
                <a:cubicBezTo>
                  <a:pt x="11994503" y="6311032"/>
                  <a:pt x="11985943" y="6310638"/>
                  <a:pt x="11978968" y="6319390"/>
                </a:cubicBezTo>
                <a:cubicBezTo>
                  <a:pt x="11941764" y="6318961"/>
                  <a:pt x="11901790" y="6339612"/>
                  <a:pt x="11878895" y="6327233"/>
                </a:cubicBezTo>
                <a:cubicBezTo>
                  <a:pt x="11878918" y="6346592"/>
                  <a:pt x="11826486" y="6319151"/>
                  <a:pt x="11814979" y="6337141"/>
                </a:cubicBezTo>
                <a:cubicBezTo>
                  <a:pt x="11820607" y="6367517"/>
                  <a:pt x="11727668" y="6353622"/>
                  <a:pt x="11687508" y="6364470"/>
                </a:cubicBezTo>
                <a:cubicBezTo>
                  <a:pt x="11692944" y="6381370"/>
                  <a:pt x="11638976" y="6383664"/>
                  <a:pt x="11672002" y="6397904"/>
                </a:cubicBezTo>
                <a:cubicBezTo>
                  <a:pt x="11645814" y="6406115"/>
                  <a:pt x="11642999" y="6389784"/>
                  <a:pt x="11629894" y="6384496"/>
                </a:cubicBezTo>
                <a:cubicBezTo>
                  <a:pt x="11597582" y="6386755"/>
                  <a:pt x="11602281" y="6372208"/>
                  <a:pt x="11597728" y="6361596"/>
                </a:cubicBezTo>
                <a:cubicBezTo>
                  <a:pt x="11567716" y="6387703"/>
                  <a:pt x="11505156" y="6361750"/>
                  <a:pt x="11448211" y="6357842"/>
                </a:cubicBezTo>
                <a:cubicBezTo>
                  <a:pt x="11414499" y="6357897"/>
                  <a:pt x="11370196" y="6408532"/>
                  <a:pt x="11336630" y="6383021"/>
                </a:cubicBezTo>
                <a:cubicBezTo>
                  <a:pt x="11316728" y="6389671"/>
                  <a:pt x="11284212" y="6365546"/>
                  <a:pt x="11267820" y="6388199"/>
                </a:cubicBezTo>
                <a:cubicBezTo>
                  <a:pt x="11215412" y="6380118"/>
                  <a:pt x="11199532" y="6391497"/>
                  <a:pt x="11153755" y="6378749"/>
                </a:cubicBezTo>
                <a:cubicBezTo>
                  <a:pt x="11097684" y="6376473"/>
                  <a:pt x="11142086" y="6407848"/>
                  <a:pt x="11063998" y="6397440"/>
                </a:cubicBezTo>
                <a:cubicBezTo>
                  <a:pt x="11028900" y="6406581"/>
                  <a:pt x="10989384" y="6411343"/>
                  <a:pt x="10949261" y="6411271"/>
                </a:cubicBezTo>
                <a:cubicBezTo>
                  <a:pt x="10946808" y="6404413"/>
                  <a:pt x="10928478" y="6413021"/>
                  <a:pt x="10920620" y="6414504"/>
                </a:cubicBezTo>
                <a:cubicBezTo>
                  <a:pt x="10921840" y="6410173"/>
                  <a:pt x="10906289" y="6407257"/>
                  <a:pt x="10899483" y="6410536"/>
                </a:cubicBezTo>
                <a:cubicBezTo>
                  <a:pt x="10774259" y="6419728"/>
                  <a:pt x="10854212" y="6382839"/>
                  <a:pt x="10774590" y="6403309"/>
                </a:cubicBezTo>
                <a:cubicBezTo>
                  <a:pt x="10724638" y="6405843"/>
                  <a:pt x="10739599" y="6355991"/>
                  <a:pt x="10682861" y="6377814"/>
                </a:cubicBezTo>
                <a:cubicBezTo>
                  <a:pt x="10622947" y="6375380"/>
                  <a:pt x="10589912" y="6355504"/>
                  <a:pt x="10530714" y="6366548"/>
                </a:cubicBezTo>
                <a:cubicBezTo>
                  <a:pt x="10474643" y="6364190"/>
                  <a:pt x="10428348" y="6354710"/>
                  <a:pt x="10379097" y="6358630"/>
                </a:cubicBezTo>
                <a:cubicBezTo>
                  <a:pt x="10361622" y="6351880"/>
                  <a:pt x="10344151" y="6348805"/>
                  <a:pt x="10323727" y="6357333"/>
                </a:cubicBezTo>
                <a:cubicBezTo>
                  <a:pt x="10272196" y="6352518"/>
                  <a:pt x="10263446" y="6339056"/>
                  <a:pt x="10227126" y="6348100"/>
                </a:cubicBezTo>
                <a:cubicBezTo>
                  <a:pt x="10196351" y="6318664"/>
                  <a:pt x="10199174" y="6342674"/>
                  <a:pt x="10163542" y="6343141"/>
                </a:cubicBezTo>
                <a:cubicBezTo>
                  <a:pt x="10134376" y="6345476"/>
                  <a:pt x="10177885" y="6359944"/>
                  <a:pt x="10151161" y="6358763"/>
                </a:cubicBezTo>
                <a:cubicBezTo>
                  <a:pt x="10126522" y="6349492"/>
                  <a:pt x="10117113" y="6369683"/>
                  <a:pt x="10092125" y="6358861"/>
                </a:cubicBezTo>
                <a:cubicBezTo>
                  <a:pt x="10107302" y="6344459"/>
                  <a:pt x="10032910" y="6356018"/>
                  <a:pt x="10037958" y="6342614"/>
                </a:cubicBezTo>
                <a:cubicBezTo>
                  <a:pt x="10003046" y="6359008"/>
                  <a:pt x="10003017" y="6334504"/>
                  <a:pt x="9966866" y="6337014"/>
                </a:cubicBezTo>
                <a:cubicBezTo>
                  <a:pt x="9947485" y="6342600"/>
                  <a:pt x="9935606" y="6342702"/>
                  <a:pt x="9924418" y="6333490"/>
                </a:cubicBezTo>
                <a:cubicBezTo>
                  <a:pt x="9834150" y="6361084"/>
                  <a:pt x="9880223" y="6330704"/>
                  <a:pt x="9806001" y="6337361"/>
                </a:cubicBezTo>
                <a:cubicBezTo>
                  <a:pt x="9740686" y="6345638"/>
                  <a:pt x="9670300" y="6348205"/>
                  <a:pt x="9596449" y="6376180"/>
                </a:cubicBezTo>
                <a:cubicBezTo>
                  <a:pt x="9581101" y="6384665"/>
                  <a:pt x="9553986" y="6385744"/>
                  <a:pt x="9535890" y="6378590"/>
                </a:cubicBezTo>
                <a:cubicBezTo>
                  <a:pt x="9532775" y="6377359"/>
                  <a:pt x="9530052" y="6375925"/>
                  <a:pt x="9527805" y="6374334"/>
                </a:cubicBezTo>
                <a:cubicBezTo>
                  <a:pt x="9481894" y="6394749"/>
                  <a:pt x="9464762" y="6381055"/>
                  <a:pt x="9441373" y="6395633"/>
                </a:cubicBezTo>
                <a:cubicBezTo>
                  <a:pt x="9381290" y="6397202"/>
                  <a:pt x="9341618" y="6377583"/>
                  <a:pt x="9320149" y="6390280"/>
                </a:cubicBezTo>
                <a:cubicBezTo>
                  <a:pt x="9291150" y="6386896"/>
                  <a:pt x="9257768" y="6367103"/>
                  <a:pt x="9229488" y="6380382"/>
                </a:cubicBezTo>
                <a:cubicBezTo>
                  <a:pt x="9230007" y="6377216"/>
                  <a:pt x="9227921" y="6376045"/>
                  <a:pt x="9224285" y="6375920"/>
                </a:cubicBezTo>
                <a:lnTo>
                  <a:pt x="9217537" y="6376762"/>
                </a:lnTo>
                <a:lnTo>
                  <a:pt x="9214728" y="6381637"/>
                </a:lnTo>
                <a:cubicBezTo>
                  <a:pt x="9202170" y="6398803"/>
                  <a:pt x="9191484" y="6381138"/>
                  <a:pt x="9161049" y="6384539"/>
                </a:cubicBezTo>
                <a:cubicBezTo>
                  <a:pt x="9146336" y="6385184"/>
                  <a:pt x="9147761" y="6380673"/>
                  <a:pt x="9149697" y="6376552"/>
                </a:cubicBezTo>
                <a:lnTo>
                  <a:pt x="9150803" y="6372240"/>
                </a:lnTo>
                <a:lnTo>
                  <a:pt x="9141448" y="6372359"/>
                </a:lnTo>
                <a:lnTo>
                  <a:pt x="9137486" y="6372055"/>
                </a:lnTo>
                <a:lnTo>
                  <a:pt x="9126952" y="6375163"/>
                </a:lnTo>
                <a:cubicBezTo>
                  <a:pt x="9117353" y="6375502"/>
                  <a:pt x="9107828" y="6372135"/>
                  <a:pt x="9098334" y="6372861"/>
                </a:cubicBezTo>
                <a:cubicBezTo>
                  <a:pt x="9093587" y="6373224"/>
                  <a:pt x="9088847" y="6374610"/>
                  <a:pt x="9084110" y="6377995"/>
                </a:cubicBezTo>
                <a:cubicBezTo>
                  <a:pt x="9105864" y="6390113"/>
                  <a:pt x="9028073" y="6387966"/>
                  <a:pt x="9039515" y="6400351"/>
                </a:cubicBezTo>
                <a:cubicBezTo>
                  <a:pt x="8997651" y="6388705"/>
                  <a:pt x="9009590" y="6412472"/>
                  <a:pt x="8973305" y="6414442"/>
                </a:cubicBezTo>
                <a:cubicBezTo>
                  <a:pt x="8951781" y="6411385"/>
                  <a:pt x="8940212" y="6412734"/>
                  <a:pt x="8933861" y="6423031"/>
                </a:cubicBezTo>
                <a:cubicBezTo>
                  <a:pt x="8832841" y="6407267"/>
                  <a:pt x="8892362" y="6431116"/>
                  <a:pt x="8817130" y="6433703"/>
                </a:cubicBezTo>
                <a:cubicBezTo>
                  <a:pt x="8749745" y="6433633"/>
                  <a:pt x="8680232" y="6439719"/>
                  <a:pt x="8594947" y="6421586"/>
                </a:cubicBezTo>
                <a:cubicBezTo>
                  <a:pt x="8575919" y="6415227"/>
                  <a:pt x="8549096" y="6417484"/>
                  <a:pt x="8535041" y="6426626"/>
                </a:cubicBezTo>
                <a:cubicBezTo>
                  <a:pt x="8532621" y="6428200"/>
                  <a:pt x="8530681" y="6429922"/>
                  <a:pt x="8529279" y="6431739"/>
                </a:cubicBezTo>
                <a:cubicBezTo>
                  <a:pt x="8474783" y="6417534"/>
                  <a:pt x="8464858" y="6432901"/>
                  <a:pt x="8435056" y="6421613"/>
                </a:cubicBezTo>
                <a:cubicBezTo>
                  <a:pt x="8376022" y="6427411"/>
                  <a:pt x="8347129" y="6451271"/>
                  <a:pt x="8320108" y="6441573"/>
                </a:cubicBezTo>
                <a:cubicBezTo>
                  <a:pt x="8293638" y="6448387"/>
                  <a:pt x="8270932" y="6471649"/>
                  <a:pt x="8237020" y="6462216"/>
                </a:cubicBezTo>
                <a:cubicBezTo>
                  <a:pt x="8245222" y="6474245"/>
                  <a:pt x="8197387" y="6460392"/>
                  <a:pt x="8188860" y="6471379"/>
                </a:cubicBezTo>
                <a:cubicBezTo>
                  <a:pt x="8184024" y="6480393"/>
                  <a:pt x="8168383" y="6478291"/>
                  <a:pt x="8155558" y="6480722"/>
                </a:cubicBezTo>
                <a:cubicBezTo>
                  <a:pt x="8144819" y="6489457"/>
                  <a:pt x="8082218" y="6493172"/>
                  <a:pt x="8061412" y="6490111"/>
                </a:cubicBezTo>
                <a:cubicBezTo>
                  <a:pt x="8004043" y="6475925"/>
                  <a:pt x="7947523" y="6510024"/>
                  <a:pt x="7901437" y="6499659"/>
                </a:cubicBezTo>
                <a:cubicBezTo>
                  <a:pt x="7888774" y="6499544"/>
                  <a:pt x="7877960" y="6500846"/>
                  <a:pt x="7868353" y="6503024"/>
                </a:cubicBezTo>
                <a:lnTo>
                  <a:pt x="7843779" y="6511212"/>
                </a:lnTo>
                <a:lnTo>
                  <a:pt x="7841448" y="6517728"/>
                </a:lnTo>
                <a:lnTo>
                  <a:pt x="7823871" y="6520429"/>
                </a:lnTo>
                <a:lnTo>
                  <a:pt x="7820005" y="6522254"/>
                </a:lnTo>
                <a:cubicBezTo>
                  <a:pt x="7812641" y="6525763"/>
                  <a:pt x="7805193" y="6529063"/>
                  <a:pt x="7797020" y="6531612"/>
                </a:cubicBezTo>
                <a:cubicBezTo>
                  <a:pt x="7782159" y="6505259"/>
                  <a:pt x="7725050" y="6548941"/>
                  <a:pt x="7727879" y="6524102"/>
                </a:cubicBezTo>
                <a:cubicBezTo>
                  <a:pt x="7680386" y="6533519"/>
                  <a:pt x="7695538" y="6507405"/>
                  <a:pt x="7659324" y="6537474"/>
                </a:cubicBezTo>
                <a:cubicBezTo>
                  <a:pt x="7566636" y="6535069"/>
                  <a:pt x="7462452" y="6568928"/>
                  <a:pt x="7374068" y="6552862"/>
                </a:cubicBezTo>
                <a:cubicBezTo>
                  <a:pt x="7393454" y="6562410"/>
                  <a:pt x="7373124" y="6578225"/>
                  <a:pt x="7346163" y="6577609"/>
                </a:cubicBezTo>
                <a:cubicBezTo>
                  <a:pt x="7419349" y="6615756"/>
                  <a:pt x="7219942" y="6557562"/>
                  <a:pt x="7235023" y="6591880"/>
                </a:cubicBezTo>
                <a:cubicBezTo>
                  <a:pt x="7203144" y="6564271"/>
                  <a:pt x="7057485" y="6539224"/>
                  <a:pt x="7039074" y="6572474"/>
                </a:cubicBezTo>
                <a:cubicBezTo>
                  <a:pt x="6966094" y="6582775"/>
                  <a:pt x="6893201" y="6571018"/>
                  <a:pt x="6833428" y="6596853"/>
                </a:cubicBezTo>
                <a:cubicBezTo>
                  <a:pt x="6827113" y="6593647"/>
                  <a:pt x="6820080" y="6591377"/>
                  <a:pt x="6812583" y="6589775"/>
                </a:cubicBezTo>
                <a:lnTo>
                  <a:pt x="6790242" y="6586880"/>
                </a:lnTo>
                <a:lnTo>
                  <a:pt x="6787846" y="6588046"/>
                </a:lnTo>
                <a:cubicBezTo>
                  <a:pt x="6776461" y="6590858"/>
                  <a:pt x="6768832" y="6590687"/>
                  <a:pt x="6762881" y="6589201"/>
                </a:cubicBezTo>
                <a:lnTo>
                  <a:pt x="6756732" y="6586412"/>
                </a:lnTo>
                <a:lnTo>
                  <a:pt x="6739390" y="6586250"/>
                </a:lnTo>
                <a:lnTo>
                  <a:pt x="6704653" y="6583365"/>
                </a:lnTo>
                <a:lnTo>
                  <a:pt x="6698694" y="6585233"/>
                </a:lnTo>
                <a:lnTo>
                  <a:pt x="6647142" y="6584630"/>
                </a:lnTo>
                <a:lnTo>
                  <a:pt x="6646688" y="6585765"/>
                </a:lnTo>
                <a:cubicBezTo>
                  <a:pt x="6644494" y="6588296"/>
                  <a:pt x="6640660" y="6590137"/>
                  <a:pt x="6633278" y="6590589"/>
                </a:cubicBezTo>
                <a:cubicBezTo>
                  <a:pt x="6648367" y="6606646"/>
                  <a:pt x="6630160" y="6597288"/>
                  <a:pt x="6607065" y="6597202"/>
                </a:cubicBezTo>
                <a:cubicBezTo>
                  <a:pt x="6625347" y="6622121"/>
                  <a:pt x="6557475" y="6611760"/>
                  <a:pt x="6549804" y="6626596"/>
                </a:cubicBezTo>
                <a:cubicBezTo>
                  <a:pt x="6532425" y="6625972"/>
                  <a:pt x="6514382" y="6625766"/>
                  <a:pt x="6496083" y="6626095"/>
                </a:cubicBezTo>
                <a:lnTo>
                  <a:pt x="6485389" y="6626617"/>
                </a:lnTo>
                <a:lnTo>
                  <a:pt x="6485223" y="6626886"/>
                </a:lnTo>
                <a:cubicBezTo>
                  <a:pt x="6483001" y="6627550"/>
                  <a:pt x="6479520" y="6627927"/>
                  <a:pt x="6474035" y="6627950"/>
                </a:cubicBezTo>
                <a:lnTo>
                  <a:pt x="6465888" y="6627571"/>
                </a:lnTo>
                <a:lnTo>
                  <a:pt x="6445139" y="6628585"/>
                </a:lnTo>
                <a:lnTo>
                  <a:pt x="6438312" y="6630646"/>
                </a:lnTo>
                <a:cubicBezTo>
                  <a:pt x="6417397" y="6642787"/>
                  <a:pt x="6447851" y="6675286"/>
                  <a:pt x="6392168" y="6665569"/>
                </a:cubicBezTo>
                <a:cubicBezTo>
                  <a:pt x="6343510" y="6677589"/>
                  <a:pt x="6330169" y="6701494"/>
                  <a:pt x="6272304" y="6700835"/>
                </a:cubicBezTo>
                <a:cubicBezTo>
                  <a:pt x="6226827" y="6712160"/>
                  <a:pt x="6194756" y="6728533"/>
                  <a:pt x="6150447" y="6732895"/>
                </a:cubicBezTo>
                <a:cubicBezTo>
                  <a:pt x="6140653" y="6742032"/>
                  <a:pt x="6128186" y="6747742"/>
                  <a:pt x="6104787" y="6743117"/>
                </a:cubicBezTo>
                <a:cubicBezTo>
                  <a:pt x="6064916" y="6755994"/>
                  <a:pt x="6067350" y="6769968"/>
                  <a:pt x="6030197" y="6767449"/>
                </a:cubicBezTo>
                <a:cubicBezTo>
                  <a:pt x="6025714" y="6799897"/>
                  <a:pt x="6010615" y="6777056"/>
                  <a:pt x="5980285" y="6782421"/>
                </a:cubicBezTo>
                <a:cubicBezTo>
                  <a:pt x="5954036" y="6784991"/>
                  <a:pt x="5980131" y="6764424"/>
                  <a:pt x="5958496" y="6769874"/>
                </a:cubicBezTo>
                <a:cubicBezTo>
                  <a:pt x="5944505" y="6782527"/>
                  <a:pt x="5921893" y="6765237"/>
                  <a:pt x="5908732" y="6779393"/>
                </a:cubicBezTo>
                <a:cubicBezTo>
                  <a:pt x="5931989" y="6790347"/>
                  <a:pt x="5860959" y="6791681"/>
                  <a:pt x="5874963" y="6803355"/>
                </a:cubicBezTo>
                <a:cubicBezTo>
                  <a:pt x="5833647" y="6793755"/>
                  <a:pt x="5851456" y="6816602"/>
                  <a:pt x="5819199" y="6820147"/>
                </a:cubicBezTo>
                <a:cubicBezTo>
                  <a:pt x="5798819" y="6818094"/>
                  <a:pt x="5788750" y="6819934"/>
                  <a:pt x="5786035" y="6830341"/>
                </a:cubicBezTo>
                <a:cubicBezTo>
                  <a:pt x="5689973" y="6819312"/>
                  <a:pt x="5750863" y="6840131"/>
                  <a:pt x="5683543" y="6846008"/>
                </a:cubicBezTo>
                <a:cubicBezTo>
                  <a:pt x="5622546" y="6848924"/>
                  <a:pt x="5561433" y="6857988"/>
                  <a:pt x="5478912" y="6843932"/>
                </a:cubicBezTo>
                <a:cubicBezTo>
                  <a:pt x="5459815" y="6838522"/>
                  <a:pt x="5436209" y="6841929"/>
                  <a:pt x="5426182" y="6851543"/>
                </a:cubicBezTo>
                <a:cubicBezTo>
                  <a:pt x="5424458" y="6853198"/>
                  <a:pt x="5423209" y="6854977"/>
                  <a:pt x="5422476" y="6856827"/>
                </a:cubicBezTo>
                <a:cubicBezTo>
                  <a:pt x="5368974" y="6845270"/>
                  <a:pt x="5364519" y="6860824"/>
                  <a:pt x="5334223" y="6851042"/>
                </a:cubicBezTo>
                <a:lnTo>
                  <a:pt x="5307101" y="6857999"/>
                </a:lnTo>
                <a:lnTo>
                  <a:pt x="0" y="6857999"/>
                </a:lnTo>
                <a:lnTo>
                  <a:pt x="0" y="2143233"/>
                </a:lnTo>
                <a:lnTo>
                  <a:pt x="23798" y="2139906"/>
                </a:lnTo>
                <a:cubicBezTo>
                  <a:pt x="74043" y="2136293"/>
                  <a:pt x="38977" y="2165571"/>
                  <a:pt x="87258" y="2143366"/>
                </a:cubicBezTo>
                <a:cubicBezTo>
                  <a:pt x="122965" y="2137787"/>
                  <a:pt x="117457" y="2188700"/>
                  <a:pt x="156013" y="2163361"/>
                </a:cubicBezTo>
                <a:cubicBezTo>
                  <a:pt x="199419" y="2162157"/>
                  <a:pt x="225310" y="2180084"/>
                  <a:pt x="266777" y="2165405"/>
                </a:cubicBezTo>
                <a:cubicBezTo>
                  <a:pt x="307408" y="2164360"/>
                  <a:pt x="341751" y="2171054"/>
                  <a:pt x="376805" y="2164126"/>
                </a:cubicBezTo>
                <a:cubicBezTo>
                  <a:pt x="390105" y="2169833"/>
                  <a:pt x="403012" y="2171855"/>
                  <a:pt x="416820" y="2162058"/>
                </a:cubicBezTo>
                <a:cubicBezTo>
                  <a:pt x="454441" y="2163754"/>
                  <a:pt x="462164" y="2176725"/>
                  <a:pt x="487366" y="2165444"/>
                </a:cubicBezTo>
                <a:cubicBezTo>
                  <a:pt x="512638" y="2193098"/>
                  <a:pt x="508069" y="2169186"/>
                  <a:pt x="533680" y="2166550"/>
                </a:cubicBezTo>
                <a:cubicBezTo>
                  <a:pt x="554439" y="2162433"/>
                  <a:pt x="521576" y="2150568"/>
                  <a:pt x="540946" y="2150128"/>
                </a:cubicBezTo>
                <a:cubicBezTo>
                  <a:pt x="559671" y="2157928"/>
                  <a:pt x="564313" y="2137102"/>
                  <a:pt x="583453" y="2146439"/>
                </a:cubicBezTo>
                <a:cubicBezTo>
                  <a:pt x="574045" y="2161807"/>
                  <a:pt x="626400" y="2145688"/>
                  <a:pt x="624180" y="2159439"/>
                </a:cubicBezTo>
                <a:cubicBezTo>
                  <a:pt x="647591" y="2140873"/>
                  <a:pt x="650201" y="2165450"/>
                  <a:pt x="675971" y="2160733"/>
                </a:cubicBezTo>
                <a:cubicBezTo>
                  <a:pt x="689339" y="2153950"/>
                  <a:pt x="697882" y="2153126"/>
                  <a:pt x="706914" y="2161686"/>
                </a:cubicBezTo>
                <a:cubicBezTo>
                  <a:pt x="769009" y="2128516"/>
                  <a:pt x="739035" y="2161792"/>
                  <a:pt x="791788" y="2150599"/>
                </a:cubicBezTo>
                <a:cubicBezTo>
                  <a:pt x="837950" y="2138324"/>
                  <a:pt x="852628" y="2155297"/>
                  <a:pt x="902857" y="2122745"/>
                </a:cubicBezTo>
                <a:cubicBezTo>
                  <a:pt x="913016" y="2113301"/>
                  <a:pt x="967730" y="2097173"/>
                  <a:pt x="981959" y="2092815"/>
                </a:cubicBezTo>
                <a:cubicBezTo>
                  <a:pt x="996188" y="2088456"/>
                  <a:pt x="986445" y="2095133"/>
                  <a:pt x="988232" y="2096592"/>
                </a:cubicBezTo>
                <a:cubicBezTo>
                  <a:pt x="1019139" y="2073321"/>
                  <a:pt x="1032924" y="2086016"/>
                  <a:pt x="1048229" y="2069972"/>
                </a:cubicBezTo>
                <a:cubicBezTo>
                  <a:pt x="1091335" y="2064742"/>
                  <a:pt x="1121978" y="2082008"/>
                  <a:pt x="1136098" y="2067967"/>
                </a:cubicBezTo>
                <a:cubicBezTo>
                  <a:pt x="1157340" y="2069596"/>
                  <a:pt x="1183471" y="2087419"/>
                  <a:pt x="1202436" y="2072380"/>
                </a:cubicBezTo>
                <a:cubicBezTo>
                  <a:pt x="1202276" y="2085209"/>
                  <a:pt x="1228778" y="2063479"/>
                  <a:pt x="1239614" y="2072295"/>
                </a:cubicBezTo>
                <a:cubicBezTo>
                  <a:pt x="1247024" y="2079920"/>
                  <a:pt x="1256792" y="2075104"/>
                  <a:pt x="1266687" y="2075072"/>
                </a:cubicBezTo>
                <a:cubicBezTo>
                  <a:pt x="1278018" y="2081364"/>
                  <a:pt x="1322622" y="2073526"/>
                  <a:pt x="1335495" y="2066868"/>
                </a:cubicBezTo>
                <a:cubicBezTo>
                  <a:pt x="1368381" y="2043096"/>
                  <a:pt x="1422617" y="2065011"/>
                  <a:pt x="1449503" y="2046887"/>
                </a:cubicBezTo>
                <a:cubicBezTo>
                  <a:pt x="1458132" y="2044484"/>
                  <a:pt x="1466138" y="2043753"/>
                  <a:pt x="1473714" y="2044066"/>
                </a:cubicBezTo>
                <a:lnTo>
                  <a:pt x="1494279" y="2047336"/>
                </a:lnTo>
                <a:lnTo>
                  <a:pt x="1498838" y="2053057"/>
                </a:lnTo>
                <a:lnTo>
                  <a:pt x="1512113" y="2052421"/>
                </a:lnTo>
                <a:lnTo>
                  <a:pt x="1515595" y="2053441"/>
                </a:lnTo>
                <a:cubicBezTo>
                  <a:pt x="1522236" y="2055416"/>
                  <a:pt x="1528840" y="2057179"/>
                  <a:pt x="1535601" y="2058100"/>
                </a:cubicBezTo>
                <a:cubicBezTo>
                  <a:pt x="1533819" y="2030557"/>
                  <a:pt x="1592812" y="2061403"/>
                  <a:pt x="1579590" y="2038490"/>
                </a:cubicBezTo>
                <a:cubicBezTo>
                  <a:pt x="1616426" y="2038767"/>
                  <a:pt x="1594177" y="2016885"/>
                  <a:pt x="1632661" y="2038680"/>
                </a:cubicBezTo>
                <a:cubicBezTo>
                  <a:pt x="1695112" y="2019618"/>
                  <a:pt x="1728303" y="2044586"/>
                  <a:pt x="1781597" y="2013421"/>
                </a:cubicBezTo>
                <a:cubicBezTo>
                  <a:pt x="1834196" y="2009160"/>
                  <a:pt x="1902538" y="2002271"/>
                  <a:pt x="1942299" y="1995238"/>
                </a:cubicBezTo>
                <a:cubicBezTo>
                  <a:pt x="1987356" y="1969382"/>
                  <a:pt x="2046051" y="1931285"/>
                  <a:pt x="2073776" y="1959306"/>
                </a:cubicBezTo>
                <a:cubicBezTo>
                  <a:pt x="2128486" y="1955797"/>
                  <a:pt x="2173117" y="1931503"/>
                  <a:pt x="2225830" y="1945035"/>
                </a:cubicBezTo>
                <a:cubicBezTo>
                  <a:pt x="2228705" y="1940868"/>
                  <a:pt x="2232493" y="1937453"/>
                  <a:pt x="2236906" y="1934583"/>
                </a:cubicBezTo>
                <a:lnTo>
                  <a:pt x="2250907" y="1927805"/>
                </a:lnTo>
                <a:lnTo>
                  <a:pt x="2253081" y="1928470"/>
                </a:lnTo>
                <a:cubicBezTo>
                  <a:pt x="2262162" y="1929060"/>
                  <a:pt x="2267315" y="1927517"/>
                  <a:pt x="2270720" y="1925037"/>
                </a:cubicBezTo>
                <a:lnTo>
                  <a:pt x="2273667" y="1921293"/>
                </a:lnTo>
                <a:lnTo>
                  <a:pt x="2285482" y="1917998"/>
                </a:lnTo>
                <a:lnTo>
                  <a:pt x="2307986" y="1908982"/>
                </a:lnTo>
                <a:lnTo>
                  <a:pt x="2312921" y="1909665"/>
                </a:lnTo>
                <a:lnTo>
                  <a:pt x="2347989" y="1899756"/>
                </a:lnTo>
                <a:lnTo>
                  <a:pt x="2348816" y="1900744"/>
                </a:lnTo>
                <a:cubicBezTo>
                  <a:pt x="2351467" y="1902733"/>
                  <a:pt x="2354933" y="1903776"/>
                  <a:pt x="2360199" y="1902864"/>
                </a:cubicBezTo>
                <a:cubicBezTo>
                  <a:pt x="2357148" y="1920740"/>
                  <a:pt x="2365381" y="1908616"/>
                  <a:pt x="2381173" y="1904351"/>
                </a:cubicBezTo>
                <a:cubicBezTo>
                  <a:pt x="2379960" y="1931162"/>
                  <a:pt x="2421782" y="1909095"/>
                  <a:pt x="2433782" y="1921696"/>
                </a:cubicBezTo>
                <a:cubicBezTo>
                  <a:pt x="2445411" y="1917959"/>
                  <a:pt x="2457686" y="1914495"/>
                  <a:pt x="2470381" y="1911489"/>
                </a:cubicBezTo>
                <a:lnTo>
                  <a:pt x="2477951" y="1910044"/>
                </a:lnTo>
                <a:lnTo>
                  <a:pt x="2478187" y="1910267"/>
                </a:lnTo>
                <a:cubicBezTo>
                  <a:pt x="2480012" y="1910490"/>
                  <a:pt x="2482569" y="1910217"/>
                  <a:pt x="2486339" y="1909244"/>
                </a:cubicBezTo>
                <a:lnTo>
                  <a:pt x="2491753" y="1907410"/>
                </a:lnTo>
                <a:lnTo>
                  <a:pt x="2506438" y="1904607"/>
                </a:lnTo>
                <a:lnTo>
                  <a:pt x="2512055" y="1905314"/>
                </a:lnTo>
                <a:cubicBezTo>
                  <a:pt x="2531909" y="1912973"/>
                  <a:pt x="2525790" y="1949139"/>
                  <a:pt x="2559550" y="1929886"/>
                </a:cubicBezTo>
                <a:cubicBezTo>
                  <a:pt x="2598368" y="1932405"/>
                  <a:pt x="2618373" y="1952531"/>
                  <a:pt x="2657743" y="1941427"/>
                </a:cubicBezTo>
                <a:cubicBezTo>
                  <a:pt x="2694066" y="1943866"/>
                  <a:pt x="2723489" y="1953496"/>
                  <a:pt x="2755845" y="1949581"/>
                </a:cubicBezTo>
                <a:cubicBezTo>
                  <a:pt x="2766710" y="1956423"/>
                  <a:pt x="2777851" y="1959550"/>
                  <a:pt x="2791790" y="1950948"/>
                </a:cubicBezTo>
                <a:cubicBezTo>
                  <a:pt x="2824975" y="1955867"/>
                  <a:pt x="2829653" y="1969486"/>
                  <a:pt x="2853980" y="1960379"/>
                </a:cubicBezTo>
                <a:cubicBezTo>
                  <a:pt x="2867339" y="1982719"/>
                  <a:pt x="2870664" y="1974650"/>
                  <a:pt x="2881292" y="1969035"/>
                </a:cubicBezTo>
                <a:lnTo>
                  <a:pt x="2882690" y="1968669"/>
                </a:lnTo>
                <a:lnTo>
                  <a:pt x="2884480" y="1971856"/>
                </a:lnTo>
                <a:lnTo>
                  <a:pt x="2889504" y="1973560"/>
                </a:lnTo>
                <a:lnTo>
                  <a:pt x="2904507" y="1973450"/>
                </a:lnTo>
                <a:lnTo>
                  <a:pt x="2910361" y="1972623"/>
                </a:lnTo>
                <a:cubicBezTo>
                  <a:pt x="2914314" y="1972346"/>
                  <a:pt x="2916841" y="1972538"/>
                  <a:pt x="2918476" y="1973085"/>
                </a:cubicBezTo>
                <a:cubicBezTo>
                  <a:pt x="2918519" y="1973172"/>
                  <a:pt x="2918565" y="1973259"/>
                  <a:pt x="2918608" y="1973346"/>
                </a:cubicBezTo>
                <a:lnTo>
                  <a:pt x="2926342" y="1973289"/>
                </a:lnTo>
                <a:cubicBezTo>
                  <a:pt x="2939546" y="1972624"/>
                  <a:pt x="2952540" y="1971432"/>
                  <a:pt x="2965031" y="1969856"/>
                </a:cubicBezTo>
                <a:cubicBezTo>
                  <a:pt x="2971305" y="1984385"/>
                  <a:pt x="3019698" y="1970246"/>
                  <a:pt x="3007773" y="1996347"/>
                </a:cubicBezTo>
                <a:cubicBezTo>
                  <a:pt x="3024413" y="1995002"/>
                  <a:pt x="3037063" y="1984582"/>
                  <a:pt x="3026997" y="2001580"/>
                </a:cubicBezTo>
                <a:cubicBezTo>
                  <a:pt x="3032338" y="2001634"/>
                  <a:pt x="3035193" y="2003280"/>
                  <a:pt x="3036901" y="2005710"/>
                </a:cubicBezTo>
                <a:lnTo>
                  <a:pt x="3037285" y="2006829"/>
                </a:lnTo>
                <a:lnTo>
                  <a:pt x="3074407" y="2003411"/>
                </a:lnTo>
                <a:lnTo>
                  <a:pt x="3078795" y="2004969"/>
                </a:lnTo>
                <a:lnTo>
                  <a:pt x="3103685" y="2000166"/>
                </a:lnTo>
                <a:lnTo>
                  <a:pt x="3116175" y="1999058"/>
                </a:lnTo>
                <a:lnTo>
                  <a:pt x="3120468" y="1995915"/>
                </a:lnTo>
                <a:cubicBezTo>
                  <a:pt x="3124679" y="1994091"/>
                  <a:pt x="3130170" y="1993504"/>
                  <a:pt x="3138514" y="1995716"/>
                </a:cubicBezTo>
                <a:lnTo>
                  <a:pt x="3140299" y="1996760"/>
                </a:lnTo>
                <a:lnTo>
                  <a:pt x="3156256" y="1992625"/>
                </a:lnTo>
                <a:cubicBezTo>
                  <a:pt x="3161579" y="1990603"/>
                  <a:pt x="3166532" y="1987932"/>
                  <a:pt x="3170922" y="1984357"/>
                </a:cubicBezTo>
                <a:cubicBezTo>
                  <a:pt x="3215296" y="2007127"/>
                  <a:pt x="3279153" y="1979394"/>
                  <a:pt x="3332263" y="1985792"/>
                </a:cubicBezTo>
                <a:cubicBezTo>
                  <a:pt x="3365071" y="1970632"/>
                  <a:pt x="3439000" y="1997025"/>
                  <a:pt x="3460591" y="1967471"/>
                </a:cubicBezTo>
                <a:cubicBezTo>
                  <a:pt x="3451444" y="2002870"/>
                  <a:pt x="3556491" y="1969109"/>
                  <a:pt x="3595015" y="1975790"/>
                </a:cubicBezTo>
                <a:cubicBezTo>
                  <a:pt x="3658347" y="1975113"/>
                  <a:pt x="3722805" y="1993634"/>
                  <a:pt x="3769101" y="1999150"/>
                </a:cubicBezTo>
                <a:cubicBezTo>
                  <a:pt x="3796708" y="2027471"/>
                  <a:pt x="3784478" y="2001987"/>
                  <a:pt x="3819178" y="2008885"/>
                </a:cubicBezTo>
                <a:cubicBezTo>
                  <a:pt x="3815893" y="1984013"/>
                  <a:pt x="3859241" y="2024909"/>
                  <a:pt x="3868628" y="1997548"/>
                </a:cubicBezTo>
                <a:cubicBezTo>
                  <a:pt x="3874646" y="1999671"/>
                  <a:pt x="3880179" y="2002589"/>
                  <a:pt x="3885662" y="2005723"/>
                </a:cubicBezTo>
                <a:lnTo>
                  <a:pt x="3888539" y="2007351"/>
                </a:lnTo>
                <a:lnTo>
                  <a:pt x="3901342" y="2009114"/>
                </a:lnTo>
                <a:lnTo>
                  <a:pt x="3903349" y="2015552"/>
                </a:lnTo>
                <a:lnTo>
                  <a:pt x="3921468" y="2022461"/>
                </a:lnTo>
                <a:cubicBezTo>
                  <a:pt x="3928503" y="2024132"/>
                  <a:pt x="3936363" y="2024854"/>
                  <a:pt x="3945480" y="2024047"/>
                </a:cubicBezTo>
                <a:cubicBezTo>
                  <a:pt x="3978176" y="2011092"/>
                  <a:pt x="4020619" y="2042364"/>
                  <a:pt x="4061250" y="2024945"/>
                </a:cubicBezTo>
                <a:cubicBezTo>
                  <a:pt x="4076090" y="2020726"/>
                  <a:pt x="4121392" y="2021057"/>
                  <a:pt x="4129570" y="2029272"/>
                </a:cubicBezTo>
                <a:cubicBezTo>
                  <a:pt x="4138935" y="2031020"/>
                  <a:pt x="4150099" y="2028050"/>
                  <a:pt x="4154036" y="2036868"/>
                </a:cubicBezTo>
                <a:cubicBezTo>
                  <a:pt x="4160735" y="2047472"/>
                  <a:pt x="4194512" y="2030907"/>
                  <a:pt x="4189204" y="2043474"/>
                </a:cubicBezTo>
                <a:cubicBezTo>
                  <a:pt x="4213171" y="2032123"/>
                  <a:pt x="4230703" y="2054320"/>
                  <a:pt x="4250119" y="2059743"/>
                </a:cubicBezTo>
                <a:cubicBezTo>
                  <a:pt x="4259612" y="2054119"/>
                  <a:pt x="4269863" y="2056925"/>
                  <a:pt x="4283096" y="2061464"/>
                </a:cubicBezTo>
                <a:lnTo>
                  <a:pt x="4301210" y="2067352"/>
                </a:lnTo>
                <a:lnTo>
                  <a:pt x="4308819" y="2066758"/>
                </a:lnTo>
                <a:cubicBezTo>
                  <a:pt x="4318024" y="2066868"/>
                  <a:pt x="4326429" y="2067593"/>
                  <a:pt x="4333907" y="2068098"/>
                </a:cubicBezTo>
                <a:lnTo>
                  <a:pt x="4348284" y="2068116"/>
                </a:lnTo>
                <a:lnTo>
                  <a:pt x="4354009" y="2067847"/>
                </a:lnTo>
                <a:lnTo>
                  <a:pt x="4366647" y="2061827"/>
                </a:lnTo>
                <a:lnTo>
                  <a:pt x="4383151" y="2064242"/>
                </a:lnTo>
                <a:lnTo>
                  <a:pt x="4401354" y="2058245"/>
                </a:lnTo>
                <a:cubicBezTo>
                  <a:pt x="4402457" y="2059998"/>
                  <a:pt x="4403942" y="2061629"/>
                  <a:pt x="4405765" y="2063081"/>
                </a:cubicBezTo>
                <a:lnTo>
                  <a:pt x="4420601" y="2068011"/>
                </a:lnTo>
                <a:lnTo>
                  <a:pt x="4433312" y="2062239"/>
                </a:lnTo>
                <a:cubicBezTo>
                  <a:pt x="4433913" y="2071826"/>
                  <a:pt x="4448053" y="2061159"/>
                  <a:pt x="4459938" y="2058655"/>
                </a:cubicBezTo>
                <a:lnTo>
                  <a:pt x="4467257" y="2059536"/>
                </a:lnTo>
                <a:lnTo>
                  <a:pt x="4492833" y="2051951"/>
                </a:lnTo>
                <a:cubicBezTo>
                  <a:pt x="4506830" y="2048890"/>
                  <a:pt x="4520326" y="2046915"/>
                  <a:pt x="4533444" y="2045543"/>
                </a:cubicBezTo>
                <a:lnTo>
                  <a:pt x="4579902" y="2042473"/>
                </a:lnTo>
                <a:lnTo>
                  <a:pt x="4593061" y="2036537"/>
                </a:lnTo>
                <a:cubicBezTo>
                  <a:pt x="4623093" y="2030020"/>
                  <a:pt x="4659310" y="2036776"/>
                  <a:pt x="4678455" y="2022033"/>
                </a:cubicBezTo>
                <a:cubicBezTo>
                  <a:pt x="4686902" y="2019123"/>
                  <a:pt x="4694854" y="2017915"/>
                  <a:pt x="4702453" y="2017770"/>
                </a:cubicBezTo>
                <a:lnTo>
                  <a:pt x="4723263" y="2019792"/>
                </a:lnTo>
                <a:lnTo>
                  <a:pt x="4728248" y="2025217"/>
                </a:lnTo>
                <a:lnTo>
                  <a:pt x="4741475" y="2023784"/>
                </a:lnTo>
                <a:lnTo>
                  <a:pt x="4745033" y="2024591"/>
                </a:lnTo>
                <a:cubicBezTo>
                  <a:pt x="4751823" y="2026159"/>
                  <a:pt x="4758560" y="2027516"/>
                  <a:pt x="4765390" y="2028029"/>
                </a:cubicBezTo>
                <a:cubicBezTo>
                  <a:pt x="4761540" y="2000715"/>
                  <a:pt x="4822843" y="2027885"/>
                  <a:pt x="4807902" y="2005868"/>
                </a:cubicBezTo>
                <a:cubicBezTo>
                  <a:pt x="4844760" y="2003930"/>
                  <a:pt x="4820870" y="1983482"/>
                  <a:pt x="4860989" y="2002871"/>
                </a:cubicBezTo>
                <a:cubicBezTo>
                  <a:pt x="4922008" y="1980146"/>
                  <a:pt x="5009783" y="1987933"/>
                  <a:pt x="5060738" y="1953707"/>
                </a:cubicBezTo>
                <a:cubicBezTo>
                  <a:pt x="5113014" y="1946308"/>
                  <a:pt x="5135414" y="1967863"/>
                  <a:pt x="5174646" y="1958475"/>
                </a:cubicBezTo>
                <a:cubicBezTo>
                  <a:pt x="5181576" y="1926245"/>
                  <a:pt x="5266302" y="1871146"/>
                  <a:pt x="5296127" y="1897377"/>
                </a:cubicBezTo>
                <a:cubicBezTo>
                  <a:pt x="5350570" y="1890601"/>
                  <a:pt x="5393378" y="1863736"/>
                  <a:pt x="5447102" y="1874045"/>
                </a:cubicBezTo>
                <a:cubicBezTo>
                  <a:pt x="5449663" y="1869724"/>
                  <a:pt x="5453194" y="1866097"/>
                  <a:pt x="5457394" y="1862976"/>
                </a:cubicBezTo>
                <a:lnTo>
                  <a:pt x="5470885" y="1855386"/>
                </a:lnTo>
                <a:lnTo>
                  <a:pt x="5473108" y="1855919"/>
                </a:lnTo>
                <a:cubicBezTo>
                  <a:pt x="5482234" y="1855961"/>
                  <a:pt x="5487271" y="1854115"/>
                  <a:pt x="5490487" y="1851442"/>
                </a:cubicBezTo>
                <a:lnTo>
                  <a:pt x="5493156" y="1847537"/>
                </a:lnTo>
                <a:lnTo>
                  <a:pt x="5504724" y="1843550"/>
                </a:lnTo>
                <a:lnTo>
                  <a:pt x="5526552" y="1833223"/>
                </a:lnTo>
                <a:lnTo>
                  <a:pt x="5531534" y="1833606"/>
                </a:lnTo>
                <a:lnTo>
                  <a:pt x="5565857" y="1821637"/>
                </a:lnTo>
                <a:lnTo>
                  <a:pt x="5566758" y="1822571"/>
                </a:lnTo>
                <a:cubicBezTo>
                  <a:pt x="5569560" y="1824391"/>
                  <a:pt x="5573104" y="1825220"/>
                  <a:pt x="5578300" y="1823998"/>
                </a:cubicBezTo>
                <a:cubicBezTo>
                  <a:pt x="5576590" y="1841977"/>
                  <a:pt x="5583913" y="1829412"/>
                  <a:pt x="5599385" y="1824219"/>
                </a:cubicBezTo>
                <a:cubicBezTo>
                  <a:pt x="5600181" y="1850985"/>
                  <a:pt x="5640346" y="1826505"/>
                  <a:pt x="5653291" y="1838330"/>
                </a:cubicBezTo>
                <a:cubicBezTo>
                  <a:pt x="5664639" y="1833911"/>
                  <a:pt x="5676656" y="1829727"/>
                  <a:pt x="5689123" y="1825972"/>
                </a:cubicBezTo>
                <a:lnTo>
                  <a:pt x="5696583" y="1824080"/>
                </a:lnTo>
                <a:lnTo>
                  <a:pt x="5696836" y="1824287"/>
                </a:lnTo>
                <a:cubicBezTo>
                  <a:pt x="5698678" y="1824400"/>
                  <a:pt x="5701213" y="1823974"/>
                  <a:pt x="5704910" y="1822779"/>
                </a:cubicBezTo>
                <a:lnTo>
                  <a:pt x="5710186" y="1820629"/>
                </a:lnTo>
                <a:lnTo>
                  <a:pt x="5724662" y="1816957"/>
                </a:lnTo>
                <a:lnTo>
                  <a:pt x="5730330" y="1817323"/>
                </a:lnTo>
                <a:lnTo>
                  <a:pt x="5733569" y="1819818"/>
                </a:lnTo>
                <a:lnTo>
                  <a:pt x="5734751" y="1819150"/>
                </a:lnTo>
                <a:cubicBezTo>
                  <a:pt x="5742385" y="1811473"/>
                  <a:pt x="5741789" y="1803283"/>
                  <a:pt x="5765286" y="1820584"/>
                </a:cubicBezTo>
                <a:cubicBezTo>
                  <a:pt x="5784532" y="1806446"/>
                  <a:pt x="5795499" y="1817814"/>
                  <a:pt x="5829951" y="1814425"/>
                </a:cubicBezTo>
                <a:cubicBezTo>
                  <a:pt x="5839381" y="1803221"/>
                  <a:pt x="5851644" y="1803437"/>
                  <a:pt x="5865400" y="1807121"/>
                </a:cubicBezTo>
                <a:cubicBezTo>
                  <a:pt x="5894873" y="1795832"/>
                  <a:pt x="5927910" y="1797657"/>
                  <a:pt x="5964230" y="1791246"/>
                </a:cubicBezTo>
                <a:cubicBezTo>
                  <a:pt x="5997095" y="1771694"/>
                  <a:pt x="6025977" y="1785382"/>
                  <a:pt x="6064751" y="1778450"/>
                </a:cubicBezTo>
                <a:cubicBezTo>
                  <a:pt x="6088334" y="1752766"/>
                  <a:pt x="6099508" y="1787374"/>
                  <a:pt x="6122352" y="1789671"/>
                </a:cubicBezTo>
                <a:lnTo>
                  <a:pt x="6128122" y="1788981"/>
                </a:lnTo>
                <a:lnTo>
                  <a:pt x="6141014" y="1782915"/>
                </a:lnTo>
                <a:lnTo>
                  <a:pt x="6145388" y="1779947"/>
                </a:lnTo>
                <a:cubicBezTo>
                  <a:pt x="6148578" y="1778158"/>
                  <a:pt x="6150926" y="1777299"/>
                  <a:pt x="6152799" y="1777068"/>
                </a:cubicBezTo>
                <a:lnTo>
                  <a:pt x="6153131" y="1777217"/>
                </a:lnTo>
                <a:lnTo>
                  <a:pt x="6159777" y="1774090"/>
                </a:lnTo>
                <a:cubicBezTo>
                  <a:pt x="6170646" y="1768312"/>
                  <a:pt x="6180893" y="1762216"/>
                  <a:pt x="6190386" y="1756022"/>
                </a:cubicBezTo>
                <a:cubicBezTo>
                  <a:pt x="6207960" y="1764717"/>
                  <a:pt x="6238019" y="1734533"/>
                  <a:pt x="6249518" y="1759399"/>
                </a:cubicBezTo>
                <a:cubicBezTo>
                  <a:pt x="6262790" y="1751731"/>
                  <a:pt x="6265029" y="1738657"/>
                  <a:pt x="6270527" y="1755769"/>
                </a:cubicBezTo>
                <a:cubicBezTo>
                  <a:pt x="6275192" y="1753681"/>
                  <a:pt x="6279041" y="1753811"/>
                  <a:pt x="6282550" y="1755003"/>
                </a:cubicBezTo>
                <a:lnTo>
                  <a:pt x="6283816" y="1755712"/>
                </a:lnTo>
                <a:lnTo>
                  <a:pt x="6313084" y="1738281"/>
                </a:lnTo>
                <a:lnTo>
                  <a:pt x="6318182" y="1737732"/>
                </a:lnTo>
                <a:lnTo>
                  <a:pt x="6335709" y="1724111"/>
                </a:lnTo>
                <a:lnTo>
                  <a:pt x="6345588" y="1718279"/>
                </a:lnTo>
                <a:lnTo>
                  <a:pt x="6346673" y="1714145"/>
                </a:lnTo>
                <a:cubicBezTo>
                  <a:pt x="6348796" y="1711062"/>
                  <a:pt x="6353055" y="1708421"/>
                  <a:pt x="6362126" y="1706799"/>
                </a:cubicBezTo>
                <a:lnTo>
                  <a:pt x="6364545" y="1706892"/>
                </a:lnTo>
                <a:cubicBezTo>
                  <a:pt x="6367637" y="1703281"/>
                  <a:pt x="6424942" y="1698254"/>
                  <a:pt x="6464076" y="1679171"/>
                </a:cubicBezTo>
                <a:cubicBezTo>
                  <a:pt x="6504464" y="1655724"/>
                  <a:pt x="6547114" y="1618110"/>
                  <a:pt x="6599352" y="1592397"/>
                </a:cubicBezTo>
                <a:cubicBezTo>
                  <a:pt x="6621028" y="1623320"/>
                  <a:pt x="6702628" y="1477903"/>
                  <a:pt x="6694106" y="1530854"/>
                </a:cubicBezTo>
                <a:cubicBezTo>
                  <a:pt x="6709146" y="1521510"/>
                  <a:pt x="6782557" y="1496994"/>
                  <a:pt x="6779808" y="1510598"/>
                </a:cubicBezTo>
                <a:cubicBezTo>
                  <a:pt x="6816671" y="1469344"/>
                  <a:pt x="6859225" y="1490432"/>
                  <a:pt x="6910674" y="1458095"/>
                </a:cubicBezTo>
                <a:cubicBezTo>
                  <a:pt x="6958236" y="1468911"/>
                  <a:pt x="6926351" y="1454150"/>
                  <a:pt x="6962144" y="1445637"/>
                </a:cubicBezTo>
                <a:cubicBezTo>
                  <a:pt x="6938512" y="1427780"/>
                  <a:pt x="7010208" y="1442012"/>
                  <a:pt x="6995460" y="1417188"/>
                </a:cubicBezTo>
                <a:lnTo>
                  <a:pt x="7017033" y="1416698"/>
                </a:lnTo>
                <a:lnTo>
                  <a:pt x="7020886" y="1416805"/>
                </a:lnTo>
                <a:lnTo>
                  <a:pt x="7033438" y="1413061"/>
                </a:lnTo>
                <a:lnTo>
                  <a:pt x="7040555" y="1417220"/>
                </a:lnTo>
                <a:lnTo>
                  <a:pt x="7062011" y="1415322"/>
                </a:lnTo>
                <a:cubicBezTo>
                  <a:pt x="7069494" y="1413805"/>
                  <a:pt x="7076899" y="1411231"/>
                  <a:pt x="7084117" y="1406974"/>
                </a:cubicBezTo>
                <a:cubicBezTo>
                  <a:pt x="7101577" y="1383961"/>
                  <a:pt x="7164447" y="1391139"/>
                  <a:pt x="7185047" y="1361519"/>
                </a:cubicBezTo>
                <a:cubicBezTo>
                  <a:pt x="7194363" y="1352352"/>
                  <a:pt x="7233839" y="1334552"/>
                  <a:pt x="7247783" y="1337622"/>
                </a:cubicBezTo>
                <a:cubicBezTo>
                  <a:pt x="7257348" y="1335236"/>
                  <a:pt x="7264529" y="1328498"/>
                  <a:pt x="7275307" y="1333722"/>
                </a:cubicBezTo>
                <a:cubicBezTo>
                  <a:pt x="7289966" y="1339225"/>
                  <a:pt x="7305349" y="1312996"/>
                  <a:pt x="7311261" y="1324795"/>
                </a:cubicBezTo>
                <a:cubicBezTo>
                  <a:pt x="7322509" y="1306494"/>
                  <a:pt x="7356236" y="1316612"/>
                  <a:pt x="7377571" y="1313050"/>
                </a:cubicBezTo>
                <a:cubicBezTo>
                  <a:pt x="7384603" y="1296817"/>
                  <a:pt x="7422434" y="1305349"/>
                  <a:pt x="7461694" y="1290297"/>
                </a:cubicBezTo>
                <a:cubicBezTo>
                  <a:pt x="7468925" y="1271946"/>
                  <a:pt x="7488273" y="1280301"/>
                  <a:pt x="7507193" y="1251613"/>
                </a:cubicBezTo>
                <a:cubicBezTo>
                  <a:pt x="7509613" y="1252526"/>
                  <a:pt x="7512260" y="1253190"/>
                  <a:pt x="7515052" y="1253584"/>
                </a:cubicBezTo>
                <a:cubicBezTo>
                  <a:pt x="7531272" y="1255869"/>
                  <a:pt x="7548775" y="1248744"/>
                  <a:pt x="7554146" y="1237669"/>
                </a:cubicBezTo>
                <a:cubicBezTo>
                  <a:pt x="7587383" y="1195873"/>
                  <a:pt x="7632956" y="1177588"/>
                  <a:pt x="7671846" y="1155347"/>
                </a:cubicBezTo>
                <a:cubicBezTo>
                  <a:pt x="7717626" y="1132532"/>
                  <a:pt x="7704339" y="1170169"/>
                  <a:pt x="7748774" y="1124980"/>
                </a:cubicBezTo>
                <a:cubicBezTo>
                  <a:pt x="7761564" y="1130678"/>
                  <a:pt x="7769446" y="1127888"/>
                  <a:pt x="7779182" y="1118490"/>
                </a:cubicBezTo>
                <a:cubicBezTo>
                  <a:pt x="7801901" y="1108032"/>
                  <a:pt x="7816047" y="1129940"/>
                  <a:pt x="7829932" y="1107346"/>
                </a:cubicBezTo>
                <a:cubicBezTo>
                  <a:pt x="7834286" y="1120482"/>
                  <a:pt x="7877354" y="1093242"/>
                  <a:pt x="7875510" y="1109570"/>
                </a:cubicBezTo>
                <a:cubicBezTo>
                  <a:pt x="7898453" y="1113571"/>
                  <a:pt x="7893102" y="1093377"/>
                  <a:pt x="7914918" y="1096070"/>
                </a:cubicBezTo>
                <a:cubicBezTo>
                  <a:pt x="7933463" y="1091055"/>
                  <a:pt x="7896037" y="1088002"/>
                  <a:pt x="7914188" y="1079287"/>
                </a:cubicBezTo>
                <a:cubicBezTo>
                  <a:pt x="7937737" y="1070775"/>
                  <a:pt x="7922008" y="1049943"/>
                  <a:pt x="7959552" y="1069277"/>
                </a:cubicBezTo>
                <a:cubicBezTo>
                  <a:pt x="7978616" y="1052937"/>
                  <a:pt x="7992226" y="1062990"/>
                  <a:pt x="8029450" y="1055589"/>
                </a:cubicBezTo>
                <a:lnTo>
                  <a:pt x="8038422" y="1049493"/>
                </a:lnTo>
                <a:lnTo>
                  <a:pt x="8053585" y="1058943"/>
                </a:lnTo>
                <a:cubicBezTo>
                  <a:pt x="8061619" y="1062358"/>
                  <a:pt x="8070634" y="1063636"/>
                  <a:pt x="8081474" y="1059840"/>
                </a:cubicBezTo>
                <a:cubicBezTo>
                  <a:pt x="8141491" y="1015057"/>
                  <a:pt x="8090266" y="1080479"/>
                  <a:pt x="8197391" y="1038853"/>
                </a:cubicBezTo>
                <a:cubicBezTo>
                  <a:pt x="8201677" y="1033108"/>
                  <a:pt x="8217224" y="1033020"/>
                  <a:pt x="8218531" y="1038736"/>
                </a:cubicBezTo>
                <a:cubicBezTo>
                  <a:pt x="8224749" y="1034989"/>
                  <a:pt x="8236410" y="1019803"/>
                  <a:pt x="8242405" y="1027800"/>
                </a:cubicBezTo>
                <a:cubicBezTo>
                  <a:pt x="8260401" y="1023020"/>
                  <a:pt x="8277595" y="1016764"/>
                  <a:pt x="8293586" y="1009216"/>
                </a:cubicBezTo>
                <a:lnTo>
                  <a:pt x="8325267" y="990249"/>
                </a:lnTo>
                <a:lnTo>
                  <a:pt x="8335565" y="995156"/>
                </a:lnTo>
                <a:cubicBezTo>
                  <a:pt x="8342208" y="997234"/>
                  <a:pt x="8349366" y="997680"/>
                  <a:pt x="8357350" y="994276"/>
                </a:cubicBezTo>
                <a:cubicBezTo>
                  <a:pt x="8398773" y="957879"/>
                  <a:pt x="8366593" y="1009035"/>
                  <a:pt x="8445003" y="972367"/>
                </a:cubicBezTo>
                <a:cubicBezTo>
                  <a:pt x="8447663" y="967887"/>
                  <a:pt x="8459739" y="966961"/>
                  <a:pt x="8461421" y="971111"/>
                </a:cubicBezTo>
                <a:cubicBezTo>
                  <a:pt x="8465819" y="968000"/>
                  <a:pt x="8473109" y="956137"/>
                  <a:pt x="8478704" y="961712"/>
                </a:cubicBezTo>
                <a:cubicBezTo>
                  <a:pt x="8505565" y="952663"/>
                  <a:pt x="8529238" y="939426"/>
                  <a:pt x="8547429" y="923277"/>
                </a:cubicBezTo>
                <a:cubicBezTo>
                  <a:pt x="8576531" y="919061"/>
                  <a:pt x="8579138" y="912461"/>
                  <a:pt x="8579319" y="905576"/>
                </a:cubicBezTo>
                <a:cubicBezTo>
                  <a:pt x="8579529" y="904096"/>
                  <a:pt x="8579740" y="902618"/>
                  <a:pt x="8579950" y="901139"/>
                </a:cubicBezTo>
                <a:lnTo>
                  <a:pt x="8589038" y="903946"/>
                </a:lnTo>
                <a:cubicBezTo>
                  <a:pt x="8598255" y="904433"/>
                  <a:pt x="8605836" y="900079"/>
                  <a:pt x="8612581" y="893445"/>
                </a:cubicBezTo>
                <a:lnTo>
                  <a:pt x="8620213" y="884417"/>
                </a:lnTo>
                <a:lnTo>
                  <a:pt x="8636849" y="879570"/>
                </a:lnTo>
                <a:cubicBezTo>
                  <a:pt x="8647569" y="875664"/>
                  <a:pt x="8658506" y="871048"/>
                  <a:pt x="8678353" y="868709"/>
                </a:cubicBezTo>
                <a:cubicBezTo>
                  <a:pt x="8676250" y="844726"/>
                  <a:pt x="8711895" y="858913"/>
                  <a:pt x="8721366" y="848445"/>
                </a:cubicBezTo>
                <a:cubicBezTo>
                  <a:pt x="8730651" y="852242"/>
                  <a:pt x="8737642" y="851631"/>
                  <a:pt x="8743257" y="848457"/>
                </a:cubicBezTo>
                <a:lnTo>
                  <a:pt x="8755719" y="834419"/>
                </a:lnTo>
                <a:lnTo>
                  <a:pt x="8776970" y="830126"/>
                </a:lnTo>
                <a:cubicBezTo>
                  <a:pt x="8786153" y="826014"/>
                  <a:pt x="8792888" y="819621"/>
                  <a:pt x="8795998" y="809645"/>
                </a:cubicBezTo>
                <a:cubicBezTo>
                  <a:pt x="8805952" y="821837"/>
                  <a:pt x="8809794" y="841181"/>
                  <a:pt x="8837498" y="830583"/>
                </a:cubicBezTo>
                <a:cubicBezTo>
                  <a:pt x="8851172" y="827584"/>
                  <a:pt x="8868029" y="799681"/>
                  <a:pt x="8878040" y="791651"/>
                </a:cubicBezTo>
                <a:lnTo>
                  <a:pt x="8897564" y="782401"/>
                </a:lnTo>
                <a:lnTo>
                  <a:pt x="8905560" y="786219"/>
                </a:lnTo>
                <a:lnTo>
                  <a:pt x="8917778" y="783256"/>
                </a:lnTo>
                <a:lnTo>
                  <a:pt x="8914746" y="775031"/>
                </a:lnTo>
                <a:lnTo>
                  <a:pt x="8947030" y="764252"/>
                </a:lnTo>
                <a:cubicBezTo>
                  <a:pt x="8970788" y="755523"/>
                  <a:pt x="8988067" y="745115"/>
                  <a:pt x="8977138" y="726774"/>
                </a:cubicBezTo>
                <a:cubicBezTo>
                  <a:pt x="8977490" y="701480"/>
                  <a:pt x="9039667" y="723232"/>
                  <a:pt x="9028928" y="698996"/>
                </a:cubicBezTo>
                <a:cubicBezTo>
                  <a:pt x="9056296" y="708989"/>
                  <a:pt x="9080686" y="673518"/>
                  <a:pt x="9114263" y="665106"/>
                </a:cubicBezTo>
                <a:cubicBezTo>
                  <a:pt x="9115667" y="652470"/>
                  <a:pt x="9123557" y="650905"/>
                  <a:pt x="9139429" y="653134"/>
                </a:cubicBezTo>
                <a:cubicBezTo>
                  <a:pt x="9248531" y="629411"/>
                  <a:pt x="9343720" y="468354"/>
                  <a:pt x="9380600" y="515628"/>
                </a:cubicBezTo>
                <a:cubicBezTo>
                  <a:pt x="9406272" y="509931"/>
                  <a:pt x="9503943" y="538669"/>
                  <a:pt x="9561831" y="513591"/>
                </a:cubicBezTo>
                <a:cubicBezTo>
                  <a:pt x="9577802" y="480860"/>
                  <a:pt x="9713285" y="478736"/>
                  <a:pt x="9742561" y="469315"/>
                </a:cubicBezTo>
                <a:cubicBezTo>
                  <a:pt x="9742569" y="450758"/>
                  <a:pt x="9797169" y="453829"/>
                  <a:pt x="9784394" y="429345"/>
                </a:cubicBezTo>
                <a:cubicBezTo>
                  <a:pt x="9787055" y="417172"/>
                  <a:pt x="9801869" y="413844"/>
                  <a:pt x="9811914" y="421889"/>
                </a:cubicBezTo>
                <a:cubicBezTo>
                  <a:pt x="9828901" y="415568"/>
                  <a:pt x="9835642" y="400341"/>
                  <a:pt x="9858388" y="412158"/>
                </a:cubicBezTo>
                <a:cubicBezTo>
                  <a:pt x="9881945" y="404057"/>
                  <a:pt x="9894276" y="360744"/>
                  <a:pt x="9921770" y="380896"/>
                </a:cubicBezTo>
                <a:cubicBezTo>
                  <a:pt x="9930032" y="337884"/>
                  <a:pt x="10038117" y="312408"/>
                  <a:pt x="10084861" y="294587"/>
                </a:cubicBezTo>
                <a:cubicBezTo>
                  <a:pt x="10141631" y="278266"/>
                  <a:pt x="10188248" y="249698"/>
                  <a:pt x="10271351" y="227987"/>
                </a:cubicBezTo>
                <a:cubicBezTo>
                  <a:pt x="10362764" y="229558"/>
                  <a:pt x="10358378" y="196042"/>
                  <a:pt x="10424673" y="178078"/>
                </a:cubicBezTo>
                <a:cubicBezTo>
                  <a:pt x="10452909" y="162753"/>
                  <a:pt x="10514634" y="185033"/>
                  <a:pt x="10534657" y="156701"/>
                </a:cubicBezTo>
                <a:cubicBezTo>
                  <a:pt x="10595265" y="170910"/>
                  <a:pt x="10637600" y="149657"/>
                  <a:pt x="10726300" y="150292"/>
                </a:cubicBezTo>
                <a:cubicBezTo>
                  <a:pt x="10775756" y="148210"/>
                  <a:pt x="10805324" y="153235"/>
                  <a:pt x="10861177" y="138253"/>
                </a:cubicBezTo>
                <a:cubicBezTo>
                  <a:pt x="10888992" y="99450"/>
                  <a:pt x="10971843" y="126363"/>
                  <a:pt x="10995894" y="78271"/>
                </a:cubicBezTo>
                <a:cubicBezTo>
                  <a:pt x="11009945" y="87061"/>
                  <a:pt x="11016683" y="79738"/>
                  <a:pt x="11031776" y="74275"/>
                </a:cubicBezTo>
                <a:cubicBezTo>
                  <a:pt x="11049588" y="91553"/>
                  <a:pt x="11064655" y="65479"/>
                  <a:pt x="11082485" y="73705"/>
                </a:cubicBezTo>
                <a:cubicBezTo>
                  <a:pt x="11124351" y="51595"/>
                  <a:pt x="11194283" y="44212"/>
                  <a:pt x="11230739" y="34792"/>
                </a:cubicBezTo>
                <a:cubicBezTo>
                  <a:pt x="11248967" y="30081"/>
                  <a:pt x="11257520" y="13218"/>
                  <a:pt x="11268645" y="482"/>
                </a:cubicBezTo>
                <a:lnTo>
                  <a:pt x="11269336" y="3"/>
                </a:lnTo>
                <a:lnTo>
                  <a:pt x="0" y="3"/>
                </a:lnTo>
                <a:close/>
              </a:path>
            </a:pathLst>
          </a:custGeom>
        </p:spPr>
      </p:pic>
      <p:sp>
        <p:nvSpPr>
          <p:cNvPr id="2" name="Title 1">
            <a:extLst>
              <a:ext uri="{FF2B5EF4-FFF2-40B4-BE49-F238E27FC236}">
                <a16:creationId xmlns:a16="http://schemas.microsoft.com/office/drawing/2014/main" id="{D05E48E4-F7CE-C127-6D84-9552A50FD8B2}"/>
              </a:ext>
            </a:extLst>
          </p:cNvPr>
          <p:cNvSpPr>
            <a:spLocks noGrp="1"/>
          </p:cNvSpPr>
          <p:nvPr>
            <p:ph type="title"/>
          </p:nvPr>
        </p:nvSpPr>
        <p:spPr>
          <a:xfrm>
            <a:off x="545317" y="381663"/>
            <a:ext cx="8556641" cy="721923"/>
          </a:xfrm>
        </p:spPr>
        <p:txBody>
          <a:bodyPr vert="horz" lIns="91440" tIns="45720" rIns="91440" bIns="45720" rtlCol="0" anchor="b">
            <a:noAutofit/>
          </a:bodyPr>
          <a:lstStyle/>
          <a:p>
            <a:r>
              <a:rPr lang="en-US" sz="3600" b="1" dirty="0"/>
              <a:t>Communicable Disease</a:t>
            </a:r>
          </a:p>
        </p:txBody>
      </p:sp>
      <p:sp>
        <p:nvSpPr>
          <p:cNvPr id="3" name="Content Placeholder 2">
            <a:extLst>
              <a:ext uri="{FF2B5EF4-FFF2-40B4-BE49-F238E27FC236}">
                <a16:creationId xmlns:a16="http://schemas.microsoft.com/office/drawing/2014/main" id="{3B28C8FA-E178-8E50-F034-CC6F51A3AC8D}"/>
              </a:ext>
            </a:extLst>
          </p:cNvPr>
          <p:cNvSpPr>
            <a:spLocks noGrp="1"/>
          </p:cNvSpPr>
          <p:nvPr>
            <p:ph idx="1"/>
          </p:nvPr>
        </p:nvSpPr>
        <p:spPr>
          <a:xfrm>
            <a:off x="545318" y="1256307"/>
            <a:ext cx="5553331" cy="877293"/>
          </a:xfrm>
        </p:spPr>
        <p:txBody>
          <a:bodyPr vert="horz" lIns="91440" tIns="45720" rIns="91440" bIns="45720" rtlCol="0">
            <a:normAutofit/>
          </a:bodyPr>
          <a:lstStyle/>
          <a:p>
            <a:pPr marL="0" indent="0">
              <a:buNone/>
            </a:pPr>
            <a:r>
              <a:rPr lang="en-US" b="1" spc="160" dirty="0"/>
              <a:t>Can you think of any communicable diseases?</a:t>
            </a:r>
          </a:p>
        </p:txBody>
      </p:sp>
    </p:spTree>
    <p:extLst>
      <p:ext uri="{BB962C8B-B14F-4D97-AF65-F5344CB8AC3E}">
        <p14:creationId xmlns:p14="http://schemas.microsoft.com/office/powerpoint/2010/main" val="106901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CE2CF7-D5AA-4464-AC91-9ED1EA5D6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FAA95-09A5-9D2D-9BF9-A0DB4BD94F0C}"/>
              </a:ext>
            </a:extLst>
          </p:cNvPr>
          <p:cNvSpPr>
            <a:spLocks noGrp="1"/>
          </p:cNvSpPr>
          <p:nvPr>
            <p:ph type="title"/>
          </p:nvPr>
        </p:nvSpPr>
        <p:spPr>
          <a:xfrm>
            <a:off x="5177859" y="609601"/>
            <a:ext cx="5683623" cy="1216024"/>
          </a:xfrm>
        </p:spPr>
        <p:txBody>
          <a:bodyPr>
            <a:normAutofit/>
          </a:bodyPr>
          <a:lstStyle/>
          <a:p>
            <a:r>
              <a:rPr lang="en-GB" dirty="0"/>
              <a:t>What is an infectious disease </a:t>
            </a:r>
          </a:p>
        </p:txBody>
      </p:sp>
      <p:pic>
        <p:nvPicPr>
          <p:cNvPr id="5" name="Picture 4" descr="Researcher examining growth in a petrie dish">
            <a:extLst>
              <a:ext uri="{FF2B5EF4-FFF2-40B4-BE49-F238E27FC236}">
                <a16:creationId xmlns:a16="http://schemas.microsoft.com/office/drawing/2014/main" id="{86DBDF27-91F4-5BCC-FBCA-1E88019A176A}"/>
              </a:ext>
            </a:extLst>
          </p:cNvPr>
          <p:cNvPicPr>
            <a:picLocks noChangeAspect="1"/>
          </p:cNvPicPr>
          <p:nvPr/>
        </p:nvPicPr>
        <p:blipFill rotWithShape="1">
          <a:blip r:embed="rId2"/>
          <a:srcRect l="26914" r="28453" b="-2"/>
          <a:stretch/>
        </p:blipFill>
        <p:spPr>
          <a:xfrm>
            <a:off x="20" y="2"/>
            <a:ext cx="4585628" cy="6857998"/>
          </a:xfrm>
          <a:custGeom>
            <a:avLst/>
            <a:gdLst/>
            <a:ahLst/>
            <a:cxnLst/>
            <a:rect l="l" t="t" r="r" b="b"/>
            <a:pathLst>
              <a:path w="4585648" h="6857998">
                <a:moveTo>
                  <a:pt x="0" y="0"/>
                </a:moveTo>
                <a:lnTo>
                  <a:pt x="3944047" y="0"/>
                </a:lnTo>
                <a:lnTo>
                  <a:pt x="3944688" y="10340"/>
                </a:lnTo>
                <a:cubicBezTo>
                  <a:pt x="3965528" y="36732"/>
                  <a:pt x="3945672" y="53579"/>
                  <a:pt x="3950304" y="81398"/>
                </a:cubicBezTo>
                <a:cubicBezTo>
                  <a:pt x="3979668" y="102733"/>
                  <a:pt x="3935739" y="103225"/>
                  <a:pt x="3930579" y="118301"/>
                </a:cubicBezTo>
                <a:lnTo>
                  <a:pt x="3930846" y="122373"/>
                </a:lnTo>
                <a:lnTo>
                  <a:pt x="3937038" y="132397"/>
                </a:lnTo>
                <a:lnTo>
                  <a:pt x="3940265" y="135982"/>
                </a:lnTo>
                <a:cubicBezTo>
                  <a:pt x="3942154" y="138523"/>
                  <a:pt x="3942977" y="140298"/>
                  <a:pt x="3943073" y="141620"/>
                </a:cubicBezTo>
                <a:cubicBezTo>
                  <a:pt x="3942998" y="141685"/>
                  <a:pt x="3942926" y="141751"/>
                  <a:pt x="3942854" y="141816"/>
                </a:cubicBezTo>
                <a:lnTo>
                  <a:pt x="3946045" y="146983"/>
                </a:lnTo>
                <a:cubicBezTo>
                  <a:pt x="3952085" y="155570"/>
                  <a:pt x="3958585" y="163800"/>
                  <a:pt x="3965281" y="171535"/>
                </a:cubicBezTo>
                <a:cubicBezTo>
                  <a:pt x="3952744" y="181711"/>
                  <a:pt x="3987015" y="208379"/>
                  <a:pt x="3955100" y="211093"/>
                </a:cubicBezTo>
                <a:cubicBezTo>
                  <a:pt x="3963231" y="221704"/>
                  <a:pt x="3979172" y="225918"/>
                  <a:pt x="3957453" y="226143"/>
                </a:cubicBezTo>
                <a:cubicBezTo>
                  <a:pt x="3959561" y="229747"/>
                  <a:pt x="3959011" y="232340"/>
                  <a:pt x="3957179" y="234484"/>
                </a:cubicBezTo>
                <a:lnTo>
                  <a:pt x="3956175" y="235199"/>
                </a:lnTo>
                <a:lnTo>
                  <a:pt x="3974755" y="258709"/>
                </a:lnTo>
                <a:cubicBezTo>
                  <a:pt x="3974810" y="259903"/>
                  <a:pt x="3974864" y="261097"/>
                  <a:pt x="3974919" y="262291"/>
                </a:cubicBezTo>
                <a:lnTo>
                  <a:pt x="3989981" y="277023"/>
                </a:lnTo>
                <a:lnTo>
                  <a:pt x="3996191" y="284947"/>
                </a:lnTo>
                <a:lnTo>
                  <a:pt x="4001190" y="286536"/>
                </a:lnTo>
                <a:cubicBezTo>
                  <a:pt x="4004786" y="288616"/>
                  <a:pt x="4007623" y="292056"/>
                  <a:pt x="4008705" y="298565"/>
                </a:cubicBezTo>
                <a:cubicBezTo>
                  <a:pt x="4008585" y="299108"/>
                  <a:pt x="4008465" y="299650"/>
                  <a:pt x="4008344" y="300194"/>
                </a:cubicBezTo>
                <a:lnTo>
                  <a:pt x="4019098" y="309203"/>
                </a:lnTo>
                <a:cubicBezTo>
                  <a:pt x="4023353" y="311943"/>
                  <a:pt x="4028131" y="314172"/>
                  <a:pt x="4033618" y="315650"/>
                </a:cubicBezTo>
                <a:cubicBezTo>
                  <a:pt x="4027964" y="354775"/>
                  <a:pt x="4065415" y="383133"/>
                  <a:pt x="4080284" y="421400"/>
                </a:cubicBezTo>
                <a:cubicBezTo>
                  <a:pt x="4052614" y="444764"/>
                  <a:pt x="4129047" y="500739"/>
                  <a:pt x="4168461" y="503092"/>
                </a:cubicBezTo>
                <a:cubicBezTo>
                  <a:pt x="4128023" y="511488"/>
                  <a:pt x="4257167" y="577423"/>
                  <a:pt x="4192557" y="560735"/>
                </a:cubicBezTo>
                <a:cubicBezTo>
                  <a:pt x="4202585" y="572893"/>
                  <a:pt x="4193454" y="589341"/>
                  <a:pt x="4176910" y="584674"/>
                </a:cubicBezTo>
                <a:cubicBezTo>
                  <a:pt x="4224177" y="618252"/>
                  <a:pt x="4225772" y="681450"/>
                  <a:pt x="4260533" y="723119"/>
                </a:cubicBezTo>
                <a:cubicBezTo>
                  <a:pt x="4242328" y="753272"/>
                  <a:pt x="4263820" y="734604"/>
                  <a:pt x="4270711" y="760720"/>
                </a:cubicBezTo>
                <a:cubicBezTo>
                  <a:pt x="4295191" y="748303"/>
                  <a:pt x="4270314" y="794183"/>
                  <a:pt x="4302509" y="789247"/>
                </a:cubicBezTo>
                <a:cubicBezTo>
                  <a:pt x="4302741" y="794159"/>
                  <a:pt x="4301954" y="799070"/>
                  <a:pt x="4300921" y="804034"/>
                </a:cubicBezTo>
                <a:cubicBezTo>
                  <a:pt x="4300749" y="804900"/>
                  <a:pt x="4300572" y="805767"/>
                  <a:pt x="4300400" y="806635"/>
                </a:cubicBezTo>
                <a:lnTo>
                  <a:pt x="4303753" y="815950"/>
                </a:lnTo>
                <a:lnTo>
                  <a:pt x="4297888" y="819940"/>
                </a:lnTo>
                <a:cubicBezTo>
                  <a:pt x="4297944" y="824938"/>
                  <a:pt x="4297999" y="829937"/>
                  <a:pt x="4298055" y="834935"/>
                </a:cubicBezTo>
                <a:cubicBezTo>
                  <a:pt x="4299172" y="840340"/>
                  <a:pt x="4301603" y="845911"/>
                  <a:pt x="4306135" y="851700"/>
                </a:cubicBezTo>
                <a:cubicBezTo>
                  <a:pt x="4332817" y="868320"/>
                  <a:pt x="4317557" y="909641"/>
                  <a:pt x="4352091" y="929754"/>
                </a:cubicBezTo>
                <a:cubicBezTo>
                  <a:pt x="4362479" y="937980"/>
                  <a:pt x="4380484" y="968513"/>
                  <a:pt x="4375270" y="977376"/>
                </a:cubicBezTo>
                <a:cubicBezTo>
                  <a:pt x="4377250" y="984377"/>
                  <a:pt x="4384849" y="990651"/>
                  <a:pt x="4377297" y="996912"/>
                </a:cubicBezTo>
                <a:cubicBezTo>
                  <a:pt x="4369005" y="1005760"/>
                  <a:pt x="4399874" y="1021625"/>
                  <a:pt x="4384684" y="1023223"/>
                </a:cubicBezTo>
                <a:cubicBezTo>
                  <a:pt x="4406172" y="1034643"/>
                  <a:pt x="4390237" y="1055523"/>
                  <a:pt x="4392472" y="1070780"/>
                </a:cubicBezTo>
                <a:cubicBezTo>
                  <a:pt x="4411832" y="1078905"/>
                  <a:pt x="4397439" y="1102903"/>
                  <a:pt x="4412067" y="1132722"/>
                </a:cubicBezTo>
                <a:cubicBezTo>
                  <a:pt x="4434025" y="1141419"/>
                  <a:pt x="4421728" y="1152870"/>
                  <a:pt x="4455281" y="1171648"/>
                </a:cubicBezTo>
                <a:cubicBezTo>
                  <a:pt x="4453907" y="1173110"/>
                  <a:pt x="4452815" y="1174775"/>
                  <a:pt x="4452047" y="1176593"/>
                </a:cubicBezTo>
                <a:cubicBezTo>
                  <a:pt x="4447572" y="1187166"/>
                  <a:pt x="4454607" y="1200545"/>
                  <a:pt x="4467755" y="1206479"/>
                </a:cubicBezTo>
                <a:lnTo>
                  <a:pt x="4498518" y="1230184"/>
                </a:lnTo>
                <a:lnTo>
                  <a:pt x="4503988" y="1239714"/>
                </a:lnTo>
                <a:cubicBezTo>
                  <a:pt x="4506730" y="1246063"/>
                  <a:pt x="4507415" y="1251722"/>
                  <a:pt x="4506821" y="1256926"/>
                </a:cubicBezTo>
                <a:lnTo>
                  <a:pt x="4502210" y="1270678"/>
                </a:lnTo>
                <a:lnTo>
                  <a:pt x="4494994" y="1272955"/>
                </a:lnTo>
                <a:lnTo>
                  <a:pt x="4495424" y="1282254"/>
                </a:lnTo>
                <a:lnTo>
                  <a:pt x="4494064" y="1284511"/>
                </a:lnTo>
                <a:cubicBezTo>
                  <a:pt x="4491436" y="1288808"/>
                  <a:pt x="4489075" y="1293117"/>
                  <a:pt x="4487745" y="1297660"/>
                </a:cubicBezTo>
                <a:cubicBezTo>
                  <a:pt x="4521914" y="1300656"/>
                  <a:pt x="4482088" y="1336801"/>
                  <a:pt x="4510831" y="1331158"/>
                </a:cubicBezTo>
                <a:cubicBezTo>
                  <a:pt x="4509485" y="1356644"/>
                  <a:pt x="4537196" y="1344587"/>
                  <a:pt x="4509149" y="1367911"/>
                </a:cubicBezTo>
                <a:cubicBezTo>
                  <a:pt x="4525575" y="1402569"/>
                  <a:pt x="4519252" y="1443943"/>
                  <a:pt x="4530734" y="1480066"/>
                </a:cubicBezTo>
                <a:lnTo>
                  <a:pt x="4531332" y="1481140"/>
                </a:lnTo>
                <a:lnTo>
                  <a:pt x="4523757" y="1500827"/>
                </a:lnTo>
                <a:lnTo>
                  <a:pt x="4517749" y="1528834"/>
                </a:lnTo>
                <a:lnTo>
                  <a:pt x="4510978" y="1526104"/>
                </a:lnTo>
                <a:cubicBezTo>
                  <a:pt x="4505305" y="1525236"/>
                  <a:pt x="4507721" y="1530251"/>
                  <a:pt x="4513177" y="1537822"/>
                </a:cubicBezTo>
                <a:lnTo>
                  <a:pt x="4515243" y="1540521"/>
                </a:lnTo>
                <a:lnTo>
                  <a:pt x="4514146" y="1545627"/>
                </a:lnTo>
                <a:cubicBezTo>
                  <a:pt x="4512031" y="1559801"/>
                  <a:pt x="4511188" y="1572109"/>
                  <a:pt x="4512185" y="1579228"/>
                </a:cubicBezTo>
                <a:cubicBezTo>
                  <a:pt x="4545845" y="1639398"/>
                  <a:pt x="4550705" y="1726741"/>
                  <a:pt x="4554335" y="1818364"/>
                </a:cubicBezTo>
                <a:cubicBezTo>
                  <a:pt x="4560401" y="1899079"/>
                  <a:pt x="4548295" y="2018831"/>
                  <a:pt x="4548582" y="2063518"/>
                </a:cubicBezTo>
                <a:lnTo>
                  <a:pt x="4556056" y="2086487"/>
                </a:lnTo>
                <a:lnTo>
                  <a:pt x="4554275" y="2089340"/>
                </a:lnTo>
                <a:cubicBezTo>
                  <a:pt x="4550593" y="2102174"/>
                  <a:pt x="4551716" y="2110234"/>
                  <a:pt x="4554956" y="2116163"/>
                </a:cubicBezTo>
                <a:lnTo>
                  <a:pt x="4560492" y="2121961"/>
                </a:lnTo>
                <a:lnTo>
                  <a:pt x="4571444" y="2176482"/>
                </a:lnTo>
                <a:lnTo>
                  <a:pt x="4575448" y="2237907"/>
                </a:lnTo>
                <a:lnTo>
                  <a:pt x="4573513" y="2238688"/>
                </a:lnTo>
                <a:cubicBezTo>
                  <a:pt x="4569330" y="2241686"/>
                  <a:pt x="4566526" y="2246244"/>
                  <a:pt x="4566533" y="2254203"/>
                </a:cubicBezTo>
                <a:cubicBezTo>
                  <a:pt x="4536852" y="2242405"/>
                  <a:pt x="4555170" y="2259280"/>
                  <a:pt x="4557814" y="2283790"/>
                </a:cubicBezTo>
                <a:cubicBezTo>
                  <a:pt x="4512304" y="2270934"/>
                  <a:pt x="4537738" y="2340304"/>
                  <a:pt x="4512647" y="2352361"/>
                </a:cubicBezTo>
                <a:cubicBezTo>
                  <a:pt x="4515616" y="2370657"/>
                  <a:pt x="4517925" y="2389769"/>
                  <a:pt x="4519328" y="2409295"/>
                </a:cubicBezTo>
                <a:lnTo>
                  <a:pt x="4519571" y="2420793"/>
                </a:lnTo>
                <a:lnTo>
                  <a:pt x="4519120" y="2421041"/>
                </a:lnTo>
                <a:cubicBezTo>
                  <a:pt x="4518201" y="2423576"/>
                  <a:pt x="4517918" y="2427373"/>
                  <a:pt x="4518471" y="2433205"/>
                </a:cubicBezTo>
                <a:lnTo>
                  <a:pt x="4461595" y="2530080"/>
                </a:lnTo>
                <a:cubicBezTo>
                  <a:pt x="4445853" y="2584934"/>
                  <a:pt x="4405533" y="2605402"/>
                  <a:pt x="4412936" y="2666699"/>
                </a:cubicBezTo>
                <a:cubicBezTo>
                  <a:pt x="4398065" y="2717991"/>
                  <a:pt x="4372927" y="2756371"/>
                  <a:pt x="4370093" y="2804588"/>
                </a:cubicBezTo>
                <a:cubicBezTo>
                  <a:pt x="4347398" y="2879436"/>
                  <a:pt x="4272392" y="2939011"/>
                  <a:pt x="4262477" y="3058637"/>
                </a:cubicBezTo>
                <a:cubicBezTo>
                  <a:pt x="4283714" y="3099999"/>
                  <a:pt x="4256160" y="3144249"/>
                  <a:pt x="4253454" y="3179447"/>
                </a:cubicBezTo>
                <a:cubicBezTo>
                  <a:pt x="4259242" y="3200557"/>
                  <a:pt x="4257117" y="3211737"/>
                  <a:pt x="4239228" y="3217364"/>
                </a:cubicBezTo>
                <a:cubicBezTo>
                  <a:pt x="4268875" y="3316502"/>
                  <a:pt x="4225924" y="3257304"/>
                  <a:pt x="4222932" y="3330364"/>
                </a:cubicBezTo>
                <a:cubicBezTo>
                  <a:pt x="4224428" y="3395928"/>
                  <a:pt x="4215196" y="3463236"/>
                  <a:pt x="4248669" y="3547193"/>
                </a:cubicBezTo>
                <a:cubicBezTo>
                  <a:pt x="4260183" y="3566053"/>
                  <a:pt x="4256781" y="3592027"/>
                  <a:pt x="4241070" y="3605210"/>
                </a:cubicBezTo>
                <a:cubicBezTo>
                  <a:pt x="4238364" y="3607478"/>
                  <a:pt x="4235392" y="3609274"/>
                  <a:pt x="4232239" y="3610540"/>
                </a:cubicBezTo>
                <a:cubicBezTo>
                  <a:pt x="4258208" y="3664330"/>
                  <a:pt x="4231517" y="3673159"/>
                  <a:pt x="4251881" y="3702764"/>
                </a:cubicBezTo>
                <a:cubicBezTo>
                  <a:pt x="4242939" y="3759891"/>
                  <a:pt x="4201773" y="3786712"/>
                  <a:pt x="4219293" y="3813528"/>
                </a:cubicBezTo>
                <a:cubicBezTo>
                  <a:pt x="4207910" y="3838914"/>
                  <a:pt x="4167663" y="3859754"/>
                  <a:pt x="4184863" y="3893255"/>
                </a:cubicBezTo>
                <a:cubicBezTo>
                  <a:pt x="4163644" y="3884625"/>
                  <a:pt x="4188862" y="3931915"/>
                  <a:pt x="4169808" y="3939619"/>
                </a:cubicBezTo>
                <a:cubicBezTo>
                  <a:pt x="4154129" y="3943837"/>
                  <a:pt x="4158129" y="3959170"/>
                  <a:pt x="4154137" y="3971517"/>
                </a:cubicBezTo>
                <a:cubicBezTo>
                  <a:pt x="4139069" y="3981495"/>
                  <a:pt x="4133844" y="4042203"/>
                  <a:pt x="4139625" y="4062614"/>
                </a:cubicBezTo>
                <a:cubicBezTo>
                  <a:pt x="4165622" y="4119195"/>
                  <a:pt x="4107101" y="4172348"/>
                  <a:pt x="4126180" y="4217749"/>
                </a:cubicBezTo>
                <a:cubicBezTo>
                  <a:pt x="4128014" y="4267056"/>
                  <a:pt x="4089563" y="4286360"/>
                  <a:pt x="4072389" y="4317623"/>
                </a:cubicBezTo>
                <a:cubicBezTo>
                  <a:pt x="4062182" y="4356545"/>
                  <a:pt x="4071264" y="4384138"/>
                  <a:pt x="4064937" y="4451279"/>
                </a:cubicBezTo>
                <a:cubicBezTo>
                  <a:pt x="4050628" y="4512697"/>
                  <a:pt x="4048851" y="4652154"/>
                  <a:pt x="4034424" y="4720470"/>
                </a:cubicBezTo>
                <a:cubicBezTo>
                  <a:pt x="3973937" y="4868361"/>
                  <a:pt x="4025760" y="4964348"/>
                  <a:pt x="4016334" y="5052878"/>
                </a:cubicBezTo>
                <a:cubicBezTo>
                  <a:pt x="3999794" y="5123327"/>
                  <a:pt x="4021855" y="5194887"/>
                  <a:pt x="3977865" y="5251650"/>
                </a:cubicBezTo>
                <a:cubicBezTo>
                  <a:pt x="3973961" y="5317292"/>
                  <a:pt x="3987477" y="5410025"/>
                  <a:pt x="3997669" y="5413392"/>
                </a:cubicBezTo>
                <a:cubicBezTo>
                  <a:pt x="3969262" y="5397845"/>
                  <a:pt x="3981248" y="5449403"/>
                  <a:pt x="3981869" y="5471875"/>
                </a:cubicBezTo>
                <a:cubicBezTo>
                  <a:pt x="3957580" y="5534944"/>
                  <a:pt x="3976666" y="5598829"/>
                  <a:pt x="3901990" y="5708604"/>
                </a:cubicBezTo>
                <a:cubicBezTo>
                  <a:pt x="3897618" y="5810136"/>
                  <a:pt x="3870199" y="5788842"/>
                  <a:pt x="3860571" y="5821275"/>
                </a:cubicBezTo>
                <a:cubicBezTo>
                  <a:pt x="3868171" y="5831278"/>
                  <a:pt x="3866949" y="5900968"/>
                  <a:pt x="3849074" y="5900679"/>
                </a:cubicBezTo>
                <a:cubicBezTo>
                  <a:pt x="3871964" y="5925143"/>
                  <a:pt x="3834226" y="5972433"/>
                  <a:pt x="3841809" y="5992005"/>
                </a:cubicBezTo>
                <a:cubicBezTo>
                  <a:pt x="3848533" y="6035132"/>
                  <a:pt x="3834497" y="6078819"/>
                  <a:pt x="3832901" y="6122412"/>
                </a:cubicBezTo>
                <a:cubicBezTo>
                  <a:pt x="3799640" y="6263751"/>
                  <a:pt x="3784898" y="6198720"/>
                  <a:pt x="3804166" y="6389843"/>
                </a:cubicBezTo>
                <a:cubicBezTo>
                  <a:pt x="3799226" y="6482285"/>
                  <a:pt x="3740829" y="6538361"/>
                  <a:pt x="3736537" y="6595214"/>
                </a:cubicBezTo>
                <a:cubicBezTo>
                  <a:pt x="3692112" y="6745846"/>
                  <a:pt x="3660956" y="6804405"/>
                  <a:pt x="3649707" y="6848925"/>
                </a:cubicBezTo>
                <a:lnTo>
                  <a:pt x="3649314" y="6857996"/>
                </a:lnTo>
                <a:lnTo>
                  <a:pt x="4585648" y="6857996"/>
                </a:lnTo>
                <a:lnTo>
                  <a:pt x="4585648" y="6857998"/>
                </a:lnTo>
                <a:lnTo>
                  <a:pt x="0" y="6857998"/>
                </a:lnTo>
                <a:close/>
              </a:path>
            </a:pathLst>
          </a:custGeom>
        </p:spPr>
      </p:pic>
      <p:sp>
        <p:nvSpPr>
          <p:cNvPr id="3" name="Content Placeholder 2">
            <a:extLst>
              <a:ext uri="{FF2B5EF4-FFF2-40B4-BE49-F238E27FC236}">
                <a16:creationId xmlns:a16="http://schemas.microsoft.com/office/drawing/2014/main" id="{5DC6FDA5-C2FD-2466-0E45-F604FC16BB5F}"/>
              </a:ext>
            </a:extLst>
          </p:cNvPr>
          <p:cNvSpPr>
            <a:spLocks noGrp="1"/>
          </p:cNvSpPr>
          <p:nvPr>
            <p:ph idx="1"/>
          </p:nvPr>
        </p:nvSpPr>
        <p:spPr>
          <a:xfrm>
            <a:off x="5177859" y="2147356"/>
            <a:ext cx="5683624" cy="4107021"/>
          </a:xfrm>
        </p:spPr>
        <p:txBody>
          <a:bodyPr>
            <a:normAutofit/>
          </a:bodyPr>
          <a:lstStyle/>
          <a:p>
            <a:pPr>
              <a:spcBef>
                <a:spcPts val="0"/>
              </a:spcBef>
              <a:buFont typeface="Symbol"/>
              <a:buChar char=""/>
            </a:pPr>
            <a:r>
              <a:rPr lang="en-US" dirty="0">
                <a:latin typeface="Calibri" panose="020F0502020204030204" pitchFamily="34" charset="0"/>
              </a:rPr>
              <a:t>Illnesses caused by microorganisms.</a:t>
            </a:r>
          </a:p>
          <a:p>
            <a:pPr>
              <a:spcBef>
                <a:spcPts val="0"/>
              </a:spcBef>
              <a:buFont typeface="Symbol"/>
              <a:buChar char=""/>
            </a:pPr>
            <a:r>
              <a:rPr lang="en-US" dirty="0">
                <a:latin typeface="Calibri" panose="020F0502020204030204" pitchFamily="34" charset="0"/>
              </a:rPr>
              <a:t>Microorganisms are small things found everywhere.</a:t>
            </a:r>
          </a:p>
          <a:p>
            <a:pPr>
              <a:spcBef>
                <a:spcPts val="0"/>
              </a:spcBef>
              <a:buFont typeface="Symbol"/>
              <a:buChar char=""/>
            </a:pPr>
            <a:r>
              <a:rPr lang="en-US" dirty="0">
                <a:latin typeface="Calibri" panose="020F0502020204030204" pitchFamily="34" charset="0"/>
              </a:rPr>
              <a:t>Most do not cause disease and actually help your body function normally.</a:t>
            </a:r>
          </a:p>
          <a:p>
            <a:pPr>
              <a:spcBef>
                <a:spcPts val="0"/>
              </a:spcBef>
              <a:buFont typeface="Symbol"/>
              <a:buChar char=""/>
            </a:pPr>
            <a:r>
              <a:rPr lang="en-US" dirty="0">
                <a:latin typeface="Calibri" panose="020F0502020204030204" pitchFamily="34" charset="0"/>
              </a:rPr>
              <a:t>Certain ones do CAUSE infectious Diseases that can spread directly or indirectly.</a:t>
            </a:r>
          </a:p>
          <a:p>
            <a:pPr>
              <a:spcBef>
                <a:spcPts val="0"/>
              </a:spcBef>
              <a:buFont typeface="Symbol"/>
              <a:buChar char=""/>
            </a:pPr>
            <a:r>
              <a:rPr lang="en-US" dirty="0">
                <a:latin typeface="Calibri" panose="020F0502020204030204" pitchFamily="34" charset="0"/>
              </a:rPr>
              <a:t>These are known as contagious or communicable diseases.</a:t>
            </a:r>
          </a:p>
          <a:p>
            <a:pPr>
              <a:spcBef>
                <a:spcPts val="0"/>
              </a:spcBef>
              <a:buFont typeface="Symbol"/>
              <a:buChar char=""/>
            </a:pPr>
            <a:r>
              <a:rPr lang="en-US" dirty="0">
                <a:latin typeface="Calibri" panose="020F0502020204030204" pitchFamily="34" charset="0"/>
              </a:rPr>
              <a:t>They are passed from person to person, object, or animal.</a:t>
            </a:r>
          </a:p>
          <a:p>
            <a:endParaRPr lang="en-GB" dirty="0"/>
          </a:p>
        </p:txBody>
      </p:sp>
    </p:spTree>
    <p:extLst>
      <p:ext uri="{BB962C8B-B14F-4D97-AF65-F5344CB8AC3E}">
        <p14:creationId xmlns:p14="http://schemas.microsoft.com/office/powerpoint/2010/main" val="777350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A18B8F2-142B-4003-B90D-35929770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653340-0C91-436D-8939-E9746D4B6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 y="-15106"/>
            <a:ext cx="6958758" cy="6263354"/>
          </a:xfrm>
          <a:custGeom>
            <a:avLst/>
            <a:gdLst>
              <a:gd name="connsiteX0" fmla="*/ 0 w 6950807"/>
              <a:gd name="connsiteY0" fmla="*/ 0 h 6263354"/>
              <a:gd name="connsiteX1" fmla="*/ 6940404 w 6950807"/>
              <a:gd name="connsiteY1" fmla="*/ 0 h 6263354"/>
              <a:gd name="connsiteX2" fmla="*/ 6950807 w 6950807"/>
              <a:gd name="connsiteY2" fmla="*/ 57269 h 6263354"/>
              <a:gd name="connsiteX3" fmla="*/ 6935789 w 6950807"/>
              <a:gd name="connsiteY3" fmla="*/ 111727 h 6263354"/>
              <a:gd name="connsiteX4" fmla="*/ 6926163 w 6950807"/>
              <a:gd name="connsiteY4" fmla="*/ 122319 h 6263354"/>
              <a:gd name="connsiteX5" fmla="*/ 6879726 w 6950807"/>
              <a:gd name="connsiteY5" fmla="*/ 153502 h 6263354"/>
              <a:gd name="connsiteX6" fmla="*/ 6878416 w 6950807"/>
              <a:gd name="connsiteY6" fmla="*/ 197479 h 6263354"/>
              <a:gd name="connsiteX7" fmla="*/ 6844672 w 6950807"/>
              <a:gd name="connsiteY7" fmla="*/ 235660 h 6263354"/>
              <a:gd name="connsiteX8" fmla="*/ 6843548 w 6950807"/>
              <a:gd name="connsiteY8" fmla="*/ 243659 h 6263354"/>
              <a:gd name="connsiteX9" fmla="*/ 6832960 w 6950807"/>
              <a:gd name="connsiteY9" fmla="*/ 274879 h 6263354"/>
              <a:gd name="connsiteX10" fmla="*/ 6817103 w 6950807"/>
              <a:gd name="connsiteY10" fmla="*/ 310247 h 6263354"/>
              <a:gd name="connsiteX11" fmla="*/ 6754862 w 6950807"/>
              <a:gd name="connsiteY11" fmla="*/ 362877 h 6263354"/>
              <a:gd name="connsiteX12" fmla="*/ 6729472 w 6950807"/>
              <a:gd name="connsiteY12" fmla="*/ 442939 h 6263354"/>
              <a:gd name="connsiteX13" fmla="*/ 6667299 w 6950807"/>
              <a:gd name="connsiteY13" fmla="*/ 619761 h 6263354"/>
              <a:gd name="connsiteX14" fmla="*/ 6655038 w 6950807"/>
              <a:gd name="connsiteY14" fmla="*/ 691556 h 6263354"/>
              <a:gd name="connsiteX15" fmla="*/ 6648865 w 6950807"/>
              <a:gd name="connsiteY15" fmla="*/ 787174 h 6263354"/>
              <a:gd name="connsiteX16" fmla="*/ 6560353 w 6950807"/>
              <a:gd name="connsiteY16" fmla="*/ 925327 h 6263354"/>
              <a:gd name="connsiteX17" fmla="*/ 6435425 w 6950807"/>
              <a:gd name="connsiteY17" fmla="*/ 1171290 h 6263354"/>
              <a:gd name="connsiteX18" fmla="*/ 6364558 w 6950807"/>
              <a:gd name="connsiteY18" fmla="*/ 1261205 h 6263354"/>
              <a:gd name="connsiteX19" fmla="*/ 6311247 w 6950807"/>
              <a:gd name="connsiteY19" fmla="*/ 1322003 h 6263354"/>
              <a:gd name="connsiteX20" fmla="*/ 6283544 w 6950807"/>
              <a:gd name="connsiteY20" fmla="*/ 1371053 h 6263354"/>
              <a:gd name="connsiteX21" fmla="*/ 6254261 w 6950807"/>
              <a:gd name="connsiteY21" fmla="*/ 1443811 h 6263354"/>
              <a:gd name="connsiteX22" fmla="*/ 6220029 w 6950807"/>
              <a:gd name="connsiteY22" fmla="*/ 1535820 h 6263354"/>
              <a:gd name="connsiteX23" fmla="*/ 6212575 w 6950807"/>
              <a:gd name="connsiteY23" fmla="*/ 1599591 h 6263354"/>
              <a:gd name="connsiteX24" fmla="*/ 6209141 w 6950807"/>
              <a:gd name="connsiteY24" fmla="*/ 1628086 h 6263354"/>
              <a:gd name="connsiteX25" fmla="*/ 6208823 w 6950807"/>
              <a:gd name="connsiteY25" fmla="*/ 1628513 h 6263354"/>
              <a:gd name="connsiteX26" fmla="*/ 6190100 w 6950807"/>
              <a:gd name="connsiteY26" fmla="*/ 1654874 h 6263354"/>
              <a:gd name="connsiteX27" fmla="*/ 6148233 w 6950807"/>
              <a:gd name="connsiteY27" fmla="*/ 1725417 h 6263354"/>
              <a:gd name="connsiteX28" fmla="*/ 6123002 w 6950807"/>
              <a:gd name="connsiteY28" fmla="*/ 1767427 h 6263354"/>
              <a:gd name="connsiteX29" fmla="*/ 6070380 w 6950807"/>
              <a:gd name="connsiteY29" fmla="*/ 1892939 h 6263354"/>
              <a:gd name="connsiteX30" fmla="*/ 6018708 w 6950807"/>
              <a:gd name="connsiteY30" fmla="*/ 2134444 h 6263354"/>
              <a:gd name="connsiteX31" fmla="*/ 5992354 w 6950807"/>
              <a:gd name="connsiteY31" fmla="*/ 2198892 h 6263354"/>
              <a:gd name="connsiteX32" fmla="*/ 5982901 w 6950807"/>
              <a:gd name="connsiteY32" fmla="*/ 2204718 h 6263354"/>
              <a:gd name="connsiteX33" fmla="*/ 5976085 w 6950807"/>
              <a:gd name="connsiteY33" fmla="*/ 2223345 h 6263354"/>
              <a:gd name="connsiteX34" fmla="*/ 5968612 w 6950807"/>
              <a:gd name="connsiteY34" fmla="*/ 2244929 h 6263354"/>
              <a:gd name="connsiteX35" fmla="*/ 5948134 w 6950807"/>
              <a:gd name="connsiteY35" fmla="*/ 2265228 h 6263354"/>
              <a:gd name="connsiteX36" fmla="*/ 5946387 w 6950807"/>
              <a:gd name="connsiteY36" fmla="*/ 2273755 h 6263354"/>
              <a:gd name="connsiteX37" fmla="*/ 5940768 w 6950807"/>
              <a:gd name="connsiteY37" fmla="*/ 2284532 h 6263354"/>
              <a:gd name="connsiteX38" fmla="*/ 5940171 w 6950807"/>
              <a:gd name="connsiteY38" fmla="*/ 2284543 h 6263354"/>
              <a:gd name="connsiteX39" fmla="*/ 5919217 w 6950807"/>
              <a:gd name="connsiteY39" fmla="*/ 2328308 h 6263354"/>
              <a:gd name="connsiteX40" fmla="*/ 5895354 w 6950807"/>
              <a:gd name="connsiteY40" fmla="*/ 2375061 h 6263354"/>
              <a:gd name="connsiteX41" fmla="*/ 5846917 w 6950807"/>
              <a:gd name="connsiteY41" fmla="*/ 2403673 h 6263354"/>
              <a:gd name="connsiteX42" fmla="*/ 5828950 w 6950807"/>
              <a:gd name="connsiteY42" fmla="*/ 2467946 h 6263354"/>
              <a:gd name="connsiteX43" fmla="*/ 5778751 w 6950807"/>
              <a:gd name="connsiteY43" fmla="*/ 2558153 h 6263354"/>
              <a:gd name="connsiteX44" fmla="*/ 5766677 w 6950807"/>
              <a:gd name="connsiteY44" fmla="*/ 2618352 h 6263354"/>
              <a:gd name="connsiteX45" fmla="*/ 5711691 w 6950807"/>
              <a:gd name="connsiteY45" fmla="*/ 2813181 h 6263354"/>
              <a:gd name="connsiteX46" fmla="*/ 5632865 w 6950807"/>
              <a:gd name="connsiteY46" fmla="*/ 3016049 h 6263354"/>
              <a:gd name="connsiteX47" fmla="*/ 5593801 w 6950807"/>
              <a:gd name="connsiteY47" fmla="*/ 3111205 h 6263354"/>
              <a:gd name="connsiteX48" fmla="*/ 5502533 w 6950807"/>
              <a:gd name="connsiteY48" fmla="*/ 3259056 h 6263354"/>
              <a:gd name="connsiteX49" fmla="*/ 5393573 w 6950807"/>
              <a:gd name="connsiteY49" fmla="*/ 3436601 h 6263354"/>
              <a:gd name="connsiteX50" fmla="*/ 5370905 w 6950807"/>
              <a:gd name="connsiteY50" fmla="*/ 3536371 h 6263354"/>
              <a:gd name="connsiteX51" fmla="*/ 5315748 w 6950807"/>
              <a:gd name="connsiteY51" fmla="*/ 3583316 h 6263354"/>
              <a:gd name="connsiteX52" fmla="*/ 5310843 w 6950807"/>
              <a:gd name="connsiteY52" fmla="*/ 3586184 h 6263354"/>
              <a:gd name="connsiteX53" fmla="*/ 5285951 w 6950807"/>
              <a:gd name="connsiteY53" fmla="*/ 3601045 h 6263354"/>
              <a:gd name="connsiteX54" fmla="*/ 5261707 w 6950807"/>
              <a:gd name="connsiteY54" fmla="*/ 3621267 h 6263354"/>
              <a:gd name="connsiteX55" fmla="*/ 5244645 w 6950807"/>
              <a:gd name="connsiteY55" fmla="*/ 3653006 h 6263354"/>
              <a:gd name="connsiteX56" fmla="*/ 5196556 w 6950807"/>
              <a:gd name="connsiteY56" fmla="*/ 3760667 h 6263354"/>
              <a:gd name="connsiteX57" fmla="*/ 5140091 w 6950807"/>
              <a:gd name="connsiteY57" fmla="*/ 3851089 h 6263354"/>
              <a:gd name="connsiteX58" fmla="*/ 5098366 w 6950807"/>
              <a:gd name="connsiteY58" fmla="*/ 3929294 h 6263354"/>
              <a:gd name="connsiteX59" fmla="*/ 5064858 w 6950807"/>
              <a:gd name="connsiteY59" fmla="*/ 3972981 h 6263354"/>
              <a:gd name="connsiteX60" fmla="*/ 5061745 w 6950807"/>
              <a:gd name="connsiteY60" fmla="*/ 3993492 h 6263354"/>
              <a:gd name="connsiteX61" fmla="*/ 5046631 w 6950807"/>
              <a:gd name="connsiteY61" fmla="*/ 3999129 h 6263354"/>
              <a:gd name="connsiteX62" fmla="*/ 5018715 w 6950807"/>
              <a:gd name="connsiteY62" fmla="*/ 4022829 h 6263354"/>
              <a:gd name="connsiteX63" fmla="*/ 4916132 w 6950807"/>
              <a:gd name="connsiteY63" fmla="*/ 4073446 h 6263354"/>
              <a:gd name="connsiteX64" fmla="*/ 4887899 w 6950807"/>
              <a:gd name="connsiteY64" fmla="*/ 4084508 h 6263354"/>
              <a:gd name="connsiteX65" fmla="*/ 4829160 w 6950807"/>
              <a:gd name="connsiteY65" fmla="*/ 4132817 h 6263354"/>
              <a:gd name="connsiteX66" fmla="*/ 4737273 w 6950807"/>
              <a:gd name="connsiteY66" fmla="*/ 4221326 h 6263354"/>
              <a:gd name="connsiteX67" fmla="*/ 4716550 w 6950807"/>
              <a:gd name="connsiteY67" fmla="*/ 4238238 h 6263354"/>
              <a:gd name="connsiteX68" fmla="*/ 4694116 w 6950807"/>
              <a:gd name="connsiteY68" fmla="*/ 4245104 h 6263354"/>
              <a:gd name="connsiteX69" fmla="*/ 4684883 w 6950807"/>
              <a:gd name="connsiteY69" fmla="*/ 4240009 h 6263354"/>
              <a:gd name="connsiteX70" fmla="*/ 4672744 w 6950807"/>
              <a:gd name="connsiteY70" fmla="*/ 4248081 h 6263354"/>
              <a:gd name="connsiteX71" fmla="*/ 4668551 w 6950807"/>
              <a:gd name="connsiteY71" fmla="*/ 4248624 h 6263354"/>
              <a:gd name="connsiteX72" fmla="*/ 4645463 w 6950807"/>
              <a:gd name="connsiteY72" fmla="*/ 4253346 h 6263354"/>
              <a:gd name="connsiteX73" fmla="*/ 4620155 w 6950807"/>
              <a:gd name="connsiteY73" fmla="*/ 4303247 h 6263354"/>
              <a:gd name="connsiteX74" fmla="*/ 4569293 w 6950807"/>
              <a:gd name="connsiteY74" fmla="*/ 4331884 h 6263354"/>
              <a:gd name="connsiteX75" fmla="*/ 4362878 w 6950807"/>
              <a:gd name="connsiteY75" fmla="*/ 4483674 h 6263354"/>
              <a:gd name="connsiteX76" fmla="*/ 4215533 w 6950807"/>
              <a:gd name="connsiteY76" fmla="*/ 4677057 h 6263354"/>
              <a:gd name="connsiteX77" fmla="*/ 4082433 w 6950807"/>
              <a:gd name="connsiteY77" fmla="*/ 4778716 h 6263354"/>
              <a:gd name="connsiteX78" fmla="*/ 3944222 w 6950807"/>
              <a:gd name="connsiteY78" fmla="*/ 4888264 h 6263354"/>
              <a:gd name="connsiteX79" fmla="*/ 3265354 w 6950807"/>
              <a:gd name="connsiteY79" fmla="*/ 5018367 h 6263354"/>
              <a:gd name="connsiteX80" fmla="*/ 2929449 w 6950807"/>
              <a:gd name="connsiteY80" fmla="*/ 5063084 h 6263354"/>
              <a:gd name="connsiteX81" fmla="*/ 2809178 w 6950807"/>
              <a:gd name="connsiteY81" fmla="*/ 5074031 h 6263354"/>
              <a:gd name="connsiteX82" fmla="*/ 2537607 w 6950807"/>
              <a:gd name="connsiteY82" fmla="*/ 5248799 h 6263354"/>
              <a:gd name="connsiteX83" fmla="*/ 2035212 w 6950807"/>
              <a:gd name="connsiteY83" fmla="*/ 5444792 h 6263354"/>
              <a:gd name="connsiteX84" fmla="*/ 1792070 w 6950807"/>
              <a:gd name="connsiteY84" fmla="*/ 5751012 h 6263354"/>
              <a:gd name="connsiteX85" fmla="*/ 1484566 w 6950807"/>
              <a:gd name="connsiteY85" fmla="*/ 5795703 h 6263354"/>
              <a:gd name="connsiteX86" fmla="*/ 1406155 w 6950807"/>
              <a:gd name="connsiteY86" fmla="*/ 5805381 h 6263354"/>
              <a:gd name="connsiteX87" fmla="*/ 1300798 w 6950807"/>
              <a:gd name="connsiteY87" fmla="*/ 5821755 h 6263354"/>
              <a:gd name="connsiteX88" fmla="*/ 1263745 w 6950807"/>
              <a:gd name="connsiteY88" fmla="*/ 5831133 h 6263354"/>
              <a:gd name="connsiteX89" fmla="*/ 1192887 w 6950807"/>
              <a:gd name="connsiteY89" fmla="*/ 5832643 h 6263354"/>
              <a:gd name="connsiteX90" fmla="*/ 1147244 w 6950807"/>
              <a:gd name="connsiteY90" fmla="*/ 5836022 h 6263354"/>
              <a:gd name="connsiteX91" fmla="*/ 1153132 w 6950807"/>
              <a:gd name="connsiteY91" fmla="*/ 5872012 h 6263354"/>
              <a:gd name="connsiteX92" fmla="*/ 1114941 w 6950807"/>
              <a:gd name="connsiteY92" fmla="*/ 5885161 h 6263354"/>
              <a:gd name="connsiteX93" fmla="*/ 1065349 w 6950807"/>
              <a:gd name="connsiteY93" fmla="*/ 5862431 h 6263354"/>
              <a:gd name="connsiteX94" fmla="*/ 1014267 w 6950807"/>
              <a:gd name="connsiteY94" fmla="*/ 5866091 h 6263354"/>
              <a:gd name="connsiteX95" fmla="*/ 983606 w 6950807"/>
              <a:gd name="connsiteY95" fmla="*/ 5867891 h 6263354"/>
              <a:gd name="connsiteX96" fmla="*/ 907443 w 6950807"/>
              <a:gd name="connsiteY96" fmla="*/ 5924222 h 6263354"/>
              <a:gd name="connsiteX97" fmla="*/ 808988 w 6950807"/>
              <a:gd name="connsiteY97" fmla="*/ 6030723 h 6263354"/>
              <a:gd name="connsiteX98" fmla="*/ 771869 w 6950807"/>
              <a:gd name="connsiteY98" fmla="*/ 6049136 h 6263354"/>
              <a:gd name="connsiteX99" fmla="*/ 762837 w 6950807"/>
              <a:gd name="connsiteY99" fmla="*/ 6041841 h 6263354"/>
              <a:gd name="connsiteX100" fmla="*/ 725766 w 6950807"/>
              <a:gd name="connsiteY100" fmla="*/ 6106158 h 6263354"/>
              <a:gd name="connsiteX101" fmla="*/ 642403 w 6950807"/>
              <a:gd name="connsiteY101" fmla="*/ 6121330 h 6263354"/>
              <a:gd name="connsiteX102" fmla="*/ 574806 w 6950807"/>
              <a:gd name="connsiteY102" fmla="*/ 6120127 h 6263354"/>
              <a:gd name="connsiteX103" fmla="*/ 538930 w 6950807"/>
              <a:gd name="connsiteY103" fmla="*/ 6124917 h 6263354"/>
              <a:gd name="connsiteX104" fmla="*/ 510574 w 6950807"/>
              <a:gd name="connsiteY104" fmla="*/ 6122341 h 6263354"/>
              <a:gd name="connsiteX105" fmla="*/ 450510 w 6950807"/>
              <a:gd name="connsiteY105" fmla="*/ 6148398 h 6263354"/>
              <a:gd name="connsiteX106" fmla="*/ 356013 w 6950807"/>
              <a:gd name="connsiteY106" fmla="*/ 6205222 h 6263354"/>
              <a:gd name="connsiteX107" fmla="*/ 236857 w 6950807"/>
              <a:gd name="connsiteY107" fmla="*/ 6239286 h 6263354"/>
              <a:gd name="connsiteX108" fmla="*/ 185407 w 6950807"/>
              <a:gd name="connsiteY108" fmla="*/ 6245463 h 6263354"/>
              <a:gd name="connsiteX109" fmla="*/ 0 w 6950807"/>
              <a:gd name="connsiteY109" fmla="*/ 6228236 h 6263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Lst>
            <a:rect l="l" t="t" r="r" b="b"/>
            <a:pathLst>
              <a:path w="6950807" h="6263354">
                <a:moveTo>
                  <a:pt x="0" y="0"/>
                </a:moveTo>
                <a:lnTo>
                  <a:pt x="6940404" y="0"/>
                </a:lnTo>
                <a:lnTo>
                  <a:pt x="6950807" y="57269"/>
                </a:lnTo>
                <a:lnTo>
                  <a:pt x="6935789" y="111727"/>
                </a:lnTo>
                <a:lnTo>
                  <a:pt x="6926163" y="122319"/>
                </a:lnTo>
                <a:lnTo>
                  <a:pt x="6879726" y="153502"/>
                </a:lnTo>
                <a:cubicBezTo>
                  <a:pt x="6916212" y="185737"/>
                  <a:pt x="6838837" y="179343"/>
                  <a:pt x="6878416" y="197479"/>
                </a:cubicBezTo>
                <a:cubicBezTo>
                  <a:pt x="6869118" y="214628"/>
                  <a:pt x="6852557" y="226581"/>
                  <a:pt x="6844672" y="235660"/>
                </a:cubicBezTo>
                <a:lnTo>
                  <a:pt x="6843548" y="243659"/>
                </a:lnTo>
                <a:lnTo>
                  <a:pt x="6832960" y="274879"/>
                </a:lnTo>
                <a:lnTo>
                  <a:pt x="6817103" y="310247"/>
                </a:lnTo>
                <a:cubicBezTo>
                  <a:pt x="6805621" y="325743"/>
                  <a:pt x="6767159" y="347668"/>
                  <a:pt x="6754862" y="362877"/>
                </a:cubicBezTo>
                <a:cubicBezTo>
                  <a:pt x="6742330" y="398815"/>
                  <a:pt x="6749000" y="389979"/>
                  <a:pt x="6729472" y="442939"/>
                </a:cubicBezTo>
                <a:cubicBezTo>
                  <a:pt x="6698994" y="494707"/>
                  <a:pt x="6694052" y="559653"/>
                  <a:pt x="6667299" y="619761"/>
                </a:cubicBezTo>
                <a:lnTo>
                  <a:pt x="6655038" y="691556"/>
                </a:lnTo>
                <a:lnTo>
                  <a:pt x="6648865" y="787174"/>
                </a:lnTo>
                <a:cubicBezTo>
                  <a:pt x="6635949" y="858107"/>
                  <a:pt x="6589857" y="879276"/>
                  <a:pt x="6560353" y="925327"/>
                </a:cubicBezTo>
                <a:lnTo>
                  <a:pt x="6435425" y="1171290"/>
                </a:lnTo>
                <a:lnTo>
                  <a:pt x="6364558" y="1261205"/>
                </a:lnTo>
                <a:lnTo>
                  <a:pt x="6311247" y="1322003"/>
                </a:lnTo>
                <a:cubicBezTo>
                  <a:pt x="6312259" y="1331636"/>
                  <a:pt x="6287426" y="1362963"/>
                  <a:pt x="6283544" y="1371053"/>
                </a:cubicBezTo>
                <a:cubicBezTo>
                  <a:pt x="6278885" y="1392046"/>
                  <a:pt x="6265370" y="1430765"/>
                  <a:pt x="6254261" y="1443811"/>
                </a:cubicBezTo>
                <a:cubicBezTo>
                  <a:pt x="6243675" y="1471273"/>
                  <a:pt x="6226285" y="1520224"/>
                  <a:pt x="6220029" y="1535820"/>
                </a:cubicBezTo>
                <a:lnTo>
                  <a:pt x="6212575" y="1599591"/>
                </a:lnTo>
                <a:lnTo>
                  <a:pt x="6209141" y="1628086"/>
                </a:lnTo>
                <a:lnTo>
                  <a:pt x="6208823" y="1628513"/>
                </a:lnTo>
                <a:cubicBezTo>
                  <a:pt x="6201578" y="1638330"/>
                  <a:pt x="6195013" y="1647437"/>
                  <a:pt x="6190100" y="1654874"/>
                </a:cubicBezTo>
                <a:cubicBezTo>
                  <a:pt x="6194363" y="1701134"/>
                  <a:pt x="6162576" y="1686294"/>
                  <a:pt x="6148233" y="1725417"/>
                </a:cubicBezTo>
                <a:cubicBezTo>
                  <a:pt x="6146043" y="1748964"/>
                  <a:pt x="6140392" y="1761381"/>
                  <a:pt x="6123002" y="1767427"/>
                </a:cubicBezTo>
                <a:cubicBezTo>
                  <a:pt x="6114841" y="1878058"/>
                  <a:pt x="6097878" y="1811703"/>
                  <a:pt x="6070380" y="1892939"/>
                </a:cubicBezTo>
                <a:cubicBezTo>
                  <a:pt x="6049318" y="1965893"/>
                  <a:pt x="6018384" y="2040658"/>
                  <a:pt x="6018708" y="2134444"/>
                </a:cubicBezTo>
                <a:cubicBezTo>
                  <a:pt x="6022239" y="2155556"/>
                  <a:pt x="6010438" y="2184412"/>
                  <a:pt x="5992354" y="2198892"/>
                </a:cubicBezTo>
                <a:cubicBezTo>
                  <a:pt x="5989241" y="2201384"/>
                  <a:pt x="5986057" y="2203347"/>
                  <a:pt x="5982901" y="2204718"/>
                </a:cubicBezTo>
                <a:cubicBezTo>
                  <a:pt x="5981029" y="2209541"/>
                  <a:pt x="5978726" y="2215866"/>
                  <a:pt x="5976085" y="2223345"/>
                </a:cubicBezTo>
                <a:lnTo>
                  <a:pt x="5968612" y="2244929"/>
                </a:lnTo>
                <a:lnTo>
                  <a:pt x="5948134" y="2265228"/>
                </a:lnTo>
                <a:lnTo>
                  <a:pt x="5946387" y="2273755"/>
                </a:lnTo>
                <a:cubicBezTo>
                  <a:pt x="5944649" y="2279331"/>
                  <a:pt x="5942802" y="2282657"/>
                  <a:pt x="5940768" y="2284532"/>
                </a:cubicBezTo>
                <a:lnTo>
                  <a:pt x="5940171" y="2284543"/>
                </a:lnTo>
                <a:lnTo>
                  <a:pt x="5919217" y="2328308"/>
                </a:lnTo>
                <a:cubicBezTo>
                  <a:pt x="5912897" y="2346767"/>
                  <a:pt x="5899449" y="2356984"/>
                  <a:pt x="5895354" y="2375061"/>
                </a:cubicBezTo>
                <a:cubicBezTo>
                  <a:pt x="5862809" y="2374144"/>
                  <a:pt x="5862040" y="2388484"/>
                  <a:pt x="5846917" y="2403673"/>
                </a:cubicBezTo>
                <a:lnTo>
                  <a:pt x="5828950" y="2467946"/>
                </a:lnTo>
                <a:lnTo>
                  <a:pt x="5778751" y="2558153"/>
                </a:lnTo>
                <a:cubicBezTo>
                  <a:pt x="5760079" y="2589441"/>
                  <a:pt x="5779236" y="2571701"/>
                  <a:pt x="5766677" y="2618352"/>
                </a:cubicBezTo>
                <a:cubicBezTo>
                  <a:pt x="5767618" y="2626937"/>
                  <a:pt x="5707125" y="2804857"/>
                  <a:pt x="5711691" y="2813181"/>
                </a:cubicBezTo>
                <a:cubicBezTo>
                  <a:pt x="5661053" y="2925285"/>
                  <a:pt x="5665779" y="2930841"/>
                  <a:pt x="5632865" y="3016049"/>
                </a:cubicBezTo>
                <a:cubicBezTo>
                  <a:pt x="5585911" y="3106332"/>
                  <a:pt x="5622362" y="3008442"/>
                  <a:pt x="5593801" y="3111205"/>
                </a:cubicBezTo>
                <a:cubicBezTo>
                  <a:pt x="5557486" y="3266636"/>
                  <a:pt x="5540320" y="3199468"/>
                  <a:pt x="5502533" y="3259056"/>
                </a:cubicBezTo>
                <a:cubicBezTo>
                  <a:pt x="5471662" y="3294848"/>
                  <a:pt x="5398363" y="3402035"/>
                  <a:pt x="5393573" y="3436601"/>
                </a:cubicBezTo>
                <a:cubicBezTo>
                  <a:pt x="5411790" y="3460787"/>
                  <a:pt x="5363370" y="3505709"/>
                  <a:pt x="5370905" y="3536371"/>
                </a:cubicBezTo>
                <a:cubicBezTo>
                  <a:pt x="5363197" y="3543201"/>
                  <a:pt x="5325158" y="3577878"/>
                  <a:pt x="5315748" y="3583316"/>
                </a:cubicBezTo>
                <a:lnTo>
                  <a:pt x="5310843" y="3586184"/>
                </a:lnTo>
                <a:lnTo>
                  <a:pt x="5285951" y="3601045"/>
                </a:lnTo>
                <a:lnTo>
                  <a:pt x="5261707" y="3621267"/>
                </a:lnTo>
                <a:cubicBezTo>
                  <a:pt x="5254311" y="3629779"/>
                  <a:pt x="5248323" y="3640033"/>
                  <a:pt x="5244645" y="3653006"/>
                </a:cubicBezTo>
                <a:cubicBezTo>
                  <a:pt x="5251494" y="3706080"/>
                  <a:pt x="5185420" y="3693844"/>
                  <a:pt x="5196556" y="3760667"/>
                </a:cubicBezTo>
                <a:cubicBezTo>
                  <a:pt x="5196355" y="3783674"/>
                  <a:pt x="5161174" y="3845291"/>
                  <a:pt x="5140091" y="3851089"/>
                </a:cubicBezTo>
                <a:cubicBezTo>
                  <a:pt x="5131190" y="3862729"/>
                  <a:pt x="5118192" y="3929673"/>
                  <a:pt x="5098366" y="3929294"/>
                </a:cubicBezTo>
                <a:cubicBezTo>
                  <a:pt x="5073388" y="3931514"/>
                  <a:pt x="5086786" y="3988425"/>
                  <a:pt x="5064858" y="3972981"/>
                </a:cubicBezTo>
                <a:lnTo>
                  <a:pt x="5061745" y="3993492"/>
                </a:lnTo>
                <a:lnTo>
                  <a:pt x="5046631" y="3999129"/>
                </a:lnTo>
                <a:cubicBezTo>
                  <a:pt x="5030855" y="4004669"/>
                  <a:pt x="5019475" y="4009692"/>
                  <a:pt x="5018715" y="4022829"/>
                </a:cubicBezTo>
                <a:cubicBezTo>
                  <a:pt x="4996965" y="4035215"/>
                  <a:pt x="4937934" y="4063166"/>
                  <a:pt x="4916132" y="4073446"/>
                </a:cubicBezTo>
                <a:cubicBezTo>
                  <a:pt x="4902556" y="4067386"/>
                  <a:pt x="4897329" y="4079077"/>
                  <a:pt x="4887899" y="4084508"/>
                </a:cubicBezTo>
                <a:cubicBezTo>
                  <a:pt x="4871715" y="4082346"/>
                  <a:pt x="4835784" y="4117000"/>
                  <a:pt x="4829160" y="4132817"/>
                </a:cubicBezTo>
                <a:cubicBezTo>
                  <a:pt x="4818005" y="4182187"/>
                  <a:pt x="4747512" y="4182697"/>
                  <a:pt x="4737273" y="4221326"/>
                </a:cubicBezTo>
                <a:cubicBezTo>
                  <a:pt x="4731077" y="4229203"/>
                  <a:pt x="4724052" y="4234528"/>
                  <a:pt x="4716550" y="4238238"/>
                </a:cubicBezTo>
                <a:lnTo>
                  <a:pt x="4694116" y="4245104"/>
                </a:lnTo>
                <a:lnTo>
                  <a:pt x="4684883" y="4240009"/>
                </a:lnTo>
                <a:lnTo>
                  <a:pt x="4672744" y="4248081"/>
                </a:lnTo>
                <a:lnTo>
                  <a:pt x="4668551" y="4248624"/>
                </a:lnTo>
                <a:cubicBezTo>
                  <a:pt x="4660522" y="4249625"/>
                  <a:pt x="4652707" y="4250888"/>
                  <a:pt x="4645463" y="4253346"/>
                </a:cubicBezTo>
                <a:cubicBezTo>
                  <a:pt x="4670644" y="4288836"/>
                  <a:pt x="4587995" y="4280114"/>
                  <a:pt x="4620155" y="4303247"/>
                </a:cubicBezTo>
                <a:cubicBezTo>
                  <a:pt x="4584730" y="4322934"/>
                  <a:pt x="4624634" y="4339786"/>
                  <a:pt x="4569293" y="4331884"/>
                </a:cubicBezTo>
                <a:cubicBezTo>
                  <a:pt x="4526413" y="4361955"/>
                  <a:pt x="4421838" y="4426145"/>
                  <a:pt x="4362878" y="4483674"/>
                </a:cubicBezTo>
                <a:cubicBezTo>
                  <a:pt x="4330889" y="4514627"/>
                  <a:pt x="4262274" y="4627883"/>
                  <a:pt x="4215533" y="4677057"/>
                </a:cubicBezTo>
                <a:cubicBezTo>
                  <a:pt x="4166258" y="4711482"/>
                  <a:pt x="4144325" y="4767937"/>
                  <a:pt x="4082433" y="4778716"/>
                </a:cubicBezTo>
                <a:cubicBezTo>
                  <a:pt x="4037215" y="4813916"/>
                  <a:pt x="4080401" y="4848321"/>
                  <a:pt x="3944222" y="4888264"/>
                </a:cubicBezTo>
                <a:cubicBezTo>
                  <a:pt x="3684918" y="4942348"/>
                  <a:pt x="3434483" y="4989230"/>
                  <a:pt x="3265354" y="5018367"/>
                </a:cubicBezTo>
                <a:cubicBezTo>
                  <a:pt x="3096225" y="5047503"/>
                  <a:pt x="3019654" y="5060895"/>
                  <a:pt x="2929449" y="5063084"/>
                </a:cubicBezTo>
                <a:cubicBezTo>
                  <a:pt x="2839243" y="5065272"/>
                  <a:pt x="2844050" y="5079411"/>
                  <a:pt x="2809178" y="5074031"/>
                </a:cubicBezTo>
                <a:lnTo>
                  <a:pt x="2537607" y="5248799"/>
                </a:lnTo>
                <a:cubicBezTo>
                  <a:pt x="2410199" y="5268996"/>
                  <a:pt x="2159469" y="5361090"/>
                  <a:pt x="2035212" y="5444792"/>
                </a:cubicBezTo>
                <a:cubicBezTo>
                  <a:pt x="1910957" y="5528494"/>
                  <a:pt x="1889099" y="5643213"/>
                  <a:pt x="1792070" y="5751012"/>
                </a:cubicBezTo>
                <a:lnTo>
                  <a:pt x="1484566" y="5795703"/>
                </a:lnTo>
                <a:cubicBezTo>
                  <a:pt x="1454923" y="5790900"/>
                  <a:pt x="1427565" y="5778005"/>
                  <a:pt x="1406155" y="5805381"/>
                </a:cubicBezTo>
                <a:cubicBezTo>
                  <a:pt x="1367700" y="5812651"/>
                  <a:pt x="1329241" y="5802607"/>
                  <a:pt x="1300798" y="5821755"/>
                </a:cubicBezTo>
                <a:cubicBezTo>
                  <a:pt x="1283458" y="5811210"/>
                  <a:pt x="1269389" y="5808489"/>
                  <a:pt x="1263745" y="5831133"/>
                </a:cubicBezTo>
                <a:cubicBezTo>
                  <a:pt x="1226042" y="5832175"/>
                  <a:pt x="1208377" y="5805418"/>
                  <a:pt x="1192887" y="5832643"/>
                </a:cubicBezTo>
                <a:cubicBezTo>
                  <a:pt x="1146712" y="5776695"/>
                  <a:pt x="1169930" y="5827215"/>
                  <a:pt x="1147244" y="5836022"/>
                </a:cubicBezTo>
                <a:cubicBezTo>
                  <a:pt x="1130414" y="5847391"/>
                  <a:pt x="1171508" y="5868669"/>
                  <a:pt x="1153132" y="5872012"/>
                </a:cubicBezTo>
                <a:cubicBezTo>
                  <a:pt x="1128898" y="5857667"/>
                  <a:pt x="1140784" y="5902732"/>
                  <a:pt x="1114941" y="5885161"/>
                </a:cubicBezTo>
                <a:cubicBezTo>
                  <a:pt x="1111955" y="5851159"/>
                  <a:pt x="1074015" y="5892089"/>
                  <a:pt x="1065349" y="5862431"/>
                </a:cubicBezTo>
                <a:cubicBezTo>
                  <a:pt x="1057315" y="5905008"/>
                  <a:pt x="1035470" y="5852818"/>
                  <a:pt x="1014267" y="5866091"/>
                </a:cubicBezTo>
                <a:cubicBezTo>
                  <a:pt x="1006678" y="5882238"/>
                  <a:pt x="999065" y="5885057"/>
                  <a:pt x="983606" y="5867891"/>
                </a:cubicBezTo>
                <a:cubicBezTo>
                  <a:pt x="949657" y="5946457"/>
                  <a:pt x="949637" y="5893769"/>
                  <a:pt x="907443" y="5924222"/>
                </a:cubicBezTo>
                <a:cubicBezTo>
                  <a:pt x="872468" y="5956169"/>
                  <a:pt x="831950" y="5954949"/>
                  <a:pt x="808988" y="6030723"/>
                </a:cubicBezTo>
                <a:cubicBezTo>
                  <a:pt x="806594" y="6052160"/>
                  <a:pt x="789972" y="6060404"/>
                  <a:pt x="771869" y="6049136"/>
                </a:cubicBezTo>
                <a:cubicBezTo>
                  <a:pt x="768753" y="6047195"/>
                  <a:pt x="765711" y="6044739"/>
                  <a:pt x="762837" y="6041841"/>
                </a:cubicBezTo>
                <a:cubicBezTo>
                  <a:pt x="751252" y="6095388"/>
                  <a:pt x="727945" y="6069978"/>
                  <a:pt x="725766" y="6106158"/>
                </a:cubicBezTo>
                <a:cubicBezTo>
                  <a:pt x="688209" y="6122672"/>
                  <a:pt x="645012" y="6089580"/>
                  <a:pt x="642403" y="6121330"/>
                </a:cubicBezTo>
                <a:cubicBezTo>
                  <a:pt x="620588" y="6120482"/>
                  <a:pt x="581312" y="6085641"/>
                  <a:pt x="574806" y="6120127"/>
                </a:cubicBezTo>
                <a:cubicBezTo>
                  <a:pt x="564871" y="6092697"/>
                  <a:pt x="556339" y="6142408"/>
                  <a:pt x="538930" y="6124917"/>
                </a:cubicBezTo>
                <a:cubicBezTo>
                  <a:pt x="525774" y="6109542"/>
                  <a:pt x="520118" y="6121045"/>
                  <a:pt x="510574" y="6122341"/>
                </a:cubicBezTo>
                <a:cubicBezTo>
                  <a:pt x="494678" y="6110300"/>
                  <a:pt x="457722" y="6132578"/>
                  <a:pt x="450510" y="6148398"/>
                </a:cubicBezTo>
                <a:cubicBezTo>
                  <a:pt x="437411" y="6203264"/>
                  <a:pt x="367751" y="6163165"/>
                  <a:pt x="356013" y="6205222"/>
                </a:cubicBezTo>
                <a:cubicBezTo>
                  <a:pt x="320401" y="6220372"/>
                  <a:pt x="265291" y="6232581"/>
                  <a:pt x="236857" y="6239286"/>
                </a:cubicBezTo>
                <a:cubicBezTo>
                  <a:pt x="201034" y="6243266"/>
                  <a:pt x="239743" y="6287256"/>
                  <a:pt x="185407" y="6245463"/>
                </a:cubicBezTo>
                <a:lnTo>
                  <a:pt x="0" y="6228236"/>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0E854FE-6486-80A3-5CD4-EB976EA5AAEB}"/>
              </a:ext>
            </a:extLst>
          </p:cNvPr>
          <p:cNvSpPr>
            <a:spLocks noGrp="1"/>
          </p:cNvSpPr>
          <p:nvPr>
            <p:ph type="title"/>
          </p:nvPr>
        </p:nvSpPr>
        <p:spPr>
          <a:xfrm>
            <a:off x="552734" y="753035"/>
            <a:ext cx="5281684" cy="1576097"/>
          </a:xfrm>
        </p:spPr>
        <p:txBody>
          <a:bodyPr anchor="b">
            <a:normAutofit/>
          </a:bodyPr>
          <a:lstStyle/>
          <a:p>
            <a:pPr algn="ctr"/>
            <a:r>
              <a:rPr lang="en-GB" dirty="0"/>
              <a:t>Types of transmission </a:t>
            </a:r>
            <a:endParaRPr lang="en-GB"/>
          </a:p>
        </p:txBody>
      </p:sp>
      <p:sp>
        <p:nvSpPr>
          <p:cNvPr id="23" name="Freeform: Shape 22">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490" y="3017047"/>
            <a:ext cx="3945709" cy="299528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5" descr="A picture containing text, child art, illustration, drawing&#10;&#10;Description automatically generated">
            <a:extLst>
              <a:ext uri="{FF2B5EF4-FFF2-40B4-BE49-F238E27FC236}">
                <a16:creationId xmlns:a16="http://schemas.microsoft.com/office/drawing/2014/main" id="{6186B4DD-5E06-4705-31A1-235634154E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74380" y="3530034"/>
            <a:ext cx="3490467" cy="1963387"/>
          </a:xfrm>
          <a:prstGeom prst="rect">
            <a:avLst/>
          </a:prstGeom>
        </p:spPr>
      </p:pic>
      <p:sp>
        <p:nvSpPr>
          <p:cNvPr id="25" name="Rectangle 6">
            <a:extLst>
              <a:ext uri="{FF2B5EF4-FFF2-40B4-BE49-F238E27FC236}">
                <a16:creationId xmlns:a16="http://schemas.microsoft.com/office/drawing/2014/main" id="{8883AD5B-BA1D-4FA6-8AD8-955000251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126" y="584129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68ADFC24-2CA7-A6A2-74E1-16ED52473BFA}"/>
              </a:ext>
            </a:extLst>
          </p:cNvPr>
          <p:cNvGraphicFramePr>
            <a:graphicFrameLocks noGrp="1"/>
          </p:cNvGraphicFramePr>
          <p:nvPr>
            <p:ph idx="1"/>
            <p:extLst>
              <p:ext uri="{D42A27DB-BD31-4B8C-83A1-F6EECF244321}">
                <p14:modId xmlns:p14="http://schemas.microsoft.com/office/powerpoint/2010/main" val="351715811"/>
              </p:ext>
            </p:extLst>
          </p:nvPr>
        </p:nvGraphicFramePr>
        <p:xfrm>
          <a:off x="6586415" y="840657"/>
          <a:ext cx="4601882" cy="54296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3091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EE7FA-48EB-F54F-7B67-F89783C2639D}"/>
              </a:ext>
            </a:extLst>
          </p:cNvPr>
          <p:cNvSpPr>
            <a:spLocks noGrp="1"/>
          </p:cNvSpPr>
          <p:nvPr>
            <p:ph type="title"/>
          </p:nvPr>
        </p:nvSpPr>
        <p:spPr>
          <a:xfrm>
            <a:off x="1050879" y="609601"/>
            <a:ext cx="6967181" cy="704192"/>
          </a:xfrm>
        </p:spPr>
        <p:txBody>
          <a:bodyPr>
            <a:normAutofit/>
          </a:bodyPr>
          <a:lstStyle/>
          <a:p>
            <a:r>
              <a:rPr lang="en-GB" sz="3200" dirty="0"/>
              <a:t>Transmission</a:t>
            </a:r>
          </a:p>
        </p:txBody>
      </p:sp>
      <p:sp>
        <p:nvSpPr>
          <p:cNvPr id="3" name="Content Placeholder 2">
            <a:extLst>
              <a:ext uri="{FF2B5EF4-FFF2-40B4-BE49-F238E27FC236}">
                <a16:creationId xmlns:a16="http://schemas.microsoft.com/office/drawing/2014/main" id="{196FFB7C-B34F-25C0-B1BD-A0ED622A269E}"/>
              </a:ext>
            </a:extLst>
          </p:cNvPr>
          <p:cNvSpPr>
            <a:spLocks noGrp="1"/>
          </p:cNvSpPr>
          <p:nvPr>
            <p:ph idx="1"/>
          </p:nvPr>
        </p:nvSpPr>
        <p:spPr>
          <a:xfrm>
            <a:off x="1050879" y="1657645"/>
            <a:ext cx="6967181" cy="4856501"/>
          </a:xfrm>
        </p:spPr>
        <p:txBody>
          <a:bodyPr>
            <a:normAutofit fontScale="92500" lnSpcReduction="10000"/>
          </a:bodyPr>
          <a:lstStyle/>
          <a:p>
            <a:pPr>
              <a:lnSpc>
                <a:spcPct val="90000"/>
              </a:lnSpc>
            </a:pPr>
            <a:r>
              <a:rPr lang="en-US" altLang="en-US" sz="2400" dirty="0">
                <a:latin typeface="Calibri" panose="020F0502020204030204" pitchFamily="34" charset="0"/>
              </a:rPr>
              <a:t>Direct transmission occurs by immediate transfer of infectious agents from a reservoir to a new host. </a:t>
            </a:r>
          </a:p>
          <a:p>
            <a:pPr>
              <a:lnSpc>
                <a:spcPct val="90000"/>
              </a:lnSpc>
            </a:pPr>
            <a:r>
              <a:rPr lang="en-US" altLang="en-US" sz="2400" dirty="0">
                <a:latin typeface="Calibri" panose="020F0502020204030204" pitchFamily="34" charset="0"/>
              </a:rPr>
              <a:t>Direct contact with the source, through </a:t>
            </a:r>
          </a:p>
          <a:p>
            <a:pPr>
              <a:lnSpc>
                <a:spcPct val="90000"/>
              </a:lnSpc>
            </a:pPr>
            <a:r>
              <a:rPr lang="en-US" altLang="en-US" sz="2400" dirty="0">
                <a:latin typeface="Calibri" panose="020F0502020204030204" pitchFamily="34" charset="0"/>
              </a:rPr>
              <a:t>Touching, </a:t>
            </a:r>
          </a:p>
          <a:p>
            <a:pPr>
              <a:lnSpc>
                <a:spcPct val="90000"/>
              </a:lnSpc>
            </a:pPr>
            <a:r>
              <a:rPr lang="en-US" altLang="en-US" sz="2400" dirty="0">
                <a:latin typeface="Calibri" panose="020F0502020204030204" pitchFamily="34" charset="0"/>
              </a:rPr>
              <a:t>Biting, </a:t>
            </a:r>
          </a:p>
          <a:p>
            <a:pPr>
              <a:lnSpc>
                <a:spcPct val="90000"/>
              </a:lnSpc>
            </a:pPr>
            <a:r>
              <a:rPr lang="en-US" altLang="en-US" sz="2400" dirty="0">
                <a:latin typeface="Calibri" panose="020F0502020204030204" pitchFamily="34" charset="0"/>
              </a:rPr>
              <a:t>Kissing, </a:t>
            </a:r>
          </a:p>
          <a:p>
            <a:pPr>
              <a:lnSpc>
                <a:spcPct val="90000"/>
              </a:lnSpc>
            </a:pPr>
            <a:r>
              <a:rPr lang="en-US" altLang="en-US" sz="2400" dirty="0">
                <a:latin typeface="Calibri" panose="020F0502020204030204" pitchFamily="34" charset="0"/>
              </a:rPr>
              <a:t>Sexual intercourse,  </a:t>
            </a:r>
          </a:p>
          <a:p>
            <a:pPr>
              <a:lnSpc>
                <a:spcPct val="90000"/>
              </a:lnSpc>
            </a:pPr>
            <a:r>
              <a:rPr lang="en-US" altLang="en-US" sz="2400" dirty="0">
                <a:latin typeface="Calibri" panose="020F0502020204030204" pitchFamily="34" charset="0"/>
              </a:rPr>
              <a:t>Direct projection of a droplet sprays onto the conjunctiva or onto the mucous membranes of the eye, nose, or mouth during sneezing, coughing, spitting, laughing, singing, or talking. </a:t>
            </a:r>
          </a:p>
          <a:p>
            <a:pPr>
              <a:lnSpc>
                <a:spcPct val="90000"/>
              </a:lnSpc>
            </a:pPr>
            <a:r>
              <a:rPr lang="en-US" altLang="en-US" sz="2400" dirty="0">
                <a:latin typeface="Calibri" panose="020F0502020204030204" pitchFamily="34" charset="0"/>
              </a:rPr>
              <a:t>Direct transmission is limited to a distance of 1 meter or less.</a:t>
            </a:r>
          </a:p>
          <a:p>
            <a:pPr>
              <a:lnSpc>
                <a:spcPct val="90000"/>
              </a:lnSpc>
            </a:pPr>
            <a:endParaRPr lang="en-GB" sz="1700" dirty="0"/>
          </a:p>
        </p:txBody>
      </p:sp>
      <p:pic>
        <p:nvPicPr>
          <p:cNvPr id="5" name="Picture 4" descr="A picture containing liquid, fluid, drop, transparent material&#10;&#10;Description automatically generated">
            <a:extLst>
              <a:ext uri="{FF2B5EF4-FFF2-40B4-BE49-F238E27FC236}">
                <a16:creationId xmlns:a16="http://schemas.microsoft.com/office/drawing/2014/main" id="{1B6BCE78-7DF9-FCAB-228B-D70B38AA18B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017" r="29919"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6" name="TextBox 5">
            <a:extLst>
              <a:ext uri="{FF2B5EF4-FFF2-40B4-BE49-F238E27FC236}">
                <a16:creationId xmlns:a16="http://schemas.microsoft.com/office/drawing/2014/main" id="{EC6BED39-E028-B716-A459-F25DDBB72833}"/>
              </a:ext>
            </a:extLst>
          </p:cNvPr>
          <p:cNvSpPr txBox="1"/>
          <p:nvPr/>
        </p:nvSpPr>
        <p:spPr>
          <a:xfrm>
            <a:off x="9756718" y="6657945"/>
            <a:ext cx="243528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mmons.wikimedia.org/wiki/File:A_water_droplet_splash.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87410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093B4-C875-50C1-BE2D-C44CF3089617}"/>
              </a:ext>
            </a:extLst>
          </p:cNvPr>
          <p:cNvSpPr>
            <a:spLocks noGrp="1"/>
          </p:cNvSpPr>
          <p:nvPr>
            <p:ph type="title"/>
          </p:nvPr>
        </p:nvSpPr>
        <p:spPr>
          <a:xfrm>
            <a:off x="515007" y="609601"/>
            <a:ext cx="5012336" cy="1216024"/>
          </a:xfrm>
        </p:spPr>
        <p:txBody>
          <a:bodyPr>
            <a:normAutofit/>
          </a:bodyPr>
          <a:lstStyle/>
          <a:p>
            <a:r>
              <a:rPr lang="en-GB" dirty="0"/>
              <a:t>Indirect transmission</a:t>
            </a:r>
          </a:p>
        </p:txBody>
      </p:sp>
      <p:sp>
        <p:nvSpPr>
          <p:cNvPr id="3" name="Content Placeholder 2">
            <a:extLst>
              <a:ext uri="{FF2B5EF4-FFF2-40B4-BE49-F238E27FC236}">
                <a16:creationId xmlns:a16="http://schemas.microsoft.com/office/drawing/2014/main" id="{43E46220-1A96-FF5A-F178-678803B77427}"/>
              </a:ext>
            </a:extLst>
          </p:cNvPr>
          <p:cNvSpPr>
            <a:spLocks noGrp="1"/>
          </p:cNvSpPr>
          <p:nvPr>
            <p:ph idx="1"/>
          </p:nvPr>
        </p:nvSpPr>
        <p:spPr>
          <a:xfrm>
            <a:off x="651641" y="1825625"/>
            <a:ext cx="4275201" cy="4445080"/>
          </a:xfrm>
        </p:spPr>
        <p:txBody>
          <a:bodyPr>
            <a:normAutofit lnSpcReduction="10000"/>
          </a:bodyPr>
          <a:lstStyle/>
          <a:p>
            <a:r>
              <a:rPr lang="en-US" altLang="en-US" sz="2400" dirty="0">
                <a:latin typeface="Calibri" panose="020F0502020204030204" pitchFamily="34" charset="0"/>
              </a:rPr>
              <a:t>Indirect transmission occurs when the infectious agent is</a:t>
            </a:r>
          </a:p>
          <a:p>
            <a:r>
              <a:rPr lang="en-US" altLang="en-US" sz="2400" dirty="0">
                <a:latin typeface="Calibri" panose="020F0502020204030204" pitchFamily="34" charset="0"/>
              </a:rPr>
              <a:t>Transported within contaminated inanimate materials such as </a:t>
            </a:r>
          </a:p>
          <a:p>
            <a:r>
              <a:rPr lang="en-US" altLang="en-US" sz="2400" dirty="0">
                <a:latin typeface="Calibri" panose="020F0502020204030204" pitchFamily="34" charset="0"/>
              </a:rPr>
              <a:t>Air, </a:t>
            </a:r>
          </a:p>
          <a:p>
            <a:r>
              <a:rPr lang="en-US" altLang="en-US" sz="2400" dirty="0">
                <a:latin typeface="Calibri" panose="020F0502020204030204" pitchFamily="34" charset="0"/>
              </a:rPr>
              <a:t>Water, </a:t>
            </a:r>
          </a:p>
          <a:p>
            <a:r>
              <a:rPr lang="en-US" altLang="en-US" sz="2400" dirty="0">
                <a:latin typeface="Calibri" panose="020F0502020204030204" pitchFamily="34" charset="0"/>
              </a:rPr>
              <a:t>Food. </a:t>
            </a:r>
          </a:p>
          <a:p>
            <a:r>
              <a:rPr lang="en-US" altLang="en-US" sz="2400" dirty="0">
                <a:latin typeface="Calibri" panose="020F0502020204030204" pitchFamily="34" charset="0"/>
              </a:rPr>
              <a:t>It is also commonly referred to as </a:t>
            </a:r>
            <a:r>
              <a:rPr lang="en-US" altLang="en-US" sz="2400" i="1" dirty="0">
                <a:latin typeface="Calibri" panose="020F0502020204030204" pitchFamily="34" charset="0"/>
              </a:rPr>
              <a:t>vehicle borne transmission. </a:t>
            </a:r>
            <a:endParaRPr lang="en-US" altLang="en-US" sz="2400" dirty="0">
              <a:latin typeface="Calibri" panose="020F0502020204030204" pitchFamily="34" charset="0"/>
            </a:endParaRPr>
          </a:p>
          <a:p>
            <a:endParaRPr lang="en-GB" dirty="0"/>
          </a:p>
        </p:txBody>
      </p:sp>
      <p:pic>
        <p:nvPicPr>
          <p:cNvPr id="5" name="Picture 4" descr="Mosquito on skin">
            <a:extLst>
              <a:ext uri="{FF2B5EF4-FFF2-40B4-BE49-F238E27FC236}">
                <a16:creationId xmlns:a16="http://schemas.microsoft.com/office/drawing/2014/main" id="{4495122D-907E-63D4-563A-11FBEE5C8EB2}"/>
              </a:ext>
            </a:extLst>
          </p:cNvPr>
          <p:cNvPicPr>
            <a:picLocks noChangeAspect="1"/>
          </p:cNvPicPr>
          <p:nvPr/>
        </p:nvPicPr>
        <p:blipFill rotWithShape="1">
          <a:blip r:embed="rId2"/>
          <a:srcRect l="22979" r="12104" b="-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647172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68A36-FC4B-E220-0394-AB8A646A6DC3}"/>
              </a:ext>
            </a:extLst>
          </p:cNvPr>
          <p:cNvSpPr>
            <a:spLocks noGrp="1"/>
          </p:cNvSpPr>
          <p:nvPr>
            <p:ph type="title"/>
          </p:nvPr>
        </p:nvSpPr>
        <p:spPr>
          <a:xfrm>
            <a:off x="1050879" y="609601"/>
            <a:ext cx="6967181" cy="1216024"/>
          </a:xfrm>
        </p:spPr>
        <p:txBody>
          <a:bodyPr>
            <a:normAutofit/>
          </a:bodyPr>
          <a:lstStyle/>
          <a:p>
            <a:r>
              <a:rPr lang="en-GB" dirty="0"/>
              <a:t>Airborne Transmission</a:t>
            </a:r>
          </a:p>
        </p:txBody>
      </p:sp>
      <p:pic>
        <p:nvPicPr>
          <p:cNvPr id="6" name="Picture 5" descr="A picture containing drawing, art, sketch, child art&#10;&#10;Description automatically generated">
            <a:extLst>
              <a:ext uri="{FF2B5EF4-FFF2-40B4-BE49-F238E27FC236}">
                <a16:creationId xmlns:a16="http://schemas.microsoft.com/office/drawing/2014/main" id="{4280A8C8-A3E4-9966-9F41-878F5571C0C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554" r="50535"/>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graphicFrame>
        <p:nvGraphicFramePr>
          <p:cNvPr id="5" name="Content Placeholder 2">
            <a:extLst>
              <a:ext uri="{FF2B5EF4-FFF2-40B4-BE49-F238E27FC236}">
                <a16:creationId xmlns:a16="http://schemas.microsoft.com/office/drawing/2014/main" id="{2C96BA71-120B-89B4-CBA8-70106E5C1B10}"/>
              </a:ext>
            </a:extLst>
          </p:cNvPr>
          <p:cNvGraphicFramePr>
            <a:graphicFrameLocks noGrp="1"/>
          </p:cNvGraphicFramePr>
          <p:nvPr>
            <p:ph idx="1"/>
            <p:extLst>
              <p:ext uri="{D42A27DB-BD31-4B8C-83A1-F6EECF244321}">
                <p14:modId xmlns:p14="http://schemas.microsoft.com/office/powerpoint/2010/main" val="2988474569"/>
              </p:ext>
            </p:extLst>
          </p:nvPr>
        </p:nvGraphicFramePr>
        <p:xfrm>
          <a:off x="1050879" y="2147356"/>
          <a:ext cx="6967181" cy="41070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5045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AEC14D10-BA6A-9018-4D4E-69E4FFA2A891}"/>
              </a:ext>
            </a:extLst>
          </p:cNvPr>
          <p:cNvPicPr>
            <a:picLocks noChangeAspect="1"/>
          </p:cNvPicPr>
          <p:nvPr/>
        </p:nvPicPr>
        <p:blipFill rotWithShape="1">
          <a:blip r:embed="rId2"/>
          <a:srcRect t="7865" b="7865"/>
          <a:stretch/>
        </p:blipFill>
        <p:spPr>
          <a:xfrm>
            <a:off x="1" y="1"/>
            <a:ext cx="12192000" cy="6857999"/>
          </a:xfrm>
          <a:prstGeom prst="rect">
            <a:avLst/>
          </a:prstGeom>
        </p:spPr>
      </p:pic>
      <p:sp useBgFill="1">
        <p:nvSpPr>
          <p:cNvPr id="18" name="Freeform: Shape 17">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EB6A77D-DE69-8356-7A1E-9DA4CF11E7D6}"/>
              </a:ext>
            </a:extLst>
          </p:cNvPr>
          <p:cNvSpPr>
            <a:spLocks noGrp="1"/>
          </p:cNvSpPr>
          <p:nvPr>
            <p:ph type="title"/>
          </p:nvPr>
        </p:nvSpPr>
        <p:spPr>
          <a:xfrm>
            <a:off x="1037809" y="1071350"/>
            <a:ext cx="4775162" cy="1475906"/>
          </a:xfrm>
        </p:spPr>
        <p:txBody>
          <a:bodyPr>
            <a:normAutofit/>
          </a:bodyPr>
          <a:lstStyle/>
          <a:p>
            <a:pPr algn="ctr"/>
            <a:r>
              <a:rPr lang="en-GB" dirty="0"/>
              <a:t>Primary Prevention  </a:t>
            </a:r>
            <a:endParaRPr lang="en-GB"/>
          </a:p>
        </p:txBody>
      </p:sp>
      <p:sp>
        <p:nvSpPr>
          <p:cNvPr id="20"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49F3FE-8708-A7E4-A993-447E4586CCCF}"/>
              </a:ext>
            </a:extLst>
          </p:cNvPr>
          <p:cNvSpPr>
            <a:spLocks noGrp="1"/>
          </p:cNvSpPr>
          <p:nvPr>
            <p:ph idx="1"/>
          </p:nvPr>
        </p:nvSpPr>
        <p:spPr>
          <a:xfrm>
            <a:off x="1189319" y="2547257"/>
            <a:ext cx="4458446" cy="3239392"/>
          </a:xfrm>
        </p:spPr>
        <p:txBody>
          <a:bodyPr anchor="ctr">
            <a:normAutofit/>
          </a:bodyPr>
          <a:lstStyle/>
          <a:p>
            <a:r>
              <a:rPr lang="en-GB" sz="2400" dirty="0"/>
              <a:t>Two approaches are beneficial in achieving primary prevention;</a:t>
            </a:r>
          </a:p>
          <a:p>
            <a:r>
              <a:rPr lang="en-GB" sz="2400" dirty="0"/>
              <a:t> </a:t>
            </a:r>
            <a:r>
              <a:rPr lang="en-US" sz="2400" dirty="0"/>
              <a:t>Education using mass media and targeting health messages to aggregates</a:t>
            </a:r>
            <a:endParaRPr lang="en-GB" sz="2400" dirty="0"/>
          </a:p>
          <a:p>
            <a:r>
              <a:rPr lang="en-GB" sz="2400" dirty="0"/>
              <a:t>Immunisation</a:t>
            </a:r>
          </a:p>
        </p:txBody>
      </p:sp>
    </p:spTree>
    <p:extLst>
      <p:ext uri="{BB962C8B-B14F-4D97-AF65-F5344CB8AC3E}">
        <p14:creationId xmlns:p14="http://schemas.microsoft.com/office/powerpoint/2010/main" val="2785036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666DE11-17E1-4DC7-B2B7-6DA2E6A9C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2E493E-0B27-4F3C-AA01-17F0A2564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042" y="1"/>
            <a:ext cx="7354956"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CCEB0-01E1-057F-CF4A-A1A725FC3460}"/>
              </a:ext>
            </a:extLst>
          </p:cNvPr>
          <p:cNvSpPr>
            <a:spLocks noGrp="1"/>
          </p:cNvSpPr>
          <p:nvPr>
            <p:ph type="title"/>
          </p:nvPr>
        </p:nvSpPr>
        <p:spPr>
          <a:xfrm>
            <a:off x="7166335" y="609601"/>
            <a:ext cx="3937094" cy="1216024"/>
          </a:xfrm>
        </p:spPr>
        <p:txBody>
          <a:bodyPr>
            <a:normAutofit/>
          </a:bodyPr>
          <a:lstStyle/>
          <a:p>
            <a:pPr algn="ctr"/>
            <a:r>
              <a:rPr lang="en-GB" dirty="0"/>
              <a:t>Education</a:t>
            </a:r>
            <a:endParaRPr lang="en-GB"/>
          </a:p>
        </p:txBody>
      </p:sp>
      <p:pic>
        <p:nvPicPr>
          <p:cNvPr id="5" name="Picture 4" descr="A globe on top of a book&#10;&#10;Description automatically generated with medium confidence">
            <a:extLst>
              <a:ext uri="{FF2B5EF4-FFF2-40B4-BE49-F238E27FC236}">
                <a16:creationId xmlns:a16="http://schemas.microsoft.com/office/drawing/2014/main" id="{94C0E497-84D7-6BC8-303A-D6C72D1CDEC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760" r="20673"/>
          <a:stretch/>
        </p:blipFill>
        <p:spPr>
          <a:xfrm>
            <a:off x="4" y="1"/>
            <a:ext cx="7037119" cy="6857999"/>
          </a:xfrm>
          <a:custGeom>
            <a:avLst/>
            <a:gdLst/>
            <a:ahLst/>
            <a:cxnLst/>
            <a:rect l="l" t="t" r="r" b="b"/>
            <a:pathLst>
              <a:path w="7037119" h="6857999">
                <a:moveTo>
                  <a:pt x="0" y="0"/>
                </a:moveTo>
                <a:lnTo>
                  <a:pt x="6964192" y="0"/>
                </a:lnTo>
                <a:lnTo>
                  <a:pt x="6958160" y="70714"/>
                </a:lnTo>
                <a:cubicBezTo>
                  <a:pt x="6951001" y="105084"/>
                  <a:pt x="6926062" y="125041"/>
                  <a:pt x="6922034" y="154825"/>
                </a:cubicBezTo>
                <a:cubicBezTo>
                  <a:pt x="6888738" y="184083"/>
                  <a:pt x="6875225" y="272154"/>
                  <a:pt x="6864029" y="301580"/>
                </a:cubicBezTo>
                <a:cubicBezTo>
                  <a:pt x="6850541" y="382476"/>
                  <a:pt x="6857766" y="543626"/>
                  <a:pt x="6842156" y="642469"/>
                </a:cubicBezTo>
                <a:cubicBezTo>
                  <a:pt x="6828250" y="715553"/>
                  <a:pt x="6832569" y="729947"/>
                  <a:pt x="6802087" y="818449"/>
                </a:cubicBezTo>
                <a:cubicBezTo>
                  <a:pt x="6828151" y="830541"/>
                  <a:pt x="6801214" y="859084"/>
                  <a:pt x="6798684" y="875396"/>
                </a:cubicBezTo>
                <a:cubicBezTo>
                  <a:pt x="6792414" y="895056"/>
                  <a:pt x="6762852" y="912465"/>
                  <a:pt x="6756983" y="952375"/>
                </a:cubicBezTo>
                <a:lnTo>
                  <a:pt x="6758478" y="972424"/>
                </a:lnTo>
                <a:lnTo>
                  <a:pt x="6752651" y="996407"/>
                </a:lnTo>
                <a:cubicBezTo>
                  <a:pt x="6744201" y="1040546"/>
                  <a:pt x="6736270" y="1086165"/>
                  <a:pt x="6716997" y="1091248"/>
                </a:cubicBezTo>
                <a:cubicBezTo>
                  <a:pt x="6678332" y="1122349"/>
                  <a:pt x="6707411" y="1240829"/>
                  <a:pt x="6657090" y="1307489"/>
                </a:cubicBezTo>
                <a:cubicBezTo>
                  <a:pt x="6621135" y="1444387"/>
                  <a:pt x="6524184" y="1590429"/>
                  <a:pt x="6508075" y="1709568"/>
                </a:cubicBezTo>
                <a:cubicBezTo>
                  <a:pt x="6474780" y="1738828"/>
                  <a:pt x="6473953" y="1782449"/>
                  <a:pt x="6462759" y="1811874"/>
                </a:cubicBezTo>
                <a:cubicBezTo>
                  <a:pt x="6449270" y="1892769"/>
                  <a:pt x="6399402" y="2130120"/>
                  <a:pt x="6383790" y="2228963"/>
                </a:cubicBezTo>
                <a:cubicBezTo>
                  <a:pt x="6369883" y="2302046"/>
                  <a:pt x="6399578" y="2316440"/>
                  <a:pt x="6369096" y="2404942"/>
                </a:cubicBezTo>
                <a:cubicBezTo>
                  <a:pt x="6395161" y="2417035"/>
                  <a:pt x="6368224" y="2445577"/>
                  <a:pt x="6365696" y="2461889"/>
                </a:cubicBezTo>
                <a:cubicBezTo>
                  <a:pt x="6359423" y="2481550"/>
                  <a:pt x="6329861" y="2498958"/>
                  <a:pt x="6323990" y="2538869"/>
                </a:cubicBezTo>
                <a:cubicBezTo>
                  <a:pt x="6317721" y="2603362"/>
                  <a:pt x="6317811" y="2723423"/>
                  <a:pt x="6299971" y="2852842"/>
                </a:cubicBezTo>
                <a:cubicBezTo>
                  <a:pt x="6296888" y="2889820"/>
                  <a:pt x="6314227" y="2924069"/>
                  <a:pt x="6305256" y="2965146"/>
                </a:cubicBezTo>
                <a:lnTo>
                  <a:pt x="6297430" y="3010980"/>
                </a:lnTo>
                <a:lnTo>
                  <a:pt x="6301903" y="3017531"/>
                </a:lnTo>
                <a:lnTo>
                  <a:pt x="6312288" y="3141762"/>
                </a:lnTo>
                <a:cubicBezTo>
                  <a:pt x="6310891" y="3148458"/>
                  <a:pt x="6311653" y="3156601"/>
                  <a:pt x="6317307" y="3167974"/>
                </a:cubicBezTo>
                <a:lnTo>
                  <a:pt x="6319343" y="3170223"/>
                </a:lnTo>
                <a:lnTo>
                  <a:pt x="6388791" y="3425292"/>
                </a:lnTo>
                <a:cubicBezTo>
                  <a:pt x="6411564" y="3519098"/>
                  <a:pt x="6451294" y="3670230"/>
                  <a:pt x="6473625" y="3778499"/>
                </a:cubicBezTo>
                <a:cubicBezTo>
                  <a:pt x="6461715" y="3876413"/>
                  <a:pt x="6479795" y="3911499"/>
                  <a:pt x="6488572" y="4010514"/>
                </a:cubicBezTo>
                <a:cubicBezTo>
                  <a:pt x="6537658" y="4041328"/>
                  <a:pt x="6522549" y="4094791"/>
                  <a:pt x="6542727" y="4142824"/>
                </a:cubicBezTo>
                <a:cubicBezTo>
                  <a:pt x="6562367" y="4174785"/>
                  <a:pt x="6560025" y="4194356"/>
                  <a:pt x="6574700" y="4253089"/>
                </a:cubicBezTo>
                <a:lnTo>
                  <a:pt x="6630782" y="4495230"/>
                </a:lnTo>
                <a:cubicBezTo>
                  <a:pt x="6629041" y="4518096"/>
                  <a:pt x="6642831" y="4583613"/>
                  <a:pt x="6657121" y="4592798"/>
                </a:cubicBezTo>
                <a:cubicBezTo>
                  <a:pt x="6662404" y="4605798"/>
                  <a:pt x="6661388" y="4622935"/>
                  <a:pt x="6675304" y="4625784"/>
                </a:cubicBezTo>
                <a:cubicBezTo>
                  <a:pt x="6692614" y="4632048"/>
                  <a:pt x="6678575" y="4686348"/>
                  <a:pt x="6695194" y="4674587"/>
                </a:cubicBezTo>
                <a:cubicBezTo>
                  <a:pt x="6692850" y="4684186"/>
                  <a:pt x="6692968" y="4695174"/>
                  <a:pt x="6694674" y="4706669"/>
                </a:cubicBezTo>
                <a:lnTo>
                  <a:pt x="6696125" y="4712312"/>
                </a:lnTo>
                <a:lnTo>
                  <a:pt x="6683308" y="4752491"/>
                </a:lnTo>
                <a:cubicBezTo>
                  <a:pt x="6668335" y="4814629"/>
                  <a:pt x="6667993" y="4870176"/>
                  <a:pt x="6662625" y="4924134"/>
                </a:cubicBezTo>
                <a:cubicBezTo>
                  <a:pt x="6658601" y="5004697"/>
                  <a:pt x="6700287" y="4943260"/>
                  <a:pt x="6666282" y="5049729"/>
                </a:cubicBezTo>
                <a:cubicBezTo>
                  <a:pt x="6680923" y="5057425"/>
                  <a:pt x="6681720" y="5069899"/>
                  <a:pt x="6674923" y="5092608"/>
                </a:cubicBezTo>
                <a:cubicBezTo>
                  <a:pt x="6674055" y="5131530"/>
                  <a:pt x="6710642" y="5120894"/>
                  <a:pt x="6688949" y="5164561"/>
                </a:cubicBezTo>
                <a:lnTo>
                  <a:pt x="6713476" y="5227429"/>
                </a:lnTo>
                <a:cubicBezTo>
                  <a:pt x="6707551" y="5224995"/>
                  <a:pt x="6700321" y="5279972"/>
                  <a:pt x="6699741" y="5295738"/>
                </a:cubicBezTo>
                <a:cubicBezTo>
                  <a:pt x="6701613" y="5328539"/>
                  <a:pt x="6674230" y="5338382"/>
                  <a:pt x="6698438" y="5353315"/>
                </a:cubicBezTo>
                <a:lnTo>
                  <a:pt x="6705394" y="5356747"/>
                </a:lnTo>
                <a:cubicBezTo>
                  <a:pt x="6705576" y="5359175"/>
                  <a:pt x="6705758" y="5361603"/>
                  <a:pt x="6705941" y="5364029"/>
                </a:cubicBezTo>
                <a:cubicBezTo>
                  <a:pt x="6705372" y="5367899"/>
                  <a:pt x="6703413" y="5370023"/>
                  <a:pt x="6698760" y="5369188"/>
                </a:cubicBezTo>
                <a:cubicBezTo>
                  <a:pt x="6715543" y="5400565"/>
                  <a:pt x="6682626" y="5434448"/>
                  <a:pt x="6674560" y="5465115"/>
                </a:cubicBezTo>
                <a:cubicBezTo>
                  <a:pt x="6691190" y="5489165"/>
                  <a:pt x="6702277" y="5478984"/>
                  <a:pt x="6698322" y="5543278"/>
                </a:cubicBezTo>
                <a:lnTo>
                  <a:pt x="6673987" y="5606762"/>
                </a:lnTo>
                <a:lnTo>
                  <a:pt x="6665359" y="5656986"/>
                </a:lnTo>
                <a:lnTo>
                  <a:pt x="6718420" y="5747675"/>
                </a:lnTo>
                <a:cubicBezTo>
                  <a:pt x="6736039" y="5788270"/>
                  <a:pt x="6794550" y="5740224"/>
                  <a:pt x="6786357" y="5797270"/>
                </a:cubicBezTo>
                <a:cubicBezTo>
                  <a:pt x="6803000" y="5835160"/>
                  <a:pt x="6831082" y="5856958"/>
                  <a:pt x="6834299" y="5897781"/>
                </a:cubicBezTo>
                <a:cubicBezTo>
                  <a:pt x="6850938" y="5902014"/>
                  <a:pt x="6860579" y="5910872"/>
                  <a:pt x="6848771" y="5936497"/>
                </a:cubicBezTo>
                <a:lnTo>
                  <a:pt x="6883460" y="6064046"/>
                </a:lnTo>
                <a:cubicBezTo>
                  <a:pt x="6906450" y="6070324"/>
                  <a:pt x="6870051" y="6102610"/>
                  <a:pt x="6896072" y="6107188"/>
                </a:cubicBezTo>
                <a:cubicBezTo>
                  <a:pt x="6912283" y="6129421"/>
                  <a:pt x="6963567" y="6167207"/>
                  <a:pt x="6980725" y="6197444"/>
                </a:cubicBezTo>
                <a:cubicBezTo>
                  <a:pt x="6947762" y="6297975"/>
                  <a:pt x="6995609" y="6226141"/>
                  <a:pt x="6999028" y="6288610"/>
                </a:cubicBezTo>
                <a:cubicBezTo>
                  <a:pt x="6997432" y="6346629"/>
                  <a:pt x="7058551" y="6337651"/>
                  <a:pt x="7021306" y="6426700"/>
                </a:cubicBezTo>
                <a:cubicBezTo>
                  <a:pt x="7020466" y="6447474"/>
                  <a:pt x="7026793" y="6469543"/>
                  <a:pt x="7033259" y="6489284"/>
                </a:cubicBezTo>
                <a:lnTo>
                  <a:pt x="7037119" y="6501140"/>
                </a:lnTo>
                <a:lnTo>
                  <a:pt x="7037119" y="6557754"/>
                </a:lnTo>
                <a:lnTo>
                  <a:pt x="7031649" y="6569925"/>
                </a:lnTo>
                <a:cubicBezTo>
                  <a:pt x="7023197" y="6591634"/>
                  <a:pt x="7028560" y="6588450"/>
                  <a:pt x="7011548" y="6615002"/>
                </a:cubicBezTo>
                <a:cubicBezTo>
                  <a:pt x="7016567" y="6637881"/>
                  <a:pt x="7011534" y="6732922"/>
                  <a:pt x="7021837" y="6743644"/>
                </a:cubicBezTo>
                <a:cubicBezTo>
                  <a:pt x="7023032" y="6757943"/>
                  <a:pt x="7005198" y="6842091"/>
                  <a:pt x="7006394" y="6856390"/>
                </a:cubicBezTo>
                <a:lnTo>
                  <a:pt x="7037119" y="6856494"/>
                </a:lnTo>
                <a:lnTo>
                  <a:pt x="7037119" y="6857999"/>
                </a:lnTo>
                <a:lnTo>
                  <a:pt x="0" y="6857999"/>
                </a:lnTo>
                <a:close/>
              </a:path>
            </a:pathLst>
          </a:custGeom>
        </p:spPr>
      </p:pic>
      <p:sp>
        <p:nvSpPr>
          <p:cNvPr id="3" name="Content Placeholder 2">
            <a:extLst>
              <a:ext uri="{FF2B5EF4-FFF2-40B4-BE49-F238E27FC236}">
                <a16:creationId xmlns:a16="http://schemas.microsoft.com/office/drawing/2014/main" id="{4DB67A85-CBF3-AC74-1524-CFCDB1E6D713}"/>
              </a:ext>
            </a:extLst>
          </p:cNvPr>
          <p:cNvSpPr>
            <a:spLocks noGrp="1"/>
          </p:cNvSpPr>
          <p:nvPr>
            <p:ph idx="1"/>
          </p:nvPr>
        </p:nvSpPr>
        <p:spPr>
          <a:xfrm>
            <a:off x="6836978" y="1937149"/>
            <a:ext cx="3885061" cy="4107021"/>
          </a:xfrm>
        </p:spPr>
        <p:txBody>
          <a:bodyPr>
            <a:normAutofit/>
          </a:bodyPr>
          <a:lstStyle/>
          <a:p>
            <a:r>
              <a:rPr lang="en-GB" sz="2800" dirty="0"/>
              <a:t>Health education in primary prevention.</a:t>
            </a:r>
          </a:p>
          <a:p>
            <a:r>
              <a:rPr lang="en-US" sz="2800" dirty="0"/>
              <a:t>Helping at-risk individuals understand their risk status and at promoting behaviors that decrease exposure or susceptibility.</a:t>
            </a:r>
          </a:p>
          <a:p>
            <a:endParaRPr lang="en-GB" dirty="0"/>
          </a:p>
        </p:txBody>
      </p:sp>
    </p:spTree>
    <p:extLst>
      <p:ext uri="{BB962C8B-B14F-4D97-AF65-F5344CB8AC3E}">
        <p14:creationId xmlns:p14="http://schemas.microsoft.com/office/powerpoint/2010/main" val="2916711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63908D-8353-4BE3-E4D0-6CA7073D02FF}"/>
              </a:ext>
            </a:extLst>
          </p:cNvPr>
          <p:cNvSpPr>
            <a:spLocks noGrp="1"/>
          </p:cNvSpPr>
          <p:nvPr>
            <p:ph type="title"/>
          </p:nvPr>
        </p:nvSpPr>
        <p:spPr>
          <a:xfrm>
            <a:off x="1050879" y="609601"/>
            <a:ext cx="6967181" cy="1216024"/>
          </a:xfrm>
        </p:spPr>
        <p:txBody>
          <a:bodyPr>
            <a:normAutofit/>
          </a:bodyPr>
          <a:lstStyle/>
          <a:p>
            <a:r>
              <a:rPr lang="en-GB"/>
              <a:t>Use of mass media for Health education </a:t>
            </a:r>
            <a:endParaRPr lang="en-GB" dirty="0"/>
          </a:p>
        </p:txBody>
      </p:sp>
      <p:sp>
        <p:nvSpPr>
          <p:cNvPr id="3" name="Content Placeholder 2">
            <a:extLst>
              <a:ext uri="{FF2B5EF4-FFF2-40B4-BE49-F238E27FC236}">
                <a16:creationId xmlns:a16="http://schemas.microsoft.com/office/drawing/2014/main" id="{19E5638E-2A28-7D9A-C9B6-8BF48C98489F}"/>
              </a:ext>
            </a:extLst>
          </p:cNvPr>
          <p:cNvSpPr>
            <a:spLocks noGrp="1"/>
          </p:cNvSpPr>
          <p:nvPr>
            <p:ph idx="1"/>
          </p:nvPr>
        </p:nvSpPr>
        <p:spPr>
          <a:xfrm>
            <a:off x="1050879" y="1825626"/>
            <a:ext cx="6967181" cy="4428752"/>
          </a:xfrm>
        </p:spPr>
        <p:txBody>
          <a:bodyPr>
            <a:normAutofit lnSpcReduction="10000"/>
          </a:bodyPr>
          <a:lstStyle/>
          <a:p>
            <a:r>
              <a:rPr lang="en-US" sz="2800" dirty="0">
                <a:latin typeface="Calibri" panose="020F0502020204030204" pitchFamily="34" charset="0"/>
              </a:rPr>
              <a:t>The media is the most effective way to reach the largest number of people.</a:t>
            </a:r>
          </a:p>
          <a:p>
            <a:r>
              <a:rPr lang="en-US" sz="2800" dirty="0">
                <a:latin typeface="Calibri" panose="020F0502020204030204" pitchFamily="34" charset="0"/>
              </a:rPr>
              <a:t>Many target groups, such as low-income and racially and ethnically diverse communities at high risk for communicable diseases.</a:t>
            </a:r>
          </a:p>
          <a:p>
            <a:r>
              <a:rPr lang="en-US" sz="2800" dirty="0">
                <a:latin typeface="Calibri" panose="020F0502020204030204" pitchFamily="34" charset="0"/>
              </a:rPr>
              <a:t> One way to reach them is through the media. To disseminate public health information to large numbers of people, there are four major roles of mass media</a:t>
            </a:r>
            <a:r>
              <a:rPr lang="en-US" sz="2800" dirty="0">
                <a:latin typeface="Comic Sans MS" pitchFamily="66" charset="0"/>
              </a:rPr>
              <a:t>:</a:t>
            </a:r>
            <a:endParaRPr lang="en-US" sz="2800" spc="-150" dirty="0">
              <a:latin typeface="Comic Sans MS" pitchFamily="66" charset="0"/>
            </a:endParaRPr>
          </a:p>
          <a:p>
            <a:endParaRPr lang="en-GB" dirty="0"/>
          </a:p>
        </p:txBody>
      </p:sp>
      <p:pic>
        <p:nvPicPr>
          <p:cNvPr id="15" name="Picture 4" descr="Abstract blurred public library with bookshelves">
            <a:extLst>
              <a:ext uri="{FF2B5EF4-FFF2-40B4-BE49-F238E27FC236}">
                <a16:creationId xmlns:a16="http://schemas.microsoft.com/office/drawing/2014/main" id="{BD132B88-6B47-EE11-9FAD-1B18291EBB0E}"/>
              </a:ext>
            </a:extLst>
          </p:cNvPr>
          <p:cNvPicPr>
            <a:picLocks noChangeAspect="1"/>
          </p:cNvPicPr>
          <p:nvPr/>
        </p:nvPicPr>
        <p:blipFill rotWithShape="1">
          <a:blip r:embed="rId2"/>
          <a:srcRect l="18298" r="40638"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1281111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831DE-4451-63F8-90CC-6DD4490BB851}"/>
              </a:ext>
            </a:extLst>
          </p:cNvPr>
          <p:cNvSpPr>
            <a:spLocks noGrp="1"/>
          </p:cNvSpPr>
          <p:nvPr>
            <p:ph type="title"/>
          </p:nvPr>
        </p:nvSpPr>
        <p:spPr/>
        <p:txBody>
          <a:bodyPr/>
          <a:lstStyle/>
          <a:p>
            <a:r>
              <a:rPr lang="en-GB" dirty="0"/>
              <a:t>Media usage as a primary change agent</a:t>
            </a:r>
          </a:p>
        </p:txBody>
      </p:sp>
      <p:sp>
        <p:nvSpPr>
          <p:cNvPr id="3" name="Content Placeholder 2">
            <a:extLst>
              <a:ext uri="{FF2B5EF4-FFF2-40B4-BE49-F238E27FC236}">
                <a16:creationId xmlns:a16="http://schemas.microsoft.com/office/drawing/2014/main" id="{2AE5ECD5-763B-1600-AABA-81AF1BC6E687}"/>
              </a:ext>
            </a:extLst>
          </p:cNvPr>
          <p:cNvSpPr>
            <a:spLocks noGrp="1"/>
          </p:cNvSpPr>
          <p:nvPr>
            <p:ph idx="1"/>
          </p:nvPr>
        </p:nvSpPr>
        <p:spPr/>
        <p:txBody>
          <a:bodyPr/>
          <a:lstStyle/>
          <a:p>
            <a:pPr marL="0" indent="0">
              <a:buNone/>
              <a:defRPr/>
            </a:pPr>
            <a:r>
              <a:rPr lang="en-US" sz="2000" dirty="0">
                <a:solidFill>
                  <a:srgbClr val="000000"/>
                </a:solidFill>
                <a:latin typeface="Calibri" panose="020F0502020204030204" pitchFamily="34" charset="0"/>
              </a:rPr>
              <a:t>1. </a:t>
            </a:r>
            <a:r>
              <a:rPr lang="en-US" sz="2000" spc="-150" dirty="0">
                <a:solidFill>
                  <a:srgbClr val="000000"/>
                </a:solidFill>
                <a:latin typeface="Calibri" panose="020F0502020204030204" pitchFamily="34" charset="0"/>
              </a:rPr>
              <a:t>Programs can successfully increase knowledge about communicable diseases and preventive measures.</a:t>
            </a:r>
          </a:p>
          <a:p>
            <a:pPr marL="0" indent="0">
              <a:buNone/>
              <a:defRPr/>
            </a:pPr>
            <a:r>
              <a:rPr lang="en-US" sz="2000" spc="-150" dirty="0">
                <a:solidFill>
                  <a:srgbClr val="000000"/>
                </a:solidFill>
                <a:latin typeface="Calibri" panose="020F0502020204030204" pitchFamily="34" charset="0"/>
              </a:rPr>
              <a:t>2. Use the media as a complement to other disease prevention efforts; the media can effectively model preventive behaviors, such as condom use and drug abstinence. </a:t>
            </a:r>
          </a:p>
          <a:p>
            <a:pPr marL="0" indent="0">
              <a:buNone/>
              <a:defRPr/>
            </a:pPr>
            <a:r>
              <a:rPr lang="en-US" sz="2000" spc="-150" dirty="0">
                <a:solidFill>
                  <a:srgbClr val="000000"/>
                </a:solidFill>
                <a:latin typeface="Calibri" panose="020F0502020204030204" pitchFamily="34" charset="0"/>
              </a:rPr>
              <a:t>3. Use the media as a promoter of communicable disease control programs; the media can help to increase participation of community members in primary prevention services.</a:t>
            </a:r>
          </a:p>
          <a:p>
            <a:pPr marL="0" indent="0">
              <a:buNone/>
              <a:defRPr/>
            </a:pPr>
            <a:r>
              <a:rPr lang="en-US" sz="2000" spc="-150" dirty="0">
                <a:solidFill>
                  <a:srgbClr val="000000"/>
                </a:solidFill>
                <a:latin typeface="Calibri" panose="020F0502020204030204" pitchFamily="34" charset="0"/>
              </a:rPr>
              <a:t>4. Use the media to promote disease prevention messages; the media can contribute to the creation of a social environment that promotes health (</a:t>
            </a:r>
            <a:r>
              <a:rPr lang="en-US" sz="2000" spc="-150" dirty="0" err="1">
                <a:solidFill>
                  <a:srgbClr val="000000"/>
                </a:solidFill>
                <a:latin typeface="Calibri" panose="020F0502020204030204" pitchFamily="34" charset="0"/>
              </a:rPr>
              <a:t>eg</a:t>
            </a:r>
            <a:r>
              <a:rPr lang="en-US" sz="2000" spc="-150" dirty="0">
                <a:solidFill>
                  <a:srgbClr val="000000"/>
                </a:solidFill>
                <a:latin typeface="Calibri" panose="020F0502020204030204" pitchFamily="34" charset="0"/>
              </a:rPr>
              <a:t>, increasing acceptance of regular condom use in the prevention of STDs</a:t>
            </a:r>
            <a:endParaRPr lang="en-GB" sz="2000" dirty="0">
              <a:solidFill>
                <a:srgbClr val="000000"/>
              </a:solidFill>
              <a:latin typeface="Calibri" panose="020F0502020204030204" pitchFamily="34" charset="0"/>
            </a:endParaRPr>
          </a:p>
          <a:p>
            <a:endParaRPr lang="en-GB" dirty="0"/>
          </a:p>
        </p:txBody>
      </p:sp>
    </p:spTree>
    <p:extLst>
      <p:ext uri="{BB962C8B-B14F-4D97-AF65-F5344CB8AC3E}">
        <p14:creationId xmlns:p14="http://schemas.microsoft.com/office/powerpoint/2010/main" val="2934948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FE4E4-F9CC-AD5E-31D0-77675135A9A0}"/>
              </a:ext>
            </a:extLst>
          </p:cNvPr>
          <p:cNvSpPr>
            <a:spLocks noGrp="1"/>
          </p:cNvSpPr>
          <p:nvPr>
            <p:ph type="title"/>
          </p:nvPr>
        </p:nvSpPr>
        <p:spPr>
          <a:xfrm>
            <a:off x="1050879" y="609601"/>
            <a:ext cx="6967181" cy="1216024"/>
          </a:xfrm>
        </p:spPr>
        <p:txBody>
          <a:bodyPr>
            <a:normAutofit/>
          </a:bodyPr>
          <a:lstStyle/>
          <a:p>
            <a:r>
              <a:rPr lang="en-GB" dirty="0"/>
              <a:t>immunisation</a:t>
            </a:r>
          </a:p>
        </p:txBody>
      </p:sp>
      <p:sp>
        <p:nvSpPr>
          <p:cNvPr id="3" name="Content Placeholder 2">
            <a:extLst>
              <a:ext uri="{FF2B5EF4-FFF2-40B4-BE49-F238E27FC236}">
                <a16:creationId xmlns:a16="http://schemas.microsoft.com/office/drawing/2014/main" id="{30AA97B9-941E-068C-8BB3-15D6D7C1564F}"/>
              </a:ext>
            </a:extLst>
          </p:cNvPr>
          <p:cNvSpPr>
            <a:spLocks noGrp="1"/>
          </p:cNvSpPr>
          <p:nvPr>
            <p:ph idx="1"/>
          </p:nvPr>
        </p:nvSpPr>
        <p:spPr>
          <a:xfrm>
            <a:off x="1050879" y="1696720"/>
            <a:ext cx="6967181" cy="4557657"/>
          </a:xfrm>
        </p:spPr>
        <p:txBody>
          <a:bodyPr>
            <a:normAutofit/>
          </a:bodyPr>
          <a:lstStyle/>
          <a:p>
            <a:pPr>
              <a:defRPr/>
            </a:pPr>
            <a:r>
              <a:rPr lang="en-US" sz="2400" b="1" spc="-150" dirty="0" err="1">
                <a:latin typeface="Calibri" panose="020F0502020204030204" pitchFamily="34" charset="0"/>
              </a:rPr>
              <a:t>Immunisation</a:t>
            </a:r>
            <a:r>
              <a:rPr lang="en-US" sz="2400" b="1" spc="-150" dirty="0">
                <a:latin typeface="Calibri" panose="020F0502020204030204" pitchFamily="34" charset="0"/>
              </a:rPr>
              <a:t> is the process of introducing </a:t>
            </a:r>
            <a:r>
              <a:rPr lang="en-US" sz="2400" spc="-150" dirty="0">
                <a:latin typeface="Calibri" panose="020F0502020204030204" pitchFamily="34" charset="0"/>
              </a:rPr>
              <a:t>some form of disease-causing organism into a person’s system to cause the development of antibodies that will resist that disease.</a:t>
            </a:r>
          </a:p>
          <a:p>
            <a:pPr>
              <a:defRPr/>
            </a:pPr>
            <a:r>
              <a:rPr lang="en-US" sz="2400" spc="-150" dirty="0">
                <a:latin typeface="Calibri" panose="020F0502020204030204" pitchFamily="34" charset="0"/>
              </a:rPr>
              <a:t>A </a:t>
            </a:r>
            <a:r>
              <a:rPr lang="en-US" sz="2400" b="1" spc="-150" dirty="0">
                <a:latin typeface="Calibri" panose="020F0502020204030204" pitchFamily="34" charset="0"/>
              </a:rPr>
              <a:t>vaccine is a preparation made from killed, living </a:t>
            </a:r>
            <a:r>
              <a:rPr lang="en-US" sz="2400" spc="-150" dirty="0">
                <a:latin typeface="Calibri" panose="020F0502020204030204" pitchFamily="34" charset="0"/>
              </a:rPr>
              <a:t>attenuated, or living fully virulent organisms that is administered to produce or artificially increase immunity to a particular disease.</a:t>
            </a:r>
          </a:p>
          <a:p>
            <a:pPr>
              <a:defRPr/>
            </a:pPr>
            <a:r>
              <a:rPr lang="en-US" sz="2400" spc="-150" dirty="0">
                <a:latin typeface="Calibri" panose="020F0502020204030204" pitchFamily="34" charset="0"/>
              </a:rPr>
              <a:t>Before the introduction of pertussis vaccine in the 1940s, more than 200,000 cases were diagnosed yearly with 5000 to 10,000 deaths each year. Today, pertussis (whooping cough) claims 10 to 15 lives per year.</a:t>
            </a:r>
          </a:p>
          <a:p>
            <a:endParaRPr lang="en-GB" dirty="0"/>
          </a:p>
        </p:txBody>
      </p:sp>
      <p:pic>
        <p:nvPicPr>
          <p:cNvPr id="5" name="Picture 4" descr="A row of samples for medical testing">
            <a:extLst>
              <a:ext uri="{FF2B5EF4-FFF2-40B4-BE49-F238E27FC236}">
                <a16:creationId xmlns:a16="http://schemas.microsoft.com/office/drawing/2014/main" id="{61F85A42-8E39-924D-5579-5923639D3E3F}"/>
              </a:ext>
            </a:extLst>
          </p:cNvPr>
          <p:cNvPicPr>
            <a:picLocks noChangeAspect="1"/>
          </p:cNvPicPr>
          <p:nvPr/>
        </p:nvPicPr>
        <p:blipFill rotWithShape="1">
          <a:blip r:embed="rId2"/>
          <a:srcRect l="50429" r="3433" b="2"/>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3925638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AF98D-D1DB-1D41-9A47-5A5584E19E74}"/>
              </a:ext>
            </a:extLst>
          </p:cNvPr>
          <p:cNvSpPr>
            <a:spLocks noGrp="1"/>
          </p:cNvSpPr>
          <p:nvPr>
            <p:ph type="title"/>
          </p:nvPr>
        </p:nvSpPr>
        <p:spPr>
          <a:xfrm>
            <a:off x="1050879" y="609601"/>
            <a:ext cx="6967181" cy="1216024"/>
          </a:xfrm>
        </p:spPr>
        <p:txBody>
          <a:bodyPr>
            <a:normAutofit/>
          </a:bodyPr>
          <a:lstStyle/>
          <a:p>
            <a:pPr>
              <a:lnSpc>
                <a:spcPct val="100000"/>
              </a:lnSpc>
            </a:pPr>
            <a:r>
              <a:rPr lang="en-GB" sz="2400"/>
              <a:t>Passive immunity is short-term resistance to a specific disease</a:t>
            </a:r>
          </a:p>
        </p:txBody>
      </p:sp>
      <p:sp>
        <p:nvSpPr>
          <p:cNvPr id="3" name="Content Placeholder 2">
            <a:extLst>
              <a:ext uri="{FF2B5EF4-FFF2-40B4-BE49-F238E27FC236}">
                <a16:creationId xmlns:a16="http://schemas.microsoft.com/office/drawing/2014/main" id="{F4A0AB10-9078-13DA-820A-C3D220E9DD36}"/>
              </a:ext>
            </a:extLst>
          </p:cNvPr>
          <p:cNvSpPr>
            <a:spLocks noGrp="1"/>
          </p:cNvSpPr>
          <p:nvPr>
            <p:ph idx="1"/>
          </p:nvPr>
        </p:nvSpPr>
        <p:spPr>
          <a:xfrm>
            <a:off x="1050879" y="2147356"/>
            <a:ext cx="6967181" cy="4107021"/>
          </a:xfrm>
        </p:spPr>
        <p:txBody>
          <a:bodyPr>
            <a:normAutofit/>
          </a:bodyPr>
          <a:lstStyle/>
          <a:p>
            <a:pPr>
              <a:defRPr/>
            </a:pPr>
            <a:r>
              <a:rPr lang="en-US">
                <a:latin typeface="Calibri" panose="020F0502020204030204" pitchFamily="34" charset="0"/>
              </a:rPr>
              <a:t>It may be acquired naturally (as with newborns through maternal antibody transfer) or artificially through inoculation with a vaccine that gives temporary resistance.</a:t>
            </a:r>
          </a:p>
          <a:p>
            <a:pPr>
              <a:defRPr/>
            </a:pPr>
            <a:r>
              <a:rPr lang="en-US">
                <a:latin typeface="Calibri" panose="020F0502020204030204" pitchFamily="34" charset="0"/>
              </a:rPr>
              <a:t>Such </a:t>
            </a:r>
            <a:r>
              <a:rPr lang="en-US" err="1">
                <a:latin typeface="Calibri" panose="020F0502020204030204" pitchFamily="34" charset="0"/>
              </a:rPr>
              <a:t>immunisations</a:t>
            </a:r>
            <a:r>
              <a:rPr lang="en-US">
                <a:latin typeface="Calibri" panose="020F0502020204030204" pitchFamily="34" charset="0"/>
              </a:rPr>
              <a:t> must be repeated periodically to sustain immunity levels. An example is the influenza vaccination. </a:t>
            </a:r>
            <a:endParaRPr lang="en-GB"/>
          </a:p>
          <a:p>
            <a:endParaRPr lang="en-GB" dirty="0"/>
          </a:p>
        </p:txBody>
      </p:sp>
      <p:pic>
        <p:nvPicPr>
          <p:cNvPr id="5" name="Picture 4" descr="A close-up of a syringe being injected into a vial&#10;&#10;Description automatically generated with low confidence">
            <a:extLst>
              <a:ext uri="{FF2B5EF4-FFF2-40B4-BE49-F238E27FC236}">
                <a16:creationId xmlns:a16="http://schemas.microsoft.com/office/drawing/2014/main" id="{C17BBD0C-05A5-A5FB-678E-A6DEB307EC6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239" r="38547"/>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8707635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0">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E796FE-9505-7972-53A5-6B386A044807}"/>
              </a:ext>
            </a:extLst>
          </p:cNvPr>
          <p:cNvSpPr>
            <a:spLocks noGrp="1"/>
          </p:cNvSpPr>
          <p:nvPr>
            <p:ph type="title"/>
          </p:nvPr>
        </p:nvSpPr>
        <p:spPr>
          <a:xfrm>
            <a:off x="1050879" y="609601"/>
            <a:ext cx="9810604" cy="1216024"/>
          </a:xfrm>
        </p:spPr>
        <p:txBody>
          <a:bodyPr>
            <a:normAutofit/>
          </a:bodyPr>
          <a:lstStyle/>
          <a:p>
            <a:r>
              <a:rPr lang="en-GB" dirty="0"/>
              <a:t>Active immunity is long-term</a:t>
            </a:r>
          </a:p>
        </p:txBody>
      </p:sp>
      <p:sp>
        <p:nvSpPr>
          <p:cNvPr id="13" name="Freeform: Shape 12">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BED1C80A-6CAC-9B1D-0C58-5774BCC71649}"/>
              </a:ext>
            </a:extLst>
          </p:cNvPr>
          <p:cNvGraphicFramePr>
            <a:graphicFrameLocks noGrp="1"/>
          </p:cNvGraphicFramePr>
          <p:nvPr>
            <p:ph idx="1"/>
            <p:extLst>
              <p:ext uri="{D42A27DB-BD31-4B8C-83A1-F6EECF244321}">
                <p14:modId xmlns:p14="http://schemas.microsoft.com/office/powerpoint/2010/main" val="806164448"/>
              </p:ext>
            </p:extLst>
          </p:nvPr>
        </p:nvGraphicFramePr>
        <p:xfrm>
          <a:off x="1050925" y="1825625"/>
          <a:ext cx="9810750" cy="4429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243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DC569-F641-D0B9-7710-03C4C814C014}"/>
              </a:ext>
            </a:extLst>
          </p:cNvPr>
          <p:cNvSpPr>
            <a:spLocks noGrp="1"/>
          </p:cNvSpPr>
          <p:nvPr>
            <p:ph type="title"/>
          </p:nvPr>
        </p:nvSpPr>
        <p:spPr>
          <a:xfrm>
            <a:off x="1050879" y="609601"/>
            <a:ext cx="6967181" cy="1216024"/>
          </a:xfrm>
        </p:spPr>
        <p:txBody>
          <a:bodyPr>
            <a:normAutofit/>
          </a:bodyPr>
          <a:lstStyle/>
          <a:p>
            <a:r>
              <a:rPr lang="en-GB" dirty="0"/>
              <a:t>Vaccine- preventable diseases</a:t>
            </a:r>
          </a:p>
        </p:txBody>
      </p:sp>
      <p:sp>
        <p:nvSpPr>
          <p:cNvPr id="3" name="Content Placeholder 2">
            <a:extLst>
              <a:ext uri="{FF2B5EF4-FFF2-40B4-BE49-F238E27FC236}">
                <a16:creationId xmlns:a16="http://schemas.microsoft.com/office/drawing/2014/main" id="{6933A8F8-3BEC-BC1F-7AA0-B1D190A9BFA4}"/>
              </a:ext>
            </a:extLst>
          </p:cNvPr>
          <p:cNvSpPr>
            <a:spLocks noGrp="1"/>
          </p:cNvSpPr>
          <p:nvPr>
            <p:ph idx="1"/>
          </p:nvPr>
        </p:nvSpPr>
        <p:spPr>
          <a:xfrm>
            <a:off x="1050879" y="2147356"/>
            <a:ext cx="6967181" cy="4107021"/>
          </a:xfrm>
        </p:spPr>
        <p:txBody>
          <a:bodyPr>
            <a:normAutofit lnSpcReduction="10000"/>
          </a:bodyPr>
          <a:lstStyle/>
          <a:p>
            <a:pPr>
              <a:defRPr/>
            </a:pPr>
            <a:r>
              <a:rPr lang="en-US" sz="2400" dirty="0">
                <a:latin typeface="Calibri" panose="020F0502020204030204" pitchFamily="34" charset="0"/>
                <a:ea typeface="Calibri" panose="020F0502020204030204" pitchFamily="34" charset="0"/>
                <a:cs typeface="Calibri" panose="020F0502020204030204" pitchFamily="34" charset="0"/>
              </a:rPr>
              <a:t>Hepatitis B,</a:t>
            </a:r>
          </a:p>
          <a:p>
            <a:pPr>
              <a:defRPr/>
            </a:pPr>
            <a:r>
              <a:rPr lang="en-US" sz="2400" dirty="0">
                <a:latin typeface="Calibri" panose="020F0502020204030204" pitchFamily="34" charset="0"/>
                <a:ea typeface="Calibri" panose="020F0502020204030204" pitchFamily="34" charset="0"/>
                <a:cs typeface="Calibri" panose="020F0502020204030204" pitchFamily="34" charset="0"/>
              </a:rPr>
              <a:t>H. influenzae type b, </a:t>
            </a:r>
          </a:p>
          <a:p>
            <a:pPr>
              <a:defRPr/>
            </a:pPr>
            <a:r>
              <a:rPr lang="en-US" sz="2400" dirty="0">
                <a:latin typeface="Calibri" panose="020F0502020204030204" pitchFamily="34" charset="0"/>
                <a:ea typeface="Calibri" panose="020F0502020204030204" pitchFamily="34" charset="0"/>
                <a:cs typeface="Calibri" panose="020F0502020204030204" pitchFamily="34" charset="0"/>
              </a:rPr>
              <a:t>measles, </a:t>
            </a:r>
          </a:p>
          <a:p>
            <a:pPr>
              <a:defRPr/>
            </a:pPr>
            <a:r>
              <a:rPr lang="en-US" sz="2400" dirty="0">
                <a:latin typeface="Calibri" panose="020F0502020204030204" pitchFamily="34" charset="0"/>
                <a:ea typeface="Calibri" panose="020F0502020204030204" pitchFamily="34" charset="0"/>
                <a:cs typeface="Calibri" panose="020F0502020204030204" pitchFamily="34" charset="0"/>
              </a:rPr>
              <a:t>polio, </a:t>
            </a:r>
          </a:p>
          <a:p>
            <a:pPr>
              <a:defRPr/>
            </a:pPr>
            <a:r>
              <a:rPr lang="en-US" sz="2400" dirty="0">
                <a:latin typeface="Calibri" panose="020F0502020204030204" pitchFamily="34" charset="0"/>
                <a:ea typeface="Calibri" panose="020F0502020204030204" pitchFamily="34" charset="0"/>
                <a:cs typeface="Calibri" panose="020F0502020204030204" pitchFamily="34" charset="0"/>
              </a:rPr>
              <a:t>diphtheria, </a:t>
            </a:r>
          </a:p>
          <a:p>
            <a:pPr>
              <a:defRPr/>
            </a:pPr>
            <a:r>
              <a:rPr lang="en-US" sz="2400" dirty="0">
                <a:latin typeface="Calibri" panose="020F0502020204030204" pitchFamily="34" charset="0"/>
                <a:ea typeface="Calibri" panose="020F0502020204030204" pitchFamily="34" charset="0"/>
                <a:cs typeface="Calibri" panose="020F0502020204030204" pitchFamily="34" charset="0"/>
              </a:rPr>
              <a:t>pertussis,</a:t>
            </a:r>
          </a:p>
          <a:p>
            <a:pPr>
              <a:defRPr/>
            </a:pPr>
            <a:r>
              <a:rPr lang="en-US" sz="2400" dirty="0">
                <a:latin typeface="Calibri" panose="020F0502020204030204" pitchFamily="34" charset="0"/>
                <a:ea typeface="Calibri" panose="020F0502020204030204" pitchFamily="34" charset="0"/>
                <a:cs typeface="Calibri" panose="020F0502020204030204" pitchFamily="34" charset="0"/>
              </a:rPr>
              <a:t>chickenpox, are diseases that can be prevented through </a:t>
            </a:r>
            <a:r>
              <a:rPr lang="en-US" sz="2400" dirty="0" err="1">
                <a:latin typeface="Calibri" panose="020F0502020204030204" pitchFamily="34" charset="0"/>
                <a:ea typeface="Calibri" panose="020F0502020204030204" pitchFamily="34" charset="0"/>
                <a:cs typeface="Calibri" panose="020F0502020204030204" pitchFamily="34" charset="0"/>
              </a:rPr>
              <a:t>immunisation</a:t>
            </a:r>
            <a:r>
              <a:rPr lang="en-US" sz="2400" dirty="0">
                <a:latin typeface="Calibri" panose="020F0502020204030204" pitchFamily="34" charset="0"/>
                <a:ea typeface="Calibri" panose="020F0502020204030204" pitchFamily="34" charset="0"/>
                <a:cs typeface="Calibri" panose="020F0502020204030204" pitchFamily="34" charset="0"/>
              </a:rPr>
              <a:t>. </a:t>
            </a:r>
          </a:p>
          <a:p>
            <a:pPr>
              <a:defRPr/>
            </a:pPr>
            <a:r>
              <a:rPr lang="en-US" sz="2400" dirty="0">
                <a:latin typeface="Calibri" panose="020F0502020204030204" pitchFamily="34" charset="0"/>
                <a:ea typeface="Calibri" panose="020F0502020204030204" pitchFamily="34" charset="0"/>
                <a:cs typeface="Calibri" panose="020F0502020204030204" pitchFamily="34" charset="0"/>
              </a:rPr>
              <a:t>Immunity may be either passive or active.</a:t>
            </a:r>
          </a:p>
          <a:p>
            <a:endParaRPr lang="en-GB" dirty="0"/>
          </a:p>
        </p:txBody>
      </p:sp>
      <p:pic>
        <p:nvPicPr>
          <p:cNvPr id="5" name="Picture 4" descr="Needle and vial">
            <a:extLst>
              <a:ext uri="{FF2B5EF4-FFF2-40B4-BE49-F238E27FC236}">
                <a16:creationId xmlns:a16="http://schemas.microsoft.com/office/drawing/2014/main" id="{D9FAD430-A188-1D0E-4E0C-B4916DACEBED}"/>
              </a:ext>
            </a:extLst>
          </p:cNvPr>
          <p:cNvPicPr>
            <a:picLocks noChangeAspect="1"/>
          </p:cNvPicPr>
          <p:nvPr/>
        </p:nvPicPr>
        <p:blipFill rotWithShape="1">
          <a:blip r:embed="rId2"/>
          <a:srcRect l="7313" r="51623"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2865257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9B90D-50D3-A41C-D41D-1056EDB79416}"/>
              </a:ext>
            </a:extLst>
          </p:cNvPr>
          <p:cNvSpPr>
            <a:spLocks noGrp="1"/>
          </p:cNvSpPr>
          <p:nvPr>
            <p:ph type="title"/>
          </p:nvPr>
        </p:nvSpPr>
        <p:spPr>
          <a:xfrm>
            <a:off x="1050879" y="609601"/>
            <a:ext cx="6967181" cy="1216024"/>
          </a:xfrm>
        </p:spPr>
        <p:txBody>
          <a:bodyPr>
            <a:normAutofit/>
          </a:bodyPr>
          <a:lstStyle/>
          <a:p>
            <a:r>
              <a:rPr lang="en-GB" dirty="0"/>
              <a:t>Herd immunity</a:t>
            </a:r>
          </a:p>
        </p:txBody>
      </p:sp>
      <p:sp>
        <p:nvSpPr>
          <p:cNvPr id="3" name="Content Placeholder 2">
            <a:extLst>
              <a:ext uri="{FF2B5EF4-FFF2-40B4-BE49-F238E27FC236}">
                <a16:creationId xmlns:a16="http://schemas.microsoft.com/office/drawing/2014/main" id="{A947E010-3754-98A4-57D2-71B51E435623}"/>
              </a:ext>
            </a:extLst>
          </p:cNvPr>
          <p:cNvSpPr>
            <a:spLocks noGrp="1"/>
          </p:cNvSpPr>
          <p:nvPr>
            <p:ph idx="1"/>
          </p:nvPr>
        </p:nvSpPr>
        <p:spPr>
          <a:xfrm>
            <a:off x="1050879" y="1463040"/>
            <a:ext cx="6967181" cy="4791337"/>
          </a:xfrm>
        </p:spPr>
        <p:txBody>
          <a:bodyPr>
            <a:normAutofit fontScale="92500"/>
          </a:bodyPr>
          <a:lstStyle/>
          <a:p>
            <a:pPr>
              <a:lnSpc>
                <a:spcPct val="90000"/>
              </a:lnSpc>
              <a:defRPr/>
            </a:pPr>
            <a:r>
              <a:rPr lang="en-US" sz="2400" dirty="0">
                <a:latin typeface="Calibri" panose="020F0502020204030204" pitchFamily="34" charset="0"/>
              </a:rPr>
              <a:t>Central to understanding </a:t>
            </a:r>
            <a:r>
              <a:rPr lang="en-US" sz="2400" dirty="0" err="1">
                <a:latin typeface="Calibri" panose="020F0502020204030204" pitchFamily="34" charset="0"/>
              </a:rPr>
              <a:t>immunisation</a:t>
            </a:r>
            <a:r>
              <a:rPr lang="en-US" sz="2400" dirty="0">
                <a:latin typeface="Calibri" panose="020F0502020204030204" pitchFamily="34" charset="0"/>
              </a:rPr>
              <a:t> as a means of protecting community health. </a:t>
            </a:r>
          </a:p>
          <a:p>
            <a:pPr>
              <a:lnSpc>
                <a:spcPct val="90000"/>
              </a:lnSpc>
              <a:defRPr/>
            </a:pPr>
            <a:r>
              <a:rPr lang="en-US" sz="2400" dirty="0">
                <a:latin typeface="Calibri" panose="020F0502020204030204" pitchFamily="34" charset="0"/>
              </a:rPr>
              <a:t>It is the immunity level present in a particular population of people . </a:t>
            </a:r>
          </a:p>
          <a:p>
            <a:pPr>
              <a:lnSpc>
                <a:spcPct val="90000"/>
              </a:lnSpc>
              <a:defRPr/>
            </a:pPr>
            <a:r>
              <a:rPr lang="en-US" sz="2400" dirty="0">
                <a:latin typeface="Calibri" panose="020F0502020204030204" pitchFamily="34" charset="0"/>
              </a:rPr>
              <a:t>If there are few immune persons within a community, there is low herd immunity and the spread of disease is more likely. Vaccination of more individuals in the community, so that a high proportion have acquired resistance to the infectious agent, contributes to high herd immunity. </a:t>
            </a:r>
          </a:p>
          <a:p>
            <a:pPr>
              <a:lnSpc>
                <a:spcPct val="90000"/>
              </a:lnSpc>
              <a:defRPr/>
            </a:pPr>
            <a:r>
              <a:rPr lang="en-US" sz="2400" dirty="0">
                <a:latin typeface="Calibri" panose="020F0502020204030204" pitchFamily="34" charset="0"/>
              </a:rPr>
              <a:t>High herd immunity reduces the probability that the few unimmunized persons will come in contact with one another, making spread of the disease less likely. </a:t>
            </a:r>
            <a:endParaRPr lang="en-US" sz="2400" spc="-150" dirty="0">
              <a:latin typeface="Calibri" panose="020F0502020204030204" pitchFamily="34" charset="0"/>
            </a:endParaRPr>
          </a:p>
          <a:p>
            <a:pPr>
              <a:lnSpc>
                <a:spcPct val="90000"/>
              </a:lnSpc>
            </a:pPr>
            <a:endParaRPr lang="en-GB" dirty="0"/>
          </a:p>
        </p:txBody>
      </p:sp>
      <p:pic>
        <p:nvPicPr>
          <p:cNvPr id="5" name="Picture 4" descr="Colourful carved figures of humans">
            <a:extLst>
              <a:ext uri="{FF2B5EF4-FFF2-40B4-BE49-F238E27FC236}">
                <a16:creationId xmlns:a16="http://schemas.microsoft.com/office/drawing/2014/main" id="{FEA00FD0-C082-D901-5A8A-02539637D1CC}"/>
              </a:ext>
            </a:extLst>
          </p:cNvPr>
          <p:cNvPicPr>
            <a:picLocks noChangeAspect="1"/>
          </p:cNvPicPr>
          <p:nvPr/>
        </p:nvPicPr>
        <p:blipFill rotWithShape="1">
          <a:blip r:embed="rId2"/>
          <a:srcRect l="28200" r="27968"/>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15585405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227A4-1E9E-D652-6F42-D12B65E03559}"/>
              </a:ext>
            </a:extLst>
          </p:cNvPr>
          <p:cNvSpPr>
            <a:spLocks noGrp="1"/>
          </p:cNvSpPr>
          <p:nvPr>
            <p:ph type="title"/>
          </p:nvPr>
        </p:nvSpPr>
        <p:spPr>
          <a:xfrm>
            <a:off x="1050879" y="609601"/>
            <a:ext cx="6967181" cy="1216024"/>
          </a:xfrm>
        </p:spPr>
        <p:txBody>
          <a:bodyPr>
            <a:normAutofit/>
          </a:bodyPr>
          <a:lstStyle/>
          <a:p>
            <a:r>
              <a:rPr lang="en-GB" dirty="0"/>
              <a:t>Secondary prevention</a:t>
            </a:r>
          </a:p>
        </p:txBody>
      </p:sp>
      <p:sp>
        <p:nvSpPr>
          <p:cNvPr id="3" name="Content Placeholder 2">
            <a:extLst>
              <a:ext uri="{FF2B5EF4-FFF2-40B4-BE49-F238E27FC236}">
                <a16:creationId xmlns:a16="http://schemas.microsoft.com/office/drawing/2014/main" id="{CC604E28-7094-A0F2-1C00-D6A19820D81A}"/>
              </a:ext>
            </a:extLst>
          </p:cNvPr>
          <p:cNvSpPr>
            <a:spLocks noGrp="1"/>
          </p:cNvSpPr>
          <p:nvPr>
            <p:ph idx="1"/>
          </p:nvPr>
        </p:nvSpPr>
        <p:spPr>
          <a:xfrm>
            <a:off x="1050879" y="2147356"/>
            <a:ext cx="6967181" cy="4107021"/>
          </a:xfrm>
        </p:spPr>
        <p:txBody>
          <a:bodyPr>
            <a:normAutofit/>
          </a:bodyPr>
          <a:lstStyle/>
          <a:p>
            <a:r>
              <a:rPr lang="en-GB" sz="2800" dirty="0"/>
              <a:t>Two approaches to secondary prevention of communicable disease – </a:t>
            </a:r>
          </a:p>
          <a:p>
            <a:r>
              <a:rPr lang="en-GB" sz="2800" dirty="0"/>
              <a:t>Screening</a:t>
            </a:r>
          </a:p>
          <a:p>
            <a:r>
              <a:rPr lang="en-GB" sz="2800" dirty="0"/>
              <a:t>Contact investigation, Partner notification and case finding</a:t>
            </a:r>
          </a:p>
        </p:txBody>
      </p:sp>
      <p:pic>
        <p:nvPicPr>
          <p:cNvPr id="5" name="Picture 4" descr="Blue scheduled pillbox">
            <a:extLst>
              <a:ext uri="{FF2B5EF4-FFF2-40B4-BE49-F238E27FC236}">
                <a16:creationId xmlns:a16="http://schemas.microsoft.com/office/drawing/2014/main" id="{88C91027-DC04-ACD2-E5DD-49939328D120}"/>
              </a:ext>
            </a:extLst>
          </p:cNvPr>
          <p:cNvPicPr>
            <a:picLocks noChangeAspect="1"/>
          </p:cNvPicPr>
          <p:nvPr/>
        </p:nvPicPr>
        <p:blipFill rotWithShape="1">
          <a:blip r:embed="rId2"/>
          <a:srcRect l="23105" r="35831" b="-1"/>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13272456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words&#10;&#10;Description automatically generated with medium confidence">
            <a:extLst>
              <a:ext uri="{FF2B5EF4-FFF2-40B4-BE49-F238E27FC236}">
                <a16:creationId xmlns:a16="http://schemas.microsoft.com/office/drawing/2014/main" id="{F7E249E5-3887-0B93-9763-4B4389EECEB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170" r="28940" b="-1"/>
          <a:stretch/>
        </p:blipFill>
        <p:spPr>
          <a:xfrm>
            <a:off x="1" y="1"/>
            <a:ext cx="12192000" cy="6857999"/>
          </a:xfrm>
          <a:prstGeom prst="rect">
            <a:avLst/>
          </a:prstGeom>
        </p:spPr>
      </p:pic>
      <p:sp useBgFill="1">
        <p:nvSpPr>
          <p:cNvPr id="17"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6916061-BF84-2D48-D63C-12C3ECDF0DDE}"/>
              </a:ext>
            </a:extLst>
          </p:cNvPr>
          <p:cNvSpPr>
            <a:spLocks noGrp="1"/>
          </p:cNvSpPr>
          <p:nvPr>
            <p:ph type="title"/>
          </p:nvPr>
        </p:nvSpPr>
        <p:spPr>
          <a:xfrm>
            <a:off x="1037809" y="1071350"/>
            <a:ext cx="4775162" cy="1475906"/>
          </a:xfrm>
        </p:spPr>
        <p:txBody>
          <a:bodyPr>
            <a:normAutofit/>
          </a:bodyPr>
          <a:lstStyle/>
          <a:p>
            <a:pPr algn="ctr"/>
            <a:r>
              <a:rPr lang="en-GB" dirty="0"/>
              <a:t>screening</a:t>
            </a:r>
            <a:endParaRPr lang="en-GB"/>
          </a:p>
        </p:txBody>
      </p:sp>
      <p:sp>
        <p:nvSpPr>
          <p:cNvPr id="18"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28CA68-2A2A-7462-5BE8-BEAA98BA7D6F}"/>
              </a:ext>
            </a:extLst>
          </p:cNvPr>
          <p:cNvSpPr>
            <a:spLocks noGrp="1"/>
          </p:cNvSpPr>
          <p:nvPr>
            <p:ph idx="1"/>
          </p:nvPr>
        </p:nvSpPr>
        <p:spPr>
          <a:xfrm>
            <a:off x="1189319" y="2547257"/>
            <a:ext cx="4458446" cy="3239392"/>
          </a:xfrm>
        </p:spPr>
        <p:txBody>
          <a:bodyPr anchor="ctr">
            <a:normAutofit/>
          </a:bodyPr>
          <a:lstStyle/>
          <a:p>
            <a:r>
              <a:rPr lang="en-US" sz="2400" dirty="0">
                <a:latin typeface="Calibri" panose="020F0502020204030204" pitchFamily="34" charset="0"/>
              </a:rPr>
              <a:t>The term screening is used in community health and disease prevention to describe programs that deliver a testing mechanism to detect disease in groups of asymptomatic, apparently healthy individuals.</a:t>
            </a:r>
            <a:endParaRPr lang="en-US" sz="2400" spc="-150" dirty="0">
              <a:latin typeface="Calibri" panose="020F0502020204030204" pitchFamily="34" charset="0"/>
            </a:endParaRPr>
          </a:p>
          <a:p>
            <a:endParaRPr lang="en-GB" dirty="0"/>
          </a:p>
        </p:txBody>
      </p:sp>
    </p:spTree>
    <p:extLst>
      <p:ext uri="{BB962C8B-B14F-4D97-AF65-F5344CB8AC3E}">
        <p14:creationId xmlns:p14="http://schemas.microsoft.com/office/powerpoint/2010/main" val="989849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55CC0C-1E3E-407D-62A1-4E48E559AE73}"/>
              </a:ext>
            </a:extLst>
          </p:cNvPr>
          <p:cNvSpPr>
            <a:spLocks noGrp="1"/>
          </p:cNvSpPr>
          <p:nvPr>
            <p:ph type="title"/>
          </p:nvPr>
        </p:nvSpPr>
        <p:spPr>
          <a:xfrm>
            <a:off x="1050879" y="609601"/>
            <a:ext cx="9810604" cy="1216024"/>
          </a:xfrm>
        </p:spPr>
        <p:txBody>
          <a:bodyPr>
            <a:normAutofit/>
          </a:bodyPr>
          <a:lstStyle/>
          <a:p>
            <a:r>
              <a:rPr lang="en-GB" dirty="0"/>
              <a:t>Tertiary prevention</a:t>
            </a:r>
          </a:p>
        </p:txBody>
      </p:sp>
      <p:sp>
        <p:nvSpPr>
          <p:cNvPr id="3" name="Content Placeholder 2">
            <a:extLst>
              <a:ext uri="{FF2B5EF4-FFF2-40B4-BE49-F238E27FC236}">
                <a16:creationId xmlns:a16="http://schemas.microsoft.com/office/drawing/2014/main" id="{CB9A6EE9-0214-6F96-A30A-B3C3C385CEEF}"/>
              </a:ext>
            </a:extLst>
          </p:cNvPr>
          <p:cNvSpPr>
            <a:spLocks noGrp="1"/>
          </p:cNvSpPr>
          <p:nvPr>
            <p:ph idx="1"/>
          </p:nvPr>
        </p:nvSpPr>
        <p:spPr>
          <a:xfrm>
            <a:off x="1050879" y="2296161"/>
            <a:ext cx="4788505" cy="3846012"/>
          </a:xfrm>
        </p:spPr>
        <p:txBody>
          <a:bodyPr>
            <a:normAutofit/>
          </a:bodyPr>
          <a:lstStyle/>
          <a:p>
            <a:r>
              <a:rPr lang="en-US">
                <a:latin typeface="Calibri" panose="020F0502020204030204" pitchFamily="34" charset="0"/>
              </a:rPr>
              <a:t>The approaches to tertiary prevention of communicable disease include isolation and quarantine of the infected person and safe handling and control of infectious wastes</a:t>
            </a:r>
            <a:endParaRPr lang="en-GB">
              <a:latin typeface="Calibri" panose="020F0502020204030204" pitchFamily="34" charset="0"/>
            </a:endParaRPr>
          </a:p>
          <a:p>
            <a:endParaRPr lang="en-GB" dirty="0"/>
          </a:p>
        </p:txBody>
      </p:sp>
      <p:pic>
        <p:nvPicPr>
          <p:cNvPr id="5" name="Picture 4" descr="A picture containing outdoor, cloud, landscape, grass&#10;&#10;Description automatically generated">
            <a:extLst>
              <a:ext uri="{FF2B5EF4-FFF2-40B4-BE49-F238E27FC236}">
                <a16:creationId xmlns:a16="http://schemas.microsoft.com/office/drawing/2014/main" id="{F052F06F-B783-D39D-F2DB-4902B6770C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0426" y="2273086"/>
            <a:ext cx="4788505" cy="3256183"/>
          </a:xfrm>
          <a:prstGeom prst="rect">
            <a:avLst/>
          </a:prstGeom>
        </p:spPr>
      </p:pic>
      <p:sp>
        <p:nvSpPr>
          <p:cNvPr id="14"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0225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18636-71DA-2B26-3903-93274400B396}"/>
              </a:ext>
            </a:extLst>
          </p:cNvPr>
          <p:cNvSpPr>
            <a:spLocks noGrp="1"/>
          </p:cNvSpPr>
          <p:nvPr>
            <p:ph type="title"/>
          </p:nvPr>
        </p:nvSpPr>
        <p:spPr/>
        <p:txBody>
          <a:bodyPr/>
          <a:lstStyle/>
          <a:p>
            <a:r>
              <a:rPr lang="en-GB" dirty="0"/>
              <a:t>Causes of communicable diseases</a:t>
            </a:r>
          </a:p>
        </p:txBody>
      </p:sp>
      <p:sp>
        <p:nvSpPr>
          <p:cNvPr id="3" name="Content Placeholder 2">
            <a:extLst>
              <a:ext uri="{FF2B5EF4-FFF2-40B4-BE49-F238E27FC236}">
                <a16:creationId xmlns:a16="http://schemas.microsoft.com/office/drawing/2014/main" id="{9047DF83-FB87-C6A2-83C0-A9882AAE13E1}"/>
              </a:ext>
            </a:extLst>
          </p:cNvPr>
          <p:cNvSpPr>
            <a:spLocks noGrp="1"/>
          </p:cNvSpPr>
          <p:nvPr>
            <p:ph idx="1"/>
          </p:nvPr>
        </p:nvSpPr>
        <p:spPr/>
        <p:txBody>
          <a:bodyPr/>
          <a:lstStyle/>
          <a:p>
            <a:pPr>
              <a:spcBef>
                <a:spcPts val="0"/>
              </a:spcBef>
              <a:spcAft>
                <a:spcPts val="600"/>
              </a:spcAft>
              <a:buFont typeface="Symbol"/>
              <a:buChar char=""/>
            </a:pPr>
            <a:r>
              <a:rPr lang="en-US" sz="2400" dirty="0">
                <a:solidFill>
                  <a:srgbClr val="000000"/>
                </a:solidFill>
                <a:latin typeface="Calibri" panose="020F0502020204030204" pitchFamily="34" charset="0"/>
              </a:rPr>
              <a:t>Pathogens are tiny organisms that cause communicable diseases</a:t>
            </a:r>
          </a:p>
          <a:p>
            <a:pPr>
              <a:spcBef>
                <a:spcPts val="0"/>
              </a:spcBef>
              <a:spcAft>
                <a:spcPts val="600"/>
              </a:spcAft>
              <a:buFont typeface="Symbol"/>
              <a:buChar char=""/>
            </a:pPr>
            <a:r>
              <a:rPr lang="en-US" sz="2400" dirty="0">
                <a:solidFill>
                  <a:srgbClr val="000000"/>
                </a:solidFill>
                <a:latin typeface="Calibri" panose="020F0502020204030204" pitchFamily="34" charset="0"/>
              </a:rPr>
              <a:t>Infection occur when pathogens enter the body, multiply, and damage cells </a:t>
            </a:r>
          </a:p>
          <a:p>
            <a:pPr>
              <a:spcBef>
                <a:spcPts val="0"/>
              </a:spcBef>
              <a:spcAft>
                <a:spcPts val="600"/>
              </a:spcAft>
              <a:buFont typeface="Symbol"/>
              <a:buChar char=""/>
            </a:pPr>
            <a:r>
              <a:rPr lang="en-US" sz="2400" dirty="0">
                <a:solidFill>
                  <a:srgbClr val="000000"/>
                </a:solidFill>
                <a:latin typeface="Calibri" panose="020F0502020204030204" pitchFamily="34" charset="0"/>
              </a:rPr>
              <a:t>Bacteria-tiny one-celled organisms that live nearly everywhere</a:t>
            </a:r>
          </a:p>
          <a:p>
            <a:pPr lvl="1">
              <a:spcBef>
                <a:spcPts val="0"/>
              </a:spcBef>
              <a:spcAft>
                <a:spcPts val="600"/>
              </a:spcAft>
              <a:buFont typeface="Courier New"/>
              <a:buChar char="o"/>
            </a:pPr>
            <a:r>
              <a:rPr lang="en-US" sz="2400" dirty="0">
                <a:solidFill>
                  <a:srgbClr val="000000"/>
                </a:solidFill>
                <a:latin typeface="Calibri" panose="020F0502020204030204" pitchFamily="34" charset="0"/>
              </a:rPr>
              <a:t>Common types: strep throat, boils, bacterial pneumonia, impetigo, sinus infection, tuberculosis, hepatitis </a:t>
            </a:r>
          </a:p>
          <a:p>
            <a:pPr>
              <a:spcBef>
                <a:spcPts val="0"/>
              </a:spcBef>
              <a:spcAft>
                <a:spcPts val="600"/>
              </a:spcAft>
              <a:buFont typeface="Symbol"/>
              <a:buChar char=""/>
            </a:pPr>
            <a:r>
              <a:rPr lang="en-US" sz="2400" dirty="0">
                <a:solidFill>
                  <a:srgbClr val="000000"/>
                </a:solidFill>
                <a:latin typeface="Calibri" panose="020F0502020204030204" pitchFamily="34" charset="0"/>
              </a:rPr>
              <a:t>Virus- smallest disease causing organism, not alive, cannot reproduce on their own</a:t>
            </a:r>
          </a:p>
          <a:p>
            <a:pPr lvl="1">
              <a:spcBef>
                <a:spcPts val="0"/>
              </a:spcBef>
              <a:spcAft>
                <a:spcPts val="600"/>
              </a:spcAft>
              <a:buFont typeface="Courier New"/>
              <a:buChar char="o"/>
            </a:pPr>
            <a:r>
              <a:rPr lang="en-US" sz="2400" dirty="0">
                <a:solidFill>
                  <a:srgbClr val="000000"/>
                </a:solidFill>
                <a:latin typeface="Calibri" panose="020F0502020204030204" pitchFamily="34" charset="0"/>
              </a:rPr>
              <a:t>Common types- measles, mumps, chicken pox, common cold, influenza, mononucleosis</a:t>
            </a:r>
            <a:endParaRPr lang="en-GB" sz="2400" dirty="0">
              <a:solidFill>
                <a:srgbClr val="000000"/>
              </a:solidFill>
              <a:latin typeface="Calibri" panose="020F0502020204030204" pitchFamily="34" charset="0"/>
            </a:endParaRPr>
          </a:p>
          <a:p>
            <a:endParaRPr lang="en-GB" dirty="0"/>
          </a:p>
        </p:txBody>
      </p:sp>
    </p:spTree>
    <p:extLst>
      <p:ext uri="{BB962C8B-B14F-4D97-AF65-F5344CB8AC3E}">
        <p14:creationId xmlns:p14="http://schemas.microsoft.com/office/powerpoint/2010/main" val="36836775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4C71C-9D46-D121-282B-5FAABF679564}"/>
              </a:ext>
            </a:extLst>
          </p:cNvPr>
          <p:cNvSpPr>
            <a:spLocks noGrp="1"/>
          </p:cNvSpPr>
          <p:nvPr>
            <p:ph type="title"/>
          </p:nvPr>
        </p:nvSpPr>
        <p:spPr>
          <a:xfrm>
            <a:off x="1050879" y="609601"/>
            <a:ext cx="6967181" cy="1216024"/>
          </a:xfrm>
        </p:spPr>
        <p:txBody>
          <a:bodyPr>
            <a:normAutofit/>
          </a:bodyPr>
          <a:lstStyle/>
          <a:p>
            <a:r>
              <a:rPr lang="en-GB" dirty="0"/>
              <a:t>Preventing the spread of disease</a:t>
            </a:r>
          </a:p>
        </p:txBody>
      </p:sp>
      <p:sp>
        <p:nvSpPr>
          <p:cNvPr id="3" name="Content Placeholder 2">
            <a:extLst>
              <a:ext uri="{FF2B5EF4-FFF2-40B4-BE49-F238E27FC236}">
                <a16:creationId xmlns:a16="http://schemas.microsoft.com/office/drawing/2014/main" id="{B56B0C91-31F6-ED17-4FEA-7E8E18D2622D}"/>
              </a:ext>
            </a:extLst>
          </p:cNvPr>
          <p:cNvSpPr>
            <a:spLocks noGrp="1"/>
          </p:cNvSpPr>
          <p:nvPr>
            <p:ph idx="1"/>
          </p:nvPr>
        </p:nvSpPr>
        <p:spPr>
          <a:xfrm>
            <a:off x="1050879" y="2147356"/>
            <a:ext cx="6967181" cy="4107021"/>
          </a:xfrm>
        </p:spPr>
        <p:txBody>
          <a:bodyPr>
            <a:normAutofit/>
          </a:bodyPr>
          <a:lstStyle/>
          <a:p>
            <a:pPr>
              <a:spcBef>
                <a:spcPts val="0"/>
              </a:spcBef>
              <a:buFont typeface="Symbol"/>
              <a:buChar char=""/>
            </a:pPr>
            <a:r>
              <a:rPr lang="en-US" dirty="0"/>
              <a:t>Good hygiene</a:t>
            </a:r>
          </a:p>
          <a:p>
            <a:pPr>
              <a:spcBef>
                <a:spcPts val="0"/>
              </a:spcBef>
              <a:buFont typeface="Symbol"/>
              <a:buChar char=""/>
            </a:pPr>
            <a:r>
              <a:rPr lang="en-US" dirty="0"/>
              <a:t>Hand washing</a:t>
            </a:r>
          </a:p>
          <a:p>
            <a:pPr>
              <a:spcBef>
                <a:spcPts val="0"/>
              </a:spcBef>
              <a:buFont typeface="Symbol"/>
              <a:buChar char=""/>
            </a:pPr>
            <a:r>
              <a:rPr lang="en-US" dirty="0"/>
              <a:t>Take warm showers</a:t>
            </a:r>
          </a:p>
          <a:p>
            <a:pPr>
              <a:spcBef>
                <a:spcPts val="0"/>
              </a:spcBef>
              <a:buFont typeface="Symbol"/>
              <a:buChar char=""/>
            </a:pPr>
            <a:r>
              <a:rPr lang="en-US" dirty="0"/>
              <a:t>Eat properly</a:t>
            </a:r>
          </a:p>
          <a:p>
            <a:pPr>
              <a:spcBef>
                <a:spcPts val="0"/>
              </a:spcBef>
              <a:buFont typeface="Symbol"/>
              <a:buChar char=""/>
            </a:pPr>
            <a:r>
              <a:rPr lang="en-US" dirty="0"/>
              <a:t>Get enough sleep</a:t>
            </a:r>
          </a:p>
          <a:p>
            <a:pPr>
              <a:spcBef>
                <a:spcPts val="0"/>
              </a:spcBef>
              <a:buFont typeface="Symbol"/>
              <a:buChar char=""/>
            </a:pPr>
            <a:r>
              <a:rPr lang="en-US" dirty="0"/>
              <a:t>Use clean utensils</a:t>
            </a:r>
          </a:p>
          <a:p>
            <a:pPr>
              <a:spcBef>
                <a:spcPts val="0"/>
              </a:spcBef>
              <a:buFont typeface="Symbol"/>
              <a:buChar char=""/>
            </a:pPr>
            <a:r>
              <a:rPr lang="en-US" dirty="0"/>
              <a:t>Do not share drinking glasses with others</a:t>
            </a:r>
          </a:p>
          <a:p>
            <a:pPr>
              <a:spcBef>
                <a:spcPts val="0"/>
              </a:spcBef>
              <a:buFont typeface="Symbol"/>
              <a:buChar char=""/>
            </a:pPr>
            <a:r>
              <a:rPr lang="en-US" dirty="0"/>
              <a:t>Wear suitable clothing outside and use insect repellant</a:t>
            </a:r>
          </a:p>
          <a:p>
            <a:pPr>
              <a:spcBef>
                <a:spcPts val="0"/>
              </a:spcBef>
              <a:buFont typeface="Symbol"/>
              <a:buChar char=""/>
            </a:pPr>
            <a:r>
              <a:rPr lang="en-US" dirty="0"/>
              <a:t>Examine your body for ticks</a:t>
            </a:r>
          </a:p>
          <a:p>
            <a:pPr>
              <a:spcBef>
                <a:spcPts val="0"/>
              </a:spcBef>
              <a:buFont typeface="Symbol"/>
              <a:buChar char=""/>
            </a:pPr>
            <a:r>
              <a:rPr lang="en-US" dirty="0"/>
              <a:t>Avoid contact with contagious people</a:t>
            </a:r>
          </a:p>
          <a:p>
            <a:pPr>
              <a:spcBef>
                <a:spcPts val="0"/>
              </a:spcBef>
              <a:buFont typeface="Symbol"/>
              <a:buChar char=""/>
            </a:pPr>
            <a:r>
              <a:rPr lang="en-US" dirty="0"/>
              <a:t>Cover your mouth-sneezing or coughing</a:t>
            </a:r>
          </a:p>
          <a:p>
            <a:pPr>
              <a:spcBef>
                <a:spcPts val="0"/>
              </a:spcBef>
              <a:buFont typeface="Symbol"/>
              <a:buChar char=""/>
            </a:pPr>
            <a:r>
              <a:rPr lang="en-US" dirty="0"/>
              <a:t>Stay away during contagious period- length of time when a particular disease can spread from person to person</a:t>
            </a:r>
          </a:p>
          <a:p>
            <a:endParaRPr lang="en-GB" dirty="0"/>
          </a:p>
        </p:txBody>
      </p:sp>
      <p:pic>
        <p:nvPicPr>
          <p:cNvPr id="5" name="Picture 4" descr="Person sanitising hand">
            <a:extLst>
              <a:ext uri="{FF2B5EF4-FFF2-40B4-BE49-F238E27FC236}">
                <a16:creationId xmlns:a16="http://schemas.microsoft.com/office/drawing/2014/main" id="{793BD000-AC47-3545-F998-E700BD6CF178}"/>
              </a:ext>
            </a:extLst>
          </p:cNvPr>
          <p:cNvPicPr>
            <a:picLocks noChangeAspect="1"/>
          </p:cNvPicPr>
          <p:nvPr/>
        </p:nvPicPr>
        <p:blipFill rotWithShape="1">
          <a:blip r:embed="rId2"/>
          <a:srcRect l="24596" r="33110"/>
          <a:stretch/>
        </p:blipFill>
        <p:spPr>
          <a:xfrm>
            <a:off x="7968222" y="2"/>
            <a:ext cx="4223778" cy="6865951"/>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Tree>
    <p:extLst>
      <p:ext uri="{BB962C8B-B14F-4D97-AF65-F5344CB8AC3E}">
        <p14:creationId xmlns:p14="http://schemas.microsoft.com/office/powerpoint/2010/main" val="3342951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3176D-534B-AFB1-2109-4F8831C93A2C}"/>
              </a:ext>
            </a:extLst>
          </p:cNvPr>
          <p:cNvSpPr>
            <a:spLocks noGrp="1"/>
          </p:cNvSpPr>
          <p:nvPr>
            <p:ph type="title"/>
          </p:nvPr>
        </p:nvSpPr>
        <p:spPr/>
        <p:txBody>
          <a:bodyPr/>
          <a:lstStyle/>
          <a:p>
            <a:r>
              <a:rPr lang="en-GB" dirty="0"/>
              <a:t>How pathogens spread</a:t>
            </a:r>
          </a:p>
        </p:txBody>
      </p:sp>
      <p:graphicFrame>
        <p:nvGraphicFramePr>
          <p:cNvPr id="13" name="Content Placeholder 2">
            <a:extLst>
              <a:ext uri="{FF2B5EF4-FFF2-40B4-BE49-F238E27FC236}">
                <a16:creationId xmlns:a16="http://schemas.microsoft.com/office/drawing/2014/main" id="{0966A07C-85D4-D363-2BA1-EB441C21C6EB}"/>
              </a:ext>
            </a:extLst>
          </p:cNvPr>
          <p:cNvGraphicFramePr>
            <a:graphicFrameLocks noGrp="1"/>
          </p:cNvGraphicFramePr>
          <p:nvPr>
            <p:ph idx="1"/>
          </p:nvPr>
        </p:nvGraphicFramePr>
        <p:xfrm>
          <a:off x="1050879" y="1825624"/>
          <a:ext cx="9810604" cy="44287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27778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841F680-B18F-481A-8D6E-9FD77379E8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7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9B3C7-0CCE-C2E5-BDBC-8B8E6851C0E6}"/>
              </a:ext>
            </a:extLst>
          </p:cNvPr>
          <p:cNvSpPr>
            <a:spLocks noGrp="1"/>
          </p:cNvSpPr>
          <p:nvPr>
            <p:ph type="title"/>
          </p:nvPr>
        </p:nvSpPr>
        <p:spPr>
          <a:xfrm>
            <a:off x="5282647" y="609601"/>
            <a:ext cx="5826631" cy="1216024"/>
          </a:xfrm>
        </p:spPr>
        <p:txBody>
          <a:bodyPr>
            <a:normAutofit/>
          </a:bodyPr>
          <a:lstStyle/>
          <a:p>
            <a:r>
              <a:rPr lang="en-GB" dirty="0"/>
              <a:t>Keeping germs out </a:t>
            </a:r>
          </a:p>
        </p:txBody>
      </p:sp>
      <p:sp>
        <p:nvSpPr>
          <p:cNvPr id="12" name="Freeform: Shape 11">
            <a:extLst>
              <a:ext uri="{FF2B5EF4-FFF2-40B4-BE49-F238E27FC236}">
                <a16:creationId xmlns:a16="http://schemas.microsoft.com/office/drawing/2014/main" id="{F74CA6A1-199E-4E0D-BF66-A552C7E598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82301" cy="4882103"/>
          </a:xfrm>
          <a:custGeom>
            <a:avLst/>
            <a:gdLst>
              <a:gd name="connsiteX0" fmla="*/ 0 w 4882301"/>
              <a:gd name="connsiteY0" fmla="*/ 0 h 4882103"/>
              <a:gd name="connsiteX1" fmla="*/ 3905841 w 4882301"/>
              <a:gd name="connsiteY1" fmla="*/ 0 h 4882103"/>
              <a:gd name="connsiteX2" fmla="*/ 4882301 w 4882301"/>
              <a:gd name="connsiteY2" fmla="*/ 0 h 4882103"/>
              <a:gd name="connsiteX3" fmla="*/ 4871664 w 4882301"/>
              <a:gd name="connsiteY3" fmla="*/ 12164 h 4882103"/>
              <a:gd name="connsiteX4" fmla="*/ 4845255 w 4882301"/>
              <a:gd name="connsiteY4" fmla="*/ 53786 h 4882103"/>
              <a:gd name="connsiteX5" fmla="*/ 4832975 w 4882301"/>
              <a:gd name="connsiteY5" fmla="*/ 71441 h 4882103"/>
              <a:gd name="connsiteX6" fmla="*/ 4817370 w 4882301"/>
              <a:gd name="connsiteY6" fmla="*/ 80005 h 4882103"/>
              <a:gd name="connsiteX7" fmla="*/ 4809347 w 4882301"/>
              <a:gd name="connsiteY7" fmla="*/ 76230 h 4882103"/>
              <a:gd name="connsiteX8" fmla="*/ 4801782 w 4882301"/>
              <a:gd name="connsiteY8" fmla="*/ 84878 h 4882103"/>
              <a:gd name="connsiteX9" fmla="*/ 4798715 w 4882301"/>
              <a:gd name="connsiteY9" fmla="*/ 85797 h 4882103"/>
              <a:gd name="connsiteX10" fmla="*/ 4782182 w 4882301"/>
              <a:gd name="connsiteY10" fmla="*/ 92450 h 4882103"/>
              <a:gd name="connsiteX11" fmla="*/ 4773099 w 4882301"/>
              <a:gd name="connsiteY11" fmla="*/ 140971 h 4882103"/>
              <a:gd name="connsiteX12" fmla="*/ 4740360 w 4882301"/>
              <a:gd name="connsiteY12" fmla="*/ 172435 h 4882103"/>
              <a:gd name="connsiteX13" fmla="*/ 4736950 w 4882301"/>
              <a:gd name="connsiteY13" fmla="*/ 178679 h 4882103"/>
              <a:gd name="connsiteX14" fmla="*/ 4735838 w 4882301"/>
              <a:gd name="connsiteY14" fmla="*/ 185572 h 4882103"/>
              <a:gd name="connsiteX15" fmla="*/ 4734185 w 4882301"/>
              <a:gd name="connsiteY15" fmla="*/ 183735 h 4882103"/>
              <a:gd name="connsiteX16" fmla="*/ 4718018 w 4882301"/>
              <a:gd name="connsiteY16" fmla="*/ 213327 h 4882103"/>
              <a:gd name="connsiteX17" fmla="*/ 4688939 w 4882301"/>
              <a:gd name="connsiteY17" fmla="*/ 250886 h 4882103"/>
              <a:gd name="connsiteX18" fmla="*/ 4674425 w 4882301"/>
              <a:gd name="connsiteY18" fmla="*/ 272754 h 4882103"/>
              <a:gd name="connsiteX19" fmla="*/ 4675557 w 4882301"/>
              <a:gd name="connsiteY19" fmla="*/ 274827 h 4882103"/>
              <a:gd name="connsiteX20" fmla="*/ 4654479 w 4882301"/>
              <a:gd name="connsiteY20" fmla="*/ 396503 h 4882103"/>
              <a:gd name="connsiteX21" fmla="*/ 4590538 w 4882301"/>
              <a:gd name="connsiteY21" fmla="*/ 520441 h 4882103"/>
              <a:gd name="connsiteX22" fmla="*/ 4594889 w 4882301"/>
              <a:gd name="connsiteY22" fmla="*/ 537296 h 4882103"/>
              <a:gd name="connsiteX23" fmla="*/ 4594233 w 4882301"/>
              <a:gd name="connsiteY23" fmla="*/ 553255 h 4882103"/>
              <a:gd name="connsiteX24" fmla="*/ 4592486 w 4882301"/>
              <a:gd name="connsiteY24" fmla="*/ 554301 h 4882103"/>
              <a:gd name="connsiteX25" fmla="*/ 4586772 w 4882301"/>
              <a:gd name="connsiteY25" fmla="*/ 570157 h 4882103"/>
              <a:gd name="connsiteX26" fmla="*/ 4588850 w 4882301"/>
              <a:gd name="connsiteY26" fmla="*/ 575443 h 4882103"/>
              <a:gd name="connsiteX27" fmla="*/ 4585973 w 4882301"/>
              <a:gd name="connsiteY27" fmla="*/ 586891 h 4882103"/>
              <a:gd name="connsiteX28" fmla="*/ 4583120 w 4882301"/>
              <a:gd name="connsiteY28" fmla="*/ 610976 h 4882103"/>
              <a:gd name="connsiteX29" fmla="*/ 4579947 w 4882301"/>
              <a:gd name="connsiteY29" fmla="*/ 614045 h 4882103"/>
              <a:gd name="connsiteX30" fmla="*/ 4571535 w 4882301"/>
              <a:gd name="connsiteY30" fmla="*/ 648134 h 4882103"/>
              <a:gd name="connsiteX31" fmla="*/ 4570168 w 4882301"/>
              <a:gd name="connsiteY31" fmla="*/ 647920 h 4882103"/>
              <a:gd name="connsiteX32" fmla="*/ 4562329 w 4882301"/>
              <a:gd name="connsiteY32" fmla="*/ 654549 h 4882103"/>
              <a:gd name="connsiteX33" fmla="*/ 4550201 w 4882301"/>
              <a:gd name="connsiteY33" fmla="*/ 668771 h 4882103"/>
              <a:gd name="connsiteX34" fmla="*/ 4506750 w 4882301"/>
              <a:gd name="connsiteY34" fmla="*/ 693120 h 4882103"/>
              <a:gd name="connsiteX35" fmla="*/ 4501638 w 4882301"/>
              <a:gd name="connsiteY35" fmla="*/ 713469 h 4882103"/>
              <a:gd name="connsiteX36" fmla="*/ 4484999 w 4882301"/>
              <a:gd name="connsiteY36" fmla="*/ 723668 h 4882103"/>
              <a:gd name="connsiteX37" fmla="*/ 4431193 w 4882301"/>
              <a:gd name="connsiteY37" fmla="*/ 747977 h 4882103"/>
              <a:gd name="connsiteX38" fmla="*/ 4368110 w 4882301"/>
              <a:gd name="connsiteY38" fmla="*/ 781955 h 4882103"/>
              <a:gd name="connsiteX39" fmla="*/ 4308331 w 4882301"/>
              <a:gd name="connsiteY39" fmla="*/ 821385 h 4882103"/>
              <a:gd name="connsiteX40" fmla="*/ 4246095 w 4882301"/>
              <a:gd name="connsiteY40" fmla="*/ 838398 h 4882103"/>
              <a:gd name="connsiteX41" fmla="*/ 4201655 w 4882301"/>
              <a:gd name="connsiteY41" fmla="*/ 866799 h 4882103"/>
              <a:gd name="connsiteX42" fmla="*/ 4135014 w 4882301"/>
              <a:gd name="connsiteY42" fmla="*/ 878860 h 4882103"/>
              <a:gd name="connsiteX43" fmla="*/ 4113878 w 4882301"/>
              <a:gd name="connsiteY43" fmla="*/ 890438 h 4882103"/>
              <a:gd name="connsiteX44" fmla="*/ 4101093 w 4882301"/>
              <a:gd name="connsiteY44" fmla="*/ 895083 h 4882103"/>
              <a:gd name="connsiteX45" fmla="*/ 4099328 w 4882301"/>
              <a:gd name="connsiteY45" fmla="*/ 894380 h 4882103"/>
              <a:gd name="connsiteX46" fmla="*/ 4076403 w 4882301"/>
              <a:gd name="connsiteY46" fmla="*/ 929195 h 4882103"/>
              <a:gd name="connsiteX47" fmla="*/ 4071099 w 4882301"/>
              <a:gd name="connsiteY47" fmla="*/ 931504 h 4882103"/>
              <a:gd name="connsiteX48" fmla="*/ 4059044 w 4882301"/>
              <a:gd name="connsiteY48" fmla="*/ 957158 h 4882103"/>
              <a:gd name="connsiteX49" fmla="*/ 4051275 w 4882301"/>
              <a:gd name="connsiteY49" fmla="*/ 968833 h 4882103"/>
              <a:gd name="connsiteX50" fmla="*/ 4052262 w 4882301"/>
              <a:gd name="connsiteY50" fmla="*/ 975389 h 4882103"/>
              <a:gd name="connsiteX51" fmla="*/ 4039178 w 4882301"/>
              <a:gd name="connsiteY51" fmla="*/ 990967 h 4882103"/>
              <a:gd name="connsiteX52" fmla="*/ 4036476 w 4882301"/>
              <a:gd name="connsiteY52" fmla="*/ 991528 h 4882103"/>
              <a:gd name="connsiteX53" fmla="*/ 4030147 w 4882301"/>
              <a:gd name="connsiteY53" fmla="*/ 1008949 h 4882103"/>
              <a:gd name="connsiteX54" fmla="*/ 3791175 w 4882301"/>
              <a:gd name="connsiteY54" fmla="*/ 1112745 h 4882103"/>
              <a:gd name="connsiteX55" fmla="*/ 3468633 w 4882301"/>
              <a:gd name="connsiteY55" fmla="*/ 1357372 h 4882103"/>
              <a:gd name="connsiteX56" fmla="*/ 2349444 w 4882301"/>
              <a:gd name="connsiteY56" fmla="*/ 2665454 h 4882103"/>
              <a:gd name="connsiteX57" fmla="*/ 1644590 w 4882301"/>
              <a:gd name="connsiteY57" fmla="*/ 3444154 h 4882103"/>
              <a:gd name="connsiteX58" fmla="*/ 1250698 w 4882301"/>
              <a:gd name="connsiteY58" fmla="*/ 3827834 h 4882103"/>
              <a:gd name="connsiteX59" fmla="*/ 1131871 w 4882301"/>
              <a:gd name="connsiteY59" fmla="*/ 4121318 h 4882103"/>
              <a:gd name="connsiteX60" fmla="*/ 1051679 w 4882301"/>
              <a:gd name="connsiteY60" fmla="*/ 4348389 h 4882103"/>
              <a:gd name="connsiteX61" fmla="*/ 906982 w 4882301"/>
              <a:gd name="connsiteY61" fmla="*/ 4531597 h 4882103"/>
              <a:gd name="connsiteX62" fmla="*/ 801199 w 4882301"/>
              <a:gd name="connsiteY62" fmla="*/ 4594289 h 4882103"/>
              <a:gd name="connsiteX63" fmla="*/ 799572 w 4882301"/>
              <a:gd name="connsiteY63" fmla="*/ 4616434 h 4882103"/>
              <a:gd name="connsiteX64" fmla="*/ 793361 w 4882301"/>
              <a:gd name="connsiteY64" fmla="*/ 4632413 h 4882103"/>
              <a:gd name="connsiteX65" fmla="*/ 791288 w 4882301"/>
              <a:gd name="connsiteY65" fmla="*/ 4631684 h 4882103"/>
              <a:gd name="connsiteX66" fmla="*/ 780168 w 4882301"/>
              <a:gd name="connsiteY66" fmla="*/ 4642277 h 4882103"/>
              <a:gd name="connsiteX67" fmla="*/ 780355 w 4882301"/>
              <a:gd name="connsiteY67" fmla="*/ 4649968 h 4882103"/>
              <a:gd name="connsiteX68" fmla="*/ 773547 w 4882301"/>
              <a:gd name="connsiteY68" fmla="*/ 4658922 h 4882103"/>
              <a:gd name="connsiteX69" fmla="*/ 712980 w 4882301"/>
              <a:gd name="connsiteY69" fmla="*/ 4687109 h 4882103"/>
              <a:gd name="connsiteX70" fmla="*/ 658998 w 4882301"/>
              <a:gd name="connsiteY70" fmla="*/ 4687168 h 4882103"/>
              <a:gd name="connsiteX71" fmla="*/ 599809 w 4882301"/>
              <a:gd name="connsiteY71" fmla="*/ 4705379 h 4882103"/>
              <a:gd name="connsiteX72" fmla="*/ 558586 w 4882301"/>
              <a:gd name="connsiteY72" fmla="*/ 4701679 h 4882103"/>
              <a:gd name="connsiteX73" fmla="*/ 476867 w 4882301"/>
              <a:gd name="connsiteY73" fmla="*/ 4703401 h 4882103"/>
              <a:gd name="connsiteX74" fmla="*/ 397404 w 4882301"/>
              <a:gd name="connsiteY74" fmla="*/ 4711420 h 4882103"/>
              <a:gd name="connsiteX75" fmla="*/ 369335 w 4882301"/>
              <a:gd name="connsiteY75" fmla="*/ 4717390 h 4882103"/>
              <a:gd name="connsiteX76" fmla="*/ 316209 w 4882301"/>
              <a:gd name="connsiteY76" fmla="*/ 4714515 h 4882103"/>
              <a:gd name="connsiteX77" fmla="*/ 262859 w 4882301"/>
              <a:gd name="connsiteY77" fmla="*/ 4724281 h 4882103"/>
              <a:gd name="connsiteX78" fmla="*/ 219683 w 4882301"/>
              <a:gd name="connsiteY78" fmla="*/ 4732893 h 4882103"/>
              <a:gd name="connsiteX79" fmla="*/ 181299 w 4882301"/>
              <a:gd name="connsiteY79" fmla="*/ 4733057 h 4882103"/>
              <a:gd name="connsiteX80" fmla="*/ 158273 w 4882301"/>
              <a:gd name="connsiteY80" fmla="*/ 4732813 h 4882103"/>
              <a:gd name="connsiteX81" fmla="*/ 99338 w 4882301"/>
              <a:gd name="connsiteY81" fmla="*/ 4777324 h 4882103"/>
              <a:gd name="connsiteX82" fmla="*/ 22026 w 4882301"/>
              <a:gd name="connsiteY82" fmla="*/ 4864170 h 4882103"/>
              <a:gd name="connsiteX83" fmla="*/ 11819 w 4882301"/>
              <a:gd name="connsiteY83" fmla="*/ 4882103 h 4882103"/>
              <a:gd name="connsiteX84" fmla="*/ 0 w 4882301"/>
              <a:gd name="connsiteY84" fmla="*/ 4879437 h 4882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82301" h="4882103">
                <a:moveTo>
                  <a:pt x="0" y="0"/>
                </a:moveTo>
                <a:lnTo>
                  <a:pt x="3905841" y="0"/>
                </a:lnTo>
                <a:lnTo>
                  <a:pt x="4882301" y="0"/>
                </a:lnTo>
                <a:lnTo>
                  <a:pt x="4871664" y="12164"/>
                </a:lnTo>
                <a:cubicBezTo>
                  <a:pt x="4858538" y="24444"/>
                  <a:pt x="4845228" y="35473"/>
                  <a:pt x="4845255" y="53786"/>
                </a:cubicBezTo>
                <a:cubicBezTo>
                  <a:pt x="4842155" y="61666"/>
                  <a:pt x="4837910" y="67273"/>
                  <a:pt x="4832975" y="71441"/>
                </a:cubicBezTo>
                <a:lnTo>
                  <a:pt x="4817370" y="80005"/>
                </a:lnTo>
                <a:lnTo>
                  <a:pt x="4809347" y="76230"/>
                </a:lnTo>
                <a:lnTo>
                  <a:pt x="4801782" y="84878"/>
                </a:lnTo>
                <a:lnTo>
                  <a:pt x="4798715" y="85797"/>
                </a:lnTo>
                <a:cubicBezTo>
                  <a:pt x="4792836" y="87519"/>
                  <a:pt x="4787173" y="89462"/>
                  <a:pt x="4782182" y="92450"/>
                </a:cubicBezTo>
                <a:cubicBezTo>
                  <a:pt x="4808432" y="122655"/>
                  <a:pt x="4744060" y="122852"/>
                  <a:pt x="4773099" y="140971"/>
                </a:cubicBezTo>
                <a:cubicBezTo>
                  <a:pt x="4750244" y="162644"/>
                  <a:pt x="4783879" y="174205"/>
                  <a:pt x="4740360" y="172435"/>
                </a:cubicBezTo>
                <a:lnTo>
                  <a:pt x="4736950" y="178679"/>
                </a:lnTo>
                <a:lnTo>
                  <a:pt x="4735838" y="185572"/>
                </a:lnTo>
                <a:cubicBezTo>
                  <a:pt x="4735287" y="184960"/>
                  <a:pt x="4734736" y="184347"/>
                  <a:pt x="4734185" y="183735"/>
                </a:cubicBezTo>
                <a:lnTo>
                  <a:pt x="4718018" y="213327"/>
                </a:lnTo>
                <a:cubicBezTo>
                  <a:pt x="4708900" y="226131"/>
                  <a:pt x="4698659" y="238379"/>
                  <a:pt x="4688939" y="250886"/>
                </a:cubicBezTo>
                <a:lnTo>
                  <a:pt x="4674425" y="272754"/>
                </a:lnTo>
                <a:lnTo>
                  <a:pt x="4675557" y="274827"/>
                </a:lnTo>
                <a:cubicBezTo>
                  <a:pt x="4692733" y="317553"/>
                  <a:pt x="4690330" y="399012"/>
                  <a:pt x="4654479" y="396503"/>
                </a:cubicBezTo>
                <a:cubicBezTo>
                  <a:pt x="4629917" y="439743"/>
                  <a:pt x="4630394" y="492844"/>
                  <a:pt x="4590538" y="520441"/>
                </a:cubicBezTo>
                <a:cubicBezTo>
                  <a:pt x="4593060" y="526025"/>
                  <a:pt x="4594396" y="531656"/>
                  <a:pt x="4594889" y="537296"/>
                </a:cubicBezTo>
                <a:lnTo>
                  <a:pt x="4594233" y="553255"/>
                </a:lnTo>
                <a:lnTo>
                  <a:pt x="4592486" y="554301"/>
                </a:lnTo>
                <a:cubicBezTo>
                  <a:pt x="4587288" y="560504"/>
                  <a:pt x="4586135" y="565587"/>
                  <a:pt x="4586772" y="570157"/>
                </a:cubicBezTo>
                <a:lnTo>
                  <a:pt x="4588850" y="575443"/>
                </a:lnTo>
                <a:lnTo>
                  <a:pt x="4585973" y="586891"/>
                </a:lnTo>
                <a:lnTo>
                  <a:pt x="4583120" y="610976"/>
                </a:lnTo>
                <a:lnTo>
                  <a:pt x="4579947" y="614045"/>
                </a:lnTo>
                <a:lnTo>
                  <a:pt x="4571535" y="648134"/>
                </a:lnTo>
                <a:lnTo>
                  <a:pt x="4570168" y="647920"/>
                </a:lnTo>
                <a:cubicBezTo>
                  <a:pt x="4566910" y="648223"/>
                  <a:pt x="4564144" y="649910"/>
                  <a:pt x="4562329" y="654549"/>
                </a:cubicBezTo>
                <a:cubicBezTo>
                  <a:pt x="4546774" y="637433"/>
                  <a:pt x="4554179" y="653583"/>
                  <a:pt x="4550201" y="668771"/>
                </a:cubicBezTo>
                <a:cubicBezTo>
                  <a:pt x="4525156" y="645580"/>
                  <a:pt x="4524937" y="694757"/>
                  <a:pt x="4506750" y="693120"/>
                </a:cubicBezTo>
                <a:lnTo>
                  <a:pt x="4501638" y="713469"/>
                </a:lnTo>
                <a:lnTo>
                  <a:pt x="4484999" y="723668"/>
                </a:lnTo>
                <a:cubicBezTo>
                  <a:pt x="4467842" y="731103"/>
                  <a:pt x="4449426" y="737866"/>
                  <a:pt x="4431193" y="747977"/>
                </a:cubicBezTo>
                <a:cubicBezTo>
                  <a:pt x="4393455" y="760072"/>
                  <a:pt x="4397875" y="773457"/>
                  <a:pt x="4368110" y="781955"/>
                </a:cubicBezTo>
                <a:lnTo>
                  <a:pt x="4308331" y="821385"/>
                </a:lnTo>
                <a:lnTo>
                  <a:pt x="4246095" y="838398"/>
                </a:lnTo>
                <a:lnTo>
                  <a:pt x="4201655" y="866799"/>
                </a:lnTo>
                <a:cubicBezTo>
                  <a:pt x="4177801" y="858770"/>
                  <a:pt x="4160718" y="913070"/>
                  <a:pt x="4135014" y="878860"/>
                </a:cubicBezTo>
                <a:cubicBezTo>
                  <a:pt x="4124490" y="894291"/>
                  <a:pt x="4128917" y="914682"/>
                  <a:pt x="4113878" y="890438"/>
                </a:cubicBezTo>
                <a:cubicBezTo>
                  <a:pt x="4109858" y="894945"/>
                  <a:pt x="4105569" y="895865"/>
                  <a:pt x="4101093" y="895083"/>
                </a:cubicBezTo>
                <a:lnTo>
                  <a:pt x="4099328" y="894380"/>
                </a:lnTo>
                <a:lnTo>
                  <a:pt x="4076403" y="929195"/>
                </a:lnTo>
                <a:lnTo>
                  <a:pt x="4071099" y="931504"/>
                </a:lnTo>
                <a:lnTo>
                  <a:pt x="4059044" y="957158"/>
                </a:lnTo>
                <a:lnTo>
                  <a:pt x="4051275" y="968833"/>
                </a:lnTo>
                <a:lnTo>
                  <a:pt x="4052262" y="975389"/>
                </a:lnTo>
                <a:cubicBezTo>
                  <a:pt x="4051555" y="980661"/>
                  <a:pt x="4048274" y="985887"/>
                  <a:pt x="4039178" y="990967"/>
                </a:cubicBezTo>
                <a:lnTo>
                  <a:pt x="4036476" y="991528"/>
                </a:lnTo>
                <a:lnTo>
                  <a:pt x="4030147" y="1008949"/>
                </a:lnTo>
                <a:cubicBezTo>
                  <a:pt x="4028887" y="1015351"/>
                  <a:pt x="3789695" y="1105708"/>
                  <a:pt x="3791175" y="1112745"/>
                </a:cubicBezTo>
                <a:lnTo>
                  <a:pt x="3468633" y="1357372"/>
                </a:lnTo>
                <a:cubicBezTo>
                  <a:pt x="3007916" y="1829258"/>
                  <a:pt x="2905784" y="2337003"/>
                  <a:pt x="2349444" y="2665454"/>
                </a:cubicBezTo>
                <a:lnTo>
                  <a:pt x="1644590" y="3444154"/>
                </a:lnTo>
                <a:lnTo>
                  <a:pt x="1250698" y="3827834"/>
                </a:lnTo>
                <a:cubicBezTo>
                  <a:pt x="1225290" y="3842038"/>
                  <a:pt x="1141959" y="4085899"/>
                  <a:pt x="1131871" y="4121318"/>
                </a:cubicBezTo>
                <a:cubicBezTo>
                  <a:pt x="1094841" y="4141744"/>
                  <a:pt x="1077207" y="4325829"/>
                  <a:pt x="1051679" y="4348389"/>
                </a:cubicBezTo>
                <a:cubicBezTo>
                  <a:pt x="1048682" y="4381577"/>
                  <a:pt x="956993" y="4490557"/>
                  <a:pt x="906982" y="4531597"/>
                </a:cubicBezTo>
                <a:cubicBezTo>
                  <a:pt x="867869" y="4551118"/>
                  <a:pt x="849806" y="4607070"/>
                  <a:pt x="801199" y="4594289"/>
                </a:cubicBezTo>
                <a:cubicBezTo>
                  <a:pt x="801717" y="4602753"/>
                  <a:pt x="801057" y="4610029"/>
                  <a:pt x="799572" y="4616434"/>
                </a:cubicBezTo>
                <a:lnTo>
                  <a:pt x="793361" y="4632413"/>
                </a:lnTo>
                <a:lnTo>
                  <a:pt x="791288" y="4631684"/>
                </a:lnTo>
                <a:cubicBezTo>
                  <a:pt x="784039" y="4632736"/>
                  <a:pt x="781139" y="4636841"/>
                  <a:pt x="780168" y="4642277"/>
                </a:cubicBezTo>
                <a:lnTo>
                  <a:pt x="780355" y="4649968"/>
                </a:lnTo>
                <a:lnTo>
                  <a:pt x="773547" y="4658922"/>
                </a:lnTo>
                <a:lnTo>
                  <a:pt x="712980" y="4687109"/>
                </a:lnTo>
                <a:cubicBezTo>
                  <a:pt x="693888" y="4691817"/>
                  <a:pt x="685004" y="4683329"/>
                  <a:pt x="658998" y="4687168"/>
                </a:cubicBezTo>
                <a:cubicBezTo>
                  <a:pt x="652617" y="4696903"/>
                  <a:pt x="607468" y="4696757"/>
                  <a:pt x="599809" y="4705379"/>
                </a:cubicBezTo>
                <a:lnTo>
                  <a:pt x="558586" y="4701679"/>
                </a:lnTo>
                <a:cubicBezTo>
                  <a:pt x="527600" y="4706175"/>
                  <a:pt x="499471" y="4673329"/>
                  <a:pt x="476867" y="4703401"/>
                </a:cubicBezTo>
                <a:cubicBezTo>
                  <a:pt x="447819" y="4707454"/>
                  <a:pt x="419349" y="4696441"/>
                  <a:pt x="397404" y="4711420"/>
                </a:cubicBezTo>
                <a:cubicBezTo>
                  <a:pt x="384768" y="4701219"/>
                  <a:pt x="374322" y="4698020"/>
                  <a:pt x="369335" y="4717390"/>
                </a:cubicBezTo>
                <a:cubicBezTo>
                  <a:pt x="341061" y="4716067"/>
                  <a:pt x="328725" y="4691742"/>
                  <a:pt x="316209" y="4714515"/>
                </a:cubicBezTo>
                <a:cubicBezTo>
                  <a:pt x="283497" y="4663104"/>
                  <a:pt x="280147" y="4717961"/>
                  <a:pt x="262859" y="4724281"/>
                </a:cubicBezTo>
                <a:cubicBezTo>
                  <a:pt x="246771" y="4727344"/>
                  <a:pt x="236451" y="4729844"/>
                  <a:pt x="219683" y="4732893"/>
                </a:cubicBezTo>
                <a:cubicBezTo>
                  <a:pt x="212240" y="4769464"/>
                  <a:pt x="197625" y="4722763"/>
                  <a:pt x="181299" y="4733057"/>
                </a:cubicBezTo>
                <a:cubicBezTo>
                  <a:pt x="175073" y="4746658"/>
                  <a:pt x="169278" y="4748663"/>
                  <a:pt x="158273" y="4732813"/>
                </a:cubicBezTo>
                <a:cubicBezTo>
                  <a:pt x="130214" y="4799165"/>
                  <a:pt x="131962" y="4753319"/>
                  <a:pt x="99338" y="4777324"/>
                </a:cubicBezTo>
                <a:cubicBezTo>
                  <a:pt x="72071" y="4803053"/>
                  <a:pt x="41763" y="4799596"/>
                  <a:pt x="22026" y="4864170"/>
                </a:cubicBezTo>
                <a:cubicBezTo>
                  <a:pt x="20771" y="4873425"/>
                  <a:pt x="16962" y="4879602"/>
                  <a:pt x="11819" y="4882103"/>
                </a:cubicBezTo>
                <a:lnTo>
                  <a:pt x="0" y="4879437"/>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872" y="948519"/>
            <a:ext cx="3731986" cy="494731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chemeClr val="bg1">
              <a:lumMod val="95000"/>
            </a:schemeClr>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picture containing plant, tree, closeup&#10;&#10;Description automatically generated with medium confidence">
            <a:extLst>
              <a:ext uri="{FF2B5EF4-FFF2-40B4-BE49-F238E27FC236}">
                <a16:creationId xmlns:a16="http://schemas.microsoft.com/office/drawing/2014/main" id="{A0624C5B-CDBA-1E0F-4085-E6F063A246E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749" r="25705"/>
          <a:stretch/>
        </p:blipFill>
        <p:spPr>
          <a:xfrm>
            <a:off x="939635" y="948518"/>
            <a:ext cx="3729968" cy="4947315"/>
          </a:xfrm>
          <a:prstGeom prst="rect">
            <a:avLst/>
          </a:prstGeom>
        </p:spPr>
      </p:pic>
      <p:sp>
        <p:nvSpPr>
          <p:cNvPr id="3" name="Content Placeholder 2">
            <a:extLst>
              <a:ext uri="{FF2B5EF4-FFF2-40B4-BE49-F238E27FC236}">
                <a16:creationId xmlns:a16="http://schemas.microsoft.com/office/drawing/2014/main" id="{F1243F0E-861D-932D-1985-AA89AE5E672C}"/>
              </a:ext>
            </a:extLst>
          </p:cNvPr>
          <p:cNvSpPr>
            <a:spLocks noGrp="1"/>
          </p:cNvSpPr>
          <p:nvPr>
            <p:ph idx="1"/>
          </p:nvPr>
        </p:nvSpPr>
        <p:spPr>
          <a:xfrm>
            <a:off x="5282647" y="2147355"/>
            <a:ext cx="5578836" cy="4107021"/>
          </a:xfrm>
        </p:spPr>
        <p:txBody>
          <a:bodyPr>
            <a:normAutofit/>
          </a:bodyPr>
          <a:lstStyle/>
          <a:p>
            <a:r>
              <a:rPr lang="en-US" u="sng">
                <a:latin typeface="Calibri" panose="020F0502020204030204" pitchFamily="34" charset="0"/>
              </a:rPr>
              <a:t>Saliva and Stomach acid- </a:t>
            </a:r>
            <a:r>
              <a:rPr lang="en-US">
                <a:latin typeface="Calibri" panose="020F0502020204030204" pitchFamily="34" charset="0"/>
              </a:rPr>
              <a:t>Germs that enter the mouth and stomach are killed by saliva and stomach acid.</a:t>
            </a:r>
          </a:p>
          <a:p>
            <a:r>
              <a:rPr lang="en-US" u="sng">
                <a:latin typeface="Calibri" panose="020F0502020204030204" pitchFamily="34" charset="0"/>
              </a:rPr>
              <a:t>Tears-</a:t>
            </a:r>
            <a:r>
              <a:rPr lang="en-US">
                <a:latin typeface="Calibri" panose="020F0502020204030204" pitchFamily="34" charset="0"/>
              </a:rPr>
              <a:t>Wash out germs from your eyes.</a:t>
            </a:r>
            <a:endParaRPr lang="en-US" u="sng">
              <a:latin typeface="Calibri" panose="020F0502020204030204" pitchFamily="34" charset="0"/>
            </a:endParaRPr>
          </a:p>
          <a:p>
            <a:r>
              <a:rPr lang="en-US" u="sng">
                <a:latin typeface="Calibri" panose="020F0502020204030204" pitchFamily="34" charset="0"/>
              </a:rPr>
              <a:t>Skin- </a:t>
            </a:r>
            <a:r>
              <a:rPr lang="en-US">
                <a:latin typeface="Calibri" panose="020F0502020204030204" pitchFamily="34" charset="0"/>
              </a:rPr>
              <a:t>Outside layer of skin is tough and made up of dead cells.  This makes it difficult to get germs through.</a:t>
            </a:r>
          </a:p>
          <a:p>
            <a:r>
              <a:rPr lang="en-US" u="sng">
                <a:latin typeface="Calibri" panose="020F0502020204030204" pitchFamily="34" charset="0"/>
              </a:rPr>
              <a:t>Hairs-</a:t>
            </a:r>
            <a:r>
              <a:rPr lang="en-US">
                <a:latin typeface="Calibri" panose="020F0502020204030204" pitchFamily="34" charset="0"/>
              </a:rPr>
              <a:t> Traps germs around eyes and nose and keeps them from getting in the body. </a:t>
            </a:r>
          </a:p>
          <a:p>
            <a:r>
              <a:rPr lang="en-US" u="sng">
                <a:latin typeface="Calibri" panose="020F0502020204030204" pitchFamily="34" charset="0"/>
              </a:rPr>
              <a:t>Mucus-</a:t>
            </a:r>
            <a:r>
              <a:rPr lang="en-US">
                <a:latin typeface="Calibri" panose="020F0502020204030204" pitchFamily="34" charset="0"/>
              </a:rPr>
              <a:t>Traps germs and contains chemicals to attack and destroy the germs.</a:t>
            </a:r>
          </a:p>
          <a:p>
            <a:endParaRPr lang="en-GB" dirty="0"/>
          </a:p>
        </p:txBody>
      </p:sp>
      <p:sp>
        <p:nvSpPr>
          <p:cNvPr id="16" name="Rectangle 6">
            <a:extLst>
              <a:ext uri="{FF2B5EF4-FFF2-40B4-BE49-F238E27FC236}">
                <a16:creationId xmlns:a16="http://schemas.microsoft.com/office/drawing/2014/main" id="{96B5873C-FCDB-4D1E-80D6-01CF1883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5980" y="5694989"/>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94481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31648" cy="1978172"/>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36649" y="488969"/>
                  <a:pt x="9316893" y="491390"/>
                </a:cubicBezTo>
                <a:cubicBezTo>
                  <a:pt x="9298834" y="504511"/>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79948" y="576062"/>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407128" y="961344"/>
                </a:lnTo>
                <a:lnTo>
                  <a:pt x="8380548" y="987916"/>
                </a:lnTo>
                <a:lnTo>
                  <a:pt x="8379462" y="987106"/>
                </a:lnTo>
                <a:cubicBezTo>
                  <a:pt x="8376507" y="985864"/>
                  <a:pt x="8373362" y="986042"/>
                  <a:pt x="8369725" y="989186"/>
                </a:cubicBezTo>
                <a:cubicBezTo>
                  <a:pt x="8357221" y="990792"/>
                  <a:pt x="8319237" y="991089"/>
                  <a:pt x="8304438" y="996739"/>
                </a:cubicBezTo>
                <a:cubicBezTo>
                  <a:pt x="8297193" y="1005683"/>
                  <a:pt x="8289328" y="1014568"/>
                  <a:pt x="8280929" y="1023089"/>
                </a:cubicBezTo>
                <a:lnTo>
                  <a:pt x="8275760" y="1027772"/>
                </a:lnTo>
                <a:lnTo>
                  <a:pt x="8275478" y="1027605"/>
                </a:lnTo>
                <a:cubicBezTo>
                  <a:pt x="8273970" y="1028076"/>
                  <a:pt x="8272124" y="1029408"/>
                  <a:pt x="8269666"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43525" y="1179064"/>
                </a:lnTo>
                <a:lnTo>
                  <a:pt x="7685942" y="1233723"/>
                </a:lnTo>
                <a:lnTo>
                  <a:pt x="7586920" y="1261888"/>
                </a:lnTo>
                <a:cubicBezTo>
                  <a:pt x="7556723" y="1298911"/>
                  <a:pt x="7489186" y="1249860"/>
                  <a:pt x="7486100" y="1292563"/>
                </a:cubicBezTo>
                <a:cubicBezTo>
                  <a:pt x="7454875" y="1308356"/>
                  <a:pt x="7449202" y="1300366"/>
                  <a:pt x="7407190" y="1314737"/>
                </a:cubicBezTo>
                <a:cubicBezTo>
                  <a:pt x="7368386" y="1364011"/>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23400" y="1671703"/>
                  <a:pt x="5529437" y="1636968"/>
                </a:cubicBezTo>
                <a:cubicBezTo>
                  <a:pt x="5500069" y="1636638"/>
                  <a:pt x="5481558" y="1636672"/>
                  <a:pt x="5440853" y="1657958"/>
                </a:cubicBezTo>
                <a:cubicBezTo>
                  <a:pt x="5340428" y="1673293"/>
                  <a:pt x="5074771" y="1739921"/>
                  <a:pt x="4945936" y="1713743"/>
                </a:cubicBezTo>
                <a:cubicBezTo>
                  <a:pt x="4914142" y="1717597"/>
                  <a:pt x="4837317" y="1726609"/>
                  <a:pt x="4818446" y="1726895"/>
                </a:cubicBezTo>
                <a:lnTo>
                  <a:pt x="4813657" y="1730706"/>
                </a:lnTo>
                <a:lnTo>
                  <a:pt x="4759058" y="1766533"/>
                </a:lnTo>
                <a:cubicBezTo>
                  <a:pt x="4747481" y="1770744"/>
                  <a:pt x="4734604" y="1772921"/>
                  <a:pt x="4719749" y="1771811"/>
                </a:cubicBezTo>
                <a:cubicBezTo>
                  <a:pt x="4667035" y="1745585"/>
                  <a:pt x="4634134" y="1775931"/>
                  <a:pt x="4568686" y="1786141"/>
                </a:cubicBezTo>
                <a:cubicBezTo>
                  <a:pt x="4544667" y="1777910"/>
                  <a:pt x="4432547" y="1778168"/>
                  <a:pt x="4418751" y="1796932"/>
                </a:cubicBezTo>
                <a:cubicBezTo>
                  <a:pt x="4403360" y="1801488"/>
                  <a:pt x="4385278" y="1795746"/>
                  <a:pt x="4378377" y="1815528"/>
                </a:cubicBezTo>
                <a:cubicBezTo>
                  <a:pt x="4366870" y="1839461"/>
                  <a:pt x="4312575" y="1805339"/>
                  <a:pt x="4320575" y="1832722"/>
                </a:cubicBezTo>
                <a:cubicBezTo>
                  <a:pt x="4282030" y="1809397"/>
                  <a:pt x="4252210" y="1859755"/>
                  <a:pt x="4220200" y="1873173"/>
                </a:cubicBezTo>
                <a:cubicBezTo>
                  <a:pt x="4189784" y="1872580"/>
                  <a:pt x="4175475" y="1885756"/>
                  <a:pt x="4105361" y="1894711"/>
                </a:cubicBezTo>
                <a:cubicBezTo>
                  <a:pt x="4071894" y="1867524"/>
                  <a:pt x="4035294" y="1916372"/>
                  <a:pt x="3973223" y="1881015"/>
                </a:cubicBezTo>
                <a:cubicBezTo>
                  <a:pt x="3971330" y="1884974"/>
                  <a:pt x="3952843" y="1881390"/>
                  <a:pt x="3900992" y="1880603"/>
                </a:cubicBezTo>
                <a:cubicBezTo>
                  <a:pt x="3849141" y="1879815"/>
                  <a:pt x="3740259" y="1879432"/>
                  <a:pt x="3662119" y="1876289"/>
                </a:cubicBezTo>
                <a:cubicBezTo>
                  <a:pt x="3573420" y="1876991"/>
                  <a:pt x="3613412" y="1915150"/>
                  <a:pt x="3496919" y="1873180"/>
                </a:cubicBezTo>
                <a:cubicBezTo>
                  <a:pt x="3488062" y="1895719"/>
                  <a:pt x="3474293" y="1897950"/>
                  <a:pt x="3449433" y="1889681"/>
                </a:cubicBezTo>
                <a:cubicBezTo>
                  <a:pt x="3406553" y="1891629"/>
                  <a:pt x="3417350" y="1945453"/>
                  <a:pt x="3369766" y="1916653"/>
                </a:cubicBezTo>
                <a:cubicBezTo>
                  <a:pt x="3338805" y="1929531"/>
                  <a:pt x="3310151" y="1915620"/>
                  <a:pt x="3290336" y="1925039"/>
                </a:cubicBezTo>
                <a:lnTo>
                  <a:pt x="3224897" y="1943733"/>
                </a:lnTo>
                <a:cubicBezTo>
                  <a:pt x="3188693" y="1949271"/>
                  <a:pt x="3178540" y="1909145"/>
                  <a:pt x="3161463" y="1946591"/>
                </a:cubicBezTo>
                <a:lnTo>
                  <a:pt x="3157504" y="1957276"/>
                </a:lnTo>
                <a:lnTo>
                  <a:pt x="3115176" y="1943459"/>
                </a:lnTo>
                <a:cubicBezTo>
                  <a:pt x="3095397" y="1937281"/>
                  <a:pt x="3080878" y="1929976"/>
                  <a:pt x="3038835" y="1920210"/>
                </a:cubicBezTo>
                <a:cubicBezTo>
                  <a:pt x="3011900" y="1947086"/>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1037" y="1967486"/>
                  <a:pt x="2001803" y="1954594"/>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391573" y="1790862"/>
                  <a:pt x="1332568" y="1793149"/>
                </a:cubicBezTo>
                <a:cubicBezTo>
                  <a:pt x="1236287" y="1833446"/>
                  <a:pt x="1335185" y="1756546"/>
                  <a:pt x="1186881" y="1768613"/>
                </a:cubicBezTo>
                <a:cubicBezTo>
                  <a:pt x="1178443" y="1775469"/>
                  <a:pt x="1160576" y="1767918"/>
                  <a:pt x="1162595" y="1758337"/>
                </a:cubicBezTo>
                <a:cubicBezTo>
                  <a:pt x="1153167" y="1761117"/>
                  <a:pt x="1130472" y="1779083"/>
                  <a:pt x="1128523" y="1763621"/>
                </a:cubicBezTo>
                <a:cubicBezTo>
                  <a:pt x="1081415" y="1760756"/>
                  <a:pt x="1034361" y="1768718"/>
                  <a:pt x="991903" y="1786741"/>
                </a:cubicBezTo>
                <a:cubicBezTo>
                  <a:pt x="966383" y="1781126"/>
                  <a:pt x="949501" y="1831241"/>
                  <a:pt x="883960" y="1822386"/>
                </a:cubicBezTo>
                <a:cubicBezTo>
                  <a:pt x="831931" y="1790865"/>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ADC52F-51AC-F8D3-B0A4-905706D7A969}"/>
              </a:ext>
            </a:extLst>
          </p:cNvPr>
          <p:cNvSpPr>
            <a:spLocks noGrp="1"/>
          </p:cNvSpPr>
          <p:nvPr>
            <p:ph type="title"/>
          </p:nvPr>
        </p:nvSpPr>
        <p:spPr>
          <a:xfrm>
            <a:off x="1050879" y="609601"/>
            <a:ext cx="9810604" cy="1216024"/>
          </a:xfrm>
        </p:spPr>
        <p:txBody>
          <a:bodyPr>
            <a:normAutofit/>
          </a:bodyPr>
          <a:lstStyle/>
          <a:p>
            <a:r>
              <a:rPr lang="en-GB" dirty="0"/>
              <a:t>Bodies defence against infection</a:t>
            </a:r>
          </a:p>
        </p:txBody>
      </p:sp>
      <p:sp>
        <p:nvSpPr>
          <p:cNvPr id="3" name="Content Placeholder 2">
            <a:extLst>
              <a:ext uri="{FF2B5EF4-FFF2-40B4-BE49-F238E27FC236}">
                <a16:creationId xmlns:a16="http://schemas.microsoft.com/office/drawing/2014/main" id="{AB367E3B-9E8B-C4FA-F465-03A9CB55D155}"/>
              </a:ext>
            </a:extLst>
          </p:cNvPr>
          <p:cNvSpPr>
            <a:spLocks noGrp="1"/>
          </p:cNvSpPr>
          <p:nvPr>
            <p:ph idx="1"/>
          </p:nvPr>
        </p:nvSpPr>
        <p:spPr>
          <a:xfrm>
            <a:off x="1050879" y="2296161"/>
            <a:ext cx="4788505" cy="3846012"/>
          </a:xfrm>
        </p:spPr>
        <p:txBody>
          <a:bodyPr>
            <a:normAutofit/>
          </a:bodyPr>
          <a:lstStyle/>
          <a:p>
            <a:pPr>
              <a:spcBef>
                <a:spcPts val="0"/>
              </a:spcBef>
              <a:buFont typeface="Symbol"/>
              <a:buChar char=""/>
            </a:pPr>
            <a:r>
              <a:rPr lang="en-US" dirty="0">
                <a:latin typeface="Calibri" panose="020F0502020204030204" pitchFamily="34" charset="0"/>
              </a:rPr>
              <a:t>Two types of Immunity</a:t>
            </a:r>
          </a:p>
          <a:p>
            <a:pPr lvl="1">
              <a:spcBef>
                <a:spcPts val="0"/>
              </a:spcBef>
              <a:buFont typeface="Symbol"/>
              <a:buChar char=""/>
            </a:pPr>
            <a:r>
              <a:rPr lang="en-US" dirty="0">
                <a:latin typeface="Calibri" panose="020F0502020204030204" pitchFamily="34" charset="0"/>
              </a:rPr>
              <a:t>Natural immunity- born with it</a:t>
            </a:r>
          </a:p>
          <a:p>
            <a:pPr lvl="1">
              <a:spcBef>
                <a:spcPts val="0"/>
              </a:spcBef>
              <a:buFont typeface="Symbol"/>
              <a:buChar char=""/>
            </a:pPr>
            <a:r>
              <a:rPr lang="en-US" dirty="0">
                <a:latin typeface="Calibri" panose="020F0502020204030204" pitchFamily="34" charset="0"/>
              </a:rPr>
              <a:t>Acquired immunity- develops over lifetime</a:t>
            </a:r>
          </a:p>
          <a:p>
            <a:pPr lvl="1">
              <a:spcBef>
                <a:spcPts val="0"/>
              </a:spcBef>
              <a:buFont typeface="Symbol"/>
              <a:buChar char=""/>
            </a:pPr>
            <a:endParaRPr lang="en-US" sz="2400" dirty="0">
              <a:latin typeface="Calibri" panose="020F0502020204030204" pitchFamily="34" charset="0"/>
            </a:endParaRPr>
          </a:p>
          <a:p>
            <a:pPr lvl="2">
              <a:spcBef>
                <a:spcPts val="0"/>
              </a:spcBef>
              <a:buFont typeface="Symbol"/>
              <a:buChar char=""/>
            </a:pPr>
            <a:r>
              <a:rPr lang="en-US" sz="2000" dirty="0">
                <a:latin typeface="Calibri" panose="020F0502020204030204" pitchFamily="34" charset="0"/>
              </a:rPr>
              <a:t>Passive acquired immunity- receiving antibodies from mother in womb</a:t>
            </a:r>
          </a:p>
          <a:p>
            <a:pPr lvl="2">
              <a:spcBef>
                <a:spcPts val="0"/>
              </a:spcBef>
              <a:buFont typeface="Symbol"/>
              <a:buChar char=""/>
            </a:pPr>
            <a:r>
              <a:rPr lang="en-US" sz="2000" dirty="0">
                <a:latin typeface="Calibri" panose="020F0502020204030204" pitchFamily="34" charset="0"/>
              </a:rPr>
              <a:t>Active acquired immunity- Body makes specific antibodies in response to invasion by a specific pathogen</a:t>
            </a:r>
          </a:p>
          <a:p>
            <a:endParaRPr lang="en-GB" dirty="0"/>
          </a:p>
        </p:txBody>
      </p:sp>
      <p:pic>
        <p:nvPicPr>
          <p:cNvPr id="5" name="Picture 4" descr="A picture containing fruit, text, food group, apple&#10;&#10;Description automatically generated">
            <a:extLst>
              <a:ext uri="{FF2B5EF4-FFF2-40B4-BE49-F238E27FC236}">
                <a16:creationId xmlns:a16="http://schemas.microsoft.com/office/drawing/2014/main" id="{0B99F51D-B354-F774-AE8A-3D34E30013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0426" y="2309000"/>
            <a:ext cx="4788505" cy="3184355"/>
          </a:xfrm>
          <a:prstGeom prst="rect">
            <a:avLst/>
          </a:prstGeom>
        </p:spPr>
      </p:pic>
      <p:sp>
        <p:nvSpPr>
          <p:cNvPr id="20" name="Freeform: Shape 13">
            <a:extLst>
              <a:ext uri="{FF2B5EF4-FFF2-40B4-BE49-F238E27FC236}">
                <a16:creationId xmlns:a16="http://schemas.microsoft.com/office/drawing/2014/main" id="{C64E267B-3F5A-4357-9E7F-C5FBE5D3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0426" y="5902730"/>
            <a:ext cx="5741575" cy="955271"/>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39115" y="949326"/>
                </a:lnTo>
                <a:cubicBezTo>
                  <a:pt x="57701" y="947335"/>
                  <a:pt x="76089" y="946141"/>
                  <a:pt x="93851" y="945611"/>
                </a:cubicBezTo>
                <a:cubicBezTo>
                  <a:pt x="99905" y="923404"/>
                  <a:pt x="170209" y="932855"/>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282041" y="871263"/>
                </a:lnTo>
                <a:lnTo>
                  <a:pt x="299711" y="870064"/>
                </a:lnTo>
                <a:lnTo>
                  <a:pt x="306299" y="873609"/>
                </a:lnTo>
                <a:cubicBezTo>
                  <a:pt x="312531" y="875279"/>
                  <a:pt x="320316" y="874896"/>
                  <a:pt x="331571" y="869866"/>
                </a:cubicBezTo>
                <a:lnTo>
                  <a:pt x="333872" y="867971"/>
                </a:lnTo>
                <a:lnTo>
                  <a:pt x="356953" y="870334"/>
                </a:lnTo>
                <a:cubicBezTo>
                  <a:pt x="364772" y="872042"/>
                  <a:pt x="372199" y="874762"/>
                  <a:pt x="379005" y="878900"/>
                </a:cubicBezTo>
                <a:cubicBezTo>
                  <a:pt x="436788" y="836391"/>
                  <a:pt x="512367" y="847456"/>
                  <a:pt x="585428" y="826440"/>
                </a:cubicBezTo>
                <a:cubicBezTo>
                  <a:pt x="600236" y="776571"/>
                  <a:pt x="751447" y="800939"/>
                  <a:pt x="787156" y="838447"/>
                </a:cubicBezTo>
                <a:cubicBezTo>
                  <a:pt x="767750" y="789794"/>
                  <a:pt x="977582" y="857915"/>
                  <a:pt x="898586" y="808502"/>
                </a:cubicBezTo>
                <a:cubicBezTo>
                  <a:pt x="926099" y="807167"/>
                  <a:pt x="944922" y="782490"/>
                  <a:pt x="924063" y="770210"/>
                </a:cubicBezTo>
                <a:cubicBezTo>
                  <a:pt x="1015917" y="786259"/>
                  <a:pt x="1117953" y="728408"/>
                  <a:pt x="1212574" y="724238"/>
                </a:cubicBezTo>
                <a:cubicBezTo>
                  <a:pt x="1245879" y="677520"/>
                  <a:pt x="1233543" y="716744"/>
                  <a:pt x="1280768" y="699122"/>
                </a:cubicBezTo>
                <a:cubicBezTo>
                  <a:pt x="1280824" y="735474"/>
                  <a:pt x="1333787" y="667235"/>
                  <a:pt x="1352027" y="704323"/>
                </a:cubicBezTo>
                <a:cubicBezTo>
                  <a:pt x="1360044" y="699941"/>
                  <a:pt x="1367234" y="694526"/>
                  <a:pt x="1374314" y="688815"/>
                </a:cubicBezTo>
                <a:lnTo>
                  <a:pt x="1378034" y="685842"/>
                </a:lnTo>
                <a:lnTo>
                  <a:pt x="1395604" y="680460"/>
                </a:lnTo>
                <a:lnTo>
                  <a:pt x="1397206" y="670793"/>
                </a:lnTo>
                <a:lnTo>
                  <a:pt x="1421250" y="656855"/>
                </a:lnTo>
                <a:cubicBezTo>
                  <a:pt x="1430770" y="652893"/>
                  <a:pt x="1441623" y="650105"/>
                  <a:pt x="1454524" y="649224"/>
                </a:cubicBezTo>
                <a:cubicBezTo>
                  <a:pt x="1502655" y="660482"/>
                  <a:pt x="1556151" y="606226"/>
                  <a:pt x="1616217" y="622107"/>
                </a:cubicBezTo>
                <a:cubicBezTo>
                  <a:pt x="1637755" y="624837"/>
                  <a:pt x="1701030" y="614257"/>
                  <a:pt x="1710928" y="600666"/>
                </a:cubicBezTo>
                <a:cubicBezTo>
                  <a:pt x="1723693" y="596072"/>
                  <a:pt x="1739861" y="597834"/>
                  <a:pt x="1743718" y="584327"/>
                </a:cubicBezTo>
                <a:cubicBezTo>
                  <a:pt x="1751098" y="567647"/>
                  <a:pt x="1801421" y="583831"/>
                  <a:pt x="1791651" y="567019"/>
                </a:cubicBezTo>
                <a:cubicBezTo>
                  <a:pt x="1827282" y="577929"/>
                  <a:pt x="1847642" y="542228"/>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52937" y="366761"/>
                  <a:pt x="2657726" y="365841"/>
                </a:cubicBezTo>
                <a:cubicBezTo>
                  <a:pt x="2667303" y="363999"/>
                  <a:pt x="2677395" y="368107"/>
                  <a:pt x="2687125" y="366820"/>
                </a:cubicBezTo>
                <a:lnTo>
                  <a:pt x="2697479" y="361430"/>
                </a:lnTo>
                <a:lnTo>
                  <a:pt x="2701547" y="361545"/>
                </a:lnTo>
                <a:lnTo>
                  <a:pt x="2711054" y="360597"/>
                </a:lnTo>
                <a:lnTo>
                  <a:pt x="2710438" y="366958"/>
                </a:lnTo>
                <a:cubicBezTo>
                  <a:pt x="2708955" y="373111"/>
                  <a:pt x="2708038" y="379788"/>
                  <a:pt x="2722936" y="377633"/>
                </a:cubicBezTo>
                <a:cubicBezTo>
                  <a:pt x="2753511" y="370170"/>
                  <a:pt x="2766475" y="394972"/>
                  <a:pt x="2777227" y="368972"/>
                </a:cubicBezTo>
                <a:lnTo>
                  <a:pt x="2779510" y="361652"/>
                </a:lnTo>
                <a:lnTo>
                  <a:pt x="2786278" y="359869"/>
                </a:lnTo>
                <a:cubicBezTo>
                  <a:pt x="2789994" y="359750"/>
                  <a:pt x="2792255" y="361281"/>
                  <a:pt x="2792101" y="365927"/>
                </a:cubicBezTo>
                <a:cubicBezTo>
                  <a:pt x="2819315" y="344279"/>
                  <a:pt x="2855630" y="370297"/>
                  <a:pt x="2885545" y="372818"/>
                </a:cubicBezTo>
                <a:cubicBezTo>
                  <a:pt x="2905895" y="352581"/>
                  <a:pt x="2948591" y="377825"/>
                  <a:pt x="3009558" y="370573"/>
                </a:cubicBezTo>
                <a:cubicBezTo>
                  <a:pt x="3031640" y="347442"/>
                  <a:pt x="3050695" y="365935"/>
                  <a:pt x="3095010" y="332454"/>
                </a:cubicBezTo>
                <a:cubicBezTo>
                  <a:pt x="3097485" y="334582"/>
                  <a:pt x="3100426" y="336441"/>
                  <a:pt x="3103742" y="337974"/>
                </a:cubicBezTo>
                <a:cubicBezTo>
                  <a:pt x="3123005" y="346878"/>
                  <a:pt x="3150475" y="343067"/>
                  <a:pt x="3165093" y="329459"/>
                </a:cubicBezTo>
                <a:cubicBezTo>
                  <a:pt x="3236951" y="282673"/>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22859" y="227800"/>
                  <a:pt x="3941005" y="230826"/>
                  <a:pt x="3959588" y="239195"/>
                </a:cubicBezTo>
                <a:cubicBezTo>
                  <a:pt x="4009252" y="229421"/>
                  <a:pt x="4057491" y="239376"/>
                  <a:pt x="4114838" y="238165"/>
                </a:cubicBezTo>
                <a:cubicBezTo>
                  <a:pt x="4173784" y="217210"/>
                  <a:pt x="4209756" y="243378"/>
                  <a:pt x="4271023" y="241959"/>
                </a:cubicBezTo>
                <a:cubicBezTo>
                  <a:pt x="4326191" y="205535"/>
                  <a:pt x="4316856" y="279258"/>
                  <a:pt x="4367397" y="271442"/>
                </a:cubicBezTo>
                <a:cubicBezTo>
                  <a:pt x="4446016" y="2350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13321" y="152474"/>
                  <a:pt x="5047626" y="149604"/>
                </a:cubicBezTo>
                <a:cubicBezTo>
                  <a:pt x="5106046" y="150576"/>
                  <a:pt x="5172786" y="183138"/>
                  <a:pt x="5200247" y="142695"/>
                </a:cubicBezTo>
                <a:cubicBezTo>
                  <a:pt x="5206135" y="157748"/>
                  <a:pt x="5203071" y="179288"/>
                  <a:pt x="5235691" y="173330"/>
                </a:cubicBezTo>
                <a:cubicBezTo>
                  <a:pt x="5249654" y="179935"/>
                  <a:pt x="5254450" y="203448"/>
                  <a:pt x="5280133" y="189342"/>
                </a:cubicBezTo>
                <a:cubicBezTo>
                  <a:pt x="5244836" y="171370"/>
                  <a:pt x="5299493" y="163568"/>
                  <a:pt x="5291963" y="139446"/>
                </a:cubicBezTo>
                <a:cubicBezTo>
                  <a:pt x="5331555" y="120349"/>
                  <a:pt x="5427790" y="132865"/>
                  <a:pt x="5418472" y="89163"/>
                </a:cubicBezTo>
                <a:cubicBezTo>
                  <a:pt x="5428057" y="62053"/>
                  <a:pt x="5484665" y="97616"/>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97372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D3EBA-B507-20DD-9589-54AC4F7B1449}"/>
              </a:ext>
            </a:extLst>
          </p:cNvPr>
          <p:cNvSpPr>
            <a:spLocks noGrp="1"/>
          </p:cNvSpPr>
          <p:nvPr>
            <p:ph type="title"/>
          </p:nvPr>
        </p:nvSpPr>
        <p:spPr>
          <a:xfrm>
            <a:off x="1050879" y="609601"/>
            <a:ext cx="4476464" cy="1216024"/>
          </a:xfrm>
        </p:spPr>
        <p:txBody>
          <a:bodyPr>
            <a:normAutofit/>
          </a:bodyPr>
          <a:lstStyle/>
          <a:p>
            <a:r>
              <a:rPr lang="en-GB" dirty="0"/>
              <a:t>Questions?</a:t>
            </a:r>
          </a:p>
        </p:txBody>
      </p:sp>
      <p:sp>
        <p:nvSpPr>
          <p:cNvPr id="3" name="Content Placeholder 2">
            <a:extLst>
              <a:ext uri="{FF2B5EF4-FFF2-40B4-BE49-F238E27FC236}">
                <a16:creationId xmlns:a16="http://schemas.microsoft.com/office/drawing/2014/main" id="{932E33F3-820B-56E4-5CA4-7BD6890ABB96}"/>
              </a:ext>
            </a:extLst>
          </p:cNvPr>
          <p:cNvSpPr>
            <a:spLocks noGrp="1"/>
          </p:cNvSpPr>
          <p:nvPr>
            <p:ph idx="1"/>
          </p:nvPr>
        </p:nvSpPr>
        <p:spPr>
          <a:xfrm>
            <a:off x="1050879" y="2163685"/>
            <a:ext cx="3875963" cy="4107020"/>
          </a:xfrm>
        </p:spPr>
        <p:txBody>
          <a:bodyPr>
            <a:normAutofit/>
          </a:bodyPr>
          <a:lstStyle/>
          <a:p>
            <a:endParaRPr lang="en-GB"/>
          </a:p>
        </p:txBody>
      </p:sp>
      <p:pic>
        <p:nvPicPr>
          <p:cNvPr id="5" name="Picture 4" descr="Question marks in a line and one question mark is lit">
            <a:extLst>
              <a:ext uri="{FF2B5EF4-FFF2-40B4-BE49-F238E27FC236}">
                <a16:creationId xmlns:a16="http://schemas.microsoft.com/office/drawing/2014/main" id="{F55BB0C8-5C3E-4CBD-4A7A-77F5115FEB59}"/>
              </a:ext>
            </a:extLst>
          </p:cNvPr>
          <p:cNvPicPr>
            <a:picLocks noChangeAspect="1"/>
          </p:cNvPicPr>
          <p:nvPr/>
        </p:nvPicPr>
        <p:blipFill rotWithShape="1">
          <a:blip r:embed="rId2"/>
          <a:srcRect r="32557"/>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2995987121"/>
      </p:ext>
    </p:extLst>
  </p:cSld>
  <p:clrMapOvr>
    <a:masterClrMapping/>
  </p:clrMapOvr>
</p:sld>
</file>

<file path=ppt/theme/theme1.xml><?xml version="1.0" encoding="utf-8"?>
<a:theme xmlns:a="http://schemas.openxmlformats.org/drawingml/2006/main" name="ArchiveVTI">
  <a:themeElements>
    <a:clrScheme name="AnalogousFromRegularSeedRightStep">
      <a:dk1>
        <a:srgbClr val="000000"/>
      </a:dk1>
      <a:lt1>
        <a:srgbClr val="FFFFFF"/>
      </a:lt1>
      <a:dk2>
        <a:srgbClr val="3C3522"/>
      </a:dk2>
      <a:lt2>
        <a:srgbClr val="E2E6E8"/>
      </a:lt2>
      <a:accent1>
        <a:srgbClr val="C3704D"/>
      </a:accent1>
      <a:accent2>
        <a:srgbClr val="B1903B"/>
      </a:accent2>
      <a:accent3>
        <a:srgbClr val="9DAB43"/>
      </a:accent3>
      <a:accent4>
        <a:srgbClr val="70B13B"/>
      </a:accent4>
      <a:accent5>
        <a:srgbClr val="4CB748"/>
      </a:accent5>
      <a:accent6>
        <a:srgbClr val="3BB168"/>
      </a:accent6>
      <a:hlink>
        <a:srgbClr val="3A8BAE"/>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docProps/app.xml><?xml version="1.0" encoding="utf-8"?>
<Properties xmlns="http://schemas.openxmlformats.org/officeDocument/2006/extended-properties" xmlns:vt="http://schemas.openxmlformats.org/officeDocument/2006/docPropsVTypes">
  <TotalTime>93</TotalTime>
  <Words>1328</Words>
  <Application>Microsoft Office PowerPoint</Application>
  <PresentationFormat>Widescreen</PresentationFormat>
  <Paragraphs>125</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Bembo</vt:lpstr>
      <vt:lpstr>Calibri</vt:lpstr>
      <vt:lpstr>Comic Sans MS</vt:lpstr>
      <vt:lpstr>Courier New</vt:lpstr>
      <vt:lpstr>Symbol</vt:lpstr>
      <vt:lpstr>ArchiveVTI</vt:lpstr>
      <vt:lpstr>Communicable Diseases</vt:lpstr>
      <vt:lpstr>Communicable Disease</vt:lpstr>
      <vt:lpstr>What is an infectious disease </vt:lpstr>
      <vt:lpstr>Types of transmission </vt:lpstr>
      <vt:lpstr>Transmission</vt:lpstr>
      <vt:lpstr>Indirect transmission</vt:lpstr>
      <vt:lpstr>Airborne Transmission</vt:lpstr>
      <vt:lpstr>Primary Prevention  </vt:lpstr>
      <vt:lpstr>Education</vt:lpstr>
      <vt:lpstr>Use of mass media for Health education </vt:lpstr>
      <vt:lpstr>Media usage as a primary change agent</vt:lpstr>
      <vt:lpstr>immunisation</vt:lpstr>
      <vt:lpstr>Passive immunity is short-term resistance to a specific disease</vt:lpstr>
      <vt:lpstr>Active immunity is long-term</vt:lpstr>
      <vt:lpstr>Vaccine- preventable diseases</vt:lpstr>
      <vt:lpstr>Herd immunity</vt:lpstr>
      <vt:lpstr>Secondary prevention</vt:lpstr>
      <vt:lpstr>screening</vt:lpstr>
      <vt:lpstr>Tertiary prevention</vt:lpstr>
      <vt:lpstr>Causes of communicable diseases</vt:lpstr>
      <vt:lpstr>Preventing the spread of disease</vt:lpstr>
      <vt:lpstr>How pathogens spread</vt:lpstr>
      <vt:lpstr>Keeping germs out </vt:lpstr>
      <vt:lpstr>Bodies defence against infection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Communicable Diseases</dc:title>
  <dc:creator>Catrin Boulton</dc:creator>
  <cp:lastModifiedBy>Catrin Boulton</cp:lastModifiedBy>
  <cp:revision>12</cp:revision>
  <dcterms:created xsi:type="dcterms:W3CDTF">2023-05-06T16:06:35Z</dcterms:created>
  <dcterms:modified xsi:type="dcterms:W3CDTF">2023-05-06T17:39:38Z</dcterms:modified>
</cp:coreProperties>
</file>