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FECC5FE-975F-17CE-DB45-3A121806D43A}" v="138" dt="2025-10-19T18:10:01.646"/>
    <p1510:client id="{96AFC6F2-0569-9DEB-49D3-0A637D44E9A5}" v="693" dt="2025-10-19T19:01:09.137"/>
    <p1510:client id="{DCA6ECC5-77D0-91D8-4003-182ABCEB13AA}" v="442" dt="2025-10-19T19:42:10.823"/>
    <p1510:client id="{E2BC90CF-8C77-96CA-6100-99070FCFAEAF}" v="2160" dt="2025-10-19T18:50:08.844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/>
    </p:cSldViewPr>
  </p:slide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microsoft.com/office/2015/10/relationships/revisionInfo" Target="revisionInfo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microsoft.com/office/2016/11/relationships/changesInfo" Target="changesInfos/changesInfo1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clId="Web-{2FECC5FE-975F-17CE-DB45-3A121806D43A}"/>
    <pc:docChg chg="modSld">
      <pc:chgData name="" userId="" providerId="" clId="Web-{2FECC5FE-975F-17CE-DB45-3A121806D43A}" dt="2025-10-19T17:56:48.708" v="3" actId="20577"/>
      <pc:docMkLst>
        <pc:docMk/>
      </pc:docMkLst>
      <pc:sldChg chg="modSp">
        <pc:chgData name="" userId="" providerId="" clId="Web-{2FECC5FE-975F-17CE-DB45-3A121806D43A}" dt="2025-10-19T17:56:48.708" v="3" actId="20577"/>
        <pc:sldMkLst>
          <pc:docMk/>
          <pc:sldMk cId="109857222" sldId="256"/>
        </pc:sldMkLst>
        <pc:spChg chg="mod">
          <ac:chgData name="" userId="" providerId="" clId="Web-{2FECC5FE-975F-17CE-DB45-3A121806D43A}" dt="2025-10-19T17:56:48.708" v="3" actId="20577"/>
          <ac:spMkLst>
            <pc:docMk/>
            <pc:sldMk cId="109857222" sldId="256"/>
            <ac:spMk id="2" creationId="{00000000-0000-0000-0000-000000000000}"/>
          </ac:spMkLst>
        </pc:spChg>
      </pc:sldChg>
    </pc:docChg>
  </pc:docChgLst>
  <pc:docChgLst>
    <pc:chgData name="Rebecca Francis-Davies" userId="S::r.francis-davies@uwtsd.ac.uk::caf69e2c-2198-47a4-8268-c57958bd4ca9" providerId="AD" clId="Web-{E2BC90CF-8C77-96CA-6100-99070FCFAEAF}"/>
    <pc:docChg chg="addSld modSld">
      <pc:chgData name="Rebecca Francis-Davies" userId="S::r.francis-davies@uwtsd.ac.uk::caf69e2c-2198-47a4-8268-c57958bd4ca9" providerId="AD" clId="Web-{E2BC90CF-8C77-96CA-6100-99070FCFAEAF}" dt="2025-10-19T18:50:08.844" v="1870" actId="20577"/>
      <pc:docMkLst>
        <pc:docMk/>
      </pc:docMkLst>
      <pc:sldChg chg="addSp modSp">
        <pc:chgData name="Rebecca Francis-Davies" userId="S::r.francis-davies@uwtsd.ac.uk::caf69e2c-2198-47a4-8268-c57958bd4ca9" providerId="AD" clId="Web-{E2BC90CF-8C77-96CA-6100-99070FCFAEAF}" dt="2025-10-19T18:18:33.852" v="312" actId="20577"/>
        <pc:sldMkLst>
          <pc:docMk/>
          <pc:sldMk cId="3496832295" sldId="258"/>
        </pc:sldMkLst>
        <pc:spChg chg="mod">
          <ac:chgData name="Rebecca Francis-Davies" userId="S::r.francis-davies@uwtsd.ac.uk::caf69e2c-2198-47a4-8268-c57958bd4ca9" providerId="AD" clId="Web-{E2BC90CF-8C77-96CA-6100-99070FCFAEAF}" dt="2025-10-19T18:14:03.999" v="149" actId="20577"/>
          <ac:spMkLst>
            <pc:docMk/>
            <pc:sldMk cId="3496832295" sldId="258"/>
            <ac:spMk id="2" creationId="{6C1754A6-7069-D178-92B5-E90C2801C986}"/>
          </ac:spMkLst>
        </pc:spChg>
        <pc:spChg chg="add mod">
          <ac:chgData name="Rebecca Francis-Davies" userId="S::r.francis-davies@uwtsd.ac.uk::caf69e2c-2198-47a4-8268-c57958bd4ca9" providerId="AD" clId="Web-{E2BC90CF-8C77-96CA-6100-99070FCFAEAF}" dt="2025-10-19T18:18:33.852" v="312" actId="20577"/>
          <ac:spMkLst>
            <pc:docMk/>
            <pc:sldMk cId="3496832295" sldId="258"/>
            <ac:spMk id="4" creationId="{E5ABC5F4-0D2A-1123-C31D-4012EBBB98E4}"/>
          </ac:spMkLst>
        </pc:spChg>
      </pc:sldChg>
      <pc:sldChg chg="addSp modSp mod setBg">
        <pc:chgData name="Rebecca Francis-Davies" userId="S::r.francis-davies@uwtsd.ac.uk::caf69e2c-2198-47a4-8268-c57958bd4ca9" providerId="AD" clId="Web-{E2BC90CF-8C77-96CA-6100-99070FCFAEAF}" dt="2025-10-19T18:23:19.444" v="611"/>
        <pc:sldMkLst>
          <pc:docMk/>
          <pc:sldMk cId="1607539644" sldId="259"/>
        </pc:sldMkLst>
        <pc:spChg chg="mod">
          <ac:chgData name="Rebecca Francis-Davies" userId="S::r.francis-davies@uwtsd.ac.uk::caf69e2c-2198-47a4-8268-c57958bd4ca9" providerId="AD" clId="Web-{E2BC90CF-8C77-96CA-6100-99070FCFAEAF}" dt="2025-10-19T18:23:19.444" v="611"/>
          <ac:spMkLst>
            <pc:docMk/>
            <pc:sldMk cId="1607539644" sldId="259"/>
            <ac:spMk id="2" creationId="{C95467BC-7B85-34F2-02C0-E5DBC504195B}"/>
          </ac:spMkLst>
        </pc:spChg>
        <pc:spChg chg="mod">
          <ac:chgData name="Rebecca Francis-Davies" userId="S::r.francis-davies@uwtsd.ac.uk::caf69e2c-2198-47a4-8268-c57958bd4ca9" providerId="AD" clId="Web-{E2BC90CF-8C77-96CA-6100-99070FCFAEAF}" dt="2025-10-19T18:23:19.444" v="611"/>
          <ac:spMkLst>
            <pc:docMk/>
            <pc:sldMk cId="1607539644" sldId="259"/>
            <ac:spMk id="3" creationId="{4CD7FC64-2F20-C8DF-197D-C92A78569472}"/>
          </ac:spMkLst>
        </pc:spChg>
        <pc:spChg chg="add">
          <ac:chgData name="Rebecca Francis-Davies" userId="S::r.francis-davies@uwtsd.ac.uk::caf69e2c-2198-47a4-8268-c57958bd4ca9" providerId="AD" clId="Web-{E2BC90CF-8C77-96CA-6100-99070FCFAEAF}" dt="2025-10-19T18:23:19.444" v="611"/>
          <ac:spMkLst>
            <pc:docMk/>
            <pc:sldMk cId="1607539644" sldId="259"/>
            <ac:spMk id="8" creationId="{907EF6B7-1338-4443-8C46-6A318D952DFD}"/>
          </ac:spMkLst>
        </pc:spChg>
        <pc:spChg chg="add">
          <ac:chgData name="Rebecca Francis-Davies" userId="S::r.francis-davies@uwtsd.ac.uk::caf69e2c-2198-47a4-8268-c57958bd4ca9" providerId="AD" clId="Web-{E2BC90CF-8C77-96CA-6100-99070FCFAEAF}" dt="2025-10-19T18:23:19.444" v="611"/>
          <ac:spMkLst>
            <pc:docMk/>
            <pc:sldMk cId="1607539644" sldId="259"/>
            <ac:spMk id="10" creationId="{DAAE4CDD-124C-4DCF-9584-B6033B545DD5}"/>
          </ac:spMkLst>
        </pc:spChg>
        <pc:spChg chg="add">
          <ac:chgData name="Rebecca Francis-Davies" userId="S::r.francis-davies@uwtsd.ac.uk::caf69e2c-2198-47a4-8268-c57958bd4ca9" providerId="AD" clId="Web-{E2BC90CF-8C77-96CA-6100-99070FCFAEAF}" dt="2025-10-19T18:23:19.444" v="611"/>
          <ac:spMkLst>
            <pc:docMk/>
            <pc:sldMk cId="1607539644" sldId="259"/>
            <ac:spMk id="12" creationId="{081E4A58-353D-44AE-B2FC-2A74E2E400F7}"/>
          </ac:spMkLst>
        </pc:spChg>
      </pc:sldChg>
      <pc:sldChg chg="addSp delSp modSp new mod setBg">
        <pc:chgData name="Rebecca Francis-Davies" userId="S::r.francis-davies@uwtsd.ac.uk::caf69e2c-2198-47a4-8268-c57958bd4ca9" providerId="AD" clId="Web-{E2BC90CF-8C77-96CA-6100-99070FCFAEAF}" dt="2025-10-19T18:27:05.716" v="923"/>
        <pc:sldMkLst>
          <pc:docMk/>
          <pc:sldMk cId="4130572987" sldId="260"/>
        </pc:sldMkLst>
        <pc:spChg chg="mod">
          <ac:chgData name="Rebecca Francis-Davies" userId="S::r.francis-davies@uwtsd.ac.uk::caf69e2c-2198-47a4-8268-c57958bd4ca9" providerId="AD" clId="Web-{E2BC90CF-8C77-96CA-6100-99070FCFAEAF}" dt="2025-10-19T18:27:05.716" v="923"/>
          <ac:spMkLst>
            <pc:docMk/>
            <pc:sldMk cId="4130572987" sldId="260"/>
            <ac:spMk id="2" creationId="{8924A4FA-2BE3-A03E-36F8-40C4D53E3E81}"/>
          </ac:spMkLst>
        </pc:spChg>
        <pc:spChg chg="del mod">
          <ac:chgData name="Rebecca Francis-Davies" userId="S::r.francis-davies@uwtsd.ac.uk::caf69e2c-2198-47a4-8268-c57958bd4ca9" providerId="AD" clId="Web-{E2BC90CF-8C77-96CA-6100-99070FCFAEAF}" dt="2025-10-19T18:27:05.716" v="923"/>
          <ac:spMkLst>
            <pc:docMk/>
            <pc:sldMk cId="4130572987" sldId="260"/>
            <ac:spMk id="3" creationId="{E61813A3-77A9-37CB-330B-172BF0A8921D}"/>
          </ac:spMkLst>
        </pc:spChg>
        <pc:spChg chg="add">
          <ac:chgData name="Rebecca Francis-Davies" userId="S::r.francis-davies@uwtsd.ac.uk::caf69e2c-2198-47a4-8268-c57958bd4ca9" providerId="AD" clId="Web-{E2BC90CF-8C77-96CA-6100-99070FCFAEAF}" dt="2025-10-19T18:27:05.716" v="923"/>
          <ac:spMkLst>
            <pc:docMk/>
            <pc:sldMk cId="4130572987" sldId="260"/>
            <ac:spMk id="9" creationId="{BACC6370-2D7E-4714-9D71-7542949D7D5D}"/>
          </ac:spMkLst>
        </pc:spChg>
        <pc:spChg chg="add">
          <ac:chgData name="Rebecca Francis-Davies" userId="S::r.francis-davies@uwtsd.ac.uk::caf69e2c-2198-47a4-8268-c57958bd4ca9" providerId="AD" clId="Web-{E2BC90CF-8C77-96CA-6100-99070FCFAEAF}" dt="2025-10-19T18:27:05.716" v="923"/>
          <ac:spMkLst>
            <pc:docMk/>
            <pc:sldMk cId="4130572987" sldId="260"/>
            <ac:spMk id="11" creationId="{256B2C21-A230-48C0-8DF1-C46611373C44}"/>
          </ac:spMkLst>
        </pc:spChg>
        <pc:spChg chg="add">
          <ac:chgData name="Rebecca Francis-Davies" userId="S::r.francis-davies@uwtsd.ac.uk::caf69e2c-2198-47a4-8268-c57958bd4ca9" providerId="AD" clId="Web-{E2BC90CF-8C77-96CA-6100-99070FCFAEAF}" dt="2025-10-19T18:27:05.716" v="923"/>
          <ac:spMkLst>
            <pc:docMk/>
            <pc:sldMk cId="4130572987" sldId="260"/>
            <ac:spMk id="13" creationId="{3847E18C-932D-4C95-AABA-FEC7C9499AD7}"/>
          </ac:spMkLst>
        </pc:spChg>
        <pc:spChg chg="add">
          <ac:chgData name="Rebecca Francis-Davies" userId="S::r.francis-davies@uwtsd.ac.uk::caf69e2c-2198-47a4-8268-c57958bd4ca9" providerId="AD" clId="Web-{E2BC90CF-8C77-96CA-6100-99070FCFAEAF}" dt="2025-10-19T18:27:05.716" v="923"/>
          <ac:spMkLst>
            <pc:docMk/>
            <pc:sldMk cId="4130572987" sldId="260"/>
            <ac:spMk id="15" creationId="{3150CB11-0C61-439E-910F-5787759E72A0}"/>
          </ac:spMkLst>
        </pc:spChg>
        <pc:spChg chg="add">
          <ac:chgData name="Rebecca Francis-Davies" userId="S::r.francis-davies@uwtsd.ac.uk::caf69e2c-2198-47a4-8268-c57958bd4ca9" providerId="AD" clId="Web-{E2BC90CF-8C77-96CA-6100-99070FCFAEAF}" dt="2025-10-19T18:27:05.716" v="923"/>
          <ac:spMkLst>
            <pc:docMk/>
            <pc:sldMk cId="4130572987" sldId="260"/>
            <ac:spMk id="17" creationId="{43F8A58B-5155-44CE-A5FF-7647B47D0A7A}"/>
          </ac:spMkLst>
        </pc:spChg>
        <pc:spChg chg="add">
          <ac:chgData name="Rebecca Francis-Davies" userId="S::r.francis-davies@uwtsd.ac.uk::caf69e2c-2198-47a4-8268-c57958bd4ca9" providerId="AD" clId="Web-{E2BC90CF-8C77-96CA-6100-99070FCFAEAF}" dt="2025-10-19T18:27:05.716" v="923"/>
          <ac:spMkLst>
            <pc:docMk/>
            <pc:sldMk cId="4130572987" sldId="260"/>
            <ac:spMk id="19" creationId="{443F2ACA-E6D6-4028-82DD-F03C262D5DE6}"/>
          </ac:spMkLst>
        </pc:spChg>
        <pc:graphicFrameChg chg="add">
          <ac:chgData name="Rebecca Francis-Davies" userId="S::r.francis-davies@uwtsd.ac.uk::caf69e2c-2198-47a4-8268-c57958bd4ca9" providerId="AD" clId="Web-{E2BC90CF-8C77-96CA-6100-99070FCFAEAF}" dt="2025-10-19T18:27:05.716" v="923"/>
          <ac:graphicFrameMkLst>
            <pc:docMk/>
            <pc:sldMk cId="4130572987" sldId="260"/>
            <ac:graphicFrameMk id="5" creationId="{E3817DD7-8776-2A71-D24C-3F41B2D214DE}"/>
          </ac:graphicFrameMkLst>
        </pc:graphicFrameChg>
      </pc:sldChg>
      <pc:sldChg chg="addSp delSp modSp new mod setBg">
        <pc:chgData name="Rebecca Francis-Davies" userId="S::r.francis-davies@uwtsd.ac.uk::caf69e2c-2198-47a4-8268-c57958bd4ca9" providerId="AD" clId="Web-{E2BC90CF-8C77-96CA-6100-99070FCFAEAF}" dt="2025-10-19T18:29:04.580" v="1076"/>
        <pc:sldMkLst>
          <pc:docMk/>
          <pc:sldMk cId="689717292" sldId="261"/>
        </pc:sldMkLst>
        <pc:spChg chg="mod">
          <ac:chgData name="Rebecca Francis-Davies" userId="S::r.francis-davies@uwtsd.ac.uk::caf69e2c-2198-47a4-8268-c57958bd4ca9" providerId="AD" clId="Web-{E2BC90CF-8C77-96CA-6100-99070FCFAEAF}" dt="2025-10-19T18:29:04.580" v="1076"/>
          <ac:spMkLst>
            <pc:docMk/>
            <pc:sldMk cId="689717292" sldId="261"/>
            <ac:spMk id="2" creationId="{CA52D7C1-9C2B-CB9C-F2F5-43BF960B0F1E}"/>
          </ac:spMkLst>
        </pc:spChg>
        <pc:spChg chg="del mod">
          <ac:chgData name="Rebecca Francis-Davies" userId="S::r.francis-davies@uwtsd.ac.uk::caf69e2c-2198-47a4-8268-c57958bd4ca9" providerId="AD" clId="Web-{E2BC90CF-8C77-96CA-6100-99070FCFAEAF}" dt="2025-10-19T18:29:04.580" v="1076"/>
          <ac:spMkLst>
            <pc:docMk/>
            <pc:sldMk cId="689717292" sldId="261"/>
            <ac:spMk id="3" creationId="{2AE2617A-8D83-A883-2143-A16F91F0F4AF}"/>
          </ac:spMkLst>
        </pc:spChg>
        <pc:spChg chg="add">
          <ac:chgData name="Rebecca Francis-Davies" userId="S::r.francis-davies@uwtsd.ac.uk::caf69e2c-2198-47a4-8268-c57958bd4ca9" providerId="AD" clId="Web-{E2BC90CF-8C77-96CA-6100-99070FCFAEAF}" dt="2025-10-19T18:29:04.580" v="1076"/>
          <ac:spMkLst>
            <pc:docMk/>
            <pc:sldMk cId="689717292" sldId="261"/>
            <ac:spMk id="9" creationId="{BACC6370-2D7E-4714-9D71-7542949D7D5D}"/>
          </ac:spMkLst>
        </pc:spChg>
        <pc:spChg chg="add">
          <ac:chgData name="Rebecca Francis-Davies" userId="S::r.francis-davies@uwtsd.ac.uk::caf69e2c-2198-47a4-8268-c57958bd4ca9" providerId="AD" clId="Web-{E2BC90CF-8C77-96CA-6100-99070FCFAEAF}" dt="2025-10-19T18:29:04.580" v="1076"/>
          <ac:spMkLst>
            <pc:docMk/>
            <pc:sldMk cId="689717292" sldId="261"/>
            <ac:spMk id="11" creationId="{256B2C21-A230-48C0-8DF1-C46611373C44}"/>
          </ac:spMkLst>
        </pc:spChg>
        <pc:spChg chg="add">
          <ac:chgData name="Rebecca Francis-Davies" userId="S::r.francis-davies@uwtsd.ac.uk::caf69e2c-2198-47a4-8268-c57958bd4ca9" providerId="AD" clId="Web-{E2BC90CF-8C77-96CA-6100-99070FCFAEAF}" dt="2025-10-19T18:29:04.580" v="1076"/>
          <ac:spMkLst>
            <pc:docMk/>
            <pc:sldMk cId="689717292" sldId="261"/>
            <ac:spMk id="13" creationId="{3847E18C-932D-4C95-AABA-FEC7C9499AD7}"/>
          </ac:spMkLst>
        </pc:spChg>
        <pc:spChg chg="add">
          <ac:chgData name="Rebecca Francis-Davies" userId="S::r.francis-davies@uwtsd.ac.uk::caf69e2c-2198-47a4-8268-c57958bd4ca9" providerId="AD" clId="Web-{E2BC90CF-8C77-96CA-6100-99070FCFAEAF}" dt="2025-10-19T18:29:04.580" v="1076"/>
          <ac:spMkLst>
            <pc:docMk/>
            <pc:sldMk cId="689717292" sldId="261"/>
            <ac:spMk id="15" creationId="{3150CB11-0C61-439E-910F-5787759E72A0}"/>
          </ac:spMkLst>
        </pc:spChg>
        <pc:spChg chg="add">
          <ac:chgData name="Rebecca Francis-Davies" userId="S::r.francis-davies@uwtsd.ac.uk::caf69e2c-2198-47a4-8268-c57958bd4ca9" providerId="AD" clId="Web-{E2BC90CF-8C77-96CA-6100-99070FCFAEAF}" dt="2025-10-19T18:29:04.580" v="1076"/>
          <ac:spMkLst>
            <pc:docMk/>
            <pc:sldMk cId="689717292" sldId="261"/>
            <ac:spMk id="17" creationId="{43F8A58B-5155-44CE-A5FF-7647B47D0A7A}"/>
          </ac:spMkLst>
        </pc:spChg>
        <pc:spChg chg="add">
          <ac:chgData name="Rebecca Francis-Davies" userId="S::r.francis-davies@uwtsd.ac.uk::caf69e2c-2198-47a4-8268-c57958bd4ca9" providerId="AD" clId="Web-{E2BC90CF-8C77-96CA-6100-99070FCFAEAF}" dt="2025-10-19T18:29:04.580" v="1076"/>
          <ac:spMkLst>
            <pc:docMk/>
            <pc:sldMk cId="689717292" sldId="261"/>
            <ac:spMk id="19" creationId="{443F2ACA-E6D6-4028-82DD-F03C262D5DE6}"/>
          </ac:spMkLst>
        </pc:spChg>
        <pc:graphicFrameChg chg="add">
          <ac:chgData name="Rebecca Francis-Davies" userId="S::r.francis-davies@uwtsd.ac.uk::caf69e2c-2198-47a4-8268-c57958bd4ca9" providerId="AD" clId="Web-{E2BC90CF-8C77-96CA-6100-99070FCFAEAF}" dt="2025-10-19T18:29:04.580" v="1076"/>
          <ac:graphicFrameMkLst>
            <pc:docMk/>
            <pc:sldMk cId="689717292" sldId="261"/>
            <ac:graphicFrameMk id="5" creationId="{C1DF492D-6F36-704A-0146-BDD518AD2471}"/>
          </ac:graphicFrameMkLst>
        </pc:graphicFrameChg>
      </pc:sldChg>
      <pc:sldChg chg="addSp modSp new mod setBg">
        <pc:chgData name="Rebecca Francis-Davies" userId="S::r.francis-davies@uwtsd.ac.uk::caf69e2c-2198-47a4-8268-c57958bd4ca9" providerId="AD" clId="Web-{E2BC90CF-8C77-96CA-6100-99070FCFAEAF}" dt="2025-10-19T18:30:22.130" v="1142"/>
        <pc:sldMkLst>
          <pc:docMk/>
          <pc:sldMk cId="555651225" sldId="262"/>
        </pc:sldMkLst>
        <pc:spChg chg="mod">
          <ac:chgData name="Rebecca Francis-Davies" userId="S::r.francis-davies@uwtsd.ac.uk::caf69e2c-2198-47a4-8268-c57958bd4ca9" providerId="AD" clId="Web-{E2BC90CF-8C77-96CA-6100-99070FCFAEAF}" dt="2025-10-19T18:30:22.130" v="1142"/>
          <ac:spMkLst>
            <pc:docMk/>
            <pc:sldMk cId="555651225" sldId="262"/>
            <ac:spMk id="2" creationId="{814E6079-5F07-A5CD-DB2F-539CBAEF51DD}"/>
          </ac:spMkLst>
        </pc:spChg>
        <pc:spChg chg="mod">
          <ac:chgData name="Rebecca Francis-Davies" userId="S::r.francis-davies@uwtsd.ac.uk::caf69e2c-2198-47a4-8268-c57958bd4ca9" providerId="AD" clId="Web-{E2BC90CF-8C77-96CA-6100-99070FCFAEAF}" dt="2025-10-19T18:30:22.130" v="1142"/>
          <ac:spMkLst>
            <pc:docMk/>
            <pc:sldMk cId="555651225" sldId="262"/>
            <ac:spMk id="3" creationId="{56B87463-5FE1-510F-9CBD-BF322C3056A5}"/>
          </ac:spMkLst>
        </pc:spChg>
        <pc:spChg chg="add">
          <ac:chgData name="Rebecca Francis-Davies" userId="S::r.francis-davies@uwtsd.ac.uk::caf69e2c-2198-47a4-8268-c57958bd4ca9" providerId="AD" clId="Web-{E2BC90CF-8C77-96CA-6100-99070FCFAEAF}" dt="2025-10-19T18:30:22.130" v="1142"/>
          <ac:spMkLst>
            <pc:docMk/>
            <pc:sldMk cId="555651225" sldId="262"/>
            <ac:spMk id="9" creationId="{C0763A76-9F1C-4FC5-82B7-DD475DA461B2}"/>
          </ac:spMkLst>
        </pc:spChg>
        <pc:spChg chg="add">
          <ac:chgData name="Rebecca Francis-Davies" userId="S::r.francis-davies@uwtsd.ac.uk::caf69e2c-2198-47a4-8268-c57958bd4ca9" providerId="AD" clId="Web-{E2BC90CF-8C77-96CA-6100-99070FCFAEAF}" dt="2025-10-19T18:30:22.130" v="1142"/>
          <ac:spMkLst>
            <pc:docMk/>
            <pc:sldMk cId="555651225" sldId="262"/>
            <ac:spMk id="11" creationId="{E81BF4F6-F2CF-4984-9D14-D6966D92F99F}"/>
          </ac:spMkLst>
        </pc:spChg>
        <pc:picChg chg="add">
          <ac:chgData name="Rebecca Francis-Davies" userId="S::r.francis-davies@uwtsd.ac.uk::caf69e2c-2198-47a4-8268-c57958bd4ca9" providerId="AD" clId="Web-{E2BC90CF-8C77-96CA-6100-99070FCFAEAF}" dt="2025-10-19T18:30:22.130" v="1142"/>
          <ac:picMkLst>
            <pc:docMk/>
            <pc:sldMk cId="555651225" sldId="262"/>
            <ac:picMk id="5" creationId="{77BDCB0F-C177-3BF6-0336-5B13AA1CA81E}"/>
          </ac:picMkLst>
        </pc:picChg>
      </pc:sldChg>
      <pc:sldChg chg="addSp modSp new mod setBg">
        <pc:chgData name="Rebecca Francis-Davies" userId="S::r.francis-davies@uwtsd.ac.uk::caf69e2c-2198-47a4-8268-c57958bd4ca9" providerId="AD" clId="Web-{E2BC90CF-8C77-96CA-6100-99070FCFAEAF}" dt="2025-10-19T18:33:20.589" v="1281"/>
        <pc:sldMkLst>
          <pc:docMk/>
          <pc:sldMk cId="1186635110" sldId="263"/>
        </pc:sldMkLst>
        <pc:spChg chg="mod">
          <ac:chgData name="Rebecca Francis-Davies" userId="S::r.francis-davies@uwtsd.ac.uk::caf69e2c-2198-47a4-8268-c57958bd4ca9" providerId="AD" clId="Web-{E2BC90CF-8C77-96CA-6100-99070FCFAEAF}" dt="2025-10-19T18:33:20.589" v="1281"/>
          <ac:spMkLst>
            <pc:docMk/>
            <pc:sldMk cId="1186635110" sldId="263"/>
            <ac:spMk id="2" creationId="{26AA24F2-4BC0-0096-3B83-6AB9D800B516}"/>
          </ac:spMkLst>
        </pc:spChg>
        <pc:spChg chg="mod">
          <ac:chgData name="Rebecca Francis-Davies" userId="S::r.francis-davies@uwtsd.ac.uk::caf69e2c-2198-47a4-8268-c57958bd4ca9" providerId="AD" clId="Web-{E2BC90CF-8C77-96CA-6100-99070FCFAEAF}" dt="2025-10-19T18:33:20.589" v="1281"/>
          <ac:spMkLst>
            <pc:docMk/>
            <pc:sldMk cId="1186635110" sldId="263"/>
            <ac:spMk id="3" creationId="{2FF5069C-35F6-2D8A-9EEA-DC3DCC8F932C}"/>
          </ac:spMkLst>
        </pc:spChg>
        <pc:spChg chg="add">
          <ac:chgData name="Rebecca Francis-Davies" userId="S::r.francis-davies@uwtsd.ac.uk::caf69e2c-2198-47a4-8268-c57958bd4ca9" providerId="AD" clId="Web-{E2BC90CF-8C77-96CA-6100-99070FCFAEAF}" dt="2025-10-19T18:33:20.589" v="1281"/>
          <ac:spMkLst>
            <pc:docMk/>
            <pc:sldMk cId="1186635110" sldId="263"/>
            <ac:spMk id="9" creationId="{C0763A76-9F1C-4FC5-82B7-DD475DA461B2}"/>
          </ac:spMkLst>
        </pc:spChg>
        <pc:spChg chg="add">
          <ac:chgData name="Rebecca Francis-Davies" userId="S::r.francis-davies@uwtsd.ac.uk::caf69e2c-2198-47a4-8268-c57958bd4ca9" providerId="AD" clId="Web-{E2BC90CF-8C77-96CA-6100-99070FCFAEAF}" dt="2025-10-19T18:33:20.589" v="1281"/>
          <ac:spMkLst>
            <pc:docMk/>
            <pc:sldMk cId="1186635110" sldId="263"/>
            <ac:spMk id="11" creationId="{E81BF4F6-F2CF-4984-9D14-D6966D92F99F}"/>
          </ac:spMkLst>
        </pc:spChg>
        <pc:picChg chg="add">
          <ac:chgData name="Rebecca Francis-Davies" userId="S::r.francis-davies@uwtsd.ac.uk::caf69e2c-2198-47a4-8268-c57958bd4ca9" providerId="AD" clId="Web-{E2BC90CF-8C77-96CA-6100-99070FCFAEAF}" dt="2025-10-19T18:33:20.589" v="1281"/>
          <ac:picMkLst>
            <pc:docMk/>
            <pc:sldMk cId="1186635110" sldId="263"/>
            <ac:picMk id="5" creationId="{5CC66638-906E-3630-C541-57303CF85AEB}"/>
          </ac:picMkLst>
        </pc:picChg>
      </pc:sldChg>
      <pc:sldChg chg="addSp modSp new mod setBg">
        <pc:chgData name="Rebecca Francis-Davies" userId="S::r.francis-davies@uwtsd.ac.uk::caf69e2c-2198-47a4-8268-c57958bd4ca9" providerId="AD" clId="Web-{E2BC90CF-8C77-96CA-6100-99070FCFAEAF}" dt="2025-10-19T18:37:08.563" v="1555"/>
        <pc:sldMkLst>
          <pc:docMk/>
          <pc:sldMk cId="1166852176" sldId="264"/>
        </pc:sldMkLst>
        <pc:spChg chg="mod">
          <ac:chgData name="Rebecca Francis-Davies" userId="S::r.francis-davies@uwtsd.ac.uk::caf69e2c-2198-47a4-8268-c57958bd4ca9" providerId="AD" clId="Web-{E2BC90CF-8C77-96CA-6100-99070FCFAEAF}" dt="2025-10-19T18:37:08.563" v="1555"/>
          <ac:spMkLst>
            <pc:docMk/>
            <pc:sldMk cId="1166852176" sldId="264"/>
            <ac:spMk id="2" creationId="{FEFE8355-BB7D-5E76-153B-1D2C86695876}"/>
          </ac:spMkLst>
        </pc:spChg>
        <pc:spChg chg="mod">
          <ac:chgData name="Rebecca Francis-Davies" userId="S::r.francis-davies@uwtsd.ac.uk::caf69e2c-2198-47a4-8268-c57958bd4ca9" providerId="AD" clId="Web-{E2BC90CF-8C77-96CA-6100-99070FCFAEAF}" dt="2025-10-19T18:37:08.563" v="1555"/>
          <ac:spMkLst>
            <pc:docMk/>
            <pc:sldMk cId="1166852176" sldId="264"/>
            <ac:spMk id="3" creationId="{2C377542-AEF3-2F1B-F598-4999B4657CAA}"/>
          </ac:spMkLst>
        </pc:spChg>
        <pc:spChg chg="add">
          <ac:chgData name="Rebecca Francis-Davies" userId="S::r.francis-davies@uwtsd.ac.uk::caf69e2c-2198-47a4-8268-c57958bd4ca9" providerId="AD" clId="Web-{E2BC90CF-8C77-96CA-6100-99070FCFAEAF}" dt="2025-10-19T18:37:08.563" v="1555"/>
          <ac:spMkLst>
            <pc:docMk/>
            <pc:sldMk cId="1166852176" sldId="264"/>
            <ac:spMk id="9" creationId="{9F7D5CDA-D291-4307-BF55-1381FED29634}"/>
          </ac:spMkLst>
        </pc:spChg>
        <pc:spChg chg="add">
          <ac:chgData name="Rebecca Francis-Davies" userId="S::r.francis-davies@uwtsd.ac.uk::caf69e2c-2198-47a4-8268-c57958bd4ca9" providerId="AD" clId="Web-{E2BC90CF-8C77-96CA-6100-99070FCFAEAF}" dt="2025-10-19T18:37:08.563" v="1555"/>
          <ac:spMkLst>
            <pc:docMk/>
            <pc:sldMk cId="1166852176" sldId="264"/>
            <ac:spMk id="11" creationId="{59B296B9-C5A5-4E4F-9B60-C907B5F1466C}"/>
          </ac:spMkLst>
        </pc:spChg>
        <pc:spChg chg="add">
          <ac:chgData name="Rebecca Francis-Davies" userId="S::r.francis-davies@uwtsd.ac.uk::caf69e2c-2198-47a4-8268-c57958bd4ca9" providerId="AD" clId="Web-{E2BC90CF-8C77-96CA-6100-99070FCFAEAF}" dt="2025-10-19T18:37:08.563" v="1555"/>
          <ac:spMkLst>
            <pc:docMk/>
            <pc:sldMk cId="1166852176" sldId="264"/>
            <ac:spMk id="13" creationId="{D0300FD3-5AF1-6305-15FA-9078072672E2}"/>
          </ac:spMkLst>
        </pc:spChg>
        <pc:picChg chg="add">
          <ac:chgData name="Rebecca Francis-Davies" userId="S::r.francis-davies@uwtsd.ac.uk::caf69e2c-2198-47a4-8268-c57958bd4ca9" providerId="AD" clId="Web-{E2BC90CF-8C77-96CA-6100-99070FCFAEAF}" dt="2025-10-19T18:37:08.563" v="1555"/>
          <ac:picMkLst>
            <pc:docMk/>
            <pc:sldMk cId="1166852176" sldId="264"/>
            <ac:picMk id="5" creationId="{E336A596-48F8-143B-A758-B1F1414D2558}"/>
          </ac:picMkLst>
        </pc:picChg>
      </pc:sldChg>
      <pc:sldChg chg="modSp new">
        <pc:chgData name="Rebecca Francis-Davies" userId="S::r.francis-davies@uwtsd.ac.uk::caf69e2c-2198-47a4-8268-c57958bd4ca9" providerId="AD" clId="Web-{E2BC90CF-8C77-96CA-6100-99070FCFAEAF}" dt="2025-10-19T18:50:08.844" v="1870" actId="20577"/>
        <pc:sldMkLst>
          <pc:docMk/>
          <pc:sldMk cId="880762703" sldId="265"/>
        </pc:sldMkLst>
        <pc:spChg chg="mod">
          <ac:chgData name="Rebecca Francis-Davies" userId="S::r.francis-davies@uwtsd.ac.uk::caf69e2c-2198-47a4-8268-c57958bd4ca9" providerId="AD" clId="Web-{E2BC90CF-8C77-96CA-6100-99070FCFAEAF}" dt="2025-10-19T18:37:57.706" v="1577" actId="20577"/>
          <ac:spMkLst>
            <pc:docMk/>
            <pc:sldMk cId="880762703" sldId="265"/>
            <ac:spMk id="2" creationId="{9BDC3BF4-5F1E-A4F8-D4DB-59077A63FF5D}"/>
          </ac:spMkLst>
        </pc:spChg>
        <pc:spChg chg="mod">
          <ac:chgData name="Rebecca Francis-Davies" userId="S::r.francis-davies@uwtsd.ac.uk::caf69e2c-2198-47a4-8268-c57958bd4ca9" providerId="AD" clId="Web-{E2BC90CF-8C77-96CA-6100-99070FCFAEAF}" dt="2025-10-19T18:50:08.844" v="1870" actId="20577"/>
          <ac:spMkLst>
            <pc:docMk/>
            <pc:sldMk cId="880762703" sldId="265"/>
            <ac:spMk id="3" creationId="{D8D63E6F-B02B-3C30-5508-50784F90924F}"/>
          </ac:spMkLst>
        </pc:spChg>
      </pc:sldChg>
    </pc:docChg>
  </pc:docChgLst>
  <pc:docChgLst>
    <pc:chgData name="Rebecca Francis-Davies" userId="S::r.francis-davies@uwtsd.ac.uk::caf69e2c-2198-47a4-8268-c57958bd4ca9" providerId="AD" clId="Web-{DCA6ECC5-77D0-91D8-4003-182ABCEB13AA}"/>
    <pc:docChg chg="addSld modSld">
      <pc:chgData name="Rebecca Francis-Davies" userId="S::r.francis-davies@uwtsd.ac.uk::caf69e2c-2198-47a4-8268-c57958bd4ca9" providerId="AD" clId="Web-{DCA6ECC5-77D0-91D8-4003-182ABCEB13AA}" dt="2025-10-19T19:42:13.292" v="441"/>
      <pc:docMkLst>
        <pc:docMk/>
      </pc:docMkLst>
      <pc:sldChg chg="addSp modSp new mod setBg">
        <pc:chgData name="Rebecca Francis-Davies" userId="S::r.francis-davies@uwtsd.ac.uk::caf69e2c-2198-47a4-8268-c57958bd4ca9" providerId="AD" clId="Web-{DCA6ECC5-77D0-91D8-4003-182ABCEB13AA}" dt="2025-10-19T19:31:59.971" v="110"/>
        <pc:sldMkLst>
          <pc:docMk/>
          <pc:sldMk cId="2778781839" sldId="269"/>
        </pc:sldMkLst>
        <pc:spChg chg="mod">
          <ac:chgData name="Rebecca Francis-Davies" userId="S::r.francis-davies@uwtsd.ac.uk::caf69e2c-2198-47a4-8268-c57958bd4ca9" providerId="AD" clId="Web-{DCA6ECC5-77D0-91D8-4003-182ABCEB13AA}" dt="2025-10-19T19:31:59.971" v="110"/>
          <ac:spMkLst>
            <pc:docMk/>
            <pc:sldMk cId="2778781839" sldId="269"/>
            <ac:spMk id="2" creationId="{48D0DB24-8625-630E-0851-DF5872FF03F9}"/>
          </ac:spMkLst>
        </pc:spChg>
        <pc:spChg chg="mod">
          <ac:chgData name="Rebecca Francis-Davies" userId="S::r.francis-davies@uwtsd.ac.uk::caf69e2c-2198-47a4-8268-c57958bd4ca9" providerId="AD" clId="Web-{DCA6ECC5-77D0-91D8-4003-182ABCEB13AA}" dt="2025-10-19T19:31:59.971" v="110"/>
          <ac:spMkLst>
            <pc:docMk/>
            <pc:sldMk cId="2778781839" sldId="269"/>
            <ac:spMk id="3" creationId="{30EB475C-B83F-43B7-C2CF-EEEC60189C3F}"/>
          </ac:spMkLst>
        </pc:spChg>
        <pc:spChg chg="add">
          <ac:chgData name="Rebecca Francis-Davies" userId="S::r.francis-davies@uwtsd.ac.uk::caf69e2c-2198-47a4-8268-c57958bd4ca9" providerId="AD" clId="Web-{DCA6ECC5-77D0-91D8-4003-182ABCEB13AA}" dt="2025-10-19T19:31:59.971" v="110"/>
          <ac:spMkLst>
            <pc:docMk/>
            <pc:sldMk cId="2778781839" sldId="269"/>
            <ac:spMk id="8" creationId="{C2554CA6-288E-4202-BC52-2E5A8F0C0AED}"/>
          </ac:spMkLst>
        </pc:spChg>
        <pc:spChg chg="add">
          <ac:chgData name="Rebecca Francis-Davies" userId="S::r.francis-davies@uwtsd.ac.uk::caf69e2c-2198-47a4-8268-c57958bd4ca9" providerId="AD" clId="Web-{DCA6ECC5-77D0-91D8-4003-182ABCEB13AA}" dt="2025-10-19T19:31:59.971" v="110"/>
          <ac:spMkLst>
            <pc:docMk/>
            <pc:sldMk cId="2778781839" sldId="269"/>
            <ac:spMk id="10" creationId="{B10BB131-AC8E-4A8E-A5D1-36260F720C3B}"/>
          </ac:spMkLst>
        </pc:spChg>
        <pc:spChg chg="add">
          <ac:chgData name="Rebecca Francis-Davies" userId="S::r.francis-davies@uwtsd.ac.uk::caf69e2c-2198-47a4-8268-c57958bd4ca9" providerId="AD" clId="Web-{DCA6ECC5-77D0-91D8-4003-182ABCEB13AA}" dt="2025-10-19T19:31:59.971" v="110"/>
          <ac:spMkLst>
            <pc:docMk/>
            <pc:sldMk cId="2778781839" sldId="269"/>
            <ac:spMk id="12" creationId="{5B7778FC-632E-4DCA-A7CB-0D7731CCF970}"/>
          </ac:spMkLst>
        </pc:spChg>
        <pc:spChg chg="add">
          <ac:chgData name="Rebecca Francis-Davies" userId="S::r.francis-davies@uwtsd.ac.uk::caf69e2c-2198-47a4-8268-c57958bd4ca9" providerId="AD" clId="Web-{DCA6ECC5-77D0-91D8-4003-182ABCEB13AA}" dt="2025-10-19T19:31:59.971" v="110"/>
          <ac:spMkLst>
            <pc:docMk/>
            <pc:sldMk cId="2778781839" sldId="269"/>
            <ac:spMk id="14" creationId="{FA23A907-97FB-4A8F-880A-DD77401C4296}"/>
          </ac:spMkLst>
        </pc:spChg>
      </pc:sldChg>
      <pc:sldChg chg="addSp modSp new mod setBg">
        <pc:chgData name="Rebecca Francis-Davies" userId="S::r.francis-davies@uwtsd.ac.uk::caf69e2c-2198-47a4-8268-c57958bd4ca9" providerId="AD" clId="Web-{DCA6ECC5-77D0-91D8-4003-182ABCEB13AA}" dt="2025-10-19T19:35:50.677" v="302"/>
        <pc:sldMkLst>
          <pc:docMk/>
          <pc:sldMk cId="810236930" sldId="270"/>
        </pc:sldMkLst>
        <pc:spChg chg="mod">
          <ac:chgData name="Rebecca Francis-Davies" userId="S::r.francis-davies@uwtsd.ac.uk::caf69e2c-2198-47a4-8268-c57958bd4ca9" providerId="AD" clId="Web-{DCA6ECC5-77D0-91D8-4003-182ABCEB13AA}" dt="2025-10-19T19:35:50.677" v="302"/>
          <ac:spMkLst>
            <pc:docMk/>
            <pc:sldMk cId="810236930" sldId="270"/>
            <ac:spMk id="2" creationId="{A0B2C084-2A2E-6A4A-B244-00E37D949392}"/>
          </ac:spMkLst>
        </pc:spChg>
        <pc:spChg chg="mod">
          <ac:chgData name="Rebecca Francis-Davies" userId="S::r.francis-davies@uwtsd.ac.uk::caf69e2c-2198-47a4-8268-c57958bd4ca9" providerId="AD" clId="Web-{DCA6ECC5-77D0-91D8-4003-182ABCEB13AA}" dt="2025-10-19T19:35:50.677" v="302"/>
          <ac:spMkLst>
            <pc:docMk/>
            <pc:sldMk cId="810236930" sldId="270"/>
            <ac:spMk id="3" creationId="{8FA099FF-3BFD-E9A5-53F9-B5309DF453AA}"/>
          </ac:spMkLst>
        </pc:spChg>
        <pc:spChg chg="add">
          <ac:chgData name="Rebecca Francis-Davies" userId="S::r.francis-davies@uwtsd.ac.uk::caf69e2c-2198-47a4-8268-c57958bd4ca9" providerId="AD" clId="Web-{DCA6ECC5-77D0-91D8-4003-182ABCEB13AA}" dt="2025-10-19T19:35:50.677" v="302"/>
          <ac:spMkLst>
            <pc:docMk/>
            <pc:sldMk cId="810236930" sldId="270"/>
            <ac:spMk id="8" creationId="{907EF6B7-1338-4443-8C46-6A318D952DFD}"/>
          </ac:spMkLst>
        </pc:spChg>
        <pc:spChg chg="add">
          <ac:chgData name="Rebecca Francis-Davies" userId="S::r.francis-davies@uwtsd.ac.uk::caf69e2c-2198-47a4-8268-c57958bd4ca9" providerId="AD" clId="Web-{DCA6ECC5-77D0-91D8-4003-182ABCEB13AA}" dt="2025-10-19T19:35:50.677" v="302"/>
          <ac:spMkLst>
            <pc:docMk/>
            <pc:sldMk cId="810236930" sldId="270"/>
            <ac:spMk id="10" creationId="{DAAE4CDD-124C-4DCF-9584-B6033B545DD5}"/>
          </ac:spMkLst>
        </pc:spChg>
        <pc:spChg chg="add">
          <ac:chgData name="Rebecca Francis-Davies" userId="S::r.francis-davies@uwtsd.ac.uk::caf69e2c-2198-47a4-8268-c57958bd4ca9" providerId="AD" clId="Web-{DCA6ECC5-77D0-91D8-4003-182ABCEB13AA}" dt="2025-10-19T19:35:50.677" v="302"/>
          <ac:spMkLst>
            <pc:docMk/>
            <pc:sldMk cId="810236930" sldId="270"/>
            <ac:spMk id="12" creationId="{081E4A58-353D-44AE-B2FC-2A74E2E400F7}"/>
          </ac:spMkLst>
        </pc:spChg>
      </pc:sldChg>
      <pc:sldChg chg="addSp delSp modSp new mod setBg">
        <pc:chgData name="Rebecca Francis-Davies" userId="S::r.francis-davies@uwtsd.ac.uk::caf69e2c-2198-47a4-8268-c57958bd4ca9" providerId="AD" clId="Web-{DCA6ECC5-77D0-91D8-4003-182ABCEB13AA}" dt="2025-10-19T19:42:03.979" v="440"/>
        <pc:sldMkLst>
          <pc:docMk/>
          <pc:sldMk cId="4026965793" sldId="271"/>
        </pc:sldMkLst>
        <pc:spChg chg="mod">
          <ac:chgData name="Rebecca Francis-Davies" userId="S::r.francis-davies@uwtsd.ac.uk::caf69e2c-2198-47a4-8268-c57958bd4ca9" providerId="AD" clId="Web-{DCA6ECC5-77D0-91D8-4003-182ABCEB13AA}" dt="2025-10-19T19:42:03.979" v="440"/>
          <ac:spMkLst>
            <pc:docMk/>
            <pc:sldMk cId="4026965793" sldId="271"/>
            <ac:spMk id="2" creationId="{14718FDE-5F39-121A-A3E4-CFFE89D06E3D}"/>
          </ac:spMkLst>
        </pc:spChg>
        <pc:spChg chg="del mod">
          <ac:chgData name="Rebecca Francis-Davies" userId="S::r.francis-davies@uwtsd.ac.uk::caf69e2c-2198-47a4-8268-c57958bd4ca9" providerId="AD" clId="Web-{DCA6ECC5-77D0-91D8-4003-182ABCEB13AA}" dt="2025-10-19T19:42:03.979" v="440"/>
          <ac:spMkLst>
            <pc:docMk/>
            <pc:sldMk cId="4026965793" sldId="271"/>
            <ac:spMk id="3" creationId="{8268E74F-E5EC-B3BE-2544-0A75DE75BD33}"/>
          </ac:spMkLst>
        </pc:spChg>
        <pc:spChg chg="add">
          <ac:chgData name="Rebecca Francis-Davies" userId="S::r.francis-davies@uwtsd.ac.uk::caf69e2c-2198-47a4-8268-c57958bd4ca9" providerId="AD" clId="Web-{DCA6ECC5-77D0-91D8-4003-182ABCEB13AA}" dt="2025-10-19T19:42:03.979" v="440"/>
          <ac:spMkLst>
            <pc:docMk/>
            <pc:sldMk cId="4026965793" sldId="271"/>
            <ac:spMk id="9" creationId="{BACC6370-2D7E-4714-9D71-7542949D7D5D}"/>
          </ac:spMkLst>
        </pc:spChg>
        <pc:spChg chg="add">
          <ac:chgData name="Rebecca Francis-Davies" userId="S::r.francis-davies@uwtsd.ac.uk::caf69e2c-2198-47a4-8268-c57958bd4ca9" providerId="AD" clId="Web-{DCA6ECC5-77D0-91D8-4003-182ABCEB13AA}" dt="2025-10-19T19:42:03.979" v="440"/>
          <ac:spMkLst>
            <pc:docMk/>
            <pc:sldMk cId="4026965793" sldId="271"/>
            <ac:spMk id="11" creationId="{F68B3F68-107C-434F-AA38-110D5EA91B85}"/>
          </ac:spMkLst>
        </pc:spChg>
        <pc:spChg chg="add">
          <ac:chgData name="Rebecca Francis-Davies" userId="S::r.francis-davies@uwtsd.ac.uk::caf69e2c-2198-47a4-8268-c57958bd4ca9" providerId="AD" clId="Web-{DCA6ECC5-77D0-91D8-4003-182ABCEB13AA}" dt="2025-10-19T19:42:03.979" v="440"/>
          <ac:spMkLst>
            <pc:docMk/>
            <pc:sldMk cId="4026965793" sldId="271"/>
            <ac:spMk id="13" creationId="{AAD0DBB9-1A4B-4391-81D4-CB19F9AB918A}"/>
          </ac:spMkLst>
        </pc:spChg>
        <pc:spChg chg="add">
          <ac:chgData name="Rebecca Francis-Davies" userId="S::r.francis-davies@uwtsd.ac.uk::caf69e2c-2198-47a4-8268-c57958bd4ca9" providerId="AD" clId="Web-{DCA6ECC5-77D0-91D8-4003-182ABCEB13AA}" dt="2025-10-19T19:42:03.979" v="440"/>
          <ac:spMkLst>
            <pc:docMk/>
            <pc:sldMk cId="4026965793" sldId="271"/>
            <ac:spMk id="15" creationId="{063BBA22-50EA-4C4D-BE05-F1CE4E63AA56}"/>
          </ac:spMkLst>
        </pc:spChg>
        <pc:graphicFrameChg chg="add">
          <ac:chgData name="Rebecca Francis-Davies" userId="S::r.francis-davies@uwtsd.ac.uk::caf69e2c-2198-47a4-8268-c57958bd4ca9" providerId="AD" clId="Web-{DCA6ECC5-77D0-91D8-4003-182ABCEB13AA}" dt="2025-10-19T19:42:03.979" v="440"/>
          <ac:graphicFrameMkLst>
            <pc:docMk/>
            <pc:sldMk cId="4026965793" sldId="271"/>
            <ac:graphicFrameMk id="5" creationId="{9B8D83AA-ECF6-6B1F-3103-9C608636E857}"/>
          </ac:graphicFrameMkLst>
        </pc:graphicFrameChg>
      </pc:sldChg>
      <pc:sldChg chg="addSp modSp new mod setBg">
        <pc:chgData name="Rebecca Francis-Davies" userId="S::r.francis-davies@uwtsd.ac.uk::caf69e2c-2198-47a4-8268-c57958bd4ca9" providerId="AD" clId="Web-{DCA6ECC5-77D0-91D8-4003-182ABCEB13AA}" dt="2025-10-19T19:42:13.292" v="441"/>
        <pc:sldMkLst>
          <pc:docMk/>
          <pc:sldMk cId="3992090980" sldId="272"/>
        </pc:sldMkLst>
        <pc:spChg chg="mod">
          <ac:chgData name="Rebecca Francis-Davies" userId="S::r.francis-davies@uwtsd.ac.uk::caf69e2c-2198-47a4-8268-c57958bd4ca9" providerId="AD" clId="Web-{DCA6ECC5-77D0-91D8-4003-182ABCEB13AA}" dt="2025-10-19T19:42:13.292" v="441"/>
          <ac:spMkLst>
            <pc:docMk/>
            <pc:sldMk cId="3992090980" sldId="272"/>
            <ac:spMk id="2" creationId="{21AA101B-3A8C-0E8C-9FA9-A4072858896B}"/>
          </ac:spMkLst>
        </pc:spChg>
        <pc:spChg chg="mod">
          <ac:chgData name="Rebecca Francis-Davies" userId="S::r.francis-davies@uwtsd.ac.uk::caf69e2c-2198-47a4-8268-c57958bd4ca9" providerId="AD" clId="Web-{DCA6ECC5-77D0-91D8-4003-182ABCEB13AA}" dt="2025-10-19T19:42:13.292" v="441"/>
          <ac:spMkLst>
            <pc:docMk/>
            <pc:sldMk cId="3992090980" sldId="272"/>
            <ac:spMk id="3" creationId="{B16DDBEC-EA8C-0B44-33C6-E44B5CE33157}"/>
          </ac:spMkLst>
        </pc:spChg>
        <pc:spChg chg="add">
          <ac:chgData name="Rebecca Francis-Davies" userId="S::r.francis-davies@uwtsd.ac.uk::caf69e2c-2198-47a4-8268-c57958bd4ca9" providerId="AD" clId="Web-{DCA6ECC5-77D0-91D8-4003-182ABCEB13AA}" dt="2025-10-19T19:42:13.292" v="441"/>
          <ac:spMkLst>
            <pc:docMk/>
            <pc:sldMk cId="3992090980" sldId="272"/>
            <ac:spMk id="8" creationId="{907EF6B7-1338-4443-8C46-6A318D952DFD}"/>
          </ac:spMkLst>
        </pc:spChg>
        <pc:spChg chg="add">
          <ac:chgData name="Rebecca Francis-Davies" userId="S::r.francis-davies@uwtsd.ac.uk::caf69e2c-2198-47a4-8268-c57958bd4ca9" providerId="AD" clId="Web-{DCA6ECC5-77D0-91D8-4003-182ABCEB13AA}" dt="2025-10-19T19:42:13.292" v="441"/>
          <ac:spMkLst>
            <pc:docMk/>
            <pc:sldMk cId="3992090980" sldId="272"/>
            <ac:spMk id="10" creationId="{DAAE4CDD-124C-4DCF-9584-B6033B545DD5}"/>
          </ac:spMkLst>
        </pc:spChg>
        <pc:spChg chg="add">
          <ac:chgData name="Rebecca Francis-Davies" userId="S::r.francis-davies@uwtsd.ac.uk::caf69e2c-2198-47a4-8268-c57958bd4ca9" providerId="AD" clId="Web-{DCA6ECC5-77D0-91D8-4003-182ABCEB13AA}" dt="2025-10-19T19:42:13.292" v="441"/>
          <ac:spMkLst>
            <pc:docMk/>
            <pc:sldMk cId="3992090980" sldId="272"/>
            <ac:spMk id="12" creationId="{081E4A58-353D-44AE-B2FC-2A74E2E400F7}"/>
          </ac:spMkLst>
        </pc:spChg>
      </pc:sldChg>
    </pc:docChg>
  </pc:docChgLst>
  <pc:docChgLst>
    <pc:chgData name="Rebecca Francis-Davies" userId="S::r.francis-davies@uwtsd.ac.uk::caf69e2c-2198-47a4-8268-c57958bd4ca9" providerId="AD" clId="Web-{2FECC5FE-975F-17CE-DB45-3A121806D43A}"/>
    <pc:docChg chg="modSld">
      <pc:chgData name="Rebecca Francis-Davies" userId="S::r.francis-davies@uwtsd.ac.uk::caf69e2c-2198-47a4-8268-c57958bd4ca9" providerId="AD" clId="Web-{2FECC5FE-975F-17CE-DB45-3A121806D43A}" dt="2025-10-19T18:09:59.115" v="134" actId="20577"/>
      <pc:docMkLst>
        <pc:docMk/>
      </pc:docMkLst>
      <pc:sldChg chg="addSp delSp modSp mod setBg setClrOvrMap">
        <pc:chgData name="Rebecca Francis-Davies" userId="S::r.francis-davies@uwtsd.ac.uk::caf69e2c-2198-47a4-8268-c57958bd4ca9" providerId="AD" clId="Web-{2FECC5FE-975F-17CE-DB45-3A121806D43A}" dt="2025-10-19T17:59:01.787" v="32"/>
        <pc:sldMkLst>
          <pc:docMk/>
          <pc:sldMk cId="109857222" sldId="256"/>
        </pc:sldMkLst>
        <pc:spChg chg="mod">
          <ac:chgData name="Rebecca Francis-Davies" userId="S::r.francis-davies@uwtsd.ac.uk::caf69e2c-2198-47a4-8268-c57958bd4ca9" providerId="AD" clId="Web-{2FECC5FE-975F-17CE-DB45-3A121806D43A}" dt="2025-10-19T17:59:01.787" v="32"/>
          <ac:spMkLst>
            <pc:docMk/>
            <pc:sldMk cId="109857222" sldId="256"/>
            <ac:spMk id="2" creationId="{00000000-0000-0000-0000-000000000000}"/>
          </ac:spMkLst>
        </pc:spChg>
        <pc:spChg chg="mod">
          <ac:chgData name="Rebecca Francis-Davies" userId="S::r.francis-davies@uwtsd.ac.uk::caf69e2c-2198-47a4-8268-c57958bd4ca9" providerId="AD" clId="Web-{2FECC5FE-975F-17CE-DB45-3A121806D43A}" dt="2025-10-19T17:59:01.787" v="32"/>
          <ac:spMkLst>
            <pc:docMk/>
            <pc:sldMk cId="109857222" sldId="256"/>
            <ac:spMk id="3" creationId="{00000000-0000-0000-0000-000000000000}"/>
          </ac:spMkLst>
        </pc:spChg>
        <pc:spChg chg="add del">
          <ac:chgData name="Rebecca Francis-Davies" userId="S::r.francis-davies@uwtsd.ac.uk::caf69e2c-2198-47a4-8268-c57958bd4ca9" providerId="AD" clId="Web-{2FECC5FE-975F-17CE-DB45-3A121806D43A}" dt="2025-10-19T17:59:01.772" v="31"/>
          <ac:spMkLst>
            <pc:docMk/>
            <pc:sldMk cId="109857222" sldId="256"/>
            <ac:spMk id="9" creationId="{C1DD1A8A-57D5-4A81-AD04-532B043C5611}"/>
          </ac:spMkLst>
        </pc:spChg>
        <pc:spChg chg="add del">
          <ac:chgData name="Rebecca Francis-Davies" userId="S::r.francis-davies@uwtsd.ac.uk::caf69e2c-2198-47a4-8268-c57958bd4ca9" providerId="AD" clId="Web-{2FECC5FE-975F-17CE-DB45-3A121806D43A}" dt="2025-10-19T17:59:01.772" v="31"/>
          <ac:spMkLst>
            <pc:docMk/>
            <pc:sldMk cId="109857222" sldId="256"/>
            <ac:spMk id="11" creationId="{007891EC-4501-44ED-A8C8-B11B6DB767AB}"/>
          </ac:spMkLst>
        </pc:spChg>
        <pc:spChg chg="add">
          <ac:chgData name="Rebecca Francis-Davies" userId="S::r.francis-davies@uwtsd.ac.uk::caf69e2c-2198-47a4-8268-c57958bd4ca9" providerId="AD" clId="Web-{2FECC5FE-975F-17CE-DB45-3A121806D43A}" dt="2025-10-19T17:59:01.787" v="32"/>
          <ac:spMkLst>
            <pc:docMk/>
            <pc:sldMk cId="109857222" sldId="256"/>
            <ac:spMk id="13" creationId="{71B2258F-86CA-4D4D-8270-BC05FCDEBFB3}"/>
          </ac:spMkLst>
        </pc:spChg>
        <pc:picChg chg="add del">
          <ac:chgData name="Rebecca Francis-Davies" userId="S::r.francis-davies@uwtsd.ac.uk::caf69e2c-2198-47a4-8268-c57958bd4ca9" providerId="AD" clId="Web-{2FECC5FE-975F-17CE-DB45-3A121806D43A}" dt="2025-10-19T17:59:01.772" v="31"/>
          <ac:picMkLst>
            <pc:docMk/>
            <pc:sldMk cId="109857222" sldId="256"/>
            <ac:picMk id="5" creationId="{28071DB5-5243-DF92-D518-DFE08860B469}"/>
          </ac:picMkLst>
        </pc:picChg>
        <pc:picChg chg="add">
          <ac:chgData name="Rebecca Francis-Davies" userId="S::r.francis-davies@uwtsd.ac.uk::caf69e2c-2198-47a4-8268-c57958bd4ca9" providerId="AD" clId="Web-{2FECC5FE-975F-17CE-DB45-3A121806D43A}" dt="2025-10-19T17:59:01.787" v="32"/>
          <ac:picMkLst>
            <pc:docMk/>
            <pc:sldMk cId="109857222" sldId="256"/>
            <ac:picMk id="14" creationId="{9574C885-8E59-02C5-49F0-405A197A0824}"/>
          </ac:picMkLst>
        </pc:picChg>
      </pc:sldChg>
      <pc:sldChg chg="addSp modSp mod setBg">
        <pc:chgData name="Rebecca Francis-Davies" userId="S::r.francis-davies@uwtsd.ac.uk::caf69e2c-2198-47a4-8268-c57958bd4ca9" providerId="AD" clId="Web-{2FECC5FE-975F-17CE-DB45-3A121806D43A}" dt="2025-10-19T18:00:53.991" v="80"/>
        <pc:sldMkLst>
          <pc:docMk/>
          <pc:sldMk cId="1567343939" sldId="257"/>
        </pc:sldMkLst>
        <pc:spChg chg="mod">
          <ac:chgData name="Rebecca Francis-Davies" userId="S::r.francis-davies@uwtsd.ac.uk::caf69e2c-2198-47a4-8268-c57958bd4ca9" providerId="AD" clId="Web-{2FECC5FE-975F-17CE-DB45-3A121806D43A}" dt="2025-10-19T18:00:53.991" v="80"/>
          <ac:spMkLst>
            <pc:docMk/>
            <pc:sldMk cId="1567343939" sldId="257"/>
            <ac:spMk id="2" creationId="{D933B0DA-FFA6-F5D7-14E5-B69FAB7430C9}"/>
          </ac:spMkLst>
        </pc:spChg>
        <pc:spChg chg="mod">
          <ac:chgData name="Rebecca Francis-Davies" userId="S::r.francis-davies@uwtsd.ac.uk::caf69e2c-2198-47a4-8268-c57958bd4ca9" providerId="AD" clId="Web-{2FECC5FE-975F-17CE-DB45-3A121806D43A}" dt="2025-10-19T18:00:53.991" v="80"/>
          <ac:spMkLst>
            <pc:docMk/>
            <pc:sldMk cId="1567343939" sldId="257"/>
            <ac:spMk id="3" creationId="{297497E4-FB0F-5FA0-1FD1-A49C61AA86D4}"/>
          </ac:spMkLst>
        </pc:spChg>
        <pc:spChg chg="add">
          <ac:chgData name="Rebecca Francis-Davies" userId="S::r.francis-davies@uwtsd.ac.uk::caf69e2c-2198-47a4-8268-c57958bd4ca9" providerId="AD" clId="Web-{2FECC5FE-975F-17CE-DB45-3A121806D43A}" dt="2025-10-19T18:00:53.991" v="80"/>
          <ac:spMkLst>
            <pc:docMk/>
            <pc:sldMk cId="1567343939" sldId="257"/>
            <ac:spMk id="9" creationId="{9F7D5CDA-D291-4307-BF55-1381FED29634}"/>
          </ac:spMkLst>
        </pc:spChg>
        <pc:picChg chg="add">
          <ac:chgData name="Rebecca Francis-Davies" userId="S::r.francis-davies@uwtsd.ac.uk::caf69e2c-2198-47a4-8268-c57958bd4ca9" providerId="AD" clId="Web-{2FECC5FE-975F-17CE-DB45-3A121806D43A}" dt="2025-10-19T18:00:53.991" v="80"/>
          <ac:picMkLst>
            <pc:docMk/>
            <pc:sldMk cId="1567343939" sldId="257"/>
            <ac:picMk id="5" creationId="{06808940-D7E3-A892-837C-7FC2F4E2B6E5}"/>
          </ac:picMkLst>
        </pc:picChg>
      </pc:sldChg>
      <pc:sldChg chg="modSp">
        <pc:chgData name="Rebecca Francis-Davies" userId="S::r.francis-davies@uwtsd.ac.uk::caf69e2c-2198-47a4-8268-c57958bd4ca9" providerId="AD" clId="Web-{2FECC5FE-975F-17CE-DB45-3A121806D43A}" dt="2025-10-19T18:09:59.115" v="134" actId="20577"/>
        <pc:sldMkLst>
          <pc:docMk/>
          <pc:sldMk cId="3496832295" sldId="258"/>
        </pc:sldMkLst>
        <pc:spChg chg="mod">
          <ac:chgData name="Rebecca Francis-Davies" userId="S::r.francis-davies@uwtsd.ac.uk::caf69e2c-2198-47a4-8268-c57958bd4ca9" providerId="AD" clId="Web-{2FECC5FE-975F-17CE-DB45-3A121806D43A}" dt="2025-10-19T18:09:59.115" v="134" actId="20577"/>
          <ac:spMkLst>
            <pc:docMk/>
            <pc:sldMk cId="3496832295" sldId="258"/>
            <ac:spMk id="2" creationId="{6C1754A6-7069-D178-92B5-E90C2801C986}"/>
          </ac:spMkLst>
        </pc:spChg>
        <pc:spChg chg="mod">
          <ac:chgData name="Rebecca Francis-Davies" userId="S::r.francis-davies@uwtsd.ac.uk::caf69e2c-2198-47a4-8268-c57958bd4ca9" providerId="AD" clId="Web-{2FECC5FE-975F-17CE-DB45-3A121806D43A}" dt="2025-10-19T18:01:34.398" v="117" actId="20577"/>
          <ac:spMkLst>
            <pc:docMk/>
            <pc:sldMk cId="3496832295" sldId="258"/>
            <ac:spMk id="3" creationId="{C12A71A5-E2CA-FBC9-9198-B513EA2F0F7C}"/>
          </ac:spMkLst>
        </pc:spChg>
      </pc:sldChg>
    </pc:docChg>
  </pc:docChgLst>
  <pc:docChgLst>
    <pc:chgData name="Rebecca Francis-Davies" userId="S::r.francis-davies@uwtsd.ac.uk::caf69e2c-2198-47a4-8268-c57958bd4ca9" providerId="AD" clId="Web-{96AFC6F2-0569-9DEB-49D3-0A637D44E9A5}"/>
    <pc:docChg chg="addSld modSld">
      <pc:chgData name="Rebecca Francis-Davies" userId="S::r.francis-davies@uwtsd.ac.uk::caf69e2c-2198-47a4-8268-c57958bd4ca9" providerId="AD" clId="Web-{96AFC6F2-0569-9DEB-49D3-0A637D44E9A5}" dt="2025-10-19T19:28:49.640" v="694"/>
      <pc:docMkLst>
        <pc:docMk/>
      </pc:docMkLst>
      <pc:sldChg chg="addSp delSp modSp mod setBg">
        <pc:chgData name="Rebecca Francis-Davies" userId="S::r.francis-davies@uwtsd.ac.uk::caf69e2c-2198-47a4-8268-c57958bd4ca9" providerId="AD" clId="Web-{96AFC6F2-0569-9DEB-49D3-0A637D44E9A5}" dt="2025-10-19T18:58:39.525" v="357"/>
        <pc:sldMkLst>
          <pc:docMk/>
          <pc:sldMk cId="880762703" sldId="265"/>
        </pc:sldMkLst>
        <pc:spChg chg="mod">
          <ac:chgData name="Rebecca Francis-Davies" userId="S::r.francis-davies@uwtsd.ac.uk::caf69e2c-2198-47a4-8268-c57958bd4ca9" providerId="AD" clId="Web-{96AFC6F2-0569-9DEB-49D3-0A637D44E9A5}" dt="2025-10-19T18:58:39.525" v="357"/>
          <ac:spMkLst>
            <pc:docMk/>
            <pc:sldMk cId="880762703" sldId="265"/>
            <ac:spMk id="2" creationId="{9BDC3BF4-5F1E-A4F8-D4DB-59077A63FF5D}"/>
          </ac:spMkLst>
        </pc:spChg>
        <pc:spChg chg="mod ord">
          <ac:chgData name="Rebecca Francis-Davies" userId="S::r.francis-davies@uwtsd.ac.uk::caf69e2c-2198-47a4-8268-c57958bd4ca9" providerId="AD" clId="Web-{96AFC6F2-0569-9DEB-49D3-0A637D44E9A5}" dt="2025-10-19T18:58:39.525" v="357"/>
          <ac:spMkLst>
            <pc:docMk/>
            <pc:sldMk cId="880762703" sldId="265"/>
            <ac:spMk id="3" creationId="{D8D63E6F-B02B-3C30-5508-50784F90924F}"/>
          </ac:spMkLst>
        </pc:spChg>
        <pc:spChg chg="add del">
          <ac:chgData name="Rebecca Francis-Davies" userId="S::r.francis-davies@uwtsd.ac.uk::caf69e2c-2198-47a4-8268-c57958bd4ca9" providerId="AD" clId="Web-{96AFC6F2-0569-9DEB-49D3-0A637D44E9A5}" dt="2025-10-19T18:58:39.525" v="357"/>
          <ac:spMkLst>
            <pc:docMk/>
            <pc:sldMk cId="880762703" sldId="265"/>
            <ac:spMk id="9" creationId="{C0763A76-9F1C-4FC5-82B7-DD475DA461B2}"/>
          </ac:spMkLst>
        </pc:spChg>
        <pc:spChg chg="add del">
          <ac:chgData name="Rebecca Francis-Davies" userId="S::r.francis-davies@uwtsd.ac.uk::caf69e2c-2198-47a4-8268-c57958bd4ca9" providerId="AD" clId="Web-{96AFC6F2-0569-9DEB-49D3-0A637D44E9A5}" dt="2025-10-19T18:58:39.525" v="357"/>
          <ac:spMkLst>
            <pc:docMk/>
            <pc:sldMk cId="880762703" sldId="265"/>
            <ac:spMk id="11" creationId="{E81BF4F6-F2CF-4984-9D14-D6966D92F99F}"/>
          </ac:spMkLst>
        </pc:spChg>
        <pc:spChg chg="add">
          <ac:chgData name="Rebecca Francis-Davies" userId="S::r.francis-davies@uwtsd.ac.uk::caf69e2c-2198-47a4-8268-c57958bd4ca9" providerId="AD" clId="Web-{96AFC6F2-0569-9DEB-49D3-0A637D44E9A5}" dt="2025-10-19T18:58:39.525" v="357"/>
          <ac:spMkLst>
            <pc:docMk/>
            <pc:sldMk cId="880762703" sldId="265"/>
            <ac:spMk id="16" creationId="{327D73B4-9F5C-4A64-A179-51B9500CB8B5}"/>
          </ac:spMkLst>
        </pc:spChg>
        <pc:spChg chg="add">
          <ac:chgData name="Rebecca Francis-Davies" userId="S::r.francis-davies@uwtsd.ac.uk::caf69e2c-2198-47a4-8268-c57958bd4ca9" providerId="AD" clId="Web-{96AFC6F2-0569-9DEB-49D3-0A637D44E9A5}" dt="2025-10-19T18:58:39.525" v="357"/>
          <ac:spMkLst>
            <pc:docMk/>
            <pc:sldMk cId="880762703" sldId="265"/>
            <ac:spMk id="18" creationId="{C1F06963-6374-4B48-844F-071A9BAAAE02}"/>
          </ac:spMkLst>
        </pc:spChg>
        <pc:spChg chg="add">
          <ac:chgData name="Rebecca Francis-Davies" userId="S::r.francis-davies@uwtsd.ac.uk::caf69e2c-2198-47a4-8268-c57958bd4ca9" providerId="AD" clId="Web-{96AFC6F2-0569-9DEB-49D3-0A637D44E9A5}" dt="2025-10-19T18:58:39.525" v="357"/>
          <ac:spMkLst>
            <pc:docMk/>
            <pc:sldMk cId="880762703" sldId="265"/>
            <ac:spMk id="20" creationId="{6CB927A4-E432-4310-9CD5-E89FF5063179}"/>
          </ac:spMkLst>
        </pc:spChg>
        <pc:spChg chg="add">
          <ac:chgData name="Rebecca Francis-Davies" userId="S::r.francis-davies@uwtsd.ac.uk::caf69e2c-2198-47a4-8268-c57958bd4ca9" providerId="AD" clId="Web-{96AFC6F2-0569-9DEB-49D3-0A637D44E9A5}" dt="2025-10-19T18:58:39.525" v="357"/>
          <ac:spMkLst>
            <pc:docMk/>
            <pc:sldMk cId="880762703" sldId="265"/>
            <ac:spMk id="22" creationId="{1453BF6C-B012-48B7-B4E8-6D7AC7C27D02}"/>
          </ac:spMkLst>
        </pc:spChg>
        <pc:spChg chg="add">
          <ac:chgData name="Rebecca Francis-Davies" userId="S::r.francis-davies@uwtsd.ac.uk::caf69e2c-2198-47a4-8268-c57958bd4ca9" providerId="AD" clId="Web-{96AFC6F2-0569-9DEB-49D3-0A637D44E9A5}" dt="2025-10-19T18:58:39.525" v="357"/>
          <ac:spMkLst>
            <pc:docMk/>
            <pc:sldMk cId="880762703" sldId="265"/>
            <ac:spMk id="24" creationId="{E3020543-B24B-4EC4-8FFC-8DD88EEA91A8}"/>
          </ac:spMkLst>
        </pc:spChg>
        <pc:picChg chg="add mod">
          <ac:chgData name="Rebecca Francis-Davies" userId="S::r.francis-davies@uwtsd.ac.uk::caf69e2c-2198-47a4-8268-c57958bd4ca9" providerId="AD" clId="Web-{96AFC6F2-0569-9DEB-49D3-0A637D44E9A5}" dt="2025-10-19T18:58:39.525" v="357"/>
          <ac:picMkLst>
            <pc:docMk/>
            <pc:sldMk cId="880762703" sldId="265"/>
            <ac:picMk id="5" creationId="{B907191C-550B-4EF8-51E9-E8B9CC641D8E}"/>
          </ac:picMkLst>
        </pc:picChg>
      </pc:sldChg>
      <pc:sldChg chg="addSp modSp new mod setBg">
        <pc:chgData name="Rebecca Francis-Davies" userId="S::r.francis-davies@uwtsd.ac.uk::caf69e2c-2198-47a4-8268-c57958bd4ca9" providerId="AD" clId="Web-{96AFC6F2-0569-9DEB-49D3-0A637D44E9A5}" dt="2025-10-19T18:53:49.766" v="253"/>
        <pc:sldMkLst>
          <pc:docMk/>
          <pc:sldMk cId="2097984559" sldId="266"/>
        </pc:sldMkLst>
        <pc:spChg chg="mod">
          <ac:chgData name="Rebecca Francis-Davies" userId="S::r.francis-davies@uwtsd.ac.uk::caf69e2c-2198-47a4-8268-c57958bd4ca9" providerId="AD" clId="Web-{96AFC6F2-0569-9DEB-49D3-0A637D44E9A5}" dt="2025-10-19T18:53:49.766" v="253"/>
          <ac:spMkLst>
            <pc:docMk/>
            <pc:sldMk cId="2097984559" sldId="266"/>
            <ac:spMk id="2" creationId="{CCE15C18-F649-52AA-2877-1F5195892AA4}"/>
          </ac:spMkLst>
        </pc:spChg>
        <pc:spChg chg="mod">
          <ac:chgData name="Rebecca Francis-Davies" userId="S::r.francis-davies@uwtsd.ac.uk::caf69e2c-2198-47a4-8268-c57958bd4ca9" providerId="AD" clId="Web-{96AFC6F2-0569-9DEB-49D3-0A637D44E9A5}" dt="2025-10-19T18:53:49.766" v="253"/>
          <ac:spMkLst>
            <pc:docMk/>
            <pc:sldMk cId="2097984559" sldId="266"/>
            <ac:spMk id="3" creationId="{A56676B3-E151-771E-4A63-F3315FDEA3EE}"/>
          </ac:spMkLst>
        </pc:spChg>
        <pc:spChg chg="add">
          <ac:chgData name="Rebecca Francis-Davies" userId="S::r.francis-davies@uwtsd.ac.uk::caf69e2c-2198-47a4-8268-c57958bd4ca9" providerId="AD" clId="Web-{96AFC6F2-0569-9DEB-49D3-0A637D44E9A5}" dt="2025-10-19T18:53:49.766" v="253"/>
          <ac:spMkLst>
            <pc:docMk/>
            <pc:sldMk cId="2097984559" sldId="266"/>
            <ac:spMk id="8" creationId="{907EF6B7-1338-4443-8C46-6A318D952DFD}"/>
          </ac:spMkLst>
        </pc:spChg>
        <pc:spChg chg="add">
          <ac:chgData name="Rebecca Francis-Davies" userId="S::r.francis-davies@uwtsd.ac.uk::caf69e2c-2198-47a4-8268-c57958bd4ca9" providerId="AD" clId="Web-{96AFC6F2-0569-9DEB-49D3-0A637D44E9A5}" dt="2025-10-19T18:53:49.766" v="253"/>
          <ac:spMkLst>
            <pc:docMk/>
            <pc:sldMk cId="2097984559" sldId="266"/>
            <ac:spMk id="10" creationId="{DAAE4CDD-124C-4DCF-9584-B6033B545DD5}"/>
          </ac:spMkLst>
        </pc:spChg>
        <pc:spChg chg="add">
          <ac:chgData name="Rebecca Francis-Davies" userId="S::r.francis-davies@uwtsd.ac.uk::caf69e2c-2198-47a4-8268-c57958bd4ca9" providerId="AD" clId="Web-{96AFC6F2-0569-9DEB-49D3-0A637D44E9A5}" dt="2025-10-19T18:53:49.766" v="253"/>
          <ac:spMkLst>
            <pc:docMk/>
            <pc:sldMk cId="2097984559" sldId="266"/>
            <ac:spMk id="12" creationId="{081E4A58-353D-44AE-B2FC-2A74E2E400F7}"/>
          </ac:spMkLst>
        </pc:spChg>
      </pc:sldChg>
      <pc:sldChg chg="addSp delSp modSp new mod setBg">
        <pc:chgData name="Rebecca Francis-Davies" userId="S::r.francis-davies@uwtsd.ac.uk::caf69e2c-2198-47a4-8268-c57958bd4ca9" providerId="AD" clId="Web-{96AFC6F2-0569-9DEB-49D3-0A637D44E9A5}" dt="2025-10-19T18:58:46.541" v="358"/>
        <pc:sldMkLst>
          <pc:docMk/>
          <pc:sldMk cId="2427430007" sldId="267"/>
        </pc:sldMkLst>
        <pc:spChg chg="mod">
          <ac:chgData name="Rebecca Francis-Davies" userId="S::r.francis-davies@uwtsd.ac.uk::caf69e2c-2198-47a4-8268-c57958bd4ca9" providerId="AD" clId="Web-{96AFC6F2-0569-9DEB-49D3-0A637D44E9A5}" dt="2025-10-19T18:58:46.541" v="358"/>
          <ac:spMkLst>
            <pc:docMk/>
            <pc:sldMk cId="2427430007" sldId="267"/>
            <ac:spMk id="2" creationId="{29B15867-C564-ECE5-1B36-F7C4471CA411}"/>
          </ac:spMkLst>
        </pc:spChg>
        <pc:spChg chg="del mod">
          <ac:chgData name="Rebecca Francis-Davies" userId="S::r.francis-davies@uwtsd.ac.uk::caf69e2c-2198-47a4-8268-c57958bd4ca9" providerId="AD" clId="Web-{96AFC6F2-0569-9DEB-49D3-0A637D44E9A5}" dt="2025-10-19T18:58:46.541" v="358"/>
          <ac:spMkLst>
            <pc:docMk/>
            <pc:sldMk cId="2427430007" sldId="267"/>
            <ac:spMk id="3" creationId="{C2A99DA3-F450-1CAA-E98A-EDBE31CDB9A1}"/>
          </ac:spMkLst>
        </pc:spChg>
        <pc:spChg chg="add">
          <ac:chgData name="Rebecca Francis-Davies" userId="S::r.francis-davies@uwtsd.ac.uk::caf69e2c-2198-47a4-8268-c57958bd4ca9" providerId="AD" clId="Web-{96AFC6F2-0569-9DEB-49D3-0A637D44E9A5}" dt="2025-10-19T18:58:46.541" v="358"/>
          <ac:spMkLst>
            <pc:docMk/>
            <pc:sldMk cId="2427430007" sldId="267"/>
            <ac:spMk id="9" creationId="{BACC6370-2D7E-4714-9D71-7542949D7D5D}"/>
          </ac:spMkLst>
        </pc:spChg>
        <pc:spChg chg="add">
          <ac:chgData name="Rebecca Francis-Davies" userId="S::r.francis-davies@uwtsd.ac.uk::caf69e2c-2198-47a4-8268-c57958bd4ca9" providerId="AD" clId="Web-{96AFC6F2-0569-9DEB-49D3-0A637D44E9A5}" dt="2025-10-19T18:58:46.541" v="358"/>
          <ac:spMkLst>
            <pc:docMk/>
            <pc:sldMk cId="2427430007" sldId="267"/>
            <ac:spMk id="11" creationId="{F68B3F68-107C-434F-AA38-110D5EA91B85}"/>
          </ac:spMkLst>
        </pc:spChg>
        <pc:spChg chg="add">
          <ac:chgData name="Rebecca Francis-Davies" userId="S::r.francis-davies@uwtsd.ac.uk::caf69e2c-2198-47a4-8268-c57958bd4ca9" providerId="AD" clId="Web-{96AFC6F2-0569-9DEB-49D3-0A637D44E9A5}" dt="2025-10-19T18:58:46.541" v="358"/>
          <ac:spMkLst>
            <pc:docMk/>
            <pc:sldMk cId="2427430007" sldId="267"/>
            <ac:spMk id="13" creationId="{AAD0DBB9-1A4B-4391-81D4-CB19F9AB918A}"/>
          </ac:spMkLst>
        </pc:spChg>
        <pc:spChg chg="add">
          <ac:chgData name="Rebecca Francis-Davies" userId="S::r.francis-davies@uwtsd.ac.uk::caf69e2c-2198-47a4-8268-c57958bd4ca9" providerId="AD" clId="Web-{96AFC6F2-0569-9DEB-49D3-0A637D44E9A5}" dt="2025-10-19T18:58:46.541" v="358"/>
          <ac:spMkLst>
            <pc:docMk/>
            <pc:sldMk cId="2427430007" sldId="267"/>
            <ac:spMk id="15" creationId="{063BBA22-50EA-4C4D-BE05-F1CE4E63AA56}"/>
          </ac:spMkLst>
        </pc:spChg>
        <pc:graphicFrameChg chg="add">
          <ac:chgData name="Rebecca Francis-Davies" userId="S::r.francis-davies@uwtsd.ac.uk::caf69e2c-2198-47a4-8268-c57958bd4ca9" providerId="AD" clId="Web-{96AFC6F2-0569-9DEB-49D3-0A637D44E9A5}" dt="2025-10-19T18:58:46.541" v="358"/>
          <ac:graphicFrameMkLst>
            <pc:docMk/>
            <pc:sldMk cId="2427430007" sldId="267"/>
            <ac:graphicFrameMk id="5" creationId="{BF898982-4939-0C16-FC3D-77FC4E1D29C6}"/>
          </ac:graphicFrameMkLst>
        </pc:graphicFrameChg>
      </pc:sldChg>
      <pc:sldChg chg="addSp delSp modSp new mod setBg">
        <pc:chgData name="Rebecca Francis-Davies" userId="S::r.francis-davies@uwtsd.ac.uk::caf69e2c-2198-47a4-8268-c57958bd4ca9" providerId="AD" clId="Web-{96AFC6F2-0569-9DEB-49D3-0A637D44E9A5}" dt="2025-10-19T19:28:49.640" v="694"/>
        <pc:sldMkLst>
          <pc:docMk/>
          <pc:sldMk cId="2382544176" sldId="268"/>
        </pc:sldMkLst>
        <pc:spChg chg="mod">
          <ac:chgData name="Rebecca Francis-Davies" userId="S::r.francis-davies@uwtsd.ac.uk::caf69e2c-2198-47a4-8268-c57958bd4ca9" providerId="AD" clId="Web-{96AFC6F2-0569-9DEB-49D3-0A637D44E9A5}" dt="2025-10-19T19:28:49.640" v="694"/>
          <ac:spMkLst>
            <pc:docMk/>
            <pc:sldMk cId="2382544176" sldId="268"/>
            <ac:spMk id="2" creationId="{261D52AB-828D-1714-FF02-BD9236ADA5B9}"/>
          </ac:spMkLst>
        </pc:spChg>
        <pc:spChg chg="del mod">
          <ac:chgData name="Rebecca Francis-Davies" userId="S::r.francis-davies@uwtsd.ac.uk::caf69e2c-2198-47a4-8268-c57958bd4ca9" providerId="AD" clId="Web-{96AFC6F2-0569-9DEB-49D3-0A637D44E9A5}" dt="2025-10-19T19:28:49.640" v="694"/>
          <ac:spMkLst>
            <pc:docMk/>
            <pc:sldMk cId="2382544176" sldId="268"/>
            <ac:spMk id="3" creationId="{E9988E09-168B-B273-E412-42BFC370AE52}"/>
          </ac:spMkLst>
        </pc:spChg>
        <pc:spChg chg="add">
          <ac:chgData name="Rebecca Francis-Davies" userId="S::r.francis-davies@uwtsd.ac.uk::caf69e2c-2198-47a4-8268-c57958bd4ca9" providerId="AD" clId="Web-{96AFC6F2-0569-9DEB-49D3-0A637D44E9A5}" dt="2025-10-19T19:28:49.640" v="694"/>
          <ac:spMkLst>
            <pc:docMk/>
            <pc:sldMk cId="2382544176" sldId="268"/>
            <ac:spMk id="9" creationId="{2E442304-DDBD-4F7B-8017-36BCC863FB40}"/>
          </ac:spMkLst>
        </pc:spChg>
        <pc:spChg chg="add">
          <ac:chgData name="Rebecca Francis-Davies" userId="S::r.francis-davies@uwtsd.ac.uk::caf69e2c-2198-47a4-8268-c57958bd4ca9" providerId="AD" clId="Web-{96AFC6F2-0569-9DEB-49D3-0A637D44E9A5}" dt="2025-10-19T19:28:49.640" v="694"/>
          <ac:spMkLst>
            <pc:docMk/>
            <pc:sldMk cId="2382544176" sldId="268"/>
            <ac:spMk id="11" creationId="{5E107275-3853-46FD-A241-DE4355A42675}"/>
          </ac:spMkLst>
        </pc:spChg>
        <pc:graphicFrameChg chg="add">
          <ac:chgData name="Rebecca Francis-Davies" userId="S::r.francis-davies@uwtsd.ac.uk::caf69e2c-2198-47a4-8268-c57958bd4ca9" providerId="AD" clId="Web-{96AFC6F2-0569-9DEB-49D3-0A637D44E9A5}" dt="2025-10-19T19:28:49.640" v="694"/>
          <ac:graphicFrameMkLst>
            <pc:docMk/>
            <pc:sldMk cId="2382544176" sldId="268"/>
            <ac:graphicFrameMk id="5" creationId="{B698D488-7D3A-470F-8998-58C099546BEB}"/>
          </ac:graphicFrameMkLst>
        </pc:graphicFrameChg>
      </pc:sldChg>
    </pc:docChg>
  </pc:docChgLst>
</pc:chgInfo>
</file>

<file path=ppt/diagrams/_rels/data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svg"/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image" Target="../media/image8.svg"/><Relationship Id="rId1" Type="http://schemas.openxmlformats.org/officeDocument/2006/relationships/image" Target="../media/image7.png"/><Relationship Id="rId6" Type="http://schemas.openxmlformats.org/officeDocument/2006/relationships/image" Target="../media/image12.svg"/><Relationship Id="rId5" Type="http://schemas.openxmlformats.org/officeDocument/2006/relationships/image" Target="../media/image11.png"/><Relationship Id="rId4" Type="http://schemas.openxmlformats.org/officeDocument/2006/relationships/image" Target="../media/image10.svg"/></Relationships>
</file>

<file path=ppt/diagrams/_rels/drawing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svg"/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image" Target="../media/image8.svg"/><Relationship Id="rId1" Type="http://schemas.openxmlformats.org/officeDocument/2006/relationships/image" Target="../media/image7.png"/><Relationship Id="rId6" Type="http://schemas.openxmlformats.org/officeDocument/2006/relationships/image" Target="../media/image12.svg"/><Relationship Id="rId5" Type="http://schemas.openxmlformats.org/officeDocument/2006/relationships/image" Target="../media/image11.png"/><Relationship Id="rId4" Type="http://schemas.openxmlformats.org/officeDocument/2006/relationships/image" Target="../media/image10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18/5/colors/Iconchunking_neutralbg_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4603285-7331-42F1-A80E-9E2780A74F34}" type="doc">
      <dgm:prSet loTypeId="urn:microsoft.com/office/officeart/2005/8/layout/vList2" loCatId="list" qsTypeId="urn:microsoft.com/office/officeart/2005/8/quickstyle/simple4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D569CDEA-3ABE-48A7-B8A1-4F6F989B2AF1}">
      <dgm:prSet/>
      <dgm:spPr/>
      <dgm:t>
        <a:bodyPr/>
        <a:lstStyle/>
        <a:p>
          <a:r>
            <a:rPr lang="en-GB"/>
            <a:t>Taylor: scientific management early 1900s – improve efficiency</a:t>
          </a:r>
          <a:endParaRPr lang="en-US"/>
        </a:p>
      </dgm:t>
    </dgm:pt>
    <dgm:pt modelId="{DDC9B859-4823-4876-A9B8-9A8CD2A90959}" type="parTrans" cxnId="{DEEB488D-505F-4029-95E9-00BA3476BC9A}">
      <dgm:prSet/>
      <dgm:spPr/>
      <dgm:t>
        <a:bodyPr/>
        <a:lstStyle/>
        <a:p>
          <a:endParaRPr lang="en-US"/>
        </a:p>
      </dgm:t>
    </dgm:pt>
    <dgm:pt modelId="{0245D0A1-5D05-4EE5-9DC6-82EF367F1574}" type="sibTrans" cxnId="{DEEB488D-505F-4029-95E9-00BA3476BC9A}">
      <dgm:prSet/>
      <dgm:spPr/>
      <dgm:t>
        <a:bodyPr/>
        <a:lstStyle/>
        <a:p>
          <a:endParaRPr lang="en-US"/>
        </a:p>
      </dgm:t>
    </dgm:pt>
    <dgm:pt modelId="{6744591A-316C-45E8-8ED8-806E9CCFAC15}">
      <dgm:prSet/>
      <dgm:spPr/>
      <dgm:t>
        <a:bodyPr/>
        <a:lstStyle/>
        <a:p>
          <a:r>
            <a:rPr lang="en-GB"/>
            <a:t>Theories of motivation – need for job satisfaction</a:t>
          </a:r>
          <a:endParaRPr lang="en-US"/>
        </a:p>
      </dgm:t>
    </dgm:pt>
    <dgm:pt modelId="{7790469C-8905-4442-A778-B5AC44EEAA08}" type="parTrans" cxnId="{74AD61C3-16F0-446F-B2A9-8709C14AA229}">
      <dgm:prSet/>
      <dgm:spPr/>
      <dgm:t>
        <a:bodyPr/>
        <a:lstStyle/>
        <a:p>
          <a:endParaRPr lang="en-US"/>
        </a:p>
      </dgm:t>
    </dgm:pt>
    <dgm:pt modelId="{3668BFD1-376B-4609-83D3-68D60EB38A0B}" type="sibTrans" cxnId="{74AD61C3-16F0-446F-B2A9-8709C14AA229}">
      <dgm:prSet/>
      <dgm:spPr/>
      <dgm:t>
        <a:bodyPr/>
        <a:lstStyle/>
        <a:p>
          <a:endParaRPr lang="en-US"/>
        </a:p>
      </dgm:t>
    </dgm:pt>
    <dgm:pt modelId="{FDF51D61-1E6D-4F80-9F15-33495F77BBDD}">
      <dgm:prSet/>
      <dgm:spPr/>
      <dgm:t>
        <a:bodyPr/>
        <a:lstStyle/>
        <a:p>
          <a:r>
            <a:rPr lang="en-GB"/>
            <a:t>Work should fulfil:</a:t>
          </a:r>
          <a:endParaRPr lang="en-US"/>
        </a:p>
      </dgm:t>
    </dgm:pt>
    <dgm:pt modelId="{F9AA8F9C-3062-4BF8-8298-92EF6AE99797}" type="parTrans" cxnId="{27C1B7C8-3A90-4520-8C30-9DB1C521F15B}">
      <dgm:prSet/>
      <dgm:spPr/>
      <dgm:t>
        <a:bodyPr/>
        <a:lstStyle/>
        <a:p>
          <a:endParaRPr lang="en-US"/>
        </a:p>
      </dgm:t>
    </dgm:pt>
    <dgm:pt modelId="{193ACAFB-790A-4A67-A340-6052C1F13CFA}" type="sibTrans" cxnId="{27C1B7C8-3A90-4520-8C30-9DB1C521F15B}">
      <dgm:prSet/>
      <dgm:spPr/>
      <dgm:t>
        <a:bodyPr/>
        <a:lstStyle/>
        <a:p>
          <a:endParaRPr lang="en-US"/>
        </a:p>
      </dgm:t>
    </dgm:pt>
    <dgm:pt modelId="{3BBCD653-27CB-437D-9B8B-3AC89C4AE78D}">
      <dgm:prSet/>
      <dgm:spPr/>
      <dgm:t>
        <a:bodyPr/>
        <a:lstStyle/>
        <a:p>
          <a:r>
            <a:rPr lang="en-GB"/>
            <a:t>Autonomy</a:t>
          </a:r>
          <a:endParaRPr lang="en-US"/>
        </a:p>
      </dgm:t>
    </dgm:pt>
    <dgm:pt modelId="{63FAAAD3-AD0A-44B4-9544-BB87F6E29B90}" type="parTrans" cxnId="{89A87A32-452A-4403-8F96-E2AFBDC3C6C1}">
      <dgm:prSet/>
      <dgm:spPr/>
      <dgm:t>
        <a:bodyPr/>
        <a:lstStyle/>
        <a:p>
          <a:endParaRPr lang="en-US"/>
        </a:p>
      </dgm:t>
    </dgm:pt>
    <dgm:pt modelId="{D0E4EA21-FB84-4851-84F1-3CE964FE83DE}" type="sibTrans" cxnId="{89A87A32-452A-4403-8F96-E2AFBDC3C6C1}">
      <dgm:prSet/>
      <dgm:spPr/>
      <dgm:t>
        <a:bodyPr/>
        <a:lstStyle/>
        <a:p>
          <a:endParaRPr lang="en-US"/>
        </a:p>
      </dgm:t>
    </dgm:pt>
    <dgm:pt modelId="{65C88055-1FFC-4548-B4F5-75F4CBB1CFA7}">
      <dgm:prSet/>
      <dgm:spPr/>
      <dgm:t>
        <a:bodyPr/>
        <a:lstStyle/>
        <a:p>
          <a:r>
            <a:rPr lang="en-GB"/>
            <a:t>Need to become competent, build skills</a:t>
          </a:r>
          <a:endParaRPr lang="en-US"/>
        </a:p>
      </dgm:t>
    </dgm:pt>
    <dgm:pt modelId="{B6B37856-B3B8-4E72-BD6E-C002EB1E133C}" type="parTrans" cxnId="{508E8FEE-6618-4975-9A37-61E7879C18D8}">
      <dgm:prSet/>
      <dgm:spPr/>
      <dgm:t>
        <a:bodyPr/>
        <a:lstStyle/>
        <a:p>
          <a:endParaRPr lang="en-US"/>
        </a:p>
      </dgm:t>
    </dgm:pt>
    <dgm:pt modelId="{CABFB80A-6F13-4CAE-B8BB-98F5F603CFB0}" type="sibTrans" cxnId="{508E8FEE-6618-4975-9A37-61E7879C18D8}">
      <dgm:prSet/>
      <dgm:spPr/>
      <dgm:t>
        <a:bodyPr/>
        <a:lstStyle/>
        <a:p>
          <a:endParaRPr lang="en-US"/>
        </a:p>
      </dgm:t>
    </dgm:pt>
    <dgm:pt modelId="{FBCC11B6-A618-488E-B22E-4C4672218721}">
      <dgm:prSet/>
      <dgm:spPr/>
      <dgm:t>
        <a:bodyPr/>
        <a:lstStyle/>
        <a:p>
          <a:r>
            <a:rPr lang="en-GB"/>
            <a:t>Feel a sense of belonging and connected with others</a:t>
          </a:r>
          <a:endParaRPr lang="en-US"/>
        </a:p>
      </dgm:t>
    </dgm:pt>
    <dgm:pt modelId="{C9FC2953-566B-49EE-95BE-DA5C2FDF9D1E}" type="parTrans" cxnId="{3F92AC18-EA7D-439D-8D9B-C6ED35EB7E3C}">
      <dgm:prSet/>
      <dgm:spPr/>
      <dgm:t>
        <a:bodyPr/>
        <a:lstStyle/>
        <a:p>
          <a:endParaRPr lang="en-US"/>
        </a:p>
      </dgm:t>
    </dgm:pt>
    <dgm:pt modelId="{5F1B6EF1-C85A-4D31-BBEC-61594A7A932F}" type="sibTrans" cxnId="{3F92AC18-EA7D-439D-8D9B-C6ED35EB7E3C}">
      <dgm:prSet/>
      <dgm:spPr/>
      <dgm:t>
        <a:bodyPr/>
        <a:lstStyle/>
        <a:p>
          <a:endParaRPr lang="en-US"/>
        </a:p>
      </dgm:t>
    </dgm:pt>
    <dgm:pt modelId="{71FCA2BD-0053-466F-80DA-016CE9E6613A}" type="pres">
      <dgm:prSet presAssocID="{D4603285-7331-42F1-A80E-9E2780A74F34}" presName="linear" presStyleCnt="0">
        <dgm:presLayoutVars>
          <dgm:animLvl val="lvl"/>
          <dgm:resizeHandles val="exact"/>
        </dgm:presLayoutVars>
      </dgm:prSet>
      <dgm:spPr/>
    </dgm:pt>
    <dgm:pt modelId="{A49BA830-4C71-4C4F-A471-7804014E6CFC}" type="pres">
      <dgm:prSet presAssocID="{D569CDEA-3ABE-48A7-B8A1-4F6F989B2AF1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EF61B506-4218-4A95-BB2C-7DD521439044}" type="pres">
      <dgm:prSet presAssocID="{0245D0A1-5D05-4EE5-9DC6-82EF367F1574}" presName="spacer" presStyleCnt="0"/>
      <dgm:spPr/>
    </dgm:pt>
    <dgm:pt modelId="{EE217249-A178-4ECC-8573-B50EEE71F717}" type="pres">
      <dgm:prSet presAssocID="{6744591A-316C-45E8-8ED8-806E9CCFAC15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719BCA84-B85D-41E4-949C-6549BD81DC57}" type="pres">
      <dgm:prSet presAssocID="{3668BFD1-376B-4609-83D3-68D60EB38A0B}" presName="spacer" presStyleCnt="0"/>
      <dgm:spPr/>
    </dgm:pt>
    <dgm:pt modelId="{C31A600B-0F4D-474B-BA60-4C9FEE56AB99}" type="pres">
      <dgm:prSet presAssocID="{FDF51D61-1E6D-4F80-9F15-33495F77BBDD}" presName="parentText" presStyleLbl="node1" presStyleIdx="2" presStyleCnt="3">
        <dgm:presLayoutVars>
          <dgm:chMax val="0"/>
          <dgm:bulletEnabled val="1"/>
        </dgm:presLayoutVars>
      </dgm:prSet>
      <dgm:spPr/>
    </dgm:pt>
    <dgm:pt modelId="{F0C2ADF3-5816-4054-91DE-A02B502B864A}" type="pres">
      <dgm:prSet presAssocID="{FDF51D61-1E6D-4F80-9F15-33495F77BBDD}" presName="childText" presStyleLbl="revTx" presStyleIdx="0" presStyleCnt="1">
        <dgm:presLayoutVars>
          <dgm:bulletEnabled val="1"/>
        </dgm:presLayoutVars>
      </dgm:prSet>
      <dgm:spPr/>
    </dgm:pt>
  </dgm:ptLst>
  <dgm:cxnLst>
    <dgm:cxn modelId="{3F92AC18-EA7D-439D-8D9B-C6ED35EB7E3C}" srcId="{FDF51D61-1E6D-4F80-9F15-33495F77BBDD}" destId="{FBCC11B6-A618-488E-B22E-4C4672218721}" srcOrd="2" destOrd="0" parTransId="{C9FC2953-566B-49EE-95BE-DA5C2FDF9D1E}" sibTransId="{5F1B6EF1-C85A-4D31-BBEC-61594A7A932F}"/>
    <dgm:cxn modelId="{89A87A32-452A-4403-8F96-E2AFBDC3C6C1}" srcId="{FDF51D61-1E6D-4F80-9F15-33495F77BBDD}" destId="{3BBCD653-27CB-437D-9B8B-3AC89C4AE78D}" srcOrd="0" destOrd="0" parTransId="{63FAAAD3-AD0A-44B4-9544-BB87F6E29B90}" sibTransId="{D0E4EA21-FB84-4851-84F1-3CE964FE83DE}"/>
    <dgm:cxn modelId="{D503FA4D-159B-4994-94B4-485470967BC0}" type="presOf" srcId="{FDF51D61-1E6D-4F80-9F15-33495F77BBDD}" destId="{C31A600B-0F4D-474B-BA60-4C9FEE56AB99}" srcOrd="0" destOrd="0" presId="urn:microsoft.com/office/officeart/2005/8/layout/vList2"/>
    <dgm:cxn modelId="{4DC3A74E-C96F-470C-B840-1D8E03E40406}" type="presOf" srcId="{D569CDEA-3ABE-48A7-B8A1-4F6F989B2AF1}" destId="{A49BA830-4C71-4C4F-A471-7804014E6CFC}" srcOrd="0" destOrd="0" presId="urn:microsoft.com/office/officeart/2005/8/layout/vList2"/>
    <dgm:cxn modelId="{DEEB488D-505F-4029-95E9-00BA3476BC9A}" srcId="{D4603285-7331-42F1-A80E-9E2780A74F34}" destId="{D569CDEA-3ABE-48A7-B8A1-4F6F989B2AF1}" srcOrd="0" destOrd="0" parTransId="{DDC9B859-4823-4876-A9B8-9A8CD2A90959}" sibTransId="{0245D0A1-5D05-4EE5-9DC6-82EF367F1574}"/>
    <dgm:cxn modelId="{93A5B2A3-92B7-4F22-BA3E-C954B0BB0707}" type="presOf" srcId="{FBCC11B6-A618-488E-B22E-4C4672218721}" destId="{F0C2ADF3-5816-4054-91DE-A02B502B864A}" srcOrd="0" destOrd="2" presId="urn:microsoft.com/office/officeart/2005/8/layout/vList2"/>
    <dgm:cxn modelId="{74AD61C3-16F0-446F-B2A9-8709C14AA229}" srcId="{D4603285-7331-42F1-A80E-9E2780A74F34}" destId="{6744591A-316C-45E8-8ED8-806E9CCFAC15}" srcOrd="1" destOrd="0" parTransId="{7790469C-8905-4442-A778-B5AC44EEAA08}" sibTransId="{3668BFD1-376B-4609-83D3-68D60EB38A0B}"/>
    <dgm:cxn modelId="{27C1B7C8-3A90-4520-8C30-9DB1C521F15B}" srcId="{D4603285-7331-42F1-A80E-9E2780A74F34}" destId="{FDF51D61-1E6D-4F80-9F15-33495F77BBDD}" srcOrd="2" destOrd="0" parTransId="{F9AA8F9C-3062-4BF8-8298-92EF6AE99797}" sibTransId="{193ACAFB-790A-4A67-A340-6052C1F13CFA}"/>
    <dgm:cxn modelId="{5EC341D3-0D9B-4C07-B217-A54657967392}" type="presOf" srcId="{D4603285-7331-42F1-A80E-9E2780A74F34}" destId="{71FCA2BD-0053-466F-80DA-016CE9E6613A}" srcOrd="0" destOrd="0" presId="urn:microsoft.com/office/officeart/2005/8/layout/vList2"/>
    <dgm:cxn modelId="{C35404D4-9D82-4910-B80A-9152EECAF28C}" type="presOf" srcId="{6744591A-316C-45E8-8ED8-806E9CCFAC15}" destId="{EE217249-A178-4ECC-8573-B50EEE71F717}" srcOrd="0" destOrd="0" presId="urn:microsoft.com/office/officeart/2005/8/layout/vList2"/>
    <dgm:cxn modelId="{508E8FEE-6618-4975-9A37-61E7879C18D8}" srcId="{FDF51D61-1E6D-4F80-9F15-33495F77BBDD}" destId="{65C88055-1FFC-4548-B4F5-75F4CBB1CFA7}" srcOrd="1" destOrd="0" parTransId="{B6B37856-B3B8-4E72-BD6E-C002EB1E133C}" sibTransId="{CABFB80A-6F13-4CAE-B8BB-98F5F603CFB0}"/>
    <dgm:cxn modelId="{C52B94F5-3EF1-4E91-98D8-719916E39B39}" type="presOf" srcId="{65C88055-1FFC-4548-B4F5-75F4CBB1CFA7}" destId="{F0C2ADF3-5816-4054-91DE-A02B502B864A}" srcOrd="0" destOrd="1" presId="urn:microsoft.com/office/officeart/2005/8/layout/vList2"/>
    <dgm:cxn modelId="{7306A5F9-B2AF-477A-828C-4BDDB400AB62}" type="presOf" srcId="{3BBCD653-27CB-437D-9B8B-3AC89C4AE78D}" destId="{F0C2ADF3-5816-4054-91DE-A02B502B864A}" srcOrd="0" destOrd="0" presId="urn:microsoft.com/office/officeart/2005/8/layout/vList2"/>
    <dgm:cxn modelId="{CE7DE974-2AB9-4835-B4BC-5D08CC835D7A}" type="presParOf" srcId="{71FCA2BD-0053-466F-80DA-016CE9E6613A}" destId="{A49BA830-4C71-4C4F-A471-7804014E6CFC}" srcOrd="0" destOrd="0" presId="urn:microsoft.com/office/officeart/2005/8/layout/vList2"/>
    <dgm:cxn modelId="{5DB00175-4210-42AC-BBA7-E37A44AB6AFA}" type="presParOf" srcId="{71FCA2BD-0053-466F-80DA-016CE9E6613A}" destId="{EF61B506-4218-4A95-BB2C-7DD521439044}" srcOrd="1" destOrd="0" presId="urn:microsoft.com/office/officeart/2005/8/layout/vList2"/>
    <dgm:cxn modelId="{C7B0F5B3-CC8D-4492-A785-0A3EA9E6D027}" type="presParOf" srcId="{71FCA2BD-0053-466F-80DA-016CE9E6613A}" destId="{EE217249-A178-4ECC-8573-B50EEE71F717}" srcOrd="2" destOrd="0" presId="urn:microsoft.com/office/officeart/2005/8/layout/vList2"/>
    <dgm:cxn modelId="{2B452001-6615-487A-8A56-CD091500CEC0}" type="presParOf" srcId="{71FCA2BD-0053-466F-80DA-016CE9E6613A}" destId="{719BCA84-B85D-41E4-949C-6549BD81DC57}" srcOrd="3" destOrd="0" presId="urn:microsoft.com/office/officeart/2005/8/layout/vList2"/>
    <dgm:cxn modelId="{2465F327-6EA2-4A4A-A24E-EDD0F967D458}" type="presParOf" srcId="{71FCA2BD-0053-466F-80DA-016CE9E6613A}" destId="{C31A600B-0F4D-474B-BA60-4C9FEE56AB99}" srcOrd="4" destOrd="0" presId="urn:microsoft.com/office/officeart/2005/8/layout/vList2"/>
    <dgm:cxn modelId="{D87FA22F-AA48-47B6-9BB1-B49CE7AEE7A3}" type="presParOf" srcId="{71FCA2BD-0053-466F-80DA-016CE9E6613A}" destId="{F0C2ADF3-5816-4054-91DE-A02B502B864A}" srcOrd="5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C4DDACE7-F04C-4048-8ED8-D151F6CF1D4A}" type="doc">
      <dgm:prSet loTypeId="urn:microsoft.com/office/officeart/2005/8/layout/vList2" loCatId="list" qsTypeId="urn:microsoft.com/office/officeart/2005/8/quickstyle/simple4" qsCatId="simple" csTypeId="urn:microsoft.com/office/officeart/2005/8/colors/colorful5" csCatId="colorful"/>
      <dgm:spPr/>
      <dgm:t>
        <a:bodyPr/>
        <a:lstStyle/>
        <a:p>
          <a:endParaRPr lang="en-US"/>
        </a:p>
      </dgm:t>
    </dgm:pt>
    <dgm:pt modelId="{E1A945F0-F3C6-437A-864D-792C3F13CB51}">
      <dgm:prSet/>
      <dgm:spPr/>
      <dgm:t>
        <a:bodyPr/>
        <a:lstStyle/>
        <a:p>
          <a:r>
            <a:rPr lang="en-GB"/>
            <a:t>Another aspect of job design concerns when, where and how people work</a:t>
          </a:r>
          <a:endParaRPr lang="en-US"/>
        </a:p>
      </dgm:t>
    </dgm:pt>
    <dgm:pt modelId="{5FE27F4F-417A-49AB-A481-01C04716D971}" type="parTrans" cxnId="{D6ED69E8-F9C7-410D-A277-B0C48612B09F}">
      <dgm:prSet/>
      <dgm:spPr/>
      <dgm:t>
        <a:bodyPr/>
        <a:lstStyle/>
        <a:p>
          <a:endParaRPr lang="en-US"/>
        </a:p>
      </dgm:t>
    </dgm:pt>
    <dgm:pt modelId="{01702F6B-6919-469C-BB98-E05825E70D21}" type="sibTrans" cxnId="{D6ED69E8-F9C7-410D-A277-B0C48612B09F}">
      <dgm:prSet/>
      <dgm:spPr/>
      <dgm:t>
        <a:bodyPr/>
        <a:lstStyle/>
        <a:p>
          <a:endParaRPr lang="en-US"/>
        </a:p>
      </dgm:t>
    </dgm:pt>
    <dgm:pt modelId="{F7ED15B6-FDC7-4404-8BC5-421C67B307E9}">
      <dgm:prSet/>
      <dgm:spPr/>
      <dgm:t>
        <a:bodyPr/>
        <a:lstStyle/>
        <a:p>
          <a:r>
            <a:rPr lang="en-GB"/>
            <a:t>Can be driven by employers through different types of contracts</a:t>
          </a:r>
          <a:endParaRPr lang="en-US"/>
        </a:p>
      </dgm:t>
    </dgm:pt>
    <dgm:pt modelId="{1AA5EB4F-0D48-4CB1-9691-BB461925E8CF}" type="parTrans" cxnId="{384F1B86-18DA-4BFA-96FC-89CDB8AB512F}">
      <dgm:prSet/>
      <dgm:spPr/>
      <dgm:t>
        <a:bodyPr/>
        <a:lstStyle/>
        <a:p>
          <a:endParaRPr lang="en-US"/>
        </a:p>
      </dgm:t>
    </dgm:pt>
    <dgm:pt modelId="{CE470132-A235-47F8-9A69-85D95C3C584F}" type="sibTrans" cxnId="{384F1B86-18DA-4BFA-96FC-89CDB8AB512F}">
      <dgm:prSet/>
      <dgm:spPr/>
      <dgm:t>
        <a:bodyPr/>
        <a:lstStyle/>
        <a:p>
          <a:endParaRPr lang="en-US"/>
        </a:p>
      </dgm:t>
    </dgm:pt>
    <dgm:pt modelId="{D9F0C324-975C-418B-9431-D80D73611E51}">
      <dgm:prSet/>
      <dgm:spPr/>
      <dgm:t>
        <a:bodyPr/>
        <a:lstStyle/>
        <a:p>
          <a:r>
            <a:rPr lang="en-GB"/>
            <a:t>Or by employees – flexible working</a:t>
          </a:r>
          <a:endParaRPr lang="en-US"/>
        </a:p>
      </dgm:t>
    </dgm:pt>
    <dgm:pt modelId="{8D46EBAC-8087-4DBD-AAF4-46470AED33B2}" type="parTrans" cxnId="{1F8CB770-FAF6-419C-84B2-F4966C3327FC}">
      <dgm:prSet/>
      <dgm:spPr/>
      <dgm:t>
        <a:bodyPr/>
        <a:lstStyle/>
        <a:p>
          <a:endParaRPr lang="en-US"/>
        </a:p>
      </dgm:t>
    </dgm:pt>
    <dgm:pt modelId="{56044F0B-36BD-463E-9810-604C54DA6A5C}" type="sibTrans" cxnId="{1F8CB770-FAF6-419C-84B2-F4966C3327FC}">
      <dgm:prSet/>
      <dgm:spPr/>
      <dgm:t>
        <a:bodyPr/>
        <a:lstStyle/>
        <a:p>
          <a:endParaRPr lang="en-US"/>
        </a:p>
      </dgm:t>
    </dgm:pt>
    <dgm:pt modelId="{02828714-C275-44C2-A223-584DEE275719}" type="pres">
      <dgm:prSet presAssocID="{C4DDACE7-F04C-4048-8ED8-D151F6CF1D4A}" presName="linear" presStyleCnt="0">
        <dgm:presLayoutVars>
          <dgm:animLvl val="lvl"/>
          <dgm:resizeHandles val="exact"/>
        </dgm:presLayoutVars>
      </dgm:prSet>
      <dgm:spPr/>
    </dgm:pt>
    <dgm:pt modelId="{963F0A27-54E0-4F8C-8DCF-A7B40FDBEF4E}" type="pres">
      <dgm:prSet presAssocID="{E1A945F0-F3C6-437A-864D-792C3F13CB51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7D5C63D1-E161-484E-B978-E416FE93C11E}" type="pres">
      <dgm:prSet presAssocID="{01702F6B-6919-469C-BB98-E05825E70D21}" presName="spacer" presStyleCnt="0"/>
      <dgm:spPr/>
    </dgm:pt>
    <dgm:pt modelId="{2C31F597-ED78-45EB-B24C-103DDF72B17D}" type="pres">
      <dgm:prSet presAssocID="{F7ED15B6-FDC7-4404-8BC5-421C67B307E9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E02EFCA3-CAFD-4A3C-B4DA-5FC39314B90F}" type="pres">
      <dgm:prSet presAssocID="{CE470132-A235-47F8-9A69-85D95C3C584F}" presName="spacer" presStyleCnt="0"/>
      <dgm:spPr/>
    </dgm:pt>
    <dgm:pt modelId="{D42D81C3-EAAC-4D62-8533-796A2333B312}" type="pres">
      <dgm:prSet presAssocID="{D9F0C324-975C-418B-9431-D80D73611E51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8D00FF1A-C81D-40F9-864E-49EF09749177}" type="presOf" srcId="{C4DDACE7-F04C-4048-8ED8-D151F6CF1D4A}" destId="{02828714-C275-44C2-A223-584DEE275719}" srcOrd="0" destOrd="0" presId="urn:microsoft.com/office/officeart/2005/8/layout/vList2"/>
    <dgm:cxn modelId="{8AC02625-126F-4B7F-A99C-5D60B3086376}" type="presOf" srcId="{D9F0C324-975C-418B-9431-D80D73611E51}" destId="{D42D81C3-EAAC-4D62-8533-796A2333B312}" srcOrd="0" destOrd="0" presId="urn:microsoft.com/office/officeart/2005/8/layout/vList2"/>
    <dgm:cxn modelId="{1F8CB770-FAF6-419C-84B2-F4966C3327FC}" srcId="{C4DDACE7-F04C-4048-8ED8-D151F6CF1D4A}" destId="{D9F0C324-975C-418B-9431-D80D73611E51}" srcOrd="2" destOrd="0" parTransId="{8D46EBAC-8087-4DBD-AAF4-46470AED33B2}" sibTransId="{56044F0B-36BD-463E-9810-604C54DA6A5C}"/>
    <dgm:cxn modelId="{384F1B86-18DA-4BFA-96FC-89CDB8AB512F}" srcId="{C4DDACE7-F04C-4048-8ED8-D151F6CF1D4A}" destId="{F7ED15B6-FDC7-4404-8BC5-421C67B307E9}" srcOrd="1" destOrd="0" parTransId="{1AA5EB4F-0D48-4CB1-9691-BB461925E8CF}" sibTransId="{CE470132-A235-47F8-9A69-85D95C3C584F}"/>
    <dgm:cxn modelId="{6231AE99-AA72-47F4-A692-CEA690F0CE81}" type="presOf" srcId="{F7ED15B6-FDC7-4404-8BC5-421C67B307E9}" destId="{2C31F597-ED78-45EB-B24C-103DDF72B17D}" srcOrd="0" destOrd="0" presId="urn:microsoft.com/office/officeart/2005/8/layout/vList2"/>
    <dgm:cxn modelId="{0873C3A9-4D5C-4F6F-B7B3-1EDE76B9E736}" type="presOf" srcId="{E1A945F0-F3C6-437A-864D-792C3F13CB51}" destId="{963F0A27-54E0-4F8C-8DCF-A7B40FDBEF4E}" srcOrd="0" destOrd="0" presId="urn:microsoft.com/office/officeart/2005/8/layout/vList2"/>
    <dgm:cxn modelId="{D6ED69E8-F9C7-410D-A277-B0C48612B09F}" srcId="{C4DDACE7-F04C-4048-8ED8-D151F6CF1D4A}" destId="{E1A945F0-F3C6-437A-864D-792C3F13CB51}" srcOrd="0" destOrd="0" parTransId="{5FE27F4F-417A-49AB-A481-01C04716D971}" sibTransId="{01702F6B-6919-469C-BB98-E05825E70D21}"/>
    <dgm:cxn modelId="{E222A9ED-6795-4667-8208-1E4A41224C68}" type="presParOf" srcId="{02828714-C275-44C2-A223-584DEE275719}" destId="{963F0A27-54E0-4F8C-8DCF-A7B40FDBEF4E}" srcOrd="0" destOrd="0" presId="urn:microsoft.com/office/officeart/2005/8/layout/vList2"/>
    <dgm:cxn modelId="{8924A65E-030E-449E-9A18-79B6469A642E}" type="presParOf" srcId="{02828714-C275-44C2-A223-584DEE275719}" destId="{7D5C63D1-E161-484E-B978-E416FE93C11E}" srcOrd="1" destOrd="0" presId="urn:microsoft.com/office/officeart/2005/8/layout/vList2"/>
    <dgm:cxn modelId="{989E8155-061D-4ADD-B81E-71C7042356DB}" type="presParOf" srcId="{02828714-C275-44C2-A223-584DEE275719}" destId="{2C31F597-ED78-45EB-B24C-103DDF72B17D}" srcOrd="2" destOrd="0" presId="urn:microsoft.com/office/officeart/2005/8/layout/vList2"/>
    <dgm:cxn modelId="{B6DED64B-D2D1-4E13-B799-A52449456DA0}" type="presParOf" srcId="{02828714-C275-44C2-A223-584DEE275719}" destId="{E02EFCA3-CAFD-4A3C-B4DA-5FC39314B90F}" srcOrd="3" destOrd="0" presId="urn:microsoft.com/office/officeart/2005/8/layout/vList2"/>
    <dgm:cxn modelId="{8F2B6611-1DBA-40FD-931B-CE2CC4A06B89}" type="presParOf" srcId="{02828714-C275-44C2-A223-584DEE275719}" destId="{D42D81C3-EAAC-4D62-8533-796A2333B312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E66D94EE-2B42-4C21-BA0D-87D44A8AF000}" type="doc">
      <dgm:prSet loTypeId="urn:microsoft.com/office/officeart/2005/8/layout/hierarchy3" loCatId="hierarchy" qsTypeId="urn:microsoft.com/office/officeart/2005/8/quickstyle/simple1" qsCatId="simple" csTypeId="urn:microsoft.com/office/officeart/2005/8/colors/colorful1" csCatId="colorful"/>
      <dgm:spPr/>
      <dgm:t>
        <a:bodyPr/>
        <a:lstStyle/>
        <a:p>
          <a:endParaRPr lang="en-US"/>
        </a:p>
      </dgm:t>
    </dgm:pt>
    <dgm:pt modelId="{E197F73E-4F1B-4180-9283-09C9140823BA}">
      <dgm:prSet/>
      <dgm:spPr/>
      <dgm:t>
        <a:bodyPr/>
        <a:lstStyle/>
        <a:p>
          <a:r>
            <a:rPr lang="en-GB"/>
            <a:t>Socioeconomic background</a:t>
          </a:r>
          <a:endParaRPr lang="en-US"/>
        </a:p>
      </dgm:t>
    </dgm:pt>
    <dgm:pt modelId="{959416D2-3D99-4057-8279-C2FC4B0D7FDA}" type="parTrans" cxnId="{5C9699C4-5A9E-44F7-9250-980292BAE008}">
      <dgm:prSet/>
      <dgm:spPr/>
      <dgm:t>
        <a:bodyPr/>
        <a:lstStyle/>
        <a:p>
          <a:endParaRPr lang="en-US"/>
        </a:p>
      </dgm:t>
    </dgm:pt>
    <dgm:pt modelId="{97CF185B-D89E-4007-AABF-2C3773D80117}" type="sibTrans" cxnId="{5C9699C4-5A9E-44F7-9250-980292BAE008}">
      <dgm:prSet/>
      <dgm:spPr/>
      <dgm:t>
        <a:bodyPr/>
        <a:lstStyle/>
        <a:p>
          <a:endParaRPr lang="en-US"/>
        </a:p>
      </dgm:t>
    </dgm:pt>
    <dgm:pt modelId="{08F601FD-4EFE-4C86-9969-820837EBC473}">
      <dgm:prSet/>
      <dgm:spPr/>
      <dgm:t>
        <a:bodyPr/>
        <a:lstStyle/>
        <a:p>
          <a:r>
            <a:rPr lang="en-GB"/>
            <a:t>Valuing and recognising differences</a:t>
          </a:r>
          <a:endParaRPr lang="en-US"/>
        </a:p>
      </dgm:t>
    </dgm:pt>
    <dgm:pt modelId="{C31C3B96-E6BB-48DA-A9D5-1BFD07A6F1CA}" type="parTrans" cxnId="{D5F375DF-D90A-4890-9AE5-FB138917B09C}">
      <dgm:prSet/>
      <dgm:spPr/>
      <dgm:t>
        <a:bodyPr/>
        <a:lstStyle/>
        <a:p>
          <a:endParaRPr lang="en-US"/>
        </a:p>
      </dgm:t>
    </dgm:pt>
    <dgm:pt modelId="{7341C397-4EDD-4D59-ABAD-C0B6A2D57F63}" type="sibTrans" cxnId="{D5F375DF-D90A-4890-9AE5-FB138917B09C}">
      <dgm:prSet/>
      <dgm:spPr/>
      <dgm:t>
        <a:bodyPr/>
        <a:lstStyle/>
        <a:p>
          <a:endParaRPr lang="en-US"/>
        </a:p>
      </dgm:t>
    </dgm:pt>
    <dgm:pt modelId="{35D7ED8B-4210-47F3-A9FA-00EF88BC3E79}">
      <dgm:prSet/>
      <dgm:spPr/>
      <dgm:t>
        <a:bodyPr/>
        <a:lstStyle/>
        <a:p>
          <a:r>
            <a:rPr lang="en-GB"/>
            <a:t>Intersectionality</a:t>
          </a:r>
          <a:endParaRPr lang="en-US"/>
        </a:p>
      </dgm:t>
    </dgm:pt>
    <dgm:pt modelId="{855FC2AA-4E39-4228-971F-829765625848}" type="parTrans" cxnId="{BEE911C0-CDBD-492F-A1F7-66BD8CB4FB29}">
      <dgm:prSet/>
      <dgm:spPr/>
      <dgm:t>
        <a:bodyPr/>
        <a:lstStyle/>
        <a:p>
          <a:endParaRPr lang="en-US"/>
        </a:p>
      </dgm:t>
    </dgm:pt>
    <dgm:pt modelId="{A8DEB3C9-7503-4538-8BB9-639D027189AB}" type="sibTrans" cxnId="{BEE911C0-CDBD-492F-A1F7-66BD8CB4FB29}">
      <dgm:prSet/>
      <dgm:spPr/>
      <dgm:t>
        <a:bodyPr/>
        <a:lstStyle/>
        <a:p>
          <a:endParaRPr lang="en-US"/>
        </a:p>
      </dgm:t>
    </dgm:pt>
    <dgm:pt modelId="{B519B6B8-142C-44CF-991E-2783246BE32F}" type="pres">
      <dgm:prSet presAssocID="{E66D94EE-2B42-4C21-BA0D-87D44A8AF000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6CBA0C3A-0EC3-47A4-82FA-99B3DCBE1E6C}" type="pres">
      <dgm:prSet presAssocID="{E197F73E-4F1B-4180-9283-09C9140823BA}" presName="root" presStyleCnt="0"/>
      <dgm:spPr/>
    </dgm:pt>
    <dgm:pt modelId="{FABB8D55-F8F1-4B38-BE64-538290D8ED5C}" type="pres">
      <dgm:prSet presAssocID="{E197F73E-4F1B-4180-9283-09C9140823BA}" presName="rootComposite" presStyleCnt="0"/>
      <dgm:spPr/>
    </dgm:pt>
    <dgm:pt modelId="{A23022EE-4B74-47EF-AAF0-A728F49C0AB7}" type="pres">
      <dgm:prSet presAssocID="{E197F73E-4F1B-4180-9283-09C9140823BA}" presName="rootText" presStyleLbl="node1" presStyleIdx="0" presStyleCnt="3"/>
      <dgm:spPr/>
    </dgm:pt>
    <dgm:pt modelId="{F0D710A1-A988-409A-A9D0-C9B3CAB94222}" type="pres">
      <dgm:prSet presAssocID="{E197F73E-4F1B-4180-9283-09C9140823BA}" presName="rootConnector" presStyleLbl="node1" presStyleIdx="0" presStyleCnt="3"/>
      <dgm:spPr/>
    </dgm:pt>
    <dgm:pt modelId="{DE864146-25A1-47AD-9311-DAE90AA746C3}" type="pres">
      <dgm:prSet presAssocID="{E197F73E-4F1B-4180-9283-09C9140823BA}" presName="childShape" presStyleCnt="0"/>
      <dgm:spPr/>
    </dgm:pt>
    <dgm:pt modelId="{29E38AF5-FE83-4DF6-9E41-EBAB55DE069A}" type="pres">
      <dgm:prSet presAssocID="{08F601FD-4EFE-4C86-9969-820837EBC473}" presName="root" presStyleCnt="0"/>
      <dgm:spPr/>
    </dgm:pt>
    <dgm:pt modelId="{D95D8669-A02B-4F06-A6F9-5CB3F801B985}" type="pres">
      <dgm:prSet presAssocID="{08F601FD-4EFE-4C86-9969-820837EBC473}" presName="rootComposite" presStyleCnt="0"/>
      <dgm:spPr/>
    </dgm:pt>
    <dgm:pt modelId="{6B1A9EE4-5B34-4A53-91E6-222233499182}" type="pres">
      <dgm:prSet presAssocID="{08F601FD-4EFE-4C86-9969-820837EBC473}" presName="rootText" presStyleLbl="node1" presStyleIdx="1" presStyleCnt="3"/>
      <dgm:spPr/>
    </dgm:pt>
    <dgm:pt modelId="{D3E31D92-3A50-4992-B2CD-4DD57267E39F}" type="pres">
      <dgm:prSet presAssocID="{08F601FD-4EFE-4C86-9969-820837EBC473}" presName="rootConnector" presStyleLbl="node1" presStyleIdx="1" presStyleCnt="3"/>
      <dgm:spPr/>
    </dgm:pt>
    <dgm:pt modelId="{9F98E389-113C-40E9-9F4F-F938E142AEC8}" type="pres">
      <dgm:prSet presAssocID="{08F601FD-4EFE-4C86-9969-820837EBC473}" presName="childShape" presStyleCnt="0"/>
      <dgm:spPr/>
    </dgm:pt>
    <dgm:pt modelId="{111F7E62-1879-453D-8A79-53B15F60EC94}" type="pres">
      <dgm:prSet presAssocID="{35D7ED8B-4210-47F3-A9FA-00EF88BC3E79}" presName="root" presStyleCnt="0"/>
      <dgm:spPr/>
    </dgm:pt>
    <dgm:pt modelId="{4C8918BE-5D48-4798-917F-9D0E848A5978}" type="pres">
      <dgm:prSet presAssocID="{35D7ED8B-4210-47F3-A9FA-00EF88BC3E79}" presName="rootComposite" presStyleCnt="0"/>
      <dgm:spPr/>
    </dgm:pt>
    <dgm:pt modelId="{01449119-AC03-4BC1-8E14-4A8D678B979D}" type="pres">
      <dgm:prSet presAssocID="{35D7ED8B-4210-47F3-A9FA-00EF88BC3E79}" presName="rootText" presStyleLbl="node1" presStyleIdx="2" presStyleCnt="3"/>
      <dgm:spPr/>
    </dgm:pt>
    <dgm:pt modelId="{BDFF1C24-D6E3-4A4E-9060-E43510FB7951}" type="pres">
      <dgm:prSet presAssocID="{35D7ED8B-4210-47F3-A9FA-00EF88BC3E79}" presName="rootConnector" presStyleLbl="node1" presStyleIdx="2" presStyleCnt="3"/>
      <dgm:spPr/>
    </dgm:pt>
    <dgm:pt modelId="{AC68E2DD-8470-46F3-A6C7-1336FA9A3445}" type="pres">
      <dgm:prSet presAssocID="{35D7ED8B-4210-47F3-A9FA-00EF88BC3E79}" presName="childShape" presStyleCnt="0"/>
      <dgm:spPr/>
    </dgm:pt>
  </dgm:ptLst>
  <dgm:cxnLst>
    <dgm:cxn modelId="{FFB10811-037A-41F1-A7D8-B3CF699CFFC6}" type="presOf" srcId="{08F601FD-4EFE-4C86-9969-820837EBC473}" destId="{6B1A9EE4-5B34-4A53-91E6-222233499182}" srcOrd="0" destOrd="0" presId="urn:microsoft.com/office/officeart/2005/8/layout/hierarchy3"/>
    <dgm:cxn modelId="{6BEA3A19-634D-41A9-85AC-5848025786D1}" type="presOf" srcId="{E197F73E-4F1B-4180-9283-09C9140823BA}" destId="{A23022EE-4B74-47EF-AAF0-A728F49C0AB7}" srcOrd="0" destOrd="0" presId="urn:microsoft.com/office/officeart/2005/8/layout/hierarchy3"/>
    <dgm:cxn modelId="{A8BBD040-EA4A-43C2-8F2B-8F587A00B8E2}" type="presOf" srcId="{35D7ED8B-4210-47F3-A9FA-00EF88BC3E79}" destId="{BDFF1C24-D6E3-4A4E-9060-E43510FB7951}" srcOrd="1" destOrd="0" presId="urn:microsoft.com/office/officeart/2005/8/layout/hierarchy3"/>
    <dgm:cxn modelId="{63C9CD78-16A8-48F0-B75C-E7F25EA58CC8}" type="presOf" srcId="{E197F73E-4F1B-4180-9283-09C9140823BA}" destId="{F0D710A1-A988-409A-A9D0-C9B3CAB94222}" srcOrd="1" destOrd="0" presId="urn:microsoft.com/office/officeart/2005/8/layout/hierarchy3"/>
    <dgm:cxn modelId="{3D9AFCA3-236E-4026-9825-A9B82C722AE0}" type="presOf" srcId="{E66D94EE-2B42-4C21-BA0D-87D44A8AF000}" destId="{B519B6B8-142C-44CF-991E-2783246BE32F}" srcOrd="0" destOrd="0" presId="urn:microsoft.com/office/officeart/2005/8/layout/hierarchy3"/>
    <dgm:cxn modelId="{BEE911C0-CDBD-492F-A1F7-66BD8CB4FB29}" srcId="{E66D94EE-2B42-4C21-BA0D-87D44A8AF000}" destId="{35D7ED8B-4210-47F3-A9FA-00EF88BC3E79}" srcOrd="2" destOrd="0" parTransId="{855FC2AA-4E39-4228-971F-829765625848}" sibTransId="{A8DEB3C9-7503-4538-8BB9-639D027189AB}"/>
    <dgm:cxn modelId="{5C9699C4-5A9E-44F7-9250-980292BAE008}" srcId="{E66D94EE-2B42-4C21-BA0D-87D44A8AF000}" destId="{E197F73E-4F1B-4180-9283-09C9140823BA}" srcOrd="0" destOrd="0" parTransId="{959416D2-3D99-4057-8279-C2FC4B0D7FDA}" sibTransId="{97CF185B-D89E-4007-AABF-2C3773D80117}"/>
    <dgm:cxn modelId="{D5F375DF-D90A-4890-9AE5-FB138917B09C}" srcId="{E66D94EE-2B42-4C21-BA0D-87D44A8AF000}" destId="{08F601FD-4EFE-4C86-9969-820837EBC473}" srcOrd="1" destOrd="0" parTransId="{C31C3B96-E6BB-48DA-A9D5-1BFD07A6F1CA}" sibTransId="{7341C397-4EDD-4D59-ABAD-C0B6A2D57F63}"/>
    <dgm:cxn modelId="{18459BEB-03FA-43E7-93ED-09D4F699E1E0}" type="presOf" srcId="{08F601FD-4EFE-4C86-9969-820837EBC473}" destId="{D3E31D92-3A50-4992-B2CD-4DD57267E39F}" srcOrd="1" destOrd="0" presId="urn:microsoft.com/office/officeart/2005/8/layout/hierarchy3"/>
    <dgm:cxn modelId="{F6259BFC-7800-4C81-B54C-9B8748C741DE}" type="presOf" srcId="{35D7ED8B-4210-47F3-A9FA-00EF88BC3E79}" destId="{01449119-AC03-4BC1-8E14-4A8D678B979D}" srcOrd="0" destOrd="0" presId="urn:microsoft.com/office/officeart/2005/8/layout/hierarchy3"/>
    <dgm:cxn modelId="{0F0368E7-DA48-41C9-89CE-8545643E21F2}" type="presParOf" srcId="{B519B6B8-142C-44CF-991E-2783246BE32F}" destId="{6CBA0C3A-0EC3-47A4-82FA-99B3DCBE1E6C}" srcOrd="0" destOrd="0" presId="urn:microsoft.com/office/officeart/2005/8/layout/hierarchy3"/>
    <dgm:cxn modelId="{7015EA3A-CC7F-4FC3-82BD-CD36F1752A66}" type="presParOf" srcId="{6CBA0C3A-0EC3-47A4-82FA-99B3DCBE1E6C}" destId="{FABB8D55-F8F1-4B38-BE64-538290D8ED5C}" srcOrd="0" destOrd="0" presId="urn:microsoft.com/office/officeart/2005/8/layout/hierarchy3"/>
    <dgm:cxn modelId="{7F2EEF77-C903-49CC-A7CF-5999D2D39BA8}" type="presParOf" srcId="{FABB8D55-F8F1-4B38-BE64-538290D8ED5C}" destId="{A23022EE-4B74-47EF-AAF0-A728F49C0AB7}" srcOrd="0" destOrd="0" presId="urn:microsoft.com/office/officeart/2005/8/layout/hierarchy3"/>
    <dgm:cxn modelId="{39881F8C-BD4C-4C50-9ED5-590346204720}" type="presParOf" srcId="{FABB8D55-F8F1-4B38-BE64-538290D8ED5C}" destId="{F0D710A1-A988-409A-A9D0-C9B3CAB94222}" srcOrd="1" destOrd="0" presId="urn:microsoft.com/office/officeart/2005/8/layout/hierarchy3"/>
    <dgm:cxn modelId="{1A41E6DE-6E10-41FF-8ADC-3647E0778F47}" type="presParOf" srcId="{6CBA0C3A-0EC3-47A4-82FA-99B3DCBE1E6C}" destId="{DE864146-25A1-47AD-9311-DAE90AA746C3}" srcOrd="1" destOrd="0" presId="urn:microsoft.com/office/officeart/2005/8/layout/hierarchy3"/>
    <dgm:cxn modelId="{7BFFC81E-5C59-47A1-B2C5-AE0083B47D97}" type="presParOf" srcId="{B519B6B8-142C-44CF-991E-2783246BE32F}" destId="{29E38AF5-FE83-4DF6-9E41-EBAB55DE069A}" srcOrd="1" destOrd="0" presId="urn:microsoft.com/office/officeart/2005/8/layout/hierarchy3"/>
    <dgm:cxn modelId="{8485AA98-81F5-4FEC-BED7-C2A56685C2F4}" type="presParOf" srcId="{29E38AF5-FE83-4DF6-9E41-EBAB55DE069A}" destId="{D95D8669-A02B-4F06-A6F9-5CB3F801B985}" srcOrd="0" destOrd="0" presId="urn:microsoft.com/office/officeart/2005/8/layout/hierarchy3"/>
    <dgm:cxn modelId="{517750D8-AF31-4676-BEAD-7BC961496FD1}" type="presParOf" srcId="{D95D8669-A02B-4F06-A6F9-5CB3F801B985}" destId="{6B1A9EE4-5B34-4A53-91E6-222233499182}" srcOrd="0" destOrd="0" presId="urn:microsoft.com/office/officeart/2005/8/layout/hierarchy3"/>
    <dgm:cxn modelId="{AEE8FEE2-55C3-4882-AE9E-1848C6DAF91F}" type="presParOf" srcId="{D95D8669-A02B-4F06-A6F9-5CB3F801B985}" destId="{D3E31D92-3A50-4992-B2CD-4DD57267E39F}" srcOrd="1" destOrd="0" presId="urn:microsoft.com/office/officeart/2005/8/layout/hierarchy3"/>
    <dgm:cxn modelId="{40C14E02-5741-493C-91DD-4DF3CDC01ACB}" type="presParOf" srcId="{29E38AF5-FE83-4DF6-9E41-EBAB55DE069A}" destId="{9F98E389-113C-40E9-9F4F-F938E142AEC8}" srcOrd="1" destOrd="0" presId="urn:microsoft.com/office/officeart/2005/8/layout/hierarchy3"/>
    <dgm:cxn modelId="{22063C3E-45BD-4AB3-B639-11D8B7106692}" type="presParOf" srcId="{B519B6B8-142C-44CF-991E-2783246BE32F}" destId="{111F7E62-1879-453D-8A79-53B15F60EC94}" srcOrd="2" destOrd="0" presId="urn:microsoft.com/office/officeart/2005/8/layout/hierarchy3"/>
    <dgm:cxn modelId="{5E5B3D03-E121-4AD4-8305-9643817EBD18}" type="presParOf" srcId="{111F7E62-1879-453D-8A79-53B15F60EC94}" destId="{4C8918BE-5D48-4798-917F-9D0E848A5978}" srcOrd="0" destOrd="0" presId="urn:microsoft.com/office/officeart/2005/8/layout/hierarchy3"/>
    <dgm:cxn modelId="{8E611302-3CF3-4198-A55C-F3D23ED90A67}" type="presParOf" srcId="{4C8918BE-5D48-4798-917F-9D0E848A5978}" destId="{01449119-AC03-4BC1-8E14-4A8D678B979D}" srcOrd="0" destOrd="0" presId="urn:microsoft.com/office/officeart/2005/8/layout/hierarchy3"/>
    <dgm:cxn modelId="{7CAFA70D-1CFC-4D10-8AD0-AC0C10938F28}" type="presParOf" srcId="{4C8918BE-5D48-4798-917F-9D0E848A5978}" destId="{BDFF1C24-D6E3-4A4E-9060-E43510FB7951}" srcOrd="1" destOrd="0" presId="urn:microsoft.com/office/officeart/2005/8/layout/hierarchy3"/>
    <dgm:cxn modelId="{99F07385-E43A-43B5-A140-5CBA6A0D81B1}" type="presParOf" srcId="{111F7E62-1879-453D-8A79-53B15F60EC94}" destId="{AC68E2DD-8470-46F3-A6C7-1336FA9A3445}" srcOrd="1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65203461-C2F7-49E5-9DFD-25E31AD7CB25}" type="doc">
      <dgm:prSet loTypeId="urn:microsoft.com/office/officeart/2008/layout/LinedList" loCatId="list" qsTypeId="urn:microsoft.com/office/officeart/2005/8/quickstyle/simple1" qsCatId="simple" csTypeId="urn:microsoft.com/office/officeart/2005/8/colors/colorful1" csCatId="colorful"/>
      <dgm:spPr/>
      <dgm:t>
        <a:bodyPr/>
        <a:lstStyle/>
        <a:p>
          <a:endParaRPr lang="en-US"/>
        </a:p>
      </dgm:t>
    </dgm:pt>
    <dgm:pt modelId="{D8A0D05A-19F0-4055-8BB2-358CB4C2C5CF}">
      <dgm:prSet/>
      <dgm:spPr/>
      <dgm:t>
        <a:bodyPr/>
        <a:lstStyle/>
        <a:p>
          <a:r>
            <a:rPr lang="en-GB"/>
            <a:t>In groups, write a job description and person specification for the role of General Manager of Skyline.</a:t>
          </a:r>
          <a:endParaRPr lang="en-US"/>
        </a:p>
      </dgm:t>
    </dgm:pt>
    <dgm:pt modelId="{C7708D53-18AA-4D35-9D92-57B79B4FCB3B}" type="parTrans" cxnId="{85E5EE37-5911-4788-9807-B9A2F06B79B4}">
      <dgm:prSet/>
      <dgm:spPr/>
      <dgm:t>
        <a:bodyPr/>
        <a:lstStyle/>
        <a:p>
          <a:endParaRPr lang="en-US"/>
        </a:p>
      </dgm:t>
    </dgm:pt>
    <dgm:pt modelId="{24E56D13-70A6-411F-9C4E-41467EF95ACD}" type="sibTrans" cxnId="{85E5EE37-5911-4788-9807-B9A2F06B79B4}">
      <dgm:prSet/>
      <dgm:spPr/>
      <dgm:t>
        <a:bodyPr/>
        <a:lstStyle/>
        <a:p>
          <a:endParaRPr lang="en-US"/>
        </a:p>
      </dgm:t>
    </dgm:pt>
    <dgm:pt modelId="{33EC53B1-4EF5-48D8-8106-8ADD488ADE0D}">
      <dgm:prSet/>
      <dgm:spPr/>
      <dgm:t>
        <a:bodyPr/>
        <a:lstStyle/>
        <a:p>
          <a:r>
            <a:rPr lang="en-GB"/>
            <a:t>Consider your language – make sure that it is inclusive</a:t>
          </a:r>
          <a:endParaRPr lang="en-US"/>
        </a:p>
      </dgm:t>
    </dgm:pt>
    <dgm:pt modelId="{6636F7CC-E075-4951-8C73-EBD4265EA8D5}" type="parTrans" cxnId="{303AAD5A-A553-41C7-92E4-BC1A021A8F9A}">
      <dgm:prSet/>
      <dgm:spPr/>
      <dgm:t>
        <a:bodyPr/>
        <a:lstStyle/>
        <a:p>
          <a:endParaRPr lang="en-US"/>
        </a:p>
      </dgm:t>
    </dgm:pt>
    <dgm:pt modelId="{8CFC92F9-50E9-49F6-BC60-95FEA971E246}" type="sibTrans" cxnId="{303AAD5A-A553-41C7-92E4-BC1A021A8F9A}">
      <dgm:prSet/>
      <dgm:spPr/>
      <dgm:t>
        <a:bodyPr/>
        <a:lstStyle/>
        <a:p>
          <a:endParaRPr lang="en-US"/>
        </a:p>
      </dgm:t>
    </dgm:pt>
    <dgm:pt modelId="{F3303F24-6DBD-4D81-B690-38EC9F10854C}">
      <dgm:prSet/>
      <dgm:spPr/>
      <dgm:t>
        <a:bodyPr/>
        <a:lstStyle/>
        <a:p>
          <a:r>
            <a:rPr lang="en-GB"/>
            <a:t>Once you have finished this, plan your attraction strategy</a:t>
          </a:r>
          <a:endParaRPr lang="en-US"/>
        </a:p>
      </dgm:t>
    </dgm:pt>
    <dgm:pt modelId="{B1795ADC-C78A-4447-B947-4333AD0756B5}" type="parTrans" cxnId="{C5B8A5A3-F67F-476C-AF0E-333B42E245BB}">
      <dgm:prSet/>
      <dgm:spPr/>
      <dgm:t>
        <a:bodyPr/>
        <a:lstStyle/>
        <a:p>
          <a:endParaRPr lang="en-US"/>
        </a:p>
      </dgm:t>
    </dgm:pt>
    <dgm:pt modelId="{C8ED1418-0EFD-4503-AF8D-0CE9843B9DF8}" type="sibTrans" cxnId="{C5B8A5A3-F67F-476C-AF0E-333B42E245BB}">
      <dgm:prSet/>
      <dgm:spPr/>
      <dgm:t>
        <a:bodyPr/>
        <a:lstStyle/>
        <a:p>
          <a:endParaRPr lang="en-US"/>
        </a:p>
      </dgm:t>
    </dgm:pt>
    <dgm:pt modelId="{56E5A280-4D5A-4321-94AE-DCEDD8234F13}">
      <dgm:prSet/>
      <dgm:spPr/>
      <dgm:t>
        <a:bodyPr/>
        <a:lstStyle/>
        <a:p>
          <a:r>
            <a:rPr lang="en-GB"/>
            <a:t>Where will you advertise this role?</a:t>
          </a:r>
          <a:endParaRPr lang="en-US"/>
        </a:p>
      </dgm:t>
    </dgm:pt>
    <dgm:pt modelId="{FC9557DC-43E3-4CAA-91F0-2FFB26466645}" type="parTrans" cxnId="{20F190DC-DBC1-41D1-8C96-894EDCC9E81C}">
      <dgm:prSet/>
      <dgm:spPr/>
      <dgm:t>
        <a:bodyPr/>
        <a:lstStyle/>
        <a:p>
          <a:endParaRPr lang="en-US"/>
        </a:p>
      </dgm:t>
    </dgm:pt>
    <dgm:pt modelId="{95A0770E-AD5F-4E39-B9D8-1E0F4409CF77}" type="sibTrans" cxnId="{20F190DC-DBC1-41D1-8C96-894EDCC9E81C}">
      <dgm:prSet/>
      <dgm:spPr/>
      <dgm:t>
        <a:bodyPr/>
        <a:lstStyle/>
        <a:p>
          <a:endParaRPr lang="en-US"/>
        </a:p>
      </dgm:t>
    </dgm:pt>
    <dgm:pt modelId="{0AFDAC4E-6621-4613-A0FD-D40DF1088B44}" type="pres">
      <dgm:prSet presAssocID="{65203461-C2F7-49E5-9DFD-25E31AD7CB25}" presName="vert0" presStyleCnt="0">
        <dgm:presLayoutVars>
          <dgm:dir/>
          <dgm:animOne val="branch"/>
          <dgm:animLvl val="lvl"/>
        </dgm:presLayoutVars>
      </dgm:prSet>
      <dgm:spPr/>
    </dgm:pt>
    <dgm:pt modelId="{81E87EF5-9D01-4B79-843A-94FDF8A6275B}" type="pres">
      <dgm:prSet presAssocID="{D8A0D05A-19F0-4055-8BB2-358CB4C2C5CF}" presName="thickLine" presStyleLbl="alignNode1" presStyleIdx="0" presStyleCnt="4"/>
      <dgm:spPr/>
    </dgm:pt>
    <dgm:pt modelId="{76010CD2-A1E6-4118-A12D-79CDAA9C6CBE}" type="pres">
      <dgm:prSet presAssocID="{D8A0D05A-19F0-4055-8BB2-358CB4C2C5CF}" presName="horz1" presStyleCnt="0"/>
      <dgm:spPr/>
    </dgm:pt>
    <dgm:pt modelId="{E3191F92-5994-4CD8-BF05-4406C9D04635}" type="pres">
      <dgm:prSet presAssocID="{D8A0D05A-19F0-4055-8BB2-358CB4C2C5CF}" presName="tx1" presStyleLbl="revTx" presStyleIdx="0" presStyleCnt="4"/>
      <dgm:spPr/>
    </dgm:pt>
    <dgm:pt modelId="{F214D9F4-C0CB-4E72-B4C6-7B3510E9334F}" type="pres">
      <dgm:prSet presAssocID="{D8A0D05A-19F0-4055-8BB2-358CB4C2C5CF}" presName="vert1" presStyleCnt="0"/>
      <dgm:spPr/>
    </dgm:pt>
    <dgm:pt modelId="{6A5FCD91-6783-41CB-8C19-AF76C2061BF3}" type="pres">
      <dgm:prSet presAssocID="{33EC53B1-4EF5-48D8-8106-8ADD488ADE0D}" presName="thickLine" presStyleLbl="alignNode1" presStyleIdx="1" presStyleCnt="4"/>
      <dgm:spPr/>
    </dgm:pt>
    <dgm:pt modelId="{3939B8BC-CDBD-4050-88F2-4AB9471E491B}" type="pres">
      <dgm:prSet presAssocID="{33EC53B1-4EF5-48D8-8106-8ADD488ADE0D}" presName="horz1" presStyleCnt="0"/>
      <dgm:spPr/>
    </dgm:pt>
    <dgm:pt modelId="{3B574C79-9C02-4CDC-9AE6-2F71887CC088}" type="pres">
      <dgm:prSet presAssocID="{33EC53B1-4EF5-48D8-8106-8ADD488ADE0D}" presName="tx1" presStyleLbl="revTx" presStyleIdx="1" presStyleCnt="4"/>
      <dgm:spPr/>
    </dgm:pt>
    <dgm:pt modelId="{42FDFBBB-04C9-4E30-BEB0-0CE12A6AC09C}" type="pres">
      <dgm:prSet presAssocID="{33EC53B1-4EF5-48D8-8106-8ADD488ADE0D}" presName="vert1" presStyleCnt="0"/>
      <dgm:spPr/>
    </dgm:pt>
    <dgm:pt modelId="{C226CC6E-3EB1-4965-84B3-E24B8E3A30B1}" type="pres">
      <dgm:prSet presAssocID="{F3303F24-6DBD-4D81-B690-38EC9F10854C}" presName="thickLine" presStyleLbl="alignNode1" presStyleIdx="2" presStyleCnt="4"/>
      <dgm:spPr/>
    </dgm:pt>
    <dgm:pt modelId="{74FD3FBE-79AF-4990-9BD1-D89EEBAE018D}" type="pres">
      <dgm:prSet presAssocID="{F3303F24-6DBD-4D81-B690-38EC9F10854C}" presName="horz1" presStyleCnt="0"/>
      <dgm:spPr/>
    </dgm:pt>
    <dgm:pt modelId="{50A07801-EE99-4FEE-9E8F-C437C499E803}" type="pres">
      <dgm:prSet presAssocID="{F3303F24-6DBD-4D81-B690-38EC9F10854C}" presName="tx1" presStyleLbl="revTx" presStyleIdx="2" presStyleCnt="4"/>
      <dgm:spPr/>
    </dgm:pt>
    <dgm:pt modelId="{65B8F71D-5396-42F3-9DFC-574EDD77AB7A}" type="pres">
      <dgm:prSet presAssocID="{F3303F24-6DBD-4D81-B690-38EC9F10854C}" presName="vert1" presStyleCnt="0"/>
      <dgm:spPr/>
    </dgm:pt>
    <dgm:pt modelId="{A4344E57-3906-4AE0-A569-1AE019CA5101}" type="pres">
      <dgm:prSet presAssocID="{56E5A280-4D5A-4321-94AE-DCEDD8234F13}" presName="thickLine" presStyleLbl="alignNode1" presStyleIdx="3" presStyleCnt="4"/>
      <dgm:spPr/>
    </dgm:pt>
    <dgm:pt modelId="{1C673696-D9ED-4073-8657-96C49A6857DC}" type="pres">
      <dgm:prSet presAssocID="{56E5A280-4D5A-4321-94AE-DCEDD8234F13}" presName="horz1" presStyleCnt="0"/>
      <dgm:spPr/>
    </dgm:pt>
    <dgm:pt modelId="{56E4DF96-91F7-4CFC-9435-02715B660BE8}" type="pres">
      <dgm:prSet presAssocID="{56E5A280-4D5A-4321-94AE-DCEDD8234F13}" presName="tx1" presStyleLbl="revTx" presStyleIdx="3" presStyleCnt="4"/>
      <dgm:spPr/>
    </dgm:pt>
    <dgm:pt modelId="{B6642301-15F3-4184-A7AF-4DAB9A4C2765}" type="pres">
      <dgm:prSet presAssocID="{56E5A280-4D5A-4321-94AE-DCEDD8234F13}" presName="vert1" presStyleCnt="0"/>
      <dgm:spPr/>
    </dgm:pt>
  </dgm:ptLst>
  <dgm:cxnLst>
    <dgm:cxn modelId="{85E5EE37-5911-4788-9807-B9A2F06B79B4}" srcId="{65203461-C2F7-49E5-9DFD-25E31AD7CB25}" destId="{D8A0D05A-19F0-4055-8BB2-358CB4C2C5CF}" srcOrd="0" destOrd="0" parTransId="{C7708D53-18AA-4D35-9D92-57B79B4FCB3B}" sibTransId="{24E56D13-70A6-411F-9C4E-41467EF95ACD}"/>
    <dgm:cxn modelId="{06FB983C-DDBA-40CD-B8B5-C617A74EFF04}" type="presOf" srcId="{D8A0D05A-19F0-4055-8BB2-358CB4C2C5CF}" destId="{E3191F92-5994-4CD8-BF05-4406C9D04635}" srcOrd="0" destOrd="0" presId="urn:microsoft.com/office/officeart/2008/layout/LinedList"/>
    <dgm:cxn modelId="{BC330A47-F575-4581-8383-6F0426567E11}" type="presOf" srcId="{65203461-C2F7-49E5-9DFD-25E31AD7CB25}" destId="{0AFDAC4E-6621-4613-A0FD-D40DF1088B44}" srcOrd="0" destOrd="0" presId="urn:microsoft.com/office/officeart/2008/layout/LinedList"/>
    <dgm:cxn modelId="{26885D56-2CDF-404C-9E9C-1CDD71122C7E}" type="presOf" srcId="{33EC53B1-4EF5-48D8-8106-8ADD488ADE0D}" destId="{3B574C79-9C02-4CDC-9AE6-2F71887CC088}" srcOrd="0" destOrd="0" presId="urn:microsoft.com/office/officeart/2008/layout/LinedList"/>
    <dgm:cxn modelId="{303AAD5A-A553-41C7-92E4-BC1A021A8F9A}" srcId="{65203461-C2F7-49E5-9DFD-25E31AD7CB25}" destId="{33EC53B1-4EF5-48D8-8106-8ADD488ADE0D}" srcOrd="1" destOrd="0" parTransId="{6636F7CC-E075-4951-8C73-EBD4265EA8D5}" sibTransId="{8CFC92F9-50E9-49F6-BC60-95FEA971E246}"/>
    <dgm:cxn modelId="{C5B8A5A3-F67F-476C-AF0E-333B42E245BB}" srcId="{65203461-C2F7-49E5-9DFD-25E31AD7CB25}" destId="{F3303F24-6DBD-4D81-B690-38EC9F10854C}" srcOrd="2" destOrd="0" parTransId="{B1795ADC-C78A-4447-B947-4333AD0756B5}" sibTransId="{C8ED1418-0EFD-4503-AF8D-0CE9843B9DF8}"/>
    <dgm:cxn modelId="{2E4C78AF-1EF4-45C1-BEC7-39ED68CC724F}" type="presOf" srcId="{56E5A280-4D5A-4321-94AE-DCEDD8234F13}" destId="{56E4DF96-91F7-4CFC-9435-02715B660BE8}" srcOrd="0" destOrd="0" presId="urn:microsoft.com/office/officeart/2008/layout/LinedList"/>
    <dgm:cxn modelId="{4F43D2B0-4C60-446C-AF93-A979614F248B}" type="presOf" srcId="{F3303F24-6DBD-4D81-B690-38EC9F10854C}" destId="{50A07801-EE99-4FEE-9E8F-C437C499E803}" srcOrd="0" destOrd="0" presId="urn:microsoft.com/office/officeart/2008/layout/LinedList"/>
    <dgm:cxn modelId="{20F190DC-DBC1-41D1-8C96-894EDCC9E81C}" srcId="{65203461-C2F7-49E5-9DFD-25E31AD7CB25}" destId="{56E5A280-4D5A-4321-94AE-DCEDD8234F13}" srcOrd="3" destOrd="0" parTransId="{FC9557DC-43E3-4CAA-91F0-2FFB26466645}" sibTransId="{95A0770E-AD5F-4E39-B9D8-1E0F4409CF77}"/>
    <dgm:cxn modelId="{0AC95D0A-6B94-4DBB-A0D6-AF6C6A5A93FA}" type="presParOf" srcId="{0AFDAC4E-6621-4613-A0FD-D40DF1088B44}" destId="{81E87EF5-9D01-4B79-843A-94FDF8A6275B}" srcOrd="0" destOrd="0" presId="urn:microsoft.com/office/officeart/2008/layout/LinedList"/>
    <dgm:cxn modelId="{70F56A93-395A-4B9C-B5D0-1B9046993C61}" type="presParOf" srcId="{0AFDAC4E-6621-4613-A0FD-D40DF1088B44}" destId="{76010CD2-A1E6-4118-A12D-79CDAA9C6CBE}" srcOrd="1" destOrd="0" presId="urn:microsoft.com/office/officeart/2008/layout/LinedList"/>
    <dgm:cxn modelId="{9A52E312-A133-4125-8867-A1ECB45672EC}" type="presParOf" srcId="{76010CD2-A1E6-4118-A12D-79CDAA9C6CBE}" destId="{E3191F92-5994-4CD8-BF05-4406C9D04635}" srcOrd="0" destOrd="0" presId="urn:microsoft.com/office/officeart/2008/layout/LinedList"/>
    <dgm:cxn modelId="{D5A82E3A-37A8-484F-B923-894F056CD2C7}" type="presParOf" srcId="{76010CD2-A1E6-4118-A12D-79CDAA9C6CBE}" destId="{F214D9F4-C0CB-4E72-B4C6-7B3510E9334F}" srcOrd="1" destOrd="0" presId="urn:microsoft.com/office/officeart/2008/layout/LinedList"/>
    <dgm:cxn modelId="{80790D86-0D8D-4A79-B262-7F0BD325CF4F}" type="presParOf" srcId="{0AFDAC4E-6621-4613-A0FD-D40DF1088B44}" destId="{6A5FCD91-6783-41CB-8C19-AF76C2061BF3}" srcOrd="2" destOrd="0" presId="urn:microsoft.com/office/officeart/2008/layout/LinedList"/>
    <dgm:cxn modelId="{B6C36394-B283-4D70-9899-DD117C1287C5}" type="presParOf" srcId="{0AFDAC4E-6621-4613-A0FD-D40DF1088B44}" destId="{3939B8BC-CDBD-4050-88F2-4AB9471E491B}" srcOrd="3" destOrd="0" presId="urn:microsoft.com/office/officeart/2008/layout/LinedList"/>
    <dgm:cxn modelId="{85DBDEC0-9459-4166-99FF-5CC0BEEF7F5F}" type="presParOf" srcId="{3939B8BC-CDBD-4050-88F2-4AB9471E491B}" destId="{3B574C79-9C02-4CDC-9AE6-2F71887CC088}" srcOrd="0" destOrd="0" presId="urn:microsoft.com/office/officeart/2008/layout/LinedList"/>
    <dgm:cxn modelId="{BA0BA86D-176B-4E5D-87CC-15D182868D01}" type="presParOf" srcId="{3939B8BC-CDBD-4050-88F2-4AB9471E491B}" destId="{42FDFBBB-04C9-4E30-BEB0-0CE12A6AC09C}" srcOrd="1" destOrd="0" presId="urn:microsoft.com/office/officeart/2008/layout/LinedList"/>
    <dgm:cxn modelId="{6734A4DA-542C-4ECF-84FC-D31FE8AE445F}" type="presParOf" srcId="{0AFDAC4E-6621-4613-A0FD-D40DF1088B44}" destId="{C226CC6E-3EB1-4965-84B3-E24B8E3A30B1}" srcOrd="4" destOrd="0" presId="urn:microsoft.com/office/officeart/2008/layout/LinedList"/>
    <dgm:cxn modelId="{89BF853E-E75D-40CA-83AF-1E013EB9CCB4}" type="presParOf" srcId="{0AFDAC4E-6621-4613-A0FD-D40DF1088B44}" destId="{74FD3FBE-79AF-4990-9BD1-D89EEBAE018D}" srcOrd="5" destOrd="0" presId="urn:microsoft.com/office/officeart/2008/layout/LinedList"/>
    <dgm:cxn modelId="{603790AA-7AA6-4ADB-9861-6B5E687C5024}" type="presParOf" srcId="{74FD3FBE-79AF-4990-9BD1-D89EEBAE018D}" destId="{50A07801-EE99-4FEE-9E8F-C437C499E803}" srcOrd="0" destOrd="0" presId="urn:microsoft.com/office/officeart/2008/layout/LinedList"/>
    <dgm:cxn modelId="{B515F498-76E7-4095-8D79-1037C4962C59}" type="presParOf" srcId="{74FD3FBE-79AF-4990-9BD1-D89EEBAE018D}" destId="{65B8F71D-5396-42F3-9DFC-574EDD77AB7A}" srcOrd="1" destOrd="0" presId="urn:microsoft.com/office/officeart/2008/layout/LinedList"/>
    <dgm:cxn modelId="{F4CAEBBB-5019-4BD9-8B2C-8B5725C73702}" type="presParOf" srcId="{0AFDAC4E-6621-4613-A0FD-D40DF1088B44}" destId="{A4344E57-3906-4AE0-A569-1AE019CA5101}" srcOrd="6" destOrd="0" presId="urn:microsoft.com/office/officeart/2008/layout/LinedList"/>
    <dgm:cxn modelId="{D42E4EDD-893C-4DEE-819F-D843C1F8FC07}" type="presParOf" srcId="{0AFDAC4E-6621-4613-A0FD-D40DF1088B44}" destId="{1C673696-D9ED-4073-8657-96C49A6857DC}" srcOrd="7" destOrd="0" presId="urn:microsoft.com/office/officeart/2008/layout/LinedList"/>
    <dgm:cxn modelId="{138BEF9C-886F-4D2D-AA68-35B28DB53FA8}" type="presParOf" srcId="{1C673696-D9ED-4073-8657-96C49A6857DC}" destId="{56E4DF96-91F7-4CFC-9435-02715B660BE8}" srcOrd="0" destOrd="0" presId="urn:microsoft.com/office/officeart/2008/layout/LinedList"/>
    <dgm:cxn modelId="{134BFF61-DD21-4C01-BFBB-8E7C7DA9110D}" type="presParOf" srcId="{1C673696-D9ED-4073-8657-96C49A6857DC}" destId="{B6642301-15F3-4184-A7AF-4DAB9A4C2765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6137697A-4F92-40A8-A13C-7E1DAC131148}" type="doc">
      <dgm:prSet loTypeId="urn:microsoft.com/office/officeart/2018/2/layout/IconLabelList" loCatId="icon" qsTypeId="urn:microsoft.com/office/officeart/2005/8/quickstyle/simple1" qsCatId="simple" csTypeId="urn:microsoft.com/office/officeart/2018/5/colors/Iconchunking_neutralbg_accent1_2" csCatId="accent1" phldr="1"/>
      <dgm:spPr/>
      <dgm:t>
        <a:bodyPr/>
        <a:lstStyle/>
        <a:p>
          <a:endParaRPr lang="en-US"/>
        </a:p>
      </dgm:t>
    </dgm:pt>
    <dgm:pt modelId="{5F7AEE56-0018-4FB4-9C5D-AF9896158391}">
      <dgm:prSet/>
      <dgm:spPr/>
      <dgm:t>
        <a:bodyPr/>
        <a:lstStyle/>
        <a:p>
          <a:r>
            <a:rPr lang="en-GB"/>
            <a:t>Situation</a:t>
          </a:r>
          <a:endParaRPr lang="en-US"/>
        </a:p>
      </dgm:t>
    </dgm:pt>
    <dgm:pt modelId="{7E4929E1-4C29-4666-AB1D-4B7B25C704BA}" type="parTrans" cxnId="{CFFBF840-EA36-444D-B955-83D6564B21B8}">
      <dgm:prSet/>
      <dgm:spPr/>
      <dgm:t>
        <a:bodyPr/>
        <a:lstStyle/>
        <a:p>
          <a:endParaRPr lang="en-US"/>
        </a:p>
      </dgm:t>
    </dgm:pt>
    <dgm:pt modelId="{ACB22D6F-AEB0-4A03-9A3C-8CB015475AF2}" type="sibTrans" cxnId="{CFFBF840-EA36-444D-B955-83D6564B21B8}">
      <dgm:prSet/>
      <dgm:spPr/>
      <dgm:t>
        <a:bodyPr/>
        <a:lstStyle/>
        <a:p>
          <a:endParaRPr lang="en-US"/>
        </a:p>
      </dgm:t>
    </dgm:pt>
    <dgm:pt modelId="{E5EA9F35-7B25-442B-822E-130D1BEF2BA0}">
      <dgm:prSet/>
      <dgm:spPr/>
      <dgm:t>
        <a:bodyPr/>
        <a:lstStyle/>
        <a:p>
          <a:r>
            <a:rPr lang="en-GB"/>
            <a:t>Task</a:t>
          </a:r>
          <a:endParaRPr lang="en-US"/>
        </a:p>
      </dgm:t>
    </dgm:pt>
    <dgm:pt modelId="{882CA6F9-7C05-43B8-AD4D-DB37391EA74C}" type="parTrans" cxnId="{8CB46C7B-9109-4306-954E-6113270B61EF}">
      <dgm:prSet/>
      <dgm:spPr/>
      <dgm:t>
        <a:bodyPr/>
        <a:lstStyle/>
        <a:p>
          <a:endParaRPr lang="en-US"/>
        </a:p>
      </dgm:t>
    </dgm:pt>
    <dgm:pt modelId="{8C0D7919-F636-4B05-9BA8-C8A1B27FC656}" type="sibTrans" cxnId="{8CB46C7B-9109-4306-954E-6113270B61EF}">
      <dgm:prSet/>
      <dgm:spPr/>
      <dgm:t>
        <a:bodyPr/>
        <a:lstStyle/>
        <a:p>
          <a:endParaRPr lang="en-US"/>
        </a:p>
      </dgm:t>
    </dgm:pt>
    <dgm:pt modelId="{97EED4C8-B07C-4F42-BDA5-E9D5CDBAB5F2}">
      <dgm:prSet/>
      <dgm:spPr/>
      <dgm:t>
        <a:bodyPr/>
        <a:lstStyle/>
        <a:p>
          <a:r>
            <a:rPr lang="en-GB"/>
            <a:t>Action</a:t>
          </a:r>
          <a:endParaRPr lang="en-US"/>
        </a:p>
      </dgm:t>
    </dgm:pt>
    <dgm:pt modelId="{03DD1ADC-FD82-42EF-ADD0-004214BBD7F1}" type="parTrans" cxnId="{0E31AEE8-5582-4EC6-AA2D-341339501990}">
      <dgm:prSet/>
      <dgm:spPr/>
      <dgm:t>
        <a:bodyPr/>
        <a:lstStyle/>
        <a:p>
          <a:endParaRPr lang="en-US"/>
        </a:p>
      </dgm:t>
    </dgm:pt>
    <dgm:pt modelId="{64D6E903-A427-4CDE-A19E-A509BD8A2D9C}" type="sibTrans" cxnId="{0E31AEE8-5582-4EC6-AA2D-341339501990}">
      <dgm:prSet/>
      <dgm:spPr/>
      <dgm:t>
        <a:bodyPr/>
        <a:lstStyle/>
        <a:p>
          <a:endParaRPr lang="en-US"/>
        </a:p>
      </dgm:t>
    </dgm:pt>
    <dgm:pt modelId="{AF0D22CC-BBE0-4A6B-82A7-F6E69AB58104}">
      <dgm:prSet/>
      <dgm:spPr/>
      <dgm:t>
        <a:bodyPr/>
        <a:lstStyle/>
        <a:p>
          <a:r>
            <a:rPr lang="en-GB"/>
            <a:t>Result</a:t>
          </a:r>
          <a:endParaRPr lang="en-US"/>
        </a:p>
      </dgm:t>
    </dgm:pt>
    <dgm:pt modelId="{279FD709-FB64-443C-94C2-0DD0712FB77F}" type="parTrans" cxnId="{AE3FD2B8-5B77-489E-A901-00385B087046}">
      <dgm:prSet/>
      <dgm:spPr/>
      <dgm:t>
        <a:bodyPr/>
        <a:lstStyle/>
        <a:p>
          <a:endParaRPr lang="en-US"/>
        </a:p>
      </dgm:t>
    </dgm:pt>
    <dgm:pt modelId="{2557B981-C4DD-43FE-86D2-9168C398448D}" type="sibTrans" cxnId="{AE3FD2B8-5B77-489E-A901-00385B087046}">
      <dgm:prSet/>
      <dgm:spPr/>
      <dgm:t>
        <a:bodyPr/>
        <a:lstStyle/>
        <a:p>
          <a:endParaRPr lang="en-US"/>
        </a:p>
      </dgm:t>
    </dgm:pt>
    <dgm:pt modelId="{486FCB91-6551-4CB1-A949-D594BCB4FEA0}" type="pres">
      <dgm:prSet presAssocID="{6137697A-4F92-40A8-A13C-7E1DAC131148}" presName="root" presStyleCnt="0">
        <dgm:presLayoutVars>
          <dgm:dir/>
          <dgm:resizeHandles val="exact"/>
        </dgm:presLayoutVars>
      </dgm:prSet>
      <dgm:spPr/>
    </dgm:pt>
    <dgm:pt modelId="{99D7B972-ABDA-44BC-A3CC-AF35AE28546A}" type="pres">
      <dgm:prSet presAssocID="{5F7AEE56-0018-4FB4-9C5D-AF9896158391}" presName="compNode" presStyleCnt="0"/>
      <dgm:spPr/>
    </dgm:pt>
    <dgm:pt modelId="{0D8CDB56-D797-45C4-84FC-C54F4B467766}" type="pres">
      <dgm:prSet presAssocID="{5F7AEE56-0018-4FB4-9C5D-AF9896158391}" presName="iconRect" presStyleLbl="node1" presStyleIdx="0" presStyleCnt="4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pr"/>
        </a:ext>
      </dgm:extLst>
    </dgm:pt>
    <dgm:pt modelId="{BE18A5DA-7285-4F14-8EC0-9B0C7E813CE0}" type="pres">
      <dgm:prSet presAssocID="{5F7AEE56-0018-4FB4-9C5D-AF9896158391}" presName="spaceRect" presStyleCnt="0"/>
      <dgm:spPr/>
    </dgm:pt>
    <dgm:pt modelId="{B8E51FE4-7F3F-407D-BA1C-C0BF6EE815B6}" type="pres">
      <dgm:prSet presAssocID="{5F7AEE56-0018-4FB4-9C5D-AF9896158391}" presName="textRect" presStyleLbl="revTx" presStyleIdx="0" presStyleCnt="4">
        <dgm:presLayoutVars>
          <dgm:chMax val="1"/>
          <dgm:chPref val="1"/>
        </dgm:presLayoutVars>
      </dgm:prSet>
      <dgm:spPr/>
    </dgm:pt>
    <dgm:pt modelId="{297AD952-A000-40FA-BC57-1DCE8F29D4A8}" type="pres">
      <dgm:prSet presAssocID="{ACB22D6F-AEB0-4A03-9A3C-8CB015475AF2}" presName="sibTrans" presStyleCnt="0"/>
      <dgm:spPr/>
    </dgm:pt>
    <dgm:pt modelId="{13DA7651-B82A-4EBE-81DA-B3698319BD6D}" type="pres">
      <dgm:prSet presAssocID="{E5EA9F35-7B25-442B-822E-130D1BEF2BA0}" presName="compNode" presStyleCnt="0"/>
      <dgm:spPr/>
    </dgm:pt>
    <dgm:pt modelId="{EB82435A-70BE-48B8-9BC5-8694A0484532}" type="pres">
      <dgm:prSet presAssocID="{E5EA9F35-7B25-442B-822E-130D1BEF2BA0}" presName="iconRect" presStyleLbl="node1" presStyleIdx="1" presStyleCnt="4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heckList"/>
        </a:ext>
      </dgm:extLst>
    </dgm:pt>
    <dgm:pt modelId="{12E88245-0332-4F99-A925-41FCC2F4D8DF}" type="pres">
      <dgm:prSet presAssocID="{E5EA9F35-7B25-442B-822E-130D1BEF2BA0}" presName="spaceRect" presStyleCnt="0"/>
      <dgm:spPr/>
    </dgm:pt>
    <dgm:pt modelId="{89703A7F-1635-43DD-BDDC-C36E7F2A2887}" type="pres">
      <dgm:prSet presAssocID="{E5EA9F35-7B25-442B-822E-130D1BEF2BA0}" presName="textRect" presStyleLbl="revTx" presStyleIdx="1" presStyleCnt="4">
        <dgm:presLayoutVars>
          <dgm:chMax val="1"/>
          <dgm:chPref val="1"/>
        </dgm:presLayoutVars>
      </dgm:prSet>
      <dgm:spPr/>
    </dgm:pt>
    <dgm:pt modelId="{6250D699-F46C-4558-948A-9CAB3CACBAA8}" type="pres">
      <dgm:prSet presAssocID="{8C0D7919-F636-4B05-9BA8-C8A1B27FC656}" presName="sibTrans" presStyleCnt="0"/>
      <dgm:spPr/>
    </dgm:pt>
    <dgm:pt modelId="{23B7266A-341C-4E9F-8229-3D19AEF2BF3E}" type="pres">
      <dgm:prSet presAssocID="{97EED4C8-B07C-4F42-BDA5-E9D5CDBAB5F2}" presName="compNode" presStyleCnt="0"/>
      <dgm:spPr/>
    </dgm:pt>
    <dgm:pt modelId="{2D9B9E87-E095-4769-99B2-98CDD902B6B4}" type="pres">
      <dgm:prSet presAssocID="{97EED4C8-B07C-4F42-BDA5-E9D5CDBAB5F2}" presName="iconRect" presStyleLbl="node1" presStyleIdx="2" presStyleCnt="4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lapper board"/>
        </a:ext>
      </dgm:extLst>
    </dgm:pt>
    <dgm:pt modelId="{084BBDD9-F03F-451E-BC88-DD0127368074}" type="pres">
      <dgm:prSet presAssocID="{97EED4C8-B07C-4F42-BDA5-E9D5CDBAB5F2}" presName="spaceRect" presStyleCnt="0"/>
      <dgm:spPr/>
    </dgm:pt>
    <dgm:pt modelId="{36A30612-6174-4C76-AB87-BB530DC343D0}" type="pres">
      <dgm:prSet presAssocID="{97EED4C8-B07C-4F42-BDA5-E9D5CDBAB5F2}" presName="textRect" presStyleLbl="revTx" presStyleIdx="2" presStyleCnt="4">
        <dgm:presLayoutVars>
          <dgm:chMax val="1"/>
          <dgm:chPref val="1"/>
        </dgm:presLayoutVars>
      </dgm:prSet>
      <dgm:spPr/>
    </dgm:pt>
    <dgm:pt modelId="{CBE6DA8C-0A2B-487A-B8B9-2FC90CA012EA}" type="pres">
      <dgm:prSet presAssocID="{64D6E903-A427-4CDE-A19E-A509BD8A2D9C}" presName="sibTrans" presStyleCnt="0"/>
      <dgm:spPr/>
    </dgm:pt>
    <dgm:pt modelId="{00716A4D-6112-4754-B2A1-D3A4F1275DBD}" type="pres">
      <dgm:prSet presAssocID="{AF0D22CC-BBE0-4A6B-82A7-F6E69AB58104}" presName="compNode" presStyleCnt="0"/>
      <dgm:spPr/>
    </dgm:pt>
    <dgm:pt modelId="{4B36E43A-A118-4680-AB1D-9B193BE66D18}" type="pres">
      <dgm:prSet presAssocID="{AF0D22CC-BBE0-4A6B-82A7-F6E69AB58104}" presName="iconRect" presStyleLbl="node1" presStyleIdx="3" presStyleCnt="4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ullseye"/>
        </a:ext>
      </dgm:extLst>
    </dgm:pt>
    <dgm:pt modelId="{F8BC7161-6245-4AAF-8659-5FE572AFA810}" type="pres">
      <dgm:prSet presAssocID="{AF0D22CC-BBE0-4A6B-82A7-F6E69AB58104}" presName="spaceRect" presStyleCnt="0"/>
      <dgm:spPr/>
    </dgm:pt>
    <dgm:pt modelId="{581E9A7D-1B44-404C-9D3C-3CDCCA66F1D2}" type="pres">
      <dgm:prSet presAssocID="{AF0D22CC-BBE0-4A6B-82A7-F6E69AB58104}" presName="textRect" presStyleLbl="revTx" presStyleIdx="3" presStyleCnt="4">
        <dgm:presLayoutVars>
          <dgm:chMax val="1"/>
          <dgm:chPref val="1"/>
        </dgm:presLayoutVars>
      </dgm:prSet>
      <dgm:spPr/>
    </dgm:pt>
  </dgm:ptLst>
  <dgm:cxnLst>
    <dgm:cxn modelId="{BB36680E-E836-4281-989D-13A4F220C7E9}" type="presOf" srcId="{97EED4C8-B07C-4F42-BDA5-E9D5CDBAB5F2}" destId="{36A30612-6174-4C76-AB87-BB530DC343D0}" srcOrd="0" destOrd="0" presId="urn:microsoft.com/office/officeart/2018/2/layout/IconLabelList"/>
    <dgm:cxn modelId="{A16D4030-AE96-48DC-88E9-4C5A0232C7D2}" type="presOf" srcId="{E5EA9F35-7B25-442B-822E-130D1BEF2BA0}" destId="{89703A7F-1635-43DD-BDDC-C36E7F2A2887}" srcOrd="0" destOrd="0" presId="urn:microsoft.com/office/officeart/2018/2/layout/IconLabelList"/>
    <dgm:cxn modelId="{72078439-80A5-4CCB-A651-6C4EB9CA29FE}" type="presOf" srcId="{AF0D22CC-BBE0-4A6B-82A7-F6E69AB58104}" destId="{581E9A7D-1B44-404C-9D3C-3CDCCA66F1D2}" srcOrd="0" destOrd="0" presId="urn:microsoft.com/office/officeart/2018/2/layout/IconLabelList"/>
    <dgm:cxn modelId="{CFFBF840-EA36-444D-B955-83D6564B21B8}" srcId="{6137697A-4F92-40A8-A13C-7E1DAC131148}" destId="{5F7AEE56-0018-4FB4-9C5D-AF9896158391}" srcOrd="0" destOrd="0" parTransId="{7E4929E1-4C29-4666-AB1D-4B7B25C704BA}" sibTransId="{ACB22D6F-AEB0-4A03-9A3C-8CB015475AF2}"/>
    <dgm:cxn modelId="{AF413B49-F452-4778-90A3-60D43A08852A}" type="presOf" srcId="{6137697A-4F92-40A8-A13C-7E1DAC131148}" destId="{486FCB91-6551-4CB1-A949-D594BCB4FEA0}" srcOrd="0" destOrd="0" presId="urn:microsoft.com/office/officeart/2018/2/layout/IconLabelList"/>
    <dgm:cxn modelId="{8CB46C7B-9109-4306-954E-6113270B61EF}" srcId="{6137697A-4F92-40A8-A13C-7E1DAC131148}" destId="{E5EA9F35-7B25-442B-822E-130D1BEF2BA0}" srcOrd="1" destOrd="0" parTransId="{882CA6F9-7C05-43B8-AD4D-DB37391EA74C}" sibTransId="{8C0D7919-F636-4B05-9BA8-C8A1B27FC656}"/>
    <dgm:cxn modelId="{100AE5B5-5E7C-4766-ABBB-C57ECD6FA183}" type="presOf" srcId="{5F7AEE56-0018-4FB4-9C5D-AF9896158391}" destId="{B8E51FE4-7F3F-407D-BA1C-C0BF6EE815B6}" srcOrd="0" destOrd="0" presId="urn:microsoft.com/office/officeart/2018/2/layout/IconLabelList"/>
    <dgm:cxn modelId="{AE3FD2B8-5B77-489E-A901-00385B087046}" srcId="{6137697A-4F92-40A8-A13C-7E1DAC131148}" destId="{AF0D22CC-BBE0-4A6B-82A7-F6E69AB58104}" srcOrd="3" destOrd="0" parTransId="{279FD709-FB64-443C-94C2-0DD0712FB77F}" sibTransId="{2557B981-C4DD-43FE-86D2-9168C398448D}"/>
    <dgm:cxn modelId="{0E31AEE8-5582-4EC6-AA2D-341339501990}" srcId="{6137697A-4F92-40A8-A13C-7E1DAC131148}" destId="{97EED4C8-B07C-4F42-BDA5-E9D5CDBAB5F2}" srcOrd="2" destOrd="0" parTransId="{03DD1ADC-FD82-42EF-ADD0-004214BBD7F1}" sibTransId="{64D6E903-A427-4CDE-A19E-A509BD8A2D9C}"/>
    <dgm:cxn modelId="{7A5AE76B-7E26-4423-BF12-D9181D56B8DD}" type="presParOf" srcId="{486FCB91-6551-4CB1-A949-D594BCB4FEA0}" destId="{99D7B972-ABDA-44BC-A3CC-AF35AE28546A}" srcOrd="0" destOrd="0" presId="urn:microsoft.com/office/officeart/2018/2/layout/IconLabelList"/>
    <dgm:cxn modelId="{039C446C-DF4F-4D9D-88EE-DD68C8AD62C0}" type="presParOf" srcId="{99D7B972-ABDA-44BC-A3CC-AF35AE28546A}" destId="{0D8CDB56-D797-45C4-84FC-C54F4B467766}" srcOrd="0" destOrd="0" presId="urn:microsoft.com/office/officeart/2018/2/layout/IconLabelList"/>
    <dgm:cxn modelId="{971C3A01-B762-4320-B928-071A1B70D17E}" type="presParOf" srcId="{99D7B972-ABDA-44BC-A3CC-AF35AE28546A}" destId="{BE18A5DA-7285-4F14-8EC0-9B0C7E813CE0}" srcOrd="1" destOrd="0" presId="urn:microsoft.com/office/officeart/2018/2/layout/IconLabelList"/>
    <dgm:cxn modelId="{D673C9EC-2D3D-4BB8-86E3-838C68549D15}" type="presParOf" srcId="{99D7B972-ABDA-44BC-A3CC-AF35AE28546A}" destId="{B8E51FE4-7F3F-407D-BA1C-C0BF6EE815B6}" srcOrd="2" destOrd="0" presId="urn:microsoft.com/office/officeart/2018/2/layout/IconLabelList"/>
    <dgm:cxn modelId="{DF68A43A-EACD-4241-A1D5-33341EF3675D}" type="presParOf" srcId="{486FCB91-6551-4CB1-A949-D594BCB4FEA0}" destId="{297AD952-A000-40FA-BC57-1DCE8F29D4A8}" srcOrd="1" destOrd="0" presId="urn:microsoft.com/office/officeart/2018/2/layout/IconLabelList"/>
    <dgm:cxn modelId="{FFE06529-43B9-42B7-B1D4-2B9036BFCDA6}" type="presParOf" srcId="{486FCB91-6551-4CB1-A949-D594BCB4FEA0}" destId="{13DA7651-B82A-4EBE-81DA-B3698319BD6D}" srcOrd="2" destOrd="0" presId="urn:microsoft.com/office/officeart/2018/2/layout/IconLabelList"/>
    <dgm:cxn modelId="{01F89D68-FA9C-4710-B143-8794B80BC9F4}" type="presParOf" srcId="{13DA7651-B82A-4EBE-81DA-B3698319BD6D}" destId="{EB82435A-70BE-48B8-9BC5-8694A0484532}" srcOrd="0" destOrd="0" presId="urn:microsoft.com/office/officeart/2018/2/layout/IconLabelList"/>
    <dgm:cxn modelId="{8550409A-5076-4E0E-95DB-647B4F95DBB2}" type="presParOf" srcId="{13DA7651-B82A-4EBE-81DA-B3698319BD6D}" destId="{12E88245-0332-4F99-A925-41FCC2F4D8DF}" srcOrd="1" destOrd="0" presId="urn:microsoft.com/office/officeart/2018/2/layout/IconLabelList"/>
    <dgm:cxn modelId="{E040A9AF-F3EA-4F14-98FA-4B8BDC868DD1}" type="presParOf" srcId="{13DA7651-B82A-4EBE-81DA-B3698319BD6D}" destId="{89703A7F-1635-43DD-BDDC-C36E7F2A2887}" srcOrd="2" destOrd="0" presId="urn:microsoft.com/office/officeart/2018/2/layout/IconLabelList"/>
    <dgm:cxn modelId="{D959ABFB-357E-4C1D-AEC7-A571A3B81F3E}" type="presParOf" srcId="{486FCB91-6551-4CB1-A949-D594BCB4FEA0}" destId="{6250D699-F46C-4558-948A-9CAB3CACBAA8}" srcOrd="3" destOrd="0" presId="urn:microsoft.com/office/officeart/2018/2/layout/IconLabelList"/>
    <dgm:cxn modelId="{CE860254-B5CF-4D2D-AF4B-BEFA25941F94}" type="presParOf" srcId="{486FCB91-6551-4CB1-A949-D594BCB4FEA0}" destId="{23B7266A-341C-4E9F-8229-3D19AEF2BF3E}" srcOrd="4" destOrd="0" presId="urn:microsoft.com/office/officeart/2018/2/layout/IconLabelList"/>
    <dgm:cxn modelId="{F3935DD3-4A70-478E-8A89-E418935AFDC0}" type="presParOf" srcId="{23B7266A-341C-4E9F-8229-3D19AEF2BF3E}" destId="{2D9B9E87-E095-4769-99B2-98CDD902B6B4}" srcOrd="0" destOrd="0" presId="urn:microsoft.com/office/officeart/2018/2/layout/IconLabelList"/>
    <dgm:cxn modelId="{58558D0E-3823-42BD-8DDB-59B2A0033715}" type="presParOf" srcId="{23B7266A-341C-4E9F-8229-3D19AEF2BF3E}" destId="{084BBDD9-F03F-451E-BC88-DD0127368074}" srcOrd="1" destOrd="0" presId="urn:microsoft.com/office/officeart/2018/2/layout/IconLabelList"/>
    <dgm:cxn modelId="{D2366470-B28C-46D8-B65C-331BD8CD5189}" type="presParOf" srcId="{23B7266A-341C-4E9F-8229-3D19AEF2BF3E}" destId="{36A30612-6174-4C76-AB87-BB530DC343D0}" srcOrd="2" destOrd="0" presId="urn:microsoft.com/office/officeart/2018/2/layout/IconLabelList"/>
    <dgm:cxn modelId="{DD94C583-4A6D-47F0-9FFC-771DD35562C3}" type="presParOf" srcId="{486FCB91-6551-4CB1-A949-D594BCB4FEA0}" destId="{CBE6DA8C-0A2B-487A-B8B9-2FC90CA012EA}" srcOrd="5" destOrd="0" presId="urn:microsoft.com/office/officeart/2018/2/layout/IconLabelList"/>
    <dgm:cxn modelId="{951A1178-CABD-4BB9-90DE-B22241643940}" type="presParOf" srcId="{486FCB91-6551-4CB1-A949-D594BCB4FEA0}" destId="{00716A4D-6112-4754-B2A1-D3A4F1275DBD}" srcOrd="6" destOrd="0" presId="urn:microsoft.com/office/officeart/2018/2/layout/IconLabelList"/>
    <dgm:cxn modelId="{CE67C87A-D8B0-404A-B4A6-E9F7C6494414}" type="presParOf" srcId="{00716A4D-6112-4754-B2A1-D3A4F1275DBD}" destId="{4B36E43A-A118-4680-AB1D-9B193BE66D18}" srcOrd="0" destOrd="0" presId="urn:microsoft.com/office/officeart/2018/2/layout/IconLabelList"/>
    <dgm:cxn modelId="{CB16034E-607F-4168-B12A-D74DA31D5922}" type="presParOf" srcId="{00716A4D-6112-4754-B2A1-D3A4F1275DBD}" destId="{F8BC7161-6245-4AAF-8659-5FE572AFA810}" srcOrd="1" destOrd="0" presId="urn:microsoft.com/office/officeart/2018/2/layout/IconLabelList"/>
    <dgm:cxn modelId="{3A3F6B9D-AC85-433D-B211-53ADFF0824ED}" type="presParOf" srcId="{00716A4D-6112-4754-B2A1-D3A4F1275DBD}" destId="{581E9A7D-1B44-404C-9D3C-3CDCCA66F1D2}" srcOrd="2" destOrd="0" presId="urn:microsoft.com/office/officeart/2018/2/layout/IconLabel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49BA830-4C71-4C4F-A471-7804014E6CFC}">
      <dsp:nvSpPr>
        <dsp:cNvPr id="0" name=""/>
        <dsp:cNvSpPr/>
      </dsp:nvSpPr>
      <dsp:spPr>
        <a:xfrm>
          <a:off x="0" y="1827"/>
          <a:ext cx="6666833" cy="1233179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marL="0" lvl="0" indent="0" algn="l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100" kern="1200"/>
            <a:t>Taylor: scientific management early 1900s – improve efficiency</a:t>
          </a:r>
          <a:endParaRPr lang="en-US" sz="3100" kern="1200"/>
        </a:p>
      </dsp:txBody>
      <dsp:txXfrm>
        <a:off x="60199" y="62026"/>
        <a:ext cx="6546435" cy="1112781"/>
      </dsp:txXfrm>
    </dsp:sp>
    <dsp:sp modelId="{EE217249-A178-4ECC-8573-B50EEE71F717}">
      <dsp:nvSpPr>
        <dsp:cNvPr id="0" name=""/>
        <dsp:cNvSpPr/>
      </dsp:nvSpPr>
      <dsp:spPr>
        <a:xfrm>
          <a:off x="0" y="1324287"/>
          <a:ext cx="6666833" cy="1233179"/>
        </a:xfrm>
        <a:prstGeom prst="roundRect">
          <a:avLst/>
        </a:prstGeom>
        <a:gradFill rotWithShape="0">
          <a:gsLst>
            <a:gs pos="0">
              <a:schemeClr val="accent2">
                <a:hueOff val="3221807"/>
                <a:satOff val="-9246"/>
                <a:lumOff val="-14805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3221807"/>
                <a:satOff val="-9246"/>
                <a:lumOff val="-14805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3221807"/>
                <a:satOff val="-9246"/>
                <a:lumOff val="-14805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marL="0" lvl="0" indent="0" algn="l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100" kern="1200"/>
            <a:t>Theories of motivation – need for job satisfaction</a:t>
          </a:r>
          <a:endParaRPr lang="en-US" sz="3100" kern="1200"/>
        </a:p>
      </dsp:txBody>
      <dsp:txXfrm>
        <a:off x="60199" y="1384486"/>
        <a:ext cx="6546435" cy="1112781"/>
      </dsp:txXfrm>
    </dsp:sp>
    <dsp:sp modelId="{C31A600B-0F4D-474B-BA60-4C9FEE56AB99}">
      <dsp:nvSpPr>
        <dsp:cNvPr id="0" name=""/>
        <dsp:cNvSpPr/>
      </dsp:nvSpPr>
      <dsp:spPr>
        <a:xfrm>
          <a:off x="0" y="2646747"/>
          <a:ext cx="6666833" cy="1233179"/>
        </a:xfrm>
        <a:prstGeom prst="roundRect">
          <a:avLst/>
        </a:prstGeom>
        <a:gradFill rotWithShape="0">
          <a:gsLst>
            <a:gs pos="0">
              <a:schemeClr val="accent2">
                <a:hueOff val="6443614"/>
                <a:satOff val="-18493"/>
                <a:lumOff val="-29609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6443614"/>
                <a:satOff val="-18493"/>
                <a:lumOff val="-29609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6443614"/>
                <a:satOff val="-18493"/>
                <a:lumOff val="-29609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marL="0" lvl="0" indent="0" algn="l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100" kern="1200"/>
            <a:t>Work should fulfil:</a:t>
          </a:r>
          <a:endParaRPr lang="en-US" sz="3100" kern="1200"/>
        </a:p>
      </dsp:txBody>
      <dsp:txXfrm>
        <a:off x="60199" y="2706946"/>
        <a:ext cx="6546435" cy="1112781"/>
      </dsp:txXfrm>
    </dsp:sp>
    <dsp:sp modelId="{F0C2ADF3-5816-4054-91DE-A02B502B864A}">
      <dsp:nvSpPr>
        <dsp:cNvPr id="0" name=""/>
        <dsp:cNvSpPr/>
      </dsp:nvSpPr>
      <dsp:spPr>
        <a:xfrm>
          <a:off x="0" y="3879927"/>
          <a:ext cx="6666833" cy="157216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11672" tIns="39370" rIns="220472" bIns="39370" numCol="1" spcCol="1270" anchor="t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GB" sz="2400" kern="1200"/>
            <a:t>Autonomy</a:t>
          </a:r>
          <a:endParaRPr lang="en-US" sz="2400" kern="1200"/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GB" sz="2400" kern="1200"/>
            <a:t>Need to become competent, build skills</a:t>
          </a:r>
          <a:endParaRPr lang="en-US" sz="2400" kern="1200"/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GB" sz="2400" kern="1200"/>
            <a:t>Feel a sense of belonging and connected with others</a:t>
          </a:r>
          <a:endParaRPr lang="en-US" sz="2400" kern="1200"/>
        </a:p>
      </dsp:txBody>
      <dsp:txXfrm>
        <a:off x="0" y="3879927"/>
        <a:ext cx="6666833" cy="1572165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63F0A27-54E0-4F8C-8DCF-A7B40FDBEF4E}">
      <dsp:nvSpPr>
        <dsp:cNvPr id="0" name=""/>
        <dsp:cNvSpPr/>
      </dsp:nvSpPr>
      <dsp:spPr>
        <a:xfrm>
          <a:off x="0" y="80644"/>
          <a:ext cx="6666833" cy="1704690"/>
        </a:xfrm>
        <a:prstGeom prst="round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marL="0" lvl="0" indent="0" algn="l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100" kern="1200"/>
            <a:t>Another aspect of job design concerns when, where and how people work</a:t>
          </a:r>
          <a:endParaRPr lang="en-US" sz="3100" kern="1200"/>
        </a:p>
      </dsp:txBody>
      <dsp:txXfrm>
        <a:off x="83216" y="163860"/>
        <a:ext cx="6500401" cy="1538258"/>
      </dsp:txXfrm>
    </dsp:sp>
    <dsp:sp modelId="{2C31F597-ED78-45EB-B24C-103DDF72B17D}">
      <dsp:nvSpPr>
        <dsp:cNvPr id="0" name=""/>
        <dsp:cNvSpPr/>
      </dsp:nvSpPr>
      <dsp:spPr>
        <a:xfrm>
          <a:off x="0" y="1874614"/>
          <a:ext cx="6666833" cy="1704690"/>
        </a:xfrm>
        <a:prstGeom prst="roundRect">
          <a:avLst/>
        </a:prstGeom>
        <a:gradFill rotWithShape="0">
          <a:gsLst>
            <a:gs pos="0">
              <a:schemeClr val="accent5">
                <a:hueOff val="-6076075"/>
                <a:satOff val="-413"/>
                <a:lumOff val="981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-6076075"/>
                <a:satOff val="-413"/>
                <a:lumOff val="981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-6076075"/>
                <a:satOff val="-413"/>
                <a:lumOff val="981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marL="0" lvl="0" indent="0" algn="l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100" kern="1200"/>
            <a:t>Can be driven by employers through different types of contracts</a:t>
          </a:r>
          <a:endParaRPr lang="en-US" sz="3100" kern="1200"/>
        </a:p>
      </dsp:txBody>
      <dsp:txXfrm>
        <a:off x="83216" y="1957830"/>
        <a:ext cx="6500401" cy="1538258"/>
      </dsp:txXfrm>
    </dsp:sp>
    <dsp:sp modelId="{D42D81C3-EAAC-4D62-8533-796A2333B312}">
      <dsp:nvSpPr>
        <dsp:cNvPr id="0" name=""/>
        <dsp:cNvSpPr/>
      </dsp:nvSpPr>
      <dsp:spPr>
        <a:xfrm>
          <a:off x="0" y="3668585"/>
          <a:ext cx="6666833" cy="1704690"/>
        </a:xfrm>
        <a:prstGeom prst="roundRect">
          <a:avLst/>
        </a:prstGeom>
        <a:gradFill rotWithShape="0">
          <a:gsLst>
            <a:gs pos="0">
              <a:schemeClr val="accent5">
                <a:hueOff val="-12152150"/>
                <a:satOff val="-826"/>
                <a:lumOff val="1961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-12152150"/>
                <a:satOff val="-826"/>
                <a:lumOff val="1961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-12152150"/>
                <a:satOff val="-826"/>
                <a:lumOff val="1961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marL="0" lvl="0" indent="0" algn="l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100" kern="1200"/>
            <a:t>Or by employees – flexible working</a:t>
          </a:r>
          <a:endParaRPr lang="en-US" sz="3100" kern="1200"/>
        </a:p>
      </dsp:txBody>
      <dsp:txXfrm>
        <a:off x="83216" y="3751801"/>
        <a:ext cx="6500401" cy="1538258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23022EE-4B74-47EF-AAF0-A728F49C0AB7}">
      <dsp:nvSpPr>
        <dsp:cNvPr id="0" name=""/>
        <dsp:cNvSpPr/>
      </dsp:nvSpPr>
      <dsp:spPr>
        <a:xfrm>
          <a:off x="1333" y="1316033"/>
          <a:ext cx="3121474" cy="1560737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40640" rIns="60960" bIns="4064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200" kern="1200"/>
            <a:t>Socioeconomic background</a:t>
          </a:r>
          <a:endParaRPr lang="en-US" sz="3200" kern="1200"/>
        </a:p>
      </dsp:txBody>
      <dsp:txXfrm>
        <a:off x="47045" y="1361745"/>
        <a:ext cx="3030050" cy="1469313"/>
      </dsp:txXfrm>
    </dsp:sp>
    <dsp:sp modelId="{6B1A9EE4-5B34-4A53-91E6-222233499182}">
      <dsp:nvSpPr>
        <dsp:cNvPr id="0" name=""/>
        <dsp:cNvSpPr/>
      </dsp:nvSpPr>
      <dsp:spPr>
        <a:xfrm>
          <a:off x="3903177" y="1316033"/>
          <a:ext cx="3121474" cy="1560737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40640" rIns="60960" bIns="4064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200" kern="1200"/>
            <a:t>Valuing and recognising differences</a:t>
          </a:r>
          <a:endParaRPr lang="en-US" sz="3200" kern="1200"/>
        </a:p>
      </dsp:txBody>
      <dsp:txXfrm>
        <a:off x="3948889" y="1361745"/>
        <a:ext cx="3030050" cy="1469313"/>
      </dsp:txXfrm>
    </dsp:sp>
    <dsp:sp modelId="{01449119-AC03-4BC1-8E14-4A8D678B979D}">
      <dsp:nvSpPr>
        <dsp:cNvPr id="0" name=""/>
        <dsp:cNvSpPr/>
      </dsp:nvSpPr>
      <dsp:spPr>
        <a:xfrm>
          <a:off x="7805020" y="1316033"/>
          <a:ext cx="3121474" cy="1560737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40640" rIns="60960" bIns="4064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200" kern="1200"/>
            <a:t>Intersectionality</a:t>
          </a:r>
          <a:endParaRPr lang="en-US" sz="3200" kern="1200"/>
        </a:p>
      </dsp:txBody>
      <dsp:txXfrm>
        <a:off x="7850732" y="1361745"/>
        <a:ext cx="3030050" cy="1469313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1E87EF5-9D01-4B79-843A-94FDF8A6275B}">
      <dsp:nvSpPr>
        <dsp:cNvPr id="0" name=""/>
        <dsp:cNvSpPr/>
      </dsp:nvSpPr>
      <dsp:spPr>
        <a:xfrm>
          <a:off x="0" y="0"/>
          <a:ext cx="6900512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3191F92-5994-4CD8-BF05-4406C9D04635}">
      <dsp:nvSpPr>
        <dsp:cNvPr id="0" name=""/>
        <dsp:cNvSpPr/>
      </dsp:nvSpPr>
      <dsp:spPr>
        <a:xfrm>
          <a:off x="0" y="0"/>
          <a:ext cx="6900512" cy="138403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2870" tIns="102870" rIns="102870" bIns="102870" numCol="1" spcCol="1270" anchor="t" anchorCtr="0">
          <a:noAutofit/>
        </a:bodyPr>
        <a:lstStyle/>
        <a:p>
          <a:pPr marL="0" lvl="0" indent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700" kern="1200"/>
            <a:t>In groups, write a job description and person specification for the role of General Manager of Skyline.</a:t>
          </a:r>
          <a:endParaRPr lang="en-US" sz="2700" kern="1200"/>
        </a:p>
      </dsp:txBody>
      <dsp:txXfrm>
        <a:off x="0" y="0"/>
        <a:ext cx="6900512" cy="1384035"/>
      </dsp:txXfrm>
    </dsp:sp>
    <dsp:sp modelId="{6A5FCD91-6783-41CB-8C19-AF76C2061BF3}">
      <dsp:nvSpPr>
        <dsp:cNvPr id="0" name=""/>
        <dsp:cNvSpPr/>
      </dsp:nvSpPr>
      <dsp:spPr>
        <a:xfrm>
          <a:off x="0" y="1384035"/>
          <a:ext cx="6900512" cy="0"/>
        </a:xfrm>
        <a:prstGeom prst="lin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B574C79-9C02-4CDC-9AE6-2F71887CC088}">
      <dsp:nvSpPr>
        <dsp:cNvPr id="0" name=""/>
        <dsp:cNvSpPr/>
      </dsp:nvSpPr>
      <dsp:spPr>
        <a:xfrm>
          <a:off x="0" y="1384035"/>
          <a:ext cx="6900512" cy="138403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2870" tIns="102870" rIns="102870" bIns="102870" numCol="1" spcCol="1270" anchor="t" anchorCtr="0">
          <a:noAutofit/>
        </a:bodyPr>
        <a:lstStyle/>
        <a:p>
          <a:pPr marL="0" lvl="0" indent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700" kern="1200"/>
            <a:t>Consider your language – make sure that it is inclusive</a:t>
          </a:r>
          <a:endParaRPr lang="en-US" sz="2700" kern="1200"/>
        </a:p>
      </dsp:txBody>
      <dsp:txXfrm>
        <a:off x="0" y="1384035"/>
        <a:ext cx="6900512" cy="1384035"/>
      </dsp:txXfrm>
    </dsp:sp>
    <dsp:sp modelId="{C226CC6E-3EB1-4965-84B3-E24B8E3A30B1}">
      <dsp:nvSpPr>
        <dsp:cNvPr id="0" name=""/>
        <dsp:cNvSpPr/>
      </dsp:nvSpPr>
      <dsp:spPr>
        <a:xfrm>
          <a:off x="0" y="2768070"/>
          <a:ext cx="6900512" cy="0"/>
        </a:xfrm>
        <a:prstGeom prst="lin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0A07801-EE99-4FEE-9E8F-C437C499E803}">
      <dsp:nvSpPr>
        <dsp:cNvPr id="0" name=""/>
        <dsp:cNvSpPr/>
      </dsp:nvSpPr>
      <dsp:spPr>
        <a:xfrm>
          <a:off x="0" y="2768070"/>
          <a:ext cx="6900512" cy="138403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2870" tIns="102870" rIns="102870" bIns="102870" numCol="1" spcCol="1270" anchor="t" anchorCtr="0">
          <a:noAutofit/>
        </a:bodyPr>
        <a:lstStyle/>
        <a:p>
          <a:pPr marL="0" lvl="0" indent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700" kern="1200"/>
            <a:t>Once you have finished this, plan your attraction strategy</a:t>
          </a:r>
          <a:endParaRPr lang="en-US" sz="2700" kern="1200"/>
        </a:p>
      </dsp:txBody>
      <dsp:txXfrm>
        <a:off x="0" y="2768070"/>
        <a:ext cx="6900512" cy="1384035"/>
      </dsp:txXfrm>
    </dsp:sp>
    <dsp:sp modelId="{A4344E57-3906-4AE0-A569-1AE019CA5101}">
      <dsp:nvSpPr>
        <dsp:cNvPr id="0" name=""/>
        <dsp:cNvSpPr/>
      </dsp:nvSpPr>
      <dsp:spPr>
        <a:xfrm>
          <a:off x="0" y="4152105"/>
          <a:ext cx="6900512" cy="0"/>
        </a:xfrm>
        <a:prstGeom prst="lin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6E4DF96-91F7-4CFC-9435-02715B660BE8}">
      <dsp:nvSpPr>
        <dsp:cNvPr id="0" name=""/>
        <dsp:cNvSpPr/>
      </dsp:nvSpPr>
      <dsp:spPr>
        <a:xfrm>
          <a:off x="0" y="4152105"/>
          <a:ext cx="6900512" cy="138403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2870" tIns="102870" rIns="102870" bIns="102870" numCol="1" spcCol="1270" anchor="t" anchorCtr="0">
          <a:noAutofit/>
        </a:bodyPr>
        <a:lstStyle/>
        <a:p>
          <a:pPr marL="0" lvl="0" indent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700" kern="1200"/>
            <a:t>Where will you advertise this role?</a:t>
          </a:r>
          <a:endParaRPr lang="en-US" sz="2700" kern="1200"/>
        </a:p>
      </dsp:txBody>
      <dsp:txXfrm>
        <a:off x="0" y="4152105"/>
        <a:ext cx="6900512" cy="1384035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D8CDB56-D797-45C4-84FC-C54F4B467766}">
      <dsp:nvSpPr>
        <dsp:cNvPr id="0" name=""/>
        <dsp:cNvSpPr/>
      </dsp:nvSpPr>
      <dsp:spPr>
        <a:xfrm>
          <a:off x="752566" y="1045320"/>
          <a:ext cx="1066720" cy="1066720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8E51FE4-7F3F-407D-BA1C-C0BF6EE815B6}">
      <dsp:nvSpPr>
        <dsp:cNvPr id="0" name=""/>
        <dsp:cNvSpPr/>
      </dsp:nvSpPr>
      <dsp:spPr>
        <a:xfrm>
          <a:off x="100682" y="2427484"/>
          <a:ext cx="2370489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600" kern="1200"/>
            <a:t>Situation</a:t>
          </a:r>
          <a:endParaRPr lang="en-US" sz="3600" kern="1200"/>
        </a:p>
      </dsp:txBody>
      <dsp:txXfrm>
        <a:off x="100682" y="2427484"/>
        <a:ext cx="2370489" cy="720000"/>
      </dsp:txXfrm>
    </dsp:sp>
    <dsp:sp modelId="{EB82435A-70BE-48B8-9BC5-8694A0484532}">
      <dsp:nvSpPr>
        <dsp:cNvPr id="0" name=""/>
        <dsp:cNvSpPr/>
      </dsp:nvSpPr>
      <dsp:spPr>
        <a:xfrm>
          <a:off x="3537891" y="1045320"/>
          <a:ext cx="1066720" cy="1066720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9703A7F-1635-43DD-BDDC-C36E7F2A2887}">
      <dsp:nvSpPr>
        <dsp:cNvPr id="0" name=""/>
        <dsp:cNvSpPr/>
      </dsp:nvSpPr>
      <dsp:spPr>
        <a:xfrm>
          <a:off x="2886007" y="2427484"/>
          <a:ext cx="2370489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600" kern="1200"/>
            <a:t>Task</a:t>
          </a:r>
          <a:endParaRPr lang="en-US" sz="3600" kern="1200"/>
        </a:p>
      </dsp:txBody>
      <dsp:txXfrm>
        <a:off x="2886007" y="2427484"/>
        <a:ext cx="2370489" cy="720000"/>
      </dsp:txXfrm>
    </dsp:sp>
    <dsp:sp modelId="{2D9B9E87-E095-4769-99B2-98CDD902B6B4}">
      <dsp:nvSpPr>
        <dsp:cNvPr id="0" name=""/>
        <dsp:cNvSpPr/>
      </dsp:nvSpPr>
      <dsp:spPr>
        <a:xfrm>
          <a:off x="6323216" y="1045320"/>
          <a:ext cx="1066720" cy="1066720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6A30612-6174-4C76-AB87-BB530DC343D0}">
      <dsp:nvSpPr>
        <dsp:cNvPr id="0" name=""/>
        <dsp:cNvSpPr/>
      </dsp:nvSpPr>
      <dsp:spPr>
        <a:xfrm>
          <a:off x="5671332" y="2427484"/>
          <a:ext cx="2370489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600" kern="1200"/>
            <a:t>Action</a:t>
          </a:r>
          <a:endParaRPr lang="en-US" sz="3600" kern="1200"/>
        </a:p>
      </dsp:txBody>
      <dsp:txXfrm>
        <a:off x="5671332" y="2427484"/>
        <a:ext cx="2370489" cy="720000"/>
      </dsp:txXfrm>
    </dsp:sp>
    <dsp:sp modelId="{4B36E43A-A118-4680-AB1D-9B193BE66D18}">
      <dsp:nvSpPr>
        <dsp:cNvPr id="0" name=""/>
        <dsp:cNvSpPr/>
      </dsp:nvSpPr>
      <dsp:spPr>
        <a:xfrm>
          <a:off x="9108541" y="1045320"/>
          <a:ext cx="1066720" cy="1066720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81E9A7D-1B44-404C-9D3C-3CDCCA66F1D2}">
      <dsp:nvSpPr>
        <dsp:cNvPr id="0" name=""/>
        <dsp:cNvSpPr/>
      </dsp:nvSpPr>
      <dsp:spPr>
        <a:xfrm>
          <a:off x="8456657" y="2427484"/>
          <a:ext cx="2370489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600" kern="1200"/>
            <a:t>Result</a:t>
          </a:r>
          <a:endParaRPr lang="en-US" sz="3600" kern="1200"/>
        </a:p>
      </dsp:txBody>
      <dsp:txXfrm>
        <a:off x="8456657" y="2427484"/>
        <a:ext cx="2370489" cy="72000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18/2/layout/IconLabelList">
  <dgm:title val="Icon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2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50"/>
          <dgm:constr type="h" for="des" forName="compNode" op="equ"/>
          <dgm:constr type="h" for="des" forName="textRect" op="equ"/>
        </dgm:constrLst>
      </dgm:if>
      <dgm:if name="Name5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6"/>
          <dgm:constr type="h" for="des" forName="compNode" op="equ"/>
          <dgm:constr type="h" for="des" forName="textRect" op="equ"/>
        </dgm:constrLst>
      </dgm:if>
      <dgm:else name="Name6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7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Rect" refType="w" fact="0.45"/>
          <dgm:constr type="h" for="ch" forName="iconRect" refType="w" refFor="ch" refForName="iconRect"/>
          <dgm:constr type="ctrX" for="ch" forName="iconRect" refType="w" fact="0.5"/>
          <dgm:constr type="t" for="ch" forName="iconRect"/>
          <dgm:constr type="h" for="ch" forName="spaceRect" refType="h" fact="0.15"/>
          <dgm:constr type="w" for="ch" forName="spaceRect" refType="w"/>
          <dgm:constr type="l" for="ch" forName="spaceRect"/>
          <dgm:constr type="t" for="ch" forName="spaceRect" refType="b" refFor="ch" refForName="icon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8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10/19/2025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10/19/2025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10/19/2025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10/19/2025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10/19/2025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10/19/2025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10/19/2025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10/19/2025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10/19/2025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10/19/2025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10/19/2025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US" smtClean="0"/>
              <a:t>10/19/2025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:a16="http://schemas.microsoft.com/office/drawing/2014/main" id="{71B2258F-86CA-4D4D-8270-BC05FCDEBF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7999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" name="Picture 13" descr="Network with pins">
            <a:extLst>
              <a:ext uri="{FF2B5EF4-FFF2-40B4-BE49-F238E27FC236}">
                <a16:creationId xmlns:a16="http://schemas.microsoft.com/office/drawing/2014/main" id="{9574C885-8E59-02C5-49F0-405A197A0824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50000"/>
          </a:blip>
          <a:srcRect t="15419" r="-2" b="-2"/>
          <a:stretch>
            <a:fillRect/>
          </a:stretch>
        </p:blipFill>
        <p:spPr>
          <a:xfrm>
            <a:off x="20" y="1"/>
            <a:ext cx="12191980" cy="6857999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2"/>
            <a:ext cx="9144000" cy="2900518"/>
          </a:xfrm>
        </p:spPr>
        <p:txBody>
          <a:bodyPr>
            <a:normAutofit/>
          </a:bodyPr>
          <a:lstStyle/>
          <a:p>
            <a:r>
              <a:rPr lang="en-US">
                <a:solidFill>
                  <a:srgbClr val="FFFFFF"/>
                </a:solidFill>
              </a:rPr>
              <a:t>Recruitment and Selection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4159404"/>
            <a:ext cx="9144000" cy="1098395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US">
                <a:solidFill>
                  <a:srgbClr val="FFFFFF"/>
                </a:solidFill>
              </a:rPr>
              <a:t>20th October 2025</a:t>
            </a:r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Slide Background">
            <a:extLst>
              <a:ext uri="{FF2B5EF4-FFF2-40B4-BE49-F238E27FC236}">
                <a16:creationId xmlns:a16="http://schemas.microsoft.com/office/drawing/2014/main" id="{9F7D5CDA-D291-4307-BF55-1381FED2963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933B0DA-FFA6-F5D7-14E5-B69FAB7430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1800" y="762001"/>
            <a:ext cx="5334197" cy="1708242"/>
          </a:xfrm>
        </p:spPr>
        <p:txBody>
          <a:bodyPr anchor="ctr">
            <a:normAutofit/>
          </a:bodyPr>
          <a:lstStyle/>
          <a:p>
            <a:r>
              <a:rPr lang="en-US" sz="4000"/>
              <a:t>Agenda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97497E4-FB0F-5FA0-1FD1-A49C61AA86D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1800" y="2470244"/>
            <a:ext cx="5334197" cy="3769835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2000"/>
              <a:t>Overview</a:t>
            </a:r>
          </a:p>
          <a:p>
            <a:r>
              <a:rPr lang="en-US" sz="2000"/>
              <a:t>Attraction</a:t>
            </a:r>
          </a:p>
          <a:p>
            <a:r>
              <a:rPr lang="en-US" sz="2000"/>
              <a:t>Sifting</a:t>
            </a:r>
          </a:p>
          <a:p>
            <a:r>
              <a:rPr lang="en-US" sz="2000"/>
              <a:t>Selection</a:t>
            </a:r>
          </a:p>
          <a:p>
            <a:r>
              <a:rPr lang="en-US" sz="2000"/>
              <a:t>Onboarding</a:t>
            </a:r>
          </a:p>
          <a:p>
            <a:pPr marL="0" indent="0">
              <a:buNone/>
            </a:pPr>
            <a:endParaRPr lang="en-US" sz="2000"/>
          </a:p>
        </p:txBody>
      </p:sp>
      <p:pic>
        <p:nvPicPr>
          <p:cNvPr id="5" name="Picture 4" descr="Person writing on a notepad">
            <a:extLst>
              <a:ext uri="{FF2B5EF4-FFF2-40B4-BE49-F238E27FC236}">
                <a16:creationId xmlns:a16="http://schemas.microsoft.com/office/drawing/2014/main" id="{06808940-D7E3-A892-837C-7FC2F4E2B6E5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2044" r="16338"/>
          <a:stretch>
            <a:fillRect/>
          </a:stretch>
        </p:blipFill>
        <p:spPr>
          <a:xfrm>
            <a:off x="6857797" y="-10886"/>
            <a:ext cx="5334204" cy="6868886"/>
          </a:xfrm>
          <a:prstGeom prst="rect">
            <a:avLst/>
          </a:prstGeom>
          <a:effectLst>
            <a:outerShdw blurRad="127000" dist="50800" dir="10800000" sx="99000" sy="99000" algn="r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156734393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1754A6-7069-D178-92B5-E90C2801C9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Defining the role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12A71A5-E2CA-FBC9-9198-B513EA2F0F7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endParaRPr lang="en-US">
              <a:ea typeface="+mn-lt"/>
              <a:cs typeface="+mn-lt"/>
            </a:endParaRPr>
          </a:p>
          <a:p>
            <a:endParaRPr lang="en-US"/>
          </a:p>
          <a:p>
            <a:pPr marL="0" indent="0">
              <a:buNone/>
            </a:pPr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5ABC5F4-0D2A-1123-C31D-4012EBBB98E4}"/>
              </a:ext>
            </a:extLst>
          </p:cNvPr>
          <p:cNvSpPr txBox="1"/>
          <p:nvPr/>
        </p:nvSpPr>
        <p:spPr>
          <a:xfrm>
            <a:off x="1040423" y="1992923"/>
            <a:ext cx="9351818" cy="369331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/>
              <a:t>Job analysis</a:t>
            </a:r>
          </a:p>
          <a:p>
            <a:endParaRPr lang="en-GB"/>
          </a:p>
          <a:p>
            <a:r>
              <a:rPr lang="en-GB"/>
              <a:t>This involves gathering information  about a job, whether it is new or not</a:t>
            </a:r>
          </a:p>
          <a:p>
            <a:endParaRPr lang="en-GB"/>
          </a:p>
          <a:p>
            <a:r>
              <a:rPr lang="en-GB"/>
              <a:t>Job purpose and duties</a:t>
            </a:r>
          </a:p>
          <a:p>
            <a:endParaRPr lang="en-GB"/>
          </a:p>
          <a:p>
            <a:r>
              <a:rPr lang="en-GB"/>
              <a:t>Where it is carried out</a:t>
            </a:r>
          </a:p>
          <a:p>
            <a:endParaRPr lang="en-GB"/>
          </a:p>
          <a:p>
            <a:r>
              <a:rPr lang="en-GB"/>
              <a:t>Outputs</a:t>
            </a:r>
          </a:p>
          <a:p>
            <a:endParaRPr lang="en-GB"/>
          </a:p>
          <a:p>
            <a:r>
              <a:rPr lang="en-GB"/>
              <a:t>How it fits into the structure</a:t>
            </a:r>
          </a:p>
          <a:p>
            <a:endParaRPr lang="en-GB"/>
          </a:p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683229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95467BC-7B85-34F2-02C0-E5DBC50419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6834" y="1153572"/>
            <a:ext cx="3200400" cy="4461163"/>
          </a:xfrm>
        </p:spPr>
        <p:txBody>
          <a:bodyPr>
            <a:normAutofit/>
          </a:bodyPr>
          <a:lstStyle/>
          <a:p>
            <a:r>
              <a:rPr lang="en-US">
                <a:solidFill>
                  <a:srgbClr val="FFFFFF"/>
                </a:solidFill>
              </a:rPr>
              <a:t>Methods of job analysis and job design</a:t>
            </a: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CD7FC64-2F20-C8DF-197D-C92A7856947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47308" y="591344"/>
            <a:ext cx="6906491" cy="5585619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Job design can be done stringently or less formally</a:t>
            </a:r>
          </a:p>
          <a:p>
            <a:r>
              <a:rPr lang="en-US" err="1"/>
              <a:t>Optimise</a:t>
            </a:r>
            <a:r>
              <a:rPr lang="en-US"/>
              <a:t> processes and create value</a:t>
            </a:r>
          </a:p>
          <a:p>
            <a:r>
              <a:rPr lang="en-US"/>
              <a:t>Core element of People Strategy</a:t>
            </a:r>
          </a:p>
          <a:p>
            <a:r>
              <a:rPr lang="en-US"/>
              <a:t>Helps create good quality jobs: "good work" (CIPD, 2025)</a:t>
            </a:r>
          </a:p>
          <a:p>
            <a:r>
              <a:rPr lang="en-US"/>
              <a:t>Key principles:</a:t>
            </a:r>
          </a:p>
          <a:p>
            <a:pPr lvl="1">
              <a:buFont typeface="Courier New" panose="020B0604020202020204" pitchFamily="34" charset="0"/>
              <a:buChar char="o"/>
            </a:pPr>
            <a:r>
              <a:rPr lang="en-US"/>
              <a:t>Job purpose</a:t>
            </a:r>
          </a:p>
          <a:p>
            <a:pPr lvl="1">
              <a:buFont typeface="Courier New" panose="020B0604020202020204" pitchFamily="34" charset="0"/>
              <a:buChar char="o"/>
            </a:pPr>
            <a:r>
              <a:rPr lang="en-US"/>
              <a:t>Health, safety &amp; wellbeing</a:t>
            </a:r>
          </a:p>
          <a:p>
            <a:pPr lvl="1">
              <a:buFont typeface="Courier New" panose="020B0604020202020204" pitchFamily="34" charset="0"/>
              <a:buChar char="o"/>
            </a:pPr>
            <a:r>
              <a:rPr lang="en-US"/>
              <a:t>Productivity</a:t>
            </a:r>
          </a:p>
          <a:p>
            <a:pPr lvl="1">
              <a:buFont typeface="Courier New" panose="020B0604020202020204" pitchFamily="34" charset="0"/>
              <a:buChar char="o"/>
            </a:pPr>
            <a:r>
              <a:rPr lang="en-US"/>
              <a:t>Business purpose</a:t>
            </a:r>
          </a:p>
          <a:p>
            <a:pPr lvl="1">
              <a:buFont typeface="Courier New" panose="020B0604020202020204" pitchFamily="34" charset="0"/>
              <a:buChar char="o"/>
            </a:pPr>
            <a:r>
              <a:rPr lang="en-US"/>
              <a:t>Quality </a:t>
            </a:r>
          </a:p>
        </p:txBody>
      </p:sp>
    </p:spTree>
    <p:extLst>
      <p:ext uri="{BB962C8B-B14F-4D97-AF65-F5344CB8AC3E}">
        <p14:creationId xmlns:p14="http://schemas.microsoft.com/office/powerpoint/2010/main" val="160753964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56B2C21-A230-48C0-8DF1-C46611373C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4" y="1410082"/>
            <a:ext cx="6858000" cy="4037836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3847E18C-932D-4C95-AABA-FEC7C9499AD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5" y="1420219"/>
            <a:ext cx="6857999" cy="403783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3150CB11-0C61-439E-910F-5787759E72A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767923" y="3588085"/>
            <a:ext cx="2501979" cy="403784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43F8A58B-5155-44CE-A5FF-7647B47D0A7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501737" y="969718"/>
            <a:ext cx="390035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443F2ACA-E6D6-4028-82DD-F03C262D5DE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95" y="1410079"/>
            <a:ext cx="6858003" cy="4037835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924A4FA-2BE3-A03E-36F8-40C4D53E3E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6478" y="1683756"/>
            <a:ext cx="3115265" cy="2396359"/>
          </a:xfrm>
        </p:spPr>
        <p:txBody>
          <a:bodyPr anchor="b">
            <a:normAutofit/>
          </a:bodyPr>
          <a:lstStyle/>
          <a:p>
            <a:pPr algn="r"/>
            <a:r>
              <a:rPr lang="en-GB" sz="4000">
                <a:solidFill>
                  <a:srgbClr val="FFFFFF"/>
                </a:solidFill>
              </a:rPr>
              <a:t>Why job design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E3817DD7-8776-2A71-D24C-3F41B2D214DE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8045336"/>
              </p:ext>
            </p:extLst>
          </p:nvPr>
        </p:nvGraphicFramePr>
        <p:xfrm>
          <a:off x="4905052" y="750440"/>
          <a:ext cx="6666833" cy="54539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13057298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56B2C21-A230-48C0-8DF1-C46611373C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4" y="1410082"/>
            <a:ext cx="6858000" cy="4037836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3847E18C-932D-4C95-AABA-FEC7C9499AD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5" y="1420219"/>
            <a:ext cx="6857999" cy="403783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3150CB11-0C61-439E-910F-5787759E72A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767923" y="3588085"/>
            <a:ext cx="2501979" cy="403784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43F8A58B-5155-44CE-A5FF-7647B47D0A7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501737" y="969718"/>
            <a:ext cx="390035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443F2ACA-E6D6-4028-82DD-F03C262D5DE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95" y="1410079"/>
            <a:ext cx="6858003" cy="4037835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A52D7C1-9C2B-CB9C-F2F5-43BF960B0F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6478" y="1683756"/>
            <a:ext cx="3115265" cy="2396359"/>
          </a:xfrm>
        </p:spPr>
        <p:txBody>
          <a:bodyPr anchor="b">
            <a:normAutofit/>
          </a:bodyPr>
          <a:lstStyle/>
          <a:p>
            <a:pPr algn="r"/>
            <a:r>
              <a:rPr lang="en-GB" sz="4000">
                <a:solidFill>
                  <a:srgbClr val="FFFFFF"/>
                </a:solidFill>
              </a:rPr>
              <a:t>Flexible working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C1DF492D-6F36-704A-0146-BDD518AD2471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45468429"/>
              </p:ext>
            </p:extLst>
          </p:nvPr>
        </p:nvGraphicFramePr>
        <p:xfrm>
          <a:off x="4905052" y="750440"/>
          <a:ext cx="6666833" cy="54539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68971729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Slide Background">
            <a:extLst>
              <a:ext uri="{FF2B5EF4-FFF2-40B4-BE49-F238E27FC236}">
                <a16:creationId xmlns:a16="http://schemas.microsoft.com/office/drawing/2014/main" id="{C0763A76-9F1C-4FC5-82B7-DD475DA461B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-1" y="0"/>
            <a:ext cx="12191999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E81BF4F6-F2CF-4984-9D14-D6966D92F9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8522446" cy="2285999"/>
          </a:xfrm>
          <a:prstGeom prst="rect">
            <a:avLst/>
          </a:prstGeom>
          <a:ln>
            <a:noFill/>
          </a:ln>
          <a:effectLst>
            <a:outerShdw blurRad="596900" dist="304800" dir="7140000" sx="90000" sy="90000" algn="t" rotWithShape="0">
              <a:srgbClr val="000000">
                <a:alpha val="15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14E6079-5F07-A5CD-DB2F-539CBAEF51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1803" y="350196"/>
            <a:ext cx="4646904" cy="1624520"/>
          </a:xfrm>
        </p:spPr>
        <p:txBody>
          <a:bodyPr anchor="ctr">
            <a:normAutofit/>
          </a:bodyPr>
          <a:lstStyle/>
          <a:p>
            <a:r>
              <a:rPr lang="en-GB" sz="4000"/>
              <a:t>Types of contracts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6B87463-5FE1-510F-9CBD-BF322C3056A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1802" y="2743200"/>
            <a:ext cx="4646905" cy="3613149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sz="2000"/>
              <a:t>Permanent</a:t>
            </a:r>
          </a:p>
          <a:p>
            <a:r>
              <a:rPr lang="en-GB" sz="2000"/>
              <a:t>Fixed term contracts</a:t>
            </a:r>
          </a:p>
          <a:p>
            <a:r>
              <a:rPr lang="en-GB" sz="2000"/>
              <a:t>Part time</a:t>
            </a:r>
          </a:p>
          <a:p>
            <a:r>
              <a:rPr lang="en-GB" sz="2000"/>
              <a:t>Full time</a:t>
            </a:r>
          </a:p>
          <a:p>
            <a:r>
              <a:rPr lang="en-GB" sz="2000"/>
              <a:t>Atypical</a:t>
            </a:r>
          </a:p>
        </p:txBody>
      </p:sp>
      <p:pic>
        <p:nvPicPr>
          <p:cNvPr id="5" name="Picture 4" descr="Pen placed on top of a signature line">
            <a:extLst>
              <a:ext uri="{FF2B5EF4-FFF2-40B4-BE49-F238E27FC236}">
                <a16:creationId xmlns:a16="http://schemas.microsoft.com/office/drawing/2014/main" id="{77BDCB0F-C177-3BF6-0336-5B13AA1CA81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40690" r="-3" b="-3"/>
          <a:stretch>
            <a:fillRect/>
          </a:stretch>
        </p:blipFill>
        <p:spPr>
          <a:xfrm>
            <a:off x="6096000" y="1"/>
            <a:ext cx="610282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565122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Slide Background">
            <a:extLst>
              <a:ext uri="{FF2B5EF4-FFF2-40B4-BE49-F238E27FC236}">
                <a16:creationId xmlns:a16="http://schemas.microsoft.com/office/drawing/2014/main" id="{C0763A76-9F1C-4FC5-82B7-DD475DA461B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-1" y="0"/>
            <a:ext cx="12191999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E81BF4F6-F2CF-4984-9D14-D6966D92F9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8522446" cy="2285999"/>
          </a:xfrm>
          <a:prstGeom prst="rect">
            <a:avLst/>
          </a:prstGeom>
          <a:ln>
            <a:noFill/>
          </a:ln>
          <a:effectLst>
            <a:outerShdw blurRad="596900" dist="304800" dir="7140000" sx="90000" sy="90000" algn="t" rotWithShape="0">
              <a:srgbClr val="000000">
                <a:alpha val="15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6AA24F2-4BC0-0096-3B83-6AB9D800B5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1803" y="350196"/>
            <a:ext cx="4646904" cy="1624520"/>
          </a:xfrm>
        </p:spPr>
        <p:txBody>
          <a:bodyPr anchor="ctr">
            <a:normAutofit/>
          </a:bodyPr>
          <a:lstStyle/>
          <a:p>
            <a:r>
              <a:rPr lang="en-GB" sz="4000"/>
              <a:t>Job descriptions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FF5069C-35F6-2D8A-9EEA-DC3DCC8F932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1802" y="2743200"/>
            <a:ext cx="4646905" cy="3613149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sz="2000"/>
              <a:t>Job details</a:t>
            </a:r>
          </a:p>
          <a:p>
            <a:r>
              <a:rPr lang="en-GB" sz="2000"/>
              <a:t>Organisation chart</a:t>
            </a:r>
          </a:p>
          <a:p>
            <a:r>
              <a:rPr lang="en-GB" sz="2000"/>
              <a:t>Job purpose</a:t>
            </a:r>
          </a:p>
          <a:p>
            <a:r>
              <a:rPr lang="en-GB" sz="2000"/>
              <a:t>Knowledge, skills and experience</a:t>
            </a:r>
          </a:p>
          <a:p>
            <a:r>
              <a:rPr lang="en-GB" sz="2000"/>
              <a:t>Key task areas</a:t>
            </a:r>
          </a:p>
          <a:p>
            <a:r>
              <a:rPr lang="en-GB" sz="2000"/>
              <a:t>Key data (budget, staff)</a:t>
            </a:r>
          </a:p>
          <a:p>
            <a:r>
              <a:rPr lang="en-GB" sz="2000"/>
              <a:t>Key working relationships</a:t>
            </a:r>
          </a:p>
          <a:p>
            <a:endParaRPr lang="en-GB" sz="2000"/>
          </a:p>
          <a:p>
            <a:endParaRPr lang="en-GB" sz="2000"/>
          </a:p>
        </p:txBody>
      </p:sp>
      <p:pic>
        <p:nvPicPr>
          <p:cNvPr id="5" name="Picture 4" descr="Scribbles on a notebook">
            <a:extLst>
              <a:ext uri="{FF2B5EF4-FFF2-40B4-BE49-F238E27FC236}">
                <a16:creationId xmlns:a16="http://schemas.microsoft.com/office/drawing/2014/main" id="{5CC66638-906E-3630-C541-57303CF85AEB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5645" r="23441" b="-63"/>
          <a:stretch>
            <a:fillRect/>
          </a:stretch>
        </p:blipFill>
        <p:spPr>
          <a:xfrm>
            <a:off x="6096000" y="1"/>
            <a:ext cx="610282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663511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Slide Background">
            <a:extLst>
              <a:ext uri="{FF2B5EF4-FFF2-40B4-BE49-F238E27FC236}">
                <a16:creationId xmlns:a16="http://schemas.microsoft.com/office/drawing/2014/main" id="{9F7D5CDA-D291-4307-BF55-1381FED2963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A person reaching for a paper on a table full of paper and sticky notes">
            <a:extLst>
              <a:ext uri="{FF2B5EF4-FFF2-40B4-BE49-F238E27FC236}">
                <a16:creationId xmlns:a16="http://schemas.microsoft.com/office/drawing/2014/main" id="{E336A596-48F8-143B-A758-B1F1414D2558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8983" r="21756" b="4"/>
          <a:stretch>
            <a:fillRect/>
          </a:stretch>
        </p:blipFill>
        <p:spPr>
          <a:xfrm>
            <a:off x="6103027" y="10"/>
            <a:ext cx="6088971" cy="6857990"/>
          </a:xfrm>
          <a:prstGeom prst="rect">
            <a:avLst/>
          </a:prstGeom>
        </p:spPr>
      </p:pic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59B296B9-C5A5-4E4F-9B60-C907B5F1466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6103025" cy="6858000"/>
          </a:xfrm>
          <a:prstGeom prst="rect">
            <a:avLst/>
          </a:prstGeom>
          <a:ln>
            <a:noFill/>
          </a:ln>
          <a:effectLst>
            <a:outerShdw blurRad="889000" dist="406400" dir="21540000" sx="90000" sy="90000" algn="t" rotWithShape="0">
              <a:srgbClr val="000000">
                <a:alpha val="2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3" name="Rectangle 12">
            <a:extLst>
              <a:ext uri="{FF2B5EF4-FFF2-40B4-BE49-F238E27FC236}">
                <a16:creationId xmlns:a16="http://schemas.microsoft.com/office/drawing/2014/main" id="{D0300FD3-5AF1-6305-15FA-9078072672E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6103025" cy="2285995"/>
          </a:xfrm>
          <a:prstGeom prst="rect">
            <a:avLst/>
          </a:prstGeom>
          <a:ln>
            <a:noFill/>
          </a:ln>
          <a:effectLst>
            <a:outerShdw blurRad="254000" dist="127000" dir="5460000" sx="92000" sy="92000" algn="t" rotWithShape="0">
              <a:srgbClr val="000000">
                <a:alpha val="3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EFE8355-BB7D-5E76-153B-1D2C866958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1801" y="328512"/>
            <a:ext cx="4778387" cy="1628970"/>
          </a:xfrm>
        </p:spPr>
        <p:txBody>
          <a:bodyPr anchor="ctr">
            <a:normAutofit/>
          </a:bodyPr>
          <a:lstStyle/>
          <a:p>
            <a:r>
              <a:rPr lang="en-GB" sz="4000"/>
              <a:t>Person specification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C377542-AEF3-2F1B-F598-4999B4657CA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1801" y="2884929"/>
            <a:ext cx="4659756" cy="3374137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sz="1700"/>
              <a:t>Sets out the criteria for selection </a:t>
            </a:r>
          </a:p>
          <a:p>
            <a:r>
              <a:rPr lang="en-GB" sz="1700"/>
              <a:t>Can be used by the selection panel to choose candidates for the assessment process</a:t>
            </a:r>
          </a:p>
          <a:p>
            <a:r>
              <a:rPr lang="en-GB" sz="1700"/>
              <a:t>What knowledge?</a:t>
            </a:r>
          </a:p>
          <a:p>
            <a:r>
              <a:rPr lang="en-GB" sz="1700"/>
              <a:t>What experience?</a:t>
            </a:r>
          </a:p>
          <a:p>
            <a:r>
              <a:rPr lang="en-GB" sz="1700"/>
              <a:t>What technical skills?</a:t>
            </a:r>
          </a:p>
          <a:p>
            <a:r>
              <a:rPr lang="en-GB" sz="1700"/>
              <a:t>Which are ESSENTIAL and which are DESIRABLE?</a:t>
            </a:r>
          </a:p>
          <a:p>
            <a:r>
              <a:rPr lang="en-GB" sz="1700"/>
              <a:t>Qualifications</a:t>
            </a:r>
          </a:p>
        </p:txBody>
      </p:sp>
    </p:spTree>
    <p:extLst>
      <p:ext uri="{BB962C8B-B14F-4D97-AF65-F5344CB8AC3E}">
        <p14:creationId xmlns:p14="http://schemas.microsoft.com/office/powerpoint/2010/main" val="116685217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327D73B4-9F5C-4A64-A179-51B9500CB8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BDC3BF4-5F1E-A4F8-D4DB-59077A63FF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57715" y="467271"/>
            <a:ext cx="4195674" cy="2052522"/>
          </a:xfrm>
        </p:spPr>
        <p:txBody>
          <a:bodyPr anchor="b">
            <a:normAutofit/>
          </a:bodyPr>
          <a:lstStyle/>
          <a:p>
            <a:r>
              <a:rPr lang="en-GB" sz="5600"/>
              <a:t>Inclusive recruitment</a:t>
            </a:r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C1F06963-6374-4B48-844F-071A9BAAAE0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22965" y="554152"/>
            <a:ext cx="5742189" cy="5742189"/>
          </a:xfrm>
          <a:prstGeom prst="ellipse">
            <a:avLst/>
          </a:prstGeom>
          <a:gradFill flip="none" rotWithShape="1">
            <a:gsLst>
              <a:gs pos="0">
                <a:schemeClr val="accent1"/>
              </a:gs>
              <a:gs pos="100000">
                <a:schemeClr val="accent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Colourful carved figures of humans">
            <a:extLst>
              <a:ext uri="{FF2B5EF4-FFF2-40B4-BE49-F238E27FC236}">
                <a16:creationId xmlns:a16="http://schemas.microsoft.com/office/drawing/2014/main" id="{B907191C-550B-4EF8-51E9-E8B9CC641D8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4620" r="14130"/>
          <a:stretch>
            <a:fillRect/>
          </a:stretch>
        </p:blipFill>
        <p:spPr>
          <a:xfrm>
            <a:off x="505418" y="554151"/>
            <a:ext cx="5742189" cy="5742189"/>
          </a:xfrm>
          <a:custGeom>
            <a:avLst/>
            <a:gdLst/>
            <a:ahLst/>
            <a:cxnLst/>
            <a:rect l="l" t="t" r="r" b="b"/>
            <a:pathLst>
              <a:path w="1838528" h="1838528">
                <a:moveTo>
                  <a:pt x="919264" y="0"/>
                </a:moveTo>
                <a:cubicBezTo>
                  <a:pt x="1426959" y="0"/>
                  <a:pt x="1838528" y="411569"/>
                  <a:pt x="1838528" y="919264"/>
                </a:cubicBezTo>
                <a:cubicBezTo>
                  <a:pt x="1838528" y="1426959"/>
                  <a:pt x="1426959" y="1838528"/>
                  <a:pt x="919264" y="1838528"/>
                </a:cubicBezTo>
                <a:cubicBezTo>
                  <a:pt x="411569" y="1838528"/>
                  <a:pt x="0" y="1426959"/>
                  <a:pt x="0" y="919264"/>
                </a:cubicBezTo>
                <a:cubicBezTo>
                  <a:pt x="0" y="411569"/>
                  <a:pt x="411569" y="0"/>
                  <a:pt x="919264" y="0"/>
                </a:cubicBezTo>
                <a:close/>
              </a:path>
            </a:pathLst>
          </a:custGeom>
        </p:spPr>
      </p:pic>
      <p:sp>
        <p:nvSpPr>
          <p:cNvPr id="20" name="!!plus graphic">
            <a:extLst>
              <a:ext uri="{FF2B5EF4-FFF2-40B4-BE49-F238E27FC236}">
                <a16:creationId xmlns:a16="http://schemas.microsoft.com/office/drawing/2014/main" id="{6CB927A4-E432-4310-9CD5-E89FF50631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04956" y="703679"/>
            <a:ext cx="171515" cy="171515"/>
          </a:xfrm>
          <a:custGeom>
            <a:avLst/>
            <a:gdLst>
              <a:gd name="connsiteX0" fmla="*/ 159874 w 171515"/>
              <a:gd name="connsiteY0" fmla="*/ 74116 h 171515"/>
              <a:gd name="connsiteX1" fmla="*/ 97399 w 171515"/>
              <a:gd name="connsiteY1" fmla="*/ 74116 h 171515"/>
              <a:gd name="connsiteX2" fmla="*/ 97399 w 171515"/>
              <a:gd name="connsiteY2" fmla="*/ 11641 h 171515"/>
              <a:gd name="connsiteX3" fmla="*/ 85758 w 171515"/>
              <a:gd name="connsiteY3" fmla="*/ 0 h 171515"/>
              <a:gd name="connsiteX4" fmla="*/ 74116 w 171515"/>
              <a:gd name="connsiteY4" fmla="*/ 11641 h 171515"/>
              <a:gd name="connsiteX5" fmla="*/ 74116 w 171515"/>
              <a:gd name="connsiteY5" fmla="*/ 74116 h 171515"/>
              <a:gd name="connsiteX6" fmla="*/ 11641 w 171515"/>
              <a:gd name="connsiteY6" fmla="*/ 74116 h 171515"/>
              <a:gd name="connsiteX7" fmla="*/ 0 w 171515"/>
              <a:gd name="connsiteY7" fmla="*/ 85758 h 171515"/>
              <a:gd name="connsiteX8" fmla="*/ 11641 w 171515"/>
              <a:gd name="connsiteY8" fmla="*/ 97399 h 171515"/>
              <a:gd name="connsiteX9" fmla="*/ 74116 w 171515"/>
              <a:gd name="connsiteY9" fmla="*/ 97399 h 171515"/>
              <a:gd name="connsiteX10" fmla="*/ 74116 w 171515"/>
              <a:gd name="connsiteY10" fmla="*/ 159874 h 171515"/>
              <a:gd name="connsiteX11" fmla="*/ 85758 w 171515"/>
              <a:gd name="connsiteY11" fmla="*/ 171515 h 171515"/>
              <a:gd name="connsiteX12" fmla="*/ 97399 w 171515"/>
              <a:gd name="connsiteY12" fmla="*/ 159874 h 171515"/>
              <a:gd name="connsiteX13" fmla="*/ 97399 w 171515"/>
              <a:gd name="connsiteY13" fmla="*/ 97399 h 171515"/>
              <a:gd name="connsiteX14" fmla="*/ 159874 w 171515"/>
              <a:gd name="connsiteY14" fmla="*/ 97399 h 171515"/>
              <a:gd name="connsiteX15" fmla="*/ 171515 w 171515"/>
              <a:gd name="connsiteY15" fmla="*/ 85758 h 171515"/>
              <a:gd name="connsiteX16" fmla="*/ 159874 w 171515"/>
              <a:gd name="connsiteY16" fmla="*/ 74116 h 1715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71515" h="171515">
                <a:moveTo>
                  <a:pt x="159874" y="74116"/>
                </a:moveTo>
                <a:lnTo>
                  <a:pt x="97399" y="74116"/>
                </a:lnTo>
                <a:lnTo>
                  <a:pt x="97399" y="11641"/>
                </a:lnTo>
                <a:cubicBezTo>
                  <a:pt x="97399" y="5212"/>
                  <a:pt x="92187" y="0"/>
                  <a:pt x="85758" y="0"/>
                </a:cubicBezTo>
                <a:cubicBezTo>
                  <a:pt x="79328" y="0"/>
                  <a:pt x="74116" y="5212"/>
                  <a:pt x="74116" y="11641"/>
                </a:cubicBezTo>
                <a:lnTo>
                  <a:pt x="74116" y="74116"/>
                </a:lnTo>
                <a:lnTo>
                  <a:pt x="11641" y="74116"/>
                </a:lnTo>
                <a:cubicBezTo>
                  <a:pt x="5212" y="74116"/>
                  <a:pt x="0" y="79328"/>
                  <a:pt x="0" y="85758"/>
                </a:cubicBezTo>
                <a:cubicBezTo>
                  <a:pt x="0" y="92187"/>
                  <a:pt x="5212" y="97399"/>
                  <a:pt x="11641" y="97399"/>
                </a:cubicBezTo>
                <a:lnTo>
                  <a:pt x="74116" y="97399"/>
                </a:lnTo>
                <a:lnTo>
                  <a:pt x="74116" y="159874"/>
                </a:lnTo>
                <a:cubicBezTo>
                  <a:pt x="74116" y="166303"/>
                  <a:pt x="79328" y="171515"/>
                  <a:pt x="85758" y="171515"/>
                </a:cubicBezTo>
                <a:cubicBezTo>
                  <a:pt x="92187" y="171515"/>
                  <a:pt x="97399" y="166303"/>
                  <a:pt x="97399" y="159874"/>
                </a:cubicBezTo>
                <a:lnTo>
                  <a:pt x="97399" y="97399"/>
                </a:lnTo>
                <a:lnTo>
                  <a:pt x="159874" y="97399"/>
                </a:lnTo>
                <a:cubicBezTo>
                  <a:pt x="166303" y="97399"/>
                  <a:pt x="171515" y="92187"/>
                  <a:pt x="171515" y="85758"/>
                </a:cubicBezTo>
                <a:cubicBezTo>
                  <a:pt x="171515" y="79328"/>
                  <a:pt x="166303" y="74116"/>
                  <a:pt x="159874" y="74116"/>
                </a:cubicBezTo>
                <a:close/>
              </a:path>
            </a:pathLst>
          </a:custGeom>
          <a:solidFill>
            <a:schemeClr val="accent1"/>
          </a:solidFill>
          <a:ln w="776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2" name="!!circle graphic">
            <a:extLst>
              <a:ext uri="{FF2B5EF4-FFF2-40B4-BE49-F238E27FC236}">
                <a16:creationId xmlns:a16="http://schemas.microsoft.com/office/drawing/2014/main" id="{1453BF6C-B012-48B7-B4E8-6D7AC7C27D0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2753" y="1562696"/>
            <a:ext cx="157545" cy="157545"/>
          </a:xfrm>
          <a:custGeom>
            <a:avLst/>
            <a:gdLst>
              <a:gd name="connsiteX0" fmla="*/ 78773 w 157545"/>
              <a:gd name="connsiteY0" fmla="*/ 23283 h 157545"/>
              <a:gd name="connsiteX1" fmla="*/ 134262 w 157545"/>
              <a:gd name="connsiteY1" fmla="*/ 78773 h 157545"/>
              <a:gd name="connsiteX2" fmla="*/ 78773 w 157545"/>
              <a:gd name="connsiteY2" fmla="*/ 134262 h 157545"/>
              <a:gd name="connsiteX3" fmla="*/ 23283 w 157545"/>
              <a:gd name="connsiteY3" fmla="*/ 78773 h 157545"/>
              <a:gd name="connsiteX4" fmla="*/ 78773 w 157545"/>
              <a:gd name="connsiteY4" fmla="*/ 23283 h 157545"/>
              <a:gd name="connsiteX5" fmla="*/ 78773 w 157545"/>
              <a:gd name="connsiteY5" fmla="*/ 0 h 157545"/>
              <a:gd name="connsiteX6" fmla="*/ 0 w 157545"/>
              <a:gd name="connsiteY6" fmla="*/ 78773 h 157545"/>
              <a:gd name="connsiteX7" fmla="*/ 78773 w 157545"/>
              <a:gd name="connsiteY7" fmla="*/ 157545 h 157545"/>
              <a:gd name="connsiteX8" fmla="*/ 157545 w 157545"/>
              <a:gd name="connsiteY8" fmla="*/ 78773 h 157545"/>
              <a:gd name="connsiteX9" fmla="*/ 78773 w 157545"/>
              <a:gd name="connsiteY9" fmla="*/ 0 h 1575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57545" h="157545">
                <a:moveTo>
                  <a:pt x="78773" y="23283"/>
                </a:moveTo>
                <a:cubicBezTo>
                  <a:pt x="109419" y="23283"/>
                  <a:pt x="134262" y="48126"/>
                  <a:pt x="134262" y="78773"/>
                </a:cubicBezTo>
                <a:cubicBezTo>
                  <a:pt x="134262" y="109419"/>
                  <a:pt x="109419" y="134262"/>
                  <a:pt x="78773" y="134262"/>
                </a:cubicBezTo>
                <a:cubicBezTo>
                  <a:pt x="48126" y="134262"/>
                  <a:pt x="23283" y="109419"/>
                  <a:pt x="23283" y="78773"/>
                </a:cubicBezTo>
                <a:cubicBezTo>
                  <a:pt x="23312" y="48139"/>
                  <a:pt x="48139" y="23312"/>
                  <a:pt x="78773" y="23283"/>
                </a:cubicBezTo>
                <a:moveTo>
                  <a:pt x="78773" y="0"/>
                </a:moveTo>
                <a:cubicBezTo>
                  <a:pt x="35268" y="0"/>
                  <a:pt x="0" y="35268"/>
                  <a:pt x="0" y="78773"/>
                </a:cubicBezTo>
                <a:cubicBezTo>
                  <a:pt x="0" y="122277"/>
                  <a:pt x="35268" y="157545"/>
                  <a:pt x="78773" y="157545"/>
                </a:cubicBezTo>
                <a:cubicBezTo>
                  <a:pt x="122277" y="157545"/>
                  <a:pt x="157545" y="122277"/>
                  <a:pt x="157545" y="78773"/>
                </a:cubicBezTo>
                <a:cubicBezTo>
                  <a:pt x="157545" y="35268"/>
                  <a:pt x="122277" y="0"/>
                  <a:pt x="78773" y="0"/>
                </a:cubicBezTo>
                <a:close/>
              </a:path>
            </a:pathLst>
          </a:custGeom>
          <a:solidFill>
            <a:schemeClr val="accent1"/>
          </a:solidFill>
          <a:ln w="751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8D63E6F-B02B-3C30-5508-50784F90924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657715" y="2990818"/>
            <a:ext cx="4195673" cy="2913872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sz="1700">
                <a:solidFill>
                  <a:schemeClr val="tx1">
                    <a:alpha val="80000"/>
                  </a:schemeClr>
                </a:solidFill>
              </a:rPr>
              <a:t>Just 28% of employers train interviews on legal implication of recruitment (CIPD, 28%)</a:t>
            </a:r>
          </a:p>
          <a:p>
            <a:r>
              <a:rPr lang="en-GB" sz="1700">
                <a:solidFill>
                  <a:schemeClr val="tx1">
                    <a:alpha val="80000"/>
                  </a:schemeClr>
                </a:solidFill>
              </a:rPr>
              <a:t>Are you biased?  How can you be sure?</a:t>
            </a:r>
          </a:p>
          <a:p>
            <a:r>
              <a:rPr lang="en-GB" sz="1700">
                <a:solidFill>
                  <a:schemeClr val="tx1">
                    <a:alpha val="80000"/>
                  </a:schemeClr>
                </a:solidFill>
              </a:rPr>
              <a:t>Equality – everyone has equal opportunity </a:t>
            </a:r>
          </a:p>
          <a:p>
            <a:r>
              <a:rPr lang="en-GB" sz="1700">
                <a:solidFill>
                  <a:schemeClr val="tx1">
                    <a:alpha val="80000"/>
                  </a:schemeClr>
                </a:solidFill>
              </a:rPr>
              <a:t>Diversity – relates to the representation and recognition of people with different characteristics</a:t>
            </a:r>
          </a:p>
        </p:txBody>
      </p:sp>
      <p:sp>
        <p:nvSpPr>
          <p:cNvPr id="24" name="!!dot graphic">
            <a:extLst>
              <a:ext uri="{FF2B5EF4-FFF2-40B4-BE49-F238E27FC236}">
                <a16:creationId xmlns:a16="http://schemas.microsoft.com/office/drawing/2014/main" id="{E3020543-B24B-4EC4-8FFC-8DD88EEA91A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454149" y="5775082"/>
            <a:ext cx="112426" cy="112426"/>
          </a:xfrm>
          <a:custGeom>
            <a:avLst/>
            <a:gdLst>
              <a:gd name="connsiteX0" fmla="*/ 112426 w 112426"/>
              <a:gd name="connsiteY0" fmla="*/ 56213 h 112426"/>
              <a:gd name="connsiteX1" fmla="*/ 56213 w 112426"/>
              <a:gd name="connsiteY1" fmla="*/ 112426 h 112426"/>
              <a:gd name="connsiteX2" fmla="*/ 0 w 112426"/>
              <a:gd name="connsiteY2" fmla="*/ 56213 h 112426"/>
              <a:gd name="connsiteX3" fmla="*/ 56213 w 112426"/>
              <a:gd name="connsiteY3" fmla="*/ 0 h 112426"/>
              <a:gd name="connsiteX4" fmla="*/ 112426 w 112426"/>
              <a:gd name="connsiteY4" fmla="*/ 56213 h 1124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2426" h="112426">
                <a:moveTo>
                  <a:pt x="112426" y="56213"/>
                </a:moveTo>
                <a:cubicBezTo>
                  <a:pt x="112426" y="87259"/>
                  <a:pt x="87259" y="112426"/>
                  <a:pt x="56213" y="112426"/>
                </a:cubicBezTo>
                <a:cubicBezTo>
                  <a:pt x="25167" y="112426"/>
                  <a:pt x="0" y="87259"/>
                  <a:pt x="0" y="56213"/>
                </a:cubicBezTo>
                <a:cubicBezTo>
                  <a:pt x="0" y="25167"/>
                  <a:pt x="25167" y="0"/>
                  <a:pt x="56213" y="0"/>
                </a:cubicBezTo>
                <a:cubicBezTo>
                  <a:pt x="87259" y="0"/>
                  <a:pt x="112426" y="25167"/>
                  <a:pt x="112426" y="56213"/>
                </a:cubicBezTo>
                <a:close/>
              </a:path>
            </a:pathLst>
          </a:custGeom>
          <a:solidFill>
            <a:schemeClr val="accent1"/>
          </a:solidFill>
          <a:ln w="516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cxnSp>
        <p:nvCxnSpPr>
          <p:cNvPr id="26" name="!!Straight Connector">
            <a:extLst>
              <a:ext uri="{FF2B5EF4-FFF2-40B4-BE49-F238E27FC236}">
                <a16:creationId xmlns:a16="http://schemas.microsoft.com/office/drawing/2014/main" id="{C49DA8F6-BCC1-4447-B54C-57856834B9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1586162" y="3619272"/>
            <a:ext cx="0" cy="3238728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1"/>
                </a:gs>
                <a:gs pos="100000">
                  <a:schemeClr val="accent2"/>
                </a:gs>
              </a:gsLst>
              <a:lin ang="16200000" scaled="1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8076270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CE15C18-F649-52AA-2877-1F5195892A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6834" y="1153572"/>
            <a:ext cx="3200400" cy="4461163"/>
          </a:xfrm>
        </p:spPr>
        <p:txBody>
          <a:bodyPr>
            <a:normAutofit/>
          </a:bodyPr>
          <a:lstStyle/>
          <a:p>
            <a:r>
              <a:rPr lang="en-GB">
                <a:solidFill>
                  <a:srgbClr val="FFFFFF"/>
                </a:solidFill>
              </a:rPr>
              <a:t>Equality Act 2010</a:t>
            </a: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56676B3-E151-771E-4A63-F3315FDEA3E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47308" y="591344"/>
            <a:ext cx="6906491" cy="5585619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Against the law to discriminate against someone with a protected characteristics</a:t>
            </a:r>
          </a:p>
          <a:p>
            <a:pPr lvl="1">
              <a:buFont typeface="Courier New" panose="020B0604020202020204" pitchFamily="34" charset="0"/>
              <a:buChar char="o"/>
            </a:pPr>
            <a:r>
              <a:rPr lang="en-GB"/>
              <a:t>Age</a:t>
            </a:r>
          </a:p>
          <a:p>
            <a:pPr lvl="1">
              <a:buFont typeface="Courier New" panose="020B0604020202020204" pitchFamily="34" charset="0"/>
              <a:buChar char="o"/>
            </a:pPr>
            <a:r>
              <a:rPr lang="en-GB"/>
              <a:t>Disability</a:t>
            </a:r>
          </a:p>
          <a:p>
            <a:pPr lvl="1">
              <a:buFont typeface="Courier New" panose="020B0604020202020204" pitchFamily="34" charset="0"/>
              <a:buChar char="o"/>
            </a:pPr>
            <a:r>
              <a:rPr lang="en-GB"/>
              <a:t>Gender reassignment </a:t>
            </a:r>
          </a:p>
          <a:p>
            <a:pPr lvl="1">
              <a:buFont typeface="Courier New" panose="020B0604020202020204" pitchFamily="34" charset="0"/>
              <a:buChar char="o"/>
            </a:pPr>
            <a:r>
              <a:rPr lang="en-GB"/>
              <a:t>Marriage and civil partnership</a:t>
            </a:r>
          </a:p>
          <a:p>
            <a:pPr lvl="1">
              <a:buFont typeface="Courier New" panose="020B0604020202020204" pitchFamily="34" charset="0"/>
              <a:buChar char="o"/>
            </a:pPr>
            <a:r>
              <a:rPr lang="en-GB"/>
              <a:t>Pregnancy and maternity</a:t>
            </a:r>
          </a:p>
          <a:p>
            <a:pPr lvl="1">
              <a:buFont typeface="Courier New" panose="020B0604020202020204" pitchFamily="34" charset="0"/>
              <a:buChar char="o"/>
            </a:pPr>
            <a:r>
              <a:rPr lang="en-GB"/>
              <a:t>Race</a:t>
            </a:r>
          </a:p>
          <a:p>
            <a:pPr lvl="1">
              <a:buFont typeface="Courier New" panose="020B0604020202020204" pitchFamily="34" charset="0"/>
              <a:buChar char="o"/>
            </a:pPr>
            <a:r>
              <a:rPr lang="en-GB"/>
              <a:t>Religion or belief</a:t>
            </a:r>
          </a:p>
          <a:p>
            <a:pPr lvl="1">
              <a:buFont typeface="Courier New" panose="020B0604020202020204" pitchFamily="34" charset="0"/>
              <a:buChar char="o"/>
            </a:pPr>
            <a:r>
              <a:rPr lang="en-GB"/>
              <a:t>Sex</a:t>
            </a:r>
          </a:p>
          <a:p>
            <a:pPr lvl="1">
              <a:buFont typeface="Courier New" panose="020B0604020202020204" pitchFamily="34" charset="0"/>
              <a:buChar char="o"/>
            </a:pPr>
            <a:r>
              <a:rPr lang="en-GB"/>
              <a:t>Sexual orientation</a:t>
            </a:r>
          </a:p>
        </p:txBody>
      </p:sp>
    </p:spTree>
    <p:extLst>
      <p:ext uri="{BB962C8B-B14F-4D97-AF65-F5344CB8AC3E}">
        <p14:creationId xmlns:p14="http://schemas.microsoft.com/office/powerpoint/2010/main" val="209798455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F68B3F68-107C-434F-AA38-110D5EA91B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2" y="0"/>
            <a:ext cx="12191998" cy="1575955"/>
          </a:xfrm>
          <a:prstGeom prst="rect">
            <a:avLst/>
          </a:prstGeom>
          <a:gradFill>
            <a:gsLst>
              <a:gs pos="0">
                <a:srgbClr val="000000">
                  <a:alpha val="96000"/>
                </a:srgbClr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AD0DBB9-1A4B-4391-81D4-CB19F9AB91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8128857" y="0"/>
            <a:ext cx="4063143" cy="1576412"/>
          </a:xfrm>
          <a:prstGeom prst="rect">
            <a:avLst/>
          </a:prstGeom>
          <a:gradFill>
            <a:gsLst>
              <a:gs pos="19000">
                <a:schemeClr val="accent1">
                  <a:lumMod val="50000"/>
                  <a:alpha val="68000"/>
                </a:schemeClr>
              </a:gs>
              <a:gs pos="100000">
                <a:schemeClr val="accent1">
                  <a:alpha val="79000"/>
                </a:schemeClr>
              </a:gs>
            </a:gsLst>
            <a:lin ang="19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63BBA22-50EA-4C4D-BE05-F1CE4E63AA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5307777" y="-5307778"/>
            <a:ext cx="1576446" cy="12192002"/>
          </a:xfrm>
          <a:prstGeom prst="rect">
            <a:avLst/>
          </a:prstGeom>
          <a:gradFill>
            <a:gsLst>
              <a:gs pos="23000">
                <a:schemeClr val="accent1">
                  <a:alpha val="0"/>
                </a:schemeClr>
              </a:gs>
              <a:gs pos="99000">
                <a:srgbClr val="000000">
                  <a:alpha val="74000"/>
                </a:srgbClr>
              </a:gs>
            </a:gsLst>
            <a:lin ang="20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9B15867-C564-ECE5-1B36-F7C4471CA4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597" y="348865"/>
            <a:ext cx="10044023" cy="877729"/>
          </a:xfrm>
        </p:spPr>
        <p:txBody>
          <a:bodyPr anchor="ctr">
            <a:normAutofit/>
          </a:bodyPr>
          <a:lstStyle/>
          <a:p>
            <a:r>
              <a:rPr lang="en-GB" sz="4000">
                <a:solidFill>
                  <a:srgbClr val="FFFFFF"/>
                </a:solidFill>
              </a:rPr>
              <a:t>Beyond compliance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BF898982-4939-0C16-FC3D-77FC4E1D29C6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66271701"/>
              </p:ext>
            </p:extLst>
          </p:nvPr>
        </p:nvGraphicFramePr>
        <p:xfrm>
          <a:off x="644056" y="2112579"/>
          <a:ext cx="10927829" cy="419280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42743000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2E442304-DDBD-4F7B-8017-36BCC863FB4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61D52AB-828D-1714-FF02-BD9236ADA5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5000" y="640823"/>
            <a:ext cx="3418659" cy="5583148"/>
          </a:xfrm>
        </p:spPr>
        <p:txBody>
          <a:bodyPr anchor="ctr">
            <a:normAutofit/>
          </a:bodyPr>
          <a:lstStyle/>
          <a:p>
            <a:r>
              <a:rPr lang="en-GB" sz="5400"/>
              <a:t>Exercise</a:t>
            </a:r>
          </a:p>
        </p:txBody>
      </p:sp>
      <p:sp>
        <p:nvSpPr>
          <p:cNvPr id="11" name="sketch line">
            <a:extLst>
              <a:ext uri="{FF2B5EF4-FFF2-40B4-BE49-F238E27FC236}">
                <a16:creationId xmlns:a16="http://schemas.microsoft.com/office/drawing/2014/main" id="{5E107275-3853-46FD-A241-DE4355A426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1627450" y="3462719"/>
            <a:ext cx="5410200" cy="18288"/>
          </a:xfrm>
          <a:custGeom>
            <a:avLst/>
            <a:gdLst>
              <a:gd name="connsiteX0" fmla="*/ 0 w 5410200"/>
              <a:gd name="connsiteY0" fmla="*/ 0 h 18288"/>
              <a:gd name="connsiteX1" fmla="*/ 568071 w 5410200"/>
              <a:gd name="connsiteY1" fmla="*/ 0 h 18288"/>
              <a:gd name="connsiteX2" fmla="*/ 1298448 w 5410200"/>
              <a:gd name="connsiteY2" fmla="*/ 0 h 18288"/>
              <a:gd name="connsiteX3" fmla="*/ 1920621 w 5410200"/>
              <a:gd name="connsiteY3" fmla="*/ 0 h 18288"/>
              <a:gd name="connsiteX4" fmla="*/ 2488692 w 5410200"/>
              <a:gd name="connsiteY4" fmla="*/ 0 h 18288"/>
              <a:gd name="connsiteX5" fmla="*/ 3219069 w 5410200"/>
              <a:gd name="connsiteY5" fmla="*/ 0 h 18288"/>
              <a:gd name="connsiteX6" fmla="*/ 3895344 w 5410200"/>
              <a:gd name="connsiteY6" fmla="*/ 0 h 18288"/>
              <a:gd name="connsiteX7" fmla="*/ 4571619 w 5410200"/>
              <a:gd name="connsiteY7" fmla="*/ 0 h 18288"/>
              <a:gd name="connsiteX8" fmla="*/ 5410200 w 5410200"/>
              <a:gd name="connsiteY8" fmla="*/ 0 h 18288"/>
              <a:gd name="connsiteX9" fmla="*/ 5410200 w 5410200"/>
              <a:gd name="connsiteY9" fmla="*/ 18288 h 18288"/>
              <a:gd name="connsiteX10" fmla="*/ 4842129 w 5410200"/>
              <a:gd name="connsiteY10" fmla="*/ 18288 h 18288"/>
              <a:gd name="connsiteX11" fmla="*/ 4328160 w 5410200"/>
              <a:gd name="connsiteY11" fmla="*/ 18288 h 18288"/>
              <a:gd name="connsiteX12" fmla="*/ 3597783 w 5410200"/>
              <a:gd name="connsiteY12" fmla="*/ 18288 h 18288"/>
              <a:gd name="connsiteX13" fmla="*/ 3029712 w 5410200"/>
              <a:gd name="connsiteY13" fmla="*/ 18288 h 18288"/>
              <a:gd name="connsiteX14" fmla="*/ 2299335 w 5410200"/>
              <a:gd name="connsiteY14" fmla="*/ 18288 h 18288"/>
              <a:gd name="connsiteX15" fmla="*/ 1514856 w 5410200"/>
              <a:gd name="connsiteY15" fmla="*/ 18288 h 18288"/>
              <a:gd name="connsiteX16" fmla="*/ 892683 w 5410200"/>
              <a:gd name="connsiteY16" fmla="*/ 18288 h 18288"/>
              <a:gd name="connsiteX17" fmla="*/ 0 w 5410200"/>
              <a:gd name="connsiteY17" fmla="*/ 18288 h 18288"/>
              <a:gd name="connsiteX18" fmla="*/ 0 w 5410200"/>
              <a:gd name="connsiteY18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5410200" h="18288" fill="none" extrusionOk="0">
                <a:moveTo>
                  <a:pt x="0" y="0"/>
                </a:moveTo>
                <a:cubicBezTo>
                  <a:pt x="163050" y="-18707"/>
                  <a:pt x="319321" y="-16364"/>
                  <a:pt x="568071" y="0"/>
                </a:cubicBezTo>
                <a:cubicBezTo>
                  <a:pt x="816821" y="16364"/>
                  <a:pt x="1013224" y="-7268"/>
                  <a:pt x="1298448" y="0"/>
                </a:cubicBezTo>
                <a:cubicBezTo>
                  <a:pt x="1583672" y="7268"/>
                  <a:pt x="1631711" y="-3367"/>
                  <a:pt x="1920621" y="0"/>
                </a:cubicBezTo>
                <a:cubicBezTo>
                  <a:pt x="2209531" y="3367"/>
                  <a:pt x="2364420" y="-19184"/>
                  <a:pt x="2488692" y="0"/>
                </a:cubicBezTo>
                <a:cubicBezTo>
                  <a:pt x="2612964" y="19184"/>
                  <a:pt x="3023298" y="-34627"/>
                  <a:pt x="3219069" y="0"/>
                </a:cubicBezTo>
                <a:cubicBezTo>
                  <a:pt x="3414840" y="34627"/>
                  <a:pt x="3656810" y="24043"/>
                  <a:pt x="3895344" y="0"/>
                </a:cubicBezTo>
                <a:cubicBezTo>
                  <a:pt x="4133879" y="-24043"/>
                  <a:pt x="4393984" y="-19577"/>
                  <a:pt x="4571619" y="0"/>
                </a:cubicBezTo>
                <a:cubicBezTo>
                  <a:pt x="4749255" y="19577"/>
                  <a:pt x="5179928" y="-6281"/>
                  <a:pt x="5410200" y="0"/>
                </a:cubicBezTo>
                <a:cubicBezTo>
                  <a:pt x="5410730" y="6954"/>
                  <a:pt x="5410934" y="12839"/>
                  <a:pt x="5410200" y="18288"/>
                </a:cubicBezTo>
                <a:cubicBezTo>
                  <a:pt x="5139060" y="6751"/>
                  <a:pt x="5121593" y="31035"/>
                  <a:pt x="4842129" y="18288"/>
                </a:cubicBezTo>
                <a:cubicBezTo>
                  <a:pt x="4562665" y="5541"/>
                  <a:pt x="4448273" y="9487"/>
                  <a:pt x="4328160" y="18288"/>
                </a:cubicBezTo>
                <a:cubicBezTo>
                  <a:pt x="4208047" y="27089"/>
                  <a:pt x="3760936" y="22567"/>
                  <a:pt x="3597783" y="18288"/>
                </a:cubicBezTo>
                <a:cubicBezTo>
                  <a:pt x="3434630" y="14009"/>
                  <a:pt x="3299718" y="33213"/>
                  <a:pt x="3029712" y="18288"/>
                </a:cubicBezTo>
                <a:cubicBezTo>
                  <a:pt x="2759706" y="3363"/>
                  <a:pt x="2640159" y="27394"/>
                  <a:pt x="2299335" y="18288"/>
                </a:cubicBezTo>
                <a:cubicBezTo>
                  <a:pt x="1958511" y="9182"/>
                  <a:pt x="1801186" y="28985"/>
                  <a:pt x="1514856" y="18288"/>
                </a:cubicBezTo>
                <a:cubicBezTo>
                  <a:pt x="1228526" y="7591"/>
                  <a:pt x="1063509" y="-5305"/>
                  <a:pt x="892683" y="18288"/>
                </a:cubicBezTo>
                <a:cubicBezTo>
                  <a:pt x="721857" y="41881"/>
                  <a:pt x="186945" y="-20897"/>
                  <a:pt x="0" y="18288"/>
                </a:cubicBezTo>
                <a:cubicBezTo>
                  <a:pt x="-570" y="9279"/>
                  <a:pt x="132" y="5100"/>
                  <a:pt x="0" y="0"/>
                </a:cubicBezTo>
                <a:close/>
              </a:path>
              <a:path w="5410200" h="18288" stroke="0" extrusionOk="0">
                <a:moveTo>
                  <a:pt x="0" y="0"/>
                </a:moveTo>
                <a:cubicBezTo>
                  <a:pt x="285096" y="-4925"/>
                  <a:pt x="376456" y="22268"/>
                  <a:pt x="622173" y="0"/>
                </a:cubicBezTo>
                <a:cubicBezTo>
                  <a:pt x="867890" y="-22268"/>
                  <a:pt x="1031392" y="7228"/>
                  <a:pt x="1136142" y="0"/>
                </a:cubicBezTo>
                <a:cubicBezTo>
                  <a:pt x="1240892" y="-7228"/>
                  <a:pt x="1561853" y="9877"/>
                  <a:pt x="1920621" y="0"/>
                </a:cubicBezTo>
                <a:cubicBezTo>
                  <a:pt x="2279389" y="-9877"/>
                  <a:pt x="2367255" y="19546"/>
                  <a:pt x="2542794" y="0"/>
                </a:cubicBezTo>
                <a:cubicBezTo>
                  <a:pt x="2718333" y="-19546"/>
                  <a:pt x="2866732" y="-22226"/>
                  <a:pt x="3164967" y="0"/>
                </a:cubicBezTo>
                <a:cubicBezTo>
                  <a:pt x="3463202" y="22226"/>
                  <a:pt x="3568055" y="-2765"/>
                  <a:pt x="3949446" y="0"/>
                </a:cubicBezTo>
                <a:cubicBezTo>
                  <a:pt x="4330837" y="2765"/>
                  <a:pt x="4287895" y="10557"/>
                  <a:pt x="4517517" y="0"/>
                </a:cubicBezTo>
                <a:cubicBezTo>
                  <a:pt x="4747139" y="-10557"/>
                  <a:pt x="5149588" y="8716"/>
                  <a:pt x="5410200" y="0"/>
                </a:cubicBezTo>
                <a:cubicBezTo>
                  <a:pt x="5409517" y="5414"/>
                  <a:pt x="5409480" y="12510"/>
                  <a:pt x="5410200" y="18288"/>
                </a:cubicBezTo>
                <a:cubicBezTo>
                  <a:pt x="5163327" y="41494"/>
                  <a:pt x="5008749" y="10693"/>
                  <a:pt x="4842129" y="18288"/>
                </a:cubicBezTo>
                <a:cubicBezTo>
                  <a:pt x="4675509" y="25883"/>
                  <a:pt x="4433401" y="-615"/>
                  <a:pt x="4165854" y="18288"/>
                </a:cubicBezTo>
                <a:cubicBezTo>
                  <a:pt x="3898308" y="37191"/>
                  <a:pt x="3809032" y="-8710"/>
                  <a:pt x="3543681" y="18288"/>
                </a:cubicBezTo>
                <a:cubicBezTo>
                  <a:pt x="3278330" y="45286"/>
                  <a:pt x="3073876" y="-15917"/>
                  <a:pt x="2759202" y="18288"/>
                </a:cubicBezTo>
                <a:cubicBezTo>
                  <a:pt x="2444528" y="52493"/>
                  <a:pt x="2204144" y="3372"/>
                  <a:pt x="1974723" y="18288"/>
                </a:cubicBezTo>
                <a:cubicBezTo>
                  <a:pt x="1745302" y="33204"/>
                  <a:pt x="1602335" y="31490"/>
                  <a:pt x="1406652" y="18288"/>
                </a:cubicBezTo>
                <a:cubicBezTo>
                  <a:pt x="1210969" y="5086"/>
                  <a:pt x="923948" y="3161"/>
                  <a:pt x="730377" y="18288"/>
                </a:cubicBezTo>
                <a:cubicBezTo>
                  <a:pt x="536806" y="33415"/>
                  <a:pt x="336496" y="-141"/>
                  <a:pt x="0" y="18288"/>
                </a:cubicBezTo>
                <a:cubicBezTo>
                  <a:pt x="-306" y="11061"/>
                  <a:pt x="-655" y="7751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B698D488-7D3A-470F-8998-58C099546BEB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21035580"/>
              </p:ext>
            </p:extLst>
          </p:nvPr>
        </p:nvGraphicFramePr>
        <p:xfrm>
          <a:off x="4648018" y="640822"/>
          <a:ext cx="6900512" cy="553614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38254417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C2554CA6-288E-4202-BC52-2E5A8F0C0A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B10BB131-AC8E-4A8E-A5D1-36260F720C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9189" y="1119031"/>
            <a:ext cx="4619938" cy="4619938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8D0DB24-8625-630E-0851-DF5872FF03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71074" y="1396686"/>
            <a:ext cx="3240506" cy="4064628"/>
          </a:xfrm>
        </p:spPr>
        <p:txBody>
          <a:bodyPr>
            <a:normAutofit/>
          </a:bodyPr>
          <a:lstStyle/>
          <a:p>
            <a:r>
              <a:rPr lang="en-GB">
                <a:solidFill>
                  <a:srgbClr val="FFFFFF"/>
                </a:solidFill>
              </a:rPr>
              <a:t>Selection</a:t>
            </a: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5B7778FC-632E-4DCA-A7CB-0D7731CCF97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9809111">
            <a:off x="8683720" y="941148"/>
            <a:ext cx="2987899" cy="2987899"/>
          </a:xfrm>
          <a:prstGeom prst="arc">
            <a:avLst>
              <a:gd name="adj1" fmla="val 15817365"/>
              <a:gd name="adj2" fmla="val 1781380"/>
            </a:avLst>
          </a:prstGeom>
          <a:ln w="127000" cap="rnd">
            <a:solidFill>
              <a:schemeClr val="accent4"/>
            </a:solidFill>
            <a:prstDash val="dash"/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FA23A907-97FB-4A8F-880A-DD77401C429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10048" y="4780992"/>
            <a:ext cx="546100" cy="54610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0EB475C-B83F-43B7-C2CF-EEEC60189C3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70153" y="1526033"/>
            <a:ext cx="5536397" cy="3935281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GB"/>
              <a:t>Interviews</a:t>
            </a:r>
          </a:p>
          <a:p>
            <a:r>
              <a:rPr lang="en-GB"/>
              <a:t>Presentations</a:t>
            </a:r>
          </a:p>
          <a:p>
            <a:r>
              <a:rPr lang="en-GB"/>
              <a:t>Job-related tasks</a:t>
            </a:r>
          </a:p>
          <a:p>
            <a:r>
              <a:rPr lang="en-GB"/>
              <a:t>Group activities/discussions</a:t>
            </a:r>
          </a:p>
          <a:p>
            <a:r>
              <a:rPr lang="en-GB"/>
              <a:t>Stakeholder involvement</a:t>
            </a:r>
          </a:p>
          <a:p>
            <a:pPr marL="0" indent="0">
              <a:buNone/>
            </a:pP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878183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0B2C084-2A2E-6A4A-B244-00E37D9493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6834" y="1153572"/>
            <a:ext cx="3200400" cy="4461163"/>
          </a:xfrm>
        </p:spPr>
        <p:txBody>
          <a:bodyPr>
            <a:normAutofit/>
          </a:bodyPr>
          <a:lstStyle/>
          <a:p>
            <a:r>
              <a:rPr lang="en-GB">
                <a:solidFill>
                  <a:srgbClr val="FFFFFF"/>
                </a:solidFill>
              </a:rPr>
              <a:t>Competency based interviews</a:t>
            </a: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FA099FF-3BFD-E9A5-53F9-B5309DF453A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47308" y="591344"/>
            <a:ext cx="6906491" cy="5585619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Structured interview method</a:t>
            </a:r>
          </a:p>
          <a:p>
            <a:r>
              <a:rPr lang="en-GB"/>
              <a:t>All asked the same questions</a:t>
            </a:r>
          </a:p>
          <a:p>
            <a:r>
              <a:rPr lang="en-GB"/>
              <a:t>Past behaviour is the best predictor of future performance</a:t>
            </a:r>
          </a:p>
          <a:p>
            <a:r>
              <a:rPr lang="en-GB"/>
              <a:t>"tell me about a time when...."</a:t>
            </a:r>
          </a:p>
          <a:p>
            <a:r>
              <a:rPr lang="en-GB"/>
              <a:t>"give me an example of where you...."</a:t>
            </a:r>
          </a:p>
          <a:p>
            <a:r>
              <a:rPr lang="en-GB"/>
              <a:t>Designed to gather evidence based responses</a:t>
            </a:r>
          </a:p>
          <a:p>
            <a:r>
              <a:rPr lang="en-GB"/>
              <a:t>Mark on a scale of 1-5</a:t>
            </a:r>
          </a:p>
          <a:p>
            <a:pPr marL="0" indent="0">
              <a:buNone/>
            </a:pP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023693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F68B3F68-107C-434F-AA38-110D5EA91B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2" y="0"/>
            <a:ext cx="12191998" cy="1575955"/>
          </a:xfrm>
          <a:prstGeom prst="rect">
            <a:avLst/>
          </a:prstGeom>
          <a:gradFill>
            <a:gsLst>
              <a:gs pos="0">
                <a:srgbClr val="000000">
                  <a:alpha val="96000"/>
                </a:srgbClr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AD0DBB9-1A4B-4391-81D4-CB19F9AB91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8128857" y="0"/>
            <a:ext cx="4063143" cy="1576412"/>
          </a:xfrm>
          <a:prstGeom prst="rect">
            <a:avLst/>
          </a:prstGeom>
          <a:gradFill>
            <a:gsLst>
              <a:gs pos="19000">
                <a:schemeClr val="accent1">
                  <a:lumMod val="50000"/>
                  <a:alpha val="68000"/>
                </a:schemeClr>
              </a:gs>
              <a:gs pos="100000">
                <a:schemeClr val="accent1">
                  <a:alpha val="79000"/>
                </a:schemeClr>
              </a:gs>
            </a:gsLst>
            <a:lin ang="19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63BBA22-50EA-4C4D-BE05-F1CE4E63AA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5307777" y="-5307778"/>
            <a:ext cx="1576446" cy="12192002"/>
          </a:xfrm>
          <a:prstGeom prst="rect">
            <a:avLst/>
          </a:prstGeom>
          <a:gradFill>
            <a:gsLst>
              <a:gs pos="23000">
                <a:schemeClr val="accent1">
                  <a:alpha val="0"/>
                </a:schemeClr>
              </a:gs>
              <a:gs pos="99000">
                <a:srgbClr val="000000">
                  <a:alpha val="74000"/>
                </a:srgbClr>
              </a:gs>
            </a:gsLst>
            <a:lin ang="20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4718FDE-5F39-121A-A3E4-CFFE89D06E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597" y="348865"/>
            <a:ext cx="10044023" cy="877729"/>
          </a:xfrm>
        </p:spPr>
        <p:txBody>
          <a:bodyPr anchor="ctr">
            <a:normAutofit/>
          </a:bodyPr>
          <a:lstStyle/>
          <a:p>
            <a:r>
              <a:rPr lang="en-GB" sz="4000">
                <a:solidFill>
                  <a:srgbClr val="FFFFFF"/>
                </a:solidFill>
              </a:rPr>
              <a:t>How to respond - STAR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9B8D83AA-ECF6-6B1F-3103-9C608636E857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17895117"/>
              </p:ext>
            </p:extLst>
          </p:nvPr>
        </p:nvGraphicFramePr>
        <p:xfrm>
          <a:off x="644056" y="2112579"/>
          <a:ext cx="10927829" cy="419280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02696579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1AA101B-3A8C-0E8C-9FA9-A407285889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6834" y="1153572"/>
            <a:ext cx="3200400" cy="4461163"/>
          </a:xfrm>
        </p:spPr>
        <p:txBody>
          <a:bodyPr>
            <a:normAutofit/>
          </a:bodyPr>
          <a:lstStyle/>
          <a:p>
            <a:r>
              <a:rPr lang="en-GB">
                <a:solidFill>
                  <a:srgbClr val="FFFFFF"/>
                </a:solidFill>
              </a:rPr>
              <a:t>More compliance</a:t>
            </a: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6DDBEC-EA8C-0B44-33C6-E44B5CE3315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47308" y="591344"/>
            <a:ext cx="6906491" cy="5585619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Right to work – Asylum and Immigration Act 1996</a:t>
            </a:r>
          </a:p>
          <a:p>
            <a:r>
              <a:rPr lang="en-GB"/>
              <a:t>Rehabilitation of Offenders Act</a:t>
            </a:r>
          </a:p>
          <a:p>
            <a:r>
              <a:rPr lang="en-GB"/>
              <a:t>Equality Act 2010</a:t>
            </a:r>
          </a:p>
          <a:p>
            <a:r>
              <a:rPr lang="en-GB"/>
              <a:t>Flexible Working</a:t>
            </a:r>
          </a:p>
          <a:p>
            <a:r>
              <a:rPr lang="en-GB"/>
              <a:t>Pay slips</a:t>
            </a:r>
          </a:p>
          <a:p>
            <a:r>
              <a:rPr lang="en-GB"/>
              <a:t>NMW</a:t>
            </a:r>
          </a:p>
        </p:txBody>
      </p:sp>
    </p:spTree>
    <p:extLst>
      <p:ext uri="{BB962C8B-B14F-4D97-AF65-F5344CB8AC3E}">
        <p14:creationId xmlns:p14="http://schemas.microsoft.com/office/powerpoint/2010/main" val="399209098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ptos" panose="020B0004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Application>Microsoft Office PowerPoint</Application>
  <PresentationFormat>Widescreen</PresentationFormat>
  <Slides>17</Slides>
  <Notes>0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18" baseType="lpstr">
      <vt:lpstr>office theme</vt:lpstr>
      <vt:lpstr>Recruitment and Selection</vt:lpstr>
      <vt:lpstr>Agenda</vt:lpstr>
      <vt:lpstr>Defining the role</vt:lpstr>
      <vt:lpstr>Methods of job analysis and job design</vt:lpstr>
      <vt:lpstr>Why job design</vt:lpstr>
      <vt:lpstr>Flexible working</vt:lpstr>
      <vt:lpstr>Types of contracts</vt:lpstr>
      <vt:lpstr>Job descriptions</vt:lpstr>
      <vt:lpstr>Person specification</vt:lpstr>
      <vt:lpstr>Inclusive recruitment</vt:lpstr>
      <vt:lpstr>Equality Act 2010</vt:lpstr>
      <vt:lpstr>Beyond compliance</vt:lpstr>
      <vt:lpstr>Exercise</vt:lpstr>
      <vt:lpstr>Selection</vt:lpstr>
      <vt:lpstr>Competency based interviews</vt:lpstr>
      <vt:lpstr>How to respond - STAR</vt:lpstr>
      <vt:lpstr>More compliance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revision>1</cp:revision>
  <dcterms:created xsi:type="dcterms:W3CDTF">2025-10-16T07:41:57Z</dcterms:created>
  <dcterms:modified xsi:type="dcterms:W3CDTF">2025-10-19T19:42:23Z</dcterms:modified>
</cp:coreProperties>
</file>