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63" r:id="rId3"/>
    <p:sldId id="281" r:id="rId4"/>
    <p:sldId id="268" r:id="rId5"/>
    <p:sldId id="266" r:id="rId6"/>
    <p:sldId id="269" r:id="rId7"/>
    <p:sldId id="265" r:id="rId8"/>
    <p:sldId id="278" r:id="rId9"/>
    <p:sldId id="280" r:id="rId10"/>
    <p:sldId id="277" r:id="rId11"/>
    <p:sldId id="271" r:id="rId12"/>
    <p:sldId id="272" r:id="rId13"/>
    <p:sldId id="275" r:id="rId14"/>
    <p:sldId id="274" r:id="rId15"/>
    <p:sldId id="273" r:id="rId16"/>
    <p:sldId id="276" r:id="rId17"/>
    <p:sldId id="267" r:id="rId18"/>
    <p:sldId id="270" r:id="rId19"/>
    <p:sldId id="279" r:id="rId20"/>
    <p:sldId id="264" r:id="rId21"/>
    <p:sldId id="282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99FF"/>
    <a:srgbClr val="3333FF"/>
    <a:srgbClr val="FF0066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B18EFF-1D88-4C57-ACA9-6BE455B0C70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23C96E-7D8F-411D-9236-C597EB48E4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DA9BE1-99FF-4CFE-88C5-D344525960D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9A3B25-57B9-4B95-96E6-3353B85F28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7EE1A8-3CDE-4273-9509-D3AEDE4060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9DBC79-BC41-4189-8FA3-47AACB5711F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620F7E-D4DD-45FC-8789-98ECDB42BA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2A3547-973C-4D46-B3B7-581021E394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2B86D6-9477-4C0E-AC88-5D026DEBEE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79D069-2686-495D-9D29-E79A01D7E4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C5B8FD-4DC8-4BCB-948D-9C903B2034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36FFE64-2353-4B88-9CAC-5BEF0CA648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00F5026-7C03-4A63-B09D-4E7F68DA5EE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Temperature Rise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Say how hot it will be if the temperature on the thermometer is increased by the given amount.</a:t>
            </a: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79" name="AutoShape 1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25 ˚C</a:t>
            </a:r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7" name="Rectangle 9"/>
          <p:cNvSpPr>
            <a:spLocks noChangeArrowheads="1"/>
          </p:cNvSpPr>
          <p:nvPr/>
        </p:nvSpPr>
        <p:spPr bwMode="auto">
          <a:xfrm rot="5400000">
            <a:off x="1493044" y="1123157"/>
            <a:ext cx="231775" cy="16906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8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7" name="Line 19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7" name="Line 29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7" name="Line 39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7" name="Line 49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27" name="Line 59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37" name="Line 69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47" name="Line 79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4075" name="Group 107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3983" name="Line 15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3" name="Line 25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03" name="Line 35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13" name="Line 45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23" name="Line 55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33" name="Line 65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43" name="Line 7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53" name="Line 85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4057" name="Line 89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2" name="Line 94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3" name="Line 95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64" name="Text Box 96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5" name="Text Box 97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6" name="Text Box 98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7" name="Text Box 99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8" name="Text Box 100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69" name="Text Box 101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0" name="Text Box 102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1" name="Text Box 103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2" name="Text Box 104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3" name="Text Box 105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74" name="Oval 106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77" name="AutoShape 109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76" name="Oval 108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78" name="Text Box 110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15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110 ˚C</a:t>
            </a:r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Rectangle 9"/>
          <p:cNvSpPr>
            <a:spLocks noChangeArrowheads="1"/>
          </p:cNvSpPr>
          <p:nvPr/>
        </p:nvSpPr>
        <p:spPr bwMode="auto">
          <a:xfrm rot="5400000">
            <a:off x="4241800" y="-1625599"/>
            <a:ext cx="231775" cy="7188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1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2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3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4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5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6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7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2418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102419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0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1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2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3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4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5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6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2427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8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9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30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1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2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3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4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5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6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7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8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9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40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1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2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3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35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3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65 ˚C</a:t>
            </a: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Rectangle 9"/>
          <p:cNvSpPr>
            <a:spLocks noChangeArrowheads="1"/>
          </p:cNvSpPr>
          <p:nvPr/>
        </p:nvSpPr>
        <p:spPr bwMode="auto">
          <a:xfrm rot="5400000">
            <a:off x="2551906" y="64295"/>
            <a:ext cx="231775" cy="3808412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9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0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1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2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3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4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5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9106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9107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8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9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0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1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2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3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4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9115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6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7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8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19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0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1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2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3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4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5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6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7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8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9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30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31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30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8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30 ˚C</a:t>
            </a:r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Rectangle 9"/>
          <p:cNvSpPr>
            <a:spLocks noChangeArrowheads="1"/>
          </p:cNvSpPr>
          <p:nvPr/>
        </p:nvSpPr>
        <p:spPr bwMode="auto">
          <a:xfrm rot="5400000">
            <a:off x="2131219" y="484982"/>
            <a:ext cx="231775" cy="296703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1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2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3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4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5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6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7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7058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7059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0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1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2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3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4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5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6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7067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8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9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0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1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2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3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4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5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6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7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8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9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80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1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2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3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5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55 ˚C</a:t>
            </a: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Rectangle 9"/>
          <p:cNvSpPr>
            <a:spLocks noChangeArrowheads="1"/>
          </p:cNvSpPr>
          <p:nvPr/>
        </p:nvSpPr>
        <p:spPr bwMode="auto">
          <a:xfrm rot="5400000">
            <a:off x="2769394" y="-153193"/>
            <a:ext cx="231775" cy="42433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3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4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5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6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7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8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9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0130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0131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2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3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4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5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6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7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8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0139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0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1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2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3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4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5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6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7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8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9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50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51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52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53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54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55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15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6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30 ˚C</a:t>
            </a:r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Rectangle 9"/>
          <p:cNvSpPr>
            <a:spLocks noChangeArrowheads="1"/>
          </p:cNvSpPr>
          <p:nvPr/>
        </p:nvSpPr>
        <p:spPr bwMode="auto">
          <a:xfrm rot="5400000">
            <a:off x="1913731" y="702470"/>
            <a:ext cx="231775" cy="2532062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7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8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9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0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1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2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3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6034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6035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6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7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8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9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0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1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2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6043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4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5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6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7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8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9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0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1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2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3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4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5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6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7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8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9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10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7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95 ˚C</a:t>
            </a:r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Rectangle 9"/>
          <p:cNvSpPr>
            <a:spLocks noChangeArrowheads="1"/>
          </p:cNvSpPr>
          <p:nvPr/>
        </p:nvSpPr>
        <p:spPr bwMode="auto">
          <a:xfrm rot="5400000">
            <a:off x="3603625" y="-987424"/>
            <a:ext cx="231775" cy="59118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9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0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1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2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3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4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5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9346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9347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8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9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0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1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2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3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4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9355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6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7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8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59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0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1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2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3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4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5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6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7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8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9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0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1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35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2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100 ˚C</a:t>
            </a:r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Rectangle 9"/>
          <p:cNvSpPr>
            <a:spLocks noChangeArrowheads="1"/>
          </p:cNvSpPr>
          <p:nvPr/>
        </p:nvSpPr>
        <p:spPr bwMode="auto">
          <a:xfrm rot="5400000">
            <a:off x="4029075" y="-1412874"/>
            <a:ext cx="231775" cy="67627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7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8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9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0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1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2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3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1394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101395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6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7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8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9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400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401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402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1403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4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5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6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7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8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9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0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1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2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3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4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5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6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7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8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9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30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4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95 ˚C</a:t>
            </a: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Rectangle 9"/>
          <p:cNvSpPr>
            <a:spLocks noChangeArrowheads="1"/>
          </p:cNvSpPr>
          <p:nvPr/>
        </p:nvSpPr>
        <p:spPr bwMode="auto">
          <a:xfrm rot="5400000">
            <a:off x="4443413" y="-1827212"/>
            <a:ext cx="231775" cy="759142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5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6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7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8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9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0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1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8322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8323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4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5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6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7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8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9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30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8331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2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3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4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5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6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7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8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9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0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1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2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3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4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5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6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7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15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75 ˚C</a:t>
            </a: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Rectangle 9"/>
          <p:cNvSpPr>
            <a:spLocks noChangeArrowheads="1"/>
          </p:cNvSpPr>
          <p:nvPr/>
        </p:nvSpPr>
        <p:spPr bwMode="auto">
          <a:xfrm rot="5400000">
            <a:off x="3172619" y="-556418"/>
            <a:ext cx="231775" cy="504983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1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2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3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4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5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6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7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2178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2179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0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1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2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3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4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5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6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2187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8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9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0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1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2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3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4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5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6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7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8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9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200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1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2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3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25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2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100 ˚C</a:t>
            </a: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Rectangle 9"/>
          <p:cNvSpPr>
            <a:spLocks noChangeArrowheads="1"/>
          </p:cNvSpPr>
          <p:nvPr/>
        </p:nvSpPr>
        <p:spPr bwMode="auto">
          <a:xfrm rot="5400000">
            <a:off x="3391694" y="-775493"/>
            <a:ext cx="231775" cy="54879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5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6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7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8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9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0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1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3202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3203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4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5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6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7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8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9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10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3211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2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3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4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5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6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7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8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9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0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1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2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3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4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5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6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7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45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0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130 ˚C</a:t>
            </a: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Rectangle 9"/>
          <p:cNvSpPr>
            <a:spLocks noChangeArrowheads="1"/>
          </p:cNvSpPr>
          <p:nvPr/>
        </p:nvSpPr>
        <p:spPr bwMode="auto">
          <a:xfrm rot="5400000">
            <a:off x="4012406" y="-1396205"/>
            <a:ext cx="231775" cy="6729412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7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8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9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0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1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2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3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6274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6275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6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7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8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9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0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1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2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6283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4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5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6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7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8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9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1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2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3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4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5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6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7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8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9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60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7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100 ˚C</a:t>
            </a: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Rectangle 9"/>
          <p:cNvSpPr>
            <a:spLocks noChangeArrowheads="1"/>
          </p:cNvSpPr>
          <p:nvPr/>
        </p:nvSpPr>
        <p:spPr bwMode="auto">
          <a:xfrm rot="5400000">
            <a:off x="3816350" y="-1200149"/>
            <a:ext cx="231775" cy="63373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3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4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5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6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7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8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9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5250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5251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2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3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4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5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6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7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8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5259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0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1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2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3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4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5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6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7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8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9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70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71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72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3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4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5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35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52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75 ˚C</a:t>
            </a: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Rectangle 9"/>
          <p:cNvSpPr>
            <a:spLocks noChangeArrowheads="1"/>
          </p:cNvSpPr>
          <p:nvPr/>
        </p:nvSpPr>
        <p:spPr bwMode="auto">
          <a:xfrm rot="5400000">
            <a:off x="3609181" y="-992980"/>
            <a:ext cx="231775" cy="5922962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9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0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1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2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3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4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5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4226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4227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8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9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0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1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2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3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4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4235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6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7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8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39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0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1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2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3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4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5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6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7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8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9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0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1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15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24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95 ˚C</a:t>
            </a: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Rectangle 9"/>
          <p:cNvSpPr>
            <a:spLocks noChangeArrowheads="1"/>
          </p:cNvSpPr>
          <p:nvPr/>
        </p:nvSpPr>
        <p:spPr bwMode="auto">
          <a:xfrm rot="5400000">
            <a:off x="4236244" y="-1620043"/>
            <a:ext cx="231775" cy="717708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1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2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3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4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5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6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7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7298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7299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0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1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2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3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4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5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6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7307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8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9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0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1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2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3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4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5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6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7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8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9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20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1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2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3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20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0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65 ˚C</a:t>
            </a: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Rectangle 9"/>
          <p:cNvSpPr>
            <a:spLocks noChangeArrowheads="1"/>
          </p:cNvSpPr>
          <p:nvPr/>
        </p:nvSpPr>
        <p:spPr bwMode="auto">
          <a:xfrm rot="5400000">
            <a:off x="2338388" y="277813"/>
            <a:ext cx="231775" cy="3381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5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6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7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8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9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0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1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8082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8083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4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5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6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7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8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9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90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8091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2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3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4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5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6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7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8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9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0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1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2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3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4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5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6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7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35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8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105 ˚C</a:t>
            </a: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Rectangle 9"/>
          <p:cNvSpPr>
            <a:spLocks noChangeArrowheads="1"/>
          </p:cNvSpPr>
          <p:nvPr/>
        </p:nvSpPr>
        <p:spPr bwMode="auto">
          <a:xfrm rot="5400000">
            <a:off x="2971006" y="-354805"/>
            <a:ext cx="231775" cy="4646612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7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8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9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0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1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2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3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1154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91155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6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7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8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9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0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1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2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1163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4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5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6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7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8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9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0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1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2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3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4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5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6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7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8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9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60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9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110 ˚C</a:t>
            </a:r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Rectangle 9"/>
          <p:cNvSpPr>
            <a:spLocks noChangeArrowheads="1"/>
          </p:cNvSpPr>
          <p:nvPr/>
        </p:nvSpPr>
        <p:spPr bwMode="auto">
          <a:xfrm rot="5400000">
            <a:off x="3821113" y="-1204912"/>
            <a:ext cx="231775" cy="634682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3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4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5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6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7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8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9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0370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100371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2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3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4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5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6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7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8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0379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80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81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82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3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4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5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6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7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8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9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90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91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92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3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4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5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45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36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40 ˚C</a:t>
            </a:r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Rectangle 9"/>
          <p:cNvSpPr>
            <a:spLocks noChangeArrowheads="1"/>
          </p:cNvSpPr>
          <p:nvPr/>
        </p:nvSpPr>
        <p:spPr bwMode="auto">
          <a:xfrm rot="5400000">
            <a:off x="1711325" y="904876"/>
            <a:ext cx="231775" cy="21272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3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4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5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6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7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8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9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5010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85011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2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3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4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5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6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7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8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5019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0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1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2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3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4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5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6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7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8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9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30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31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32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3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4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5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25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68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/>
              </a:gs>
              <a:gs pos="50000">
                <a:srgbClr val="3399FF"/>
              </a:gs>
              <a:gs pos="100000">
                <a:srgbClr val="3333FF"/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5167313" y="3967163"/>
            <a:ext cx="3533775" cy="2178050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5448300" y="4262438"/>
            <a:ext cx="2973388" cy="1585912"/>
          </a:xfrm>
          <a:prstGeom prst="roundRect">
            <a:avLst>
              <a:gd name="adj" fmla="val 10903"/>
            </a:avLst>
          </a:prstGeom>
          <a:gradFill rotWithShape="1">
            <a:gsLst>
              <a:gs pos="0">
                <a:srgbClr val="FFFF00">
                  <a:gamma/>
                  <a:shade val="8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5360988" y="4552950"/>
            <a:ext cx="3146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FF3300"/>
                </a:solidFill>
                <a:latin typeface="Comic Sans MS" pitchFamily="66" charset="0"/>
              </a:rPr>
              <a:t>105 ˚C</a:t>
            </a:r>
          </a:p>
        </p:txBody>
      </p:sp>
      <p:sp>
        <p:nvSpPr>
          <p:cNvPr id="103430" name="AutoShape 6"/>
          <p:cNvSpPr>
            <a:spLocks noChangeArrowheads="1"/>
          </p:cNvSpPr>
          <p:nvPr/>
        </p:nvSpPr>
        <p:spPr bwMode="auto">
          <a:xfrm rot="5400000">
            <a:off x="3405982" y="-2588419"/>
            <a:ext cx="2305050" cy="8815387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1" name="Oval 7"/>
          <p:cNvSpPr>
            <a:spLocks noChangeArrowheads="1"/>
          </p:cNvSpPr>
          <p:nvPr/>
        </p:nvSpPr>
        <p:spPr bwMode="auto">
          <a:xfrm rot="5400000">
            <a:off x="327025" y="1449388"/>
            <a:ext cx="1023938" cy="982662"/>
          </a:xfrm>
          <a:prstGeom prst="ellipse">
            <a:avLst/>
          </a:prstGeom>
          <a:solidFill>
            <a:srgbClr val="777777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AutoShape 8"/>
          <p:cNvSpPr>
            <a:spLocks noChangeArrowheads="1"/>
          </p:cNvSpPr>
          <p:nvPr/>
        </p:nvSpPr>
        <p:spPr bwMode="auto">
          <a:xfrm rot="5400000">
            <a:off x="4504532" y="-2067719"/>
            <a:ext cx="565150" cy="8021637"/>
          </a:xfrm>
          <a:prstGeom prst="roundRect">
            <a:avLst>
              <a:gd name="adj" fmla="val 46704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3" name="Rectangle 9"/>
          <p:cNvSpPr>
            <a:spLocks noChangeArrowheads="1"/>
          </p:cNvSpPr>
          <p:nvPr/>
        </p:nvSpPr>
        <p:spPr bwMode="auto">
          <a:xfrm rot="5400000">
            <a:off x="4448969" y="-1832768"/>
            <a:ext cx="231775" cy="7602537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4" name="Line 10"/>
          <p:cNvSpPr>
            <a:spLocks noChangeShapeType="1"/>
          </p:cNvSpPr>
          <p:nvPr/>
        </p:nvSpPr>
        <p:spPr bwMode="auto">
          <a:xfrm rot="5400000">
            <a:off x="8170068" y="1881982"/>
            <a:ext cx="404813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5" name="Line 11"/>
          <p:cNvSpPr>
            <a:spLocks noChangeShapeType="1"/>
          </p:cNvSpPr>
          <p:nvPr/>
        </p:nvSpPr>
        <p:spPr bwMode="auto">
          <a:xfrm rot="5400000">
            <a:off x="7327106" y="1886744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6" name="Line 12"/>
          <p:cNvSpPr>
            <a:spLocks noChangeShapeType="1"/>
          </p:cNvSpPr>
          <p:nvPr/>
        </p:nvSpPr>
        <p:spPr bwMode="auto">
          <a:xfrm rot="5400000">
            <a:off x="64904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7" name="Line 13"/>
          <p:cNvSpPr>
            <a:spLocks noChangeShapeType="1"/>
          </p:cNvSpPr>
          <p:nvPr/>
        </p:nvSpPr>
        <p:spPr bwMode="auto">
          <a:xfrm rot="5400000">
            <a:off x="5638006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8" name="Line 14"/>
          <p:cNvSpPr>
            <a:spLocks noChangeShapeType="1"/>
          </p:cNvSpPr>
          <p:nvPr/>
        </p:nvSpPr>
        <p:spPr bwMode="auto">
          <a:xfrm rot="5400000">
            <a:off x="47918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9" name="Line 15"/>
          <p:cNvSpPr>
            <a:spLocks noChangeShapeType="1"/>
          </p:cNvSpPr>
          <p:nvPr/>
        </p:nvSpPr>
        <p:spPr bwMode="auto">
          <a:xfrm rot="5400000">
            <a:off x="39536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0" name="Line 16"/>
          <p:cNvSpPr>
            <a:spLocks noChangeShapeType="1"/>
          </p:cNvSpPr>
          <p:nvPr/>
        </p:nvSpPr>
        <p:spPr bwMode="auto">
          <a:xfrm rot="5400000">
            <a:off x="3102769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1" name="Line 17"/>
          <p:cNvSpPr>
            <a:spLocks noChangeShapeType="1"/>
          </p:cNvSpPr>
          <p:nvPr/>
        </p:nvSpPr>
        <p:spPr bwMode="auto">
          <a:xfrm rot="5400000">
            <a:off x="22613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3442" name="Group 18"/>
          <p:cNvGrpSpPr>
            <a:grpSpLocks/>
          </p:cNvGrpSpPr>
          <p:nvPr/>
        </p:nvGrpSpPr>
        <p:grpSpPr bwMode="auto">
          <a:xfrm>
            <a:off x="2043113" y="1801813"/>
            <a:ext cx="5905500" cy="282575"/>
            <a:chOff x="1287" y="1351"/>
            <a:chExt cx="3720" cy="208"/>
          </a:xfrm>
        </p:grpSpPr>
        <p:sp>
          <p:nvSpPr>
            <p:cNvPr id="103443" name="Line 19"/>
            <p:cNvSpPr>
              <a:spLocks noChangeShapeType="1"/>
            </p:cNvSpPr>
            <p:nvPr/>
          </p:nvSpPr>
          <p:spPr bwMode="auto">
            <a:xfrm rot="5400000">
              <a:off x="4904" y="1456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4" name="Line 20"/>
            <p:cNvSpPr>
              <a:spLocks noChangeShapeType="1"/>
            </p:cNvSpPr>
            <p:nvPr/>
          </p:nvSpPr>
          <p:spPr bwMode="auto">
            <a:xfrm rot="5400000">
              <a:off x="437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5" name="Line 21"/>
            <p:cNvSpPr>
              <a:spLocks noChangeShapeType="1"/>
            </p:cNvSpPr>
            <p:nvPr/>
          </p:nvSpPr>
          <p:spPr bwMode="auto">
            <a:xfrm rot="5400000">
              <a:off x="3841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6" name="Line 22"/>
            <p:cNvSpPr>
              <a:spLocks noChangeShapeType="1"/>
            </p:cNvSpPr>
            <p:nvPr/>
          </p:nvSpPr>
          <p:spPr bwMode="auto">
            <a:xfrm rot="5400000">
              <a:off x="3307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7" name="Line 23"/>
            <p:cNvSpPr>
              <a:spLocks noChangeShapeType="1"/>
            </p:cNvSpPr>
            <p:nvPr/>
          </p:nvSpPr>
          <p:spPr bwMode="auto">
            <a:xfrm rot="5400000">
              <a:off x="2778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8" name="Line 24"/>
            <p:cNvSpPr>
              <a:spLocks noChangeShapeType="1"/>
            </p:cNvSpPr>
            <p:nvPr/>
          </p:nvSpPr>
          <p:spPr bwMode="auto">
            <a:xfrm rot="5400000">
              <a:off x="224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9" name="Line 25"/>
            <p:cNvSpPr>
              <a:spLocks noChangeShapeType="1"/>
            </p:cNvSpPr>
            <p:nvPr/>
          </p:nvSpPr>
          <p:spPr bwMode="auto">
            <a:xfrm rot="5400000">
              <a:off x="171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50" name="Line 26"/>
            <p:cNvSpPr>
              <a:spLocks noChangeShapeType="1"/>
            </p:cNvSpPr>
            <p:nvPr/>
          </p:nvSpPr>
          <p:spPr bwMode="auto">
            <a:xfrm rot="5400000">
              <a:off x="1184" y="1454"/>
              <a:ext cx="206" cy="0"/>
            </a:xfrm>
            <a:prstGeom prst="line">
              <a:avLst/>
            </a:prstGeom>
            <a:noFill/>
            <a:ln w="19050">
              <a:solidFill>
                <a:srgbClr val="0066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3451" name="Line 27"/>
          <p:cNvSpPr>
            <a:spLocks noChangeShapeType="1"/>
          </p:cNvSpPr>
          <p:nvPr/>
        </p:nvSpPr>
        <p:spPr bwMode="auto">
          <a:xfrm rot="5400000">
            <a:off x="1423194" y="1883569"/>
            <a:ext cx="39528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52" name="Line 28"/>
          <p:cNvSpPr>
            <a:spLocks noChangeShapeType="1"/>
          </p:cNvSpPr>
          <p:nvPr/>
        </p:nvSpPr>
        <p:spPr bwMode="auto">
          <a:xfrm rot="5400000">
            <a:off x="1139825" y="1944688"/>
            <a:ext cx="279400" cy="0"/>
          </a:xfrm>
          <a:prstGeom prst="lin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53" name="Line 29"/>
          <p:cNvSpPr>
            <a:spLocks noChangeShapeType="1"/>
          </p:cNvSpPr>
          <p:nvPr/>
        </p:nvSpPr>
        <p:spPr bwMode="auto">
          <a:xfrm rot="5400000">
            <a:off x="1031875" y="1917701"/>
            <a:ext cx="3270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54" name="Text Box 30"/>
          <p:cNvSpPr txBox="1">
            <a:spLocks noChangeArrowheads="1"/>
          </p:cNvSpPr>
          <p:nvPr/>
        </p:nvSpPr>
        <p:spPr bwMode="auto">
          <a:xfrm>
            <a:off x="1185863" y="1258888"/>
            <a:ext cx="84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5" name="Text Box 31"/>
          <p:cNvSpPr txBox="1">
            <a:spLocks noChangeArrowheads="1"/>
          </p:cNvSpPr>
          <p:nvPr/>
        </p:nvSpPr>
        <p:spPr bwMode="auto">
          <a:xfrm>
            <a:off x="2071688" y="1257300"/>
            <a:ext cx="750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6" name="Text Box 32"/>
          <p:cNvSpPr txBox="1">
            <a:spLocks noChangeArrowheads="1"/>
          </p:cNvSpPr>
          <p:nvPr/>
        </p:nvSpPr>
        <p:spPr bwMode="auto">
          <a:xfrm>
            <a:off x="2927350" y="1258888"/>
            <a:ext cx="728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7" name="Text Box 33"/>
          <p:cNvSpPr txBox="1">
            <a:spLocks noChangeArrowheads="1"/>
          </p:cNvSpPr>
          <p:nvPr/>
        </p:nvSpPr>
        <p:spPr bwMode="auto">
          <a:xfrm>
            <a:off x="3773488" y="1257300"/>
            <a:ext cx="7350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8" name="Text Box 34"/>
          <p:cNvSpPr txBox="1">
            <a:spLocks noChangeArrowheads="1"/>
          </p:cNvSpPr>
          <p:nvPr/>
        </p:nvSpPr>
        <p:spPr bwMode="auto">
          <a:xfrm>
            <a:off x="4621213" y="1257300"/>
            <a:ext cx="7270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9" name="Text Box 35"/>
          <p:cNvSpPr txBox="1">
            <a:spLocks noChangeArrowheads="1"/>
          </p:cNvSpPr>
          <p:nvPr/>
        </p:nvSpPr>
        <p:spPr bwMode="auto">
          <a:xfrm>
            <a:off x="5487988" y="1257300"/>
            <a:ext cx="679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0" name="Text Box 36"/>
          <p:cNvSpPr txBox="1">
            <a:spLocks noChangeArrowheads="1"/>
          </p:cNvSpPr>
          <p:nvPr/>
        </p:nvSpPr>
        <p:spPr bwMode="auto">
          <a:xfrm>
            <a:off x="6335713" y="1257300"/>
            <a:ext cx="685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1" name="Text Box 37"/>
          <p:cNvSpPr txBox="1">
            <a:spLocks noChangeArrowheads="1"/>
          </p:cNvSpPr>
          <p:nvPr/>
        </p:nvSpPr>
        <p:spPr bwMode="auto">
          <a:xfrm>
            <a:off x="7169150" y="1257300"/>
            <a:ext cx="688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2" name="Text Box 38"/>
          <p:cNvSpPr txBox="1">
            <a:spLocks noChangeArrowheads="1"/>
          </p:cNvSpPr>
          <p:nvPr/>
        </p:nvSpPr>
        <p:spPr bwMode="auto">
          <a:xfrm>
            <a:off x="8037513" y="1257300"/>
            <a:ext cx="66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3" name="Text Box 39"/>
          <p:cNvSpPr txBox="1">
            <a:spLocks noChangeArrowheads="1"/>
          </p:cNvSpPr>
          <p:nvPr/>
        </p:nvSpPr>
        <p:spPr bwMode="auto">
          <a:xfrm>
            <a:off x="7324725" y="758825"/>
            <a:ext cx="949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˚C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64" name="Oval 40"/>
          <p:cNvSpPr>
            <a:spLocks noChangeArrowheads="1"/>
          </p:cNvSpPr>
          <p:nvPr/>
        </p:nvSpPr>
        <p:spPr bwMode="auto">
          <a:xfrm rot="5400000">
            <a:off x="345281" y="1469232"/>
            <a:ext cx="989013" cy="946150"/>
          </a:xfrm>
          <a:prstGeom prst="ellipse">
            <a:avLst/>
          </a:prstGeom>
          <a:solidFill>
            <a:srgbClr val="FF33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5" name="AutoShape 41"/>
          <p:cNvSpPr>
            <a:spLocks noChangeArrowheads="1"/>
          </p:cNvSpPr>
          <p:nvPr/>
        </p:nvSpPr>
        <p:spPr bwMode="auto">
          <a:xfrm flipV="1">
            <a:off x="1866900" y="2971800"/>
            <a:ext cx="3133725" cy="2952750"/>
          </a:xfrm>
          <a:custGeom>
            <a:avLst/>
            <a:gdLst>
              <a:gd name="G0" fmla="+- 15194 0 0"/>
              <a:gd name="G1" fmla="+- 4375 0 0"/>
              <a:gd name="G2" fmla="+- 12158 0 4375"/>
              <a:gd name="G3" fmla="+- G2 0 4375"/>
              <a:gd name="G4" fmla="*/ G3 32768 32059"/>
              <a:gd name="G5" fmla="*/ G4 1 2"/>
              <a:gd name="G6" fmla="+- 21600 0 15194"/>
              <a:gd name="G7" fmla="*/ G6 4375 6079"/>
              <a:gd name="G8" fmla="+- G7 15194 0"/>
              <a:gd name="T0" fmla="*/ 15194 w 21600"/>
              <a:gd name="T1" fmla="*/ 0 h 21600"/>
              <a:gd name="T2" fmla="*/ 15194 w 21600"/>
              <a:gd name="T3" fmla="*/ 12158 h 21600"/>
              <a:gd name="T4" fmla="*/ 1742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94" y="0"/>
                </a:lnTo>
                <a:lnTo>
                  <a:pt x="15194" y="4375"/>
                </a:lnTo>
                <a:lnTo>
                  <a:pt x="12427" y="4375"/>
                </a:lnTo>
                <a:cubicBezTo>
                  <a:pt x="5564" y="4375"/>
                  <a:pt x="0" y="7860"/>
                  <a:pt x="0" y="12158"/>
                </a:cubicBezTo>
                <a:lnTo>
                  <a:pt x="0" y="21600"/>
                </a:lnTo>
                <a:lnTo>
                  <a:pt x="3483" y="21600"/>
                </a:lnTo>
                <a:lnTo>
                  <a:pt x="3483" y="12158"/>
                </a:lnTo>
                <a:cubicBezTo>
                  <a:pt x="3483" y="9742"/>
                  <a:pt x="7487" y="7783"/>
                  <a:pt x="12427" y="7783"/>
                </a:cubicBezTo>
                <a:lnTo>
                  <a:pt x="15194" y="7783"/>
                </a:lnTo>
                <a:lnTo>
                  <a:pt x="15194" y="12158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50000">
                <a:srgbClr val="FFFF00"/>
              </a:gs>
              <a:gs pos="100000">
                <a:schemeClr val="bg1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6" name="Oval 42"/>
          <p:cNvSpPr>
            <a:spLocks noChangeArrowheads="1"/>
          </p:cNvSpPr>
          <p:nvPr/>
        </p:nvSpPr>
        <p:spPr bwMode="auto">
          <a:xfrm>
            <a:off x="800100" y="3705225"/>
            <a:ext cx="2657475" cy="265747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7" name="Text Box 43"/>
          <p:cNvSpPr txBox="1">
            <a:spLocks noChangeArrowheads="1"/>
          </p:cNvSpPr>
          <p:nvPr/>
        </p:nvSpPr>
        <p:spPr bwMode="auto">
          <a:xfrm>
            <a:off x="893763" y="4264025"/>
            <a:ext cx="24701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3399FF"/>
                </a:solidFill>
                <a:latin typeface="Comic Sans MS" pitchFamily="66" charset="0"/>
              </a:rPr>
              <a:t>add</a:t>
            </a:r>
          </a:p>
          <a:p>
            <a:pPr algn="ctr"/>
            <a:r>
              <a:rPr lang="en-GB" sz="5500" b="1">
                <a:solidFill>
                  <a:srgbClr val="3333FF"/>
                </a:solidFill>
                <a:latin typeface="Comic Sans MS" pitchFamily="66" charset="0"/>
              </a:rPr>
              <a:t>25 ˚C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3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388</Words>
  <Application>Microsoft Office PowerPoint</Application>
  <PresentationFormat>On-screen Show (4:3)</PresentationFormat>
  <Paragraphs>265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51</cp:revision>
  <dcterms:created xsi:type="dcterms:W3CDTF">2006-03-03T16:34:11Z</dcterms:created>
  <dcterms:modified xsi:type="dcterms:W3CDTF">2011-11-25T19:58:39Z</dcterms:modified>
</cp:coreProperties>
</file>