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6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6" r:id="rId10"/>
    <p:sldId id="267" r:id="rId11"/>
    <p:sldId id="268" r:id="rId12"/>
    <p:sldId id="269" r:id="rId13"/>
    <p:sldId id="265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BA8B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0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300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ULOBA MUKWAKANI BULOBA MUKWAKANI" userId="984bccd08a14502f" providerId="LiveId" clId="{A2FD3882-3E5F-4FAE-853C-0D44F9CB813C}"/>
    <pc:docChg chg="custSel modSld">
      <pc:chgData name="BULOBA MUKWAKANI BULOBA MUKWAKANI" userId="984bccd08a14502f" providerId="LiveId" clId="{A2FD3882-3E5F-4FAE-853C-0D44F9CB813C}" dt="2021-12-10T20:07:18.641" v="417" actId="20577"/>
      <pc:docMkLst>
        <pc:docMk/>
      </pc:docMkLst>
      <pc:sldChg chg="modSp mod">
        <pc:chgData name="BULOBA MUKWAKANI BULOBA MUKWAKANI" userId="984bccd08a14502f" providerId="LiveId" clId="{A2FD3882-3E5F-4FAE-853C-0D44F9CB813C}" dt="2021-12-10T20:00:41.593" v="146" actId="313"/>
        <pc:sldMkLst>
          <pc:docMk/>
          <pc:sldMk cId="1793860851" sldId="259"/>
        </pc:sldMkLst>
        <pc:spChg chg="mod">
          <ac:chgData name="BULOBA MUKWAKANI BULOBA MUKWAKANI" userId="984bccd08a14502f" providerId="LiveId" clId="{A2FD3882-3E5F-4FAE-853C-0D44F9CB813C}" dt="2021-12-10T20:00:41.593" v="146" actId="313"/>
          <ac:spMkLst>
            <pc:docMk/>
            <pc:sldMk cId="1793860851" sldId="259"/>
            <ac:spMk id="3" creationId="{67CFBD33-C70F-41F2-A0FE-2DCF3B517C26}"/>
          </ac:spMkLst>
        </pc:spChg>
      </pc:sldChg>
      <pc:sldChg chg="modSp mod">
        <pc:chgData name="BULOBA MUKWAKANI BULOBA MUKWAKANI" userId="984bccd08a14502f" providerId="LiveId" clId="{A2FD3882-3E5F-4FAE-853C-0D44F9CB813C}" dt="2021-12-10T20:03:29.835" v="277" actId="20577"/>
        <pc:sldMkLst>
          <pc:docMk/>
          <pc:sldMk cId="820225599" sldId="263"/>
        </pc:sldMkLst>
        <pc:spChg chg="mod">
          <ac:chgData name="BULOBA MUKWAKANI BULOBA MUKWAKANI" userId="984bccd08a14502f" providerId="LiveId" clId="{A2FD3882-3E5F-4FAE-853C-0D44F9CB813C}" dt="2021-12-10T20:03:29.835" v="277" actId="20577"/>
          <ac:spMkLst>
            <pc:docMk/>
            <pc:sldMk cId="820225599" sldId="263"/>
            <ac:spMk id="3" creationId="{C745D110-4ED8-474F-B65D-B5BDB1CB754C}"/>
          </ac:spMkLst>
        </pc:spChg>
      </pc:sldChg>
      <pc:sldChg chg="modSp mod">
        <pc:chgData name="BULOBA MUKWAKANI BULOBA MUKWAKANI" userId="984bccd08a14502f" providerId="LiveId" clId="{A2FD3882-3E5F-4FAE-853C-0D44F9CB813C}" dt="2021-12-10T20:07:18.641" v="417" actId="20577"/>
        <pc:sldMkLst>
          <pc:docMk/>
          <pc:sldMk cId="2180192533" sldId="265"/>
        </pc:sldMkLst>
        <pc:spChg chg="mod">
          <ac:chgData name="BULOBA MUKWAKANI BULOBA MUKWAKANI" userId="984bccd08a14502f" providerId="LiveId" clId="{A2FD3882-3E5F-4FAE-853C-0D44F9CB813C}" dt="2021-12-10T20:07:18.641" v="417" actId="20577"/>
          <ac:spMkLst>
            <pc:docMk/>
            <pc:sldMk cId="2180192533" sldId="265"/>
            <ac:spMk id="11" creationId="{D5539E8F-B17A-44E3-9D90-BFAA99E52167}"/>
          </ac:spMkLst>
        </pc:spChg>
      </pc:sldChg>
      <pc:sldChg chg="modSp mod">
        <pc:chgData name="BULOBA MUKWAKANI BULOBA MUKWAKANI" userId="984bccd08a14502f" providerId="LiveId" clId="{A2FD3882-3E5F-4FAE-853C-0D44F9CB813C}" dt="2021-12-10T20:06:32.874" v="396" actId="5793"/>
        <pc:sldMkLst>
          <pc:docMk/>
          <pc:sldMk cId="1584615196" sldId="270"/>
        </pc:sldMkLst>
        <pc:spChg chg="mod">
          <ac:chgData name="BULOBA MUKWAKANI BULOBA MUKWAKANI" userId="984bccd08a14502f" providerId="LiveId" clId="{A2FD3882-3E5F-4FAE-853C-0D44F9CB813C}" dt="2021-12-10T20:06:32.874" v="396" actId="5793"/>
          <ac:spMkLst>
            <pc:docMk/>
            <pc:sldMk cId="1584615196" sldId="270"/>
            <ac:spMk id="3" creationId="{B4A5389A-3AE0-4503-9751-2988DD58E1BB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3314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12/10/2021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26706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12/10/2021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041625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12/10/2021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6663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12/10/2021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6819469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12/10/2021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118605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12/10/2021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01422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32822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12/10/2021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232677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12/10/2021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72269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12/10/2021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18272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12/10/2021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49822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47" r:id="rId3"/>
    <p:sldLayoutId id="2147483743" r:id="rId4"/>
    <p:sldLayoutId id="2147483738" r:id="rId5"/>
    <p:sldLayoutId id="2147483732" r:id="rId6"/>
    <p:sldLayoutId id="2147483733" r:id="rId7"/>
    <p:sldLayoutId id="2147483734" r:id="rId8"/>
    <p:sldLayoutId id="2147483735" r:id="rId9"/>
    <p:sldLayoutId id="2147483736" r:id="rId10"/>
    <p:sldLayoutId id="214748373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A9286AD2-18A9-4868-A4E3-7A2097A208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1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FD68DA-43BA-4508-8DE2-BA9BB7B2FA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89754" y="639097"/>
            <a:ext cx="6253317" cy="3686015"/>
          </a:xfrm>
        </p:spPr>
        <p:txBody>
          <a:bodyPr>
            <a:normAutofit/>
          </a:bodyPr>
          <a:lstStyle/>
          <a:p>
            <a:r>
              <a:rPr lang="en-GB" sz="3600" dirty="0"/>
              <a:t>Academic and Employability Skills (BMSW4001_LON)</a:t>
            </a:r>
            <a:endParaRPr lang="en-US" sz="36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E9CFF2-3777-4FF4-A759-8491175B0B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89753" y="4672739"/>
            <a:ext cx="6269347" cy="1021498"/>
          </a:xfrm>
        </p:spPr>
        <p:txBody>
          <a:bodyPr>
            <a:normAutofit fontScale="55000" lnSpcReduction="20000"/>
          </a:bodyPr>
          <a:lstStyle/>
          <a:p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DAOTO </a:t>
            </a:r>
            <a:r>
              <a:rPr lang="en-US" sz="2400" dirty="0" err="1">
                <a:solidFill>
                  <a:schemeClr val="tx1">
                    <a:lumMod val="85000"/>
                    <a:lumOff val="15000"/>
                  </a:schemeClr>
                </a:solidFill>
              </a:rPr>
              <a:t>maha</a:t>
            </a:r>
            <a:endParaRPr lang="en-US" sz="2400" dirty="0">
              <a:solidFill>
                <a:schemeClr val="tx1">
                  <a:lumMod val="85000"/>
                  <a:lumOff val="15000"/>
                </a:schemeClr>
              </a:solidFill>
            </a:endParaRPr>
          </a:p>
          <a:p>
            <a:r>
              <a:rPr lang="en-US" dirty="0">
                <a:solidFill>
                  <a:schemeClr val="tx1">
                    <a:lumMod val="85000"/>
                    <a:lumOff val="15000"/>
                  </a:schemeClr>
                </a:solidFill>
              </a:rPr>
              <a:t>ID:2109899</a:t>
            </a:r>
          </a:p>
          <a:p>
            <a:r>
              <a:rPr lang="en-US" sz="24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Lecture: Sadiq so,</a:t>
            </a:r>
          </a:p>
        </p:txBody>
      </p:sp>
      <p:pic>
        <p:nvPicPr>
          <p:cNvPr id="5" name="Picture 4" descr="A picture containing building, sitting, bench, side&#10;&#10;Description automatically generated">
            <a:extLst>
              <a:ext uri="{FF2B5EF4-FFF2-40B4-BE49-F238E27FC236}">
                <a16:creationId xmlns:a16="http://schemas.microsoft.com/office/drawing/2014/main" id="{282CF6DD-7FE8-4063-9551-1B7BBCE92ABE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-1" y="1"/>
            <a:ext cx="4635315" cy="6857999"/>
          </a:xfrm>
          <a:prstGeom prst="rect">
            <a:avLst/>
          </a:prstGeom>
        </p:spPr>
      </p:pic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E7A7CD63-7EC3-44F3-95D0-595C4019FF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427754" y="4498925"/>
            <a:ext cx="5636107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437378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" name="Rectangle 46">
            <a:extLst>
              <a:ext uri="{FF2B5EF4-FFF2-40B4-BE49-F238E27FC236}">
                <a16:creationId xmlns:a16="http://schemas.microsoft.com/office/drawing/2014/main" id="{FBDCECDC-EEE3-4128-AA5E-82A8C08796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892168"/>
          </a:xfrm>
        </p:spPr>
        <p:txBody>
          <a:bodyPr anchor="ctr">
            <a:normAutofit/>
          </a:bodyPr>
          <a:lstStyle/>
          <a:p>
            <a:pPr lvl="0"/>
            <a:r>
              <a:rPr lang="en-US" sz="3200" dirty="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49" name="Rectangle 48">
            <a:extLst>
              <a:ext uri="{FF2B5EF4-FFF2-40B4-BE49-F238E27FC236}">
                <a16:creationId xmlns:a16="http://schemas.microsoft.com/office/drawing/2014/main" id="{4260EDE0-989C-4E16-AF94-F652294D82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5225240"/>
            <a:ext cx="10058400" cy="1143000"/>
          </a:xfrm>
        </p:spPr>
        <p:txBody>
          <a:bodyPr>
            <a:normAutofit fontScale="92500"/>
          </a:bodyPr>
          <a:lstStyle/>
          <a:p>
            <a:r>
              <a:rPr lang="en-US" dirty="0">
                <a:solidFill>
                  <a:srgbClr val="FFFFFF"/>
                </a:solidFill>
              </a:rPr>
              <a:t>In this report will base on employability and skills how is associated with academic and abilities and capabilities. </a:t>
            </a:r>
          </a:p>
        </p:txBody>
      </p:sp>
    </p:spTree>
    <p:extLst>
      <p:ext uri="{BB962C8B-B14F-4D97-AF65-F5344CB8AC3E}">
        <p14:creationId xmlns:p14="http://schemas.microsoft.com/office/powerpoint/2010/main" val="191714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6A2D1C-FB4A-4EC9-BD02-871EDE9575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Academic and Employability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CFBD33-C70F-41F2-A0FE-2DCF3B517C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Academic skills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This are  talent and habit that will benefit academic pursuits such a learning, and research.</a:t>
            </a:r>
          </a:p>
          <a:p>
            <a:pPr marL="0" indent="0">
              <a:buNone/>
            </a:pPr>
            <a:r>
              <a:rPr lang="en-GB" b="1" dirty="0"/>
              <a:t>Employability's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This can be defined as transferable skill need, to the individual to make them employ abilities,</a:t>
            </a:r>
          </a:p>
        </p:txBody>
      </p:sp>
    </p:spTree>
    <p:extLst>
      <p:ext uri="{BB962C8B-B14F-4D97-AF65-F5344CB8AC3E}">
        <p14:creationId xmlns:p14="http://schemas.microsoft.com/office/powerpoint/2010/main" val="17938608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kills Which Promote Employability Stock Photo - Image of iagram, eight:  203860906">
            <a:extLst>
              <a:ext uri="{FF2B5EF4-FFF2-40B4-BE49-F238E27FC236}">
                <a16:creationId xmlns:a16="http://schemas.microsoft.com/office/drawing/2014/main" id="{7479C77C-843C-40F9-958E-1A26FE851051}"/>
              </a:ext>
            </a:extLst>
          </p:cNvPr>
          <p:cNvPicPr>
            <a:picLocks noGrp="1" noChangeAspect="1" noChangeArrowheads="1"/>
          </p:cNvPicPr>
          <p:nvPr>
            <p:ph type="pic"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/>
        </p:blipFill>
        <p:spPr bwMode="auto">
          <a:xfrm>
            <a:off x="1533525" y="0"/>
            <a:ext cx="9677017" cy="457835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E9BEC28-5267-4EA2-882C-85C4CD931C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anchor="b">
            <a:normAutofit/>
          </a:bodyPr>
          <a:lstStyle/>
          <a:p>
            <a:r>
              <a:rPr lang="en-GB" dirty="0"/>
              <a:t>Skills Requirement </a:t>
            </a:r>
          </a:p>
        </p:txBody>
      </p:sp>
      <p:sp>
        <p:nvSpPr>
          <p:cNvPr id="71" name="Text Placeholder 3">
            <a:extLst>
              <a:ext uri="{FF2B5EF4-FFF2-40B4-BE49-F238E27FC236}">
                <a16:creationId xmlns:a16="http://schemas.microsoft.com/office/drawing/2014/main" id="{AEDC525B-510E-429D-AD5E-6892A892D20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/>
          <a:lstStyle/>
          <a:p>
            <a:r>
              <a:rPr lang="en-US" dirty="0"/>
              <a:t>Employability</a:t>
            </a:r>
          </a:p>
        </p:txBody>
      </p:sp>
    </p:spTree>
    <p:extLst>
      <p:ext uri="{BB962C8B-B14F-4D97-AF65-F5344CB8AC3E}">
        <p14:creationId xmlns:p14="http://schemas.microsoft.com/office/powerpoint/2010/main" val="27994151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120279CB-8150-405A-8B05-A0BCE8D26D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 anchor="b">
            <a:normAutofit/>
          </a:bodyPr>
          <a:lstStyle/>
          <a:p>
            <a:r>
              <a:rPr lang="en-US" b="1"/>
              <a:t>ACADEMIC SKILLS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DE2CF79-1081-4362-BE59-661F231FB92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04851" y="2108201"/>
            <a:ext cx="10450830" cy="376089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126195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47441-5753-4E7D-9D7C-DB6BAF156B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CAREER PLAN INTENDED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8AD8E3-864B-4EE2-9AD9-795D63D102D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3600" b="1" i="0" dirty="0">
              <a:solidFill>
                <a:srgbClr val="202124"/>
              </a:solidFill>
              <a:effectLst/>
              <a:latin typeface="Google Sans"/>
            </a:endParaRPr>
          </a:p>
          <a:p>
            <a:pPr marL="0" indent="0">
              <a:buNone/>
            </a:pPr>
            <a:r>
              <a:rPr lang="en-GB" sz="3600" b="1" dirty="0">
                <a:solidFill>
                  <a:srgbClr val="202124"/>
                </a:solidFill>
                <a:latin typeface="Google Sans"/>
              </a:rPr>
              <a:t> </a:t>
            </a:r>
            <a:r>
              <a:rPr lang="en-GB" sz="2400" i="0" dirty="0">
                <a:solidFill>
                  <a:srgbClr val="202124"/>
                </a:solidFill>
                <a:effectLst/>
                <a:latin typeface="Google Sans"/>
              </a:rPr>
              <a:t>Catering Assistant</a:t>
            </a:r>
          </a:p>
          <a:p>
            <a:pPr marL="0" indent="0">
              <a:buNone/>
            </a:pPr>
            <a:endParaRPr lang="en-GB" sz="2400" i="0" dirty="0">
              <a:solidFill>
                <a:srgbClr val="202124"/>
              </a:solidFill>
              <a:effectLst/>
              <a:latin typeface="Google Sans"/>
            </a:endParaRPr>
          </a:p>
          <a:p>
            <a:pPr marL="0" indent="0">
              <a:buNone/>
            </a:pPr>
            <a:r>
              <a:rPr lang="en-GB" sz="1600" dirty="0"/>
              <a:t>Knowledge of cooking techniques and methods. Ability to use key kitchen equipment</a:t>
            </a:r>
          </a:p>
        </p:txBody>
      </p:sp>
    </p:spTree>
    <p:extLst>
      <p:ext uri="{BB962C8B-B14F-4D97-AF65-F5344CB8AC3E}">
        <p14:creationId xmlns:p14="http://schemas.microsoft.com/office/powerpoint/2010/main" val="266275712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1F41E8-9E8D-48DB-AB30-8410881B4A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/>
          <a:p>
            <a:r>
              <a:rPr lang="en-GB" sz="3300"/>
              <a:t>SKILLS REQUIREMENT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5D110-4ED8-474F-B65D-B5BDB1CB75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>
            <a:normAutofit/>
          </a:bodyPr>
          <a:lstStyle/>
          <a:p>
            <a:endParaRPr lang="en-GB" b="0" i="0" dirty="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This is  ability for working as parts of a team</a:t>
            </a:r>
            <a:endParaRPr lang="en-GB" b="0" i="0" dirty="0">
              <a:effectLst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b="0" i="0" dirty="0">
                <a:effectLst/>
              </a:rPr>
              <a:t>These are the ability to for the instructions,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Also communication skills.</a:t>
            </a:r>
            <a:endParaRPr lang="en-GB" b="0" i="0" dirty="0">
              <a:effectLst/>
            </a:endParaRPr>
          </a:p>
          <a:p>
            <a:endParaRPr lang="en-GB" dirty="0"/>
          </a:p>
        </p:txBody>
      </p:sp>
      <p:sp>
        <p:nvSpPr>
          <p:cNvPr id="8" name="Text Placeholder 3">
            <a:extLst>
              <a:ext uri="{FF2B5EF4-FFF2-40B4-BE49-F238E27FC236}">
                <a16:creationId xmlns:a16="http://schemas.microsoft.com/office/drawing/2014/main" id="{DD855AE9-E468-42EF-A819-0DADCD1762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/>
          <a:lstStyle/>
          <a:p>
            <a:r>
              <a:rPr lang="en-GB" b="1" i="0" dirty="0">
                <a:effectLst/>
              </a:rPr>
              <a:t>Catering Assistant skills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02255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3B254FA1-7FC8-4CA9-9857-AC9BC4D5B2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/>
          <a:lstStyle/>
          <a:p>
            <a:r>
              <a:rPr lang="en-US" dirty="0"/>
              <a:t>SKILLS</a:t>
            </a:r>
          </a:p>
        </p:txBody>
      </p:sp>
      <p:sp>
        <p:nvSpPr>
          <p:cNvPr id="12" name="Text Placeholder 3">
            <a:extLst>
              <a:ext uri="{FF2B5EF4-FFF2-40B4-BE49-F238E27FC236}">
                <a16:creationId xmlns:a16="http://schemas.microsoft.com/office/drawing/2014/main" id="{34525B9E-231B-4CC5-96EB-036F7CFCD9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/>
          <a:lstStyle/>
          <a:p>
            <a:r>
              <a:rPr lang="en-US" dirty="0"/>
              <a:t>Basic Cooking Skills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7C9D6FD-77F7-4C6A-983B-D76FC49CEF9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Knife Skills</a:t>
            </a:r>
          </a:p>
          <a:p>
            <a:pPr algn="l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Making the Perfect Stock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6046983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CC9D96-9045-4B91-86C6-417CF58D1A9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PERSONAL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02BA67-9C0A-4D4F-BAFC-2B1E140F5E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HAS KITCHEN ASSISTANT</a:t>
            </a:r>
          </a:p>
          <a:p>
            <a:r>
              <a:rPr lang="en-GB" dirty="0"/>
              <a:t>I would like to open my own restaurant .</a:t>
            </a: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60FEC2-0935-49FC-A43C-04AB7F644FB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PLAN</a:t>
            </a:r>
          </a:p>
        </p:txBody>
      </p:sp>
    </p:spTree>
    <p:extLst>
      <p:ext uri="{BB962C8B-B14F-4D97-AF65-F5344CB8AC3E}">
        <p14:creationId xmlns:p14="http://schemas.microsoft.com/office/powerpoint/2010/main" val="1181304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87D59C-8FE1-42EB-A436-951DD494AF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Skills Need for to be owner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B2D7E3-D66A-47CC-92AE-FB151E0946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endParaRPr lang="en-GB" dirty="0"/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Natural Leader,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Food Service Background,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Strong Work Ethic,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Employee Training And Development,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/>
              <a:t>Word And Excel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EE3414F-2505-4CC1-BE9A-960B6C50BB67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en-GB" dirty="0"/>
              <a:t>skills</a:t>
            </a:r>
          </a:p>
        </p:txBody>
      </p:sp>
    </p:spTree>
    <p:extLst>
      <p:ext uri="{BB962C8B-B14F-4D97-AF65-F5344CB8AC3E}">
        <p14:creationId xmlns:p14="http://schemas.microsoft.com/office/powerpoint/2010/main" val="29854870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CCB72-3CA3-4460-844B-05FD141378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Importance of these skills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CEA9EC-1511-477D-9141-5ED95BAC87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Ability to plan menus and order materials.</a:t>
            </a:r>
          </a:p>
          <a:p>
            <a:r>
              <a:rPr lang="en-GB" dirty="0">
                <a:solidFill>
                  <a:srgbClr val="202124"/>
                </a:solidFill>
                <a:latin typeface="arial" panose="020B0604020202020204" pitchFamily="34" charset="0"/>
              </a:rPr>
              <a:t>Safety of the customer </a:t>
            </a:r>
            <a:endParaRPr lang="en-GB" b="0" i="0" dirty="0">
              <a:solidFill>
                <a:srgbClr val="202124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C874F4-2DB7-4834-9C07-5C2B1B88DE0B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4357515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FFB318-BD77-4841-B9E8-39F1A98553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Future plan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2437D8-2EF7-45A2-9C8D-7182B20709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Gain experience</a:t>
            </a:r>
          </a:p>
          <a:p>
            <a:r>
              <a:rPr lang="en-GB" dirty="0"/>
              <a:t>Get a degree</a:t>
            </a:r>
          </a:p>
          <a:p>
            <a:r>
              <a:rPr lang="en-GB" dirty="0"/>
              <a:t>Get certified</a:t>
            </a:r>
          </a:p>
          <a:p>
            <a:endParaRPr lang="en-GB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9359C9-6A5A-4AA6-B92A-9C885FDECDAA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044310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>
            <a:extLst>
              <a:ext uri="{FF2B5EF4-FFF2-40B4-BE49-F238E27FC236}">
                <a16:creationId xmlns:a16="http://schemas.microsoft.com/office/drawing/2014/main" id="{FF17D85F-74F0-4D4A-A1C4-86DAD55BB8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 dirty="0"/>
              <a:t>(SWOT) ANALYS</a:t>
            </a: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D5539E8F-B17A-44E3-9D90-BFAA99E521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3760891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US" sz="1200" dirty="0"/>
              <a:t>My swot are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200" dirty="0"/>
              <a:t>Staff development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US" sz="1200" dirty="0"/>
              <a:t>Maintenance </a:t>
            </a:r>
          </a:p>
          <a:p>
            <a:pPr marL="0" indent="0">
              <a:buNone/>
            </a:pPr>
            <a:r>
              <a:rPr lang="en-US" sz="1200" dirty="0"/>
              <a:t>Financial control</a:t>
            </a:r>
          </a:p>
          <a:p>
            <a:pPr marL="0" indent="0">
              <a:buNone/>
            </a:pPr>
            <a:r>
              <a:rPr lang="en-US" sz="1200" dirty="0"/>
              <a:t>Communication</a:t>
            </a:r>
          </a:p>
          <a:p>
            <a:pPr marL="0" indent="0">
              <a:buNone/>
            </a:pPr>
            <a:r>
              <a:rPr lang="en-US" sz="1200" dirty="0"/>
              <a:t>Freedom</a:t>
            </a:r>
          </a:p>
          <a:p>
            <a:pPr marL="0" indent="0">
              <a:buNone/>
            </a:pPr>
            <a:r>
              <a:rPr lang="en-US" sz="1200" dirty="0"/>
              <a:t>Marketing’s</a:t>
            </a:r>
          </a:p>
          <a:p>
            <a:pPr marL="0" indent="0">
              <a:buNone/>
            </a:pPr>
            <a:endParaRPr lang="en-US" sz="1200" dirty="0"/>
          </a:p>
          <a:p>
            <a:pPr marL="0" indent="0">
              <a:buNone/>
            </a:pP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1801925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5E79B9-8887-4851-B393-9920808A5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A5389A-3AE0-4503-9751-2988DD58E1B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As a Kitchen Assistant you will be responsible, cooking and presentation of foods prepared in order to satisfy and exceed the expectations of guests.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4615196"/>
      </p:ext>
    </p:extLst>
  </p:cSld>
  <p:clrMapOvr>
    <a:masterClrMapping/>
  </p:clrMapOvr>
</p:sld>
</file>

<file path=ppt/theme/theme1.xml><?xml version="1.0" encoding="utf-8"?>
<a:theme xmlns:a="http://schemas.openxmlformats.org/drawingml/2006/main" name="1_RetrospectVTI">
  <a:themeElements>
    <a:clrScheme name="Custom 37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9BA8B7"/>
      </a:accent1>
      <a:accent2>
        <a:srgbClr val="E6A02E"/>
      </a:accent2>
      <a:accent3>
        <a:srgbClr val="BF6A3B"/>
      </a:accent3>
      <a:accent4>
        <a:srgbClr val="92987A"/>
      </a:accent4>
      <a:accent5>
        <a:srgbClr val="857659"/>
      </a:accent5>
      <a:accent6>
        <a:srgbClr val="A0988C"/>
      </a:accent6>
      <a:hlink>
        <a:srgbClr val="00B0F0"/>
      </a:hlink>
      <a:folHlink>
        <a:srgbClr val="738F97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WO.pptx" id="{769520F8-BFE5-4C8C-A7AA-375C025A91CE}" vid="{AEAFD717-D3C8-4034-8F7E-D5220B0CCEB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{2DEA4A87-6A7F-4138-87D5-23920E0A6025}tf56160789_win32</Template>
  <TotalTime>76</TotalTime>
  <Words>250</Words>
  <Application>Microsoft Office PowerPoint</Application>
  <PresentationFormat>Widescreen</PresentationFormat>
  <Paragraphs>71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2" baseType="lpstr">
      <vt:lpstr>Arial</vt:lpstr>
      <vt:lpstr>Arial</vt:lpstr>
      <vt:lpstr>Bookman Old Style</vt:lpstr>
      <vt:lpstr>Calibri</vt:lpstr>
      <vt:lpstr>Franklin Gothic Book</vt:lpstr>
      <vt:lpstr>Google Sans</vt:lpstr>
      <vt:lpstr>Wingdings</vt:lpstr>
      <vt:lpstr>1_RetrospectVTI</vt:lpstr>
      <vt:lpstr>Academic and Employability Skills (BMSW4001_LON)</vt:lpstr>
      <vt:lpstr>INTRODUCTION</vt:lpstr>
      <vt:lpstr>Academic and Employability</vt:lpstr>
      <vt:lpstr>Skills Requirement </vt:lpstr>
      <vt:lpstr>ACADEMIC SKILLS</vt:lpstr>
      <vt:lpstr>CAREER PLAN INTENDED</vt:lpstr>
      <vt:lpstr>SKILLS REQUIREMENT</vt:lpstr>
      <vt:lpstr>SKILLS</vt:lpstr>
      <vt:lpstr>PERSONAL DEVELOPMENT</vt:lpstr>
      <vt:lpstr>Skills Need for to be owner </vt:lpstr>
      <vt:lpstr>Importance of these skills</vt:lpstr>
      <vt:lpstr>Future plan </vt:lpstr>
      <vt:lpstr>(SWOT) ANALYS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and Employability Skills (BMSW4001_LON)</dc:title>
  <dc:creator>BULOBA MUKWAKANI BULOBA MUKWAKANI</dc:creator>
  <cp:lastModifiedBy>BULOBA MUKWAKANI BULOBA MUKWAKANI</cp:lastModifiedBy>
  <cp:revision>2</cp:revision>
  <dcterms:created xsi:type="dcterms:W3CDTF">2021-12-07T19:56:42Z</dcterms:created>
  <dcterms:modified xsi:type="dcterms:W3CDTF">2021-12-10T20:07:24Z</dcterms:modified>
</cp:coreProperties>
</file>