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36"/>
  </p:notesMasterIdLst>
  <p:handoutMasterIdLst>
    <p:handoutMasterId r:id="rId37"/>
  </p:handoutMasterIdLst>
  <p:sldIdLst>
    <p:sldId id="292" r:id="rId5"/>
    <p:sldId id="276" r:id="rId6"/>
    <p:sldId id="306" r:id="rId7"/>
    <p:sldId id="325" r:id="rId8"/>
    <p:sldId id="323" r:id="rId9"/>
    <p:sldId id="308" r:id="rId10"/>
    <p:sldId id="298" r:id="rId11"/>
    <p:sldId id="313" r:id="rId12"/>
    <p:sldId id="314" r:id="rId13"/>
    <p:sldId id="315" r:id="rId14"/>
    <p:sldId id="316" r:id="rId15"/>
    <p:sldId id="317" r:id="rId16"/>
    <p:sldId id="297" r:id="rId17"/>
    <p:sldId id="299" r:id="rId18"/>
    <p:sldId id="293" r:id="rId19"/>
    <p:sldId id="322" r:id="rId20"/>
    <p:sldId id="295" r:id="rId21"/>
    <p:sldId id="311" r:id="rId22"/>
    <p:sldId id="312" r:id="rId23"/>
    <p:sldId id="278" r:id="rId24"/>
    <p:sldId id="318" r:id="rId25"/>
    <p:sldId id="294" r:id="rId26"/>
    <p:sldId id="282" r:id="rId27"/>
    <p:sldId id="304" r:id="rId28"/>
    <p:sldId id="319" r:id="rId29"/>
    <p:sldId id="301" r:id="rId30"/>
    <p:sldId id="289" r:id="rId31"/>
    <p:sldId id="307" r:id="rId32"/>
    <p:sldId id="320" r:id="rId33"/>
    <p:sldId id="321" r:id="rId34"/>
    <p:sldId id="324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EC2D8"/>
    <a:srgbClr val="446992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3A85E4-4D2E-4187-BC4B-A7B4BB1897A2}" v="388" dt="2026-04-16T14:05:47.9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4" autoAdjust="0"/>
    <p:restoredTop sz="74286" autoAdjust="0"/>
  </p:normalViewPr>
  <p:slideViewPr>
    <p:cSldViewPr snapToGrid="0" showGuides="1">
      <p:cViewPr varScale="1">
        <p:scale>
          <a:sx n="82" d="100"/>
          <a:sy n="82" d="100"/>
        </p:scale>
        <p:origin x="1422" y="90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50" d="100"/>
        <a:sy n="150" d="100"/>
      </p:scale>
      <p:origin x="0" y="-13766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5/10/relationships/revisionInfo" Target="revisionInfo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James" userId="c2e63f69-a6d5-4d66-b3bc-8d8d5f1e9690" providerId="ADAL" clId="{2EA3D1DC-2C47-4A79-83E4-0A548B3FA032}"/>
    <pc:docChg chg="undo custSel addSld delSld modSld modMainMaster">
      <pc:chgData name="Scott James" userId="c2e63f69-a6d5-4d66-b3bc-8d8d5f1e9690" providerId="ADAL" clId="{2EA3D1DC-2C47-4A79-83E4-0A548B3FA032}" dt="2026-04-16T14:05:47.989" v="3567" actId="20577"/>
      <pc:docMkLst>
        <pc:docMk/>
      </pc:docMkLst>
      <pc:sldChg chg="addSp delSp modSp mod modTransition setBg modAnim">
        <pc:chgData name="Scott James" userId="c2e63f69-a6d5-4d66-b3bc-8d8d5f1e9690" providerId="ADAL" clId="{2EA3D1DC-2C47-4A79-83E4-0A548B3FA032}" dt="2026-04-16T13:45:47.124" v="3345"/>
        <pc:sldMkLst>
          <pc:docMk/>
          <pc:sldMk cId="77554804" sldId="276"/>
        </pc:sldMkLst>
        <pc:spChg chg="mod">
          <ac:chgData name="Scott James" userId="c2e63f69-a6d5-4d66-b3bc-8d8d5f1e9690" providerId="ADAL" clId="{2EA3D1DC-2C47-4A79-83E4-0A548B3FA032}" dt="2026-04-16T13:12:15.716" v="2977" actId="113"/>
          <ac:spMkLst>
            <pc:docMk/>
            <pc:sldMk cId="77554804" sldId="276"/>
            <ac:spMk id="5" creationId="{81D18537-D028-9E9C-FB87-93F24955DFC7}"/>
          </ac:spMkLst>
        </pc:spChg>
        <pc:spChg chg="del mod">
          <ac:chgData name="Scott James" userId="c2e63f69-a6d5-4d66-b3bc-8d8d5f1e9690" providerId="ADAL" clId="{2EA3D1DC-2C47-4A79-83E4-0A548B3FA032}" dt="2026-04-16T13:11:02.965" v="2959" actId="21"/>
          <ac:spMkLst>
            <pc:docMk/>
            <pc:sldMk cId="77554804" sldId="276"/>
            <ac:spMk id="9" creationId="{D246665A-6901-3F62-340A-A95E775ACA48}"/>
          </ac:spMkLst>
        </pc:spChg>
        <pc:spChg chg="add">
          <ac:chgData name="Scott James" userId="c2e63f69-a6d5-4d66-b3bc-8d8d5f1e9690" providerId="ADAL" clId="{2EA3D1DC-2C47-4A79-83E4-0A548B3FA032}" dt="2026-04-07T12:59:40.101" v="18" actId="26606"/>
          <ac:spMkLst>
            <pc:docMk/>
            <pc:sldMk cId="77554804" sldId="276"/>
            <ac:spMk id="16" creationId="{EC7FF834-B204-4967-8D47-8BB36EAF0EF5}"/>
          </ac:spMkLst>
        </pc:spChg>
        <pc:spChg chg="add">
          <ac:chgData name="Scott James" userId="c2e63f69-a6d5-4d66-b3bc-8d8d5f1e9690" providerId="ADAL" clId="{2EA3D1DC-2C47-4A79-83E4-0A548B3FA032}" dt="2026-04-07T12:59:40.101" v="18" actId="26606"/>
          <ac:spMkLst>
            <pc:docMk/>
            <pc:sldMk cId="77554804" sldId="276"/>
            <ac:spMk id="18" creationId="{F780A22D-61EA-43E3-BD94-3E39CF902160}"/>
          </ac:spMkLst>
        </pc:spChg>
        <pc:picChg chg="add">
          <ac:chgData name="Scott James" userId="c2e63f69-a6d5-4d66-b3bc-8d8d5f1e9690" providerId="ADAL" clId="{2EA3D1DC-2C47-4A79-83E4-0A548B3FA032}" dt="2026-04-07T12:59:40.101" v="18" actId="26606"/>
          <ac:picMkLst>
            <pc:docMk/>
            <pc:sldMk cId="77554804" sldId="276"/>
            <ac:picMk id="13" creationId="{62F844EA-7300-F4CE-F5C6-281048BD85A0}"/>
          </ac:picMkLst>
        </pc:picChg>
      </pc:sldChg>
      <pc:sldChg chg="addSp modSp mod modTransition modAnim modNotesTx">
        <pc:chgData name="Scott James" userId="c2e63f69-a6d5-4d66-b3bc-8d8d5f1e9690" providerId="ADAL" clId="{2EA3D1DC-2C47-4A79-83E4-0A548B3FA032}" dt="2026-04-16T13:52:11.025" v="3437"/>
        <pc:sldMkLst>
          <pc:docMk/>
          <pc:sldMk cId="1640288181" sldId="278"/>
        </pc:sldMkLst>
        <pc:spChg chg="add mod">
          <ac:chgData name="Scott James" userId="c2e63f69-a6d5-4d66-b3bc-8d8d5f1e9690" providerId="ADAL" clId="{2EA3D1DC-2C47-4A79-83E4-0A548B3FA032}" dt="2026-04-16T12:56:15.172" v="2455" actId="1076"/>
          <ac:spMkLst>
            <pc:docMk/>
            <pc:sldMk cId="1640288181" sldId="278"/>
            <ac:spMk id="3" creationId="{47142E02-BBB9-B11F-B77A-056FE0BCED98}"/>
          </ac:spMkLst>
        </pc:spChg>
        <pc:spChg chg="mod">
          <ac:chgData name="Scott James" userId="c2e63f69-a6d5-4d66-b3bc-8d8d5f1e9690" providerId="ADAL" clId="{2EA3D1DC-2C47-4A79-83E4-0A548B3FA032}" dt="2026-04-16T12:58:05.530" v="2517" actId="1076"/>
          <ac:spMkLst>
            <pc:docMk/>
            <pc:sldMk cId="1640288181" sldId="278"/>
            <ac:spMk id="10" creationId="{4C6EC6F6-F346-241D-C2AD-CEA21AF2E091}"/>
          </ac:spMkLst>
        </pc:spChg>
        <pc:spChg chg="mod">
          <ac:chgData name="Scott James" userId="c2e63f69-a6d5-4d66-b3bc-8d8d5f1e9690" providerId="ADAL" clId="{2EA3D1DC-2C47-4A79-83E4-0A548B3FA032}" dt="2026-04-16T12:56:10.658" v="2454" actId="255"/>
          <ac:spMkLst>
            <pc:docMk/>
            <pc:sldMk cId="1640288181" sldId="278"/>
            <ac:spMk id="11" creationId="{B0ED60E1-1FBB-46ED-A153-4361116AC60C}"/>
          </ac:spMkLst>
        </pc:spChg>
      </pc:sldChg>
      <pc:sldChg chg="addSp delSp modSp mod modTransition modNotesTx">
        <pc:chgData name="Scott James" userId="c2e63f69-a6d5-4d66-b3bc-8d8d5f1e9690" providerId="ADAL" clId="{2EA3D1DC-2C47-4A79-83E4-0A548B3FA032}" dt="2026-04-16T13:44:46.729" v="3342"/>
        <pc:sldMkLst>
          <pc:docMk/>
          <pc:sldMk cId="3157109385" sldId="282"/>
        </pc:sldMkLst>
        <pc:spChg chg="mod">
          <ac:chgData name="Scott James" userId="c2e63f69-a6d5-4d66-b3bc-8d8d5f1e9690" providerId="ADAL" clId="{2EA3D1DC-2C47-4A79-83E4-0A548B3FA032}" dt="2026-04-16T12:59:48.341" v="2557" actId="20577"/>
          <ac:spMkLst>
            <pc:docMk/>
            <pc:sldMk cId="3157109385" sldId="282"/>
            <ac:spMk id="56" creationId="{19576725-5FD5-0E5D-4FD3-2E35020D8306}"/>
          </ac:spMkLst>
        </pc:spChg>
        <pc:picChg chg="add del">
          <ac:chgData name="Scott James" userId="c2e63f69-a6d5-4d66-b3bc-8d8d5f1e9690" providerId="ADAL" clId="{2EA3D1DC-2C47-4A79-83E4-0A548B3FA032}" dt="2026-04-08T09:27:37.314" v="1131" actId="21"/>
          <ac:picMkLst>
            <pc:docMk/>
            <pc:sldMk cId="3157109385" sldId="282"/>
            <ac:picMk id="52" creationId="{194E20D0-3ED0-4DB0-BFDB-BBDAE7C823F3}"/>
          </ac:picMkLst>
        </pc:picChg>
      </pc:sldChg>
      <pc:sldChg chg="modSp mod modTransition">
        <pc:chgData name="Scott James" userId="c2e63f69-a6d5-4d66-b3bc-8d8d5f1e9690" providerId="ADAL" clId="{2EA3D1DC-2C47-4A79-83E4-0A548B3FA032}" dt="2026-04-16T13:44:56.579" v="3344"/>
        <pc:sldMkLst>
          <pc:docMk/>
          <pc:sldMk cId="529279411" sldId="289"/>
        </pc:sldMkLst>
        <pc:spChg chg="mod">
          <ac:chgData name="Scott James" userId="c2e63f69-a6d5-4d66-b3bc-8d8d5f1e9690" providerId="ADAL" clId="{2EA3D1DC-2C47-4A79-83E4-0A548B3FA032}" dt="2026-04-16T13:10:07.636" v="2857" actId="1076"/>
          <ac:spMkLst>
            <pc:docMk/>
            <pc:sldMk cId="529279411" sldId="289"/>
            <ac:spMk id="24" creationId="{AD2C8D04-263D-9589-1CFF-A5968D7C33D7}"/>
          </ac:spMkLst>
        </pc:spChg>
        <pc:picChg chg="mod">
          <ac:chgData name="Scott James" userId="c2e63f69-a6d5-4d66-b3bc-8d8d5f1e9690" providerId="ADAL" clId="{2EA3D1DC-2C47-4A79-83E4-0A548B3FA032}" dt="2026-04-07T12:58:24.314" v="6"/>
          <ac:picMkLst>
            <pc:docMk/>
            <pc:sldMk cId="529279411" sldId="289"/>
            <ac:picMk id="14" creationId="{496155F4-61B2-441D-9F16-788866450DA2}"/>
          </ac:picMkLst>
        </pc:picChg>
        <pc:picChg chg="mod">
          <ac:chgData name="Scott James" userId="c2e63f69-a6d5-4d66-b3bc-8d8d5f1e9690" providerId="ADAL" clId="{2EA3D1DC-2C47-4A79-83E4-0A548B3FA032}" dt="2026-04-07T12:58:24.314" v="6"/>
          <ac:picMkLst>
            <pc:docMk/>
            <pc:sldMk cId="529279411" sldId="289"/>
            <ac:picMk id="16" creationId="{BCD5762E-DD49-42B3-9CA8-46A4AD7193E2}"/>
          </ac:picMkLst>
        </pc:picChg>
        <pc:picChg chg="mod">
          <ac:chgData name="Scott James" userId="c2e63f69-a6d5-4d66-b3bc-8d8d5f1e9690" providerId="ADAL" clId="{2EA3D1DC-2C47-4A79-83E4-0A548B3FA032}" dt="2026-04-07T12:58:24.314" v="6"/>
          <ac:picMkLst>
            <pc:docMk/>
            <pc:sldMk cId="529279411" sldId="289"/>
            <ac:picMk id="18" creationId="{1051CD21-1408-4D13-BF0B-0D7013AD2D0C}"/>
          </ac:picMkLst>
        </pc:picChg>
        <pc:picChg chg="mod">
          <ac:chgData name="Scott James" userId="c2e63f69-a6d5-4d66-b3bc-8d8d5f1e9690" providerId="ADAL" clId="{2EA3D1DC-2C47-4A79-83E4-0A548B3FA032}" dt="2026-04-07T12:58:24.314" v="6"/>
          <ac:picMkLst>
            <pc:docMk/>
            <pc:sldMk cId="529279411" sldId="289"/>
            <ac:picMk id="28" creationId="{B746A775-E65C-70F6-9DB4-E51F7F2DAECE}"/>
          </ac:picMkLst>
        </pc:picChg>
      </pc:sldChg>
      <pc:sldChg chg="addSp delSp modSp mod setBg">
        <pc:chgData name="Scott James" userId="c2e63f69-a6d5-4d66-b3bc-8d8d5f1e9690" providerId="ADAL" clId="{2EA3D1DC-2C47-4A79-83E4-0A548B3FA032}" dt="2026-04-16T13:12:09.899" v="2976" actId="113"/>
        <pc:sldMkLst>
          <pc:docMk/>
          <pc:sldMk cId="3898447929" sldId="292"/>
        </pc:sldMkLst>
        <pc:spChg chg="mod">
          <ac:chgData name="Scott James" userId="c2e63f69-a6d5-4d66-b3bc-8d8d5f1e9690" providerId="ADAL" clId="{2EA3D1DC-2C47-4A79-83E4-0A548B3FA032}" dt="2026-04-16T13:12:09.899" v="2976" actId="113"/>
          <ac:spMkLst>
            <pc:docMk/>
            <pc:sldMk cId="3898447929" sldId="292"/>
            <ac:spMk id="7" creationId="{93A3B864-5E85-99D2-93E5-5CA1F4F35DC7}"/>
          </ac:spMkLst>
        </pc:spChg>
        <pc:spChg chg="add">
          <ac:chgData name="Scott James" userId="c2e63f69-a6d5-4d66-b3bc-8d8d5f1e9690" providerId="ADAL" clId="{2EA3D1DC-2C47-4A79-83E4-0A548B3FA032}" dt="2026-04-07T12:59:19.466" v="14" actId="26606"/>
          <ac:spMkLst>
            <pc:docMk/>
            <pc:sldMk cId="3898447929" sldId="292"/>
            <ac:spMk id="9" creationId="{84167985-D6E9-40FF-97C0-4B6D373E85C9}"/>
          </ac:spMkLst>
        </pc:spChg>
        <pc:spChg chg="add">
          <ac:chgData name="Scott James" userId="c2e63f69-a6d5-4d66-b3bc-8d8d5f1e9690" providerId="ADAL" clId="{2EA3D1DC-2C47-4A79-83E4-0A548B3FA032}" dt="2026-04-07T12:59:19.466" v="14" actId="26606"/>
          <ac:spMkLst>
            <pc:docMk/>
            <pc:sldMk cId="3898447929" sldId="292"/>
            <ac:spMk id="14" creationId="{68801362-349C-44BE-BEF6-8E926E1D38BC}"/>
          </ac:spMkLst>
        </pc:spChg>
      </pc:sldChg>
      <pc:sldChg chg="addSp delSp modSp mod setBg modAnim modNotesTx">
        <pc:chgData name="Scott James" userId="c2e63f69-a6d5-4d66-b3bc-8d8d5f1e9690" providerId="ADAL" clId="{2EA3D1DC-2C47-4A79-83E4-0A548B3FA032}" dt="2026-04-16T13:51:27.076" v="3422" actId="20577"/>
        <pc:sldMkLst>
          <pc:docMk/>
          <pc:sldMk cId="4182148033" sldId="293"/>
        </pc:sldMkLst>
        <pc:spChg chg="mod ord">
          <ac:chgData name="Scott James" userId="c2e63f69-a6d5-4d66-b3bc-8d8d5f1e9690" providerId="ADAL" clId="{2EA3D1DC-2C47-4A79-83E4-0A548B3FA032}" dt="2026-04-16T12:44:22.386" v="2299" actId="12"/>
          <ac:spMkLst>
            <pc:docMk/>
            <pc:sldMk cId="4182148033" sldId="293"/>
            <ac:spMk id="43" creationId="{520E98B6-7B33-8FD4-A662-31DD4B85E22E}"/>
          </ac:spMkLst>
        </pc:spChg>
        <pc:spChg chg="mod">
          <ac:chgData name="Scott James" userId="c2e63f69-a6d5-4d66-b3bc-8d8d5f1e9690" providerId="ADAL" clId="{2EA3D1DC-2C47-4A79-83E4-0A548B3FA032}" dt="2026-04-16T12:44:27.666" v="2300" actId="1076"/>
          <ac:spMkLst>
            <pc:docMk/>
            <pc:sldMk cId="4182148033" sldId="293"/>
            <ac:spMk id="60" creationId="{0031CE36-F77D-3964-C169-771DBA49D28A}"/>
          </ac:spMkLst>
        </pc:spChg>
      </pc:sldChg>
      <pc:sldChg chg="modSp mod modTransition modNotesTx">
        <pc:chgData name="Scott James" userId="c2e63f69-a6d5-4d66-b3bc-8d8d5f1e9690" providerId="ADAL" clId="{2EA3D1DC-2C47-4A79-83E4-0A548B3FA032}" dt="2026-04-16T13:44:43.091" v="3341"/>
        <pc:sldMkLst>
          <pc:docMk/>
          <pc:sldMk cId="32955924" sldId="294"/>
        </pc:sldMkLst>
        <pc:graphicFrameChg chg="mod modGraphic">
          <ac:chgData name="Scott James" userId="c2e63f69-a6d5-4d66-b3bc-8d8d5f1e9690" providerId="ADAL" clId="{2EA3D1DC-2C47-4A79-83E4-0A548B3FA032}" dt="2026-04-16T12:59:27.667" v="2547" actId="403"/>
          <ac:graphicFrameMkLst>
            <pc:docMk/>
            <pc:sldMk cId="32955924" sldId="294"/>
            <ac:graphicFrameMk id="10" creationId="{70866B20-78F0-4118-A9C9-1C45B5453AC8}"/>
          </ac:graphicFrameMkLst>
        </pc:graphicFrameChg>
      </pc:sldChg>
      <pc:sldChg chg="addSp delSp modSp mod setBg modNotesTx">
        <pc:chgData name="Scott James" userId="c2e63f69-a6d5-4d66-b3bc-8d8d5f1e9690" providerId="ADAL" clId="{2EA3D1DC-2C47-4A79-83E4-0A548B3FA032}" dt="2026-04-16T13:26:42.345" v="3210" actId="20577"/>
        <pc:sldMkLst>
          <pc:docMk/>
          <pc:sldMk cId="2519727083" sldId="295"/>
        </pc:sldMkLst>
        <pc:spChg chg="mod">
          <ac:chgData name="Scott James" userId="c2e63f69-a6d5-4d66-b3bc-8d8d5f1e9690" providerId="ADAL" clId="{2EA3D1DC-2C47-4A79-83E4-0A548B3FA032}" dt="2026-04-07T13:05:00.445" v="239" actId="26606"/>
          <ac:spMkLst>
            <pc:docMk/>
            <pc:sldMk cId="2519727083" sldId="295"/>
            <ac:spMk id="8" creationId="{721E73BA-53B9-C0C1-476A-00736A64AB79}"/>
          </ac:spMkLst>
        </pc:spChg>
        <pc:spChg chg="add">
          <ac:chgData name="Scott James" userId="c2e63f69-a6d5-4d66-b3bc-8d8d5f1e9690" providerId="ADAL" clId="{2EA3D1DC-2C47-4A79-83E4-0A548B3FA032}" dt="2026-04-07T13:05:00.445" v="239" actId="26606"/>
          <ac:spMkLst>
            <pc:docMk/>
            <pc:sldMk cId="2519727083" sldId="295"/>
            <ac:spMk id="20" creationId="{419501C6-F015-4273-AF88-E0F6C853899F}"/>
          </ac:spMkLst>
        </pc:spChg>
        <pc:spChg chg="add">
          <ac:chgData name="Scott James" userId="c2e63f69-a6d5-4d66-b3bc-8d8d5f1e9690" providerId="ADAL" clId="{2EA3D1DC-2C47-4A79-83E4-0A548B3FA032}" dt="2026-04-07T13:05:00.445" v="239" actId="26606"/>
          <ac:spMkLst>
            <pc:docMk/>
            <pc:sldMk cId="2519727083" sldId="295"/>
            <ac:spMk id="22" creationId="{CA677DB7-5829-45BD-9754-5EC484CC4253}"/>
          </ac:spMkLst>
        </pc:spChg>
        <pc:picChg chg="mod">
          <ac:chgData name="Scott James" userId="c2e63f69-a6d5-4d66-b3bc-8d8d5f1e9690" providerId="ADAL" clId="{2EA3D1DC-2C47-4A79-83E4-0A548B3FA032}" dt="2026-04-07T13:05:00.445" v="239" actId="26606"/>
          <ac:picMkLst>
            <pc:docMk/>
            <pc:sldMk cId="2519727083" sldId="295"/>
            <ac:picMk id="2" creationId="{E78E724F-800E-4474-BFF0-678F8B40B4D2}"/>
          </ac:picMkLst>
        </pc:picChg>
      </pc:sldChg>
      <pc:sldChg chg="modSp mod modNotesTx">
        <pc:chgData name="Scott James" userId="c2e63f69-a6d5-4d66-b3bc-8d8d5f1e9690" providerId="ADAL" clId="{2EA3D1DC-2C47-4A79-83E4-0A548B3FA032}" dt="2026-04-16T12:35:36.074" v="2195" actId="20577"/>
        <pc:sldMkLst>
          <pc:docMk/>
          <pc:sldMk cId="1854874583" sldId="297"/>
        </pc:sldMkLst>
        <pc:spChg chg="mod">
          <ac:chgData name="Scott James" userId="c2e63f69-a6d5-4d66-b3bc-8d8d5f1e9690" providerId="ADAL" clId="{2EA3D1DC-2C47-4A79-83E4-0A548B3FA032}" dt="2026-04-16T12:35:31.846" v="2194" actId="1076"/>
          <ac:spMkLst>
            <pc:docMk/>
            <pc:sldMk cId="1854874583" sldId="297"/>
            <ac:spMk id="31" creationId="{1E64722A-2DE2-4EE8-86F3-DD785B0DC0A0}"/>
          </ac:spMkLst>
        </pc:spChg>
        <pc:picChg chg="mod">
          <ac:chgData name="Scott James" userId="c2e63f69-a6d5-4d66-b3bc-8d8d5f1e9690" providerId="ADAL" clId="{2EA3D1DC-2C47-4A79-83E4-0A548B3FA032}" dt="2026-04-08T08:53:29.234" v="461" actId="1076"/>
          <ac:picMkLst>
            <pc:docMk/>
            <pc:sldMk cId="1854874583" sldId="297"/>
            <ac:picMk id="30" creationId="{C5D29F48-C25B-4765-9129-3CD3F1D39F5D}"/>
          </ac:picMkLst>
        </pc:picChg>
      </pc:sldChg>
      <pc:sldChg chg="addSp delSp modSp mod setBg delAnim modAnim modNotesTx">
        <pc:chgData name="Scott James" userId="c2e63f69-a6d5-4d66-b3bc-8d8d5f1e9690" providerId="ADAL" clId="{2EA3D1DC-2C47-4A79-83E4-0A548B3FA032}" dt="2026-04-16T13:48:29.859" v="3372"/>
        <pc:sldMkLst>
          <pc:docMk/>
          <pc:sldMk cId="903509386" sldId="298"/>
        </pc:sldMkLst>
        <pc:spChg chg="add mod">
          <ac:chgData name="Scott James" userId="c2e63f69-a6d5-4d66-b3bc-8d8d5f1e9690" providerId="ADAL" clId="{2EA3D1DC-2C47-4A79-83E4-0A548B3FA032}" dt="2026-04-16T12:31:50.322" v="2155" actId="404"/>
          <ac:spMkLst>
            <pc:docMk/>
            <pc:sldMk cId="903509386" sldId="298"/>
            <ac:spMk id="3" creationId="{D359EC13-3B27-0205-1422-5E72214A0321}"/>
          </ac:spMkLst>
        </pc:spChg>
        <pc:spChg chg="add mod">
          <ac:chgData name="Scott James" userId="c2e63f69-a6d5-4d66-b3bc-8d8d5f1e9690" providerId="ADAL" clId="{2EA3D1DC-2C47-4A79-83E4-0A548B3FA032}" dt="2026-04-16T12:32:55.863" v="2169" actId="1076"/>
          <ac:spMkLst>
            <pc:docMk/>
            <pc:sldMk cId="903509386" sldId="298"/>
            <ac:spMk id="5" creationId="{A93D6A66-BBA5-47B5-8860-4983BCB5441A}"/>
          </ac:spMkLst>
        </pc:spChg>
        <pc:spChg chg="add mod">
          <ac:chgData name="Scott James" userId="c2e63f69-a6d5-4d66-b3bc-8d8d5f1e9690" providerId="ADAL" clId="{2EA3D1DC-2C47-4A79-83E4-0A548B3FA032}" dt="2026-04-16T12:31:48.196" v="2152" actId="1076"/>
          <ac:spMkLst>
            <pc:docMk/>
            <pc:sldMk cId="903509386" sldId="298"/>
            <ac:spMk id="30" creationId="{39771DF6-E706-6DB8-1C72-CF1F60C21355}"/>
          </ac:spMkLst>
        </pc:spChg>
        <pc:spChg chg="add">
          <ac:chgData name="Scott James" userId="c2e63f69-a6d5-4d66-b3bc-8d8d5f1e9690" providerId="ADAL" clId="{2EA3D1DC-2C47-4A79-83E4-0A548B3FA032}" dt="2026-04-16T12:14:33.784" v="1673" actId="26606"/>
          <ac:spMkLst>
            <pc:docMk/>
            <pc:sldMk cId="903509386" sldId="298"/>
            <ac:spMk id="1031" creationId="{879398A9-0D0D-4901-BDDF-B3D93CECA7B9}"/>
          </ac:spMkLst>
        </pc:spChg>
        <pc:spChg chg="add">
          <ac:chgData name="Scott James" userId="c2e63f69-a6d5-4d66-b3bc-8d8d5f1e9690" providerId="ADAL" clId="{2EA3D1DC-2C47-4A79-83E4-0A548B3FA032}" dt="2026-04-16T12:14:33.784" v="1673" actId="26606"/>
          <ac:spMkLst>
            <pc:docMk/>
            <pc:sldMk cId="903509386" sldId="298"/>
            <ac:spMk id="1033" creationId="{011FEC3B-E514-4E21-B2CB-7903A73569E2}"/>
          </ac:spMkLst>
        </pc:spChg>
        <pc:picChg chg="add mod ord">
          <ac:chgData name="Scott James" userId="c2e63f69-a6d5-4d66-b3bc-8d8d5f1e9690" providerId="ADAL" clId="{2EA3D1DC-2C47-4A79-83E4-0A548B3FA032}" dt="2026-04-16T12:31:32.696" v="2143" actId="1076"/>
          <ac:picMkLst>
            <pc:docMk/>
            <pc:sldMk cId="903509386" sldId="298"/>
            <ac:picMk id="1026" creationId="{8A8C846A-E64A-5C82-9FB1-DC647F680E68}"/>
          </ac:picMkLst>
        </pc:picChg>
      </pc:sldChg>
      <pc:sldChg chg="modTransition">
        <pc:chgData name="Scott James" userId="c2e63f69-a6d5-4d66-b3bc-8d8d5f1e9690" providerId="ADAL" clId="{2EA3D1DC-2C47-4A79-83E4-0A548B3FA032}" dt="2026-04-16T13:44:27.757" v="3338"/>
        <pc:sldMkLst>
          <pc:docMk/>
          <pc:sldMk cId="241458785" sldId="299"/>
        </pc:sldMkLst>
      </pc:sldChg>
      <pc:sldChg chg="modSp mod modTransition modNotesTx">
        <pc:chgData name="Scott James" userId="c2e63f69-a6d5-4d66-b3bc-8d8d5f1e9690" providerId="ADAL" clId="{2EA3D1DC-2C47-4A79-83E4-0A548B3FA032}" dt="2026-04-16T13:44:53.083" v="3343"/>
        <pc:sldMkLst>
          <pc:docMk/>
          <pc:sldMk cId="485862909" sldId="301"/>
        </pc:sldMkLst>
        <pc:spChg chg="mod">
          <ac:chgData name="Scott James" userId="c2e63f69-a6d5-4d66-b3bc-8d8d5f1e9690" providerId="ADAL" clId="{2EA3D1DC-2C47-4A79-83E4-0A548B3FA032}" dt="2026-04-16T13:10:01.315" v="2856" actId="1076"/>
          <ac:spMkLst>
            <pc:docMk/>
            <pc:sldMk cId="485862909" sldId="301"/>
            <ac:spMk id="56" creationId="{19576725-5FD5-0E5D-4FD3-2E35020D8306}"/>
          </ac:spMkLst>
        </pc:spChg>
      </pc:sldChg>
      <pc:sldChg chg="modSp mod modAnim modNotesTx">
        <pc:chgData name="Scott James" userId="c2e63f69-a6d5-4d66-b3bc-8d8d5f1e9690" providerId="ADAL" clId="{2EA3D1DC-2C47-4A79-83E4-0A548B3FA032}" dt="2026-04-16T13:04:20.887" v="2798" actId="20577"/>
        <pc:sldMkLst>
          <pc:docMk/>
          <pc:sldMk cId="2164542046" sldId="304"/>
        </pc:sldMkLst>
        <pc:spChg chg="mod">
          <ac:chgData name="Scott James" userId="c2e63f69-a6d5-4d66-b3bc-8d8d5f1e9690" providerId="ADAL" clId="{2EA3D1DC-2C47-4A79-83E4-0A548B3FA032}" dt="2026-04-16T13:02:52.559" v="2777" actId="27636"/>
          <ac:spMkLst>
            <pc:docMk/>
            <pc:sldMk cId="2164542046" sldId="304"/>
            <ac:spMk id="10" creationId="{4C6EC6F6-F346-241D-C2AD-CEA21AF2E091}"/>
          </ac:spMkLst>
        </pc:spChg>
        <pc:spChg chg="mod">
          <ac:chgData name="Scott James" userId="c2e63f69-a6d5-4d66-b3bc-8d8d5f1e9690" providerId="ADAL" clId="{2EA3D1DC-2C47-4A79-83E4-0A548B3FA032}" dt="2026-04-16T13:03:24.028" v="2781" actId="123"/>
          <ac:spMkLst>
            <pc:docMk/>
            <pc:sldMk cId="2164542046" sldId="304"/>
            <ac:spMk id="11" creationId="{B0ED60E1-1FBB-46ED-A153-4361116AC60C}"/>
          </ac:spMkLst>
        </pc:spChg>
      </pc:sldChg>
      <pc:sldChg chg="addSp modSp del mod setBg addAnim modNotesTx">
        <pc:chgData name="Scott James" userId="c2e63f69-a6d5-4d66-b3bc-8d8d5f1e9690" providerId="ADAL" clId="{2EA3D1DC-2C47-4A79-83E4-0A548B3FA032}" dt="2026-04-16T13:11:36.853" v="2971" actId="2696"/>
        <pc:sldMkLst>
          <pc:docMk/>
          <pc:sldMk cId="3947554060" sldId="305"/>
        </pc:sldMkLst>
      </pc:sldChg>
      <pc:sldChg chg="addSp delSp modSp mod setBg modAnim modNotesTx">
        <pc:chgData name="Scott James" userId="c2e63f69-a6d5-4d66-b3bc-8d8d5f1e9690" providerId="ADAL" clId="{2EA3D1DC-2C47-4A79-83E4-0A548B3FA032}" dt="2026-04-16T13:47:13.495" v="3352"/>
        <pc:sldMkLst>
          <pc:docMk/>
          <pc:sldMk cId="3051613982" sldId="306"/>
        </pc:sldMkLst>
        <pc:spChg chg="add del mod">
          <ac:chgData name="Scott James" userId="c2e63f69-a6d5-4d66-b3bc-8d8d5f1e9690" providerId="ADAL" clId="{2EA3D1DC-2C47-4A79-83E4-0A548B3FA032}" dt="2026-04-16T13:18:53.499" v="3057" actId="26606"/>
          <ac:spMkLst>
            <pc:docMk/>
            <pc:sldMk cId="3051613982" sldId="306"/>
            <ac:spMk id="2" creationId="{CD625D94-4AA5-3AB7-5FB3-F9D0A9A99977}"/>
          </ac:spMkLst>
        </pc:spChg>
        <pc:spChg chg="add mod">
          <ac:chgData name="Scott James" userId="c2e63f69-a6d5-4d66-b3bc-8d8d5f1e9690" providerId="ADAL" clId="{2EA3D1DC-2C47-4A79-83E4-0A548B3FA032}" dt="2026-04-16T13:47:09.163" v="3350" actId="5793"/>
          <ac:spMkLst>
            <pc:docMk/>
            <pc:sldMk cId="3051613982" sldId="306"/>
            <ac:spMk id="4" creationId="{F2028097-0B89-014F-582B-F70FAA22C1A4}"/>
          </ac:spMkLst>
        </pc:spChg>
        <pc:spChg chg="add del mod">
          <ac:chgData name="Scott James" userId="c2e63f69-a6d5-4d66-b3bc-8d8d5f1e9690" providerId="ADAL" clId="{2EA3D1DC-2C47-4A79-83E4-0A548B3FA032}" dt="2026-04-16T13:17:23.369" v="3034" actId="21"/>
          <ac:spMkLst>
            <pc:docMk/>
            <pc:sldMk cId="3051613982" sldId="306"/>
            <ac:spMk id="6" creationId="{EDB0D830-38EF-8B82-82D2-29DB5B72E201}"/>
          </ac:spMkLst>
        </pc:spChg>
        <pc:spChg chg="add del mod">
          <ac:chgData name="Scott James" userId="c2e63f69-a6d5-4d66-b3bc-8d8d5f1e9690" providerId="ADAL" clId="{2EA3D1DC-2C47-4A79-83E4-0A548B3FA032}" dt="2026-04-16T13:17:37.843" v="3039" actId="21"/>
          <ac:spMkLst>
            <pc:docMk/>
            <pc:sldMk cId="3051613982" sldId="306"/>
            <ac:spMk id="8" creationId="{BB7F10E4-E621-A07A-CF63-F90F58F775A7}"/>
          </ac:spMkLst>
        </pc:spChg>
        <pc:spChg chg="add del">
          <ac:chgData name="Scott James" userId="c2e63f69-a6d5-4d66-b3bc-8d8d5f1e9690" providerId="ADAL" clId="{2EA3D1DC-2C47-4A79-83E4-0A548B3FA032}" dt="2026-04-16T13:18:06.145" v="3046" actId="21"/>
          <ac:spMkLst>
            <pc:docMk/>
            <pc:sldMk cId="3051613982" sldId="306"/>
            <ac:spMk id="9" creationId="{AAC82D99-DA2E-4684-923D-93868778602E}"/>
          </ac:spMkLst>
        </pc:spChg>
        <pc:spChg chg="add">
          <ac:chgData name="Scott James" userId="c2e63f69-a6d5-4d66-b3bc-8d8d5f1e9690" providerId="ADAL" clId="{2EA3D1DC-2C47-4A79-83E4-0A548B3FA032}" dt="2026-04-16T13:18:00.994" v="3043"/>
          <ac:spMkLst>
            <pc:docMk/>
            <pc:sldMk cId="3051613982" sldId="306"/>
            <ac:spMk id="10" creationId="{95B2746A-CAD8-9DD6-DECB-143605C68914}"/>
          </ac:spMkLst>
        </pc:spChg>
        <pc:spChg chg="add mod">
          <ac:chgData name="Scott James" userId="c2e63f69-a6d5-4d66-b3bc-8d8d5f1e9690" providerId="ADAL" clId="{2EA3D1DC-2C47-4A79-83E4-0A548B3FA032}" dt="2026-04-16T13:18:05.252" v="3045"/>
          <ac:spMkLst>
            <pc:docMk/>
            <pc:sldMk cId="3051613982" sldId="306"/>
            <ac:spMk id="11" creationId="{032EBDBC-4164-C836-9B2E-D2B344379A20}"/>
          </ac:spMkLst>
        </pc:spChg>
        <pc:spChg chg="add del">
          <ac:chgData name="Scott James" userId="c2e63f69-a6d5-4d66-b3bc-8d8d5f1e9690" providerId="ADAL" clId="{2EA3D1DC-2C47-4A79-83E4-0A548B3FA032}" dt="2026-04-16T13:18:17.286" v="3050" actId="21"/>
          <ac:spMkLst>
            <pc:docMk/>
            <pc:sldMk cId="3051613982" sldId="306"/>
            <ac:spMk id="12" creationId="{6F8A0EC5-C05B-547E-27F0-F9D392D55143}"/>
          </ac:spMkLst>
        </pc:spChg>
        <pc:spChg chg="add del mod">
          <ac:chgData name="Scott James" userId="c2e63f69-a6d5-4d66-b3bc-8d8d5f1e9690" providerId="ADAL" clId="{2EA3D1DC-2C47-4A79-83E4-0A548B3FA032}" dt="2026-04-16T13:18:42.303" v="3055" actId="21"/>
          <ac:spMkLst>
            <pc:docMk/>
            <pc:sldMk cId="3051613982" sldId="306"/>
            <ac:spMk id="14" creationId="{7DBCDC3A-6A31-6C41-C9BF-9FEA91B2A58D}"/>
          </ac:spMkLst>
        </pc:spChg>
        <pc:spChg chg="add del">
          <ac:chgData name="Scott James" userId="c2e63f69-a6d5-4d66-b3bc-8d8d5f1e9690" providerId="ADAL" clId="{2EA3D1DC-2C47-4A79-83E4-0A548B3FA032}" dt="2026-04-16T13:17:23.704" v="3035" actId="26606"/>
          <ac:spMkLst>
            <pc:docMk/>
            <pc:sldMk cId="3051613982" sldId="306"/>
            <ac:spMk id="9223" creationId="{6515FC82-3453-4CBE-8895-4CCFF339529E}"/>
          </ac:spMkLst>
        </pc:spChg>
        <pc:spChg chg="add del">
          <ac:chgData name="Scott James" userId="c2e63f69-a6d5-4d66-b3bc-8d8d5f1e9690" providerId="ADAL" clId="{2EA3D1DC-2C47-4A79-83E4-0A548B3FA032}" dt="2026-04-16T13:17:23.704" v="3035" actId="26606"/>
          <ac:spMkLst>
            <pc:docMk/>
            <pc:sldMk cId="3051613982" sldId="306"/>
            <ac:spMk id="9225" creationId="{C5FD847B-65C0-4027-8DFC-70CB424514F8}"/>
          </ac:spMkLst>
        </pc:spChg>
        <pc:spChg chg="add del">
          <ac:chgData name="Scott James" userId="c2e63f69-a6d5-4d66-b3bc-8d8d5f1e9690" providerId="ADAL" clId="{2EA3D1DC-2C47-4A79-83E4-0A548B3FA032}" dt="2026-04-16T13:18:53.499" v="3057" actId="26606"/>
          <ac:spMkLst>
            <pc:docMk/>
            <pc:sldMk cId="3051613982" sldId="306"/>
            <ac:spMk id="9233" creationId="{1660E788-AFA9-4A1B-9991-6AA74632A15B}"/>
          </ac:spMkLst>
        </pc:spChg>
        <pc:spChg chg="add del">
          <ac:chgData name="Scott James" userId="c2e63f69-a6d5-4d66-b3bc-8d8d5f1e9690" providerId="ADAL" clId="{2EA3D1DC-2C47-4A79-83E4-0A548B3FA032}" dt="2026-04-16T13:18:53.499" v="3057" actId="26606"/>
          <ac:spMkLst>
            <pc:docMk/>
            <pc:sldMk cId="3051613982" sldId="306"/>
            <ac:spMk id="9235" creationId="{867D4867-5BA7-4462-B2F6-A23F4A622AA7}"/>
          </ac:spMkLst>
        </pc:spChg>
        <pc:picChg chg="add del mod">
          <ac:chgData name="Scott James" userId="c2e63f69-a6d5-4d66-b3bc-8d8d5f1e9690" providerId="ADAL" clId="{2EA3D1DC-2C47-4A79-83E4-0A548B3FA032}" dt="2026-04-16T13:18:09.235" v="3048" actId="21"/>
          <ac:picMkLst>
            <pc:docMk/>
            <pc:sldMk cId="3051613982" sldId="306"/>
            <ac:picMk id="9218" creationId="{068A900A-2B0F-A53E-4B36-108B5326A18E}"/>
          </ac:picMkLst>
        </pc:picChg>
        <pc:picChg chg="add mod">
          <ac:chgData name="Scott James" userId="c2e63f69-a6d5-4d66-b3bc-8d8d5f1e9690" providerId="ADAL" clId="{2EA3D1DC-2C47-4A79-83E4-0A548B3FA032}" dt="2026-04-16T13:18:53.499" v="3057" actId="26606"/>
          <ac:picMkLst>
            <pc:docMk/>
            <pc:sldMk cId="3051613982" sldId="306"/>
            <ac:picMk id="9228" creationId="{80AE6171-3430-34AD-7766-1847DAF4A3B4}"/>
          </ac:picMkLst>
        </pc:picChg>
      </pc:sldChg>
      <pc:sldChg chg="addSp delSp modSp mod modAnim modNotesTx">
        <pc:chgData name="Scott James" userId="c2e63f69-a6d5-4d66-b3bc-8d8d5f1e9690" providerId="ADAL" clId="{2EA3D1DC-2C47-4A79-83E4-0A548B3FA032}" dt="2026-04-16T13:53:33.418" v="3459"/>
        <pc:sldMkLst>
          <pc:docMk/>
          <pc:sldMk cId="193700013" sldId="307"/>
        </pc:sldMkLst>
        <pc:spChg chg="mod">
          <ac:chgData name="Scott James" userId="c2e63f69-a6d5-4d66-b3bc-8d8d5f1e9690" providerId="ADAL" clId="{2EA3D1DC-2C47-4A79-83E4-0A548B3FA032}" dt="2026-04-16T13:10:23.440" v="2859" actId="1076"/>
          <ac:spMkLst>
            <pc:docMk/>
            <pc:sldMk cId="193700013" sldId="307"/>
            <ac:spMk id="2" creationId="{F9234688-287C-0E97-1E5B-5A51B09A08B2}"/>
          </ac:spMkLst>
        </pc:spChg>
        <pc:spChg chg="add">
          <ac:chgData name="Scott James" userId="c2e63f69-a6d5-4d66-b3bc-8d8d5f1e9690" providerId="ADAL" clId="{2EA3D1DC-2C47-4A79-83E4-0A548B3FA032}" dt="2026-04-16T13:22:33.089" v="3074"/>
          <ac:spMkLst>
            <pc:docMk/>
            <pc:sldMk cId="193700013" sldId="307"/>
            <ac:spMk id="3" creationId="{1F69BD83-F14C-C6CA-0070-0C92AD400A22}"/>
          </ac:spMkLst>
        </pc:spChg>
        <pc:spChg chg="add mod">
          <ac:chgData name="Scott James" userId="c2e63f69-a6d5-4d66-b3bc-8d8d5f1e9690" providerId="ADAL" clId="{2EA3D1DC-2C47-4A79-83E4-0A548B3FA032}" dt="2026-04-16T13:23:19.948" v="3092" actId="1076"/>
          <ac:spMkLst>
            <pc:docMk/>
            <pc:sldMk cId="193700013" sldId="307"/>
            <ac:spMk id="5" creationId="{A92BB394-EB0D-A8FA-4449-377AB6BDF123}"/>
          </ac:spMkLst>
        </pc:spChg>
      </pc:sldChg>
      <pc:sldChg chg="addSp delSp modSp mod modAnim modNotesTx">
        <pc:chgData name="Scott James" userId="c2e63f69-a6d5-4d66-b3bc-8d8d5f1e9690" providerId="ADAL" clId="{2EA3D1DC-2C47-4A79-83E4-0A548B3FA032}" dt="2026-04-16T13:47:56.184" v="3364"/>
        <pc:sldMkLst>
          <pc:docMk/>
          <pc:sldMk cId="2297088629" sldId="308"/>
        </pc:sldMkLst>
        <pc:spChg chg="mod">
          <ac:chgData name="Scott James" userId="c2e63f69-a6d5-4d66-b3bc-8d8d5f1e9690" providerId="ADAL" clId="{2EA3D1DC-2C47-4A79-83E4-0A548B3FA032}" dt="2026-04-08T08:51:16.539" v="455" actId="113"/>
          <ac:spMkLst>
            <pc:docMk/>
            <pc:sldMk cId="2297088629" sldId="308"/>
            <ac:spMk id="2" creationId="{EACAD2B7-C96E-90C9-4BC6-0D749C931DBE}"/>
          </ac:spMkLst>
        </pc:spChg>
        <pc:spChg chg="add mod">
          <ac:chgData name="Scott James" userId="c2e63f69-a6d5-4d66-b3bc-8d8d5f1e9690" providerId="ADAL" clId="{2EA3D1DC-2C47-4A79-83E4-0A548B3FA032}" dt="2026-04-16T12:10:33.951" v="1563" actId="20577"/>
          <ac:spMkLst>
            <pc:docMk/>
            <pc:sldMk cId="2297088629" sldId="308"/>
            <ac:spMk id="4" creationId="{B56203E4-CAAC-2BF1-1434-FFF40CEDE8BC}"/>
          </ac:spMkLst>
        </pc:spChg>
        <pc:picChg chg="mod">
          <ac:chgData name="Scott James" userId="c2e63f69-a6d5-4d66-b3bc-8d8d5f1e9690" providerId="ADAL" clId="{2EA3D1DC-2C47-4A79-83E4-0A548B3FA032}" dt="2026-04-16T12:07:25.735" v="1523" actId="1076"/>
          <ac:picMkLst>
            <pc:docMk/>
            <pc:sldMk cId="2297088629" sldId="308"/>
            <ac:picMk id="6" creationId="{ADF2FDCD-1B96-F229-2283-172D1487CCA5}"/>
          </ac:picMkLst>
        </pc:picChg>
      </pc:sldChg>
      <pc:sldChg chg="addSp delSp modSp mod modAnim modNotesTx">
        <pc:chgData name="Scott James" userId="c2e63f69-a6d5-4d66-b3bc-8d8d5f1e9690" providerId="ADAL" clId="{2EA3D1DC-2C47-4A79-83E4-0A548B3FA032}" dt="2026-04-16T13:51:52.024" v="3430"/>
        <pc:sldMkLst>
          <pc:docMk/>
          <pc:sldMk cId="1422399417" sldId="311"/>
        </pc:sldMkLst>
        <pc:spChg chg="add del mod">
          <ac:chgData name="Scott James" userId="c2e63f69-a6d5-4d66-b3bc-8d8d5f1e9690" providerId="ADAL" clId="{2EA3D1DC-2C47-4A79-83E4-0A548B3FA032}" dt="2026-04-16T12:47:37.588" v="2371" actId="21"/>
          <ac:spMkLst>
            <pc:docMk/>
            <pc:sldMk cId="1422399417" sldId="311"/>
            <ac:spMk id="2" creationId="{F1251697-2779-4E6E-275E-BF83161DB272}"/>
          </ac:spMkLst>
        </pc:spChg>
        <pc:spChg chg="add mod">
          <ac:chgData name="Scott James" userId="c2e63f69-a6d5-4d66-b3bc-8d8d5f1e9690" providerId="ADAL" clId="{2EA3D1DC-2C47-4A79-83E4-0A548B3FA032}" dt="2026-04-16T12:48:56.710" v="2412" actId="1076"/>
          <ac:spMkLst>
            <pc:docMk/>
            <pc:sldMk cId="1422399417" sldId="311"/>
            <ac:spMk id="4" creationId="{AA95C8C2-70A7-FDAA-3945-92C58EAD69C9}"/>
          </ac:spMkLst>
        </pc:spChg>
        <pc:spChg chg="add">
          <ac:chgData name="Scott James" userId="c2e63f69-a6d5-4d66-b3bc-8d8d5f1e9690" providerId="ADAL" clId="{2EA3D1DC-2C47-4A79-83E4-0A548B3FA032}" dt="2026-04-16T12:46:47.311" v="2351"/>
          <ac:spMkLst>
            <pc:docMk/>
            <pc:sldMk cId="1422399417" sldId="311"/>
            <ac:spMk id="5" creationId="{F7614D78-7174-AC9F-4080-0D605A1C887D}"/>
          </ac:spMkLst>
        </pc:spChg>
        <pc:spChg chg="add del mod">
          <ac:chgData name="Scott James" userId="c2e63f69-a6d5-4d66-b3bc-8d8d5f1e9690" providerId="ADAL" clId="{2EA3D1DC-2C47-4A79-83E4-0A548B3FA032}" dt="2026-04-16T12:47:37.588" v="2371" actId="21"/>
          <ac:spMkLst>
            <pc:docMk/>
            <pc:sldMk cId="1422399417" sldId="311"/>
            <ac:spMk id="7" creationId="{8717F2BB-7A48-9794-6FAB-BA1AEF4745A4}"/>
          </ac:spMkLst>
        </pc:spChg>
      </pc:sldChg>
      <pc:sldChg chg="modSp modNotesTx">
        <pc:chgData name="Scott James" userId="c2e63f69-a6d5-4d66-b3bc-8d8d5f1e9690" providerId="ADAL" clId="{2EA3D1DC-2C47-4A79-83E4-0A548B3FA032}" dt="2026-04-16T13:26:56.567" v="3212" actId="20577"/>
        <pc:sldMkLst>
          <pc:docMk/>
          <pc:sldMk cId="2966925625" sldId="312"/>
        </pc:sldMkLst>
        <pc:spChg chg="mod">
          <ac:chgData name="Scott James" userId="c2e63f69-a6d5-4d66-b3bc-8d8d5f1e9690" providerId="ADAL" clId="{2EA3D1DC-2C47-4A79-83E4-0A548B3FA032}" dt="2026-04-07T12:58:24.314" v="6"/>
          <ac:spMkLst>
            <pc:docMk/>
            <pc:sldMk cId="2966925625" sldId="312"/>
            <ac:spMk id="2" creationId="{4AC54D6F-DEDA-1FAD-8A90-ACBECD016F95}"/>
          </ac:spMkLst>
        </pc:spChg>
      </pc:sldChg>
      <pc:sldChg chg="addSp delSp modSp add mod setBg delAnim modAnim modNotesTx">
        <pc:chgData name="Scott James" userId="c2e63f69-a6d5-4d66-b3bc-8d8d5f1e9690" providerId="ADAL" clId="{2EA3D1DC-2C47-4A79-83E4-0A548B3FA032}" dt="2026-04-16T13:48:51.179" v="3380"/>
        <pc:sldMkLst>
          <pc:docMk/>
          <pc:sldMk cId="2082404553" sldId="313"/>
        </pc:sldMkLst>
        <pc:spChg chg="add mod">
          <ac:chgData name="Scott James" userId="c2e63f69-a6d5-4d66-b3bc-8d8d5f1e9690" providerId="ADAL" clId="{2EA3D1DC-2C47-4A79-83E4-0A548B3FA032}" dt="2026-04-16T12:33:04.735" v="2170" actId="14100"/>
          <ac:spMkLst>
            <pc:docMk/>
            <pc:sldMk cId="2082404553" sldId="313"/>
            <ac:spMk id="3" creationId="{B1C2560D-224E-E898-8111-788D3013A315}"/>
          </ac:spMkLst>
        </pc:spChg>
        <pc:spChg chg="add del mod">
          <ac:chgData name="Scott James" userId="c2e63f69-a6d5-4d66-b3bc-8d8d5f1e9690" providerId="ADAL" clId="{2EA3D1DC-2C47-4A79-83E4-0A548B3FA032}" dt="2026-04-16T12:34:49.412" v="2184" actId="21"/>
          <ac:spMkLst>
            <pc:docMk/>
            <pc:sldMk cId="2082404553" sldId="313"/>
            <ac:spMk id="4" creationId="{095E28DD-780B-B9A4-2528-7C5BAF67733C}"/>
          </ac:spMkLst>
        </pc:spChg>
        <pc:spChg chg="add mod">
          <ac:chgData name="Scott James" userId="c2e63f69-a6d5-4d66-b3bc-8d8d5f1e9690" providerId="ADAL" clId="{2EA3D1DC-2C47-4A79-83E4-0A548B3FA032}" dt="2026-04-16T12:30:51.946" v="2131" actId="1076"/>
          <ac:spMkLst>
            <pc:docMk/>
            <pc:sldMk cId="2082404553" sldId="313"/>
            <ac:spMk id="30" creationId="{14DFBD95-8E4B-F4A0-5FE2-0A1EF23AAEFA}"/>
          </ac:spMkLst>
        </pc:spChg>
        <pc:spChg chg="add">
          <ac:chgData name="Scott James" userId="c2e63f69-a6d5-4d66-b3bc-8d8d5f1e9690" providerId="ADAL" clId="{2EA3D1DC-2C47-4A79-83E4-0A548B3FA032}" dt="2026-04-16T12:17:40.016" v="1782" actId="26606"/>
          <ac:spMkLst>
            <pc:docMk/>
            <pc:sldMk cId="2082404553" sldId="313"/>
            <ac:spMk id="2055" creationId="{C7EC7370-FF9F-4131-8812-2123F5D9D48E}"/>
          </ac:spMkLst>
        </pc:spChg>
        <pc:spChg chg="add">
          <ac:chgData name="Scott James" userId="c2e63f69-a6d5-4d66-b3bc-8d8d5f1e9690" providerId="ADAL" clId="{2EA3D1DC-2C47-4A79-83E4-0A548B3FA032}" dt="2026-04-16T12:17:40.016" v="1782" actId="26606"/>
          <ac:spMkLst>
            <pc:docMk/>
            <pc:sldMk cId="2082404553" sldId="313"/>
            <ac:spMk id="2057" creationId="{A3377563-4FF6-4DD0-B84A-CFBB8D783192}"/>
          </ac:spMkLst>
        </pc:spChg>
        <pc:picChg chg="add mod">
          <ac:chgData name="Scott James" userId="c2e63f69-a6d5-4d66-b3bc-8d8d5f1e9690" providerId="ADAL" clId="{2EA3D1DC-2C47-4A79-83E4-0A548B3FA032}" dt="2026-04-16T12:17:40.016" v="1782" actId="26606"/>
          <ac:picMkLst>
            <pc:docMk/>
            <pc:sldMk cId="2082404553" sldId="313"/>
            <ac:picMk id="2050" creationId="{ADF3467A-C9E4-BB94-A1D9-2E38AD312BC6}"/>
          </ac:picMkLst>
        </pc:picChg>
      </pc:sldChg>
      <pc:sldChg chg="addSp delSp modSp add mod setBg delAnim modAnim modNotesTx">
        <pc:chgData name="Scott James" userId="c2e63f69-a6d5-4d66-b3bc-8d8d5f1e9690" providerId="ADAL" clId="{2EA3D1DC-2C47-4A79-83E4-0A548B3FA032}" dt="2026-04-16T13:49:37.025" v="3390"/>
        <pc:sldMkLst>
          <pc:docMk/>
          <pc:sldMk cId="2708013854" sldId="314"/>
        </pc:sldMkLst>
        <pc:spChg chg="add mod">
          <ac:chgData name="Scott James" userId="c2e63f69-a6d5-4d66-b3bc-8d8d5f1e9690" providerId="ADAL" clId="{2EA3D1DC-2C47-4A79-83E4-0A548B3FA032}" dt="2026-04-16T13:49:00.432" v="3384" actId="1076"/>
          <ac:spMkLst>
            <pc:docMk/>
            <pc:sldMk cId="2708013854" sldId="314"/>
            <ac:spMk id="3" creationId="{D0EE9DB9-9302-53E6-3F57-67451E7975F8}"/>
          </ac:spMkLst>
        </pc:spChg>
        <pc:spChg chg="add mod">
          <ac:chgData name="Scott James" userId="c2e63f69-a6d5-4d66-b3bc-8d8d5f1e9690" providerId="ADAL" clId="{2EA3D1DC-2C47-4A79-83E4-0A548B3FA032}" dt="2026-04-16T12:34:18.963" v="2178" actId="1076"/>
          <ac:spMkLst>
            <pc:docMk/>
            <pc:sldMk cId="2708013854" sldId="314"/>
            <ac:spMk id="4" creationId="{9C4EBF47-1C03-A18E-CFD2-3F58E1483248}"/>
          </ac:spMkLst>
        </pc:spChg>
        <pc:spChg chg="add mod">
          <ac:chgData name="Scott James" userId="c2e63f69-a6d5-4d66-b3bc-8d8d5f1e9690" providerId="ADAL" clId="{2EA3D1DC-2C47-4A79-83E4-0A548B3FA032}" dt="2026-04-16T12:23:03.881" v="1953" actId="27636"/>
          <ac:spMkLst>
            <pc:docMk/>
            <pc:sldMk cId="2708013854" sldId="314"/>
            <ac:spMk id="30" creationId="{67E6E47C-EA06-B6F4-9D6E-98D3B23DAA95}"/>
          </ac:spMkLst>
        </pc:spChg>
        <pc:spChg chg="add">
          <ac:chgData name="Scott James" userId="c2e63f69-a6d5-4d66-b3bc-8d8d5f1e9690" providerId="ADAL" clId="{2EA3D1DC-2C47-4A79-83E4-0A548B3FA032}" dt="2026-04-16T12:20:24.493" v="1877" actId="26606"/>
          <ac:spMkLst>
            <pc:docMk/>
            <pc:sldMk cId="2708013854" sldId="314"/>
            <ac:spMk id="3079" creationId="{CCE8B9BA-24C1-4E5A-9093-9889A9711874}"/>
          </ac:spMkLst>
        </pc:spChg>
        <pc:spChg chg="add">
          <ac:chgData name="Scott James" userId="c2e63f69-a6d5-4d66-b3bc-8d8d5f1e9690" providerId="ADAL" clId="{2EA3D1DC-2C47-4A79-83E4-0A548B3FA032}" dt="2026-04-16T12:20:24.493" v="1877" actId="26606"/>
          <ac:spMkLst>
            <pc:docMk/>
            <pc:sldMk cId="2708013854" sldId="314"/>
            <ac:spMk id="3081" creationId="{B9C72BE9-6CCE-4BA0-86B7-77E743ED2E90}"/>
          </ac:spMkLst>
        </pc:spChg>
        <pc:spChg chg="add">
          <ac:chgData name="Scott James" userId="c2e63f69-a6d5-4d66-b3bc-8d8d5f1e9690" providerId="ADAL" clId="{2EA3D1DC-2C47-4A79-83E4-0A548B3FA032}" dt="2026-04-16T12:20:24.493" v="1877" actId="26606"/>
          <ac:spMkLst>
            <pc:docMk/>
            <pc:sldMk cId="2708013854" sldId="314"/>
            <ac:spMk id="3083" creationId="{536037B0-5738-4712-B214-7927C9134AD0}"/>
          </ac:spMkLst>
        </pc:spChg>
        <pc:picChg chg="add mod">
          <ac:chgData name="Scott James" userId="c2e63f69-a6d5-4d66-b3bc-8d8d5f1e9690" providerId="ADAL" clId="{2EA3D1DC-2C47-4A79-83E4-0A548B3FA032}" dt="2026-04-16T12:20:24.493" v="1877" actId="26606"/>
          <ac:picMkLst>
            <pc:docMk/>
            <pc:sldMk cId="2708013854" sldId="314"/>
            <ac:picMk id="3074" creationId="{62861479-EC9A-39FA-6BAE-B907988C3A08}"/>
          </ac:picMkLst>
        </pc:picChg>
      </pc:sldChg>
      <pc:sldChg chg="addSp delSp modSp add mod setBg delAnim modAnim modNotesTx">
        <pc:chgData name="Scott James" userId="c2e63f69-a6d5-4d66-b3bc-8d8d5f1e9690" providerId="ADAL" clId="{2EA3D1DC-2C47-4A79-83E4-0A548B3FA032}" dt="2026-04-16T13:49:55.348" v="3398"/>
        <pc:sldMkLst>
          <pc:docMk/>
          <pc:sldMk cId="519705112" sldId="315"/>
        </pc:sldMkLst>
        <pc:spChg chg="add del mod">
          <ac:chgData name="Scott James" userId="c2e63f69-a6d5-4d66-b3bc-8d8d5f1e9690" providerId="ADAL" clId="{2EA3D1DC-2C47-4A79-83E4-0A548B3FA032}" dt="2026-04-16T12:34:29.580" v="2180" actId="1076"/>
          <ac:spMkLst>
            <pc:docMk/>
            <pc:sldMk cId="519705112" sldId="315"/>
            <ac:spMk id="3" creationId="{C32299EC-DC89-F6E4-FFE6-7D6451CB0449}"/>
          </ac:spMkLst>
        </pc:spChg>
        <pc:spChg chg="add mod">
          <ac:chgData name="Scott James" userId="c2e63f69-a6d5-4d66-b3bc-8d8d5f1e9690" providerId="ADAL" clId="{2EA3D1DC-2C47-4A79-83E4-0A548B3FA032}" dt="2026-04-16T12:34:40.598" v="2182" actId="1076"/>
          <ac:spMkLst>
            <pc:docMk/>
            <pc:sldMk cId="519705112" sldId="315"/>
            <ac:spMk id="4" creationId="{6E650E84-A355-9489-8203-24D243384490}"/>
          </ac:spMkLst>
        </pc:spChg>
        <pc:spChg chg="add mod">
          <ac:chgData name="Scott James" userId="c2e63f69-a6d5-4d66-b3bc-8d8d5f1e9690" providerId="ADAL" clId="{2EA3D1DC-2C47-4A79-83E4-0A548B3FA032}" dt="2026-04-16T12:24:17.599" v="1970" actId="1076"/>
          <ac:spMkLst>
            <pc:docMk/>
            <pc:sldMk cId="519705112" sldId="315"/>
            <ac:spMk id="30" creationId="{883E24E5-A620-87F0-5D7B-B72BAE6EBC72}"/>
          </ac:spMkLst>
        </pc:spChg>
        <pc:spChg chg="add">
          <ac:chgData name="Scott James" userId="c2e63f69-a6d5-4d66-b3bc-8d8d5f1e9690" providerId="ADAL" clId="{2EA3D1DC-2C47-4A79-83E4-0A548B3FA032}" dt="2026-04-16T12:24:06.131" v="1967" actId="26606"/>
          <ac:spMkLst>
            <pc:docMk/>
            <pc:sldMk cId="519705112" sldId="315"/>
            <ac:spMk id="4103" creationId="{CF4680D4-DEE2-49EE-AF90-EFEAF50AEC23}"/>
          </ac:spMkLst>
        </pc:spChg>
        <pc:spChg chg="add">
          <ac:chgData name="Scott James" userId="c2e63f69-a6d5-4d66-b3bc-8d8d5f1e9690" providerId="ADAL" clId="{2EA3D1DC-2C47-4A79-83E4-0A548B3FA032}" dt="2026-04-16T12:24:06.131" v="1967" actId="26606"/>
          <ac:spMkLst>
            <pc:docMk/>
            <pc:sldMk cId="519705112" sldId="315"/>
            <ac:spMk id="4105" creationId="{50C52EE1-5085-4960-AD29-A926E62ECC9F}"/>
          </ac:spMkLst>
        </pc:spChg>
        <pc:spChg chg="add">
          <ac:chgData name="Scott James" userId="c2e63f69-a6d5-4d66-b3bc-8d8d5f1e9690" providerId="ADAL" clId="{2EA3D1DC-2C47-4A79-83E4-0A548B3FA032}" dt="2026-04-16T12:24:06.131" v="1967" actId="26606"/>
          <ac:spMkLst>
            <pc:docMk/>
            <pc:sldMk cId="519705112" sldId="315"/>
            <ac:spMk id="4107" creationId="{CD15AA94-C237-4412-B37B-EB317D2B05B7}"/>
          </ac:spMkLst>
        </pc:spChg>
        <pc:picChg chg="add mod ord">
          <ac:chgData name="Scott James" userId="c2e63f69-a6d5-4d66-b3bc-8d8d5f1e9690" providerId="ADAL" clId="{2EA3D1DC-2C47-4A79-83E4-0A548B3FA032}" dt="2026-04-16T12:24:06.131" v="1967" actId="26606"/>
          <ac:picMkLst>
            <pc:docMk/>
            <pc:sldMk cId="519705112" sldId="315"/>
            <ac:picMk id="4098" creationId="{30376C3D-CA9F-60D9-E450-20B36CE51F85}"/>
          </ac:picMkLst>
        </pc:picChg>
        <pc:picChg chg="add del mod">
          <ac:chgData name="Scott James" userId="c2e63f69-a6d5-4d66-b3bc-8d8d5f1e9690" providerId="ADAL" clId="{2EA3D1DC-2C47-4A79-83E4-0A548B3FA032}" dt="2026-04-16T12:23:52.798" v="1966" actId="21"/>
          <ac:picMkLst>
            <pc:docMk/>
            <pc:sldMk cId="519705112" sldId="315"/>
            <ac:picMk id="4100" creationId="{7DFE08C9-211D-2432-15C8-8AE83802E2BF}"/>
          </ac:picMkLst>
        </pc:picChg>
      </pc:sldChg>
      <pc:sldChg chg="addSp delSp modSp add mod setBg delAnim modAnim modNotesTx">
        <pc:chgData name="Scott James" userId="c2e63f69-a6d5-4d66-b3bc-8d8d5f1e9690" providerId="ADAL" clId="{2EA3D1DC-2C47-4A79-83E4-0A548B3FA032}" dt="2026-04-16T13:50:24.073" v="3406"/>
        <pc:sldMkLst>
          <pc:docMk/>
          <pc:sldMk cId="2654307492" sldId="316"/>
        </pc:sldMkLst>
        <pc:spChg chg="add mod">
          <ac:chgData name="Scott James" userId="c2e63f69-a6d5-4d66-b3bc-8d8d5f1e9690" providerId="ADAL" clId="{2EA3D1DC-2C47-4A79-83E4-0A548B3FA032}" dt="2026-04-16T12:34:59.430" v="2186" actId="1076"/>
          <ac:spMkLst>
            <pc:docMk/>
            <pc:sldMk cId="2654307492" sldId="316"/>
            <ac:spMk id="3" creationId="{FF6A989B-B480-3764-338D-FDC49EB2EA97}"/>
          </ac:spMkLst>
        </pc:spChg>
        <pc:spChg chg="add mod">
          <ac:chgData name="Scott James" userId="c2e63f69-a6d5-4d66-b3bc-8d8d5f1e9690" providerId="ADAL" clId="{2EA3D1DC-2C47-4A79-83E4-0A548B3FA032}" dt="2026-04-16T12:34:54.730" v="2185"/>
          <ac:spMkLst>
            <pc:docMk/>
            <pc:sldMk cId="2654307492" sldId="316"/>
            <ac:spMk id="4" creationId="{46F51273-343D-4A27-FC08-9306FE24AC38}"/>
          </ac:spMkLst>
        </pc:spChg>
        <pc:spChg chg="add mod">
          <ac:chgData name="Scott James" userId="c2e63f69-a6d5-4d66-b3bc-8d8d5f1e9690" providerId="ADAL" clId="{2EA3D1DC-2C47-4A79-83E4-0A548B3FA032}" dt="2026-04-16T12:27:23.411" v="2043" actId="1076"/>
          <ac:spMkLst>
            <pc:docMk/>
            <pc:sldMk cId="2654307492" sldId="316"/>
            <ac:spMk id="30" creationId="{F3662467-08BA-A919-F3A8-72C91E09B10D}"/>
          </ac:spMkLst>
        </pc:spChg>
        <pc:spChg chg="add">
          <ac:chgData name="Scott James" userId="c2e63f69-a6d5-4d66-b3bc-8d8d5f1e9690" providerId="ADAL" clId="{2EA3D1DC-2C47-4A79-83E4-0A548B3FA032}" dt="2026-04-16T12:27:00.447" v="2034" actId="26606"/>
          <ac:spMkLst>
            <pc:docMk/>
            <pc:sldMk cId="2654307492" sldId="316"/>
            <ac:spMk id="5127" creationId="{C7EC7370-FF9F-4131-8812-2123F5D9D48E}"/>
          </ac:spMkLst>
        </pc:spChg>
        <pc:spChg chg="add">
          <ac:chgData name="Scott James" userId="c2e63f69-a6d5-4d66-b3bc-8d8d5f1e9690" providerId="ADAL" clId="{2EA3D1DC-2C47-4A79-83E4-0A548B3FA032}" dt="2026-04-16T12:27:00.447" v="2034" actId="26606"/>
          <ac:spMkLst>
            <pc:docMk/>
            <pc:sldMk cId="2654307492" sldId="316"/>
            <ac:spMk id="5129" creationId="{A3377563-4FF6-4DD0-B84A-CFBB8D783192}"/>
          </ac:spMkLst>
        </pc:spChg>
        <pc:picChg chg="add mod">
          <ac:chgData name="Scott James" userId="c2e63f69-a6d5-4d66-b3bc-8d8d5f1e9690" providerId="ADAL" clId="{2EA3D1DC-2C47-4A79-83E4-0A548B3FA032}" dt="2026-04-16T12:27:00.447" v="2034" actId="26606"/>
          <ac:picMkLst>
            <pc:docMk/>
            <pc:sldMk cId="2654307492" sldId="316"/>
            <ac:picMk id="5122" creationId="{9899987F-B4A1-9CEC-9184-EE20AF3D2DED}"/>
          </ac:picMkLst>
        </pc:picChg>
      </pc:sldChg>
      <pc:sldChg chg="addSp delSp modSp add mod setBg delAnim modAnim modNotesTx">
        <pc:chgData name="Scott James" userId="c2e63f69-a6d5-4d66-b3bc-8d8d5f1e9690" providerId="ADAL" clId="{2EA3D1DC-2C47-4A79-83E4-0A548B3FA032}" dt="2026-04-16T13:50:44.704" v="3414"/>
        <pc:sldMkLst>
          <pc:docMk/>
          <pc:sldMk cId="4060732572" sldId="317"/>
        </pc:sldMkLst>
        <pc:spChg chg="add mod">
          <ac:chgData name="Scott James" userId="c2e63f69-a6d5-4d66-b3bc-8d8d5f1e9690" providerId="ADAL" clId="{2EA3D1DC-2C47-4A79-83E4-0A548B3FA032}" dt="2026-04-16T12:35:05.016" v="2187" actId="1076"/>
          <ac:spMkLst>
            <pc:docMk/>
            <pc:sldMk cId="4060732572" sldId="317"/>
            <ac:spMk id="3" creationId="{976B867A-E93B-59BD-526C-9D4807085954}"/>
          </ac:spMkLst>
        </pc:spChg>
        <pc:spChg chg="add mod">
          <ac:chgData name="Scott James" userId="c2e63f69-a6d5-4d66-b3bc-8d8d5f1e9690" providerId="ADAL" clId="{2EA3D1DC-2C47-4A79-83E4-0A548B3FA032}" dt="2026-04-16T12:35:15.729" v="2189" actId="1076"/>
          <ac:spMkLst>
            <pc:docMk/>
            <pc:sldMk cId="4060732572" sldId="317"/>
            <ac:spMk id="4" creationId="{CA72303A-91AC-DCB5-1F1B-A09963110A1A}"/>
          </ac:spMkLst>
        </pc:spChg>
        <pc:spChg chg="add mod">
          <ac:chgData name="Scott James" userId="c2e63f69-a6d5-4d66-b3bc-8d8d5f1e9690" providerId="ADAL" clId="{2EA3D1DC-2C47-4A79-83E4-0A548B3FA032}" dt="2026-04-16T12:30:12.182" v="2121" actId="1076"/>
          <ac:spMkLst>
            <pc:docMk/>
            <pc:sldMk cId="4060732572" sldId="317"/>
            <ac:spMk id="34" creationId="{4D801364-AC94-0DDB-16D2-B8CC92DD5A4F}"/>
          </ac:spMkLst>
        </pc:spChg>
        <pc:spChg chg="add">
          <ac:chgData name="Scott James" userId="c2e63f69-a6d5-4d66-b3bc-8d8d5f1e9690" providerId="ADAL" clId="{2EA3D1DC-2C47-4A79-83E4-0A548B3FA032}" dt="2026-04-16T12:29:34.499" v="2108" actId="26606"/>
          <ac:spMkLst>
            <pc:docMk/>
            <pc:sldMk cId="4060732572" sldId="317"/>
            <ac:spMk id="6151" creationId="{1660E788-AFA9-4A1B-9991-6AA74632A15B}"/>
          </ac:spMkLst>
        </pc:spChg>
        <pc:spChg chg="add">
          <ac:chgData name="Scott James" userId="c2e63f69-a6d5-4d66-b3bc-8d8d5f1e9690" providerId="ADAL" clId="{2EA3D1DC-2C47-4A79-83E4-0A548B3FA032}" dt="2026-04-16T12:29:34.499" v="2108" actId="26606"/>
          <ac:spMkLst>
            <pc:docMk/>
            <pc:sldMk cId="4060732572" sldId="317"/>
            <ac:spMk id="6153" creationId="{867D4867-5BA7-4462-B2F6-A23F4A622AA7}"/>
          </ac:spMkLst>
        </pc:spChg>
        <pc:picChg chg="add mod ord">
          <ac:chgData name="Scott James" userId="c2e63f69-a6d5-4d66-b3bc-8d8d5f1e9690" providerId="ADAL" clId="{2EA3D1DC-2C47-4A79-83E4-0A548B3FA032}" dt="2026-04-16T12:29:34.499" v="2108" actId="26606"/>
          <ac:picMkLst>
            <pc:docMk/>
            <pc:sldMk cId="4060732572" sldId="317"/>
            <ac:picMk id="6146" creationId="{2BE99A25-2DE1-988D-8B9E-DACEF4D552D1}"/>
          </ac:picMkLst>
        </pc:picChg>
      </pc:sldChg>
      <pc:sldChg chg="modSp add mod modTransition modAnim modNotesTx">
        <pc:chgData name="Scott James" userId="c2e63f69-a6d5-4d66-b3bc-8d8d5f1e9690" providerId="ADAL" clId="{2EA3D1DC-2C47-4A79-83E4-0A548B3FA032}" dt="2026-04-16T13:53:00.244" v="3453" actId="14100"/>
        <pc:sldMkLst>
          <pc:docMk/>
          <pc:sldMk cId="820667882" sldId="318"/>
        </pc:sldMkLst>
        <pc:spChg chg="mod">
          <ac:chgData name="Scott James" userId="c2e63f69-a6d5-4d66-b3bc-8d8d5f1e9690" providerId="ADAL" clId="{2EA3D1DC-2C47-4A79-83E4-0A548B3FA032}" dt="2026-04-16T12:58:17.485" v="2524" actId="27636"/>
          <ac:spMkLst>
            <pc:docMk/>
            <pc:sldMk cId="820667882" sldId="318"/>
            <ac:spMk id="10" creationId="{A8851C62-6675-A6B7-2EFD-258B533FBEB4}"/>
          </ac:spMkLst>
        </pc:spChg>
        <pc:spChg chg="mod">
          <ac:chgData name="Scott James" userId="c2e63f69-a6d5-4d66-b3bc-8d8d5f1e9690" providerId="ADAL" clId="{2EA3D1DC-2C47-4A79-83E4-0A548B3FA032}" dt="2026-04-16T13:53:00.244" v="3453" actId="14100"/>
          <ac:spMkLst>
            <pc:docMk/>
            <pc:sldMk cId="820667882" sldId="318"/>
            <ac:spMk id="11" creationId="{401AA8F8-1BD4-212D-5DB4-3D4293A94962}"/>
          </ac:spMkLst>
        </pc:spChg>
      </pc:sldChg>
      <pc:sldChg chg="modSp add mod modAnim modNotesTx">
        <pc:chgData name="Scott James" userId="c2e63f69-a6d5-4d66-b3bc-8d8d5f1e9690" providerId="ADAL" clId="{2EA3D1DC-2C47-4A79-83E4-0A548B3FA032}" dt="2026-04-16T13:04:18.495" v="2797" actId="20577"/>
        <pc:sldMkLst>
          <pc:docMk/>
          <pc:sldMk cId="1116698791" sldId="319"/>
        </pc:sldMkLst>
        <pc:spChg chg="mod">
          <ac:chgData name="Scott James" userId="c2e63f69-a6d5-4d66-b3bc-8d8d5f1e9690" providerId="ADAL" clId="{2EA3D1DC-2C47-4A79-83E4-0A548B3FA032}" dt="2026-04-16T13:04:08.978" v="2794" actId="1076"/>
          <ac:spMkLst>
            <pc:docMk/>
            <pc:sldMk cId="1116698791" sldId="319"/>
            <ac:spMk id="10" creationId="{40E42AAE-312C-7696-BE84-56A09A5D7A4D}"/>
          </ac:spMkLst>
        </pc:spChg>
        <pc:spChg chg="mod">
          <ac:chgData name="Scott James" userId="c2e63f69-a6d5-4d66-b3bc-8d8d5f1e9690" providerId="ADAL" clId="{2EA3D1DC-2C47-4A79-83E4-0A548B3FA032}" dt="2026-04-16T13:04:15.629" v="2796" actId="123"/>
          <ac:spMkLst>
            <pc:docMk/>
            <pc:sldMk cId="1116698791" sldId="319"/>
            <ac:spMk id="11" creationId="{498E6DC8-53EE-E216-C973-995CEB82DCE9}"/>
          </ac:spMkLst>
        </pc:spChg>
      </pc:sldChg>
      <pc:sldChg chg="addSp delSp modSp add mod setBg addAnim setClrOvrMap">
        <pc:chgData name="Scott James" userId="c2e63f69-a6d5-4d66-b3bc-8d8d5f1e9690" providerId="ADAL" clId="{2EA3D1DC-2C47-4A79-83E4-0A548B3FA032}" dt="2026-04-16T13:25:37.259" v="3186"/>
        <pc:sldMkLst>
          <pc:docMk/>
          <pc:sldMk cId="2187885527" sldId="320"/>
        </pc:sldMkLst>
        <pc:spChg chg="del mod">
          <ac:chgData name="Scott James" userId="c2e63f69-a6d5-4d66-b3bc-8d8d5f1e9690" providerId="ADAL" clId="{2EA3D1DC-2C47-4A79-83E4-0A548B3FA032}" dt="2026-04-16T13:23:26.732" v="3094" actId="21"/>
          <ac:spMkLst>
            <pc:docMk/>
            <pc:sldMk cId="2187885527" sldId="320"/>
            <ac:spMk id="2" creationId="{8AD199C1-1FCD-CBC6-E379-F32F4490BD5E}"/>
          </ac:spMkLst>
        </pc:spChg>
        <pc:spChg chg="add del mod">
          <ac:chgData name="Scott James" userId="c2e63f69-a6d5-4d66-b3bc-8d8d5f1e9690" providerId="ADAL" clId="{2EA3D1DC-2C47-4A79-83E4-0A548B3FA032}" dt="2026-04-16T13:25:37.259" v="3185" actId="26606"/>
          <ac:spMkLst>
            <pc:docMk/>
            <pc:sldMk cId="2187885527" sldId="320"/>
            <ac:spMk id="4" creationId="{600324DC-8DB9-7F09-3E01-C1E55522CBE6}"/>
          </ac:spMkLst>
        </pc:spChg>
        <pc:spChg chg="add">
          <ac:chgData name="Scott James" userId="c2e63f69-a6d5-4d66-b3bc-8d8d5f1e9690" providerId="ADAL" clId="{2EA3D1DC-2C47-4A79-83E4-0A548B3FA032}" dt="2026-04-16T13:25:37.259" v="3185" actId="26606"/>
          <ac:spMkLst>
            <pc:docMk/>
            <pc:sldMk cId="2187885527" sldId="320"/>
            <ac:spMk id="6" creationId="{84167985-D6E9-40FF-97C0-4B6D373E85C9}"/>
          </ac:spMkLst>
        </pc:spChg>
        <pc:spChg chg="add">
          <ac:chgData name="Scott James" userId="c2e63f69-a6d5-4d66-b3bc-8d8d5f1e9690" providerId="ADAL" clId="{2EA3D1DC-2C47-4A79-83E4-0A548B3FA032}" dt="2026-04-16T13:25:37.259" v="3185" actId="26606"/>
          <ac:spMkLst>
            <pc:docMk/>
            <pc:sldMk cId="2187885527" sldId="320"/>
            <ac:spMk id="7" creationId="{68801362-349C-44BE-BEF6-8E926E1D38BC}"/>
          </ac:spMkLst>
        </pc:spChg>
        <pc:spChg chg="add del">
          <ac:chgData name="Scott James" userId="c2e63f69-a6d5-4d66-b3bc-8d8d5f1e9690" providerId="ADAL" clId="{2EA3D1DC-2C47-4A79-83E4-0A548B3FA032}" dt="2026-04-16T13:25:32.934" v="3184" actId="26606"/>
          <ac:spMkLst>
            <pc:docMk/>
            <pc:sldMk cId="2187885527" sldId="320"/>
            <ac:spMk id="9" creationId="{54C2DAE2-218D-4A25-B87E-0D127537D988}"/>
          </ac:spMkLst>
        </pc:spChg>
        <pc:spChg chg="add del">
          <ac:chgData name="Scott James" userId="c2e63f69-a6d5-4d66-b3bc-8d8d5f1e9690" providerId="ADAL" clId="{2EA3D1DC-2C47-4A79-83E4-0A548B3FA032}" dt="2026-04-16T13:25:32.934" v="3184" actId="26606"/>
          <ac:spMkLst>
            <pc:docMk/>
            <pc:sldMk cId="2187885527" sldId="320"/>
            <ac:spMk id="11" creationId="{0ACAC028-8D8C-4611-B62E-B9FFDA14DE39}"/>
          </ac:spMkLst>
        </pc:spChg>
        <pc:picChg chg="add mod">
          <ac:chgData name="Scott James" userId="c2e63f69-a6d5-4d66-b3bc-8d8d5f1e9690" providerId="ADAL" clId="{2EA3D1DC-2C47-4A79-83E4-0A548B3FA032}" dt="2026-04-16T13:25:21.502" v="3176" actId="1076"/>
          <ac:picMkLst>
            <pc:docMk/>
            <pc:sldMk cId="2187885527" sldId="320"/>
            <ac:picMk id="2050" creationId="{BC97631A-A3D8-E130-D401-9BA35C18798C}"/>
          </ac:picMkLst>
        </pc:picChg>
        <pc:picChg chg="add del mod">
          <ac:chgData name="Scott James" userId="c2e63f69-a6d5-4d66-b3bc-8d8d5f1e9690" providerId="ADAL" clId="{2EA3D1DC-2C47-4A79-83E4-0A548B3FA032}" dt="2026-04-16T13:25:31.479" v="3183" actId="1076"/>
          <ac:picMkLst>
            <pc:docMk/>
            <pc:sldMk cId="2187885527" sldId="320"/>
            <ac:picMk id="2052" creationId="{C9617B64-ABF8-91BF-09AA-90DFD1EF8717}"/>
          </ac:picMkLst>
        </pc:picChg>
      </pc:sldChg>
      <pc:sldChg chg="addSp delSp modSp add mod modNotesTx">
        <pc:chgData name="Scott James" userId="c2e63f69-a6d5-4d66-b3bc-8d8d5f1e9690" providerId="ADAL" clId="{2EA3D1DC-2C47-4A79-83E4-0A548B3FA032}" dt="2026-04-16T13:40:03.119" v="3221" actId="12"/>
        <pc:sldMkLst>
          <pc:docMk/>
          <pc:sldMk cId="2164043038" sldId="321"/>
        </pc:sldMkLst>
        <pc:spChg chg="add mod">
          <ac:chgData name="Scott James" userId="c2e63f69-a6d5-4d66-b3bc-8d8d5f1e9690" providerId="ADAL" clId="{2EA3D1DC-2C47-4A79-83E4-0A548B3FA032}" dt="2026-04-16T13:26:00.209" v="3207" actId="20577"/>
          <ac:spMkLst>
            <pc:docMk/>
            <pc:sldMk cId="2164043038" sldId="321"/>
            <ac:spMk id="2" creationId="{4035BDFD-534D-20E5-082D-D4254D6F0D9E}"/>
          </ac:spMkLst>
        </pc:spChg>
        <pc:spChg chg="add mod">
          <ac:chgData name="Scott James" userId="c2e63f69-a6d5-4d66-b3bc-8d8d5f1e9690" providerId="ADAL" clId="{2EA3D1DC-2C47-4A79-83E4-0A548B3FA032}" dt="2026-04-16T13:40:03.119" v="3221" actId="12"/>
          <ac:spMkLst>
            <pc:docMk/>
            <pc:sldMk cId="2164043038" sldId="321"/>
            <ac:spMk id="4" creationId="{53063326-8680-69C0-D746-40725444E0C7}"/>
          </ac:spMkLst>
        </pc:spChg>
      </pc:sldChg>
      <pc:sldChg chg="addSp delSp modSp add mod setBg modNotesTx">
        <pc:chgData name="Scott James" userId="c2e63f69-a6d5-4d66-b3bc-8d8d5f1e9690" providerId="ADAL" clId="{2EA3D1DC-2C47-4A79-83E4-0A548B3FA032}" dt="2026-04-16T13:01:59.612" v="2759" actId="20577"/>
        <pc:sldMkLst>
          <pc:docMk/>
          <pc:sldMk cId="438795146" sldId="322"/>
        </pc:sldMkLst>
        <pc:spChg chg="add del mod">
          <ac:chgData name="Scott James" userId="c2e63f69-a6d5-4d66-b3bc-8d8d5f1e9690" providerId="ADAL" clId="{2EA3D1DC-2C47-4A79-83E4-0A548B3FA032}" dt="2026-04-16T12:40:02.855" v="2268" actId="21"/>
          <ac:spMkLst>
            <pc:docMk/>
            <pc:sldMk cId="438795146" sldId="322"/>
            <ac:spMk id="3" creationId="{1140F627-6503-95E8-D2FB-732F1347DD13}"/>
          </ac:spMkLst>
        </pc:spChg>
        <pc:spChg chg="add del mod">
          <ac:chgData name="Scott James" userId="c2e63f69-a6d5-4d66-b3bc-8d8d5f1e9690" providerId="ADAL" clId="{2EA3D1DC-2C47-4A79-83E4-0A548B3FA032}" dt="2026-04-16T12:40:08.129" v="2270" actId="21"/>
          <ac:spMkLst>
            <pc:docMk/>
            <pc:sldMk cId="438795146" sldId="322"/>
            <ac:spMk id="5" creationId="{AD6FEA9E-BC43-382E-6626-EFC9AA7C00B7}"/>
          </ac:spMkLst>
        </pc:spChg>
        <pc:spChg chg="del">
          <ac:chgData name="Scott James" userId="c2e63f69-a6d5-4d66-b3bc-8d8d5f1e9690" providerId="ADAL" clId="{2EA3D1DC-2C47-4A79-83E4-0A548B3FA032}" dt="2026-04-16T12:40:04.945" v="2269" actId="21"/>
          <ac:spMkLst>
            <pc:docMk/>
            <pc:sldMk cId="438795146" sldId="322"/>
            <ac:spMk id="43" creationId="{EAAC36E6-FF96-E22F-B443-5D577EA1D41F}"/>
          </ac:spMkLst>
        </pc:spChg>
        <pc:spChg chg="del">
          <ac:chgData name="Scott James" userId="c2e63f69-a6d5-4d66-b3bc-8d8d5f1e9690" providerId="ADAL" clId="{2EA3D1DC-2C47-4A79-83E4-0A548B3FA032}" dt="2026-04-16T12:40:00.647" v="2267" actId="21"/>
          <ac:spMkLst>
            <pc:docMk/>
            <pc:sldMk cId="438795146" sldId="322"/>
            <ac:spMk id="60" creationId="{1AEBEF6D-070A-D3D8-0B27-3A4E45941D23}"/>
          </ac:spMkLst>
        </pc:spChg>
        <pc:picChg chg="add del mod">
          <ac:chgData name="Scott James" userId="c2e63f69-a6d5-4d66-b3bc-8d8d5f1e9690" providerId="ADAL" clId="{2EA3D1DC-2C47-4A79-83E4-0A548B3FA032}" dt="2026-04-16T12:40:27.898" v="2274" actId="21"/>
          <ac:picMkLst>
            <pc:docMk/>
            <pc:sldMk cId="438795146" sldId="322"/>
            <ac:picMk id="7170" creationId="{0C321759-E081-30C1-1766-BB8E70A9243E}"/>
          </ac:picMkLst>
        </pc:picChg>
        <pc:picChg chg="add mod">
          <ac:chgData name="Scott James" userId="c2e63f69-a6d5-4d66-b3bc-8d8d5f1e9690" providerId="ADAL" clId="{2EA3D1DC-2C47-4A79-83E4-0A548B3FA032}" dt="2026-04-16T12:42:39.148" v="2285" actId="14100"/>
          <ac:picMkLst>
            <pc:docMk/>
            <pc:sldMk cId="438795146" sldId="322"/>
            <ac:picMk id="7172" creationId="{A8ACC411-748D-C42C-793B-DAE29B8B433A}"/>
          </ac:picMkLst>
        </pc:picChg>
      </pc:sldChg>
      <pc:sldChg chg="addSp modSp add mod modAnim modNotesTx">
        <pc:chgData name="Scott James" userId="c2e63f69-a6d5-4d66-b3bc-8d8d5f1e9690" providerId="ADAL" clId="{2EA3D1DC-2C47-4A79-83E4-0A548B3FA032}" dt="2026-04-16T13:47:29.057" v="3358"/>
        <pc:sldMkLst>
          <pc:docMk/>
          <pc:sldMk cId="4061049704" sldId="323"/>
        </pc:sldMkLst>
        <pc:spChg chg="mod">
          <ac:chgData name="Scott James" userId="c2e63f69-a6d5-4d66-b3bc-8d8d5f1e9690" providerId="ADAL" clId="{2EA3D1DC-2C47-4A79-83E4-0A548B3FA032}" dt="2026-04-16T13:12:04.010" v="2975" actId="403"/>
          <ac:spMkLst>
            <pc:docMk/>
            <pc:sldMk cId="4061049704" sldId="323"/>
            <ac:spMk id="2" creationId="{A69784D0-1E61-8536-1FE6-69A48361DED8}"/>
          </ac:spMkLst>
        </pc:spChg>
        <pc:spChg chg="add mod">
          <ac:chgData name="Scott James" userId="c2e63f69-a6d5-4d66-b3bc-8d8d5f1e9690" providerId="ADAL" clId="{2EA3D1DC-2C47-4A79-83E4-0A548B3FA032}" dt="2026-04-16T13:21:48.824" v="3072" actId="123"/>
          <ac:spMkLst>
            <pc:docMk/>
            <pc:sldMk cId="4061049704" sldId="323"/>
            <ac:spMk id="4" creationId="{76C003B5-715A-D5C9-2B21-C0D0E1586E94}"/>
          </ac:spMkLst>
        </pc:spChg>
      </pc:sldChg>
      <pc:sldChg chg="addSp delSp modSp add mod modNotesTx">
        <pc:chgData name="Scott James" userId="c2e63f69-a6d5-4d66-b3bc-8d8d5f1e9690" providerId="ADAL" clId="{2EA3D1DC-2C47-4A79-83E4-0A548B3FA032}" dt="2026-04-16T13:41:29.932" v="3336" actId="20577"/>
        <pc:sldMkLst>
          <pc:docMk/>
          <pc:sldMk cId="3756017563" sldId="324"/>
        </pc:sldMkLst>
        <pc:spChg chg="del mod">
          <ac:chgData name="Scott James" userId="c2e63f69-a6d5-4d66-b3bc-8d8d5f1e9690" providerId="ADAL" clId="{2EA3D1DC-2C47-4A79-83E4-0A548B3FA032}" dt="2026-04-16T13:40:09.737" v="3223" actId="21"/>
          <ac:spMkLst>
            <pc:docMk/>
            <pc:sldMk cId="3756017563" sldId="324"/>
            <ac:spMk id="2" creationId="{0E617D7B-D0F7-353F-B68A-48901AA2029C}"/>
          </ac:spMkLst>
        </pc:spChg>
        <pc:spChg chg="add del mod">
          <ac:chgData name="Scott James" userId="c2e63f69-a6d5-4d66-b3bc-8d8d5f1e9690" providerId="ADAL" clId="{2EA3D1DC-2C47-4A79-83E4-0A548B3FA032}" dt="2026-04-16T13:40:11.540" v="3224" actId="21"/>
          <ac:spMkLst>
            <pc:docMk/>
            <pc:sldMk cId="3756017563" sldId="324"/>
            <ac:spMk id="4" creationId="{24B7AED0-8D3C-054E-A5CF-5FA17C7073E2}"/>
          </ac:spMkLst>
        </pc:spChg>
        <pc:spChg chg="add mod">
          <ac:chgData name="Scott James" userId="c2e63f69-a6d5-4d66-b3bc-8d8d5f1e9690" providerId="ADAL" clId="{2EA3D1DC-2C47-4A79-83E4-0A548B3FA032}" dt="2026-04-16T13:41:26.994" v="3335" actId="1076"/>
          <ac:spMkLst>
            <pc:docMk/>
            <pc:sldMk cId="3756017563" sldId="324"/>
            <ac:spMk id="5" creationId="{44A367BF-FCDA-67FF-042F-99CA00A34929}"/>
          </ac:spMkLst>
        </pc:spChg>
      </pc:sldChg>
      <pc:sldChg chg="addSp delSp modSp add mod delAnim modAnim modNotesTx">
        <pc:chgData name="Scott James" userId="c2e63f69-a6d5-4d66-b3bc-8d8d5f1e9690" providerId="ADAL" clId="{2EA3D1DC-2C47-4A79-83E4-0A548B3FA032}" dt="2026-04-16T14:05:47.989" v="3567" actId="20577"/>
        <pc:sldMkLst>
          <pc:docMk/>
          <pc:sldMk cId="2336083952" sldId="325"/>
        </pc:sldMkLst>
        <pc:spChg chg="mod">
          <ac:chgData name="Scott James" userId="c2e63f69-a6d5-4d66-b3bc-8d8d5f1e9690" providerId="ADAL" clId="{2EA3D1DC-2C47-4A79-83E4-0A548B3FA032}" dt="2026-04-16T14:05:47.989" v="3567" actId="20577"/>
          <ac:spMkLst>
            <pc:docMk/>
            <pc:sldMk cId="2336083952" sldId="325"/>
            <ac:spMk id="2" creationId="{E9BA8F50-8E3A-07BF-43A9-CD4B9AB71630}"/>
          </ac:spMkLst>
        </pc:spChg>
        <pc:spChg chg="del">
          <ac:chgData name="Scott James" userId="c2e63f69-a6d5-4d66-b3bc-8d8d5f1e9690" providerId="ADAL" clId="{2EA3D1DC-2C47-4A79-83E4-0A548B3FA032}" dt="2026-04-16T14:03:02.981" v="3487" actId="21"/>
          <ac:spMkLst>
            <pc:docMk/>
            <pc:sldMk cId="2336083952" sldId="325"/>
            <ac:spMk id="4" creationId="{01C0B7DF-722F-540A-EE6C-3E044EA4F536}"/>
          </ac:spMkLst>
        </pc:spChg>
        <pc:spChg chg="add mod">
          <ac:chgData name="Scott James" userId="c2e63f69-a6d5-4d66-b3bc-8d8d5f1e9690" providerId="ADAL" clId="{2EA3D1DC-2C47-4A79-83E4-0A548B3FA032}" dt="2026-04-16T14:05:02.518" v="3546" actId="123"/>
          <ac:spMkLst>
            <pc:docMk/>
            <pc:sldMk cId="2336083952" sldId="325"/>
            <ac:spMk id="5" creationId="{D12D2A28-4D3C-D988-A670-A9582A886173}"/>
          </ac:spMkLst>
        </pc:spChg>
      </pc:sldChg>
      <pc:sldMasterChg chg="modSldLayout">
        <pc:chgData name="Scott James" userId="c2e63f69-a6d5-4d66-b3bc-8d8d5f1e9690" providerId="ADAL" clId="{2EA3D1DC-2C47-4A79-83E4-0A548B3FA032}" dt="2026-04-08T09:23:50.208" v="939" actId="21"/>
        <pc:sldMasterMkLst>
          <pc:docMk/>
          <pc:sldMasterMk cId="922135044" sldId="2147483669"/>
        </pc:sldMasterMkLst>
        <pc:sldLayoutChg chg="delSp mod">
          <pc:chgData name="Scott James" userId="c2e63f69-a6d5-4d66-b3bc-8d8d5f1e9690" providerId="ADAL" clId="{2EA3D1DC-2C47-4A79-83E4-0A548B3FA032}" dt="2026-04-08T09:23:50.208" v="939" actId="21"/>
          <pc:sldLayoutMkLst>
            <pc:docMk/>
            <pc:sldMasterMk cId="922135044" sldId="2147483669"/>
            <pc:sldLayoutMk cId="777259797" sldId="214748368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4/16/2026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87834D1B-A726-18FB-799A-8294A1FE8A9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063B9152-B336-5993-1C67-48946279B0E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253B2-FD87-4AAE-AF69-14FE02FB4D05}" type="datetimeFigureOut">
              <a:rPr lang="en-US" smtClean="0"/>
              <a:t>4/16/2026</a:t>
            </a:fld>
            <a:endParaRPr lang="en-US"/>
          </a:p>
        </p:txBody>
      </p:sp>
      <p:sp>
        <p:nvSpPr>
          <p:cNvPr id="10" name="Notes Placeholder 9">
            <a:extLst>
              <a:ext uri="{FF2B5EF4-FFF2-40B4-BE49-F238E27FC236}">
                <a16:creationId xmlns:a16="http://schemas.microsoft.com/office/drawing/2014/main" id="{598999B6-0E65-F457-D4BF-F96BE9F9A9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976FEA9E-549C-DA0D-8B3C-832BF1072B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DEDBB3-C345-4EAB-AB5D-9FB3AF589CF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Slide Image Placeholder 11">
            <a:extLst>
              <a:ext uri="{FF2B5EF4-FFF2-40B4-BE49-F238E27FC236}">
                <a16:creationId xmlns:a16="http://schemas.microsoft.com/office/drawing/2014/main" id="{F627E2FE-9CC2-836E-40FC-1A1183B951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13B0C97-27B2-A894-9DEA-82E460C91F1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431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390635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3923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93CEC-9E2B-5B19-7967-99BD18A59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CFF72E-E567-D7C1-6423-562A5B1A29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D62969-C5EA-B906-E223-43B7396505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B05BFF-2DCF-0E03-C781-EA7652C767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716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F91B6A-3B82-F79B-AA9F-16EC13DAE9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574084-D2CB-DD61-75DA-C94092731B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CDF678-CA28-6FE2-D124-2835483D14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FE7614-F4D6-E3DC-50CE-4BCEF6F015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4706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Holland, J. L. (1997). </a:t>
            </a:r>
            <a:r>
              <a:rPr lang="en-GB" i="1" dirty="0"/>
              <a:t>Making vocational choices: A theory of vocational personalities and work environments</a:t>
            </a:r>
            <a:r>
              <a:rPr lang="en-GB" dirty="0"/>
              <a:t> (3rd ed.). Odessa, FL: Psychological Assessment Resources.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867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1668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04398-39EF-AAE2-E211-C3C8C92021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399AB4-6757-C9CC-2229-91CD546A09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348532-1185-0FBF-9AB5-2B109EE9FB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763919-5372-84C3-BEED-F6B6F4793D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257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B8ACEB-7339-4B20-1A95-46B79071C7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326963-6D73-C049-B5A3-17F6F1DBCE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068923-6C30-1EC6-89B8-0432CC2885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929215-E454-D2EA-3A7E-8313E919B2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301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14CCD7-46A9-1423-2684-CF20A1D91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BB634F-9909-EE48-7756-F1F5763546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00DBC1-0148-92BC-995D-219F650428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9B1FE7-5CDC-F6C7-D640-B470A89A86A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5398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3BCF56-43B9-9FE1-BDFE-555460409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B5E1C4-493E-FC4F-2FDF-0A024E59AF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307C89-9C7C-3CB5-1AC3-FBFC0BF82D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BB089B-A8F0-DD09-23B7-9AECA6D0F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647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59552-591B-69A7-A995-D8A6A5199E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166AAC-C951-CADD-B211-9258152952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09410A-3824-5BD0-6C50-DA16348574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23B210-EC80-AFF6-FF42-F5E9A80247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4373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63426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9541750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5F6EC5-9590-F07B-8498-25DCC864D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B6C5A2-B37B-0A91-DDAB-647A108AAF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1FFD37-DB2A-CFDB-E262-A302014C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There is an in-depth overview available in Moodle for students (Myers Briggs Analysis).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764E4-13F2-E911-8AD7-F7DBB4C516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951729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17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243314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897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41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20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4172318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F65D7-3B6E-C24B-89F6-6CD783877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AF7C34-1C13-4626-ADD9-657D1535F9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05AABF-19E7-1EDD-A83B-C8272B1633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3D430-9965-AA72-7E01-94D40C1668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12306848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19311041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There is a worksheet available in Moodle (SMART Goals Worksheet)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717247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24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93247250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3C7C8-2EC1-490B-01A4-54ACD6808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58A5F7-FEFE-5C43-77AA-77A1B6DADB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D1A8B2-C291-0FD1-8347-FE9E0D9ED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1B8BF7-BFC4-3F81-CC1D-E843A99BFF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25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0603666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There is a worksheet available in Moodle.</a:t>
            </a:r>
          </a:p>
          <a:p>
            <a:endParaRPr lang="en-US" dirty="0"/>
          </a:p>
          <a:p>
            <a:r>
              <a:rPr lang="en-US" dirty="0"/>
              <a:t>It will be worth going through this with students, maybe providing your own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26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877725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27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41690908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84282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69012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852D2D-E221-B1AC-98A8-A2DC6F48B4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C12363-14C2-10AA-46A3-233F99BD9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D32352-1484-573D-836F-7EC983235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E3C985-D33D-A525-A74D-9D948A125F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DEDBB3-C345-4EAB-AB5D-9FB3AF589CFF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3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481998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657974436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367501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4009439847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125609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559392698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858313888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13192952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78296309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568069812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62893812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23055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886742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noProof="0" dirty="0"/>
              <a:t>Click to edit </a:t>
            </a:r>
            <a:r>
              <a:rPr lang="en-US" altLang="zh-CN" noProof="0" dirty="0"/>
              <a:t>Text </a:t>
            </a:r>
            <a:r>
              <a:rPr lang="en-US" noProof="0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2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noProof="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47000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5076194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bg1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224201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/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782966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text styles 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7772597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7000438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7315568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rgbClr val="98432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9368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noProof="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 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bg1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/>
        <p:txBody>
          <a:bodyPr/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tx2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bg1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bg1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ysClr val="window" lastClr="FFFFFF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1">
                <a:lumMod val="75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rgbClr val="44678D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bg1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bg1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solidFill>
              <a:schemeClr val="tx1"/>
            </a:solidFill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bg1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94440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/>
          <a:p>
            <a:r>
              <a:rPr lang="en-US" noProof="0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4/16/2026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922135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  <p:sldLayoutId id="2147483688" r:id="rId19"/>
    <p:sldLayoutId id="2147483689" r:id="rId20"/>
    <p:sldLayoutId id="2147483690" r:id="rId21"/>
    <p:sldLayoutId id="2147483652" r:id="rId22"/>
    <p:sldLayoutId id="2147483653" r:id="rId23"/>
    <p:sldLayoutId id="2147483657" r:id="rId24"/>
    <p:sldLayoutId id="2147483659" r:id="rId25"/>
    <p:sldLayoutId id="2147483661" r:id="rId26"/>
    <p:sldLayoutId id="2147483664" r:id="rId27"/>
  </p:sldLayoutIdLst>
  <p:hf sldNum="0" hd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0003-066x.57.9.705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altLang="zh-CN" sz="5000" b="1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Week 3</a:t>
            </a:r>
            <a:br>
              <a:rPr lang="en-US" altLang="zh-CN" sz="5000" b="1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</a:br>
            <a:r>
              <a:rPr lang="en-US" altLang="zh-CN" sz="5000" b="1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Professional Career Development</a:t>
            </a:r>
            <a:br>
              <a:rPr lang="en-US" altLang="zh-CN" sz="5000" b="1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</a:br>
            <a:r>
              <a:rPr lang="en-US" altLang="zh-CN" sz="5000" b="1" kern="1200" cap="all" spc="200" baseline="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BMSW4012</a:t>
            </a:r>
            <a:endParaRPr lang="en-US" sz="5000" b="1" kern="1200" cap="all" spc="200" baseline="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altLang="zh-CN" sz="3200" b="1" dirty="0"/>
              <a:t>What did we do last week?</a:t>
            </a:r>
            <a:endParaRPr lang="en-US" sz="3200" b="1" dirty="0"/>
          </a:p>
        </p:txBody>
      </p:sp>
      <p:pic>
        <p:nvPicPr>
          <p:cNvPr id="13" name="Graphic 12" descr="Questions">
            <a:extLst>
              <a:ext uri="{FF2B5EF4-FFF2-40B4-BE49-F238E27FC236}">
                <a16:creationId xmlns:a16="http://schemas.microsoft.com/office/drawing/2014/main" id="{62F844EA-7300-F4CE-F5C6-281048BD85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45346" y="640078"/>
            <a:ext cx="330130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25D94-4AA5-3AB7-5FB3-F9D0A9A99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2974"/>
            <a:ext cx="10515600" cy="1115434"/>
          </a:xfrm>
        </p:spPr>
        <p:txBody>
          <a:bodyPr>
            <a:normAutofit/>
          </a:bodyPr>
          <a:lstStyle/>
          <a:p>
            <a:r>
              <a:rPr lang="en-GB" sz="4000" b="1"/>
              <a:t>WEEK 2 RECAP</a:t>
            </a:r>
            <a:endParaRPr lang="en-GB" sz="4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028097-0B89-014F-582B-F70FAA22C1A4}"/>
              </a:ext>
            </a:extLst>
          </p:cNvPr>
          <p:cNvSpPr txBox="1"/>
          <p:nvPr/>
        </p:nvSpPr>
        <p:spPr>
          <a:xfrm>
            <a:off x="838198" y="1805353"/>
            <a:ext cx="1051559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/>
              <a:t>Mindset: </a:t>
            </a:r>
            <a:r>
              <a:rPr lang="en-GB" sz="2400" dirty="0"/>
              <a:t>The difference between fixed and growth mindsets, and how this affects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/>
              <a:t>Resilience: </a:t>
            </a:r>
            <a:r>
              <a:rPr lang="en-GB" sz="2400" dirty="0"/>
              <a:t>How to cope with challenges and bounce back from setbacks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/>
              <a:t>Learning Styles (Honey &amp; Mumford): </a:t>
            </a:r>
            <a:r>
              <a:rPr lang="en-GB" sz="2400" dirty="0"/>
              <a:t>Different ways people learn: Activist, Reflector, Theorist, Pragmatist</a:t>
            </a:r>
          </a:p>
          <a:p>
            <a:pPr algn="just"/>
            <a:endParaRPr lang="en-GB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/>
              <a:t>Johari Window: </a:t>
            </a:r>
            <a:r>
              <a:rPr lang="en-GB" sz="2400" dirty="0"/>
              <a:t>Understanding yourself and how others see you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/>
              <a:t>Personal SWOT Analysis: </a:t>
            </a:r>
            <a:r>
              <a:rPr lang="en-GB" sz="2400" dirty="0"/>
              <a:t>Identifying your strengths, weaknesses, opportunities, and threats </a:t>
            </a:r>
          </a:p>
        </p:txBody>
      </p:sp>
    </p:spTree>
    <p:extLst>
      <p:ext uri="{BB962C8B-B14F-4D97-AF65-F5344CB8AC3E}">
        <p14:creationId xmlns:p14="http://schemas.microsoft.com/office/powerpoint/2010/main" val="3051613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0FA2C7-8FFE-BD6A-6FF3-DC68B01E3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A8F50-8E3A-07BF-43A9-CD4B9AB71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2974"/>
            <a:ext cx="10515600" cy="1115434"/>
          </a:xfrm>
        </p:spPr>
        <p:txBody>
          <a:bodyPr>
            <a:normAutofit/>
          </a:bodyPr>
          <a:lstStyle/>
          <a:p>
            <a:r>
              <a:rPr lang="en-GB" sz="4000" b="1" dirty="0"/>
              <a:t>SWOT Analysis - recap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D2A28-4D3C-D988-A670-A9582A886173}"/>
              </a:ext>
            </a:extLst>
          </p:cNvPr>
          <p:cNvSpPr txBox="1"/>
          <p:nvPr/>
        </p:nvSpPr>
        <p:spPr>
          <a:xfrm>
            <a:off x="700453" y="1633409"/>
            <a:ext cx="10791094" cy="49716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buFont typeface="Arial" panose="020B0604020202020204" pitchFamily="34" charset="0"/>
              <a:buNone/>
            </a:pPr>
            <a:r>
              <a:rPr lang="en-GB" sz="2800" b="0" dirty="0"/>
              <a:t>To begin today’s session, we’re revisiting your personal SWOT analysis from last week.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sz="2800" dirty="0"/>
          </a:p>
          <a:p>
            <a:pPr algn="just"/>
            <a:r>
              <a:rPr lang="en-GB" sz="2800" dirty="0"/>
              <a:t>Take a few minutes to review your SWOT and be ready to share with the class: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One strength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One weakness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One opportunity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One threat</a:t>
            </a:r>
          </a:p>
        </p:txBody>
      </p:sp>
    </p:spTree>
    <p:extLst>
      <p:ext uri="{BB962C8B-B14F-4D97-AF65-F5344CB8AC3E}">
        <p14:creationId xmlns:p14="http://schemas.microsoft.com/office/powerpoint/2010/main" val="233608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8C40D5-86A2-58B3-5E74-56DD4DAFEA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784D0-1E61-8536-1FE6-69A48361D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8482"/>
            <a:ext cx="10515600" cy="1115434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C003B5-715A-D5C9-2B21-C0D0E1586E94}"/>
              </a:ext>
            </a:extLst>
          </p:cNvPr>
          <p:cNvSpPr txBox="1"/>
          <p:nvPr/>
        </p:nvSpPr>
        <p:spPr>
          <a:xfrm>
            <a:off x="838201" y="1863969"/>
            <a:ext cx="10515599" cy="4540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GB" sz="2800" dirty="0"/>
              <a:t>By the end of this session, you will be able to: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Understand how personality links to career choices (Holland &amp; MBTI)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Reflect on your strengths, interests, and skills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Apply this understanding to your future career development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Create SMART goals to support your progress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Begin a Personal Development Plan (PDP) to achieve your goals</a:t>
            </a:r>
          </a:p>
        </p:txBody>
      </p:sp>
    </p:spTree>
    <p:extLst>
      <p:ext uri="{BB962C8B-B14F-4D97-AF65-F5344CB8AC3E}">
        <p14:creationId xmlns:p14="http://schemas.microsoft.com/office/powerpoint/2010/main" val="4061049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AD2B7-C96E-90C9-4BC6-0D749C931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55" y="212336"/>
            <a:ext cx="5117162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Holland’s Career</a:t>
            </a:r>
            <a:br>
              <a:rPr lang="en-GB" b="1" dirty="0"/>
            </a:br>
            <a:r>
              <a:rPr lang="en-GB" b="1" dirty="0"/>
              <a:t>Theory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2FDCD-1B96-F229-2283-172D1487CC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6" r="4577"/>
          <a:stretch>
            <a:fillRect/>
          </a:stretch>
        </p:blipFill>
        <p:spPr>
          <a:xfrm>
            <a:off x="6582552" y="445477"/>
            <a:ext cx="5609448" cy="5967046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56203E4-CAAC-2BF1-1434-FFF40CEDE8BC}"/>
              </a:ext>
            </a:extLst>
          </p:cNvPr>
          <p:cNvSpPr txBox="1"/>
          <p:nvPr/>
        </p:nvSpPr>
        <p:spPr>
          <a:xfrm>
            <a:off x="331155" y="1859339"/>
            <a:ext cx="60960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0" dirty="0"/>
              <a:t>Holland’s Career Theory explains how people choose careers based on their personality, interests, and strengths.</a:t>
            </a:r>
          </a:p>
          <a:p>
            <a:pPr algn="just"/>
            <a:endParaRPr lang="en-GB" sz="2200" b="0" dirty="0"/>
          </a:p>
          <a:p>
            <a:pPr algn="just"/>
            <a:r>
              <a:rPr lang="en-GB" sz="2200" b="0" dirty="0"/>
              <a:t>It suggests that both people and work environments can be grouped into six types.</a:t>
            </a:r>
          </a:p>
          <a:p>
            <a:pPr algn="just"/>
            <a:endParaRPr lang="en-GB" sz="2200" b="0" dirty="0"/>
          </a:p>
          <a:p>
            <a:pPr algn="just"/>
            <a:r>
              <a:rPr lang="en-GB" sz="2200" b="0" dirty="0"/>
              <a:t>When your personality matches your work environment, you are more likely to: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b="0" dirty="0"/>
              <a:t>Enjoy your work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b="0" dirty="0"/>
              <a:t>Feel motivated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2200" b="0" dirty="0"/>
              <a:t>Be successful</a:t>
            </a:r>
          </a:p>
          <a:p>
            <a:pPr algn="just"/>
            <a:endParaRPr lang="en-GB" sz="2200" dirty="0"/>
          </a:p>
          <a:p>
            <a:pPr algn="r"/>
            <a:r>
              <a:rPr lang="en-GB" sz="2200" b="0" dirty="0"/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229708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39771DF6-E706-6DB8-1C72-CF1F60C21355}"/>
              </a:ext>
            </a:extLst>
          </p:cNvPr>
          <p:cNvSpPr txBox="1"/>
          <p:nvPr/>
        </p:nvSpPr>
        <p:spPr>
          <a:xfrm>
            <a:off x="983102" y="82063"/>
            <a:ext cx="4868359" cy="1637598"/>
          </a:xfrm>
          <a:prstGeom prst="rect">
            <a:avLst/>
          </a:prstGeom>
        </p:spPr>
        <p:txBody>
          <a:bodyPr vert="horz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REALISTIC (The “Doer”)</a:t>
            </a:r>
            <a:endParaRPr lang="en-US" sz="4000" cap="all" spc="200" dirty="0">
              <a:solidFill>
                <a:srgbClr val="262626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59EC13-3B27-0205-1422-5E72214A0321}"/>
              </a:ext>
            </a:extLst>
          </p:cNvPr>
          <p:cNvSpPr txBox="1"/>
          <p:nvPr/>
        </p:nvSpPr>
        <p:spPr>
          <a:xfrm>
            <a:off x="351692" y="1537644"/>
            <a:ext cx="6705600" cy="52382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Realistic people enjoy hands-on, practical activities.</a:t>
            </a:r>
          </a:p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prefer working with tools, equipment, or physical tasks rather than theory or desk-based work.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are often practical, reliable, and action-oriented, and like seeing real results from what they do.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Examples:</a:t>
            </a:r>
          </a:p>
          <a:p>
            <a:pPr marL="2857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Engineer</a:t>
            </a:r>
          </a:p>
          <a:p>
            <a:pPr marL="2857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Mechanic</a:t>
            </a:r>
          </a:p>
          <a:p>
            <a:pPr marL="2857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Electrician</a:t>
            </a:r>
          </a:p>
          <a:p>
            <a:pPr marL="2857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Construction</a:t>
            </a: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879398A9-0D0D-4901-BDDF-B3D93CEC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6706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11FEC3B-E514-4E21-B2CB-7903A73569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1298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IASEC theory">
            <a:extLst>
              <a:ext uri="{FF2B5EF4-FFF2-40B4-BE49-F238E27FC236}">
                <a16:creationId xmlns:a16="http://schemas.microsoft.com/office/drawing/2014/main" id="{8A8C846A-E64A-5C82-9FB1-DC647F680E6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71" r="66492" b="46677"/>
          <a:stretch>
            <a:fillRect/>
          </a:stretch>
        </p:blipFill>
        <p:spPr bwMode="auto">
          <a:xfrm>
            <a:off x="7715890" y="1772107"/>
            <a:ext cx="3328416" cy="332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3D6A66-BBA5-47B5-8860-4983BCB5441A}"/>
              </a:ext>
            </a:extLst>
          </p:cNvPr>
          <p:cNvSpPr txBox="1"/>
          <p:nvPr/>
        </p:nvSpPr>
        <p:spPr>
          <a:xfrm>
            <a:off x="5464705" y="6406605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/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903509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A797003-024F-357F-0666-004B71A89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14DFBD95-8E4B-F4A0-5FE2-0A1EF23AAEFA}"/>
              </a:ext>
            </a:extLst>
          </p:cNvPr>
          <p:cNvSpPr txBox="1"/>
          <p:nvPr/>
        </p:nvSpPr>
        <p:spPr>
          <a:xfrm>
            <a:off x="5498853" y="198267"/>
            <a:ext cx="5894832" cy="1188720"/>
          </a:xfrm>
          <a:prstGeom prst="rect">
            <a:avLst/>
          </a:prstGeom>
        </p:spPr>
        <p:txBody>
          <a:bodyPr vert="horz" lIns="182880" tIns="182880" rIns="182880" bIns="18288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INVESTIGATIVE (The “Thinker”)</a:t>
            </a:r>
            <a:r>
              <a:rPr lang="en-US" sz="4000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055" name="Rectangle 2054">
            <a:extLst>
              <a:ext uri="{FF2B5EF4-FFF2-40B4-BE49-F238E27FC236}">
                <a16:creationId xmlns:a16="http://schemas.microsoft.com/office/drawing/2014/main" id="{C7EC7370-FF9F-4131-8812-2123F5D9D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315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A3377563-4FF6-4DD0-B84A-CFBB8D783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907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RIASEC theory">
            <a:extLst>
              <a:ext uri="{FF2B5EF4-FFF2-40B4-BE49-F238E27FC236}">
                <a16:creationId xmlns:a16="http://schemas.microsoft.com/office/drawing/2014/main" id="{ADF3467A-C9E4-BB94-A1D9-2E38AD312B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31" t="16943" r="28830" b="47465"/>
          <a:stretch>
            <a:fillRect/>
          </a:stretch>
        </p:blipFill>
        <p:spPr bwMode="auto">
          <a:xfrm>
            <a:off x="1127499" y="2033089"/>
            <a:ext cx="3328416" cy="279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C2560D-224E-E898-8111-788D3013A315}"/>
              </a:ext>
            </a:extLst>
          </p:cNvPr>
          <p:cNvSpPr txBox="1"/>
          <p:nvPr/>
        </p:nvSpPr>
        <p:spPr>
          <a:xfrm>
            <a:off x="5052646" y="1386987"/>
            <a:ext cx="6811109" cy="52131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Investigative people enjoy exploring ideas, </a:t>
            </a:r>
            <a:r>
              <a:rPr lang="en-US" sz="22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analysing</a:t>
            </a: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information, and solving problems.</a:t>
            </a:r>
          </a:p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are curious and prefer working with data, research, and thinking tasks.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Examples: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Scientist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Analyst 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Researcher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Doctor</a:t>
            </a:r>
          </a:p>
          <a:p>
            <a:pPr marL="5715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endParaRPr lang="en-US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5715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GB" sz="2200" dirty="0"/>
              <a:t>Enjoy thinking deeply and solving complex problems.</a:t>
            </a: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5E28DD-780B-B9A4-2528-7C5BAF67733C}"/>
              </a:ext>
            </a:extLst>
          </p:cNvPr>
          <p:cNvSpPr txBox="1"/>
          <p:nvPr/>
        </p:nvSpPr>
        <p:spPr>
          <a:xfrm>
            <a:off x="10374008" y="6415426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/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2082404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36C8D2-8A53-A246-6118-41292D611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CCE8B9BA-24C1-4E5A-9093-9889A9711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7E6E47C-EA06-B6F4-9D6E-98D3B23DAA95}"/>
              </a:ext>
            </a:extLst>
          </p:cNvPr>
          <p:cNvSpPr txBox="1"/>
          <p:nvPr/>
        </p:nvSpPr>
        <p:spPr>
          <a:xfrm>
            <a:off x="5826369" y="117847"/>
            <a:ext cx="5298831" cy="1661322"/>
          </a:xfrm>
          <a:prstGeom prst="rect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rmAutofit fontScale="925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ARTISTIC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(THE “CREATOR”)</a:t>
            </a:r>
            <a:r>
              <a:rPr lang="en-US" sz="4000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B9C72BE9-6CCE-4BA0-86B7-77E743ED2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665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536037B0-5738-4712-B214-7927C9134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9781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3074" name="Picture 2" descr="RIASEC theory">
            <a:extLst>
              <a:ext uri="{FF2B5EF4-FFF2-40B4-BE49-F238E27FC236}">
                <a16:creationId xmlns:a16="http://schemas.microsoft.com/office/drawing/2014/main" id="{62861479-EC9A-39FA-6BAE-B907988C3A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15" b="45880"/>
          <a:stretch>
            <a:fillRect/>
          </a:stretch>
        </p:blipFill>
        <p:spPr bwMode="auto">
          <a:xfrm>
            <a:off x="1212146" y="970949"/>
            <a:ext cx="2920301" cy="4599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EE9DB9-9302-53E6-3F57-67451E7975F8}"/>
              </a:ext>
            </a:extLst>
          </p:cNvPr>
          <p:cNvSpPr txBox="1"/>
          <p:nvPr/>
        </p:nvSpPr>
        <p:spPr>
          <a:xfrm>
            <a:off x="5582438" y="1956388"/>
            <a:ext cx="6342184" cy="48326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dirty="0">
                <a:solidFill>
                  <a:srgbClr val="FFFFFF"/>
                </a:solidFill>
              </a:rPr>
              <a:t>Artistic people enjoy creative expression and original ideas.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They prefer flexible, unstructured environments where they can use imagination.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Examples: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Designer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Musician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Writer</a:t>
            </a:r>
          </a:p>
          <a:p>
            <a:pPr marL="171450"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Actor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i="1" dirty="0">
              <a:solidFill>
                <a:srgbClr val="FFFFFF"/>
              </a:solidFill>
            </a:endParaRPr>
          </a:p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i="0" dirty="0">
                <a:solidFill>
                  <a:srgbClr val="FFFFFF"/>
                </a:solidFill>
              </a:rPr>
              <a:t>Express ideas creatively and think outside the box.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4EBF47-1C03-A18E-CFD2-3F58E1483248}"/>
              </a:ext>
            </a:extLst>
          </p:cNvPr>
          <p:cNvSpPr txBox="1"/>
          <p:nvPr/>
        </p:nvSpPr>
        <p:spPr>
          <a:xfrm>
            <a:off x="10241275" y="6427095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>
                <a:solidFill>
                  <a:schemeClr val="bg1"/>
                </a:solidFill>
              </a:rPr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270801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E078E5-6781-F754-80BC-3B10C3D875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83E24E5-A620-87F0-5D7B-B72BAE6EBC72}"/>
              </a:ext>
            </a:extLst>
          </p:cNvPr>
          <p:cNvSpPr txBox="1"/>
          <p:nvPr/>
        </p:nvSpPr>
        <p:spPr>
          <a:xfrm>
            <a:off x="799135" y="227902"/>
            <a:ext cx="5291327" cy="1457696"/>
          </a:xfrm>
          <a:prstGeom prst="rect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 vert="horz" lIns="182880" tIns="182880" rIns="182880" bIns="18288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SOCIAL 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(THE “HELPER”)</a:t>
            </a:r>
            <a:r>
              <a:rPr lang="en-US" sz="4000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2299EC-DC89-F6E4-FFE6-7D6451CB0449}"/>
              </a:ext>
            </a:extLst>
          </p:cNvPr>
          <p:cNvSpPr txBox="1"/>
          <p:nvPr/>
        </p:nvSpPr>
        <p:spPr>
          <a:xfrm>
            <a:off x="224236" y="1802831"/>
            <a:ext cx="6147114" cy="452246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b="0" dirty="0">
                <a:solidFill>
                  <a:srgbClr val="FFFFFF"/>
                </a:solidFill>
              </a:rPr>
              <a:t>Social people enjoy working with and helping others.</a:t>
            </a:r>
          </a:p>
          <a:p>
            <a:pPr indent="-228600"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br>
              <a:rPr lang="en-US" sz="2000" b="0" dirty="0">
                <a:solidFill>
                  <a:srgbClr val="FFFFFF"/>
                </a:solidFill>
              </a:rPr>
            </a:br>
            <a:r>
              <a:rPr lang="en-US" sz="2000" b="0" dirty="0">
                <a:solidFill>
                  <a:srgbClr val="FFFFFF"/>
                </a:solidFill>
              </a:rPr>
              <a:t>They are often caring, supportive, and good at communication and teamwork.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b="1" dirty="0">
                <a:solidFill>
                  <a:srgbClr val="FFFFFF"/>
                </a:solidFill>
              </a:rPr>
              <a:t>Examples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Teacher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Nurse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Counsellor</a:t>
            </a:r>
          </a:p>
          <a:p>
            <a:pPr marL="2857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Social Worker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i="1" dirty="0">
              <a:solidFill>
                <a:srgbClr val="FFFFFF"/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i="0" dirty="0">
                <a:solidFill>
                  <a:srgbClr val="FFFFFF"/>
                </a:solidFill>
              </a:rPr>
              <a:t>Thrive on helping, supporting, and working with people.</a:t>
            </a:r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RIASEC theory">
            <a:extLst>
              <a:ext uri="{FF2B5EF4-FFF2-40B4-BE49-F238E27FC236}">
                <a16:creationId xmlns:a16="http://schemas.microsoft.com/office/drawing/2014/main" id="{30376C3D-CA9F-60D9-E450-20B36CE51F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71" r="69692"/>
          <a:stretch>
            <a:fillRect/>
          </a:stretch>
        </p:blipFill>
        <p:spPr bwMode="auto">
          <a:xfrm>
            <a:off x="7865364" y="1021049"/>
            <a:ext cx="3355848" cy="4499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650E84-A355-9489-8203-24D243384490}"/>
              </a:ext>
            </a:extLst>
          </p:cNvPr>
          <p:cNvSpPr txBox="1"/>
          <p:nvPr/>
        </p:nvSpPr>
        <p:spPr>
          <a:xfrm>
            <a:off x="5001059" y="6406983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>
                <a:solidFill>
                  <a:schemeClr val="bg1"/>
                </a:solidFill>
              </a:rPr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51970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93235C-C978-AF07-AC29-88018097F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F3662467-08BA-A919-F3A8-72C91E09B10D}"/>
              </a:ext>
            </a:extLst>
          </p:cNvPr>
          <p:cNvSpPr txBox="1"/>
          <p:nvPr/>
        </p:nvSpPr>
        <p:spPr>
          <a:xfrm>
            <a:off x="5498853" y="131162"/>
            <a:ext cx="5894832" cy="1188720"/>
          </a:xfrm>
          <a:prstGeom prst="rect">
            <a:avLst/>
          </a:prstGeom>
        </p:spPr>
        <p:txBody>
          <a:bodyPr vert="horz" lIns="182880" tIns="182880" rIns="182880" bIns="18288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ENTERPRISING (THE “LEADER”)</a:t>
            </a:r>
            <a:r>
              <a:rPr lang="en-US" sz="4000" cap="all" spc="200" dirty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5127" name="Rectangle 5126">
            <a:extLst>
              <a:ext uri="{FF2B5EF4-FFF2-40B4-BE49-F238E27FC236}">
                <a16:creationId xmlns:a16="http://schemas.microsoft.com/office/drawing/2014/main" id="{C7EC7370-FF9F-4131-8812-2123F5D9D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315" y="964692"/>
            <a:ext cx="3986784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A3377563-4FF6-4DD0-B84A-CFBB8D783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907" y="1128683"/>
            <a:ext cx="3657600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RIASEC theory">
            <a:extLst>
              <a:ext uri="{FF2B5EF4-FFF2-40B4-BE49-F238E27FC236}">
                <a16:creationId xmlns:a16="http://schemas.microsoft.com/office/drawing/2014/main" id="{9899987F-B4A1-9CEC-9184-EE20AF3D2D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69" t="54386" r="37201"/>
          <a:stretch>
            <a:fillRect/>
          </a:stretch>
        </p:blipFill>
        <p:spPr bwMode="auto">
          <a:xfrm>
            <a:off x="1127499" y="1319882"/>
            <a:ext cx="3328416" cy="422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F6A989B-B480-3764-338D-FDC49EB2EA97}"/>
              </a:ext>
            </a:extLst>
          </p:cNvPr>
          <p:cNvSpPr txBox="1"/>
          <p:nvPr/>
        </p:nvSpPr>
        <p:spPr>
          <a:xfrm>
            <a:off x="5135557" y="1330681"/>
            <a:ext cx="6621424" cy="526941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Enterprising people enjoy leading, persuading, and influencing others.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sz="22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b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They are confident and often motivated by business, goals, and success.</a:t>
            </a:r>
            <a:b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2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Manager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Salesperson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Entrepreneur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Marketing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200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200" i="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Enjoy leading, making decisions, and achieving goals.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F51273-343D-4A27-FC08-9306FE24AC38}"/>
              </a:ext>
            </a:extLst>
          </p:cNvPr>
          <p:cNvSpPr txBox="1"/>
          <p:nvPr/>
        </p:nvSpPr>
        <p:spPr>
          <a:xfrm>
            <a:off x="10374008" y="6415426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/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2654307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79AE48-AE7C-BF66-7479-EB28C284A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4D801364-AC94-0DDB-16D2-B8CC92DD5A4F}"/>
              </a:ext>
            </a:extLst>
          </p:cNvPr>
          <p:cNvSpPr txBox="1"/>
          <p:nvPr/>
        </p:nvSpPr>
        <p:spPr>
          <a:xfrm>
            <a:off x="504247" y="169510"/>
            <a:ext cx="6242719" cy="172804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spc="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CONVENTIONAL (THE “ORGANISER”)</a:t>
            </a:r>
            <a:r>
              <a:rPr lang="en-US" sz="4000" cap="all" spc="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B867A-E93B-59BD-526C-9D4807085954}"/>
              </a:ext>
            </a:extLst>
          </p:cNvPr>
          <p:cNvSpPr txBox="1"/>
          <p:nvPr/>
        </p:nvSpPr>
        <p:spPr>
          <a:xfrm>
            <a:off x="197595" y="1897554"/>
            <a:ext cx="7149459" cy="44908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b="0" dirty="0">
                <a:solidFill>
                  <a:schemeClr val="bg1"/>
                </a:solidFill>
              </a:rPr>
              <a:t>Conventional people enjoy structure, </a:t>
            </a:r>
            <a:r>
              <a:rPr lang="en-US" sz="2000" b="0" dirty="0" err="1">
                <a:solidFill>
                  <a:schemeClr val="bg1"/>
                </a:solidFill>
              </a:rPr>
              <a:t>organisation</a:t>
            </a:r>
            <a:r>
              <a:rPr lang="en-US" sz="2000" b="0" dirty="0">
                <a:solidFill>
                  <a:schemeClr val="bg1"/>
                </a:solidFill>
              </a:rPr>
              <a:t>, and working with data.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sz="2000" b="0" dirty="0">
                <a:solidFill>
                  <a:schemeClr val="bg1"/>
                </a:solidFill>
              </a:rPr>
            </a:br>
            <a:r>
              <a:rPr lang="en-US" sz="2000" b="0" dirty="0">
                <a:solidFill>
                  <a:schemeClr val="bg1"/>
                </a:solidFill>
              </a:rPr>
              <a:t>They prefer clear systems and are often detail-focused and reliable.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endParaRPr lang="en-US" sz="2000" dirty="0">
              <a:solidFill>
                <a:schemeClr val="bg1"/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b="1" dirty="0">
                <a:solidFill>
                  <a:schemeClr val="bg1"/>
                </a:solidFill>
              </a:rPr>
              <a:t>Examples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Administrator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Accountant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Office worker</a:t>
            </a:r>
          </a:p>
          <a:p>
            <a:pPr marL="171450" indent="-228600" defTabSz="914400">
              <a:lnSpc>
                <a:spcPct val="90000"/>
              </a:lnSpc>
              <a:spcBef>
                <a:spcPts val="1000"/>
              </a:spcBef>
              <a:buClr>
                <a:schemeClr val="bg1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Data analyst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i="1" dirty="0">
              <a:solidFill>
                <a:schemeClr val="bg1"/>
              </a:solidFill>
            </a:endParaRP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2000" i="0" dirty="0">
                <a:solidFill>
                  <a:schemeClr val="bg1"/>
                </a:solidFill>
              </a:rPr>
              <a:t>Prefer </a:t>
            </a:r>
            <a:r>
              <a:rPr lang="en-US" sz="2000" i="0" dirty="0" err="1">
                <a:solidFill>
                  <a:schemeClr val="bg1"/>
                </a:solidFill>
              </a:rPr>
              <a:t>organised</a:t>
            </a:r>
            <a:r>
              <a:rPr lang="en-US" sz="2000" i="0" dirty="0">
                <a:solidFill>
                  <a:schemeClr val="bg1"/>
                </a:solidFill>
              </a:rPr>
              <a:t> tasks, structure, and working with information.</a:t>
            </a:r>
          </a:p>
        </p:txBody>
      </p:sp>
      <p:pic>
        <p:nvPicPr>
          <p:cNvPr id="6146" name="Picture 2" descr="RIASEC theory">
            <a:extLst>
              <a:ext uri="{FF2B5EF4-FFF2-40B4-BE49-F238E27FC236}">
                <a16:creationId xmlns:a16="http://schemas.microsoft.com/office/drawing/2014/main" id="{2BE99A25-2DE1-988D-8B9E-DACEF4D552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308" t="54652"/>
          <a:stretch>
            <a:fillRect/>
          </a:stretch>
        </p:blipFill>
        <p:spPr bwMode="auto">
          <a:xfrm>
            <a:off x="8119870" y="1420729"/>
            <a:ext cx="3428662" cy="381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A72303A-91AC-DCB5-1F1B-A09963110A1A}"/>
              </a:ext>
            </a:extLst>
          </p:cNvPr>
          <p:cNvSpPr txBox="1"/>
          <p:nvPr/>
        </p:nvSpPr>
        <p:spPr>
          <a:xfrm>
            <a:off x="5787358" y="6488668"/>
            <a:ext cx="1757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0" dirty="0">
                <a:solidFill>
                  <a:schemeClr val="bg1"/>
                </a:solidFill>
              </a:rPr>
              <a:t>(Holland, 1997)</a:t>
            </a:r>
          </a:p>
        </p:txBody>
      </p:sp>
    </p:spTree>
    <p:extLst>
      <p:ext uri="{BB962C8B-B14F-4D97-AF65-F5344CB8AC3E}">
        <p14:creationId xmlns:p14="http://schemas.microsoft.com/office/powerpoint/2010/main" val="406073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C5D29F48-C25B-4765-9129-3CD3F1D39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162" y="1137425"/>
            <a:ext cx="5773024" cy="4870054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E64722A-2DE2-4EE8-86F3-DD785B0DC0A0}"/>
              </a:ext>
            </a:extLst>
          </p:cNvPr>
          <p:cNvSpPr txBox="1"/>
          <p:nvPr/>
        </p:nvSpPr>
        <p:spPr>
          <a:xfrm>
            <a:off x="7995732" y="2151727"/>
            <a:ext cx="2965345" cy="255454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8000" b="1" dirty="0">
                <a:latin typeface="+mj-lt"/>
                <a:ea typeface="微软雅黑"/>
                <a:cs typeface="Posterama" panose="020B0504020200020000" pitchFamily="34" charset="0"/>
              </a:rPr>
              <a:t>Your Turn!</a:t>
            </a:r>
          </a:p>
        </p:txBody>
      </p:sp>
    </p:spTree>
    <p:extLst>
      <p:ext uri="{BB962C8B-B14F-4D97-AF65-F5344CB8AC3E}">
        <p14:creationId xmlns:p14="http://schemas.microsoft.com/office/powerpoint/2010/main" val="18548745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CA2E8551-F60B-49EB-B157-E9D5214DE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8963" y="195943"/>
            <a:ext cx="9423919" cy="645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87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76063" y="1148862"/>
            <a:ext cx="11452303" cy="5509846"/>
          </a:xfrm>
        </p:spPr>
        <p:txBody>
          <a:bodyPr/>
          <a:lstStyle/>
          <a:p>
            <a:r>
              <a:rPr lang="en-GB" sz="2200" b="0" dirty="0">
                <a:solidFill>
                  <a:schemeClr val="tx1"/>
                </a:solidFill>
              </a:rPr>
              <a:t>The Myers-Briggs Type Indicator (MBTI) is a personality questionnaire.</a:t>
            </a:r>
          </a:p>
          <a:p>
            <a:br>
              <a:rPr lang="en-GB" sz="2200" b="0" dirty="0">
                <a:solidFill>
                  <a:schemeClr val="tx1"/>
                </a:solidFill>
              </a:rPr>
            </a:br>
            <a:r>
              <a:rPr lang="en-GB" sz="2200" b="0" dirty="0">
                <a:solidFill>
                  <a:schemeClr val="tx1"/>
                </a:solidFill>
              </a:rPr>
              <a:t>It is designed to identify how people naturally prefer to:</a:t>
            </a:r>
          </a:p>
          <a:p>
            <a:pPr marL="171450" indent="-1714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b="0" dirty="0">
                <a:solidFill>
                  <a:schemeClr val="tx1"/>
                </a:solidFill>
              </a:rPr>
              <a:t>take in information </a:t>
            </a:r>
          </a:p>
          <a:p>
            <a:pPr marL="171450" indent="-1714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b="0" dirty="0">
                <a:solidFill>
                  <a:schemeClr val="tx1"/>
                </a:solidFill>
              </a:rPr>
              <a:t>make decisions </a:t>
            </a:r>
          </a:p>
          <a:p>
            <a:pPr marL="171450" indent="-1714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200" b="0" dirty="0">
                <a:solidFill>
                  <a:schemeClr val="tx1"/>
                </a:solidFill>
              </a:rPr>
              <a:t>interact with the world </a:t>
            </a:r>
          </a:p>
          <a:p>
            <a:endParaRPr lang="en-GB" sz="2200" b="0" dirty="0">
              <a:solidFill>
                <a:schemeClr val="tx1"/>
              </a:solidFill>
            </a:endParaRPr>
          </a:p>
          <a:p>
            <a:r>
              <a:rPr lang="en-GB" sz="2200" b="0" dirty="0">
                <a:solidFill>
                  <a:schemeClr val="tx1"/>
                </a:solidFill>
              </a:rPr>
              <a:t>MBTI sorts people into 16 different personality types using a 4-letter code (e.g. ISTJ, ENFP).</a:t>
            </a:r>
          </a:p>
          <a:p>
            <a:endParaRPr lang="en-GB" sz="2200" b="0" dirty="0">
              <a:solidFill>
                <a:schemeClr val="tx1"/>
              </a:solidFill>
            </a:endParaRPr>
          </a:p>
          <a:p>
            <a:r>
              <a:rPr lang="en-GB" sz="2200" b="0" dirty="0">
                <a:solidFill>
                  <a:schemeClr val="tx1"/>
                </a:solidFill>
              </a:rPr>
              <a:t>Each letter represents a preference—not ability or skill.</a:t>
            </a:r>
          </a:p>
          <a:p>
            <a:endParaRPr lang="en-GB" sz="2000" b="0" dirty="0">
              <a:solidFill>
                <a:schemeClr val="tx1"/>
              </a:solidFill>
            </a:endParaRPr>
          </a:p>
          <a:p>
            <a:pPr algn="r"/>
            <a:r>
              <a:rPr lang="en-GB" sz="2000" b="0" dirty="0">
                <a:solidFill>
                  <a:schemeClr val="tx1"/>
                </a:solidFill>
              </a:rPr>
              <a:t>Myers et al. (1998)</a:t>
            </a:r>
          </a:p>
        </p:txBody>
      </p:sp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6285" y="199292"/>
            <a:ext cx="6599429" cy="758707"/>
          </a:xfrm>
        </p:spPr>
        <p:txBody>
          <a:bodyPr/>
          <a:lstStyle/>
          <a:p>
            <a:r>
              <a:rPr lang="en-US" dirty="0"/>
              <a:t>Myers Briggs type indicator</a:t>
            </a:r>
          </a:p>
        </p:txBody>
      </p:sp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8E459B-06CB-AA26-A721-F941B0287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Myers-Briggs Type Indicator faces modern scrutiny – The Torch">
            <a:extLst>
              <a:ext uri="{FF2B5EF4-FFF2-40B4-BE49-F238E27FC236}">
                <a16:creationId xmlns:a16="http://schemas.microsoft.com/office/drawing/2014/main" id="{A8ACC411-748D-C42C-793B-DAE29B8B433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" t="2222" r="1874" b="5641"/>
          <a:stretch>
            <a:fillRect/>
          </a:stretch>
        </p:blipFill>
        <p:spPr bwMode="auto">
          <a:xfrm>
            <a:off x="0" y="2034"/>
            <a:ext cx="12192000" cy="6855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7951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21E73BA-53B9-C0C1-476A-00736A64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404872"/>
            <a:ext cx="3044950" cy="162779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/>
              <a:t>Test</a:t>
            </a:r>
            <a:br>
              <a:rPr lang="en-US"/>
            </a:br>
            <a:r>
              <a:rPr lang="en-US"/>
              <a:t>Your Turn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8E724F-800E-4474-BFF0-678F8B40B4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1581" y="640080"/>
            <a:ext cx="5263134" cy="526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727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51697-2779-4E6E-275E-BF83161DB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762" y="216446"/>
            <a:ext cx="10889796" cy="1284107"/>
          </a:xfrm>
        </p:spPr>
        <p:txBody>
          <a:bodyPr/>
          <a:lstStyle/>
          <a:p>
            <a:r>
              <a:rPr lang="en-GB" sz="4000" b="1" dirty="0"/>
              <a:t>What does this all mean though?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95C8C2-70A7-FDAA-3945-92C58EAD69C9}"/>
              </a:ext>
            </a:extLst>
          </p:cNvPr>
          <p:cNvSpPr txBox="1"/>
          <p:nvPr/>
        </p:nvSpPr>
        <p:spPr>
          <a:xfrm>
            <a:off x="220762" y="1981199"/>
            <a:ext cx="9694985" cy="51090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2200" dirty="0"/>
              <a:t>Understanding your personality and preferences can help you make more informed choices about your future.</a:t>
            </a:r>
          </a:p>
          <a:p>
            <a:pPr algn="just">
              <a:buNone/>
            </a:pPr>
            <a:endParaRPr lang="en-GB" sz="2200" dirty="0"/>
          </a:p>
          <a:p>
            <a:pPr algn="just">
              <a:buNone/>
            </a:pPr>
            <a:r>
              <a:rPr lang="en-GB" sz="2200" dirty="0"/>
              <a:t>It’s not about putting yourself in a box—it’s about recognising your strengths, interests, and areas to develop.</a:t>
            </a:r>
          </a:p>
          <a:p>
            <a:pPr algn="just">
              <a:buNone/>
            </a:pPr>
            <a:endParaRPr lang="en-GB" sz="2200" dirty="0"/>
          </a:p>
          <a:p>
            <a:pPr algn="just">
              <a:buNone/>
            </a:pPr>
            <a:r>
              <a:rPr lang="en-GB" sz="2200" dirty="0"/>
              <a:t>How does this apply to you?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Build confidence in people-facing roles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Develop practical, hands-on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Explore leadership opportunities or responsibility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Improve your organisation and planning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Gain clearer ideas about your career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/>
          </a:p>
          <a:p>
            <a:pPr algn="r"/>
            <a:r>
              <a:rPr lang="en-GB" sz="2000" dirty="0"/>
              <a:t>(Super, 1990; Yorke, 2006)</a:t>
            </a:r>
          </a:p>
          <a:p>
            <a:pPr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2399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54D6F-DEDA-1FAD-8A90-ACBECD016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Now, you need to set a SMART Goal!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7BBA80-6A40-1177-3EFD-FE1691CB05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769" y="1830785"/>
            <a:ext cx="10936522" cy="4570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925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6EC6F6-F346-241D-C2AD-CEA21AF2E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24" y="259718"/>
            <a:ext cx="4818184" cy="1229113"/>
          </a:xfrm>
        </p:spPr>
        <p:txBody>
          <a:bodyPr>
            <a:normAutofit/>
          </a:bodyPr>
          <a:lstStyle/>
          <a:p>
            <a:r>
              <a:rPr lang="en-US" sz="4000" dirty="0"/>
              <a:t>S.M.A.R.T goals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CFA8B549-5835-0C7F-9027-5D0D38A50DEB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ED60E1-1FBB-46ED-A153-4361116AC60C}"/>
              </a:ext>
            </a:extLst>
          </p:cNvPr>
          <p:cNvSpPr txBox="1"/>
          <p:nvPr/>
        </p:nvSpPr>
        <p:spPr>
          <a:xfrm>
            <a:off x="314177" y="1682882"/>
            <a:ext cx="11490962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600" dirty="0"/>
              <a:t>SMART goals help you set clear and achievable targets, making it easier to stay focused and succeed.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1" dirty="0"/>
              <a:t>Specific</a:t>
            </a:r>
            <a:r>
              <a:rPr lang="en-GB" sz="2600" dirty="0"/>
              <a:t> – Be clear about what you want to achieve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1" dirty="0"/>
              <a:t>Measurable</a:t>
            </a:r>
            <a:r>
              <a:rPr lang="en-GB" sz="2600" dirty="0"/>
              <a:t> – Track your progress and know when you’ve achieved it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1" dirty="0"/>
              <a:t>Achievable</a:t>
            </a:r>
            <a:r>
              <a:rPr lang="en-GB" sz="2600" dirty="0"/>
              <a:t> – Set realistic goals that challenge you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1" dirty="0"/>
              <a:t>Relevant</a:t>
            </a:r>
            <a:r>
              <a:rPr lang="en-GB" sz="2600" dirty="0"/>
              <a:t> – Make sure the goal matters to you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1" dirty="0"/>
              <a:t>Time-bound</a:t>
            </a:r>
            <a:r>
              <a:rPr lang="en-GB" sz="2600" dirty="0"/>
              <a:t> – Set a deadline to stay on track</a:t>
            </a:r>
          </a:p>
          <a:p>
            <a:pPr algn="just"/>
            <a:endParaRPr lang="en-GB" sz="2600" dirty="0"/>
          </a:p>
          <a:p>
            <a:pPr algn="just"/>
            <a:r>
              <a:rPr lang="en-GB" sz="2600" dirty="0"/>
              <a:t>SMART goals turn ideas into clear actions, helping you stay motivated and focused.</a:t>
            </a:r>
            <a:endParaRPr lang="en-US" sz="2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42E02-BBB9-B11F-B77A-056FE0BCED98}"/>
              </a:ext>
            </a:extLst>
          </p:cNvPr>
          <p:cNvSpPr txBox="1"/>
          <p:nvPr/>
        </p:nvSpPr>
        <p:spPr>
          <a:xfrm>
            <a:off x="7889631" y="6198172"/>
            <a:ext cx="410777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/>
              <a:t>(Doran, 1981; Locke &amp; Latham, 2002)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4028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0D785D-6979-A4C1-B955-0D3A38D67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8851C62-6675-A6B7-2EFD-258B533FB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3570" y="163875"/>
            <a:ext cx="7338646" cy="1296268"/>
          </a:xfrm>
        </p:spPr>
        <p:txBody>
          <a:bodyPr>
            <a:normAutofit/>
          </a:bodyPr>
          <a:lstStyle/>
          <a:p>
            <a:r>
              <a:rPr lang="en-US" sz="4000" dirty="0"/>
              <a:t>S.M.A.R.T goals –Example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0B4BB2CD-F2FE-6867-0019-761BBED04DA1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01AA8F8-1BD4-212D-5DB4-3D4293A94962}"/>
              </a:ext>
            </a:extLst>
          </p:cNvPr>
          <p:cNvSpPr txBox="1"/>
          <p:nvPr/>
        </p:nvSpPr>
        <p:spPr>
          <a:xfrm>
            <a:off x="410308" y="1640976"/>
            <a:ext cx="11406554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Specific: </a:t>
            </a:r>
            <a:r>
              <a:rPr lang="en-GB" sz="2400" dirty="0"/>
              <a:t>"I want to increase my sales by 20% in the next quarter.“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Measurable: </a:t>
            </a:r>
            <a:r>
              <a:rPr lang="en-GB" sz="2400" dirty="0"/>
              <a:t>"I want to lose 10 pounds in two months.“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Achievable:  </a:t>
            </a:r>
            <a:r>
              <a:rPr lang="en-GB" sz="2400" dirty="0"/>
              <a:t>"I will complete a 5K run in the next six weeks.“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Relevant: </a:t>
            </a:r>
            <a:r>
              <a:rPr lang="en-GB" sz="2400" dirty="0"/>
              <a:t>"Learning Spanish will help me communicate with my clients and expand my business.“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/>
              <a:t>Time-bound: </a:t>
            </a:r>
            <a:r>
              <a:rPr lang="en-GB" sz="2400" dirty="0"/>
              <a:t>Example: "I will save $5,000 by the end of the year. “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SMART goals help create a clear path toward achievement by making goals actionable and trackable, increasing motivation and focus.</a:t>
            </a:r>
          </a:p>
        </p:txBody>
      </p:sp>
    </p:spTree>
    <p:extLst>
      <p:ext uri="{BB962C8B-B14F-4D97-AF65-F5344CB8AC3E}">
        <p14:creationId xmlns:p14="http://schemas.microsoft.com/office/powerpoint/2010/main" val="82066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7B1FF929-CED0-79CA-154D-98463CC4A608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graphicFrame>
        <p:nvGraphicFramePr>
          <p:cNvPr id="10" name="Table 11">
            <a:extLst>
              <a:ext uri="{FF2B5EF4-FFF2-40B4-BE49-F238E27FC236}">
                <a16:creationId xmlns:a16="http://schemas.microsoft.com/office/drawing/2014/main" id="{70866B20-78F0-4118-A9C9-1C45B5453A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5138668"/>
              </p:ext>
            </p:extLst>
          </p:nvPr>
        </p:nvGraphicFramePr>
        <p:xfrm>
          <a:off x="0" y="0"/>
          <a:ext cx="12191998" cy="68579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76940">
                  <a:extLst>
                    <a:ext uri="{9D8B030D-6E8A-4147-A177-3AD203B41FA5}">
                      <a16:colId xmlns:a16="http://schemas.microsoft.com/office/drawing/2014/main" val="2729722541"/>
                    </a:ext>
                  </a:extLst>
                </a:gridCol>
                <a:gridCol w="4807529">
                  <a:extLst>
                    <a:ext uri="{9D8B030D-6E8A-4147-A177-3AD203B41FA5}">
                      <a16:colId xmlns:a16="http://schemas.microsoft.com/office/drawing/2014/main" val="3509685617"/>
                    </a:ext>
                  </a:extLst>
                </a:gridCol>
                <a:gridCol w="4807529">
                  <a:extLst>
                    <a:ext uri="{9D8B030D-6E8A-4147-A177-3AD203B41FA5}">
                      <a16:colId xmlns:a16="http://schemas.microsoft.com/office/drawing/2014/main" val="3837222568"/>
                    </a:ext>
                  </a:extLst>
                </a:gridCol>
              </a:tblGrid>
              <a:tr h="713689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SMART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2251860"/>
                  </a:ext>
                </a:extLst>
              </a:tr>
              <a:tr h="1228862"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Specific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Start selling flowers from my garden.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653096"/>
                  </a:ext>
                </a:extLst>
              </a:tr>
              <a:tr h="1228862"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Measurable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Spend around 2 hours/day on Marketing &amp; Promotion.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2244985"/>
                  </a:ext>
                </a:extLst>
              </a:tr>
              <a:tr h="1228862"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Achievable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have experience in growing flowers and I also have equipment and knowledge.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0574318"/>
                  </a:ext>
                </a:extLst>
              </a:tr>
              <a:tr h="1228862"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Realistic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am passionate about gardening and I can earn an extra income.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7822830"/>
                  </a:ext>
                </a:extLst>
              </a:tr>
              <a:tr h="1228862"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3200" dirty="0"/>
                    </a:p>
                    <a:p>
                      <a:pPr algn="ctr"/>
                      <a:r>
                        <a:rPr lang="en-GB" sz="3200" dirty="0"/>
                        <a:t>Time bound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 will start planning today in order to be ready to sell within the next 3 months.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2473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559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5" y="1614146"/>
            <a:ext cx="3800669" cy="3629708"/>
          </a:xfrm>
        </p:spPr>
        <p:txBody>
          <a:bodyPr/>
          <a:lstStyle/>
          <a:p>
            <a:br>
              <a:rPr lang="en-GB" dirty="0"/>
            </a:br>
            <a:r>
              <a:rPr lang="en-GB" sz="4400" dirty="0"/>
              <a:t>Write a SMART Goal for yourself</a:t>
            </a:r>
            <a:endParaRPr lang="en-US" dirty="0"/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194E20D0-3ED0-4DB0-BFDB-BBDAE7C82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528" y="111967"/>
            <a:ext cx="8138937" cy="666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109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6EC6F6-F346-241D-C2AD-CEA21AF2E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816" y="187569"/>
            <a:ext cx="9186922" cy="1331175"/>
          </a:xfrm>
        </p:spPr>
        <p:txBody>
          <a:bodyPr>
            <a:normAutofit/>
          </a:bodyPr>
          <a:lstStyle/>
          <a:p>
            <a:r>
              <a:rPr lang="en-US" sz="3200" b="1" dirty="0"/>
              <a:t>Personal Development Plan (PDP)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CFA8B549-5835-0C7F-9027-5D0D38A50DEB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ED60E1-1FBB-46ED-A153-4361116AC60C}"/>
              </a:ext>
            </a:extLst>
          </p:cNvPr>
          <p:cNvSpPr txBox="1"/>
          <p:nvPr/>
        </p:nvSpPr>
        <p:spPr>
          <a:xfrm>
            <a:off x="386862" y="1641659"/>
            <a:ext cx="11476892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/>
              <a:t>1 – Self assessment:</a:t>
            </a:r>
          </a:p>
          <a:p>
            <a:pPr algn="just"/>
            <a:r>
              <a:rPr lang="en-GB" sz="2200" dirty="0"/>
              <a:t>This involves reflecting on your current skills, strengths, weaknesses, and experiences. It’s about understanding where you are now in terms of personal and professional development.</a:t>
            </a:r>
          </a:p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2200" dirty="0"/>
          </a:p>
          <a:p>
            <a:pPr algn="just"/>
            <a:r>
              <a:rPr lang="en-GB" sz="2200" b="1" dirty="0"/>
              <a:t>2 - Goal Setting:</a:t>
            </a:r>
          </a:p>
          <a:p>
            <a:pPr algn="just"/>
            <a:r>
              <a:rPr lang="en-GB" sz="2200" dirty="0"/>
              <a:t>Identify both short-term and long-term goals that you want to achieve. Goals can be related to career advancement, personal growth, education, or skill development.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dirty="0"/>
              <a:t>Goals should follow the SMART framework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3 – Action plan:</a:t>
            </a:r>
          </a:p>
          <a:p>
            <a:pPr algn="just"/>
            <a:r>
              <a:rPr lang="en-GB" sz="2200" dirty="0"/>
              <a:t>Create a step-by-step plan that outlines the specific actions you need to take to achieve your goals. This may include acquiring new skills, attending courses, seeking mentorship, or gaining work experience.</a:t>
            </a:r>
          </a:p>
        </p:txBody>
      </p:sp>
    </p:spTree>
    <p:extLst>
      <p:ext uri="{BB962C8B-B14F-4D97-AF65-F5344CB8AC3E}">
        <p14:creationId xmlns:p14="http://schemas.microsoft.com/office/powerpoint/2010/main" val="216454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D6152-71E2-E3D3-772F-E8D228B8A9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0E42AAE-312C-7696-BE84-56A09A5D7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865" y="189535"/>
            <a:ext cx="8496269" cy="1100004"/>
          </a:xfrm>
        </p:spPr>
        <p:txBody>
          <a:bodyPr>
            <a:normAutofit fontScale="90000"/>
          </a:bodyPr>
          <a:lstStyle/>
          <a:p>
            <a:r>
              <a:rPr lang="en-US" sz="3200" b="1" dirty="0"/>
              <a:t>Personal Development Plan (PDP)</a:t>
            </a:r>
          </a:p>
        </p:txBody>
      </p:sp>
      <p:sp>
        <p:nvSpPr>
          <p:cNvPr id="8" name="Slide Number Placeholder 13">
            <a:extLst>
              <a:ext uri="{FF2B5EF4-FFF2-40B4-BE49-F238E27FC236}">
                <a16:creationId xmlns:a16="http://schemas.microsoft.com/office/drawing/2014/main" id="{FA4D0028-A57A-2EB2-7299-5C028F0AACE5}"/>
              </a:ext>
            </a:extLst>
          </p:cNvPr>
          <p:cNvSpPr txBox="1">
            <a:spLocks/>
          </p:cNvSpPr>
          <p:nvPr/>
        </p:nvSpPr>
        <p:spPr>
          <a:xfrm>
            <a:off x="11194169" y="6215665"/>
            <a:ext cx="458592" cy="365125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/>
                </a:solidFill>
                <a:latin typeface="Abadi" panose="020B06040201040202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7FEACEE-25B4-4A2D-B147-27296E36371D}" type="slidenum">
              <a:rPr kumimoji="0" lang="en-US" altLang="zh-CN" sz="1200" u="none" strike="noStrike" kern="1200" cap="none" spc="0" normalizeH="0" baseline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altLang="zh-CN" sz="1200" u="none" strike="noStrike" kern="1200" cap="none" spc="0" normalizeH="0" baseline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8E6DC8-53EE-E216-C973-995CEB82DCE9}"/>
              </a:ext>
            </a:extLst>
          </p:cNvPr>
          <p:cNvSpPr txBox="1"/>
          <p:nvPr/>
        </p:nvSpPr>
        <p:spPr>
          <a:xfrm>
            <a:off x="375137" y="1628508"/>
            <a:ext cx="11441723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200" b="1" dirty="0"/>
              <a:t>4 – Timeline &amp; milestones:</a:t>
            </a:r>
          </a:p>
          <a:p>
            <a:pPr algn="just"/>
            <a:r>
              <a:rPr lang="en-GB" sz="2200" dirty="0"/>
              <a:t>Establish deadlines and milestones to track your progress. This helps ensure you stay on track and make steady progress toward your goals.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5 – Resources &amp; support:</a:t>
            </a:r>
          </a:p>
          <a:p>
            <a:pPr algn="just"/>
            <a:r>
              <a:rPr lang="en-GB" sz="2200" dirty="0"/>
              <a:t>Identify the resources and support you need to achieve your goals. This can include educational tools, mentors, coaches, or even financial resources.</a:t>
            </a:r>
          </a:p>
          <a:p>
            <a:pPr algn="just"/>
            <a:endParaRPr lang="en-GB" sz="2200" dirty="0"/>
          </a:p>
          <a:p>
            <a:pPr algn="just"/>
            <a:r>
              <a:rPr lang="en-GB" sz="2200" b="1" dirty="0"/>
              <a:t>6 – Monitoring &amp; review:</a:t>
            </a:r>
          </a:p>
          <a:p>
            <a:pPr algn="just"/>
            <a:r>
              <a:rPr lang="en-GB" sz="2200" dirty="0"/>
              <a:t>Regularly review and update your PDP to reflect any changes in your goals or progress. This ensures that your plan remains relevant and aligned with your evolving ambitions.</a:t>
            </a:r>
          </a:p>
        </p:txBody>
      </p:sp>
    </p:spTree>
    <p:extLst>
      <p:ext uri="{BB962C8B-B14F-4D97-AF65-F5344CB8AC3E}">
        <p14:creationId xmlns:p14="http://schemas.microsoft.com/office/powerpoint/2010/main" val="1116698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55">
            <a:extLst>
              <a:ext uri="{FF2B5EF4-FFF2-40B4-BE49-F238E27FC236}">
                <a16:creationId xmlns:a16="http://schemas.microsoft.com/office/drawing/2014/main" id="{19576725-5FD5-0E5D-4FD3-2E35020D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141" y="1500555"/>
            <a:ext cx="10273717" cy="3282461"/>
          </a:xfrm>
        </p:spPr>
        <p:txBody>
          <a:bodyPr/>
          <a:lstStyle/>
          <a:p>
            <a:r>
              <a:rPr lang="en-GB" sz="7200" dirty="0">
                <a:solidFill>
                  <a:schemeClr val="tx1"/>
                </a:solidFill>
              </a:rPr>
              <a:t>Write a Personal Development Plan for yourself</a:t>
            </a:r>
            <a:endParaRPr lang="en-US" sz="7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8629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 descr="People in an office discussing work over a laptop&#10;">
            <a:extLst>
              <a:ext uri="{FF2B5EF4-FFF2-40B4-BE49-F238E27FC236}">
                <a16:creationId xmlns:a16="http://schemas.microsoft.com/office/drawing/2014/main" id="{BCD5762E-DD49-42B3-9CA8-46A4AD7193E2}"/>
              </a:ext>
            </a:extLst>
          </p:cNvPr>
          <p:cNvPicPr>
            <a:picLocks noGrp="1" noChangeAspect="1"/>
          </p:cNvPicPr>
          <p:nvPr>
            <p:ph type="pic" sz="quarter" idx="48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/>
      </p:pic>
      <p:pic>
        <p:nvPicPr>
          <p:cNvPr id="14" name="Picture Placeholder 13" descr="People working in office">
            <a:extLst>
              <a:ext uri="{FF2B5EF4-FFF2-40B4-BE49-F238E27FC236}">
                <a16:creationId xmlns:a16="http://schemas.microsoft.com/office/drawing/2014/main" id="{496155F4-61B2-441D-9F16-788866450DA2}"/>
              </a:ext>
            </a:extLst>
          </p:cNvPr>
          <p:cNvPicPr>
            <a:picLocks noGrp="1" noChangeAspect="1"/>
          </p:cNvPicPr>
          <p:nvPr>
            <p:ph type="pic" sz="quarter" idx="49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/>
      </p:pic>
      <p:pic>
        <p:nvPicPr>
          <p:cNvPr id="28" name="Picture Placeholder 27" descr="Businesswoman reviewing sticky notes on a wall">
            <a:extLst>
              <a:ext uri="{FF2B5EF4-FFF2-40B4-BE49-F238E27FC236}">
                <a16:creationId xmlns:a16="http://schemas.microsoft.com/office/drawing/2014/main" id="{B746A775-E65C-70F6-9DB4-E51F7F2DAECE}"/>
              </a:ext>
            </a:extLst>
          </p:cNvPr>
          <p:cNvPicPr>
            <a:picLocks noGrp="1" noChangeAspect="1"/>
          </p:cNvPicPr>
          <p:nvPr>
            <p:ph type="pic" sz="quarter" idx="50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88" r="88"/>
          <a:stretch>
            <a:fillRect/>
          </a:stretch>
        </p:blipFill>
        <p:spPr/>
      </p:pic>
      <p:pic>
        <p:nvPicPr>
          <p:cNvPr id="18" name="Picture Placeholder 17" descr="Layout of website design sketches on white paper">
            <a:extLst>
              <a:ext uri="{FF2B5EF4-FFF2-40B4-BE49-F238E27FC236}">
                <a16:creationId xmlns:a16="http://schemas.microsoft.com/office/drawing/2014/main" id="{1051CD21-1408-4D13-BF0B-0D7013AD2D0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/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AD2C8D04-263D-9589-1CFF-A5968D7C3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956776"/>
            <a:ext cx="5549900" cy="2141383"/>
          </a:xfrm>
        </p:spPr>
        <p:txBody>
          <a:bodyPr/>
          <a:lstStyle/>
          <a:p>
            <a:r>
              <a:rPr lang="en-US" sz="6600" dirty="0">
                <a:solidFill>
                  <a:schemeClr val="tx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292794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7FBA7F-F752-DD73-4F65-BB096C4D5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34688-287C-0E97-1E5B-5A51B09A0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1063"/>
            <a:ext cx="10515600" cy="1115434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Objectives - RECAP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2BB394-EB0D-A8FA-4449-377AB6BDF123}"/>
              </a:ext>
            </a:extLst>
          </p:cNvPr>
          <p:cNvSpPr txBox="1"/>
          <p:nvPr/>
        </p:nvSpPr>
        <p:spPr>
          <a:xfrm>
            <a:off x="838200" y="1934308"/>
            <a:ext cx="10515600" cy="38943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In this session, you have: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Explored how personality links to career choices (Holland &amp; MBTI)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Reflected on your strengths, interests, and skills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Considered how this applies to your future career development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Learned how to set SMART goals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dirty="0"/>
              <a:t>Begun creating a Personal Development Plan (PDP)</a:t>
            </a:r>
          </a:p>
        </p:txBody>
      </p:sp>
    </p:spTree>
    <p:extLst>
      <p:ext uri="{BB962C8B-B14F-4D97-AF65-F5344CB8AC3E}">
        <p14:creationId xmlns:p14="http://schemas.microsoft.com/office/powerpoint/2010/main" val="193700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38E3BCA-A00A-01B6-2F6F-0EBE66E536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00324DC-8DB9-7F09-3E01-C1E55522C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5000" b="1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Next Week (Week 4)</a:t>
            </a:r>
            <a:br>
              <a:rPr lang="en-US" sz="5000" b="1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rPr>
            </a:br>
            <a:br>
              <a:rPr lang="en-US" sz="5000" b="1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rPr>
            </a:br>
            <a:r>
              <a:rPr lang="en-US" sz="5000" b="1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Personal branding &amp; motivation</a:t>
            </a:r>
          </a:p>
        </p:txBody>
      </p:sp>
    </p:spTree>
    <p:extLst>
      <p:ext uri="{BB962C8B-B14F-4D97-AF65-F5344CB8AC3E}">
        <p14:creationId xmlns:p14="http://schemas.microsoft.com/office/powerpoint/2010/main" val="218788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6EBF4-33EB-5969-3412-A9496F5BC9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5BDFD-534D-20E5-082D-D4254D6F0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9340"/>
            <a:ext cx="10515600" cy="1115434"/>
          </a:xfrm>
        </p:spPr>
        <p:txBody>
          <a:bodyPr>
            <a:normAutofit/>
          </a:bodyPr>
          <a:lstStyle/>
          <a:p>
            <a:r>
              <a:rPr lang="en-GB" sz="4000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063326-8680-69C0-D746-40725444E0C7}"/>
              </a:ext>
            </a:extLst>
          </p:cNvPr>
          <p:cNvSpPr txBox="1"/>
          <p:nvPr/>
        </p:nvSpPr>
        <p:spPr>
          <a:xfrm>
            <a:off x="375139" y="1711569"/>
            <a:ext cx="11453446" cy="51764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Donald Super (1990).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A life-span, life-space approach to career development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2nd </a:t>
            </a:r>
            <a:r>
              <a:rPr lang="en-GB" sz="2000" kern="100" dirty="0" err="1">
                <a:effectLst/>
                <a:latin typeface="+mn-ea"/>
                <a:cs typeface="Arial" panose="020B0604020202020204" pitchFamily="34" charset="0"/>
              </a:rPr>
              <a:t>edn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Jossey-Bass.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Edwin Locke &amp; Gary Latham (2002).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Building a practically useful theory of goal setting and task motivation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American Psychologist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, 57(9), 705</a:t>
            </a:r>
            <a:r>
              <a:rPr lang="zh-CN" sz="2000" kern="100" dirty="0">
                <a:effectLst/>
                <a:latin typeface="+mn-ea"/>
                <a:cs typeface="Arial" panose="020B0604020202020204" pitchFamily="34" charset="0"/>
              </a:rPr>
              <a:t>–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717. Available at: </a:t>
            </a:r>
            <a:r>
              <a:rPr lang="en-GB" sz="2000" u="sng" kern="100" dirty="0">
                <a:solidFill>
                  <a:srgbClr val="467886"/>
                </a:solidFill>
                <a:effectLst/>
                <a:latin typeface="+mn-ea"/>
                <a:cs typeface="Arial" panose="020B0604020202020204" pitchFamily="34" charset="0"/>
                <a:hlinkClick r:id="rId3"/>
              </a:rPr>
              <a:t>10.1037//0003-066x.57.9.705</a:t>
            </a:r>
            <a:endParaRPr lang="en-GB" sz="2000" kern="100" dirty="0">
              <a:effectLst/>
              <a:latin typeface="+mn-ea"/>
              <a:cs typeface="Arial" panose="020B0604020202020204" pitchFamily="34" charset="0"/>
            </a:endParaRP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George T. Doran (1981).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There</a:t>
            </a:r>
            <a:r>
              <a:rPr lang="zh-CN" sz="2000" i="1" kern="100" dirty="0">
                <a:effectLst/>
                <a:latin typeface="+mn-ea"/>
                <a:cs typeface="Arial" panose="020B0604020202020204" pitchFamily="34" charset="0"/>
              </a:rPr>
              <a:t>’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s a S.M.A.R.T. way to write management</a:t>
            </a:r>
            <a:r>
              <a:rPr lang="zh-CN" sz="2000" i="1" kern="100" dirty="0">
                <a:effectLst/>
                <a:latin typeface="+mn-ea"/>
                <a:cs typeface="Arial" panose="020B0604020202020204" pitchFamily="34" charset="0"/>
              </a:rPr>
              <a:t>’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s goals and objectives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Management Review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, 70(11), 35</a:t>
            </a:r>
            <a:r>
              <a:rPr lang="zh-CN" sz="2000" kern="100" dirty="0">
                <a:effectLst/>
                <a:latin typeface="+mn-ea"/>
                <a:cs typeface="Arial" panose="020B0604020202020204" pitchFamily="34" charset="0"/>
              </a:rPr>
              <a:t>–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36. 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Holland, J. L. (1997).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Making vocational choices: A theory of vocational personalities and work environments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3rd </a:t>
            </a:r>
            <a:r>
              <a:rPr lang="en-GB" sz="2000" kern="100" dirty="0" err="1">
                <a:effectLst/>
                <a:latin typeface="+mn-ea"/>
                <a:cs typeface="Arial" panose="020B0604020202020204" pitchFamily="34" charset="0"/>
              </a:rPr>
              <a:t>edn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Psychological Assessment Resources.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Myers, I. B., McCaulley, M. H., </a:t>
            </a:r>
            <a:r>
              <a:rPr lang="en-GB" sz="2000" kern="100" dirty="0" err="1">
                <a:effectLst/>
                <a:latin typeface="+mn-ea"/>
                <a:cs typeface="Arial" panose="020B0604020202020204" pitchFamily="34" charset="0"/>
              </a:rPr>
              <a:t>Quenk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, N. L. &amp; Hammer, A. L (1998).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MBTI manual: A guide to the development and use of the Myers-Briggs Type Indicator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3rd </a:t>
            </a:r>
            <a:r>
              <a:rPr lang="en-GB" sz="2000" kern="100" dirty="0" err="1">
                <a:effectLst/>
                <a:latin typeface="+mn-ea"/>
                <a:cs typeface="Arial" panose="020B0604020202020204" pitchFamily="34" charset="0"/>
              </a:rPr>
              <a:t>edn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Consulting Psychologists Press.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Yorke, M. (2006). 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Employability in higher education: What it is </a:t>
            </a:r>
            <a:r>
              <a:rPr lang="zh-CN" sz="2000" i="1" kern="100" dirty="0">
                <a:effectLst/>
                <a:latin typeface="+mn-ea"/>
                <a:cs typeface="Arial" panose="020B0604020202020204" pitchFamily="34" charset="0"/>
              </a:rPr>
              <a:t>–</a:t>
            </a:r>
            <a:r>
              <a:rPr lang="en-GB" sz="2000" i="1" kern="100" dirty="0">
                <a:effectLst/>
                <a:latin typeface="+mn-ea"/>
                <a:cs typeface="Arial" panose="020B0604020202020204" pitchFamily="34" charset="0"/>
              </a:rPr>
              <a:t> what it is not</a:t>
            </a:r>
            <a:r>
              <a:rPr lang="en-GB" sz="2000" kern="100" dirty="0">
                <a:effectLst/>
                <a:latin typeface="+mn-ea"/>
                <a:cs typeface="Arial" panose="020B0604020202020204" pitchFamily="34" charset="0"/>
              </a:rPr>
              <a:t>. Higher Education Academy.</a:t>
            </a:r>
          </a:p>
        </p:txBody>
      </p:sp>
    </p:spTree>
    <p:extLst>
      <p:ext uri="{BB962C8B-B14F-4D97-AF65-F5344CB8AC3E}">
        <p14:creationId xmlns:p14="http://schemas.microsoft.com/office/powerpoint/2010/main" val="21640430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74F1DD-4C7E-4FD5-9ACB-1B7FB7183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4A367BF-FCDA-67FF-042F-99CA00A34929}"/>
              </a:ext>
            </a:extLst>
          </p:cNvPr>
          <p:cNvSpPr txBox="1"/>
          <p:nvPr/>
        </p:nvSpPr>
        <p:spPr>
          <a:xfrm>
            <a:off x="1219200" y="1767006"/>
            <a:ext cx="975360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If you have any questions, please do not hesitate to get in touch.</a:t>
            </a:r>
          </a:p>
          <a:p>
            <a:pPr algn="ctr"/>
            <a:endParaRPr lang="en-GB" sz="4800" b="1" dirty="0"/>
          </a:p>
          <a:p>
            <a:pPr algn="ctr"/>
            <a:r>
              <a:rPr lang="en-GB" sz="4800" b="1" dirty="0">
                <a:hlinkClick r:id="rId3"/>
              </a:rPr>
              <a:t>Scott.james@uwtsd.ac.uk</a:t>
            </a:r>
            <a:endParaRPr lang="en-GB" sz="48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01756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Custom 3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7AE0CD-4570-4F66-89CD-DDD19F091E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D5854E-F453-4846-A87D-6EF3DCF73E3E}">
  <ds:schemaRefs>
    <ds:schemaRef ds:uri="http://purl.org/dc/terms/"/>
    <ds:schemaRef ds:uri="http://schemas.microsoft.com/office/infopath/2007/PartnerControls"/>
    <ds:schemaRef ds:uri="http://purl.org/dc/dcmitype/"/>
    <ds:schemaRef ds:uri="16c05727-aa75-4e4a-9b5f-8a80a1165891"/>
    <ds:schemaRef ds:uri="71af3243-3dd4-4a8d-8c0d-dd76da1f02a5"/>
    <ds:schemaRef ds:uri="http://schemas.microsoft.com/office/2006/documentManagement/types"/>
    <ds:schemaRef ds:uri="http://purl.org/dc/elements/1.1/"/>
    <ds:schemaRef ds:uri="http://schemas.microsoft.com/sharepoint/v3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8C25491-3B09-4F3E-8C86-936D290E401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0</TotalTime>
  <Words>1714</Words>
  <Application>Microsoft Office PowerPoint</Application>
  <PresentationFormat>Widescreen</PresentationFormat>
  <Paragraphs>269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等线</vt:lpstr>
      <vt:lpstr>Posterama Text SemiBold</vt:lpstr>
      <vt:lpstr>Abadi</vt:lpstr>
      <vt:lpstr>Arial</vt:lpstr>
      <vt:lpstr>Calibri</vt:lpstr>
      <vt:lpstr>Gill Sans MT</vt:lpstr>
      <vt:lpstr>Wingdings</vt:lpstr>
      <vt:lpstr>Parcel</vt:lpstr>
      <vt:lpstr>Week 3 Professional Career Development BMSW4012</vt:lpstr>
      <vt:lpstr>What did we do last week?</vt:lpstr>
      <vt:lpstr>WEEK 2 RECAP</vt:lpstr>
      <vt:lpstr>SWOT Analysis - recap </vt:lpstr>
      <vt:lpstr>Learning Objectives</vt:lpstr>
      <vt:lpstr>Holland’s Career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Myers Briggs type indicator</vt:lpstr>
      <vt:lpstr>PowerPoint Presentation</vt:lpstr>
      <vt:lpstr>Test Your Turn</vt:lpstr>
      <vt:lpstr>What does this all mean though?</vt:lpstr>
      <vt:lpstr>Now, you need to set a SMART Goal! </vt:lpstr>
      <vt:lpstr>S.M.A.R.T goals</vt:lpstr>
      <vt:lpstr>S.M.A.R.T goals –Example</vt:lpstr>
      <vt:lpstr>PowerPoint Presentation</vt:lpstr>
      <vt:lpstr> Write a SMART Goal for yourself</vt:lpstr>
      <vt:lpstr>Personal Development Plan (PDP)</vt:lpstr>
      <vt:lpstr>Personal Development Plan (PDP)</vt:lpstr>
      <vt:lpstr>Write a Personal Development Plan for yourself</vt:lpstr>
      <vt:lpstr>Any questions?</vt:lpstr>
      <vt:lpstr>Learning Objectives - RECAP</vt:lpstr>
      <vt:lpstr>Next Week (Week 4)  Personal branding &amp; motivation</vt:lpstr>
      <vt:lpstr>Reference list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</dc:title>
  <dc:creator>Muhammad Cassamo</dc:creator>
  <cp:lastModifiedBy>Scott James</cp:lastModifiedBy>
  <cp:revision>4</cp:revision>
  <dcterms:created xsi:type="dcterms:W3CDTF">2024-10-10T18:41:23Z</dcterms:created>
  <dcterms:modified xsi:type="dcterms:W3CDTF">2026-04-16T14:05:57Z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