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1.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1.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4"/>
  </p:sldMasterIdLst>
  <p:notesMasterIdLst>
    <p:notesMasterId r:id="rId5"/>
  </p:notesMasterIdLst>
  <p:sldIdLst>
    <p:sldId id="256" r:id="rId6"/>
  </p:sldIdLst>
  <p:sldSz cy="32918400" cx="51206400"/>
  <p:notesSz cx="9290050" cy="7004050"/>
  <p:embeddedFontLst>
    <p:embeddedFont>
      <p:font typeface="Tahoma"/>
      <p:regular r:id="rId7"/>
      <p:bold r:id="rId8"/>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0368">
          <p15:clr>
            <a:srgbClr val="A4A3A4"/>
          </p15:clr>
        </p15:guide>
        <p15:guide id="2" pos="8305">
          <p15:clr>
            <a:srgbClr val="A4A3A4"/>
          </p15:clr>
        </p15:guide>
      </p15:sldGuideLst>
    </p:ext>
    <p:ext uri="GoogleSlidesCustomDataVersion2">
      <go:slidesCustomData xmlns:go="http://customooxmlschemas.google.com/" r:id="rId9" roundtripDataSignature="AMtx7miBkGC5HByCfGGmBuHmZ4ZNK3iHpA=="/>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0368" orient="horz"/>
        <p:guide pos="8305"/>
      </p:guideLst>
    </p:cSldViewPr>
  </p:slideViewPr>
</p:viewPr>
</file>

<file path=ppt/_rels/presentation.xml.rels><?xml version="1.0" encoding="UTF-8" standalone="yes"?><Relationships xmlns="http://schemas.openxmlformats.org/package/2006/relationships"><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customschemas.google.com/relationships/presentationmetadata" Target="metadata"/><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font" Target="fonts/Tahoma-regular.fntdata"/><Relationship Id="rId8" Type="http://schemas.openxmlformats.org/officeDocument/2006/relationships/font" Target="fonts/Tahoma-bold.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1" type="body"/>
          </p:nvPr>
        </p:nvSpPr>
        <p:spPr>
          <a:xfrm>
            <a:off x="1238250" y="3327400"/>
            <a:ext cx="6813550" cy="3151188"/>
          </a:xfrm>
          <a:prstGeom prst="rect">
            <a:avLst/>
          </a:prstGeom>
          <a:noFill/>
          <a:ln>
            <a:noFill/>
          </a:ln>
        </p:spPr>
        <p:txBody>
          <a:bodyPr anchorCtr="0" anchor="t" bIns="42900" lIns="85825" spcFirstLastPara="1" rIns="85825" wrap="square" tIns="42900">
            <a:noAutofit/>
          </a:bodyPr>
          <a:lstStyle>
            <a:lvl1pPr indent="-228600" lvl="0" marL="457200" marR="0" rtl="0" algn="l">
              <a:spcBef>
                <a:spcPts val="330"/>
              </a:spcBef>
              <a:spcAft>
                <a:spcPts val="0"/>
              </a:spcAft>
              <a:buSzPts val="1400"/>
              <a:buNone/>
              <a:defRPr b="0" i="0" sz="1100" u="none" cap="none" strike="noStrike">
                <a:solidFill>
                  <a:schemeClr val="dk1"/>
                </a:solidFill>
                <a:latin typeface="Arial"/>
                <a:ea typeface="Arial"/>
                <a:cs typeface="Arial"/>
                <a:sym typeface="Arial"/>
              </a:defRPr>
            </a:lvl1pPr>
            <a:lvl2pPr indent="-228600" lvl="1" marL="914400" marR="0" rtl="0" algn="l">
              <a:spcBef>
                <a:spcPts val="330"/>
              </a:spcBef>
              <a:spcAft>
                <a:spcPts val="0"/>
              </a:spcAft>
              <a:buSzPts val="1400"/>
              <a:buNone/>
              <a:defRPr b="0" i="0" sz="1100" u="none" cap="none" strike="noStrike">
                <a:solidFill>
                  <a:schemeClr val="dk1"/>
                </a:solidFill>
                <a:latin typeface="Arial"/>
                <a:ea typeface="Arial"/>
                <a:cs typeface="Arial"/>
                <a:sym typeface="Arial"/>
              </a:defRPr>
            </a:lvl2pPr>
            <a:lvl3pPr indent="-228600" lvl="2" marL="1371600" marR="0" rtl="0" algn="l">
              <a:spcBef>
                <a:spcPts val="330"/>
              </a:spcBef>
              <a:spcAft>
                <a:spcPts val="0"/>
              </a:spcAft>
              <a:buSzPts val="1400"/>
              <a:buNone/>
              <a:defRPr b="0" i="0" sz="1100" u="none" cap="none" strike="noStrike">
                <a:solidFill>
                  <a:schemeClr val="dk1"/>
                </a:solidFill>
                <a:latin typeface="Arial"/>
                <a:ea typeface="Arial"/>
                <a:cs typeface="Arial"/>
                <a:sym typeface="Arial"/>
              </a:defRPr>
            </a:lvl3pPr>
            <a:lvl4pPr indent="-228600" lvl="3" marL="1828800" marR="0" rtl="0" algn="l">
              <a:spcBef>
                <a:spcPts val="330"/>
              </a:spcBef>
              <a:spcAft>
                <a:spcPts val="0"/>
              </a:spcAft>
              <a:buSzPts val="1400"/>
              <a:buNone/>
              <a:defRPr b="0" i="0" sz="1100" u="none" cap="none" strike="noStrike">
                <a:solidFill>
                  <a:schemeClr val="dk1"/>
                </a:solidFill>
                <a:latin typeface="Arial"/>
                <a:ea typeface="Arial"/>
                <a:cs typeface="Arial"/>
                <a:sym typeface="Arial"/>
              </a:defRPr>
            </a:lvl4pPr>
            <a:lvl5pPr indent="-228600" lvl="4" marL="2286000" marR="0" rtl="0" algn="l">
              <a:spcBef>
                <a:spcPts val="330"/>
              </a:spcBef>
              <a:spcAft>
                <a:spcPts val="0"/>
              </a:spcAft>
              <a:buSzPts val="1400"/>
              <a:buNone/>
              <a:defRPr b="0" i="0" sz="1100" u="none" cap="none" strike="noStrike">
                <a:solidFill>
                  <a:schemeClr val="dk1"/>
                </a:solidFill>
                <a:latin typeface="Arial"/>
                <a:ea typeface="Arial"/>
                <a:cs typeface="Arial"/>
                <a:sym typeface="Arial"/>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4" name="Google Shape;4;n"/>
          <p:cNvSpPr/>
          <p:nvPr>
            <p:ph idx="2" type="sldImg"/>
          </p:nvPr>
        </p:nvSpPr>
        <p:spPr>
          <a:xfrm>
            <a:off x="2613025" y="527050"/>
            <a:ext cx="4076700" cy="2622600"/>
          </a:xfrm>
          <a:custGeom>
            <a:rect b="b" l="l" r="r" t="t"/>
            <a:pathLst>
              <a:path extrusionOk="0" h="120000" w="120000">
                <a:moveTo>
                  <a:pt x="0" y="0"/>
                </a:moveTo>
                <a:lnTo>
                  <a:pt x="120000" y="0"/>
                </a:lnTo>
                <a:lnTo>
                  <a:pt x="120000" y="120000"/>
                </a:lnTo>
                <a:lnTo>
                  <a:pt x="0" y="120000"/>
                </a:lnTo>
                <a:close/>
              </a:path>
            </a:pathLst>
          </a:custGeom>
          <a:noFill/>
          <a:ln cap="flat" cmpd="sng" w="12700">
            <a:solidFill>
              <a:schemeClr val="dk1"/>
            </a:solidFill>
            <a:prstDash val="solid"/>
            <a:miter lim="800000"/>
            <a:headEnd len="sm" w="sm" type="none"/>
            <a:tailEnd len="sm" w="sm" type="none"/>
          </a:ln>
        </p:spPr>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 name="Shape 80"/>
        <p:cNvGrpSpPr/>
        <p:nvPr/>
      </p:nvGrpSpPr>
      <p:grpSpPr>
        <a:xfrm>
          <a:off x="0" y="0"/>
          <a:ext cx="0" cy="0"/>
          <a:chOff x="0" y="0"/>
          <a:chExt cx="0" cy="0"/>
        </a:xfrm>
      </p:grpSpPr>
      <p:sp>
        <p:nvSpPr>
          <p:cNvPr id="81" name="Google Shape;81;p1:notes"/>
          <p:cNvSpPr/>
          <p:nvPr>
            <p:ph idx="2" type="sldImg"/>
          </p:nvPr>
        </p:nvSpPr>
        <p:spPr>
          <a:xfrm>
            <a:off x="2613025" y="527050"/>
            <a:ext cx="4076700" cy="26226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82" name="Google Shape;82;p1:notes"/>
          <p:cNvSpPr txBox="1"/>
          <p:nvPr>
            <p:ph idx="1" type="body"/>
          </p:nvPr>
        </p:nvSpPr>
        <p:spPr>
          <a:xfrm>
            <a:off x="1238250" y="3327400"/>
            <a:ext cx="6813550" cy="3151188"/>
          </a:xfrm>
          <a:prstGeom prst="rect">
            <a:avLst/>
          </a:prstGeom>
          <a:noFill/>
          <a:ln>
            <a:noFill/>
          </a:ln>
        </p:spPr>
        <p:txBody>
          <a:bodyPr anchorCtr="0" anchor="t" bIns="42900" lIns="85825" spcFirstLastPara="1" rIns="85825" wrap="square" tIns="42900">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1" name="Shape 11"/>
        <p:cNvGrpSpPr/>
        <p:nvPr/>
      </p:nvGrpSpPr>
      <p:grpSpPr>
        <a:xfrm>
          <a:off x="0" y="0"/>
          <a:ext cx="0" cy="0"/>
          <a:chOff x="0" y="0"/>
          <a:chExt cx="0" cy="0"/>
        </a:xfrm>
      </p:grpSpPr>
      <p:sp>
        <p:nvSpPr>
          <p:cNvPr id="12" name="Google Shape;12;p3"/>
          <p:cNvSpPr txBox="1"/>
          <p:nvPr>
            <p:ph idx="10" type="dt"/>
          </p:nvPr>
        </p:nvSpPr>
        <p:spPr>
          <a:xfrm>
            <a:off x="2560638" y="29976763"/>
            <a:ext cx="11947500" cy="2286000"/>
          </a:xfrm>
          <a:prstGeom prst="rect">
            <a:avLst/>
          </a:prstGeom>
          <a:noFill/>
          <a:ln>
            <a:noFill/>
          </a:ln>
        </p:spPr>
        <p:txBody>
          <a:bodyPr anchorCtr="0" anchor="b" bIns="240350" lIns="480700" spcFirstLastPara="1" rIns="480700" wrap="square" tIns="24035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 name="Google Shape;13;p3"/>
          <p:cNvSpPr txBox="1"/>
          <p:nvPr>
            <p:ph idx="11" type="ftr"/>
          </p:nvPr>
        </p:nvSpPr>
        <p:spPr>
          <a:xfrm>
            <a:off x="17495838" y="29976763"/>
            <a:ext cx="16214700" cy="2286000"/>
          </a:xfrm>
          <a:prstGeom prst="rect">
            <a:avLst/>
          </a:prstGeom>
          <a:noFill/>
          <a:ln>
            <a:noFill/>
          </a:ln>
        </p:spPr>
        <p:txBody>
          <a:bodyPr anchorCtr="0" anchor="b" bIns="240350" lIns="480700" spcFirstLastPara="1" rIns="480700" wrap="square" tIns="24035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 name="Google Shape;14;p3"/>
          <p:cNvSpPr txBox="1"/>
          <p:nvPr>
            <p:ph idx="12" type="sldNum"/>
          </p:nvPr>
        </p:nvSpPr>
        <p:spPr>
          <a:xfrm>
            <a:off x="36698238" y="29976763"/>
            <a:ext cx="11947500" cy="2286000"/>
          </a:xfrm>
          <a:prstGeom prst="rect">
            <a:avLst/>
          </a:prstGeom>
          <a:noFill/>
          <a:ln>
            <a:noFill/>
          </a:ln>
        </p:spPr>
        <p:txBody>
          <a:bodyPr anchorCtr="0" anchor="b" bIns="240350" lIns="480700" spcFirstLastPara="1" rIns="480700" wrap="square" tIns="240350">
            <a:noAutofit/>
          </a:bodyPr>
          <a:lstStyle>
            <a:lvl1pPr indent="0" lvl="0" marL="0" algn="r">
              <a:spcBef>
                <a:spcPts val="0"/>
              </a:spcBef>
              <a:spcAft>
                <a:spcPts val="0"/>
              </a:spcAft>
              <a:buNone/>
              <a:defRPr b="0" i="0" sz="7400" u="none" cap="none" strike="noStrike">
                <a:solidFill>
                  <a:schemeClr val="dk1"/>
                </a:solidFill>
                <a:latin typeface="Arial"/>
                <a:ea typeface="Arial"/>
                <a:cs typeface="Arial"/>
                <a:sym typeface="Arial"/>
              </a:defRPr>
            </a:lvl1pPr>
            <a:lvl2pPr indent="0" lvl="1" marL="0" algn="r">
              <a:spcBef>
                <a:spcPts val="0"/>
              </a:spcBef>
              <a:spcAft>
                <a:spcPts val="0"/>
              </a:spcAft>
              <a:buNone/>
              <a:defRPr b="0" i="0" sz="7400" u="none" cap="none" strike="noStrike">
                <a:solidFill>
                  <a:schemeClr val="dk1"/>
                </a:solidFill>
                <a:latin typeface="Arial"/>
                <a:ea typeface="Arial"/>
                <a:cs typeface="Arial"/>
                <a:sym typeface="Arial"/>
              </a:defRPr>
            </a:lvl2pPr>
            <a:lvl3pPr indent="0" lvl="2" marL="0" algn="r">
              <a:spcBef>
                <a:spcPts val="0"/>
              </a:spcBef>
              <a:spcAft>
                <a:spcPts val="0"/>
              </a:spcAft>
              <a:buNone/>
              <a:defRPr b="0" i="0" sz="7400" u="none" cap="none" strike="noStrike">
                <a:solidFill>
                  <a:schemeClr val="dk1"/>
                </a:solidFill>
                <a:latin typeface="Arial"/>
                <a:ea typeface="Arial"/>
                <a:cs typeface="Arial"/>
                <a:sym typeface="Arial"/>
              </a:defRPr>
            </a:lvl3pPr>
            <a:lvl4pPr indent="0" lvl="3" marL="0" algn="r">
              <a:spcBef>
                <a:spcPts val="0"/>
              </a:spcBef>
              <a:spcAft>
                <a:spcPts val="0"/>
              </a:spcAft>
              <a:buNone/>
              <a:defRPr b="0" i="0" sz="7400" u="none" cap="none" strike="noStrike">
                <a:solidFill>
                  <a:schemeClr val="dk1"/>
                </a:solidFill>
                <a:latin typeface="Arial"/>
                <a:ea typeface="Arial"/>
                <a:cs typeface="Arial"/>
                <a:sym typeface="Arial"/>
              </a:defRPr>
            </a:lvl4pPr>
            <a:lvl5pPr indent="0" lvl="4" marL="0" algn="r">
              <a:spcBef>
                <a:spcPts val="0"/>
              </a:spcBef>
              <a:spcAft>
                <a:spcPts val="0"/>
              </a:spcAft>
              <a:buNone/>
              <a:defRPr b="0" i="0" sz="7400" u="none" cap="none" strike="noStrike">
                <a:solidFill>
                  <a:schemeClr val="dk1"/>
                </a:solidFill>
                <a:latin typeface="Arial"/>
                <a:ea typeface="Arial"/>
                <a:cs typeface="Arial"/>
                <a:sym typeface="Arial"/>
              </a:defRPr>
            </a:lvl5pPr>
            <a:lvl6pPr indent="0" lvl="5" marL="0" algn="r">
              <a:spcBef>
                <a:spcPts val="0"/>
              </a:spcBef>
              <a:spcAft>
                <a:spcPts val="0"/>
              </a:spcAft>
              <a:buNone/>
              <a:defRPr b="0" i="0" sz="7400" u="none" cap="none" strike="noStrike">
                <a:solidFill>
                  <a:schemeClr val="dk1"/>
                </a:solidFill>
                <a:latin typeface="Arial"/>
                <a:ea typeface="Arial"/>
                <a:cs typeface="Arial"/>
                <a:sym typeface="Arial"/>
              </a:defRPr>
            </a:lvl6pPr>
            <a:lvl7pPr indent="0" lvl="6" marL="0" algn="r">
              <a:spcBef>
                <a:spcPts val="0"/>
              </a:spcBef>
              <a:spcAft>
                <a:spcPts val="0"/>
              </a:spcAft>
              <a:buNone/>
              <a:defRPr b="0" i="0" sz="7400" u="none" cap="none" strike="noStrike">
                <a:solidFill>
                  <a:schemeClr val="dk1"/>
                </a:solidFill>
                <a:latin typeface="Arial"/>
                <a:ea typeface="Arial"/>
                <a:cs typeface="Arial"/>
                <a:sym typeface="Arial"/>
              </a:defRPr>
            </a:lvl7pPr>
            <a:lvl8pPr indent="0" lvl="7" marL="0" algn="r">
              <a:spcBef>
                <a:spcPts val="0"/>
              </a:spcBef>
              <a:spcAft>
                <a:spcPts val="0"/>
              </a:spcAft>
              <a:buNone/>
              <a:defRPr b="0" i="0" sz="7400" u="none" cap="none" strike="noStrike">
                <a:solidFill>
                  <a:schemeClr val="dk1"/>
                </a:solidFill>
                <a:latin typeface="Arial"/>
                <a:ea typeface="Arial"/>
                <a:cs typeface="Arial"/>
                <a:sym typeface="Arial"/>
              </a:defRPr>
            </a:lvl8pPr>
            <a:lvl9pPr indent="0" lvl="8" marL="0" algn="r">
              <a:spcBef>
                <a:spcPts val="0"/>
              </a:spcBef>
              <a:spcAft>
                <a:spcPts val="0"/>
              </a:spcAft>
              <a:buNone/>
              <a:defRPr b="0" i="0" sz="7400" u="none" cap="none" strike="noStrike">
                <a:solidFill>
                  <a:schemeClr val="dk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5" name="Shape 15"/>
        <p:cNvGrpSpPr/>
        <p:nvPr/>
      </p:nvGrpSpPr>
      <p:grpSpPr>
        <a:xfrm>
          <a:off x="0" y="0"/>
          <a:ext cx="0" cy="0"/>
          <a:chOff x="0" y="0"/>
          <a:chExt cx="0" cy="0"/>
        </a:xfrm>
      </p:grpSpPr>
      <p:sp>
        <p:nvSpPr>
          <p:cNvPr id="16" name="Google Shape;16;p4"/>
          <p:cNvSpPr txBox="1"/>
          <p:nvPr>
            <p:ph type="ctrTitle"/>
          </p:nvPr>
        </p:nvSpPr>
        <p:spPr>
          <a:xfrm>
            <a:off x="3840163" y="8047038"/>
            <a:ext cx="43526100" cy="8777400"/>
          </a:xfrm>
          <a:prstGeom prst="rect">
            <a:avLst/>
          </a:prstGeom>
          <a:noFill/>
          <a:ln>
            <a:noFill/>
          </a:ln>
        </p:spPr>
        <p:txBody>
          <a:bodyPr anchorCtr="0" anchor="ctr" bIns="240350" lIns="480700" spcFirstLastPara="1" rIns="480700" wrap="square" tIns="24035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17" name="Google Shape;17;p4"/>
          <p:cNvSpPr txBox="1"/>
          <p:nvPr>
            <p:ph idx="1" type="subTitle"/>
          </p:nvPr>
        </p:nvSpPr>
        <p:spPr>
          <a:xfrm>
            <a:off x="7680325" y="18653125"/>
            <a:ext cx="35845800" cy="8413800"/>
          </a:xfrm>
          <a:prstGeom prst="rect">
            <a:avLst/>
          </a:prstGeom>
          <a:noFill/>
          <a:ln>
            <a:noFill/>
          </a:ln>
        </p:spPr>
        <p:txBody>
          <a:bodyPr anchorCtr="0" anchor="t" bIns="240350" lIns="480700" spcFirstLastPara="1" rIns="480700" wrap="square" tIns="240350">
            <a:noAutofit/>
          </a:bodyPr>
          <a:lstStyle>
            <a:lvl1pPr lvl="0" algn="ctr">
              <a:spcBef>
                <a:spcPts val="3360"/>
              </a:spcBef>
              <a:spcAft>
                <a:spcPts val="0"/>
              </a:spcAft>
              <a:buSzPts val="10920"/>
              <a:buFont typeface="Noto Sans Symbols"/>
              <a:buNone/>
              <a:defRPr/>
            </a:lvl1pPr>
            <a:lvl2pPr lvl="1" algn="l">
              <a:spcBef>
                <a:spcPts val="360"/>
              </a:spcBef>
              <a:spcAft>
                <a:spcPts val="0"/>
              </a:spcAft>
              <a:buSzPts val="1170"/>
              <a:buChar char="■"/>
              <a:defRPr/>
            </a:lvl2pPr>
            <a:lvl3pPr lvl="2" algn="l">
              <a:spcBef>
                <a:spcPts val="360"/>
              </a:spcBef>
              <a:spcAft>
                <a:spcPts val="0"/>
              </a:spcAft>
              <a:buSzPts val="1170"/>
              <a:buChar char="■"/>
              <a:defRPr/>
            </a:lvl3pPr>
            <a:lvl4pPr lvl="3" algn="l">
              <a:spcBef>
                <a:spcPts val="360"/>
              </a:spcBef>
              <a:spcAft>
                <a:spcPts val="0"/>
              </a:spcAft>
              <a:buSzPts val="1170"/>
              <a:buChar char="■"/>
              <a:defRPr/>
            </a:lvl4pPr>
            <a:lvl5pPr lvl="4" algn="l">
              <a:spcBef>
                <a:spcPts val="360"/>
              </a:spcBef>
              <a:spcAft>
                <a:spcPts val="0"/>
              </a:spcAft>
              <a:buSzPts val="1170"/>
              <a:buChar char="■"/>
              <a:defRPr/>
            </a:lvl5pPr>
            <a:lvl6pPr lvl="5" algn="l">
              <a:spcBef>
                <a:spcPts val="360"/>
              </a:spcBef>
              <a:spcAft>
                <a:spcPts val="0"/>
              </a:spcAft>
              <a:buSzPts val="1170"/>
              <a:buChar char="■"/>
              <a:defRPr/>
            </a:lvl6pPr>
            <a:lvl7pPr lvl="6" algn="l">
              <a:spcBef>
                <a:spcPts val="360"/>
              </a:spcBef>
              <a:spcAft>
                <a:spcPts val="0"/>
              </a:spcAft>
              <a:buSzPts val="1170"/>
              <a:buChar char="■"/>
              <a:defRPr/>
            </a:lvl7pPr>
            <a:lvl8pPr lvl="7" algn="l">
              <a:spcBef>
                <a:spcPts val="360"/>
              </a:spcBef>
              <a:spcAft>
                <a:spcPts val="0"/>
              </a:spcAft>
              <a:buSzPts val="1170"/>
              <a:buChar char="■"/>
              <a:defRPr/>
            </a:lvl8pPr>
            <a:lvl9pPr lvl="8" algn="l">
              <a:spcBef>
                <a:spcPts val="360"/>
              </a:spcBef>
              <a:spcAft>
                <a:spcPts val="0"/>
              </a:spcAft>
              <a:buSzPts val="1170"/>
              <a:buChar char="■"/>
              <a:defRPr/>
            </a:lvl9pPr>
          </a:lstStyle>
          <a:p/>
        </p:txBody>
      </p:sp>
      <p:sp>
        <p:nvSpPr>
          <p:cNvPr id="18" name="Google Shape;18;p4"/>
          <p:cNvSpPr txBox="1"/>
          <p:nvPr>
            <p:ph idx="10" type="dt"/>
          </p:nvPr>
        </p:nvSpPr>
        <p:spPr>
          <a:xfrm>
            <a:off x="2560638" y="29976763"/>
            <a:ext cx="11947500" cy="2286000"/>
          </a:xfrm>
          <a:prstGeom prst="rect">
            <a:avLst/>
          </a:prstGeom>
          <a:noFill/>
          <a:ln>
            <a:noFill/>
          </a:ln>
        </p:spPr>
        <p:txBody>
          <a:bodyPr anchorCtr="0" anchor="b" bIns="240350" lIns="480700" spcFirstLastPara="1" rIns="480700" wrap="square" tIns="24035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 name="Google Shape;19;p4"/>
          <p:cNvSpPr txBox="1"/>
          <p:nvPr>
            <p:ph idx="11" type="ftr"/>
          </p:nvPr>
        </p:nvSpPr>
        <p:spPr>
          <a:xfrm>
            <a:off x="17495838" y="29976763"/>
            <a:ext cx="16214700" cy="2286000"/>
          </a:xfrm>
          <a:prstGeom prst="rect">
            <a:avLst/>
          </a:prstGeom>
          <a:noFill/>
          <a:ln>
            <a:noFill/>
          </a:ln>
        </p:spPr>
        <p:txBody>
          <a:bodyPr anchorCtr="0" anchor="b" bIns="240350" lIns="480700" spcFirstLastPara="1" rIns="480700" wrap="square" tIns="24035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 name="Google Shape;20;p4"/>
          <p:cNvSpPr txBox="1"/>
          <p:nvPr>
            <p:ph idx="12" type="sldNum"/>
          </p:nvPr>
        </p:nvSpPr>
        <p:spPr>
          <a:xfrm>
            <a:off x="36698238" y="29976763"/>
            <a:ext cx="11947500" cy="2286000"/>
          </a:xfrm>
          <a:prstGeom prst="rect">
            <a:avLst/>
          </a:prstGeom>
          <a:noFill/>
          <a:ln>
            <a:noFill/>
          </a:ln>
        </p:spPr>
        <p:txBody>
          <a:bodyPr anchorCtr="0" anchor="b" bIns="240350" lIns="480700" spcFirstLastPara="1" rIns="480700" wrap="square" tIns="240350">
            <a:noAutofit/>
          </a:bodyPr>
          <a:lstStyle>
            <a:lvl1pPr indent="0" lvl="0" marL="0" algn="r">
              <a:spcBef>
                <a:spcPts val="0"/>
              </a:spcBef>
              <a:spcAft>
                <a:spcPts val="0"/>
              </a:spcAft>
              <a:buNone/>
              <a:defRPr b="0" i="0" sz="7400" u="none" cap="none" strike="noStrike">
                <a:solidFill>
                  <a:schemeClr val="dk1"/>
                </a:solidFill>
                <a:latin typeface="Arial"/>
                <a:ea typeface="Arial"/>
                <a:cs typeface="Arial"/>
                <a:sym typeface="Arial"/>
              </a:defRPr>
            </a:lvl1pPr>
            <a:lvl2pPr indent="0" lvl="1" marL="0" algn="r">
              <a:spcBef>
                <a:spcPts val="0"/>
              </a:spcBef>
              <a:spcAft>
                <a:spcPts val="0"/>
              </a:spcAft>
              <a:buNone/>
              <a:defRPr b="0" i="0" sz="7400" u="none" cap="none" strike="noStrike">
                <a:solidFill>
                  <a:schemeClr val="dk1"/>
                </a:solidFill>
                <a:latin typeface="Arial"/>
                <a:ea typeface="Arial"/>
                <a:cs typeface="Arial"/>
                <a:sym typeface="Arial"/>
              </a:defRPr>
            </a:lvl2pPr>
            <a:lvl3pPr indent="0" lvl="2" marL="0" algn="r">
              <a:spcBef>
                <a:spcPts val="0"/>
              </a:spcBef>
              <a:spcAft>
                <a:spcPts val="0"/>
              </a:spcAft>
              <a:buNone/>
              <a:defRPr b="0" i="0" sz="7400" u="none" cap="none" strike="noStrike">
                <a:solidFill>
                  <a:schemeClr val="dk1"/>
                </a:solidFill>
                <a:latin typeface="Arial"/>
                <a:ea typeface="Arial"/>
                <a:cs typeface="Arial"/>
                <a:sym typeface="Arial"/>
              </a:defRPr>
            </a:lvl3pPr>
            <a:lvl4pPr indent="0" lvl="3" marL="0" algn="r">
              <a:spcBef>
                <a:spcPts val="0"/>
              </a:spcBef>
              <a:spcAft>
                <a:spcPts val="0"/>
              </a:spcAft>
              <a:buNone/>
              <a:defRPr b="0" i="0" sz="7400" u="none" cap="none" strike="noStrike">
                <a:solidFill>
                  <a:schemeClr val="dk1"/>
                </a:solidFill>
                <a:latin typeface="Arial"/>
                <a:ea typeface="Arial"/>
                <a:cs typeface="Arial"/>
                <a:sym typeface="Arial"/>
              </a:defRPr>
            </a:lvl4pPr>
            <a:lvl5pPr indent="0" lvl="4" marL="0" algn="r">
              <a:spcBef>
                <a:spcPts val="0"/>
              </a:spcBef>
              <a:spcAft>
                <a:spcPts val="0"/>
              </a:spcAft>
              <a:buNone/>
              <a:defRPr b="0" i="0" sz="7400" u="none" cap="none" strike="noStrike">
                <a:solidFill>
                  <a:schemeClr val="dk1"/>
                </a:solidFill>
                <a:latin typeface="Arial"/>
                <a:ea typeface="Arial"/>
                <a:cs typeface="Arial"/>
                <a:sym typeface="Arial"/>
              </a:defRPr>
            </a:lvl5pPr>
            <a:lvl6pPr indent="0" lvl="5" marL="0" algn="r">
              <a:spcBef>
                <a:spcPts val="0"/>
              </a:spcBef>
              <a:spcAft>
                <a:spcPts val="0"/>
              </a:spcAft>
              <a:buNone/>
              <a:defRPr b="0" i="0" sz="7400" u="none" cap="none" strike="noStrike">
                <a:solidFill>
                  <a:schemeClr val="dk1"/>
                </a:solidFill>
                <a:latin typeface="Arial"/>
                <a:ea typeface="Arial"/>
                <a:cs typeface="Arial"/>
                <a:sym typeface="Arial"/>
              </a:defRPr>
            </a:lvl6pPr>
            <a:lvl7pPr indent="0" lvl="6" marL="0" algn="r">
              <a:spcBef>
                <a:spcPts val="0"/>
              </a:spcBef>
              <a:spcAft>
                <a:spcPts val="0"/>
              </a:spcAft>
              <a:buNone/>
              <a:defRPr b="0" i="0" sz="7400" u="none" cap="none" strike="noStrike">
                <a:solidFill>
                  <a:schemeClr val="dk1"/>
                </a:solidFill>
                <a:latin typeface="Arial"/>
                <a:ea typeface="Arial"/>
                <a:cs typeface="Arial"/>
                <a:sym typeface="Arial"/>
              </a:defRPr>
            </a:lvl7pPr>
            <a:lvl8pPr indent="0" lvl="7" marL="0" algn="r">
              <a:spcBef>
                <a:spcPts val="0"/>
              </a:spcBef>
              <a:spcAft>
                <a:spcPts val="0"/>
              </a:spcAft>
              <a:buNone/>
              <a:defRPr b="0" i="0" sz="7400" u="none" cap="none" strike="noStrike">
                <a:solidFill>
                  <a:schemeClr val="dk1"/>
                </a:solidFill>
                <a:latin typeface="Arial"/>
                <a:ea typeface="Arial"/>
                <a:cs typeface="Arial"/>
                <a:sym typeface="Arial"/>
              </a:defRPr>
            </a:lvl8pPr>
            <a:lvl9pPr indent="0" lvl="8" marL="0" algn="r">
              <a:spcBef>
                <a:spcPts val="0"/>
              </a:spcBef>
              <a:spcAft>
                <a:spcPts val="0"/>
              </a:spcAft>
              <a:buNone/>
              <a:defRPr b="0" i="0" sz="7400" u="none" cap="none" strike="noStrike">
                <a:solidFill>
                  <a:schemeClr val="dk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1" name="Shape 21"/>
        <p:cNvGrpSpPr/>
        <p:nvPr/>
      </p:nvGrpSpPr>
      <p:grpSpPr>
        <a:xfrm>
          <a:off x="0" y="0"/>
          <a:ext cx="0" cy="0"/>
          <a:chOff x="0" y="0"/>
          <a:chExt cx="0" cy="0"/>
        </a:xfrm>
      </p:grpSpPr>
      <p:sp>
        <p:nvSpPr>
          <p:cNvPr id="22" name="Google Shape;22;p5"/>
          <p:cNvSpPr txBox="1"/>
          <p:nvPr>
            <p:ph type="title"/>
          </p:nvPr>
        </p:nvSpPr>
        <p:spPr>
          <a:xfrm>
            <a:off x="2560638" y="1828800"/>
            <a:ext cx="46085100" cy="6583500"/>
          </a:xfrm>
          <a:prstGeom prst="rect">
            <a:avLst/>
          </a:prstGeom>
          <a:noFill/>
          <a:ln>
            <a:noFill/>
          </a:ln>
        </p:spPr>
        <p:txBody>
          <a:bodyPr anchorCtr="0" anchor="ctr" bIns="240350" lIns="480700" spcFirstLastPara="1" rIns="480700" wrap="square" tIns="24035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23" name="Google Shape;23;p5"/>
          <p:cNvSpPr txBox="1"/>
          <p:nvPr>
            <p:ph idx="1" type="body"/>
          </p:nvPr>
        </p:nvSpPr>
        <p:spPr>
          <a:xfrm>
            <a:off x="2560638" y="9509125"/>
            <a:ext cx="46085100" cy="19751700"/>
          </a:xfrm>
          <a:prstGeom prst="rect">
            <a:avLst/>
          </a:prstGeom>
          <a:noFill/>
          <a:ln>
            <a:noFill/>
          </a:ln>
        </p:spPr>
        <p:txBody>
          <a:bodyPr anchorCtr="0" anchor="t" bIns="240350" lIns="480700" spcFirstLastPara="1" rIns="480700" wrap="square" tIns="240350">
            <a:noAutofit/>
          </a:bodyPr>
          <a:lstStyle>
            <a:lvl1pPr indent="-302895" lvl="0" marL="457200" algn="l">
              <a:spcBef>
                <a:spcPts val="360"/>
              </a:spcBef>
              <a:spcAft>
                <a:spcPts val="0"/>
              </a:spcAft>
              <a:buSzPts val="1170"/>
              <a:buChar char="■"/>
              <a:defRPr/>
            </a:lvl1pPr>
            <a:lvl2pPr indent="-302894" lvl="1" marL="914400" algn="l">
              <a:spcBef>
                <a:spcPts val="360"/>
              </a:spcBef>
              <a:spcAft>
                <a:spcPts val="0"/>
              </a:spcAft>
              <a:buSzPts val="1170"/>
              <a:buChar char="■"/>
              <a:defRPr/>
            </a:lvl2pPr>
            <a:lvl3pPr indent="-302894" lvl="2" marL="1371600" algn="l">
              <a:spcBef>
                <a:spcPts val="360"/>
              </a:spcBef>
              <a:spcAft>
                <a:spcPts val="0"/>
              </a:spcAft>
              <a:buSzPts val="1170"/>
              <a:buChar char="■"/>
              <a:defRPr/>
            </a:lvl3pPr>
            <a:lvl4pPr indent="-302894" lvl="3" marL="1828800" algn="l">
              <a:spcBef>
                <a:spcPts val="360"/>
              </a:spcBef>
              <a:spcAft>
                <a:spcPts val="0"/>
              </a:spcAft>
              <a:buSzPts val="1170"/>
              <a:buChar char="■"/>
              <a:defRPr/>
            </a:lvl4pPr>
            <a:lvl5pPr indent="-302895" lvl="4" marL="2286000" algn="l">
              <a:spcBef>
                <a:spcPts val="360"/>
              </a:spcBef>
              <a:spcAft>
                <a:spcPts val="0"/>
              </a:spcAft>
              <a:buSzPts val="1170"/>
              <a:buChar char="■"/>
              <a:defRPr/>
            </a:lvl5pPr>
            <a:lvl6pPr indent="-302895" lvl="5" marL="2743200" algn="l">
              <a:spcBef>
                <a:spcPts val="360"/>
              </a:spcBef>
              <a:spcAft>
                <a:spcPts val="0"/>
              </a:spcAft>
              <a:buSzPts val="1170"/>
              <a:buChar char="■"/>
              <a:defRPr/>
            </a:lvl6pPr>
            <a:lvl7pPr indent="-302895" lvl="6" marL="3200400" algn="l">
              <a:spcBef>
                <a:spcPts val="360"/>
              </a:spcBef>
              <a:spcAft>
                <a:spcPts val="0"/>
              </a:spcAft>
              <a:buSzPts val="1170"/>
              <a:buChar char="■"/>
              <a:defRPr/>
            </a:lvl7pPr>
            <a:lvl8pPr indent="-302895" lvl="7" marL="3657600" algn="l">
              <a:spcBef>
                <a:spcPts val="360"/>
              </a:spcBef>
              <a:spcAft>
                <a:spcPts val="0"/>
              </a:spcAft>
              <a:buSzPts val="1170"/>
              <a:buChar char="■"/>
              <a:defRPr/>
            </a:lvl8pPr>
            <a:lvl9pPr indent="-302895" lvl="8" marL="4114800" algn="l">
              <a:spcBef>
                <a:spcPts val="360"/>
              </a:spcBef>
              <a:spcAft>
                <a:spcPts val="0"/>
              </a:spcAft>
              <a:buSzPts val="1170"/>
              <a:buChar char="■"/>
              <a:defRPr/>
            </a:lvl9pPr>
          </a:lstStyle>
          <a:p/>
        </p:txBody>
      </p:sp>
      <p:sp>
        <p:nvSpPr>
          <p:cNvPr id="24" name="Google Shape;24;p5"/>
          <p:cNvSpPr txBox="1"/>
          <p:nvPr>
            <p:ph idx="10" type="dt"/>
          </p:nvPr>
        </p:nvSpPr>
        <p:spPr>
          <a:xfrm>
            <a:off x="2560638" y="29976763"/>
            <a:ext cx="11947500" cy="2286000"/>
          </a:xfrm>
          <a:prstGeom prst="rect">
            <a:avLst/>
          </a:prstGeom>
          <a:noFill/>
          <a:ln>
            <a:noFill/>
          </a:ln>
        </p:spPr>
        <p:txBody>
          <a:bodyPr anchorCtr="0" anchor="b" bIns="240350" lIns="480700" spcFirstLastPara="1" rIns="480700" wrap="square" tIns="24035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5" name="Google Shape;25;p5"/>
          <p:cNvSpPr txBox="1"/>
          <p:nvPr>
            <p:ph idx="11" type="ftr"/>
          </p:nvPr>
        </p:nvSpPr>
        <p:spPr>
          <a:xfrm>
            <a:off x="17495838" y="29976763"/>
            <a:ext cx="16214700" cy="2286000"/>
          </a:xfrm>
          <a:prstGeom prst="rect">
            <a:avLst/>
          </a:prstGeom>
          <a:noFill/>
          <a:ln>
            <a:noFill/>
          </a:ln>
        </p:spPr>
        <p:txBody>
          <a:bodyPr anchorCtr="0" anchor="b" bIns="240350" lIns="480700" spcFirstLastPara="1" rIns="480700" wrap="square" tIns="24035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6" name="Google Shape;26;p5"/>
          <p:cNvSpPr txBox="1"/>
          <p:nvPr>
            <p:ph idx="12" type="sldNum"/>
          </p:nvPr>
        </p:nvSpPr>
        <p:spPr>
          <a:xfrm>
            <a:off x="36698238" y="29976763"/>
            <a:ext cx="11947500" cy="2286000"/>
          </a:xfrm>
          <a:prstGeom prst="rect">
            <a:avLst/>
          </a:prstGeom>
          <a:noFill/>
          <a:ln>
            <a:noFill/>
          </a:ln>
        </p:spPr>
        <p:txBody>
          <a:bodyPr anchorCtr="0" anchor="b" bIns="240350" lIns="480700" spcFirstLastPara="1" rIns="480700" wrap="square" tIns="240350">
            <a:noAutofit/>
          </a:bodyPr>
          <a:lstStyle>
            <a:lvl1pPr indent="0" lvl="0" marL="0" algn="r">
              <a:spcBef>
                <a:spcPts val="0"/>
              </a:spcBef>
              <a:spcAft>
                <a:spcPts val="0"/>
              </a:spcAft>
              <a:buNone/>
              <a:defRPr b="0" i="0" sz="7400" u="none" cap="none" strike="noStrike">
                <a:solidFill>
                  <a:schemeClr val="dk1"/>
                </a:solidFill>
                <a:latin typeface="Arial"/>
                <a:ea typeface="Arial"/>
                <a:cs typeface="Arial"/>
                <a:sym typeface="Arial"/>
              </a:defRPr>
            </a:lvl1pPr>
            <a:lvl2pPr indent="0" lvl="1" marL="0" algn="r">
              <a:spcBef>
                <a:spcPts val="0"/>
              </a:spcBef>
              <a:spcAft>
                <a:spcPts val="0"/>
              </a:spcAft>
              <a:buNone/>
              <a:defRPr b="0" i="0" sz="7400" u="none" cap="none" strike="noStrike">
                <a:solidFill>
                  <a:schemeClr val="dk1"/>
                </a:solidFill>
                <a:latin typeface="Arial"/>
                <a:ea typeface="Arial"/>
                <a:cs typeface="Arial"/>
                <a:sym typeface="Arial"/>
              </a:defRPr>
            </a:lvl2pPr>
            <a:lvl3pPr indent="0" lvl="2" marL="0" algn="r">
              <a:spcBef>
                <a:spcPts val="0"/>
              </a:spcBef>
              <a:spcAft>
                <a:spcPts val="0"/>
              </a:spcAft>
              <a:buNone/>
              <a:defRPr b="0" i="0" sz="7400" u="none" cap="none" strike="noStrike">
                <a:solidFill>
                  <a:schemeClr val="dk1"/>
                </a:solidFill>
                <a:latin typeface="Arial"/>
                <a:ea typeface="Arial"/>
                <a:cs typeface="Arial"/>
                <a:sym typeface="Arial"/>
              </a:defRPr>
            </a:lvl3pPr>
            <a:lvl4pPr indent="0" lvl="3" marL="0" algn="r">
              <a:spcBef>
                <a:spcPts val="0"/>
              </a:spcBef>
              <a:spcAft>
                <a:spcPts val="0"/>
              </a:spcAft>
              <a:buNone/>
              <a:defRPr b="0" i="0" sz="7400" u="none" cap="none" strike="noStrike">
                <a:solidFill>
                  <a:schemeClr val="dk1"/>
                </a:solidFill>
                <a:latin typeface="Arial"/>
                <a:ea typeface="Arial"/>
                <a:cs typeface="Arial"/>
                <a:sym typeface="Arial"/>
              </a:defRPr>
            </a:lvl4pPr>
            <a:lvl5pPr indent="0" lvl="4" marL="0" algn="r">
              <a:spcBef>
                <a:spcPts val="0"/>
              </a:spcBef>
              <a:spcAft>
                <a:spcPts val="0"/>
              </a:spcAft>
              <a:buNone/>
              <a:defRPr b="0" i="0" sz="7400" u="none" cap="none" strike="noStrike">
                <a:solidFill>
                  <a:schemeClr val="dk1"/>
                </a:solidFill>
                <a:latin typeface="Arial"/>
                <a:ea typeface="Arial"/>
                <a:cs typeface="Arial"/>
                <a:sym typeface="Arial"/>
              </a:defRPr>
            </a:lvl5pPr>
            <a:lvl6pPr indent="0" lvl="5" marL="0" algn="r">
              <a:spcBef>
                <a:spcPts val="0"/>
              </a:spcBef>
              <a:spcAft>
                <a:spcPts val="0"/>
              </a:spcAft>
              <a:buNone/>
              <a:defRPr b="0" i="0" sz="7400" u="none" cap="none" strike="noStrike">
                <a:solidFill>
                  <a:schemeClr val="dk1"/>
                </a:solidFill>
                <a:latin typeface="Arial"/>
                <a:ea typeface="Arial"/>
                <a:cs typeface="Arial"/>
                <a:sym typeface="Arial"/>
              </a:defRPr>
            </a:lvl6pPr>
            <a:lvl7pPr indent="0" lvl="6" marL="0" algn="r">
              <a:spcBef>
                <a:spcPts val="0"/>
              </a:spcBef>
              <a:spcAft>
                <a:spcPts val="0"/>
              </a:spcAft>
              <a:buNone/>
              <a:defRPr b="0" i="0" sz="7400" u="none" cap="none" strike="noStrike">
                <a:solidFill>
                  <a:schemeClr val="dk1"/>
                </a:solidFill>
                <a:latin typeface="Arial"/>
                <a:ea typeface="Arial"/>
                <a:cs typeface="Arial"/>
                <a:sym typeface="Arial"/>
              </a:defRPr>
            </a:lvl7pPr>
            <a:lvl8pPr indent="0" lvl="7" marL="0" algn="r">
              <a:spcBef>
                <a:spcPts val="0"/>
              </a:spcBef>
              <a:spcAft>
                <a:spcPts val="0"/>
              </a:spcAft>
              <a:buNone/>
              <a:defRPr b="0" i="0" sz="7400" u="none" cap="none" strike="noStrike">
                <a:solidFill>
                  <a:schemeClr val="dk1"/>
                </a:solidFill>
                <a:latin typeface="Arial"/>
                <a:ea typeface="Arial"/>
                <a:cs typeface="Arial"/>
                <a:sym typeface="Arial"/>
              </a:defRPr>
            </a:lvl8pPr>
            <a:lvl9pPr indent="0" lvl="8" marL="0" algn="r">
              <a:spcBef>
                <a:spcPts val="0"/>
              </a:spcBef>
              <a:spcAft>
                <a:spcPts val="0"/>
              </a:spcAft>
              <a:buNone/>
              <a:defRPr b="0" i="0" sz="7400" u="none" cap="none" strike="noStrike">
                <a:solidFill>
                  <a:schemeClr val="dk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27" name="Shape 27"/>
        <p:cNvGrpSpPr/>
        <p:nvPr/>
      </p:nvGrpSpPr>
      <p:grpSpPr>
        <a:xfrm>
          <a:off x="0" y="0"/>
          <a:ext cx="0" cy="0"/>
          <a:chOff x="0" y="0"/>
          <a:chExt cx="0" cy="0"/>
        </a:xfrm>
      </p:grpSpPr>
      <p:sp>
        <p:nvSpPr>
          <p:cNvPr id="28" name="Google Shape;28;p6"/>
          <p:cNvSpPr txBox="1"/>
          <p:nvPr>
            <p:ph type="title"/>
          </p:nvPr>
        </p:nvSpPr>
        <p:spPr>
          <a:xfrm>
            <a:off x="4044950" y="21153438"/>
            <a:ext cx="43526100" cy="6537300"/>
          </a:xfrm>
          <a:prstGeom prst="rect">
            <a:avLst/>
          </a:prstGeom>
          <a:noFill/>
          <a:ln>
            <a:noFill/>
          </a:ln>
        </p:spPr>
        <p:txBody>
          <a:bodyPr anchorCtr="0" anchor="t" bIns="240350" lIns="480700" spcFirstLastPara="1" rIns="480700" wrap="square" tIns="240350">
            <a:noAutofit/>
          </a:bodyPr>
          <a:lstStyle>
            <a:lvl1pPr lvl="0" algn="l">
              <a:spcBef>
                <a:spcPts val="0"/>
              </a:spcBef>
              <a:spcAft>
                <a:spcPts val="0"/>
              </a:spcAft>
              <a:buSzPts val="1400"/>
              <a:buNone/>
              <a:defRPr b="1" sz="4000" cap="none"/>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29" name="Google Shape;29;p6"/>
          <p:cNvSpPr txBox="1"/>
          <p:nvPr>
            <p:ph idx="1" type="body"/>
          </p:nvPr>
        </p:nvSpPr>
        <p:spPr>
          <a:xfrm>
            <a:off x="4044950" y="13952538"/>
            <a:ext cx="43526100" cy="7200900"/>
          </a:xfrm>
          <a:prstGeom prst="rect">
            <a:avLst/>
          </a:prstGeom>
          <a:noFill/>
          <a:ln>
            <a:noFill/>
          </a:ln>
        </p:spPr>
        <p:txBody>
          <a:bodyPr anchorCtr="0" anchor="b" bIns="240350" lIns="480700" spcFirstLastPara="1" rIns="480700" wrap="square" tIns="240350">
            <a:noAutofit/>
          </a:bodyPr>
          <a:lstStyle>
            <a:lvl1pPr indent="-228600" lvl="0" marL="457200" algn="l">
              <a:spcBef>
                <a:spcPts val="400"/>
              </a:spcBef>
              <a:spcAft>
                <a:spcPts val="0"/>
              </a:spcAft>
              <a:buSzPts val="1300"/>
              <a:buNone/>
              <a:defRPr sz="2000"/>
            </a:lvl1pPr>
            <a:lvl2pPr indent="-228600" lvl="1" marL="914400" algn="l">
              <a:spcBef>
                <a:spcPts val="360"/>
              </a:spcBef>
              <a:spcAft>
                <a:spcPts val="0"/>
              </a:spcAft>
              <a:buSzPts val="1170"/>
              <a:buNone/>
              <a:defRPr sz="1800"/>
            </a:lvl2pPr>
            <a:lvl3pPr indent="-228600" lvl="2" marL="1371600" algn="l">
              <a:spcBef>
                <a:spcPts val="320"/>
              </a:spcBef>
              <a:spcAft>
                <a:spcPts val="0"/>
              </a:spcAft>
              <a:buSzPts val="1040"/>
              <a:buNone/>
              <a:defRPr sz="1600"/>
            </a:lvl3pPr>
            <a:lvl4pPr indent="-228600" lvl="3" marL="1828800" algn="l">
              <a:spcBef>
                <a:spcPts val="280"/>
              </a:spcBef>
              <a:spcAft>
                <a:spcPts val="0"/>
              </a:spcAft>
              <a:buSzPts val="910"/>
              <a:buNone/>
              <a:defRPr sz="1400"/>
            </a:lvl4pPr>
            <a:lvl5pPr indent="-228600" lvl="4" marL="2286000" algn="l">
              <a:spcBef>
                <a:spcPts val="280"/>
              </a:spcBef>
              <a:spcAft>
                <a:spcPts val="0"/>
              </a:spcAft>
              <a:buSzPts val="910"/>
              <a:buNone/>
              <a:defRPr sz="1400"/>
            </a:lvl5pPr>
            <a:lvl6pPr indent="-228600" lvl="5" marL="2743200" algn="l">
              <a:spcBef>
                <a:spcPts val="280"/>
              </a:spcBef>
              <a:spcAft>
                <a:spcPts val="0"/>
              </a:spcAft>
              <a:buSzPts val="910"/>
              <a:buNone/>
              <a:defRPr sz="1400"/>
            </a:lvl6pPr>
            <a:lvl7pPr indent="-228600" lvl="6" marL="3200400" algn="l">
              <a:spcBef>
                <a:spcPts val="280"/>
              </a:spcBef>
              <a:spcAft>
                <a:spcPts val="0"/>
              </a:spcAft>
              <a:buSzPts val="910"/>
              <a:buNone/>
              <a:defRPr sz="1400"/>
            </a:lvl7pPr>
            <a:lvl8pPr indent="-228600" lvl="7" marL="3657600" algn="l">
              <a:spcBef>
                <a:spcPts val="280"/>
              </a:spcBef>
              <a:spcAft>
                <a:spcPts val="0"/>
              </a:spcAft>
              <a:buSzPts val="910"/>
              <a:buNone/>
              <a:defRPr sz="1400"/>
            </a:lvl8pPr>
            <a:lvl9pPr indent="-228600" lvl="8" marL="4114800" algn="l">
              <a:spcBef>
                <a:spcPts val="280"/>
              </a:spcBef>
              <a:spcAft>
                <a:spcPts val="0"/>
              </a:spcAft>
              <a:buSzPts val="910"/>
              <a:buNone/>
              <a:defRPr sz="1400"/>
            </a:lvl9pPr>
          </a:lstStyle>
          <a:p/>
        </p:txBody>
      </p:sp>
      <p:sp>
        <p:nvSpPr>
          <p:cNvPr id="30" name="Google Shape;30;p6"/>
          <p:cNvSpPr txBox="1"/>
          <p:nvPr>
            <p:ph idx="10" type="dt"/>
          </p:nvPr>
        </p:nvSpPr>
        <p:spPr>
          <a:xfrm>
            <a:off x="2560638" y="29976763"/>
            <a:ext cx="11947500" cy="2286000"/>
          </a:xfrm>
          <a:prstGeom prst="rect">
            <a:avLst/>
          </a:prstGeom>
          <a:noFill/>
          <a:ln>
            <a:noFill/>
          </a:ln>
        </p:spPr>
        <p:txBody>
          <a:bodyPr anchorCtr="0" anchor="b" bIns="240350" lIns="480700" spcFirstLastPara="1" rIns="480700" wrap="square" tIns="24035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1" name="Google Shape;31;p6"/>
          <p:cNvSpPr txBox="1"/>
          <p:nvPr>
            <p:ph idx="11" type="ftr"/>
          </p:nvPr>
        </p:nvSpPr>
        <p:spPr>
          <a:xfrm>
            <a:off x="17495838" y="29976763"/>
            <a:ext cx="16214700" cy="2286000"/>
          </a:xfrm>
          <a:prstGeom prst="rect">
            <a:avLst/>
          </a:prstGeom>
          <a:noFill/>
          <a:ln>
            <a:noFill/>
          </a:ln>
        </p:spPr>
        <p:txBody>
          <a:bodyPr anchorCtr="0" anchor="b" bIns="240350" lIns="480700" spcFirstLastPara="1" rIns="480700" wrap="square" tIns="24035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2" name="Google Shape;32;p6"/>
          <p:cNvSpPr txBox="1"/>
          <p:nvPr>
            <p:ph idx="12" type="sldNum"/>
          </p:nvPr>
        </p:nvSpPr>
        <p:spPr>
          <a:xfrm>
            <a:off x="36698238" y="29976763"/>
            <a:ext cx="11947500" cy="2286000"/>
          </a:xfrm>
          <a:prstGeom prst="rect">
            <a:avLst/>
          </a:prstGeom>
          <a:noFill/>
          <a:ln>
            <a:noFill/>
          </a:ln>
        </p:spPr>
        <p:txBody>
          <a:bodyPr anchorCtr="0" anchor="b" bIns="240350" lIns="480700" spcFirstLastPara="1" rIns="480700" wrap="square" tIns="240350">
            <a:noAutofit/>
          </a:bodyPr>
          <a:lstStyle>
            <a:lvl1pPr indent="0" lvl="0" marL="0" algn="r">
              <a:spcBef>
                <a:spcPts val="0"/>
              </a:spcBef>
              <a:spcAft>
                <a:spcPts val="0"/>
              </a:spcAft>
              <a:buNone/>
              <a:defRPr b="0" i="0" sz="7400" u="none" cap="none" strike="noStrike">
                <a:solidFill>
                  <a:schemeClr val="dk1"/>
                </a:solidFill>
                <a:latin typeface="Arial"/>
                <a:ea typeface="Arial"/>
                <a:cs typeface="Arial"/>
                <a:sym typeface="Arial"/>
              </a:defRPr>
            </a:lvl1pPr>
            <a:lvl2pPr indent="0" lvl="1" marL="0" algn="r">
              <a:spcBef>
                <a:spcPts val="0"/>
              </a:spcBef>
              <a:spcAft>
                <a:spcPts val="0"/>
              </a:spcAft>
              <a:buNone/>
              <a:defRPr b="0" i="0" sz="7400" u="none" cap="none" strike="noStrike">
                <a:solidFill>
                  <a:schemeClr val="dk1"/>
                </a:solidFill>
                <a:latin typeface="Arial"/>
                <a:ea typeface="Arial"/>
                <a:cs typeface="Arial"/>
                <a:sym typeface="Arial"/>
              </a:defRPr>
            </a:lvl2pPr>
            <a:lvl3pPr indent="0" lvl="2" marL="0" algn="r">
              <a:spcBef>
                <a:spcPts val="0"/>
              </a:spcBef>
              <a:spcAft>
                <a:spcPts val="0"/>
              </a:spcAft>
              <a:buNone/>
              <a:defRPr b="0" i="0" sz="7400" u="none" cap="none" strike="noStrike">
                <a:solidFill>
                  <a:schemeClr val="dk1"/>
                </a:solidFill>
                <a:latin typeface="Arial"/>
                <a:ea typeface="Arial"/>
                <a:cs typeface="Arial"/>
                <a:sym typeface="Arial"/>
              </a:defRPr>
            </a:lvl3pPr>
            <a:lvl4pPr indent="0" lvl="3" marL="0" algn="r">
              <a:spcBef>
                <a:spcPts val="0"/>
              </a:spcBef>
              <a:spcAft>
                <a:spcPts val="0"/>
              </a:spcAft>
              <a:buNone/>
              <a:defRPr b="0" i="0" sz="7400" u="none" cap="none" strike="noStrike">
                <a:solidFill>
                  <a:schemeClr val="dk1"/>
                </a:solidFill>
                <a:latin typeface="Arial"/>
                <a:ea typeface="Arial"/>
                <a:cs typeface="Arial"/>
                <a:sym typeface="Arial"/>
              </a:defRPr>
            </a:lvl4pPr>
            <a:lvl5pPr indent="0" lvl="4" marL="0" algn="r">
              <a:spcBef>
                <a:spcPts val="0"/>
              </a:spcBef>
              <a:spcAft>
                <a:spcPts val="0"/>
              </a:spcAft>
              <a:buNone/>
              <a:defRPr b="0" i="0" sz="7400" u="none" cap="none" strike="noStrike">
                <a:solidFill>
                  <a:schemeClr val="dk1"/>
                </a:solidFill>
                <a:latin typeface="Arial"/>
                <a:ea typeface="Arial"/>
                <a:cs typeface="Arial"/>
                <a:sym typeface="Arial"/>
              </a:defRPr>
            </a:lvl5pPr>
            <a:lvl6pPr indent="0" lvl="5" marL="0" algn="r">
              <a:spcBef>
                <a:spcPts val="0"/>
              </a:spcBef>
              <a:spcAft>
                <a:spcPts val="0"/>
              </a:spcAft>
              <a:buNone/>
              <a:defRPr b="0" i="0" sz="7400" u="none" cap="none" strike="noStrike">
                <a:solidFill>
                  <a:schemeClr val="dk1"/>
                </a:solidFill>
                <a:latin typeface="Arial"/>
                <a:ea typeface="Arial"/>
                <a:cs typeface="Arial"/>
                <a:sym typeface="Arial"/>
              </a:defRPr>
            </a:lvl6pPr>
            <a:lvl7pPr indent="0" lvl="6" marL="0" algn="r">
              <a:spcBef>
                <a:spcPts val="0"/>
              </a:spcBef>
              <a:spcAft>
                <a:spcPts val="0"/>
              </a:spcAft>
              <a:buNone/>
              <a:defRPr b="0" i="0" sz="7400" u="none" cap="none" strike="noStrike">
                <a:solidFill>
                  <a:schemeClr val="dk1"/>
                </a:solidFill>
                <a:latin typeface="Arial"/>
                <a:ea typeface="Arial"/>
                <a:cs typeface="Arial"/>
                <a:sym typeface="Arial"/>
              </a:defRPr>
            </a:lvl7pPr>
            <a:lvl8pPr indent="0" lvl="7" marL="0" algn="r">
              <a:spcBef>
                <a:spcPts val="0"/>
              </a:spcBef>
              <a:spcAft>
                <a:spcPts val="0"/>
              </a:spcAft>
              <a:buNone/>
              <a:defRPr b="0" i="0" sz="7400" u="none" cap="none" strike="noStrike">
                <a:solidFill>
                  <a:schemeClr val="dk1"/>
                </a:solidFill>
                <a:latin typeface="Arial"/>
                <a:ea typeface="Arial"/>
                <a:cs typeface="Arial"/>
                <a:sym typeface="Arial"/>
              </a:defRPr>
            </a:lvl8pPr>
            <a:lvl9pPr indent="0" lvl="8" marL="0" algn="r">
              <a:spcBef>
                <a:spcPts val="0"/>
              </a:spcBef>
              <a:spcAft>
                <a:spcPts val="0"/>
              </a:spcAft>
              <a:buNone/>
              <a:defRPr b="0" i="0" sz="7400" u="none" cap="none" strike="noStrike">
                <a:solidFill>
                  <a:schemeClr val="dk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3" name="Shape 33"/>
        <p:cNvGrpSpPr/>
        <p:nvPr/>
      </p:nvGrpSpPr>
      <p:grpSpPr>
        <a:xfrm>
          <a:off x="0" y="0"/>
          <a:ext cx="0" cy="0"/>
          <a:chOff x="0" y="0"/>
          <a:chExt cx="0" cy="0"/>
        </a:xfrm>
      </p:grpSpPr>
      <p:sp>
        <p:nvSpPr>
          <p:cNvPr id="34" name="Google Shape;34;p7"/>
          <p:cNvSpPr txBox="1"/>
          <p:nvPr>
            <p:ph type="title"/>
          </p:nvPr>
        </p:nvSpPr>
        <p:spPr>
          <a:xfrm>
            <a:off x="2560638" y="1828800"/>
            <a:ext cx="46085100" cy="6583500"/>
          </a:xfrm>
          <a:prstGeom prst="rect">
            <a:avLst/>
          </a:prstGeom>
          <a:noFill/>
          <a:ln>
            <a:noFill/>
          </a:ln>
        </p:spPr>
        <p:txBody>
          <a:bodyPr anchorCtr="0" anchor="ctr" bIns="240350" lIns="480700" spcFirstLastPara="1" rIns="480700" wrap="square" tIns="24035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35" name="Google Shape;35;p7"/>
          <p:cNvSpPr txBox="1"/>
          <p:nvPr>
            <p:ph idx="1" type="body"/>
          </p:nvPr>
        </p:nvSpPr>
        <p:spPr>
          <a:xfrm>
            <a:off x="2560638" y="9509125"/>
            <a:ext cx="22966500" cy="19751700"/>
          </a:xfrm>
          <a:prstGeom prst="rect">
            <a:avLst/>
          </a:prstGeom>
          <a:noFill/>
          <a:ln>
            <a:noFill/>
          </a:ln>
        </p:spPr>
        <p:txBody>
          <a:bodyPr anchorCtr="0" anchor="t" bIns="240350" lIns="480700" spcFirstLastPara="1" rIns="480700" wrap="square" tIns="240350">
            <a:noAutofit/>
          </a:bodyPr>
          <a:lstStyle>
            <a:lvl1pPr indent="-344170" lvl="0" marL="457200" algn="l">
              <a:spcBef>
                <a:spcPts val="560"/>
              </a:spcBef>
              <a:spcAft>
                <a:spcPts val="0"/>
              </a:spcAft>
              <a:buSzPts val="1820"/>
              <a:buChar char="■"/>
              <a:defRPr sz="2800"/>
            </a:lvl1pPr>
            <a:lvl2pPr indent="-327660" lvl="1" marL="914400" algn="l">
              <a:spcBef>
                <a:spcPts val="480"/>
              </a:spcBef>
              <a:spcAft>
                <a:spcPts val="0"/>
              </a:spcAft>
              <a:buSzPts val="1560"/>
              <a:buChar char="■"/>
              <a:defRPr sz="2400"/>
            </a:lvl2pPr>
            <a:lvl3pPr indent="-311150" lvl="2" marL="1371600" algn="l">
              <a:spcBef>
                <a:spcPts val="400"/>
              </a:spcBef>
              <a:spcAft>
                <a:spcPts val="0"/>
              </a:spcAft>
              <a:buSzPts val="1300"/>
              <a:buChar char="■"/>
              <a:defRPr sz="2000"/>
            </a:lvl3pPr>
            <a:lvl4pPr indent="-302894" lvl="3" marL="1828800" algn="l">
              <a:spcBef>
                <a:spcPts val="360"/>
              </a:spcBef>
              <a:spcAft>
                <a:spcPts val="0"/>
              </a:spcAft>
              <a:buSzPts val="1170"/>
              <a:buChar char="■"/>
              <a:defRPr sz="1800"/>
            </a:lvl4pPr>
            <a:lvl5pPr indent="-302895" lvl="4" marL="2286000" algn="l">
              <a:spcBef>
                <a:spcPts val="360"/>
              </a:spcBef>
              <a:spcAft>
                <a:spcPts val="0"/>
              </a:spcAft>
              <a:buSzPts val="1170"/>
              <a:buChar char="■"/>
              <a:defRPr sz="1800"/>
            </a:lvl5pPr>
            <a:lvl6pPr indent="-302895" lvl="5" marL="2743200" algn="l">
              <a:spcBef>
                <a:spcPts val="360"/>
              </a:spcBef>
              <a:spcAft>
                <a:spcPts val="0"/>
              </a:spcAft>
              <a:buSzPts val="1170"/>
              <a:buChar char="■"/>
              <a:defRPr sz="1800"/>
            </a:lvl6pPr>
            <a:lvl7pPr indent="-302895" lvl="6" marL="3200400" algn="l">
              <a:spcBef>
                <a:spcPts val="360"/>
              </a:spcBef>
              <a:spcAft>
                <a:spcPts val="0"/>
              </a:spcAft>
              <a:buSzPts val="1170"/>
              <a:buChar char="■"/>
              <a:defRPr sz="1800"/>
            </a:lvl7pPr>
            <a:lvl8pPr indent="-302895" lvl="7" marL="3657600" algn="l">
              <a:spcBef>
                <a:spcPts val="360"/>
              </a:spcBef>
              <a:spcAft>
                <a:spcPts val="0"/>
              </a:spcAft>
              <a:buSzPts val="1170"/>
              <a:buChar char="■"/>
              <a:defRPr sz="1800"/>
            </a:lvl8pPr>
            <a:lvl9pPr indent="-302895" lvl="8" marL="4114800" algn="l">
              <a:spcBef>
                <a:spcPts val="360"/>
              </a:spcBef>
              <a:spcAft>
                <a:spcPts val="0"/>
              </a:spcAft>
              <a:buSzPts val="1170"/>
              <a:buChar char="■"/>
              <a:defRPr sz="1800"/>
            </a:lvl9pPr>
          </a:lstStyle>
          <a:p/>
        </p:txBody>
      </p:sp>
      <p:sp>
        <p:nvSpPr>
          <p:cNvPr id="36" name="Google Shape;36;p7"/>
          <p:cNvSpPr txBox="1"/>
          <p:nvPr>
            <p:ph idx="2" type="body"/>
          </p:nvPr>
        </p:nvSpPr>
        <p:spPr>
          <a:xfrm>
            <a:off x="25679400" y="9509125"/>
            <a:ext cx="22966500" cy="19751700"/>
          </a:xfrm>
          <a:prstGeom prst="rect">
            <a:avLst/>
          </a:prstGeom>
          <a:noFill/>
          <a:ln>
            <a:noFill/>
          </a:ln>
        </p:spPr>
        <p:txBody>
          <a:bodyPr anchorCtr="0" anchor="t" bIns="240350" lIns="480700" spcFirstLastPara="1" rIns="480700" wrap="square" tIns="240350">
            <a:noAutofit/>
          </a:bodyPr>
          <a:lstStyle>
            <a:lvl1pPr indent="-344170" lvl="0" marL="457200" algn="l">
              <a:spcBef>
                <a:spcPts val="560"/>
              </a:spcBef>
              <a:spcAft>
                <a:spcPts val="0"/>
              </a:spcAft>
              <a:buSzPts val="1820"/>
              <a:buChar char="■"/>
              <a:defRPr sz="2800"/>
            </a:lvl1pPr>
            <a:lvl2pPr indent="-327660" lvl="1" marL="914400" algn="l">
              <a:spcBef>
                <a:spcPts val="480"/>
              </a:spcBef>
              <a:spcAft>
                <a:spcPts val="0"/>
              </a:spcAft>
              <a:buSzPts val="1560"/>
              <a:buChar char="■"/>
              <a:defRPr sz="2400"/>
            </a:lvl2pPr>
            <a:lvl3pPr indent="-311150" lvl="2" marL="1371600" algn="l">
              <a:spcBef>
                <a:spcPts val="400"/>
              </a:spcBef>
              <a:spcAft>
                <a:spcPts val="0"/>
              </a:spcAft>
              <a:buSzPts val="1300"/>
              <a:buChar char="■"/>
              <a:defRPr sz="2000"/>
            </a:lvl3pPr>
            <a:lvl4pPr indent="-302894" lvl="3" marL="1828800" algn="l">
              <a:spcBef>
                <a:spcPts val="360"/>
              </a:spcBef>
              <a:spcAft>
                <a:spcPts val="0"/>
              </a:spcAft>
              <a:buSzPts val="1170"/>
              <a:buChar char="■"/>
              <a:defRPr sz="1800"/>
            </a:lvl4pPr>
            <a:lvl5pPr indent="-302895" lvl="4" marL="2286000" algn="l">
              <a:spcBef>
                <a:spcPts val="360"/>
              </a:spcBef>
              <a:spcAft>
                <a:spcPts val="0"/>
              </a:spcAft>
              <a:buSzPts val="1170"/>
              <a:buChar char="■"/>
              <a:defRPr sz="1800"/>
            </a:lvl5pPr>
            <a:lvl6pPr indent="-302895" lvl="5" marL="2743200" algn="l">
              <a:spcBef>
                <a:spcPts val="360"/>
              </a:spcBef>
              <a:spcAft>
                <a:spcPts val="0"/>
              </a:spcAft>
              <a:buSzPts val="1170"/>
              <a:buChar char="■"/>
              <a:defRPr sz="1800"/>
            </a:lvl6pPr>
            <a:lvl7pPr indent="-302895" lvl="6" marL="3200400" algn="l">
              <a:spcBef>
                <a:spcPts val="360"/>
              </a:spcBef>
              <a:spcAft>
                <a:spcPts val="0"/>
              </a:spcAft>
              <a:buSzPts val="1170"/>
              <a:buChar char="■"/>
              <a:defRPr sz="1800"/>
            </a:lvl7pPr>
            <a:lvl8pPr indent="-302895" lvl="7" marL="3657600" algn="l">
              <a:spcBef>
                <a:spcPts val="360"/>
              </a:spcBef>
              <a:spcAft>
                <a:spcPts val="0"/>
              </a:spcAft>
              <a:buSzPts val="1170"/>
              <a:buChar char="■"/>
              <a:defRPr sz="1800"/>
            </a:lvl8pPr>
            <a:lvl9pPr indent="-302895" lvl="8" marL="4114800" algn="l">
              <a:spcBef>
                <a:spcPts val="360"/>
              </a:spcBef>
              <a:spcAft>
                <a:spcPts val="0"/>
              </a:spcAft>
              <a:buSzPts val="1170"/>
              <a:buChar char="■"/>
              <a:defRPr sz="1800"/>
            </a:lvl9pPr>
          </a:lstStyle>
          <a:p/>
        </p:txBody>
      </p:sp>
      <p:sp>
        <p:nvSpPr>
          <p:cNvPr id="37" name="Google Shape;37;p7"/>
          <p:cNvSpPr txBox="1"/>
          <p:nvPr>
            <p:ph idx="10" type="dt"/>
          </p:nvPr>
        </p:nvSpPr>
        <p:spPr>
          <a:xfrm>
            <a:off x="2560638" y="29976763"/>
            <a:ext cx="11947500" cy="2286000"/>
          </a:xfrm>
          <a:prstGeom prst="rect">
            <a:avLst/>
          </a:prstGeom>
          <a:noFill/>
          <a:ln>
            <a:noFill/>
          </a:ln>
        </p:spPr>
        <p:txBody>
          <a:bodyPr anchorCtr="0" anchor="b" bIns="240350" lIns="480700" spcFirstLastPara="1" rIns="480700" wrap="square" tIns="24035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8" name="Google Shape;38;p7"/>
          <p:cNvSpPr txBox="1"/>
          <p:nvPr>
            <p:ph idx="11" type="ftr"/>
          </p:nvPr>
        </p:nvSpPr>
        <p:spPr>
          <a:xfrm>
            <a:off x="17495838" y="29976763"/>
            <a:ext cx="16214700" cy="2286000"/>
          </a:xfrm>
          <a:prstGeom prst="rect">
            <a:avLst/>
          </a:prstGeom>
          <a:noFill/>
          <a:ln>
            <a:noFill/>
          </a:ln>
        </p:spPr>
        <p:txBody>
          <a:bodyPr anchorCtr="0" anchor="b" bIns="240350" lIns="480700" spcFirstLastPara="1" rIns="480700" wrap="square" tIns="24035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9" name="Google Shape;39;p7"/>
          <p:cNvSpPr txBox="1"/>
          <p:nvPr>
            <p:ph idx="12" type="sldNum"/>
          </p:nvPr>
        </p:nvSpPr>
        <p:spPr>
          <a:xfrm>
            <a:off x="36698238" y="29976763"/>
            <a:ext cx="11947500" cy="2286000"/>
          </a:xfrm>
          <a:prstGeom prst="rect">
            <a:avLst/>
          </a:prstGeom>
          <a:noFill/>
          <a:ln>
            <a:noFill/>
          </a:ln>
        </p:spPr>
        <p:txBody>
          <a:bodyPr anchorCtr="0" anchor="b" bIns="240350" lIns="480700" spcFirstLastPara="1" rIns="480700" wrap="square" tIns="240350">
            <a:noAutofit/>
          </a:bodyPr>
          <a:lstStyle>
            <a:lvl1pPr indent="0" lvl="0" marL="0" algn="r">
              <a:spcBef>
                <a:spcPts val="0"/>
              </a:spcBef>
              <a:spcAft>
                <a:spcPts val="0"/>
              </a:spcAft>
              <a:buNone/>
              <a:defRPr b="0" i="0" sz="7400" u="none" cap="none" strike="noStrike">
                <a:solidFill>
                  <a:schemeClr val="dk1"/>
                </a:solidFill>
                <a:latin typeface="Arial"/>
                <a:ea typeface="Arial"/>
                <a:cs typeface="Arial"/>
                <a:sym typeface="Arial"/>
              </a:defRPr>
            </a:lvl1pPr>
            <a:lvl2pPr indent="0" lvl="1" marL="0" algn="r">
              <a:spcBef>
                <a:spcPts val="0"/>
              </a:spcBef>
              <a:spcAft>
                <a:spcPts val="0"/>
              </a:spcAft>
              <a:buNone/>
              <a:defRPr b="0" i="0" sz="7400" u="none" cap="none" strike="noStrike">
                <a:solidFill>
                  <a:schemeClr val="dk1"/>
                </a:solidFill>
                <a:latin typeface="Arial"/>
                <a:ea typeface="Arial"/>
                <a:cs typeface="Arial"/>
                <a:sym typeface="Arial"/>
              </a:defRPr>
            </a:lvl2pPr>
            <a:lvl3pPr indent="0" lvl="2" marL="0" algn="r">
              <a:spcBef>
                <a:spcPts val="0"/>
              </a:spcBef>
              <a:spcAft>
                <a:spcPts val="0"/>
              </a:spcAft>
              <a:buNone/>
              <a:defRPr b="0" i="0" sz="7400" u="none" cap="none" strike="noStrike">
                <a:solidFill>
                  <a:schemeClr val="dk1"/>
                </a:solidFill>
                <a:latin typeface="Arial"/>
                <a:ea typeface="Arial"/>
                <a:cs typeface="Arial"/>
                <a:sym typeface="Arial"/>
              </a:defRPr>
            </a:lvl3pPr>
            <a:lvl4pPr indent="0" lvl="3" marL="0" algn="r">
              <a:spcBef>
                <a:spcPts val="0"/>
              </a:spcBef>
              <a:spcAft>
                <a:spcPts val="0"/>
              </a:spcAft>
              <a:buNone/>
              <a:defRPr b="0" i="0" sz="7400" u="none" cap="none" strike="noStrike">
                <a:solidFill>
                  <a:schemeClr val="dk1"/>
                </a:solidFill>
                <a:latin typeface="Arial"/>
                <a:ea typeface="Arial"/>
                <a:cs typeface="Arial"/>
                <a:sym typeface="Arial"/>
              </a:defRPr>
            </a:lvl4pPr>
            <a:lvl5pPr indent="0" lvl="4" marL="0" algn="r">
              <a:spcBef>
                <a:spcPts val="0"/>
              </a:spcBef>
              <a:spcAft>
                <a:spcPts val="0"/>
              </a:spcAft>
              <a:buNone/>
              <a:defRPr b="0" i="0" sz="7400" u="none" cap="none" strike="noStrike">
                <a:solidFill>
                  <a:schemeClr val="dk1"/>
                </a:solidFill>
                <a:latin typeface="Arial"/>
                <a:ea typeface="Arial"/>
                <a:cs typeface="Arial"/>
                <a:sym typeface="Arial"/>
              </a:defRPr>
            </a:lvl5pPr>
            <a:lvl6pPr indent="0" lvl="5" marL="0" algn="r">
              <a:spcBef>
                <a:spcPts val="0"/>
              </a:spcBef>
              <a:spcAft>
                <a:spcPts val="0"/>
              </a:spcAft>
              <a:buNone/>
              <a:defRPr b="0" i="0" sz="7400" u="none" cap="none" strike="noStrike">
                <a:solidFill>
                  <a:schemeClr val="dk1"/>
                </a:solidFill>
                <a:latin typeface="Arial"/>
                <a:ea typeface="Arial"/>
                <a:cs typeface="Arial"/>
                <a:sym typeface="Arial"/>
              </a:defRPr>
            </a:lvl6pPr>
            <a:lvl7pPr indent="0" lvl="6" marL="0" algn="r">
              <a:spcBef>
                <a:spcPts val="0"/>
              </a:spcBef>
              <a:spcAft>
                <a:spcPts val="0"/>
              </a:spcAft>
              <a:buNone/>
              <a:defRPr b="0" i="0" sz="7400" u="none" cap="none" strike="noStrike">
                <a:solidFill>
                  <a:schemeClr val="dk1"/>
                </a:solidFill>
                <a:latin typeface="Arial"/>
                <a:ea typeface="Arial"/>
                <a:cs typeface="Arial"/>
                <a:sym typeface="Arial"/>
              </a:defRPr>
            </a:lvl7pPr>
            <a:lvl8pPr indent="0" lvl="7" marL="0" algn="r">
              <a:spcBef>
                <a:spcPts val="0"/>
              </a:spcBef>
              <a:spcAft>
                <a:spcPts val="0"/>
              </a:spcAft>
              <a:buNone/>
              <a:defRPr b="0" i="0" sz="7400" u="none" cap="none" strike="noStrike">
                <a:solidFill>
                  <a:schemeClr val="dk1"/>
                </a:solidFill>
                <a:latin typeface="Arial"/>
                <a:ea typeface="Arial"/>
                <a:cs typeface="Arial"/>
                <a:sym typeface="Arial"/>
              </a:defRPr>
            </a:lvl8pPr>
            <a:lvl9pPr indent="0" lvl="8" marL="0" algn="r">
              <a:spcBef>
                <a:spcPts val="0"/>
              </a:spcBef>
              <a:spcAft>
                <a:spcPts val="0"/>
              </a:spcAft>
              <a:buNone/>
              <a:defRPr b="0" i="0" sz="7400" u="none" cap="none" strike="noStrike">
                <a:solidFill>
                  <a:schemeClr val="dk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0" name="Shape 40"/>
        <p:cNvGrpSpPr/>
        <p:nvPr/>
      </p:nvGrpSpPr>
      <p:grpSpPr>
        <a:xfrm>
          <a:off x="0" y="0"/>
          <a:ext cx="0" cy="0"/>
          <a:chOff x="0" y="0"/>
          <a:chExt cx="0" cy="0"/>
        </a:xfrm>
      </p:grpSpPr>
      <p:sp>
        <p:nvSpPr>
          <p:cNvPr id="41" name="Google Shape;41;p8"/>
          <p:cNvSpPr txBox="1"/>
          <p:nvPr>
            <p:ph type="title"/>
          </p:nvPr>
        </p:nvSpPr>
        <p:spPr>
          <a:xfrm>
            <a:off x="2560638" y="1317625"/>
            <a:ext cx="46085100" cy="5486400"/>
          </a:xfrm>
          <a:prstGeom prst="rect">
            <a:avLst/>
          </a:prstGeom>
          <a:noFill/>
          <a:ln>
            <a:noFill/>
          </a:ln>
        </p:spPr>
        <p:txBody>
          <a:bodyPr anchorCtr="0" anchor="ctr" bIns="240350" lIns="480700" spcFirstLastPara="1" rIns="480700" wrap="square" tIns="24035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42" name="Google Shape;42;p8"/>
          <p:cNvSpPr txBox="1"/>
          <p:nvPr>
            <p:ph idx="1" type="body"/>
          </p:nvPr>
        </p:nvSpPr>
        <p:spPr>
          <a:xfrm>
            <a:off x="2560638" y="7369175"/>
            <a:ext cx="22625100" cy="3070200"/>
          </a:xfrm>
          <a:prstGeom prst="rect">
            <a:avLst/>
          </a:prstGeom>
          <a:noFill/>
          <a:ln>
            <a:noFill/>
          </a:ln>
        </p:spPr>
        <p:txBody>
          <a:bodyPr anchorCtr="0" anchor="b" bIns="240350" lIns="480700" spcFirstLastPara="1" rIns="480700" wrap="square" tIns="240350">
            <a:noAutofit/>
          </a:bodyPr>
          <a:lstStyle>
            <a:lvl1pPr indent="-228600" lvl="0" marL="457200" algn="l">
              <a:spcBef>
                <a:spcPts val="480"/>
              </a:spcBef>
              <a:spcAft>
                <a:spcPts val="0"/>
              </a:spcAft>
              <a:buSzPts val="1560"/>
              <a:buNone/>
              <a:defRPr b="1" sz="2400"/>
            </a:lvl1pPr>
            <a:lvl2pPr indent="-228600" lvl="1" marL="914400" algn="l">
              <a:spcBef>
                <a:spcPts val="400"/>
              </a:spcBef>
              <a:spcAft>
                <a:spcPts val="0"/>
              </a:spcAft>
              <a:buSzPts val="1300"/>
              <a:buNone/>
              <a:defRPr b="1" sz="2000"/>
            </a:lvl2pPr>
            <a:lvl3pPr indent="-228600" lvl="2" marL="1371600" algn="l">
              <a:spcBef>
                <a:spcPts val="360"/>
              </a:spcBef>
              <a:spcAft>
                <a:spcPts val="0"/>
              </a:spcAft>
              <a:buSzPts val="1170"/>
              <a:buNone/>
              <a:defRPr b="1" sz="1800"/>
            </a:lvl3pPr>
            <a:lvl4pPr indent="-228600" lvl="3" marL="1828800" algn="l">
              <a:spcBef>
                <a:spcPts val="320"/>
              </a:spcBef>
              <a:spcAft>
                <a:spcPts val="0"/>
              </a:spcAft>
              <a:buSzPts val="1040"/>
              <a:buNone/>
              <a:defRPr b="1" sz="1600"/>
            </a:lvl4pPr>
            <a:lvl5pPr indent="-228600" lvl="4" marL="2286000" algn="l">
              <a:spcBef>
                <a:spcPts val="320"/>
              </a:spcBef>
              <a:spcAft>
                <a:spcPts val="0"/>
              </a:spcAft>
              <a:buSzPts val="1040"/>
              <a:buNone/>
              <a:defRPr b="1" sz="1600"/>
            </a:lvl5pPr>
            <a:lvl6pPr indent="-228600" lvl="5" marL="2743200" algn="l">
              <a:spcBef>
                <a:spcPts val="320"/>
              </a:spcBef>
              <a:spcAft>
                <a:spcPts val="0"/>
              </a:spcAft>
              <a:buSzPts val="1040"/>
              <a:buNone/>
              <a:defRPr b="1" sz="1600"/>
            </a:lvl6pPr>
            <a:lvl7pPr indent="-228600" lvl="6" marL="3200400" algn="l">
              <a:spcBef>
                <a:spcPts val="320"/>
              </a:spcBef>
              <a:spcAft>
                <a:spcPts val="0"/>
              </a:spcAft>
              <a:buSzPts val="1040"/>
              <a:buNone/>
              <a:defRPr b="1" sz="1600"/>
            </a:lvl7pPr>
            <a:lvl8pPr indent="-228600" lvl="7" marL="3657600" algn="l">
              <a:spcBef>
                <a:spcPts val="320"/>
              </a:spcBef>
              <a:spcAft>
                <a:spcPts val="0"/>
              </a:spcAft>
              <a:buSzPts val="1040"/>
              <a:buNone/>
              <a:defRPr b="1" sz="1600"/>
            </a:lvl8pPr>
            <a:lvl9pPr indent="-228600" lvl="8" marL="4114800" algn="l">
              <a:spcBef>
                <a:spcPts val="320"/>
              </a:spcBef>
              <a:spcAft>
                <a:spcPts val="0"/>
              </a:spcAft>
              <a:buSzPts val="1040"/>
              <a:buNone/>
              <a:defRPr b="1" sz="1600"/>
            </a:lvl9pPr>
          </a:lstStyle>
          <a:p/>
        </p:txBody>
      </p:sp>
      <p:sp>
        <p:nvSpPr>
          <p:cNvPr id="43" name="Google Shape;43;p8"/>
          <p:cNvSpPr txBox="1"/>
          <p:nvPr>
            <p:ph idx="2" type="body"/>
          </p:nvPr>
        </p:nvSpPr>
        <p:spPr>
          <a:xfrm>
            <a:off x="2560638" y="10439400"/>
            <a:ext cx="22625100" cy="18966000"/>
          </a:xfrm>
          <a:prstGeom prst="rect">
            <a:avLst/>
          </a:prstGeom>
          <a:noFill/>
          <a:ln>
            <a:noFill/>
          </a:ln>
        </p:spPr>
        <p:txBody>
          <a:bodyPr anchorCtr="0" anchor="t" bIns="240350" lIns="480700" spcFirstLastPara="1" rIns="480700" wrap="square" tIns="240350">
            <a:noAutofit/>
          </a:bodyPr>
          <a:lstStyle>
            <a:lvl1pPr indent="-327660" lvl="0" marL="457200" algn="l">
              <a:spcBef>
                <a:spcPts val="480"/>
              </a:spcBef>
              <a:spcAft>
                <a:spcPts val="0"/>
              </a:spcAft>
              <a:buSzPts val="1560"/>
              <a:buChar char="■"/>
              <a:defRPr sz="2400"/>
            </a:lvl1pPr>
            <a:lvl2pPr indent="-311150" lvl="1" marL="914400" algn="l">
              <a:spcBef>
                <a:spcPts val="400"/>
              </a:spcBef>
              <a:spcAft>
                <a:spcPts val="0"/>
              </a:spcAft>
              <a:buSzPts val="1300"/>
              <a:buChar char="■"/>
              <a:defRPr sz="2000"/>
            </a:lvl2pPr>
            <a:lvl3pPr indent="-302894" lvl="2" marL="1371600" algn="l">
              <a:spcBef>
                <a:spcPts val="360"/>
              </a:spcBef>
              <a:spcAft>
                <a:spcPts val="0"/>
              </a:spcAft>
              <a:buSzPts val="1170"/>
              <a:buChar char="■"/>
              <a:defRPr sz="1800"/>
            </a:lvl3pPr>
            <a:lvl4pPr indent="-294639" lvl="3" marL="1828800" algn="l">
              <a:spcBef>
                <a:spcPts val="320"/>
              </a:spcBef>
              <a:spcAft>
                <a:spcPts val="0"/>
              </a:spcAft>
              <a:buSzPts val="1040"/>
              <a:buChar char="■"/>
              <a:defRPr sz="1600"/>
            </a:lvl4pPr>
            <a:lvl5pPr indent="-294639" lvl="4" marL="2286000" algn="l">
              <a:spcBef>
                <a:spcPts val="320"/>
              </a:spcBef>
              <a:spcAft>
                <a:spcPts val="0"/>
              </a:spcAft>
              <a:buSzPts val="1040"/>
              <a:buChar char="■"/>
              <a:defRPr sz="1600"/>
            </a:lvl5pPr>
            <a:lvl6pPr indent="-294639" lvl="5" marL="2743200" algn="l">
              <a:spcBef>
                <a:spcPts val="320"/>
              </a:spcBef>
              <a:spcAft>
                <a:spcPts val="0"/>
              </a:spcAft>
              <a:buSzPts val="1040"/>
              <a:buChar char="■"/>
              <a:defRPr sz="1600"/>
            </a:lvl6pPr>
            <a:lvl7pPr indent="-294639" lvl="6" marL="3200400" algn="l">
              <a:spcBef>
                <a:spcPts val="320"/>
              </a:spcBef>
              <a:spcAft>
                <a:spcPts val="0"/>
              </a:spcAft>
              <a:buSzPts val="1040"/>
              <a:buChar char="■"/>
              <a:defRPr sz="1600"/>
            </a:lvl7pPr>
            <a:lvl8pPr indent="-294640" lvl="7" marL="3657600" algn="l">
              <a:spcBef>
                <a:spcPts val="320"/>
              </a:spcBef>
              <a:spcAft>
                <a:spcPts val="0"/>
              </a:spcAft>
              <a:buSzPts val="1040"/>
              <a:buChar char="■"/>
              <a:defRPr sz="1600"/>
            </a:lvl8pPr>
            <a:lvl9pPr indent="-294640" lvl="8" marL="4114800" algn="l">
              <a:spcBef>
                <a:spcPts val="320"/>
              </a:spcBef>
              <a:spcAft>
                <a:spcPts val="0"/>
              </a:spcAft>
              <a:buSzPts val="1040"/>
              <a:buChar char="■"/>
              <a:defRPr sz="1600"/>
            </a:lvl9pPr>
          </a:lstStyle>
          <a:p/>
        </p:txBody>
      </p:sp>
      <p:sp>
        <p:nvSpPr>
          <p:cNvPr id="44" name="Google Shape;44;p8"/>
          <p:cNvSpPr txBox="1"/>
          <p:nvPr>
            <p:ph idx="3" type="body"/>
          </p:nvPr>
        </p:nvSpPr>
        <p:spPr>
          <a:xfrm>
            <a:off x="26012775" y="7369175"/>
            <a:ext cx="22632900" cy="3070200"/>
          </a:xfrm>
          <a:prstGeom prst="rect">
            <a:avLst/>
          </a:prstGeom>
          <a:noFill/>
          <a:ln>
            <a:noFill/>
          </a:ln>
        </p:spPr>
        <p:txBody>
          <a:bodyPr anchorCtr="0" anchor="b" bIns="240350" lIns="480700" spcFirstLastPara="1" rIns="480700" wrap="square" tIns="240350">
            <a:noAutofit/>
          </a:bodyPr>
          <a:lstStyle>
            <a:lvl1pPr indent="-228600" lvl="0" marL="457200" algn="l">
              <a:spcBef>
                <a:spcPts val="480"/>
              </a:spcBef>
              <a:spcAft>
                <a:spcPts val="0"/>
              </a:spcAft>
              <a:buSzPts val="1560"/>
              <a:buNone/>
              <a:defRPr b="1" sz="2400"/>
            </a:lvl1pPr>
            <a:lvl2pPr indent="-228600" lvl="1" marL="914400" algn="l">
              <a:spcBef>
                <a:spcPts val="400"/>
              </a:spcBef>
              <a:spcAft>
                <a:spcPts val="0"/>
              </a:spcAft>
              <a:buSzPts val="1300"/>
              <a:buNone/>
              <a:defRPr b="1" sz="2000"/>
            </a:lvl2pPr>
            <a:lvl3pPr indent="-228600" lvl="2" marL="1371600" algn="l">
              <a:spcBef>
                <a:spcPts val="360"/>
              </a:spcBef>
              <a:spcAft>
                <a:spcPts val="0"/>
              </a:spcAft>
              <a:buSzPts val="1170"/>
              <a:buNone/>
              <a:defRPr b="1" sz="1800"/>
            </a:lvl3pPr>
            <a:lvl4pPr indent="-228600" lvl="3" marL="1828800" algn="l">
              <a:spcBef>
                <a:spcPts val="320"/>
              </a:spcBef>
              <a:spcAft>
                <a:spcPts val="0"/>
              </a:spcAft>
              <a:buSzPts val="1040"/>
              <a:buNone/>
              <a:defRPr b="1" sz="1600"/>
            </a:lvl4pPr>
            <a:lvl5pPr indent="-228600" lvl="4" marL="2286000" algn="l">
              <a:spcBef>
                <a:spcPts val="320"/>
              </a:spcBef>
              <a:spcAft>
                <a:spcPts val="0"/>
              </a:spcAft>
              <a:buSzPts val="1040"/>
              <a:buNone/>
              <a:defRPr b="1" sz="1600"/>
            </a:lvl5pPr>
            <a:lvl6pPr indent="-228600" lvl="5" marL="2743200" algn="l">
              <a:spcBef>
                <a:spcPts val="320"/>
              </a:spcBef>
              <a:spcAft>
                <a:spcPts val="0"/>
              </a:spcAft>
              <a:buSzPts val="1040"/>
              <a:buNone/>
              <a:defRPr b="1" sz="1600"/>
            </a:lvl6pPr>
            <a:lvl7pPr indent="-228600" lvl="6" marL="3200400" algn="l">
              <a:spcBef>
                <a:spcPts val="320"/>
              </a:spcBef>
              <a:spcAft>
                <a:spcPts val="0"/>
              </a:spcAft>
              <a:buSzPts val="1040"/>
              <a:buNone/>
              <a:defRPr b="1" sz="1600"/>
            </a:lvl7pPr>
            <a:lvl8pPr indent="-228600" lvl="7" marL="3657600" algn="l">
              <a:spcBef>
                <a:spcPts val="320"/>
              </a:spcBef>
              <a:spcAft>
                <a:spcPts val="0"/>
              </a:spcAft>
              <a:buSzPts val="1040"/>
              <a:buNone/>
              <a:defRPr b="1" sz="1600"/>
            </a:lvl8pPr>
            <a:lvl9pPr indent="-228600" lvl="8" marL="4114800" algn="l">
              <a:spcBef>
                <a:spcPts val="320"/>
              </a:spcBef>
              <a:spcAft>
                <a:spcPts val="0"/>
              </a:spcAft>
              <a:buSzPts val="1040"/>
              <a:buNone/>
              <a:defRPr b="1" sz="1600"/>
            </a:lvl9pPr>
          </a:lstStyle>
          <a:p/>
        </p:txBody>
      </p:sp>
      <p:sp>
        <p:nvSpPr>
          <p:cNvPr id="45" name="Google Shape;45;p8"/>
          <p:cNvSpPr txBox="1"/>
          <p:nvPr>
            <p:ph idx="4" type="body"/>
          </p:nvPr>
        </p:nvSpPr>
        <p:spPr>
          <a:xfrm>
            <a:off x="26012775" y="10439400"/>
            <a:ext cx="22632900" cy="18966000"/>
          </a:xfrm>
          <a:prstGeom prst="rect">
            <a:avLst/>
          </a:prstGeom>
          <a:noFill/>
          <a:ln>
            <a:noFill/>
          </a:ln>
        </p:spPr>
        <p:txBody>
          <a:bodyPr anchorCtr="0" anchor="t" bIns="240350" lIns="480700" spcFirstLastPara="1" rIns="480700" wrap="square" tIns="240350">
            <a:noAutofit/>
          </a:bodyPr>
          <a:lstStyle>
            <a:lvl1pPr indent="-327660" lvl="0" marL="457200" algn="l">
              <a:spcBef>
                <a:spcPts val="480"/>
              </a:spcBef>
              <a:spcAft>
                <a:spcPts val="0"/>
              </a:spcAft>
              <a:buSzPts val="1560"/>
              <a:buChar char="■"/>
              <a:defRPr sz="2400"/>
            </a:lvl1pPr>
            <a:lvl2pPr indent="-311150" lvl="1" marL="914400" algn="l">
              <a:spcBef>
                <a:spcPts val="400"/>
              </a:spcBef>
              <a:spcAft>
                <a:spcPts val="0"/>
              </a:spcAft>
              <a:buSzPts val="1300"/>
              <a:buChar char="■"/>
              <a:defRPr sz="2000"/>
            </a:lvl2pPr>
            <a:lvl3pPr indent="-302894" lvl="2" marL="1371600" algn="l">
              <a:spcBef>
                <a:spcPts val="360"/>
              </a:spcBef>
              <a:spcAft>
                <a:spcPts val="0"/>
              </a:spcAft>
              <a:buSzPts val="1170"/>
              <a:buChar char="■"/>
              <a:defRPr sz="1800"/>
            </a:lvl3pPr>
            <a:lvl4pPr indent="-294639" lvl="3" marL="1828800" algn="l">
              <a:spcBef>
                <a:spcPts val="320"/>
              </a:spcBef>
              <a:spcAft>
                <a:spcPts val="0"/>
              </a:spcAft>
              <a:buSzPts val="1040"/>
              <a:buChar char="■"/>
              <a:defRPr sz="1600"/>
            </a:lvl4pPr>
            <a:lvl5pPr indent="-294639" lvl="4" marL="2286000" algn="l">
              <a:spcBef>
                <a:spcPts val="320"/>
              </a:spcBef>
              <a:spcAft>
                <a:spcPts val="0"/>
              </a:spcAft>
              <a:buSzPts val="1040"/>
              <a:buChar char="■"/>
              <a:defRPr sz="1600"/>
            </a:lvl5pPr>
            <a:lvl6pPr indent="-294639" lvl="5" marL="2743200" algn="l">
              <a:spcBef>
                <a:spcPts val="320"/>
              </a:spcBef>
              <a:spcAft>
                <a:spcPts val="0"/>
              </a:spcAft>
              <a:buSzPts val="1040"/>
              <a:buChar char="■"/>
              <a:defRPr sz="1600"/>
            </a:lvl6pPr>
            <a:lvl7pPr indent="-294639" lvl="6" marL="3200400" algn="l">
              <a:spcBef>
                <a:spcPts val="320"/>
              </a:spcBef>
              <a:spcAft>
                <a:spcPts val="0"/>
              </a:spcAft>
              <a:buSzPts val="1040"/>
              <a:buChar char="■"/>
              <a:defRPr sz="1600"/>
            </a:lvl7pPr>
            <a:lvl8pPr indent="-294640" lvl="7" marL="3657600" algn="l">
              <a:spcBef>
                <a:spcPts val="320"/>
              </a:spcBef>
              <a:spcAft>
                <a:spcPts val="0"/>
              </a:spcAft>
              <a:buSzPts val="1040"/>
              <a:buChar char="■"/>
              <a:defRPr sz="1600"/>
            </a:lvl8pPr>
            <a:lvl9pPr indent="-294640" lvl="8" marL="4114800" algn="l">
              <a:spcBef>
                <a:spcPts val="320"/>
              </a:spcBef>
              <a:spcAft>
                <a:spcPts val="0"/>
              </a:spcAft>
              <a:buSzPts val="1040"/>
              <a:buChar char="■"/>
              <a:defRPr sz="1600"/>
            </a:lvl9pPr>
          </a:lstStyle>
          <a:p/>
        </p:txBody>
      </p:sp>
      <p:sp>
        <p:nvSpPr>
          <p:cNvPr id="46" name="Google Shape;46;p8"/>
          <p:cNvSpPr txBox="1"/>
          <p:nvPr>
            <p:ph idx="10" type="dt"/>
          </p:nvPr>
        </p:nvSpPr>
        <p:spPr>
          <a:xfrm>
            <a:off x="2560638" y="29976763"/>
            <a:ext cx="11947500" cy="2286000"/>
          </a:xfrm>
          <a:prstGeom prst="rect">
            <a:avLst/>
          </a:prstGeom>
          <a:noFill/>
          <a:ln>
            <a:noFill/>
          </a:ln>
        </p:spPr>
        <p:txBody>
          <a:bodyPr anchorCtr="0" anchor="b" bIns="240350" lIns="480700" spcFirstLastPara="1" rIns="480700" wrap="square" tIns="24035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7" name="Google Shape;47;p8"/>
          <p:cNvSpPr txBox="1"/>
          <p:nvPr>
            <p:ph idx="11" type="ftr"/>
          </p:nvPr>
        </p:nvSpPr>
        <p:spPr>
          <a:xfrm>
            <a:off x="17495838" y="29976763"/>
            <a:ext cx="16214700" cy="2286000"/>
          </a:xfrm>
          <a:prstGeom prst="rect">
            <a:avLst/>
          </a:prstGeom>
          <a:noFill/>
          <a:ln>
            <a:noFill/>
          </a:ln>
        </p:spPr>
        <p:txBody>
          <a:bodyPr anchorCtr="0" anchor="b" bIns="240350" lIns="480700" spcFirstLastPara="1" rIns="480700" wrap="square" tIns="24035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 name="Google Shape;48;p8"/>
          <p:cNvSpPr txBox="1"/>
          <p:nvPr>
            <p:ph idx="12" type="sldNum"/>
          </p:nvPr>
        </p:nvSpPr>
        <p:spPr>
          <a:xfrm>
            <a:off x="36698238" y="29976763"/>
            <a:ext cx="11947500" cy="2286000"/>
          </a:xfrm>
          <a:prstGeom prst="rect">
            <a:avLst/>
          </a:prstGeom>
          <a:noFill/>
          <a:ln>
            <a:noFill/>
          </a:ln>
        </p:spPr>
        <p:txBody>
          <a:bodyPr anchorCtr="0" anchor="b" bIns="240350" lIns="480700" spcFirstLastPara="1" rIns="480700" wrap="square" tIns="240350">
            <a:noAutofit/>
          </a:bodyPr>
          <a:lstStyle>
            <a:lvl1pPr indent="0" lvl="0" marL="0" algn="r">
              <a:spcBef>
                <a:spcPts val="0"/>
              </a:spcBef>
              <a:spcAft>
                <a:spcPts val="0"/>
              </a:spcAft>
              <a:buNone/>
              <a:defRPr b="0" i="0" sz="7400" u="none" cap="none" strike="noStrike">
                <a:solidFill>
                  <a:schemeClr val="dk1"/>
                </a:solidFill>
                <a:latin typeface="Arial"/>
                <a:ea typeface="Arial"/>
                <a:cs typeface="Arial"/>
                <a:sym typeface="Arial"/>
              </a:defRPr>
            </a:lvl1pPr>
            <a:lvl2pPr indent="0" lvl="1" marL="0" algn="r">
              <a:spcBef>
                <a:spcPts val="0"/>
              </a:spcBef>
              <a:spcAft>
                <a:spcPts val="0"/>
              </a:spcAft>
              <a:buNone/>
              <a:defRPr b="0" i="0" sz="7400" u="none" cap="none" strike="noStrike">
                <a:solidFill>
                  <a:schemeClr val="dk1"/>
                </a:solidFill>
                <a:latin typeface="Arial"/>
                <a:ea typeface="Arial"/>
                <a:cs typeface="Arial"/>
                <a:sym typeface="Arial"/>
              </a:defRPr>
            </a:lvl2pPr>
            <a:lvl3pPr indent="0" lvl="2" marL="0" algn="r">
              <a:spcBef>
                <a:spcPts val="0"/>
              </a:spcBef>
              <a:spcAft>
                <a:spcPts val="0"/>
              </a:spcAft>
              <a:buNone/>
              <a:defRPr b="0" i="0" sz="7400" u="none" cap="none" strike="noStrike">
                <a:solidFill>
                  <a:schemeClr val="dk1"/>
                </a:solidFill>
                <a:latin typeface="Arial"/>
                <a:ea typeface="Arial"/>
                <a:cs typeface="Arial"/>
                <a:sym typeface="Arial"/>
              </a:defRPr>
            </a:lvl3pPr>
            <a:lvl4pPr indent="0" lvl="3" marL="0" algn="r">
              <a:spcBef>
                <a:spcPts val="0"/>
              </a:spcBef>
              <a:spcAft>
                <a:spcPts val="0"/>
              </a:spcAft>
              <a:buNone/>
              <a:defRPr b="0" i="0" sz="7400" u="none" cap="none" strike="noStrike">
                <a:solidFill>
                  <a:schemeClr val="dk1"/>
                </a:solidFill>
                <a:latin typeface="Arial"/>
                <a:ea typeface="Arial"/>
                <a:cs typeface="Arial"/>
                <a:sym typeface="Arial"/>
              </a:defRPr>
            </a:lvl4pPr>
            <a:lvl5pPr indent="0" lvl="4" marL="0" algn="r">
              <a:spcBef>
                <a:spcPts val="0"/>
              </a:spcBef>
              <a:spcAft>
                <a:spcPts val="0"/>
              </a:spcAft>
              <a:buNone/>
              <a:defRPr b="0" i="0" sz="7400" u="none" cap="none" strike="noStrike">
                <a:solidFill>
                  <a:schemeClr val="dk1"/>
                </a:solidFill>
                <a:latin typeface="Arial"/>
                <a:ea typeface="Arial"/>
                <a:cs typeface="Arial"/>
                <a:sym typeface="Arial"/>
              </a:defRPr>
            </a:lvl5pPr>
            <a:lvl6pPr indent="0" lvl="5" marL="0" algn="r">
              <a:spcBef>
                <a:spcPts val="0"/>
              </a:spcBef>
              <a:spcAft>
                <a:spcPts val="0"/>
              </a:spcAft>
              <a:buNone/>
              <a:defRPr b="0" i="0" sz="7400" u="none" cap="none" strike="noStrike">
                <a:solidFill>
                  <a:schemeClr val="dk1"/>
                </a:solidFill>
                <a:latin typeface="Arial"/>
                <a:ea typeface="Arial"/>
                <a:cs typeface="Arial"/>
                <a:sym typeface="Arial"/>
              </a:defRPr>
            </a:lvl6pPr>
            <a:lvl7pPr indent="0" lvl="6" marL="0" algn="r">
              <a:spcBef>
                <a:spcPts val="0"/>
              </a:spcBef>
              <a:spcAft>
                <a:spcPts val="0"/>
              </a:spcAft>
              <a:buNone/>
              <a:defRPr b="0" i="0" sz="7400" u="none" cap="none" strike="noStrike">
                <a:solidFill>
                  <a:schemeClr val="dk1"/>
                </a:solidFill>
                <a:latin typeface="Arial"/>
                <a:ea typeface="Arial"/>
                <a:cs typeface="Arial"/>
                <a:sym typeface="Arial"/>
              </a:defRPr>
            </a:lvl7pPr>
            <a:lvl8pPr indent="0" lvl="7" marL="0" algn="r">
              <a:spcBef>
                <a:spcPts val="0"/>
              </a:spcBef>
              <a:spcAft>
                <a:spcPts val="0"/>
              </a:spcAft>
              <a:buNone/>
              <a:defRPr b="0" i="0" sz="7400" u="none" cap="none" strike="noStrike">
                <a:solidFill>
                  <a:schemeClr val="dk1"/>
                </a:solidFill>
                <a:latin typeface="Arial"/>
                <a:ea typeface="Arial"/>
                <a:cs typeface="Arial"/>
                <a:sym typeface="Arial"/>
              </a:defRPr>
            </a:lvl8pPr>
            <a:lvl9pPr indent="0" lvl="8" marL="0" algn="r">
              <a:spcBef>
                <a:spcPts val="0"/>
              </a:spcBef>
              <a:spcAft>
                <a:spcPts val="0"/>
              </a:spcAft>
              <a:buNone/>
              <a:defRPr b="0" i="0" sz="7400" u="none" cap="none" strike="noStrike">
                <a:solidFill>
                  <a:schemeClr val="dk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9" name="Shape 49"/>
        <p:cNvGrpSpPr/>
        <p:nvPr/>
      </p:nvGrpSpPr>
      <p:grpSpPr>
        <a:xfrm>
          <a:off x="0" y="0"/>
          <a:ext cx="0" cy="0"/>
          <a:chOff x="0" y="0"/>
          <a:chExt cx="0" cy="0"/>
        </a:xfrm>
      </p:grpSpPr>
      <p:sp>
        <p:nvSpPr>
          <p:cNvPr id="50" name="Google Shape;50;p9"/>
          <p:cNvSpPr txBox="1"/>
          <p:nvPr>
            <p:ph type="title"/>
          </p:nvPr>
        </p:nvSpPr>
        <p:spPr>
          <a:xfrm>
            <a:off x="2560638" y="1828800"/>
            <a:ext cx="46085100" cy="6583500"/>
          </a:xfrm>
          <a:prstGeom prst="rect">
            <a:avLst/>
          </a:prstGeom>
          <a:noFill/>
          <a:ln>
            <a:noFill/>
          </a:ln>
        </p:spPr>
        <p:txBody>
          <a:bodyPr anchorCtr="0" anchor="ctr" bIns="240350" lIns="480700" spcFirstLastPara="1" rIns="480700" wrap="square" tIns="24035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51" name="Google Shape;51;p9"/>
          <p:cNvSpPr txBox="1"/>
          <p:nvPr>
            <p:ph idx="10" type="dt"/>
          </p:nvPr>
        </p:nvSpPr>
        <p:spPr>
          <a:xfrm>
            <a:off x="2560638" y="29976763"/>
            <a:ext cx="11947500" cy="2286000"/>
          </a:xfrm>
          <a:prstGeom prst="rect">
            <a:avLst/>
          </a:prstGeom>
          <a:noFill/>
          <a:ln>
            <a:noFill/>
          </a:ln>
        </p:spPr>
        <p:txBody>
          <a:bodyPr anchorCtr="0" anchor="b" bIns="240350" lIns="480700" spcFirstLastPara="1" rIns="480700" wrap="square" tIns="24035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9"/>
          <p:cNvSpPr txBox="1"/>
          <p:nvPr>
            <p:ph idx="11" type="ftr"/>
          </p:nvPr>
        </p:nvSpPr>
        <p:spPr>
          <a:xfrm>
            <a:off x="17495838" y="29976763"/>
            <a:ext cx="16214700" cy="2286000"/>
          </a:xfrm>
          <a:prstGeom prst="rect">
            <a:avLst/>
          </a:prstGeom>
          <a:noFill/>
          <a:ln>
            <a:noFill/>
          </a:ln>
        </p:spPr>
        <p:txBody>
          <a:bodyPr anchorCtr="0" anchor="b" bIns="240350" lIns="480700" spcFirstLastPara="1" rIns="480700" wrap="square" tIns="24035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9"/>
          <p:cNvSpPr txBox="1"/>
          <p:nvPr>
            <p:ph idx="12" type="sldNum"/>
          </p:nvPr>
        </p:nvSpPr>
        <p:spPr>
          <a:xfrm>
            <a:off x="36698238" y="29976763"/>
            <a:ext cx="11947500" cy="2286000"/>
          </a:xfrm>
          <a:prstGeom prst="rect">
            <a:avLst/>
          </a:prstGeom>
          <a:noFill/>
          <a:ln>
            <a:noFill/>
          </a:ln>
        </p:spPr>
        <p:txBody>
          <a:bodyPr anchorCtr="0" anchor="b" bIns="240350" lIns="480700" spcFirstLastPara="1" rIns="480700" wrap="square" tIns="240350">
            <a:noAutofit/>
          </a:bodyPr>
          <a:lstStyle>
            <a:lvl1pPr indent="0" lvl="0" marL="0" algn="r">
              <a:spcBef>
                <a:spcPts val="0"/>
              </a:spcBef>
              <a:spcAft>
                <a:spcPts val="0"/>
              </a:spcAft>
              <a:buNone/>
              <a:defRPr b="0" i="0" sz="7400" u="none" cap="none" strike="noStrike">
                <a:solidFill>
                  <a:schemeClr val="dk1"/>
                </a:solidFill>
                <a:latin typeface="Arial"/>
                <a:ea typeface="Arial"/>
                <a:cs typeface="Arial"/>
                <a:sym typeface="Arial"/>
              </a:defRPr>
            </a:lvl1pPr>
            <a:lvl2pPr indent="0" lvl="1" marL="0" algn="r">
              <a:spcBef>
                <a:spcPts val="0"/>
              </a:spcBef>
              <a:spcAft>
                <a:spcPts val="0"/>
              </a:spcAft>
              <a:buNone/>
              <a:defRPr b="0" i="0" sz="7400" u="none" cap="none" strike="noStrike">
                <a:solidFill>
                  <a:schemeClr val="dk1"/>
                </a:solidFill>
                <a:latin typeface="Arial"/>
                <a:ea typeface="Arial"/>
                <a:cs typeface="Arial"/>
                <a:sym typeface="Arial"/>
              </a:defRPr>
            </a:lvl2pPr>
            <a:lvl3pPr indent="0" lvl="2" marL="0" algn="r">
              <a:spcBef>
                <a:spcPts val="0"/>
              </a:spcBef>
              <a:spcAft>
                <a:spcPts val="0"/>
              </a:spcAft>
              <a:buNone/>
              <a:defRPr b="0" i="0" sz="7400" u="none" cap="none" strike="noStrike">
                <a:solidFill>
                  <a:schemeClr val="dk1"/>
                </a:solidFill>
                <a:latin typeface="Arial"/>
                <a:ea typeface="Arial"/>
                <a:cs typeface="Arial"/>
                <a:sym typeface="Arial"/>
              </a:defRPr>
            </a:lvl3pPr>
            <a:lvl4pPr indent="0" lvl="3" marL="0" algn="r">
              <a:spcBef>
                <a:spcPts val="0"/>
              </a:spcBef>
              <a:spcAft>
                <a:spcPts val="0"/>
              </a:spcAft>
              <a:buNone/>
              <a:defRPr b="0" i="0" sz="7400" u="none" cap="none" strike="noStrike">
                <a:solidFill>
                  <a:schemeClr val="dk1"/>
                </a:solidFill>
                <a:latin typeface="Arial"/>
                <a:ea typeface="Arial"/>
                <a:cs typeface="Arial"/>
                <a:sym typeface="Arial"/>
              </a:defRPr>
            </a:lvl4pPr>
            <a:lvl5pPr indent="0" lvl="4" marL="0" algn="r">
              <a:spcBef>
                <a:spcPts val="0"/>
              </a:spcBef>
              <a:spcAft>
                <a:spcPts val="0"/>
              </a:spcAft>
              <a:buNone/>
              <a:defRPr b="0" i="0" sz="7400" u="none" cap="none" strike="noStrike">
                <a:solidFill>
                  <a:schemeClr val="dk1"/>
                </a:solidFill>
                <a:latin typeface="Arial"/>
                <a:ea typeface="Arial"/>
                <a:cs typeface="Arial"/>
                <a:sym typeface="Arial"/>
              </a:defRPr>
            </a:lvl5pPr>
            <a:lvl6pPr indent="0" lvl="5" marL="0" algn="r">
              <a:spcBef>
                <a:spcPts val="0"/>
              </a:spcBef>
              <a:spcAft>
                <a:spcPts val="0"/>
              </a:spcAft>
              <a:buNone/>
              <a:defRPr b="0" i="0" sz="7400" u="none" cap="none" strike="noStrike">
                <a:solidFill>
                  <a:schemeClr val="dk1"/>
                </a:solidFill>
                <a:latin typeface="Arial"/>
                <a:ea typeface="Arial"/>
                <a:cs typeface="Arial"/>
                <a:sym typeface="Arial"/>
              </a:defRPr>
            </a:lvl6pPr>
            <a:lvl7pPr indent="0" lvl="6" marL="0" algn="r">
              <a:spcBef>
                <a:spcPts val="0"/>
              </a:spcBef>
              <a:spcAft>
                <a:spcPts val="0"/>
              </a:spcAft>
              <a:buNone/>
              <a:defRPr b="0" i="0" sz="7400" u="none" cap="none" strike="noStrike">
                <a:solidFill>
                  <a:schemeClr val="dk1"/>
                </a:solidFill>
                <a:latin typeface="Arial"/>
                <a:ea typeface="Arial"/>
                <a:cs typeface="Arial"/>
                <a:sym typeface="Arial"/>
              </a:defRPr>
            </a:lvl7pPr>
            <a:lvl8pPr indent="0" lvl="7" marL="0" algn="r">
              <a:spcBef>
                <a:spcPts val="0"/>
              </a:spcBef>
              <a:spcAft>
                <a:spcPts val="0"/>
              </a:spcAft>
              <a:buNone/>
              <a:defRPr b="0" i="0" sz="7400" u="none" cap="none" strike="noStrike">
                <a:solidFill>
                  <a:schemeClr val="dk1"/>
                </a:solidFill>
                <a:latin typeface="Arial"/>
                <a:ea typeface="Arial"/>
                <a:cs typeface="Arial"/>
                <a:sym typeface="Arial"/>
              </a:defRPr>
            </a:lvl8pPr>
            <a:lvl9pPr indent="0" lvl="8" marL="0" algn="r">
              <a:spcBef>
                <a:spcPts val="0"/>
              </a:spcBef>
              <a:spcAft>
                <a:spcPts val="0"/>
              </a:spcAft>
              <a:buNone/>
              <a:defRPr b="0" i="0" sz="7400" u="none" cap="none" strike="noStrike">
                <a:solidFill>
                  <a:schemeClr val="dk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4" name="Shape 54"/>
        <p:cNvGrpSpPr/>
        <p:nvPr/>
      </p:nvGrpSpPr>
      <p:grpSpPr>
        <a:xfrm>
          <a:off x="0" y="0"/>
          <a:ext cx="0" cy="0"/>
          <a:chOff x="0" y="0"/>
          <a:chExt cx="0" cy="0"/>
        </a:xfrm>
      </p:grpSpPr>
      <p:sp>
        <p:nvSpPr>
          <p:cNvPr id="55" name="Google Shape;55;p10"/>
          <p:cNvSpPr txBox="1"/>
          <p:nvPr>
            <p:ph type="title"/>
          </p:nvPr>
        </p:nvSpPr>
        <p:spPr>
          <a:xfrm>
            <a:off x="2560638" y="1311275"/>
            <a:ext cx="16846500" cy="5577000"/>
          </a:xfrm>
          <a:prstGeom prst="rect">
            <a:avLst/>
          </a:prstGeom>
          <a:noFill/>
          <a:ln>
            <a:noFill/>
          </a:ln>
        </p:spPr>
        <p:txBody>
          <a:bodyPr anchorCtr="0" anchor="b" bIns="240350" lIns="480700" spcFirstLastPara="1" rIns="480700" wrap="square" tIns="240350">
            <a:noAutofit/>
          </a:bodyPr>
          <a:lstStyle>
            <a:lvl1pPr lvl="0" algn="l">
              <a:spcBef>
                <a:spcPts val="0"/>
              </a:spcBef>
              <a:spcAft>
                <a:spcPts val="0"/>
              </a:spcAft>
              <a:buSzPts val="1400"/>
              <a:buNone/>
              <a:defRPr b="1" sz="2000"/>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56" name="Google Shape;56;p10"/>
          <p:cNvSpPr txBox="1"/>
          <p:nvPr>
            <p:ph idx="1" type="body"/>
          </p:nvPr>
        </p:nvSpPr>
        <p:spPr>
          <a:xfrm>
            <a:off x="20019963" y="1311275"/>
            <a:ext cx="28625700" cy="28094100"/>
          </a:xfrm>
          <a:prstGeom prst="rect">
            <a:avLst/>
          </a:prstGeom>
          <a:noFill/>
          <a:ln>
            <a:noFill/>
          </a:ln>
        </p:spPr>
        <p:txBody>
          <a:bodyPr anchorCtr="0" anchor="t" bIns="240350" lIns="480700" spcFirstLastPara="1" rIns="480700" wrap="square" tIns="240350">
            <a:noAutofit/>
          </a:bodyPr>
          <a:lstStyle>
            <a:lvl1pPr indent="-360680" lvl="0" marL="457200" algn="l">
              <a:spcBef>
                <a:spcPts val="640"/>
              </a:spcBef>
              <a:spcAft>
                <a:spcPts val="0"/>
              </a:spcAft>
              <a:buSzPts val="2080"/>
              <a:buChar char="■"/>
              <a:defRPr sz="3200"/>
            </a:lvl1pPr>
            <a:lvl2pPr indent="-344169" lvl="1" marL="914400" algn="l">
              <a:spcBef>
                <a:spcPts val="560"/>
              </a:spcBef>
              <a:spcAft>
                <a:spcPts val="0"/>
              </a:spcAft>
              <a:buSzPts val="1820"/>
              <a:buChar char="■"/>
              <a:defRPr sz="2800"/>
            </a:lvl2pPr>
            <a:lvl3pPr indent="-327660" lvl="2" marL="1371600" algn="l">
              <a:spcBef>
                <a:spcPts val="480"/>
              </a:spcBef>
              <a:spcAft>
                <a:spcPts val="0"/>
              </a:spcAft>
              <a:buSzPts val="1560"/>
              <a:buChar char="■"/>
              <a:defRPr sz="2400"/>
            </a:lvl3pPr>
            <a:lvl4pPr indent="-311150" lvl="3" marL="1828800" algn="l">
              <a:spcBef>
                <a:spcPts val="400"/>
              </a:spcBef>
              <a:spcAft>
                <a:spcPts val="0"/>
              </a:spcAft>
              <a:buSzPts val="1300"/>
              <a:buChar char="■"/>
              <a:defRPr sz="2000"/>
            </a:lvl4pPr>
            <a:lvl5pPr indent="-311150" lvl="4" marL="2286000" algn="l">
              <a:spcBef>
                <a:spcPts val="400"/>
              </a:spcBef>
              <a:spcAft>
                <a:spcPts val="0"/>
              </a:spcAft>
              <a:buSzPts val="1300"/>
              <a:buChar char="■"/>
              <a:defRPr sz="2000"/>
            </a:lvl5pPr>
            <a:lvl6pPr indent="-311150" lvl="5" marL="2743200" algn="l">
              <a:spcBef>
                <a:spcPts val="400"/>
              </a:spcBef>
              <a:spcAft>
                <a:spcPts val="0"/>
              </a:spcAft>
              <a:buSzPts val="1300"/>
              <a:buChar char="■"/>
              <a:defRPr sz="2000"/>
            </a:lvl6pPr>
            <a:lvl7pPr indent="-311150" lvl="6" marL="3200400" algn="l">
              <a:spcBef>
                <a:spcPts val="400"/>
              </a:spcBef>
              <a:spcAft>
                <a:spcPts val="0"/>
              </a:spcAft>
              <a:buSzPts val="1300"/>
              <a:buChar char="■"/>
              <a:defRPr sz="2000"/>
            </a:lvl7pPr>
            <a:lvl8pPr indent="-311150" lvl="7" marL="3657600" algn="l">
              <a:spcBef>
                <a:spcPts val="400"/>
              </a:spcBef>
              <a:spcAft>
                <a:spcPts val="0"/>
              </a:spcAft>
              <a:buSzPts val="1300"/>
              <a:buChar char="■"/>
              <a:defRPr sz="2000"/>
            </a:lvl8pPr>
            <a:lvl9pPr indent="-311150" lvl="8" marL="4114800" algn="l">
              <a:spcBef>
                <a:spcPts val="400"/>
              </a:spcBef>
              <a:spcAft>
                <a:spcPts val="0"/>
              </a:spcAft>
              <a:buSzPts val="1300"/>
              <a:buChar char="■"/>
              <a:defRPr sz="2000"/>
            </a:lvl9pPr>
          </a:lstStyle>
          <a:p/>
        </p:txBody>
      </p:sp>
      <p:sp>
        <p:nvSpPr>
          <p:cNvPr id="57" name="Google Shape;57;p10"/>
          <p:cNvSpPr txBox="1"/>
          <p:nvPr>
            <p:ph idx="2" type="body"/>
          </p:nvPr>
        </p:nvSpPr>
        <p:spPr>
          <a:xfrm>
            <a:off x="2560638" y="6888163"/>
            <a:ext cx="16846500" cy="22517100"/>
          </a:xfrm>
          <a:prstGeom prst="rect">
            <a:avLst/>
          </a:prstGeom>
          <a:noFill/>
          <a:ln>
            <a:noFill/>
          </a:ln>
        </p:spPr>
        <p:txBody>
          <a:bodyPr anchorCtr="0" anchor="t" bIns="240350" lIns="480700" spcFirstLastPara="1" rIns="480700" wrap="square" tIns="240350">
            <a:noAutofit/>
          </a:bodyPr>
          <a:lstStyle>
            <a:lvl1pPr indent="-228600" lvl="0" marL="457200" algn="l">
              <a:spcBef>
                <a:spcPts val="280"/>
              </a:spcBef>
              <a:spcAft>
                <a:spcPts val="0"/>
              </a:spcAft>
              <a:buSzPts val="910"/>
              <a:buNone/>
              <a:defRPr sz="1400"/>
            </a:lvl1pPr>
            <a:lvl2pPr indent="-228600" lvl="1" marL="914400" algn="l">
              <a:spcBef>
                <a:spcPts val="240"/>
              </a:spcBef>
              <a:spcAft>
                <a:spcPts val="0"/>
              </a:spcAft>
              <a:buSzPts val="780"/>
              <a:buNone/>
              <a:defRPr sz="1200"/>
            </a:lvl2pPr>
            <a:lvl3pPr indent="-228600" lvl="2" marL="1371600" algn="l">
              <a:spcBef>
                <a:spcPts val="200"/>
              </a:spcBef>
              <a:spcAft>
                <a:spcPts val="0"/>
              </a:spcAft>
              <a:buSzPts val="650"/>
              <a:buNone/>
              <a:defRPr sz="1000"/>
            </a:lvl3pPr>
            <a:lvl4pPr indent="-228600" lvl="3" marL="1828800" algn="l">
              <a:spcBef>
                <a:spcPts val="180"/>
              </a:spcBef>
              <a:spcAft>
                <a:spcPts val="0"/>
              </a:spcAft>
              <a:buSzPts val="585"/>
              <a:buNone/>
              <a:defRPr sz="900"/>
            </a:lvl4pPr>
            <a:lvl5pPr indent="-228600" lvl="4" marL="2286000" algn="l">
              <a:spcBef>
                <a:spcPts val="180"/>
              </a:spcBef>
              <a:spcAft>
                <a:spcPts val="0"/>
              </a:spcAft>
              <a:buSzPts val="585"/>
              <a:buNone/>
              <a:defRPr sz="900"/>
            </a:lvl5pPr>
            <a:lvl6pPr indent="-228600" lvl="5" marL="2743200" algn="l">
              <a:spcBef>
                <a:spcPts val="180"/>
              </a:spcBef>
              <a:spcAft>
                <a:spcPts val="0"/>
              </a:spcAft>
              <a:buSzPts val="585"/>
              <a:buNone/>
              <a:defRPr sz="900"/>
            </a:lvl6pPr>
            <a:lvl7pPr indent="-228600" lvl="6" marL="3200400" algn="l">
              <a:spcBef>
                <a:spcPts val="180"/>
              </a:spcBef>
              <a:spcAft>
                <a:spcPts val="0"/>
              </a:spcAft>
              <a:buSzPts val="585"/>
              <a:buNone/>
              <a:defRPr sz="900"/>
            </a:lvl7pPr>
            <a:lvl8pPr indent="-228600" lvl="7" marL="3657600" algn="l">
              <a:spcBef>
                <a:spcPts val="180"/>
              </a:spcBef>
              <a:spcAft>
                <a:spcPts val="0"/>
              </a:spcAft>
              <a:buSzPts val="585"/>
              <a:buNone/>
              <a:defRPr sz="900"/>
            </a:lvl8pPr>
            <a:lvl9pPr indent="-228600" lvl="8" marL="4114800" algn="l">
              <a:spcBef>
                <a:spcPts val="180"/>
              </a:spcBef>
              <a:spcAft>
                <a:spcPts val="0"/>
              </a:spcAft>
              <a:buSzPts val="585"/>
              <a:buNone/>
              <a:defRPr sz="900"/>
            </a:lvl9pPr>
          </a:lstStyle>
          <a:p/>
        </p:txBody>
      </p:sp>
      <p:sp>
        <p:nvSpPr>
          <p:cNvPr id="58" name="Google Shape;58;p10"/>
          <p:cNvSpPr txBox="1"/>
          <p:nvPr>
            <p:ph idx="10" type="dt"/>
          </p:nvPr>
        </p:nvSpPr>
        <p:spPr>
          <a:xfrm>
            <a:off x="2560638" y="29976763"/>
            <a:ext cx="11947500" cy="2286000"/>
          </a:xfrm>
          <a:prstGeom prst="rect">
            <a:avLst/>
          </a:prstGeom>
          <a:noFill/>
          <a:ln>
            <a:noFill/>
          </a:ln>
        </p:spPr>
        <p:txBody>
          <a:bodyPr anchorCtr="0" anchor="b" bIns="240350" lIns="480700" spcFirstLastPara="1" rIns="480700" wrap="square" tIns="24035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9" name="Google Shape;59;p10"/>
          <p:cNvSpPr txBox="1"/>
          <p:nvPr>
            <p:ph idx="11" type="ftr"/>
          </p:nvPr>
        </p:nvSpPr>
        <p:spPr>
          <a:xfrm>
            <a:off x="17495838" y="29976763"/>
            <a:ext cx="16214700" cy="2286000"/>
          </a:xfrm>
          <a:prstGeom prst="rect">
            <a:avLst/>
          </a:prstGeom>
          <a:noFill/>
          <a:ln>
            <a:noFill/>
          </a:ln>
        </p:spPr>
        <p:txBody>
          <a:bodyPr anchorCtr="0" anchor="b" bIns="240350" lIns="480700" spcFirstLastPara="1" rIns="480700" wrap="square" tIns="24035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 name="Google Shape;60;p10"/>
          <p:cNvSpPr txBox="1"/>
          <p:nvPr>
            <p:ph idx="12" type="sldNum"/>
          </p:nvPr>
        </p:nvSpPr>
        <p:spPr>
          <a:xfrm>
            <a:off x="36698238" y="29976763"/>
            <a:ext cx="11947500" cy="2286000"/>
          </a:xfrm>
          <a:prstGeom prst="rect">
            <a:avLst/>
          </a:prstGeom>
          <a:noFill/>
          <a:ln>
            <a:noFill/>
          </a:ln>
        </p:spPr>
        <p:txBody>
          <a:bodyPr anchorCtr="0" anchor="b" bIns="240350" lIns="480700" spcFirstLastPara="1" rIns="480700" wrap="square" tIns="240350">
            <a:noAutofit/>
          </a:bodyPr>
          <a:lstStyle>
            <a:lvl1pPr indent="0" lvl="0" marL="0" algn="r">
              <a:spcBef>
                <a:spcPts val="0"/>
              </a:spcBef>
              <a:spcAft>
                <a:spcPts val="0"/>
              </a:spcAft>
              <a:buNone/>
              <a:defRPr b="0" i="0" sz="7400" u="none" cap="none" strike="noStrike">
                <a:solidFill>
                  <a:schemeClr val="dk1"/>
                </a:solidFill>
                <a:latin typeface="Arial"/>
                <a:ea typeface="Arial"/>
                <a:cs typeface="Arial"/>
                <a:sym typeface="Arial"/>
              </a:defRPr>
            </a:lvl1pPr>
            <a:lvl2pPr indent="0" lvl="1" marL="0" algn="r">
              <a:spcBef>
                <a:spcPts val="0"/>
              </a:spcBef>
              <a:spcAft>
                <a:spcPts val="0"/>
              </a:spcAft>
              <a:buNone/>
              <a:defRPr b="0" i="0" sz="7400" u="none" cap="none" strike="noStrike">
                <a:solidFill>
                  <a:schemeClr val="dk1"/>
                </a:solidFill>
                <a:latin typeface="Arial"/>
                <a:ea typeface="Arial"/>
                <a:cs typeface="Arial"/>
                <a:sym typeface="Arial"/>
              </a:defRPr>
            </a:lvl2pPr>
            <a:lvl3pPr indent="0" lvl="2" marL="0" algn="r">
              <a:spcBef>
                <a:spcPts val="0"/>
              </a:spcBef>
              <a:spcAft>
                <a:spcPts val="0"/>
              </a:spcAft>
              <a:buNone/>
              <a:defRPr b="0" i="0" sz="7400" u="none" cap="none" strike="noStrike">
                <a:solidFill>
                  <a:schemeClr val="dk1"/>
                </a:solidFill>
                <a:latin typeface="Arial"/>
                <a:ea typeface="Arial"/>
                <a:cs typeface="Arial"/>
                <a:sym typeface="Arial"/>
              </a:defRPr>
            </a:lvl3pPr>
            <a:lvl4pPr indent="0" lvl="3" marL="0" algn="r">
              <a:spcBef>
                <a:spcPts val="0"/>
              </a:spcBef>
              <a:spcAft>
                <a:spcPts val="0"/>
              </a:spcAft>
              <a:buNone/>
              <a:defRPr b="0" i="0" sz="7400" u="none" cap="none" strike="noStrike">
                <a:solidFill>
                  <a:schemeClr val="dk1"/>
                </a:solidFill>
                <a:latin typeface="Arial"/>
                <a:ea typeface="Arial"/>
                <a:cs typeface="Arial"/>
                <a:sym typeface="Arial"/>
              </a:defRPr>
            </a:lvl4pPr>
            <a:lvl5pPr indent="0" lvl="4" marL="0" algn="r">
              <a:spcBef>
                <a:spcPts val="0"/>
              </a:spcBef>
              <a:spcAft>
                <a:spcPts val="0"/>
              </a:spcAft>
              <a:buNone/>
              <a:defRPr b="0" i="0" sz="7400" u="none" cap="none" strike="noStrike">
                <a:solidFill>
                  <a:schemeClr val="dk1"/>
                </a:solidFill>
                <a:latin typeface="Arial"/>
                <a:ea typeface="Arial"/>
                <a:cs typeface="Arial"/>
                <a:sym typeface="Arial"/>
              </a:defRPr>
            </a:lvl5pPr>
            <a:lvl6pPr indent="0" lvl="5" marL="0" algn="r">
              <a:spcBef>
                <a:spcPts val="0"/>
              </a:spcBef>
              <a:spcAft>
                <a:spcPts val="0"/>
              </a:spcAft>
              <a:buNone/>
              <a:defRPr b="0" i="0" sz="7400" u="none" cap="none" strike="noStrike">
                <a:solidFill>
                  <a:schemeClr val="dk1"/>
                </a:solidFill>
                <a:latin typeface="Arial"/>
                <a:ea typeface="Arial"/>
                <a:cs typeface="Arial"/>
                <a:sym typeface="Arial"/>
              </a:defRPr>
            </a:lvl6pPr>
            <a:lvl7pPr indent="0" lvl="6" marL="0" algn="r">
              <a:spcBef>
                <a:spcPts val="0"/>
              </a:spcBef>
              <a:spcAft>
                <a:spcPts val="0"/>
              </a:spcAft>
              <a:buNone/>
              <a:defRPr b="0" i="0" sz="7400" u="none" cap="none" strike="noStrike">
                <a:solidFill>
                  <a:schemeClr val="dk1"/>
                </a:solidFill>
                <a:latin typeface="Arial"/>
                <a:ea typeface="Arial"/>
                <a:cs typeface="Arial"/>
                <a:sym typeface="Arial"/>
              </a:defRPr>
            </a:lvl7pPr>
            <a:lvl8pPr indent="0" lvl="7" marL="0" algn="r">
              <a:spcBef>
                <a:spcPts val="0"/>
              </a:spcBef>
              <a:spcAft>
                <a:spcPts val="0"/>
              </a:spcAft>
              <a:buNone/>
              <a:defRPr b="0" i="0" sz="7400" u="none" cap="none" strike="noStrike">
                <a:solidFill>
                  <a:schemeClr val="dk1"/>
                </a:solidFill>
                <a:latin typeface="Arial"/>
                <a:ea typeface="Arial"/>
                <a:cs typeface="Arial"/>
                <a:sym typeface="Arial"/>
              </a:defRPr>
            </a:lvl8pPr>
            <a:lvl9pPr indent="0" lvl="8" marL="0" algn="r">
              <a:spcBef>
                <a:spcPts val="0"/>
              </a:spcBef>
              <a:spcAft>
                <a:spcPts val="0"/>
              </a:spcAft>
              <a:buNone/>
              <a:defRPr b="0" i="0" sz="7400" u="none" cap="none" strike="noStrike">
                <a:solidFill>
                  <a:schemeClr val="dk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1" name="Shape 61"/>
        <p:cNvGrpSpPr/>
        <p:nvPr/>
      </p:nvGrpSpPr>
      <p:grpSpPr>
        <a:xfrm>
          <a:off x="0" y="0"/>
          <a:ext cx="0" cy="0"/>
          <a:chOff x="0" y="0"/>
          <a:chExt cx="0" cy="0"/>
        </a:xfrm>
      </p:grpSpPr>
      <p:sp>
        <p:nvSpPr>
          <p:cNvPr id="62" name="Google Shape;62;p11"/>
          <p:cNvSpPr txBox="1"/>
          <p:nvPr>
            <p:ph type="title"/>
          </p:nvPr>
        </p:nvSpPr>
        <p:spPr>
          <a:xfrm>
            <a:off x="10036175" y="23042563"/>
            <a:ext cx="30724500" cy="2721000"/>
          </a:xfrm>
          <a:prstGeom prst="rect">
            <a:avLst/>
          </a:prstGeom>
          <a:noFill/>
          <a:ln>
            <a:noFill/>
          </a:ln>
        </p:spPr>
        <p:txBody>
          <a:bodyPr anchorCtr="0" anchor="b" bIns="240350" lIns="480700" spcFirstLastPara="1" rIns="480700" wrap="square" tIns="240350">
            <a:noAutofit/>
          </a:bodyPr>
          <a:lstStyle>
            <a:lvl1pPr lvl="0" algn="l">
              <a:spcBef>
                <a:spcPts val="0"/>
              </a:spcBef>
              <a:spcAft>
                <a:spcPts val="0"/>
              </a:spcAft>
              <a:buSzPts val="1400"/>
              <a:buNone/>
              <a:defRPr b="1" sz="2000"/>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63" name="Google Shape;63;p11"/>
          <p:cNvSpPr/>
          <p:nvPr>
            <p:ph idx="2" type="pic"/>
          </p:nvPr>
        </p:nvSpPr>
        <p:spPr>
          <a:xfrm>
            <a:off x="10036175" y="2941638"/>
            <a:ext cx="30724500" cy="19750200"/>
          </a:xfrm>
          <a:prstGeom prst="rect">
            <a:avLst/>
          </a:prstGeom>
          <a:noFill/>
          <a:ln>
            <a:noFill/>
          </a:ln>
        </p:spPr>
      </p:sp>
      <p:sp>
        <p:nvSpPr>
          <p:cNvPr id="64" name="Google Shape;64;p11"/>
          <p:cNvSpPr txBox="1"/>
          <p:nvPr>
            <p:ph idx="1" type="body"/>
          </p:nvPr>
        </p:nvSpPr>
        <p:spPr>
          <a:xfrm>
            <a:off x="10036175" y="25763538"/>
            <a:ext cx="30724500" cy="3862500"/>
          </a:xfrm>
          <a:prstGeom prst="rect">
            <a:avLst/>
          </a:prstGeom>
          <a:noFill/>
          <a:ln>
            <a:noFill/>
          </a:ln>
        </p:spPr>
        <p:txBody>
          <a:bodyPr anchorCtr="0" anchor="t" bIns="240350" lIns="480700" spcFirstLastPara="1" rIns="480700" wrap="square" tIns="240350">
            <a:noAutofit/>
          </a:bodyPr>
          <a:lstStyle>
            <a:lvl1pPr indent="-228600" lvl="0" marL="457200" algn="l">
              <a:spcBef>
                <a:spcPts val="280"/>
              </a:spcBef>
              <a:spcAft>
                <a:spcPts val="0"/>
              </a:spcAft>
              <a:buSzPts val="910"/>
              <a:buNone/>
              <a:defRPr sz="1400"/>
            </a:lvl1pPr>
            <a:lvl2pPr indent="-228600" lvl="1" marL="914400" algn="l">
              <a:spcBef>
                <a:spcPts val="240"/>
              </a:spcBef>
              <a:spcAft>
                <a:spcPts val="0"/>
              </a:spcAft>
              <a:buSzPts val="780"/>
              <a:buNone/>
              <a:defRPr sz="1200"/>
            </a:lvl2pPr>
            <a:lvl3pPr indent="-228600" lvl="2" marL="1371600" algn="l">
              <a:spcBef>
                <a:spcPts val="200"/>
              </a:spcBef>
              <a:spcAft>
                <a:spcPts val="0"/>
              </a:spcAft>
              <a:buSzPts val="650"/>
              <a:buNone/>
              <a:defRPr sz="1000"/>
            </a:lvl3pPr>
            <a:lvl4pPr indent="-228600" lvl="3" marL="1828800" algn="l">
              <a:spcBef>
                <a:spcPts val="180"/>
              </a:spcBef>
              <a:spcAft>
                <a:spcPts val="0"/>
              </a:spcAft>
              <a:buSzPts val="585"/>
              <a:buNone/>
              <a:defRPr sz="900"/>
            </a:lvl4pPr>
            <a:lvl5pPr indent="-228600" lvl="4" marL="2286000" algn="l">
              <a:spcBef>
                <a:spcPts val="180"/>
              </a:spcBef>
              <a:spcAft>
                <a:spcPts val="0"/>
              </a:spcAft>
              <a:buSzPts val="585"/>
              <a:buNone/>
              <a:defRPr sz="900"/>
            </a:lvl5pPr>
            <a:lvl6pPr indent="-228600" lvl="5" marL="2743200" algn="l">
              <a:spcBef>
                <a:spcPts val="180"/>
              </a:spcBef>
              <a:spcAft>
                <a:spcPts val="0"/>
              </a:spcAft>
              <a:buSzPts val="585"/>
              <a:buNone/>
              <a:defRPr sz="900"/>
            </a:lvl6pPr>
            <a:lvl7pPr indent="-228600" lvl="6" marL="3200400" algn="l">
              <a:spcBef>
                <a:spcPts val="180"/>
              </a:spcBef>
              <a:spcAft>
                <a:spcPts val="0"/>
              </a:spcAft>
              <a:buSzPts val="585"/>
              <a:buNone/>
              <a:defRPr sz="900"/>
            </a:lvl7pPr>
            <a:lvl8pPr indent="-228600" lvl="7" marL="3657600" algn="l">
              <a:spcBef>
                <a:spcPts val="180"/>
              </a:spcBef>
              <a:spcAft>
                <a:spcPts val="0"/>
              </a:spcAft>
              <a:buSzPts val="585"/>
              <a:buNone/>
              <a:defRPr sz="900"/>
            </a:lvl8pPr>
            <a:lvl9pPr indent="-228600" lvl="8" marL="4114800" algn="l">
              <a:spcBef>
                <a:spcPts val="180"/>
              </a:spcBef>
              <a:spcAft>
                <a:spcPts val="0"/>
              </a:spcAft>
              <a:buSzPts val="585"/>
              <a:buNone/>
              <a:defRPr sz="900"/>
            </a:lvl9pPr>
          </a:lstStyle>
          <a:p/>
        </p:txBody>
      </p:sp>
      <p:sp>
        <p:nvSpPr>
          <p:cNvPr id="65" name="Google Shape;65;p11"/>
          <p:cNvSpPr txBox="1"/>
          <p:nvPr>
            <p:ph idx="10" type="dt"/>
          </p:nvPr>
        </p:nvSpPr>
        <p:spPr>
          <a:xfrm>
            <a:off x="2560638" y="29976763"/>
            <a:ext cx="11947500" cy="2286000"/>
          </a:xfrm>
          <a:prstGeom prst="rect">
            <a:avLst/>
          </a:prstGeom>
          <a:noFill/>
          <a:ln>
            <a:noFill/>
          </a:ln>
        </p:spPr>
        <p:txBody>
          <a:bodyPr anchorCtr="0" anchor="b" bIns="240350" lIns="480700" spcFirstLastPara="1" rIns="480700" wrap="square" tIns="24035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6" name="Google Shape;66;p11"/>
          <p:cNvSpPr txBox="1"/>
          <p:nvPr>
            <p:ph idx="11" type="ftr"/>
          </p:nvPr>
        </p:nvSpPr>
        <p:spPr>
          <a:xfrm>
            <a:off x="17495838" y="29976763"/>
            <a:ext cx="16214700" cy="2286000"/>
          </a:xfrm>
          <a:prstGeom prst="rect">
            <a:avLst/>
          </a:prstGeom>
          <a:noFill/>
          <a:ln>
            <a:noFill/>
          </a:ln>
        </p:spPr>
        <p:txBody>
          <a:bodyPr anchorCtr="0" anchor="b" bIns="240350" lIns="480700" spcFirstLastPara="1" rIns="480700" wrap="square" tIns="24035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7" name="Google Shape;67;p11"/>
          <p:cNvSpPr txBox="1"/>
          <p:nvPr>
            <p:ph idx="12" type="sldNum"/>
          </p:nvPr>
        </p:nvSpPr>
        <p:spPr>
          <a:xfrm>
            <a:off x="36698238" y="29976763"/>
            <a:ext cx="11947500" cy="2286000"/>
          </a:xfrm>
          <a:prstGeom prst="rect">
            <a:avLst/>
          </a:prstGeom>
          <a:noFill/>
          <a:ln>
            <a:noFill/>
          </a:ln>
        </p:spPr>
        <p:txBody>
          <a:bodyPr anchorCtr="0" anchor="b" bIns="240350" lIns="480700" spcFirstLastPara="1" rIns="480700" wrap="square" tIns="240350">
            <a:noAutofit/>
          </a:bodyPr>
          <a:lstStyle>
            <a:lvl1pPr indent="0" lvl="0" marL="0" algn="r">
              <a:spcBef>
                <a:spcPts val="0"/>
              </a:spcBef>
              <a:spcAft>
                <a:spcPts val="0"/>
              </a:spcAft>
              <a:buNone/>
              <a:defRPr b="0" i="0" sz="7400" u="none" cap="none" strike="noStrike">
                <a:solidFill>
                  <a:schemeClr val="dk1"/>
                </a:solidFill>
                <a:latin typeface="Arial"/>
                <a:ea typeface="Arial"/>
                <a:cs typeface="Arial"/>
                <a:sym typeface="Arial"/>
              </a:defRPr>
            </a:lvl1pPr>
            <a:lvl2pPr indent="0" lvl="1" marL="0" algn="r">
              <a:spcBef>
                <a:spcPts val="0"/>
              </a:spcBef>
              <a:spcAft>
                <a:spcPts val="0"/>
              </a:spcAft>
              <a:buNone/>
              <a:defRPr b="0" i="0" sz="7400" u="none" cap="none" strike="noStrike">
                <a:solidFill>
                  <a:schemeClr val="dk1"/>
                </a:solidFill>
                <a:latin typeface="Arial"/>
                <a:ea typeface="Arial"/>
                <a:cs typeface="Arial"/>
                <a:sym typeface="Arial"/>
              </a:defRPr>
            </a:lvl2pPr>
            <a:lvl3pPr indent="0" lvl="2" marL="0" algn="r">
              <a:spcBef>
                <a:spcPts val="0"/>
              </a:spcBef>
              <a:spcAft>
                <a:spcPts val="0"/>
              </a:spcAft>
              <a:buNone/>
              <a:defRPr b="0" i="0" sz="7400" u="none" cap="none" strike="noStrike">
                <a:solidFill>
                  <a:schemeClr val="dk1"/>
                </a:solidFill>
                <a:latin typeface="Arial"/>
                <a:ea typeface="Arial"/>
                <a:cs typeface="Arial"/>
                <a:sym typeface="Arial"/>
              </a:defRPr>
            </a:lvl3pPr>
            <a:lvl4pPr indent="0" lvl="3" marL="0" algn="r">
              <a:spcBef>
                <a:spcPts val="0"/>
              </a:spcBef>
              <a:spcAft>
                <a:spcPts val="0"/>
              </a:spcAft>
              <a:buNone/>
              <a:defRPr b="0" i="0" sz="7400" u="none" cap="none" strike="noStrike">
                <a:solidFill>
                  <a:schemeClr val="dk1"/>
                </a:solidFill>
                <a:latin typeface="Arial"/>
                <a:ea typeface="Arial"/>
                <a:cs typeface="Arial"/>
                <a:sym typeface="Arial"/>
              </a:defRPr>
            </a:lvl4pPr>
            <a:lvl5pPr indent="0" lvl="4" marL="0" algn="r">
              <a:spcBef>
                <a:spcPts val="0"/>
              </a:spcBef>
              <a:spcAft>
                <a:spcPts val="0"/>
              </a:spcAft>
              <a:buNone/>
              <a:defRPr b="0" i="0" sz="7400" u="none" cap="none" strike="noStrike">
                <a:solidFill>
                  <a:schemeClr val="dk1"/>
                </a:solidFill>
                <a:latin typeface="Arial"/>
                <a:ea typeface="Arial"/>
                <a:cs typeface="Arial"/>
                <a:sym typeface="Arial"/>
              </a:defRPr>
            </a:lvl5pPr>
            <a:lvl6pPr indent="0" lvl="5" marL="0" algn="r">
              <a:spcBef>
                <a:spcPts val="0"/>
              </a:spcBef>
              <a:spcAft>
                <a:spcPts val="0"/>
              </a:spcAft>
              <a:buNone/>
              <a:defRPr b="0" i="0" sz="7400" u="none" cap="none" strike="noStrike">
                <a:solidFill>
                  <a:schemeClr val="dk1"/>
                </a:solidFill>
                <a:latin typeface="Arial"/>
                <a:ea typeface="Arial"/>
                <a:cs typeface="Arial"/>
                <a:sym typeface="Arial"/>
              </a:defRPr>
            </a:lvl6pPr>
            <a:lvl7pPr indent="0" lvl="6" marL="0" algn="r">
              <a:spcBef>
                <a:spcPts val="0"/>
              </a:spcBef>
              <a:spcAft>
                <a:spcPts val="0"/>
              </a:spcAft>
              <a:buNone/>
              <a:defRPr b="0" i="0" sz="7400" u="none" cap="none" strike="noStrike">
                <a:solidFill>
                  <a:schemeClr val="dk1"/>
                </a:solidFill>
                <a:latin typeface="Arial"/>
                <a:ea typeface="Arial"/>
                <a:cs typeface="Arial"/>
                <a:sym typeface="Arial"/>
              </a:defRPr>
            </a:lvl7pPr>
            <a:lvl8pPr indent="0" lvl="7" marL="0" algn="r">
              <a:spcBef>
                <a:spcPts val="0"/>
              </a:spcBef>
              <a:spcAft>
                <a:spcPts val="0"/>
              </a:spcAft>
              <a:buNone/>
              <a:defRPr b="0" i="0" sz="7400" u="none" cap="none" strike="noStrike">
                <a:solidFill>
                  <a:schemeClr val="dk1"/>
                </a:solidFill>
                <a:latin typeface="Arial"/>
                <a:ea typeface="Arial"/>
                <a:cs typeface="Arial"/>
                <a:sym typeface="Arial"/>
              </a:defRPr>
            </a:lvl8pPr>
            <a:lvl9pPr indent="0" lvl="8" marL="0" algn="r">
              <a:spcBef>
                <a:spcPts val="0"/>
              </a:spcBef>
              <a:spcAft>
                <a:spcPts val="0"/>
              </a:spcAft>
              <a:buNone/>
              <a:defRPr b="0" i="0" sz="7400" u="none" cap="none" strike="noStrike">
                <a:solidFill>
                  <a:schemeClr val="dk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68" name="Shape 68"/>
        <p:cNvGrpSpPr/>
        <p:nvPr/>
      </p:nvGrpSpPr>
      <p:grpSpPr>
        <a:xfrm>
          <a:off x="0" y="0"/>
          <a:ext cx="0" cy="0"/>
          <a:chOff x="0" y="0"/>
          <a:chExt cx="0" cy="0"/>
        </a:xfrm>
      </p:grpSpPr>
      <p:sp>
        <p:nvSpPr>
          <p:cNvPr id="69" name="Google Shape;69;p12"/>
          <p:cNvSpPr txBox="1"/>
          <p:nvPr>
            <p:ph type="title"/>
          </p:nvPr>
        </p:nvSpPr>
        <p:spPr>
          <a:xfrm>
            <a:off x="2560638" y="1828800"/>
            <a:ext cx="46085100" cy="6583500"/>
          </a:xfrm>
          <a:prstGeom prst="rect">
            <a:avLst/>
          </a:prstGeom>
          <a:noFill/>
          <a:ln>
            <a:noFill/>
          </a:ln>
        </p:spPr>
        <p:txBody>
          <a:bodyPr anchorCtr="0" anchor="ctr" bIns="240350" lIns="480700" spcFirstLastPara="1" rIns="480700" wrap="square" tIns="24035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70" name="Google Shape;70;p12"/>
          <p:cNvSpPr txBox="1"/>
          <p:nvPr>
            <p:ph idx="1" type="body"/>
          </p:nvPr>
        </p:nvSpPr>
        <p:spPr>
          <a:xfrm rot="5400000">
            <a:off x="15727363" y="-3657575"/>
            <a:ext cx="19751700" cy="46085100"/>
          </a:xfrm>
          <a:prstGeom prst="rect">
            <a:avLst/>
          </a:prstGeom>
          <a:noFill/>
          <a:ln>
            <a:noFill/>
          </a:ln>
        </p:spPr>
        <p:txBody>
          <a:bodyPr anchorCtr="0" anchor="t" bIns="240350" lIns="480700" spcFirstLastPara="1" rIns="480700" wrap="square" tIns="240350">
            <a:noAutofit/>
          </a:bodyPr>
          <a:lstStyle>
            <a:lvl1pPr indent="-302895" lvl="0" marL="457200" algn="l">
              <a:spcBef>
                <a:spcPts val="360"/>
              </a:spcBef>
              <a:spcAft>
                <a:spcPts val="0"/>
              </a:spcAft>
              <a:buSzPts val="1170"/>
              <a:buChar char="■"/>
              <a:defRPr/>
            </a:lvl1pPr>
            <a:lvl2pPr indent="-302894" lvl="1" marL="914400" algn="l">
              <a:spcBef>
                <a:spcPts val="360"/>
              </a:spcBef>
              <a:spcAft>
                <a:spcPts val="0"/>
              </a:spcAft>
              <a:buSzPts val="1170"/>
              <a:buChar char="■"/>
              <a:defRPr/>
            </a:lvl2pPr>
            <a:lvl3pPr indent="-302894" lvl="2" marL="1371600" algn="l">
              <a:spcBef>
                <a:spcPts val="360"/>
              </a:spcBef>
              <a:spcAft>
                <a:spcPts val="0"/>
              </a:spcAft>
              <a:buSzPts val="1170"/>
              <a:buChar char="■"/>
              <a:defRPr/>
            </a:lvl3pPr>
            <a:lvl4pPr indent="-302894" lvl="3" marL="1828800" algn="l">
              <a:spcBef>
                <a:spcPts val="360"/>
              </a:spcBef>
              <a:spcAft>
                <a:spcPts val="0"/>
              </a:spcAft>
              <a:buSzPts val="1170"/>
              <a:buChar char="■"/>
              <a:defRPr/>
            </a:lvl4pPr>
            <a:lvl5pPr indent="-302895" lvl="4" marL="2286000" algn="l">
              <a:spcBef>
                <a:spcPts val="360"/>
              </a:spcBef>
              <a:spcAft>
                <a:spcPts val="0"/>
              </a:spcAft>
              <a:buSzPts val="1170"/>
              <a:buChar char="■"/>
              <a:defRPr/>
            </a:lvl5pPr>
            <a:lvl6pPr indent="-302895" lvl="5" marL="2743200" algn="l">
              <a:spcBef>
                <a:spcPts val="360"/>
              </a:spcBef>
              <a:spcAft>
                <a:spcPts val="0"/>
              </a:spcAft>
              <a:buSzPts val="1170"/>
              <a:buChar char="■"/>
              <a:defRPr/>
            </a:lvl6pPr>
            <a:lvl7pPr indent="-302895" lvl="6" marL="3200400" algn="l">
              <a:spcBef>
                <a:spcPts val="360"/>
              </a:spcBef>
              <a:spcAft>
                <a:spcPts val="0"/>
              </a:spcAft>
              <a:buSzPts val="1170"/>
              <a:buChar char="■"/>
              <a:defRPr/>
            </a:lvl7pPr>
            <a:lvl8pPr indent="-302895" lvl="7" marL="3657600" algn="l">
              <a:spcBef>
                <a:spcPts val="360"/>
              </a:spcBef>
              <a:spcAft>
                <a:spcPts val="0"/>
              </a:spcAft>
              <a:buSzPts val="1170"/>
              <a:buChar char="■"/>
              <a:defRPr/>
            </a:lvl8pPr>
            <a:lvl9pPr indent="-302895" lvl="8" marL="4114800" algn="l">
              <a:spcBef>
                <a:spcPts val="360"/>
              </a:spcBef>
              <a:spcAft>
                <a:spcPts val="0"/>
              </a:spcAft>
              <a:buSzPts val="1170"/>
              <a:buChar char="■"/>
              <a:defRPr/>
            </a:lvl9pPr>
          </a:lstStyle>
          <a:p/>
        </p:txBody>
      </p:sp>
      <p:sp>
        <p:nvSpPr>
          <p:cNvPr id="71" name="Google Shape;71;p12"/>
          <p:cNvSpPr txBox="1"/>
          <p:nvPr>
            <p:ph idx="10" type="dt"/>
          </p:nvPr>
        </p:nvSpPr>
        <p:spPr>
          <a:xfrm>
            <a:off x="2560638" y="29976763"/>
            <a:ext cx="11947500" cy="2286000"/>
          </a:xfrm>
          <a:prstGeom prst="rect">
            <a:avLst/>
          </a:prstGeom>
          <a:noFill/>
          <a:ln>
            <a:noFill/>
          </a:ln>
        </p:spPr>
        <p:txBody>
          <a:bodyPr anchorCtr="0" anchor="b" bIns="240350" lIns="480700" spcFirstLastPara="1" rIns="480700" wrap="square" tIns="24035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2" name="Google Shape;72;p12"/>
          <p:cNvSpPr txBox="1"/>
          <p:nvPr>
            <p:ph idx="11" type="ftr"/>
          </p:nvPr>
        </p:nvSpPr>
        <p:spPr>
          <a:xfrm>
            <a:off x="17495838" y="29976763"/>
            <a:ext cx="16214700" cy="2286000"/>
          </a:xfrm>
          <a:prstGeom prst="rect">
            <a:avLst/>
          </a:prstGeom>
          <a:noFill/>
          <a:ln>
            <a:noFill/>
          </a:ln>
        </p:spPr>
        <p:txBody>
          <a:bodyPr anchorCtr="0" anchor="b" bIns="240350" lIns="480700" spcFirstLastPara="1" rIns="480700" wrap="square" tIns="24035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3" name="Google Shape;73;p12"/>
          <p:cNvSpPr txBox="1"/>
          <p:nvPr>
            <p:ph idx="12" type="sldNum"/>
          </p:nvPr>
        </p:nvSpPr>
        <p:spPr>
          <a:xfrm>
            <a:off x="36698238" y="29976763"/>
            <a:ext cx="11947500" cy="2286000"/>
          </a:xfrm>
          <a:prstGeom prst="rect">
            <a:avLst/>
          </a:prstGeom>
          <a:noFill/>
          <a:ln>
            <a:noFill/>
          </a:ln>
        </p:spPr>
        <p:txBody>
          <a:bodyPr anchorCtr="0" anchor="b" bIns="240350" lIns="480700" spcFirstLastPara="1" rIns="480700" wrap="square" tIns="240350">
            <a:noAutofit/>
          </a:bodyPr>
          <a:lstStyle>
            <a:lvl1pPr indent="0" lvl="0" marL="0" algn="r">
              <a:spcBef>
                <a:spcPts val="0"/>
              </a:spcBef>
              <a:spcAft>
                <a:spcPts val="0"/>
              </a:spcAft>
              <a:buNone/>
              <a:defRPr b="0" i="0" sz="7400" u="none" cap="none" strike="noStrike">
                <a:solidFill>
                  <a:schemeClr val="dk1"/>
                </a:solidFill>
                <a:latin typeface="Arial"/>
                <a:ea typeface="Arial"/>
                <a:cs typeface="Arial"/>
                <a:sym typeface="Arial"/>
              </a:defRPr>
            </a:lvl1pPr>
            <a:lvl2pPr indent="0" lvl="1" marL="0" algn="r">
              <a:spcBef>
                <a:spcPts val="0"/>
              </a:spcBef>
              <a:spcAft>
                <a:spcPts val="0"/>
              </a:spcAft>
              <a:buNone/>
              <a:defRPr b="0" i="0" sz="7400" u="none" cap="none" strike="noStrike">
                <a:solidFill>
                  <a:schemeClr val="dk1"/>
                </a:solidFill>
                <a:latin typeface="Arial"/>
                <a:ea typeface="Arial"/>
                <a:cs typeface="Arial"/>
                <a:sym typeface="Arial"/>
              </a:defRPr>
            </a:lvl2pPr>
            <a:lvl3pPr indent="0" lvl="2" marL="0" algn="r">
              <a:spcBef>
                <a:spcPts val="0"/>
              </a:spcBef>
              <a:spcAft>
                <a:spcPts val="0"/>
              </a:spcAft>
              <a:buNone/>
              <a:defRPr b="0" i="0" sz="7400" u="none" cap="none" strike="noStrike">
                <a:solidFill>
                  <a:schemeClr val="dk1"/>
                </a:solidFill>
                <a:latin typeface="Arial"/>
                <a:ea typeface="Arial"/>
                <a:cs typeface="Arial"/>
                <a:sym typeface="Arial"/>
              </a:defRPr>
            </a:lvl3pPr>
            <a:lvl4pPr indent="0" lvl="3" marL="0" algn="r">
              <a:spcBef>
                <a:spcPts val="0"/>
              </a:spcBef>
              <a:spcAft>
                <a:spcPts val="0"/>
              </a:spcAft>
              <a:buNone/>
              <a:defRPr b="0" i="0" sz="7400" u="none" cap="none" strike="noStrike">
                <a:solidFill>
                  <a:schemeClr val="dk1"/>
                </a:solidFill>
                <a:latin typeface="Arial"/>
                <a:ea typeface="Arial"/>
                <a:cs typeface="Arial"/>
                <a:sym typeface="Arial"/>
              </a:defRPr>
            </a:lvl4pPr>
            <a:lvl5pPr indent="0" lvl="4" marL="0" algn="r">
              <a:spcBef>
                <a:spcPts val="0"/>
              </a:spcBef>
              <a:spcAft>
                <a:spcPts val="0"/>
              </a:spcAft>
              <a:buNone/>
              <a:defRPr b="0" i="0" sz="7400" u="none" cap="none" strike="noStrike">
                <a:solidFill>
                  <a:schemeClr val="dk1"/>
                </a:solidFill>
                <a:latin typeface="Arial"/>
                <a:ea typeface="Arial"/>
                <a:cs typeface="Arial"/>
                <a:sym typeface="Arial"/>
              </a:defRPr>
            </a:lvl5pPr>
            <a:lvl6pPr indent="0" lvl="5" marL="0" algn="r">
              <a:spcBef>
                <a:spcPts val="0"/>
              </a:spcBef>
              <a:spcAft>
                <a:spcPts val="0"/>
              </a:spcAft>
              <a:buNone/>
              <a:defRPr b="0" i="0" sz="7400" u="none" cap="none" strike="noStrike">
                <a:solidFill>
                  <a:schemeClr val="dk1"/>
                </a:solidFill>
                <a:latin typeface="Arial"/>
                <a:ea typeface="Arial"/>
                <a:cs typeface="Arial"/>
                <a:sym typeface="Arial"/>
              </a:defRPr>
            </a:lvl6pPr>
            <a:lvl7pPr indent="0" lvl="6" marL="0" algn="r">
              <a:spcBef>
                <a:spcPts val="0"/>
              </a:spcBef>
              <a:spcAft>
                <a:spcPts val="0"/>
              </a:spcAft>
              <a:buNone/>
              <a:defRPr b="0" i="0" sz="7400" u="none" cap="none" strike="noStrike">
                <a:solidFill>
                  <a:schemeClr val="dk1"/>
                </a:solidFill>
                <a:latin typeface="Arial"/>
                <a:ea typeface="Arial"/>
                <a:cs typeface="Arial"/>
                <a:sym typeface="Arial"/>
              </a:defRPr>
            </a:lvl7pPr>
            <a:lvl8pPr indent="0" lvl="7" marL="0" algn="r">
              <a:spcBef>
                <a:spcPts val="0"/>
              </a:spcBef>
              <a:spcAft>
                <a:spcPts val="0"/>
              </a:spcAft>
              <a:buNone/>
              <a:defRPr b="0" i="0" sz="7400" u="none" cap="none" strike="noStrike">
                <a:solidFill>
                  <a:schemeClr val="dk1"/>
                </a:solidFill>
                <a:latin typeface="Arial"/>
                <a:ea typeface="Arial"/>
                <a:cs typeface="Arial"/>
                <a:sym typeface="Arial"/>
              </a:defRPr>
            </a:lvl8pPr>
            <a:lvl9pPr indent="0" lvl="8" marL="0" algn="r">
              <a:spcBef>
                <a:spcPts val="0"/>
              </a:spcBef>
              <a:spcAft>
                <a:spcPts val="0"/>
              </a:spcAft>
              <a:buNone/>
              <a:defRPr b="0" i="0" sz="7400" u="none" cap="none" strike="noStrike">
                <a:solidFill>
                  <a:schemeClr val="dk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4" name="Shape 74"/>
        <p:cNvGrpSpPr/>
        <p:nvPr/>
      </p:nvGrpSpPr>
      <p:grpSpPr>
        <a:xfrm>
          <a:off x="0" y="0"/>
          <a:ext cx="0" cy="0"/>
          <a:chOff x="0" y="0"/>
          <a:chExt cx="0" cy="0"/>
        </a:xfrm>
      </p:grpSpPr>
      <p:sp>
        <p:nvSpPr>
          <p:cNvPr id="75" name="Google Shape;75;p13"/>
          <p:cNvSpPr txBox="1"/>
          <p:nvPr>
            <p:ph type="title"/>
          </p:nvPr>
        </p:nvSpPr>
        <p:spPr>
          <a:xfrm rot="5400000">
            <a:off x="29169463" y="9784500"/>
            <a:ext cx="27432000" cy="11520600"/>
          </a:xfrm>
          <a:prstGeom prst="rect">
            <a:avLst/>
          </a:prstGeom>
          <a:noFill/>
          <a:ln>
            <a:noFill/>
          </a:ln>
        </p:spPr>
        <p:txBody>
          <a:bodyPr anchorCtr="0" anchor="ctr" bIns="240350" lIns="480700" spcFirstLastPara="1" rIns="480700" wrap="square" tIns="24035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76" name="Google Shape;76;p13"/>
          <p:cNvSpPr txBox="1"/>
          <p:nvPr>
            <p:ph idx="1" type="body"/>
          </p:nvPr>
        </p:nvSpPr>
        <p:spPr>
          <a:xfrm rot="5400000">
            <a:off x="6050825" y="-1661250"/>
            <a:ext cx="27432000" cy="34412100"/>
          </a:xfrm>
          <a:prstGeom prst="rect">
            <a:avLst/>
          </a:prstGeom>
          <a:noFill/>
          <a:ln>
            <a:noFill/>
          </a:ln>
        </p:spPr>
        <p:txBody>
          <a:bodyPr anchorCtr="0" anchor="t" bIns="240350" lIns="480700" spcFirstLastPara="1" rIns="480700" wrap="square" tIns="240350">
            <a:noAutofit/>
          </a:bodyPr>
          <a:lstStyle>
            <a:lvl1pPr indent="-302895" lvl="0" marL="457200" algn="l">
              <a:spcBef>
                <a:spcPts val="360"/>
              </a:spcBef>
              <a:spcAft>
                <a:spcPts val="0"/>
              </a:spcAft>
              <a:buSzPts val="1170"/>
              <a:buChar char="■"/>
              <a:defRPr/>
            </a:lvl1pPr>
            <a:lvl2pPr indent="-302894" lvl="1" marL="914400" algn="l">
              <a:spcBef>
                <a:spcPts val="360"/>
              </a:spcBef>
              <a:spcAft>
                <a:spcPts val="0"/>
              </a:spcAft>
              <a:buSzPts val="1170"/>
              <a:buChar char="■"/>
              <a:defRPr/>
            </a:lvl2pPr>
            <a:lvl3pPr indent="-302894" lvl="2" marL="1371600" algn="l">
              <a:spcBef>
                <a:spcPts val="360"/>
              </a:spcBef>
              <a:spcAft>
                <a:spcPts val="0"/>
              </a:spcAft>
              <a:buSzPts val="1170"/>
              <a:buChar char="■"/>
              <a:defRPr/>
            </a:lvl3pPr>
            <a:lvl4pPr indent="-302894" lvl="3" marL="1828800" algn="l">
              <a:spcBef>
                <a:spcPts val="360"/>
              </a:spcBef>
              <a:spcAft>
                <a:spcPts val="0"/>
              </a:spcAft>
              <a:buSzPts val="1170"/>
              <a:buChar char="■"/>
              <a:defRPr/>
            </a:lvl4pPr>
            <a:lvl5pPr indent="-302895" lvl="4" marL="2286000" algn="l">
              <a:spcBef>
                <a:spcPts val="360"/>
              </a:spcBef>
              <a:spcAft>
                <a:spcPts val="0"/>
              </a:spcAft>
              <a:buSzPts val="1170"/>
              <a:buChar char="■"/>
              <a:defRPr/>
            </a:lvl5pPr>
            <a:lvl6pPr indent="-302895" lvl="5" marL="2743200" algn="l">
              <a:spcBef>
                <a:spcPts val="360"/>
              </a:spcBef>
              <a:spcAft>
                <a:spcPts val="0"/>
              </a:spcAft>
              <a:buSzPts val="1170"/>
              <a:buChar char="■"/>
              <a:defRPr/>
            </a:lvl6pPr>
            <a:lvl7pPr indent="-302895" lvl="6" marL="3200400" algn="l">
              <a:spcBef>
                <a:spcPts val="360"/>
              </a:spcBef>
              <a:spcAft>
                <a:spcPts val="0"/>
              </a:spcAft>
              <a:buSzPts val="1170"/>
              <a:buChar char="■"/>
              <a:defRPr/>
            </a:lvl7pPr>
            <a:lvl8pPr indent="-302895" lvl="7" marL="3657600" algn="l">
              <a:spcBef>
                <a:spcPts val="360"/>
              </a:spcBef>
              <a:spcAft>
                <a:spcPts val="0"/>
              </a:spcAft>
              <a:buSzPts val="1170"/>
              <a:buChar char="■"/>
              <a:defRPr/>
            </a:lvl8pPr>
            <a:lvl9pPr indent="-302895" lvl="8" marL="4114800" algn="l">
              <a:spcBef>
                <a:spcPts val="360"/>
              </a:spcBef>
              <a:spcAft>
                <a:spcPts val="0"/>
              </a:spcAft>
              <a:buSzPts val="1170"/>
              <a:buChar char="■"/>
              <a:defRPr/>
            </a:lvl9pPr>
          </a:lstStyle>
          <a:p/>
        </p:txBody>
      </p:sp>
      <p:sp>
        <p:nvSpPr>
          <p:cNvPr id="77" name="Google Shape;77;p13"/>
          <p:cNvSpPr txBox="1"/>
          <p:nvPr>
            <p:ph idx="10" type="dt"/>
          </p:nvPr>
        </p:nvSpPr>
        <p:spPr>
          <a:xfrm>
            <a:off x="2560638" y="29976763"/>
            <a:ext cx="11947500" cy="2286000"/>
          </a:xfrm>
          <a:prstGeom prst="rect">
            <a:avLst/>
          </a:prstGeom>
          <a:noFill/>
          <a:ln>
            <a:noFill/>
          </a:ln>
        </p:spPr>
        <p:txBody>
          <a:bodyPr anchorCtr="0" anchor="b" bIns="240350" lIns="480700" spcFirstLastPara="1" rIns="480700" wrap="square" tIns="24035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13"/>
          <p:cNvSpPr txBox="1"/>
          <p:nvPr>
            <p:ph idx="11" type="ftr"/>
          </p:nvPr>
        </p:nvSpPr>
        <p:spPr>
          <a:xfrm>
            <a:off x="17495838" y="29976763"/>
            <a:ext cx="16214700" cy="2286000"/>
          </a:xfrm>
          <a:prstGeom prst="rect">
            <a:avLst/>
          </a:prstGeom>
          <a:noFill/>
          <a:ln>
            <a:noFill/>
          </a:ln>
        </p:spPr>
        <p:txBody>
          <a:bodyPr anchorCtr="0" anchor="b" bIns="240350" lIns="480700" spcFirstLastPara="1" rIns="480700" wrap="square" tIns="24035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9" name="Google Shape;79;p13"/>
          <p:cNvSpPr txBox="1"/>
          <p:nvPr>
            <p:ph idx="12" type="sldNum"/>
          </p:nvPr>
        </p:nvSpPr>
        <p:spPr>
          <a:xfrm>
            <a:off x="36698238" y="29976763"/>
            <a:ext cx="11947500" cy="2286000"/>
          </a:xfrm>
          <a:prstGeom prst="rect">
            <a:avLst/>
          </a:prstGeom>
          <a:noFill/>
          <a:ln>
            <a:noFill/>
          </a:ln>
        </p:spPr>
        <p:txBody>
          <a:bodyPr anchorCtr="0" anchor="b" bIns="240350" lIns="480700" spcFirstLastPara="1" rIns="480700" wrap="square" tIns="240350">
            <a:noAutofit/>
          </a:bodyPr>
          <a:lstStyle>
            <a:lvl1pPr indent="0" lvl="0" marL="0" algn="r">
              <a:spcBef>
                <a:spcPts val="0"/>
              </a:spcBef>
              <a:spcAft>
                <a:spcPts val="0"/>
              </a:spcAft>
              <a:buNone/>
              <a:defRPr b="0" i="0" sz="7400" u="none" cap="none" strike="noStrike">
                <a:solidFill>
                  <a:schemeClr val="dk1"/>
                </a:solidFill>
                <a:latin typeface="Arial"/>
                <a:ea typeface="Arial"/>
                <a:cs typeface="Arial"/>
                <a:sym typeface="Arial"/>
              </a:defRPr>
            </a:lvl1pPr>
            <a:lvl2pPr indent="0" lvl="1" marL="0" algn="r">
              <a:spcBef>
                <a:spcPts val="0"/>
              </a:spcBef>
              <a:spcAft>
                <a:spcPts val="0"/>
              </a:spcAft>
              <a:buNone/>
              <a:defRPr b="0" i="0" sz="7400" u="none" cap="none" strike="noStrike">
                <a:solidFill>
                  <a:schemeClr val="dk1"/>
                </a:solidFill>
                <a:latin typeface="Arial"/>
                <a:ea typeface="Arial"/>
                <a:cs typeface="Arial"/>
                <a:sym typeface="Arial"/>
              </a:defRPr>
            </a:lvl2pPr>
            <a:lvl3pPr indent="0" lvl="2" marL="0" algn="r">
              <a:spcBef>
                <a:spcPts val="0"/>
              </a:spcBef>
              <a:spcAft>
                <a:spcPts val="0"/>
              </a:spcAft>
              <a:buNone/>
              <a:defRPr b="0" i="0" sz="7400" u="none" cap="none" strike="noStrike">
                <a:solidFill>
                  <a:schemeClr val="dk1"/>
                </a:solidFill>
                <a:latin typeface="Arial"/>
                <a:ea typeface="Arial"/>
                <a:cs typeface="Arial"/>
                <a:sym typeface="Arial"/>
              </a:defRPr>
            </a:lvl3pPr>
            <a:lvl4pPr indent="0" lvl="3" marL="0" algn="r">
              <a:spcBef>
                <a:spcPts val="0"/>
              </a:spcBef>
              <a:spcAft>
                <a:spcPts val="0"/>
              </a:spcAft>
              <a:buNone/>
              <a:defRPr b="0" i="0" sz="7400" u="none" cap="none" strike="noStrike">
                <a:solidFill>
                  <a:schemeClr val="dk1"/>
                </a:solidFill>
                <a:latin typeface="Arial"/>
                <a:ea typeface="Arial"/>
                <a:cs typeface="Arial"/>
                <a:sym typeface="Arial"/>
              </a:defRPr>
            </a:lvl4pPr>
            <a:lvl5pPr indent="0" lvl="4" marL="0" algn="r">
              <a:spcBef>
                <a:spcPts val="0"/>
              </a:spcBef>
              <a:spcAft>
                <a:spcPts val="0"/>
              </a:spcAft>
              <a:buNone/>
              <a:defRPr b="0" i="0" sz="7400" u="none" cap="none" strike="noStrike">
                <a:solidFill>
                  <a:schemeClr val="dk1"/>
                </a:solidFill>
                <a:latin typeface="Arial"/>
                <a:ea typeface="Arial"/>
                <a:cs typeface="Arial"/>
                <a:sym typeface="Arial"/>
              </a:defRPr>
            </a:lvl5pPr>
            <a:lvl6pPr indent="0" lvl="5" marL="0" algn="r">
              <a:spcBef>
                <a:spcPts val="0"/>
              </a:spcBef>
              <a:spcAft>
                <a:spcPts val="0"/>
              </a:spcAft>
              <a:buNone/>
              <a:defRPr b="0" i="0" sz="7400" u="none" cap="none" strike="noStrike">
                <a:solidFill>
                  <a:schemeClr val="dk1"/>
                </a:solidFill>
                <a:latin typeface="Arial"/>
                <a:ea typeface="Arial"/>
                <a:cs typeface="Arial"/>
                <a:sym typeface="Arial"/>
              </a:defRPr>
            </a:lvl6pPr>
            <a:lvl7pPr indent="0" lvl="6" marL="0" algn="r">
              <a:spcBef>
                <a:spcPts val="0"/>
              </a:spcBef>
              <a:spcAft>
                <a:spcPts val="0"/>
              </a:spcAft>
              <a:buNone/>
              <a:defRPr b="0" i="0" sz="7400" u="none" cap="none" strike="noStrike">
                <a:solidFill>
                  <a:schemeClr val="dk1"/>
                </a:solidFill>
                <a:latin typeface="Arial"/>
                <a:ea typeface="Arial"/>
                <a:cs typeface="Arial"/>
                <a:sym typeface="Arial"/>
              </a:defRPr>
            </a:lvl7pPr>
            <a:lvl8pPr indent="0" lvl="7" marL="0" algn="r">
              <a:spcBef>
                <a:spcPts val="0"/>
              </a:spcBef>
              <a:spcAft>
                <a:spcPts val="0"/>
              </a:spcAft>
              <a:buNone/>
              <a:defRPr b="0" i="0" sz="7400" u="none" cap="none" strike="noStrike">
                <a:solidFill>
                  <a:schemeClr val="dk1"/>
                </a:solidFill>
                <a:latin typeface="Arial"/>
                <a:ea typeface="Arial"/>
                <a:cs typeface="Arial"/>
                <a:sym typeface="Arial"/>
              </a:defRPr>
            </a:lvl8pPr>
            <a:lvl9pPr indent="0" lvl="8" marL="0" algn="r">
              <a:spcBef>
                <a:spcPts val="0"/>
              </a:spcBef>
              <a:spcAft>
                <a:spcPts val="0"/>
              </a:spcAft>
              <a:buNone/>
              <a:defRPr b="0" i="0" sz="7400" u="none" cap="none" strike="noStrike">
                <a:solidFill>
                  <a:schemeClr val="dk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0.xml"/><Relationship Id="rId10" Type="http://schemas.openxmlformats.org/officeDocument/2006/relationships/slideLayout" Target="../slideLayouts/slideLayout9.xml"/><Relationship Id="rId13" Type="http://schemas.openxmlformats.org/officeDocument/2006/relationships/theme" Target="../theme/theme1.xml"/><Relationship Id="rId12" Type="http://schemas.openxmlformats.org/officeDocument/2006/relationships/slideLayout" Target="../slideLayouts/slideLayout11.xml"/><Relationship Id="rId1" Type="http://schemas.openxmlformats.org/officeDocument/2006/relationships/image" Target="../media/image1.png"/><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9" Type="http://schemas.openxmlformats.org/officeDocument/2006/relationships/slideLayout" Target="../slideLayouts/slideLayout8.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1">
            <a:alphaModFix/>
          </a:blip>
          <a:stretch>
            <a:fillRect/>
          </a:stretch>
        </a:blipFill>
      </p:bgPr>
    </p:bg>
    <p:spTree>
      <p:nvGrpSpPr>
        <p:cNvPr id="5" name="Shape 5"/>
        <p:cNvGrpSpPr/>
        <p:nvPr/>
      </p:nvGrpSpPr>
      <p:grpSpPr>
        <a:xfrm>
          <a:off x="0" y="0"/>
          <a:ext cx="0" cy="0"/>
          <a:chOff x="0" y="0"/>
          <a:chExt cx="0" cy="0"/>
        </a:xfrm>
      </p:grpSpPr>
      <p:sp>
        <p:nvSpPr>
          <p:cNvPr id="6" name="Google Shape;6;p2"/>
          <p:cNvSpPr txBox="1"/>
          <p:nvPr>
            <p:ph type="title"/>
          </p:nvPr>
        </p:nvSpPr>
        <p:spPr>
          <a:xfrm>
            <a:off x="2560638" y="1828800"/>
            <a:ext cx="46085100" cy="6583500"/>
          </a:xfrm>
          <a:prstGeom prst="rect">
            <a:avLst/>
          </a:prstGeom>
          <a:noFill/>
          <a:ln>
            <a:noFill/>
          </a:ln>
        </p:spPr>
        <p:txBody>
          <a:bodyPr anchorCtr="0" anchor="ctr" bIns="240350" lIns="480700" spcFirstLastPara="1" rIns="480700" wrap="square" tIns="240350">
            <a:noAutofit/>
          </a:bodyPr>
          <a:lstStyle>
            <a:lvl1pPr lvl="0" marR="0" rtl="0" algn="ctr">
              <a:spcBef>
                <a:spcPts val="0"/>
              </a:spcBef>
              <a:spcAft>
                <a:spcPts val="0"/>
              </a:spcAft>
              <a:buSzPts val="1400"/>
              <a:buNone/>
              <a:defRPr b="0" i="0" sz="23100" u="none" cap="none" strike="noStrike">
                <a:solidFill>
                  <a:schemeClr val="dk2"/>
                </a:solidFill>
                <a:latin typeface="Tahoma"/>
                <a:ea typeface="Tahoma"/>
                <a:cs typeface="Tahoma"/>
                <a:sym typeface="Tahoma"/>
              </a:defRPr>
            </a:lvl1pPr>
            <a:lvl2pPr lvl="1" marR="0" rtl="0" algn="ctr">
              <a:spcBef>
                <a:spcPts val="0"/>
              </a:spcBef>
              <a:spcAft>
                <a:spcPts val="0"/>
              </a:spcAft>
              <a:buSzPts val="1400"/>
              <a:buNone/>
              <a:defRPr b="0" i="0" sz="23100" u="none" cap="none" strike="noStrike">
                <a:solidFill>
                  <a:schemeClr val="dk2"/>
                </a:solidFill>
                <a:latin typeface="Tahoma"/>
                <a:ea typeface="Tahoma"/>
                <a:cs typeface="Tahoma"/>
                <a:sym typeface="Tahoma"/>
              </a:defRPr>
            </a:lvl2pPr>
            <a:lvl3pPr lvl="2" marR="0" rtl="0" algn="ctr">
              <a:spcBef>
                <a:spcPts val="0"/>
              </a:spcBef>
              <a:spcAft>
                <a:spcPts val="0"/>
              </a:spcAft>
              <a:buSzPts val="1400"/>
              <a:buNone/>
              <a:defRPr b="0" i="0" sz="23100" u="none" cap="none" strike="noStrike">
                <a:solidFill>
                  <a:schemeClr val="dk2"/>
                </a:solidFill>
                <a:latin typeface="Tahoma"/>
                <a:ea typeface="Tahoma"/>
                <a:cs typeface="Tahoma"/>
                <a:sym typeface="Tahoma"/>
              </a:defRPr>
            </a:lvl3pPr>
            <a:lvl4pPr lvl="3" marR="0" rtl="0" algn="ctr">
              <a:spcBef>
                <a:spcPts val="0"/>
              </a:spcBef>
              <a:spcAft>
                <a:spcPts val="0"/>
              </a:spcAft>
              <a:buSzPts val="1400"/>
              <a:buNone/>
              <a:defRPr b="0" i="0" sz="23100" u="none" cap="none" strike="noStrike">
                <a:solidFill>
                  <a:schemeClr val="dk2"/>
                </a:solidFill>
                <a:latin typeface="Tahoma"/>
                <a:ea typeface="Tahoma"/>
                <a:cs typeface="Tahoma"/>
                <a:sym typeface="Tahoma"/>
              </a:defRPr>
            </a:lvl4pPr>
            <a:lvl5pPr lvl="4" marR="0" rtl="0" algn="ctr">
              <a:spcBef>
                <a:spcPts val="0"/>
              </a:spcBef>
              <a:spcAft>
                <a:spcPts val="0"/>
              </a:spcAft>
              <a:buSzPts val="1400"/>
              <a:buNone/>
              <a:defRPr b="0" i="0" sz="23100" u="none" cap="none" strike="noStrike">
                <a:solidFill>
                  <a:schemeClr val="dk2"/>
                </a:solidFill>
                <a:latin typeface="Tahoma"/>
                <a:ea typeface="Tahoma"/>
                <a:cs typeface="Tahoma"/>
                <a:sym typeface="Tahoma"/>
              </a:defRPr>
            </a:lvl5pPr>
            <a:lvl6pPr lvl="5" marR="0" rtl="0" algn="ctr">
              <a:spcBef>
                <a:spcPts val="0"/>
              </a:spcBef>
              <a:spcAft>
                <a:spcPts val="0"/>
              </a:spcAft>
              <a:buSzPts val="1400"/>
              <a:buNone/>
              <a:defRPr b="0" i="0" sz="23100" u="none" cap="none" strike="noStrike">
                <a:solidFill>
                  <a:schemeClr val="dk2"/>
                </a:solidFill>
                <a:latin typeface="Tahoma"/>
                <a:ea typeface="Tahoma"/>
                <a:cs typeface="Tahoma"/>
                <a:sym typeface="Tahoma"/>
              </a:defRPr>
            </a:lvl6pPr>
            <a:lvl7pPr lvl="6" marR="0" rtl="0" algn="ctr">
              <a:spcBef>
                <a:spcPts val="0"/>
              </a:spcBef>
              <a:spcAft>
                <a:spcPts val="0"/>
              </a:spcAft>
              <a:buSzPts val="1400"/>
              <a:buNone/>
              <a:defRPr b="0" i="0" sz="23100" u="none" cap="none" strike="noStrike">
                <a:solidFill>
                  <a:schemeClr val="dk2"/>
                </a:solidFill>
                <a:latin typeface="Tahoma"/>
                <a:ea typeface="Tahoma"/>
                <a:cs typeface="Tahoma"/>
                <a:sym typeface="Tahoma"/>
              </a:defRPr>
            </a:lvl7pPr>
            <a:lvl8pPr lvl="7" marR="0" rtl="0" algn="ctr">
              <a:spcBef>
                <a:spcPts val="0"/>
              </a:spcBef>
              <a:spcAft>
                <a:spcPts val="0"/>
              </a:spcAft>
              <a:buSzPts val="1400"/>
              <a:buNone/>
              <a:defRPr b="0" i="0" sz="23100" u="none" cap="none" strike="noStrike">
                <a:solidFill>
                  <a:schemeClr val="dk2"/>
                </a:solidFill>
                <a:latin typeface="Tahoma"/>
                <a:ea typeface="Tahoma"/>
                <a:cs typeface="Tahoma"/>
                <a:sym typeface="Tahoma"/>
              </a:defRPr>
            </a:lvl8pPr>
            <a:lvl9pPr lvl="8" marR="0" rtl="0" algn="ctr">
              <a:spcBef>
                <a:spcPts val="0"/>
              </a:spcBef>
              <a:spcAft>
                <a:spcPts val="0"/>
              </a:spcAft>
              <a:buSzPts val="1400"/>
              <a:buNone/>
              <a:defRPr b="0" i="0" sz="23100" u="none" cap="none" strike="noStrike">
                <a:solidFill>
                  <a:schemeClr val="dk2"/>
                </a:solidFill>
                <a:latin typeface="Tahoma"/>
                <a:ea typeface="Tahoma"/>
                <a:cs typeface="Tahoma"/>
                <a:sym typeface="Tahoma"/>
              </a:defRPr>
            </a:lvl9pPr>
          </a:lstStyle>
          <a:p/>
        </p:txBody>
      </p:sp>
      <p:sp>
        <p:nvSpPr>
          <p:cNvPr id="7" name="Google Shape;7;p2"/>
          <p:cNvSpPr txBox="1"/>
          <p:nvPr>
            <p:ph idx="1" type="body"/>
          </p:nvPr>
        </p:nvSpPr>
        <p:spPr>
          <a:xfrm>
            <a:off x="2560638" y="9509125"/>
            <a:ext cx="46085100" cy="19751700"/>
          </a:xfrm>
          <a:prstGeom prst="rect">
            <a:avLst/>
          </a:prstGeom>
          <a:noFill/>
          <a:ln>
            <a:noFill/>
          </a:ln>
        </p:spPr>
        <p:txBody>
          <a:bodyPr anchorCtr="0" anchor="t" bIns="240350" lIns="480700" spcFirstLastPara="1" rIns="480700" wrap="square" tIns="240350">
            <a:noAutofit/>
          </a:bodyPr>
          <a:lstStyle>
            <a:lvl1pPr indent="-922020" lvl="0" marL="457200" marR="0" rtl="0" algn="l">
              <a:spcBef>
                <a:spcPts val="3360"/>
              </a:spcBef>
              <a:spcAft>
                <a:spcPts val="0"/>
              </a:spcAft>
              <a:buClr>
                <a:schemeClr val="hlink"/>
              </a:buClr>
              <a:buSzPts val="10920"/>
              <a:buFont typeface="Noto Sans Symbols"/>
              <a:buChar char="■"/>
              <a:defRPr b="0" i="0" sz="16800" u="none" cap="none" strike="noStrike">
                <a:solidFill>
                  <a:schemeClr val="dk1"/>
                </a:solidFill>
                <a:latin typeface="Tahoma"/>
                <a:ea typeface="Tahoma"/>
                <a:cs typeface="Tahoma"/>
                <a:sym typeface="Tahoma"/>
              </a:defRPr>
            </a:lvl1pPr>
            <a:lvl2pPr indent="-835342" lvl="1" marL="914400" marR="0" rtl="0" algn="l">
              <a:spcBef>
                <a:spcPts val="2940"/>
              </a:spcBef>
              <a:spcAft>
                <a:spcPts val="0"/>
              </a:spcAft>
              <a:buClr>
                <a:schemeClr val="folHlink"/>
              </a:buClr>
              <a:buSzPts val="9555"/>
              <a:buFont typeface="Noto Sans Symbols"/>
              <a:buChar char="■"/>
              <a:defRPr b="0" i="0" sz="14700" u="none" cap="none" strike="noStrike">
                <a:solidFill>
                  <a:schemeClr val="dk1"/>
                </a:solidFill>
                <a:latin typeface="Tahoma"/>
                <a:ea typeface="Tahoma"/>
                <a:cs typeface="Tahoma"/>
                <a:sym typeface="Tahoma"/>
              </a:defRPr>
            </a:lvl2pPr>
            <a:lvl3pPr indent="-748665" lvl="2" marL="1371600" marR="0" rtl="0" algn="l">
              <a:spcBef>
                <a:spcPts val="2520"/>
              </a:spcBef>
              <a:spcAft>
                <a:spcPts val="0"/>
              </a:spcAft>
              <a:buClr>
                <a:schemeClr val="hlink"/>
              </a:buClr>
              <a:buSzPts val="8190"/>
              <a:buFont typeface="Noto Sans Symbols"/>
              <a:buChar char="■"/>
              <a:defRPr b="0" i="0" sz="12600" u="none" cap="none" strike="noStrike">
                <a:solidFill>
                  <a:schemeClr val="dk1"/>
                </a:solidFill>
                <a:latin typeface="Tahoma"/>
                <a:ea typeface="Tahoma"/>
                <a:cs typeface="Tahoma"/>
                <a:sym typeface="Tahoma"/>
              </a:defRPr>
            </a:lvl3pPr>
            <a:lvl4pPr indent="-661987" lvl="3" marL="1828800" marR="0" rtl="0" algn="l">
              <a:spcBef>
                <a:spcPts val="2100"/>
              </a:spcBef>
              <a:spcAft>
                <a:spcPts val="0"/>
              </a:spcAft>
              <a:buClr>
                <a:schemeClr val="folHlink"/>
              </a:buClr>
              <a:buSzPts val="6825"/>
              <a:buFont typeface="Noto Sans Symbols"/>
              <a:buChar char="■"/>
              <a:defRPr b="0" i="0" sz="10500" u="none" cap="none" strike="noStrike">
                <a:solidFill>
                  <a:schemeClr val="dk1"/>
                </a:solidFill>
                <a:latin typeface="Tahoma"/>
                <a:ea typeface="Tahoma"/>
                <a:cs typeface="Tahoma"/>
                <a:sym typeface="Tahoma"/>
              </a:defRPr>
            </a:lvl4pPr>
            <a:lvl5pPr indent="-661987" lvl="4" marL="2286000" marR="0" rtl="0" algn="l">
              <a:spcBef>
                <a:spcPts val="2100"/>
              </a:spcBef>
              <a:spcAft>
                <a:spcPts val="0"/>
              </a:spcAft>
              <a:buClr>
                <a:schemeClr val="hlink"/>
              </a:buClr>
              <a:buSzPts val="6825"/>
              <a:buFont typeface="Noto Sans Symbols"/>
              <a:buChar char="■"/>
              <a:defRPr b="0" i="0" sz="10500" u="none" cap="none" strike="noStrike">
                <a:solidFill>
                  <a:schemeClr val="dk1"/>
                </a:solidFill>
                <a:latin typeface="Tahoma"/>
                <a:ea typeface="Tahoma"/>
                <a:cs typeface="Tahoma"/>
                <a:sym typeface="Tahoma"/>
              </a:defRPr>
            </a:lvl5pPr>
            <a:lvl6pPr indent="-661987" lvl="5" marL="2743200" marR="0" rtl="0" algn="l">
              <a:spcBef>
                <a:spcPts val="2100"/>
              </a:spcBef>
              <a:spcAft>
                <a:spcPts val="0"/>
              </a:spcAft>
              <a:buClr>
                <a:schemeClr val="hlink"/>
              </a:buClr>
              <a:buSzPts val="6825"/>
              <a:buFont typeface="Noto Sans Symbols"/>
              <a:buChar char="■"/>
              <a:defRPr b="0" i="0" sz="10500" u="none" cap="none" strike="noStrike">
                <a:solidFill>
                  <a:schemeClr val="dk1"/>
                </a:solidFill>
                <a:latin typeface="Tahoma"/>
                <a:ea typeface="Tahoma"/>
                <a:cs typeface="Tahoma"/>
                <a:sym typeface="Tahoma"/>
              </a:defRPr>
            </a:lvl6pPr>
            <a:lvl7pPr indent="-661987" lvl="6" marL="3200400" marR="0" rtl="0" algn="l">
              <a:spcBef>
                <a:spcPts val="2100"/>
              </a:spcBef>
              <a:spcAft>
                <a:spcPts val="0"/>
              </a:spcAft>
              <a:buClr>
                <a:schemeClr val="hlink"/>
              </a:buClr>
              <a:buSzPts val="6825"/>
              <a:buFont typeface="Noto Sans Symbols"/>
              <a:buChar char="■"/>
              <a:defRPr b="0" i="0" sz="10500" u="none" cap="none" strike="noStrike">
                <a:solidFill>
                  <a:schemeClr val="dk1"/>
                </a:solidFill>
                <a:latin typeface="Tahoma"/>
                <a:ea typeface="Tahoma"/>
                <a:cs typeface="Tahoma"/>
                <a:sym typeface="Tahoma"/>
              </a:defRPr>
            </a:lvl7pPr>
            <a:lvl8pPr indent="-661987" lvl="7" marL="3657600" marR="0" rtl="0" algn="l">
              <a:spcBef>
                <a:spcPts val="2100"/>
              </a:spcBef>
              <a:spcAft>
                <a:spcPts val="0"/>
              </a:spcAft>
              <a:buClr>
                <a:schemeClr val="hlink"/>
              </a:buClr>
              <a:buSzPts val="6825"/>
              <a:buFont typeface="Noto Sans Symbols"/>
              <a:buChar char="■"/>
              <a:defRPr b="0" i="0" sz="10500" u="none" cap="none" strike="noStrike">
                <a:solidFill>
                  <a:schemeClr val="dk1"/>
                </a:solidFill>
                <a:latin typeface="Tahoma"/>
                <a:ea typeface="Tahoma"/>
                <a:cs typeface="Tahoma"/>
                <a:sym typeface="Tahoma"/>
              </a:defRPr>
            </a:lvl8pPr>
            <a:lvl9pPr indent="-661987" lvl="8" marL="4114800" marR="0" rtl="0" algn="l">
              <a:spcBef>
                <a:spcPts val="2100"/>
              </a:spcBef>
              <a:spcAft>
                <a:spcPts val="0"/>
              </a:spcAft>
              <a:buClr>
                <a:schemeClr val="hlink"/>
              </a:buClr>
              <a:buSzPts val="6825"/>
              <a:buFont typeface="Noto Sans Symbols"/>
              <a:buChar char="■"/>
              <a:defRPr b="0" i="0" sz="10500" u="none" cap="none" strike="noStrike">
                <a:solidFill>
                  <a:schemeClr val="dk1"/>
                </a:solidFill>
                <a:latin typeface="Tahoma"/>
                <a:ea typeface="Tahoma"/>
                <a:cs typeface="Tahoma"/>
                <a:sym typeface="Tahoma"/>
              </a:defRPr>
            </a:lvl9pPr>
          </a:lstStyle>
          <a:p/>
        </p:txBody>
      </p:sp>
      <p:sp>
        <p:nvSpPr>
          <p:cNvPr id="8" name="Google Shape;8;p2"/>
          <p:cNvSpPr txBox="1"/>
          <p:nvPr>
            <p:ph idx="10" type="dt"/>
          </p:nvPr>
        </p:nvSpPr>
        <p:spPr>
          <a:xfrm>
            <a:off x="2560638" y="29976763"/>
            <a:ext cx="11947500" cy="2286000"/>
          </a:xfrm>
          <a:prstGeom prst="rect">
            <a:avLst/>
          </a:prstGeom>
          <a:noFill/>
          <a:ln>
            <a:noFill/>
          </a:ln>
        </p:spPr>
        <p:txBody>
          <a:bodyPr anchorCtr="0" anchor="b" bIns="240350" lIns="480700" spcFirstLastPara="1" rIns="480700" wrap="square" tIns="240350">
            <a:noAutofit/>
          </a:bodyPr>
          <a:lstStyle>
            <a:lvl1pPr lvl="0" marR="0" rtl="0" algn="l">
              <a:spcBef>
                <a:spcPts val="0"/>
              </a:spcBef>
              <a:spcAft>
                <a:spcPts val="0"/>
              </a:spcAft>
              <a:buSzPts val="1400"/>
              <a:buNone/>
              <a:defRPr b="0" i="0" sz="74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Tahoma"/>
                <a:ea typeface="Tahoma"/>
                <a:cs typeface="Tahoma"/>
                <a:sym typeface="Tahoma"/>
              </a:defRPr>
            </a:lvl2pPr>
            <a:lvl3pPr lvl="2" marR="0" rtl="0" algn="l">
              <a:spcBef>
                <a:spcPts val="0"/>
              </a:spcBef>
              <a:spcAft>
                <a:spcPts val="0"/>
              </a:spcAft>
              <a:buSzPts val="1400"/>
              <a:buNone/>
              <a:defRPr b="0" i="0" sz="1800" u="none" cap="none" strike="noStrike">
                <a:solidFill>
                  <a:schemeClr val="dk1"/>
                </a:solidFill>
                <a:latin typeface="Tahoma"/>
                <a:ea typeface="Tahoma"/>
                <a:cs typeface="Tahoma"/>
                <a:sym typeface="Tahoma"/>
              </a:defRPr>
            </a:lvl3pPr>
            <a:lvl4pPr lvl="3" marR="0" rtl="0" algn="l">
              <a:spcBef>
                <a:spcPts val="0"/>
              </a:spcBef>
              <a:spcAft>
                <a:spcPts val="0"/>
              </a:spcAft>
              <a:buSzPts val="1400"/>
              <a:buNone/>
              <a:defRPr b="0" i="0" sz="1800" u="none" cap="none" strike="noStrike">
                <a:solidFill>
                  <a:schemeClr val="dk1"/>
                </a:solidFill>
                <a:latin typeface="Tahoma"/>
                <a:ea typeface="Tahoma"/>
                <a:cs typeface="Tahoma"/>
                <a:sym typeface="Tahoma"/>
              </a:defRPr>
            </a:lvl4pPr>
            <a:lvl5pPr lvl="4" marR="0" rtl="0" algn="l">
              <a:spcBef>
                <a:spcPts val="0"/>
              </a:spcBef>
              <a:spcAft>
                <a:spcPts val="0"/>
              </a:spcAft>
              <a:buSzPts val="1400"/>
              <a:buNone/>
              <a:defRPr b="0" i="0" sz="1800" u="none" cap="none" strike="noStrike">
                <a:solidFill>
                  <a:schemeClr val="dk1"/>
                </a:solidFill>
                <a:latin typeface="Tahoma"/>
                <a:ea typeface="Tahoma"/>
                <a:cs typeface="Tahoma"/>
                <a:sym typeface="Tahoma"/>
              </a:defRPr>
            </a:lvl5pPr>
            <a:lvl6pPr lvl="5" marR="0" rtl="0" algn="l">
              <a:spcBef>
                <a:spcPts val="0"/>
              </a:spcBef>
              <a:spcAft>
                <a:spcPts val="0"/>
              </a:spcAft>
              <a:buSzPts val="1400"/>
              <a:buNone/>
              <a:defRPr b="0" i="0" sz="1800" u="none" cap="none" strike="noStrike">
                <a:solidFill>
                  <a:schemeClr val="dk1"/>
                </a:solidFill>
                <a:latin typeface="Tahoma"/>
                <a:ea typeface="Tahoma"/>
                <a:cs typeface="Tahoma"/>
                <a:sym typeface="Tahoma"/>
              </a:defRPr>
            </a:lvl6pPr>
            <a:lvl7pPr lvl="6" marR="0" rtl="0" algn="l">
              <a:spcBef>
                <a:spcPts val="0"/>
              </a:spcBef>
              <a:spcAft>
                <a:spcPts val="0"/>
              </a:spcAft>
              <a:buSzPts val="1400"/>
              <a:buNone/>
              <a:defRPr b="0" i="0" sz="1800" u="none" cap="none" strike="noStrike">
                <a:solidFill>
                  <a:schemeClr val="dk1"/>
                </a:solidFill>
                <a:latin typeface="Tahoma"/>
                <a:ea typeface="Tahoma"/>
                <a:cs typeface="Tahoma"/>
                <a:sym typeface="Tahoma"/>
              </a:defRPr>
            </a:lvl7pPr>
            <a:lvl8pPr lvl="7" marR="0" rtl="0" algn="l">
              <a:spcBef>
                <a:spcPts val="0"/>
              </a:spcBef>
              <a:spcAft>
                <a:spcPts val="0"/>
              </a:spcAft>
              <a:buSzPts val="1400"/>
              <a:buNone/>
              <a:defRPr b="0" i="0" sz="1800" u="none" cap="none" strike="noStrike">
                <a:solidFill>
                  <a:schemeClr val="dk1"/>
                </a:solidFill>
                <a:latin typeface="Tahoma"/>
                <a:ea typeface="Tahoma"/>
                <a:cs typeface="Tahoma"/>
                <a:sym typeface="Tahoma"/>
              </a:defRPr>
            </a:lvl8pPr>
            <a:lvl9pPr lvl="8" marR="0" rtl="0" algn="l">
              <a:spcBef>
                <a:spcPts val="0"/>
              </a:spcBef>
              <a:spcAft>
                <a:spcPts val="0"/>
              </a:spcAft>
              <a:buSzPts val="1400"/>
              <a:buNone/>
              <a:defRPr b="0" i="0" sz="1800" u="none" cap="none" strike="noStrike">
                <a:solidFill>
                  <a:schemeClr val="dk1"/>
                </a:solidFill>
                <a:latin typeface="Tahoma"/>
                <a:ea typeface="Tahoma"/>
                <a:cs typeface="Tahoma"/>
                <a:sym typeface="Tahoma"/>
              </a:defRPr>
            </a:lvl9pPr>
          </a:lstStyle>
          <a:p/>
        </p:txBody>
      </p:sp>
      <p:sp>
        <p:nvSpPr>
          <p:cNvPr id="9" name="Google Shape;9;p2"/>
          <p:cNvSpPr txBox="1"/>
          <p:nvPr>
            <p:ph idx="11" type="ftr"/>
          </p:nvPr>
        </p:nvSpPr>
        <p:spPr>
          <a:xfrm>
            <a:off x="17495838" y="29976763"/>
            <a:ext cx="16214700" cy="2286000"/>
          </a:xfrm>
          <a:prstGeom prst="rect">
            <a:avLst/>
          </a:prstGeom>
          <a:noFill/>
          <a:ln>
            <a:noFill/>
          </a:ln>
        </p:spPr>
        <p:txBody>
          <a:bodyPr anchorCtr="0" anchor="b" bIns="240350" lIns="480700" spcFirstLastPara="1" rIns="480700" wrap="square" tIns="240350">
            <a:noAutofit/>
          </a:bodyPr>
          <a:lstStyle>
            <a:lvl1pPr lvl="0" marR="0" rtl="0" algn="ctr">
              <a:spcBef>
                <a:spcPts val="0"/>
              </a:spcBef>
              <a:spcAft>
                <a:spcPts val="0"/>
              </a:spcAft>
              <a:buSzPts val="1400"/>
              <a:buNone/>
              <a:defRPr b="0" i="0" sz="74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Tahoma"/>
                <a:ea typeface="Tahoma"/>
                <a:cs typeface="Tahoma"/>
                <a:sym typeface="Tahoma"/>
              </a:defRPr>
            </a:lvl2pPr>
            <a:lvl3pPr lvl="2" marR="0" rtl="0" algn="l">
              <a:spcBef>
                <a:spcPts val="0"/>
              </a:spcBef>
              <a:spcAft>
                <a:spcPts val="0"/>
              </a:spcAft>
              <a:buSzPts val="1400"/>
              <a:buNone/>
              <a:defRPr b="0" i="0" sz="1800" u="none" cap="none" strike="noStrike">
                <a:solidFill>
                  <a:schemeClr val="dk1"/>
                </a:solidFill>
                <a:latin typeface="Tahoma"/>
                <a:ea typeface="Tahoma"/>
                <a:cs typeface="Tahoma"/>
                <a:sym typeface="Tahoma"/>
              </a:defRPr>
            </a:lvl3pPr>
            <a:lvl4pPr lvl="3" marR="0" rtl="0" algn="l">
              <a:spcBef>
                <a:spcPts val="0"/>
              </a:spcBef>
              <a:spcAft>
                <a:spcPts val="0"/>
              </a:spcAft>
              <a:buSzPts val="1400"/>
              <a:buNone/>
              <a:defRPr b="0" i="0" sz="1800" u="none" cap="none" strike="noStrike">
                <a:solidFill>
                  <a:schemeClr val="dk1"/>
                </a:solidFill>
                <a:latin typeface="Tahoma"/>
                <a:ea typeface="Tahoma"/>
                <a:cs typeface="Tahoma"/>
                <a:sym typeface="Tahoma"/>
              </a:defRPr>
            </a:lvl4pPr>
            <a:lvl5pPr lvl="4" marR="0" rtl="0" algn="l">
              <a:spcBef>
                <a:spcPts val="0"/>
              </a:spcBef>
              <a:spcAft>
                <a:spcPts val="0"/>
              </a:spcAft>
              <a:buSzPts val="1400"/>
              <a:buNone/>
              <a:defRPr b="0" i="0" sz="1800" u="none" cap="none" strike="noStrike">
                <a:solidFill>
                  <a:schemeClr val="dk1"/>
                </a:solidFill>
                <a:latin typeface="Tahoma"/>
                <a:ea typeface="Tahoma"/>
                <a:cs typeface="Tahoma"/>
                <a:sym typeface="Tahoma"/>
              </a:defRPr>
            </a:lvl5pPr>
            <a:lvl6pPr lvl="5" marR="0" rtl="0" algn="l">
              <a:spcBef>
                <a:spcPts val="0"/>
              </a:spcBef>
              <a:spcAft>
                <a:spcPts val="0"/>
              </a:spcAft>
              <a:buSzPts val="1400"/>
              <a:buNone/>
              <a:defRPr b="0" i="0" sz="1800" u="none" cap="none" strike="noStrike">
                <a:solidFill>
                  <a:schemeClr val="dk1"/>
                </a:solidFill>
                <a:latin typeface="Tahoma"/>
                <a:ea typeface="Tahoma"/>
                <a:cs typeface="Tahoma"/>
                <a:sym typeface="Tahoma"/>
              </a:defRPr>
            </a:lvl6pPr>
            <a:lvl7pPr lvl="6" marR="0" rtl="0" algn="l">
              <a:spcBef>
                <a:spcPts val="0"/>
              </a:spcBef>
              <a:spcAft>
                <a:spcPts val="0"/>
              </a:spcAft>
              <a:buSzPts val="1400"/>
              <a:buNone/>
              <a:defRPr b="0" i="0" sz="1800" u="none" cap="none" strike="noStrike">
                <a:solidFill>
                  <a:schemeClr val="dk1"/>
                </a:solidFill>
                <a:latin typeface="Tahoma"/>
                <a:ea typeface="Tahoma"/>
                <a:cs typeface="Tahoma"/>
                <a:sym typeface="Tahoma"/>
              </a:defRPr>
            </a:lvl7pPr>
            <a:lvl8pPr lvl="7" marR="0" rtl="0" algn="l">
              <a:spcBef>
                <a:spcPts val="0"/>
              </a:spcBef>
              <a:spcAft>
                <a:spcPts val="0"/>
              </a:spcAft>
              <a:buSzPts val="1400"/>
              <a:buNone/>
              <a:defRPr b="0" i="0" sz="1800" u="none" cap="none" strike="noStrike">
                <a:solidFill>
                  <a:schemeClr val="dk1"/>
                </a:solidFill>
                <a:latin typeface="Tahoma"/>
                <a:ea typeface="Tahoma"/>
                <a:cs typeface="Tahoma"/>
                <a:sym typeface="Tahoma"/>
              </a:defRPr>
            </a:lvl8pPr>
            <a:lvl9pPr lvl="8" marR="0" rtl="0" algn="l">
              <a:spcBef>
                <a:spcPts val="0"/>
              </a:spcBef>
              <a:spcAft>
                <a:spcPts val="0"/>
              </a:spcAft>
              <a:buSzPts val="1400"/>
              <a:buNone/>
              <a:defRPr b="0" i="0" sz="1800" u="none" cap="none" strike="noStrike">
                <a:solidFill>
                  <a:schemeClr val="dk1"/>
                </a:solidFill>
                <a:latin typeface="Tahoma"/>
                <a:ea typeface="Tahoma"/>
                <a:cs typeface="Tahoma"/>
                <a:sym typeface="Tahoma"/>
              </a:defRPr>
            </a:lvl9pPr>
          </a:lstStyle>
          <a:p/>
        </p:txBody>
      </p:sp>
      <p:sp>
        <p:nvSpPr>
          <p:cNvPr id="10" name="Google Shape;10;p2"/>
          <p:cNvSpPr txBox="1"/>
          <p:nvPr>
            <p:ph idx="12" type="sldNum"/>
          </p:nvPr>
        </p:nvSpPr>
        <p:spPr>
          <a:xfrm>
            <a:off x="36698238" y="29976763"/>
            <a:ext cx="11947500" cy="2286000"/>
          </a:xfrm>
          <a:prstGeom prst="rect">
            <a:avLst/>
          </a:prstGeom>
          <a:noFill/>
          <a:ln>
            <a:noFill/>
          </a:ln>
        </p:spPr>
        <p:txBody>
          <a:bodyPr anchorCtr="0" anchor="b" bIns="240350" lIns="480700" spcFirstLastPara="1" rIns="480700" wrap="square" tIns="240350">
            <a:noAutofit/>
          </a:bodyPr>
          <a:lstStyle>
            <a:lvl1pPr indent="0" lvl="0" marL="0" marR="0" rtl="0" algn="r">
              <a:spcBef>
                <a:spcPts val="0"/>
              </a:spcBef>
              <a:spcAft>
                <a:spcPts val="0"/>
              </a:spcAft>
              <a:buNone/>
              <a:defRPr b="0" i="0" sz="7400" u="none" cap="none" strike="noStrike">
                <a:solidFill>
                  <a:schemeClr val="dk1"/>
                </a:solidFill>
                <a:latin typeface="Arial"/>
                <a:ea typeface="Arial"/>
                <a:cs typeface="Arial"/>
                <a:sym typeface="Arial"/>
              </a:defRPr>
            </a:lvl1pPr>
            <a:lvl2pPr indent="0" lvl="1" marL="0" marR="0" rtl="0" algn="r">
              <a:spcBef>
                <a:spcPts val="0"/>
              </a:spcBef>
              <a:spcAft>
                <a:spcPts val="0"/>
              </a:spcAft>
              <a:buNone/>
              <a:defRPr b="0" i="0" sz="7400" u="none" cap="none" strike="noStrike">
                <a:solidFill>
                  <a:schemeClr val="dk1"/>
                </a:solidFill>
                <a:latin typeface="Arial"/>
                <a:ea typeface="Arial"/>
                <a:cs typeface="Arial"/>
                <a:sym typeface="Arial"/>
              </a:defRPr>
            </a:lvl2pPr>
            <a:lvl3pPr indent="0" lvl="2" marL="0" marR="0" rtl="0" algn="r">
              <a:spcBef>
                <a:spcPts val="0"/>
              </a:spcBef>
              <a:spcAft>
                <a:spcPts val="0"/>
              </a:spcAft>
              <a:buNone/>
              <a:defRPr b="0" i="0" sz="7400" u="none" cap="none" strike="noStrike">
                <a:solidFill>
                  <a:schemeClr val="dk1"/>
                </a:solidFill>
                <a:latin typeface="Arial"/>
                <a:ea typeface="Arial"/>
                <a:cs typeface="Arial"/>
                <a:sym typeface="Arial"/>
              </a:defRPr>
            </a:lvl3pPr>
            <a:lvl4pPr indent="0" lvl="3" marL="0" marR="0" rtl="0" algn="r">
              <a:spcBef>
                <a:spcPts val="0"/>
              </a:spcBef>
              <a:spcAft>
                <a:spcPts val="0"/>
              </a:spcAft>
              <a:buNone/>
              <a:defRPr b="0" i="0" sz="7400" u="none" cap="none" strike="noStrike">
                <a:solidFill>
                  <a:schemeClr val="dk1"/>
                </a:solidFill>
                <a:latin typeface="Arial"/>
                <a:ea typeface="Arial"/>
                <a:cs typeface="Arial"/>
                <a:sym typeface="Arial"/>
              </a:defRPr>
            </a:lvl4pPr>
            <a:lvl5pPr indent="0" lvl="4" marL="0" marR="0" rtl="0" algn="r">
              <a:spcBef>
                <a:spcPts val="0"/>
              </a:spcBef>
              <a:spcAft>
                <a:spcPts val="0"/>
              </a:spcAft>
              <a:buNone/>
              <a:defRPr b="0" i="0" sz="7400" u="none" cap="none" strike="noStrike">
                <a:solidFill>
                  <a:schemeClr val="dk1"/>
                </a:solidFill>
                <a:latin typeface="Arial"/>
                <a:ea typeface="Arial"/>
                <a:cs typeface="Arial"/>
                <a:sym typeface="Arial"/>
              </a:defRPr>
            </a:lvl5pPr>
            <a:lvl6pPr indent="0" lvl="5" marL="0" marR="0" rtl="0" algn="r">
              <a:spcBef>
                <a:spcPts val="0"/>
              </a:spcBef>
              <a:spcAft>
                <a:spcPts val="0"/>
              </a:spcAft>
              <a:buNone/>
              <a:defRPr b="0" i="0" sz="7400" u="none" cap="none" strike="noStrike">
                <a:solidFill>
                  <a:schemeClr val="dk1"/>
                </a:solidFill>
                <a:latin typeface="Arial"/>
                <a:ea typeface="Arial"/>
                <a:cs typeface="Arial"/>
                <a:sym typeface="Arial"/>
              </a:defRPr>
            </a:lvl6pPr>
            <a:lvl7pPr indent="0" lvl="6" marL="0" marR="0" rtl="0" algn="r">
              <a:spcBef>
                <a:spcPts val="0"/>
              </a:spcBef>
              <a:spcAft>
                <a:spcPts val="0"/>
              </a:spcAft>
              <a:buNone/>
              <a:defRPr b="0" i="0" sz="7400" u="none" cap="none" strike="noStrike">
                <a:solidFill>
                  <a:schemeClr val="dk1"/>
                </a:solidFill>
                <a:latin typeface="Arial"/>
                <a:ea typeface="Arial"/>
                <a:cs typeface="Arial"/>
                <a:sym typeface="Arial"/>
              </a:defRPr>
            </a:lvl7pPr>
            <a:lvl8pPr indent="0" lvl="7" marL="0" marR="0" rtl="0" algn="r">
              <a:spcBef>
                <a:spcPts val="0"/>
              </a:spcBef>
              <a:spcAft>
                <a:spcPts val="0"/>
              </a:spcAft>
              <a:buNone/>
              <a:defRPr b="0" i="0" sz="7400" u="none" cap="none" strike="noStrike">
                <a:solidFill>
                  <a:schemeClr val="dk1"/>
                </a:solidFill>
                <a:latin typeface="Arial"/>
                <a:ea typeface="Arial"/>
                <a:cs typeface="Arial"/>
                <a:sym typeface="Arial"/>
              </a:defRPr>
            </a:lvl8pPr>
            <a:lvl9pPr indent="0" lvl="8" marL="0" marR="0" rtl="0" algn="r">
              <a:spcBef>
                <a:spcPts val="0"/>
              </a:spcBef>
              <a:spcAft>
                <a:spcPts val="0"/>
              </a:spcAft>
              <a:buNone/>
              <a:defRPr b="0" i="0" sz="7400" u="none" cap="none" strike="noStrike">
                <a:solidFill>
                  <a:schemeClr val="dk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3.png"/><Relationship Id="rId4" Type="http://schemas.openxmlformats.org/officeDocument/2006/relationships/image" Target="../media/image5.png"/><Relationship Id="rId5" Type="http://schemas.openxmlformats.org/officeDocument/2006/relationships/image" Target="../media/image2.png"/><Relationship Id="rId6" Type="http://schemas.openxmlformats.org/officeDocument/2006/relationships/image" Target="../media/image4.png"/><Relationship Id="rId7" Type="http://schemas.openxmlformats.org/officeDocument/2006/relationships/image" Target="../media/image6.png"/><Relationship Id="rId8"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accent1"/>
        </a:solidFill>
      </p:bgPr>
    </p:bg>
    <p:spTree>
      <p:nvGrpSpPr>
        <p:cNvPr id="83" name="Shape 83"/>
        <p:cNvGrpSpPr/>
        <p:nvPr/>
      </p:nvGrpSpPr>
      <p:grpSpPr>
        <a:xfrm>
          <a:off x="0" y="0"/>
          <a:ext cx="0" cy="0"/>
          <a:chOff x="0" y="0"/>
          <a:chExt cx="0" cy="0"/>
        </a:xfrm>
      </p:grpSpPr>
      <p:sp>
        <p:nvSpPr>
          <p:cNvPr id="84" name="Google Shape;84;p1"/>
          <p:cNvSpPr txBox="1"/>
          <p:nvPr/>
        </p:nvSpPr>
        <p:spPr>
          <a:xfrm>
            <a:off x="0" y="36100"/>
            <a:ext cx="51206400" cy="32918400"/>
          </a:xfrm>
          <a:prstGeom prst="rect">
            <a:avLst/>
          </a:prstGeom>
          <a:solidFill>
            <a:srgbClr val="EFEFEF"/>
          </a:solidFill>
          <a:ln cap="flat" cmpd="sng" w="228600">
            <a:solidFill>
              <a:schemeClr val="accent2"/>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t/>
            </a:r>
            <a:endParaRPr sz="16800">
              <a:solidFill>
                <a:schemeClr val="dk1"/>
              </a:solidFill>
              <a:highlight>
                <a:schemeClr val="accent2"/>
              </a:highlight>
              <a:latin typeface="Tahoma"/>
              <a:ea typeface="Tahoma"/>
              <a:cs typeface="Tahoma"/>
              <a:sym typeface="Tahoma"/>
            </a:endParaRPr>
          </a:p>
        </p:txBody>
      </p:sp>
      <p:sp>
        <p:nvSpPr>
          <p:cNvPr id="85" name="Google Shape;85;p1"/>
          <p:cNvSpPr txBox="1"/>
          <p:nvPr/>
        </p:nvSpPr>
        <p:spPr>
          <a:xfrm>
            <a:off x="0" y="36100"/>
            <a:ext cx="51206400" cy="3740100"/>
          </a:xfrm>
          <a:prstGeom prst="rect">
            <a:avLst/>
          </a:prstGeom>
          <a:solidFill>
            <a:srgbClr val="FFFFFF"/>
          </a:solidFill>
          <a:ln cap="flat" cmpd="sng" w="228600">
            <a:solidFill>
              <a:schemeClr val="accent2"/>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t/>
            </a:r>
            <a:endParaRPr sz="16800">
              <a:solidFill>
                <a:schemeClr val="dk1"/>
              </a:solidFill>
              <a:highlight>
                <a:schemeClr val="accent2"/>
              </a:highlight>
              <a:latin typeface="Tahoma"/>
              <a:ea typeface="Tahoma"/>
              <a:cs typeface="Tahoma"/>
              <a:sym typeface="Tahoma"/>
            </a:endParaRPr>
          </a:p>
        </p:txBody>
      </p:sp>
      <p:sp>
        <p:nvSpPr>
          <p:cNvPr id="86" name="Google Shape;86;p1"/>
          <p:cNvSpPr txBox="1"/>
          <p:nvPr/>
        </p:nvSpPr>
        <p:spPr>
          <a:xfrm>
            <a:off x="1887213" y="578048"/>
            <a:ext cx="47014500" cy="3075600"/>
          </a:xfrm>
          <a:prstGeom prst="rect">
            <a:avLst/>
          </a:prstGeom>
          <a:noFill/>
          <a:ln cap="flat" cmpd="sng" w="12700">
            <a:solidFill>
              <a:schemeClr val="accent1"/>
            </a:solidFill>
            <a:prstDash val="solid"/>
            <a:miter lim="800000"/>
            <a:headEnd len="sm" w="sm" type="none"/>
            <a:tailEnd len="sm" w="sm" type="none"/>
          </a:ln>
        </p:spPr>
        <p:txBody>
          <a:bodyPr anchorCtr="0" anchor="t" bIns="220625" lIns="441275" spcFirstLastPara="1" rIns="441275" wrap="square" tIns="220625">
            <a:spAutoFit/>
          </a:bodyPr>
          <a:lstStyle/>
          <a:p>
            <a:pPr indent="0" lvl="0" marL="0" marR="0" rtl="0" algn="ctr">
              <a:lnSpc>
                <a:spcPct val="80000"/>
              </a:lnSpc>
              <a:spcBef>
                <a:spcPts val="0"/>
              </a:spcBef>
              <a:spcAft>
                <a:spcPts val="0"/>
              </a:spcAft>
              <a:buNone/>
            </a:pPr>
            <a:r>
              <a:t/>
            </a:r>
            <a:endParaRPr/>
          </a:p>
          <a:p>
            <a:pPr indent="0" lvl="0" marL="0" rtl="0" algn="ctr">
              <a:lnSpc>
                <a:spcPct val="116250"/>
              </a:lnSpc>
              <a:spcBef>
                <a:spcPts val="0"/>
              </a:spcBef>
              <a:spcAft>
                <a:spcPts val="0"/>
              </a:spcAft>
              <a:buSzPts val="1100"/>
              <a:buNone/>
            </a:pPr>
            <a:r>
              <a:rPr b="1" lang="en-GB" sz="8000" u="sng">
                <a:solidFill>
                  <a:srgbClr val="1155CC"/>
                </a:solidFill>
                <a:latin typeface="Times New Roman"/>
                <a:ea typeface="Times New Roman"/>
                <a:cs typeface="Times New Roman"/>
                <a:sym typeface="Times New Roman"/>
              </a:rPr>
              <a:t>How does outdoor learning affect the development of children in their early years? </a:t>
            </a:r>
            <a:endParaRPr b="1" sz="8000" u="sng">
              <a:solidFill>
                <a:srgbClr val="1155CC"/>
              </a:solidFill>
              <a:latin typeface="Times New Roman"/>
              <a:ea typeface="Times New Roman"/>
              <a:cs typeface="Times New Roman"/>
              <a:sym typeface="Times New Roman"/>
            </a:endParaRPr>
          </a:p>
          <a:p>
            <a:pPr indent="0" lvl="0" marL="0" rtl="0" algn="ctr">
              <a:lnSpc>
                <a:spcPct val="116250"/>
              </a:lnSpc>
              <a:spcBef>
                <a:spcPts val="800"/>
              </a:spcBef>
              <a:spcAft>
                <a:spcPts val="800"/>
              </a:spcAft>
              <a:buClr>
                <a:schemeClr val="dk1"/>
              </a:buClr>
              <a:buSzPts val="1100"/>
              <a:buFont typeface="Arial"/>
              <a:buNone/>
            </a:pPr>
            <a:r>
              <a:rPr b="1" lang="en-GB" sz="6000">
                <a:solidFill>
                  <a:srgbClr val="1155CC"/>
                </a:solidFill>
                <a:latin typeface="Times New Roman"/>
                <a:ea typeface="Times New Roman"/>
                <a:cs typeface="Times New Roman"/>
                <a:sym typeface="Times New Roman"/>
              </a:rPr>
              <a:t> By Iain Latto, </a:t>
            </a:r>
            <a:r>
              <a:rPr b="1" lang="en-GB" sz="6000">
                <a:solidFill>
                  <a:srgbClr val="1155CC"/>
                </a:solidFill>
                <a:latin typeface="Times New Roman"/>
                <a:ea typeface="Times New Roman"/>
                <a:cs typeface="Times New Roman"/>
                <a:sym typeface="Times New Roman"/>
              </a:rPr>
              <a:t>Student</a:t>
            </a:r>
            <a:r>
              <a:rPr b="1" lang="en-GB" sz="6000">
                <a:solidFill>
                  <a:srgbClr val="1155CC"/>
                </a:solidFill>
                <a:latin typeface="Times New Roman"/>
                <a:ea typeface="Times New Roman"/>
                <a:cs typeface="Times New Roman"/>
                <a:sym typeface="Times New Roman"/>
              </a:rPr>
              <a:t> ID; 2103185</a:t>
            </a:r>
            <a:endParaRPr i="0" sz="6000" u="none" cap="none" strike="noStrike">
              <a:solidFill>
                <a:srgbClr val="1155CC"/>
              </a:solidFill>
              <a:latin typeface="Times New Roman"/>
              <a:ea typeface="Times New Roman"/>
              <a:cs typeface="Times New Roman"/>
              <a:sym typeface="Times New Roman"/>
            </a:endParaRPr>
          </a:p>
        </p:txBody>
      </p:sp>
      <p:sp>
        <p:nvSpPr>
          <p:cNvPr id="87" name="Google Shape;87;p1"/>
          <p:cNvSpPr txBox="1"/>
          <p:nvPr/>
        </p:nvSpPr>
        <p:spPr>
          <a:xfrm>
            <a:off x="567550" y="4162100"/>
            <a:ext cx="16490700" cy="993300"/>
          </a:xfrm>
          <a:prstGeom prst="rect">
            <a:avLst/>
          </a:prstGeom>
          <a:solidFill>
            <a:srgbClr val="3C78D8"/>
          </a:solidFill>
          <a:ln cap="flat" cmpd="sng" w="152400">
            <a:solidFill>
              <a:srgbClr val="4A86E8"/>
            </a:solidFill>
            <a:prstDash val="solid"/>
            <a:round/>
            <a:headEnd len="sm" w="sm" type="none"/>
            <a:tailEnd len="sm" w="sm" type="none"/>
          </a:ln>
        </p:spPr>
        <p:txBody>
          <a:bodyPr anchorCtr="0" anchor="t" bIns="91425" lIns="91425" spcFirstLastPara="1" rIns="91425" wrap="square" tIns="91425">
            <a:noAutofit/>
          </a:bodyPr>
          <a:lstStyle/>
          <a:p>
            <a:pPr indent="0" lvl="0" marL="0" rtl="0" algn="ctr">
              <a:spcBef>
                <a:spcPts val="0"/>
              </a:spcBef>
              <a:spcAft>
                <a:spcPts val="0"/>
              </a:spcAft>
              <a:buNone/>
            </a:pPr>
            <a:r>
              <a:rPr b="1" lang="en-GB" sz="5400" u="sng">
                <a:solidFill>
                  <a:schemeClr val="accent5"/>
                </a:solidFill>
                <a:latin typeface="Tahoma"/>
                <a:ea typeface="Tahoma"/>
                <a:cs typeface="Tahoma"/>
                <a:sym typeface="Tahoma"/>
              </a:rPr>
              <a:t>Introduction</a:t>
            </a:r>
            <a:endParaRPr b="1" sz="5400" u="sng">
              <a:solidFill>
                <a:schemeClr val="accent5"/>
              </a:solidFill>
              <a:latin typeface="Tahoma"/>
              <a:ea typeface="Tahoma"/>
              <a:cs typeface="Tahoma"/>
              <a:sym typeface="Tahoma"/>
            </a:endParaRPr>
          </a:p>
        </p:txBody>
      </p:sp>
      <p:sp>
        <p:nvSpPr>
          <p:cNvPr id="88" name="Google Shape;88;p1"/>
          <p:cNvSpPr txBox="1"/>
          <p:nvPr/>
        </p:nvSpPr>
        <p:spPr>
          <a:xfrm>
            <a:off x="491350" y="12306950"/>
            <a:ext cx="16562100" cy="993300"/>
          </a:xfrm>
          <a:prstGeom prst="rect">
            <a:avLst/>
          </a:prstGeom>
          <a:solidFill>
            <a:srgbClr val="3C78D8"/>
          </a:solidFill>
          <a:ln cap="flat" cmpd="sng" w="152400">
            <a:solidFill>
              <a:srgbClr val="4A86E8"/>
            </a:solidFill>
            <a:prstDash val="solid"/>
            <a:round/>
            <a:headEnd len="sm" w="sm" type="none"/>
            <a:tailEnd len="sm" w="sm" type="none"/>
          </a:ln>
        </p:spPr>
        <p:txBody>
          <a:bodyPr anchorCtr="0" anchor="t" bIns="91425" lIns="91425" spcFirstLastPara="1" rIns="91425" wrap="square" tIns="91425">
            <a:noAutofit/>
          </a:bodyPr>
          <a:lstStyle/>
          <a:p>
            <a:pPr indent="0" lvl="0" marL="0" rtl="0" algn="ctr">
              <a:spcBef>
                <a:spcPts val="0"/>
              </a:spcBef>
              <a:spcAft>
                <a:spcPts val="0"/>
              </a:spcAft>
              <a:buNone/>
            </a:pPr>
            <a:r>
              <a:rPr b="1" lang="en-GB" sz="5400" u="sng">
                <a:solidFill>
                  <a:schemeClr val="accent5"/>
                </a:solidFill>
                <a:latin typeface="Tahoma"/>
                <a:ea typeface="Tahoma"/>
                <a:cs typeface="Tahoma"/>
                <a:sym typeface="Tahoma"/>
              </a:rPr>
              <a:t>Aims and Method</a:t>
            </a:r>
            <a:endParaRPr b="1" sz="5400" u="sng">
              <a:solidFill>
                <a:schemeClr val="accent5"/>
              </a:solidFill>
              <a:latin typeface="Tahoma"/>
              <a:ea typeface="Tahoma"/>
              <a:cs typeface="Tahoma"/>
              <a:sym typeface="Tahoma"/>
            </a:endParaRPr>
          </a:p>
        </p:txBody>
      </p:sp>
      <p:sp>
        <p:nvSpPr>
          <p:cNvPr id="89" name="Google Shape;89;p1"/>
          <p:cNvSpPr txBox="1"/>
          <p:nvPr/>
        </p:nvSpPr>
        <p:spPr>
          <a:xfrm>
            <a:off x="491350" y="28572350"/>
            <a:ext cx="16617600" cy="993300"/>
          </a:xfrm>
          <a:prstGeom prst="rect">
            <a:avLst/>
          </a:prstGeom>
          <a:solidFill>
            <a:srgbClr val="3C78D8"/>
          </a:solidFill>
          <a:ln cap="flat" cmpd="sng" w="152400">
            <a:solidFill>
              <a:srgbClr val="4A86E8"/>
            </a:solidFill>
            <a:prstDash val="solid"/>
            <a:round/>
            <a:headEnd len="sm" w="sm" type="none"/>
            <a:tailEnd len="sm" w="sm" type="none"/>
          </a:ln>
        </p:spPr>
        <p:txBody>
          <a:bodyPr anchorCtr="0" anchor="t" bIns="91425" lIns="91425" spcFirstLastPara="1" rIns="91425" wrap="square" tIns="91425">
            <a:noAutofit/>
          </a:bodyPr>
          <a:lstStyle/>
          <a:p>
            <a:pPr indent="0" lvl="0" marL="0" rtl="0" algn="ctr">
              <a:spcBef>
                <a:spcPts val="0"/>
              </a:spcBef>
              <a:spcAft>
                <a:spcPts val="0"/>
              </a:spcAft>
              <a:buNone/>
            </a:pPr>
            <a:r>
              <a:rPr b="1" lang="en-GB" sz="5400" u="sng">
                <a:solidFill>
                  <a:schemeClr val="accent5"/>
                </a:solidFill>
                <a:latin typeface="Tahoma"/>
                <a:ea typeface="Tahoma"/>
                <a:cs typeface="Tahoma"/>
                <a:sym typeface="Tahoma"/>
              </a:rPr>
              <a:t>References</a:t>
            </a:r>
            <a:endParaRPr b="1" sz="5400" u="sng">
              <a:solidFill>
                <a:schemeClr val="accent5"/>
              </a:solidFill>
              <a:latin typeface="Tahoma"/>
              <a:ea typeface="Tahoma"/>
              <a:cs typeface="Tahoma"/>
              <a:sym typeface="Tahoma"/>
            </a:endParaRPr>
          </a:p>
        </p:txBody>
      </p:sp>
      <p:sp>
        <p:nvSpPr>
          <p:cNvPr id="90" name="Google Shape;90;p1"/>
          <p:cNvSpPr/>
          <p:nvPr/>
        </p:nvSpPr>
        <p:spPr>
          <a:xfrm>
            <a:off x="17365725" y="3776200"/>
            <a:ext cx="1000200" cy="29142300"/>
          </a:xfrm>
          <a:prstGeom prst="rect">
            <a:avLst/>
          </a:prstGeom>
          <a:solidFill>
            <a:schemeClr val="accent2"/>
          </a:solidFill>
          <a:ln cap="flat" cmpd="sng" w="9525">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Tahoma"/>
              <a:ea typeface="Tahoma"/>
              <a:cs typeface="Tahoma"/>
              <a:sym typeface="Tahoma"/>
            </a:endParaRPr>
          </a:p>
        </p:txBody>
      </p:sp>
      <p:sp>
        <p:nvSpPr>
          <p:cNvPr id="91" name="Google Shape;91;p1"/>
          <p:cNvSpPr txBox="1"/>
          <p:nvPr/>
        </p:nvSpPr>
        <p:spPr>
          <a:xfrm>
            <a:off x="18673400" y="4162100"/>
            <a:ext cx="32123100" cy="993300"/>
          </a:xfrm>
          <a:prstGeom prst="rect">
            <a:avLst/>
          </a:prstGeom>
          <a:solidFill>
            <a:srgbClr val="3C78D8"/>
          </a:solidFill>
          <a:ln cap="flat" cmpd="sng" w="152400">
            <a:solidFill>
              <a:srgbClr val="4A86E8"/>
            </a:solidFill>
            <a:prstDash val="solid"/>
            <a:round/>
            <a:headEnd len="sm" w="sm" type="none"/>
            <a:tailEnd len="sm" w="sm" type="none"/>
          </a:ln>
        </p:spPr>
        <p:txBody>
          <a:bodyPr anchorCtr="0" anchor="t" bIns="91425" lIns="91425" spcFirstLastPara="1" rIns="91425" wrap="square" tIns="91425">
            <a:noAutofit/>
          </a:bodyPr>
          <a:lstStyle/>
          <a:p>
            <a:pPr indent="0" lvl="0" marL="0" rtl="0" algn="ctr">
              <a:spcBef>
                <a:spcPts val="0"/>
              </a:spcBef>
              <a:spcAft>
                <a:spcPts val="0"/>
              </a:spcAft>
              <a:buNone/>
            </a:pPr>
            <a:r>
              <a:rPr b="1" lang="en-GB" sz="5400" u="sng">
                <a:solidFill>
                  <a:schemeClr val="accent5"/>
                </a:solidFill>
                <a:latin typeface="Tahoma"/>
                <a:ea typeface="Tahoma"/>
                <a:cs typeface="Tahoma"/>
                <a:sym typeface="Tahoma"/>
              </a:rPr>
              <a:t>Results</a:t>
            </a:r>
            <a:endParaRPr b="1" sz="5400" u="sng">
              <a:solidFill>
                <a:schemeClr val="accent5"/>
              </a:solidFill>
              <a:latin typeface="Tahoma"/>
              <a:ea typeface="Tahoma"/>
              <a:cs typeface="Tahoma"/>
              <a:sym typeface="Tahoma"/>
            </a:endParaRPr>
          </a:p>
        </p:txBody>
      </p:sp>
      <p:sp>
        <p:nvSpPr>
          <p:cNvPr id="92" name="Google Shape;92;p1"/>
          <p:cNvSpPr txBox="1"/>
          <p:nvPr/>
        </p:nvSpPr>
        <p:spPr>
          <a:xfrm>
            <a:off x="18622700" y="27332150"/>
            <a:ext cx="32202600" cy="993300"/>
          </a:xfrm>
          <a:prstGeom prst="rect">
            <a:avLst/>
          </a:prstGeom>
          <a:solidFill>
            <a:srgbClr val="3C78D8"/>
          </a:solidFill>
          <a:ln cap="flat" cmpd="sng" w="152400">
            <a:solidFill>
              <a:srgbClr val="4A86E8"/>
            </a:solidFill>
            <a:prstDash val="solid"/>
            <a:round/>
            <a:headEnd len="sm" w="sm" type="none"/>
            <a:tailEnd len="sm" w="sm" type="none"/>
          </a:ln>
        </p:spPr>
        <p:txBody>
          <a:bodyPr anchorCtr="0" anchor="t" bIns="91425" lIns="91425" spcFirstLastPara="1" rIns="91425" wrap="square" tIns="91425">
            <a:noAutofit/>
          </a:bodyPr>
          <a:lstStyle/>
          <a:p>
            <a:pPr indent="0" lvl="0" marL="0" rtl="0" algn="ctr">
              <a:spcBef>
                <a:spcPts val="0"/>
              </a:spcBef>
              <a:spcAft>
                <a:spcPts val="0"/>
              </a:spcAft>
              <a:buNone/>
            </a:pPr>
            <a:r>
              <a:rPr b="1" lang="en-GB" sz="5400" u="sng">
                <a:solidFill>
                  <a:schemeClr val="accent5"/>
                </a:solidFill>
                <a:latin typeface="Tahoma"/>
                <a:ea typeface="Tahoma"/>
                <a:cs typeface="Tahoma"/>
                <a:sym typeface="Tahoma"/>
              </a:rPr>
              <a:t>Reflection</a:t>
            </a:r>
            <a:endParaRPr b="1" sz="5400" u="sng">
              <a:solidFill>
                <a:schemeClr val="accent5"/>
              </a:solidFill>
              <a:latin typeface="Tahoma"/>
              <a:ea typeface="Tahoma"/>
              <a:cs typeface="Tahoma"/>
              <a:sym typeface="Tahoma"/>
            </a:endParaRPr>
          </a:p>
        </p:txBody>
      </p:sp>
      <p:sp>
        <p:nvSpPr>
          <p:cNvPr id="93" name="Google Shape;93;p1"/>
          <p:cNvSpPr txBox="1"/>
          <p:nvPr/>
        </p:nvSpPr>
        <p:spPr>
          <a:xfrm>
            <a:off x="18673400" y="20389350"/>
            <a:ext cx="32123100" cy="993300"/>
          </a:xfrm>
          <a:prstGeom prst="rect">
            <a:avLst/>
          </a:prstGeom>
          <a:solidFill>
            <a:srgbClr val="3C78D8"/>
          </a:solidFill>
          <a:ln cap="flat" cmpd="sng" w="152400">
            <a:solidFill>
              <a:srgbClr val="4A86E8"/>
            </a:solidFill>
            <a:prstDash val="solid"/>
            <a:round/>
            <a:headEnd len="sm" w="sm" type="none"/>
            <a:tailEnd len="sm" w="sm" type="none"/>
          </a:ln>
        </p:spPr>
        <p:txBody>
          <a:bodyPr anchorCtr="0" anchor="t" bIns="91425" lIns="91425" spcFirstLastPara="1" rIns="91425" wrap="square" tIns="91425">
            <a:noAutofit/>
          </a:bodyPr>
          <a:lstStyle/>
          <a:p>
            <a:pPr indent="0" lvl="0" marL="0" rtl="0" algn="ctr">
              <a:spcBef>
                <a:spcPts val="0"/>
              </a:spcBef>
              <a:spcAft>
                <a:spcPts val="0"/>
              </a:spcAft>
              <a:buNone/>
            </a:pPr>
            <a:r>
              <a:rPr b="1" lang="en-GB" sz="5400" u="sng">
                <a:solidFill>
                  <a:schemeClr val="accent5"/>
                </a:solidFill>
                <a:latin typeface="Tahoma"/>
                <a:ea typeface="Tahoma"/>
                <a:cs typeface="Tahoma"/>
                <a:sym typeface="Tahoma"/>
              </a:rPr>
              <a:t>Discussion (summarize conclusion)</a:t>
            </a:r>
            <a:endParaRPr b="1" sz="5400" u="sng">
              <a:solidFill>
                <a:schemeClr val="accent5"/>
              </a:solidFill>
              <a:latin typeface="Tahoma"/>
              <a:ea typeface="Tahoma"/>
              <a:cs typeface="Tahoma"/>
              <a:sym typeface="Tahoma"/>
            </a:endParaRPr>
          </a:p>
        </p:txBody>
      </p:sp>
      <p:sp>
        <p:nvSpPr>
          <p:cNvPr id="94" name="Google Shape;94;p1"/>
          <p:cNvSpPr/>
          <p:nvPr/>
        </p:nvSpPr>
        <p:spPr>
          <a:xfrm>
            <a:off x="491350" y="5246025"/>
            <a:ext cx="16562100" cy="6555900"/>
          </a:xfrm>
          <a:prstGeom prst="rect">
            <a:avLst/>
          </a:prstGeom>
          <a:solidFill>
            <a:schemeClr val="accent1"/>
          </a:solidFill>
          <a:ln cap="flat" cmpd="sng" w="152400">
            <a:solidFill>
              <a:srgbClr val="9FC5E8"/>
            </a:solidFill>
            <a:prstDash val="solid"/>
            <a:round/>
            <a:headEnd len="sm" w="sm" type="none"/>
            <a:tailEnd len="sm" w="sm" type="none"/>
          </a:ln>
        </p:spPr>
        <p:txBody>
          <a:bodyPr anchorCtr="0" anchor="t" bIns="91425" lIns="91425" spcFirstLastPara="1" rIns="91425" wrap="square" tIns="91425">
            <a:noAutofit/>
          </a:bodyPr>
          <a:lstStyle/>
          <a:p>
            <a:pPr indent="0" lvl="0" marL="457200" rtl="0" algn="l">
              <a:lnSpc>
                <a:spcPct val="115000"/>
              </a:lnSpc>
              <a:spcBef>
                <a:spcPts val="0"/>
              </a:spcBef>
              <a:spcAft>
                <a:spcPts val="0"/>
              </a:spcAft>
              <a:buClr>
                <a:schemeClr val="dk1"/>
              </a:buClr>
              <a:buSzPts val="1100"/>
              <a:buFont typeface="Arial"/>
              <a:buNone/>
            </a:pPr>
            <a:r>
              <a:rPr lang="en-GB" sz="3000">
                <a:solidFill>
                  <a:schemeClr val="dk1"/>
                </a:solidFill>
                <a:latin typeface="Tahoma"/>
                <a:ea typeface="Tahoma"/>
                <a:cs typeface="Tahoma"/>
                <a:sym typeface="Tahoma"/>
              </a:rPr>
              <a:t>In conducting this study, numerous sources were reviewed including Neaum, Brodie and Bilton. The results indicate there are multiple studies of indoor learning and outdoor play in comparison to outdoor learning (Bilton, 2010). Meaning, it is beneficial to explore the value outdoor learning has on the development of children in their early years, up to the end of key stage one. The key areas of development which will be explored are:</a:t>
            </a:r>
            <a:endParaRPr sz="3000">
              <a:solidFill>
                <a:schemeClr val="dk1"/>
              </a:solidFill>
              <a:latin typeface="Tahoma"/>
              <a:ea typeface="Tahoma"/>
              <a:cs typeface="Tahoma"/>
              <a:sym typeface="Tahoma"/>
            </a:endParaRPr>
          </a:p>
          <a:p>
            <a:pPr indent="0" lvl="0" marL="0" rtl="0" algn="ctr">
              <a:lnSpc>
                <a:spcPct val="115000"/>
              </a:lnSpc>
              <a:spcBef>
                <a:spcPts val="0"/>
              </a:spcBef>
              <a:spcAft>
                <a:spcPts val="0"/>
              </a:spcAft>
              <a:buNone/>
            </a:pPr>
            <a:r>
              <a:t/>
            </a:r>
            <a:endParaRPr sz="3000">
              <a:solidFill>
                <a:schemeClr val="dk1"/>
              </a:solidFill>
              <a:latin typeface="Tahoma"/>
              <a:ea typeface="Tahoma"/>
              <a:cs typeface="Tahoma"/>
              <a:sym typeface="Tahoma"/>
            </a:endParaRPr>
          </a:p>
          <a:p>
            <a:pPr indent="0" lvl="0" marL="0" rtl="0" algn="l">
              <a:lnSpc>
                <a:spcPct val="115000"/>
              </a:lnSpc>
              <a:spcBef>
                <a:spcPts val="0"/>
              </a:spcBef>
              <a:spcAft>
                <a:spcPts val="0"/>
              </a:spcAft>
              <a:buNone/>
            </a:pPr>
            <a:r>
              <a:t/>
            </a:r>
            <a:endParaRPr sz="3000">
              <a:solidFill>
                <a:schemeClr val="dk1"/>
              </a:solidFill>
              <a:latin typeface="Tahoma"/>
              <a:ea typeface="Tahoma"/>
              <a:cs typeface="Tahoma"/>
              <a:sym typeface="Tahoma"/>
            </a:endParaRPr>
          </a:p>
          <a:p>
            <a:pPr indent="0" lvl="0" marL="0" rtl="0" algn="l">
              <a:lnSpc>
                <a:spcPct val="115000"/>
              </a:lnSpc>
              <a:spcBef>
                <a:spcPts val="0"/>
              </a:spcBef>
              <a:spcAft>
                <a:spcPts val="0"/>
              </a:spcAft>
              <a:buNone/>
            </a:pPr>
            <a:r>
              <a:t/>
            </a:r>
            <a:endParaRPr sz="3000">
              <a:solidFill>
                <a:schemeClr val="dk1"/>
              </a:solidFill>
              <a:latin typeface="Tahoma"/>
              <a:ea typeface="Tahoma"/>
              <a:cs typeface="Tahoma"/>
              <a:sym typeface="Tahoma"/>
            </a:endParaRPr>
          </a:p>
          <a:p>
            <a:pPr indent="0" lvl="0" marL="0" rtl="0" algn="l">
              <a:lnSpc>
                <a:spcPct val="115000"/>
              </a:lnSpc>
              <a:spcBef>
                <a:spcPts val="0"/>
              </a:spcBef>
              <a:spcAft>
                <a:spcPts val="0"/>
              </a:spcAft>
              <a:buNone/>
            </a:pPr>
            <a:r>
              <a:t/>
            </a:r>
            <a:endParaRPr sz="3000">
              <a:solidFill>
                <a:schemeClr val="dk1"/>
              </a:solidFill>
              <a:latin typeface="Tahoma"/>
              <a:ea typeface="Tahoma"/>
              <a:cs typeface="Tahoma"/>
              <a:sym typeface="Tahoma"/>
            </a:endParaRPr>
          </a:p>
          <a:p>
            <a:pPr indent="0" lvl="0" marL="0" rtl="0" algn="l">
              <a:lnSpc>
                <a:spcPct val="115000"/>
              </a:lnSpc>
              <a:spcBef>
                <a:spcPts val="0"/>
              </a:spcBef>
              <a:spcAft>
                <a:spcPts val="0"/>
              </a:spcAft>
              <a:buNone/>
            </a:pPr>
            <a:r>
              <a:t/>
            </a:r>
            <a:endParaRPr sz="3000">
              <a:solidFill>
                <a:schemeClr val="dk1"/>
              </a:solidFill>
              <a:latin typeface="Tahoma"/>
              <a:ea typeface="Tahoma"/>
              <a:cs typeface="Tahoma"/>
              <a:sym typeface="Tahoma"/>
            </a:endParaRPr>
          </a:p>
          <a:p>
            <a:pPr indent="0" lvl="0" marL="0" rtl="0" algn="l">
              <a:lnSpc>
                <a:spcPct val="115000"/>
              </a:lnSpc>
              <a:spcBef>
                <a:spcPts val="0"/>
              </a:spcBef>
              <a:spcAft>
                <a:spcPts val="0"/>
              </a:spcAft>
              <a:buNone/>
            </a:pPr>
            <a:r>
              <a:t/>
            </a:r>
            <a:endParaRPr sz="3000">
              <a:solidFill>
                <a:schemeClr val="dk1"/>
              </a:solidFill>
              <a:latin typeface="Tahoma"/>
              <a:ea typeface="Tahoma"/>
              <a:cs typeface="Tahoma"/>
              <a:sym typeface="Tahoma"/>
            </a:endParaRPr>
          </a:p>
          <a:p>
            <a:pPr indent="0" lvl="0" marL="0" rtl="0" algn="l">
              <a:lnSpc>
                <a:spcPct val="115000"/>
              </a:lnSpc>
              <a:spcBef>
                <a:spcPts val="0"/>
              </a:spcBef>
              <a:spcAft>
                <a:spcPts val="0"/>
              </a:spcAft>
              <a:buNone/>
            </a:pPr>
            <a:r>
              <a:t/>
            </a:r>
            <a:endParaRPr sz="3000">
              <a:solidFill>
                <a:schemeClr val="dk1"/>
              </a:solidFill>
              <a:latin typeface="Tahoma"/>
              <a:ea typeface="Tahoma"/>
              <a:cs typeface="Tahoma"/>
              <a:sym typeface="Tahoma"/>
            </a:endParaRPr>
          </a:p>
          <a:p>
            <a:pPr indent="0" lvl="0" marL="0" rtl="0" algn="l">
              <a:lnSpc>
                <a:spcPct val="115000"/>
              </a:lnSpc>
              <a:spcBef>
                <a:spcPts val="0"/>
              </a:spcBef>
              <a:spcAft>
                <a:spcPts val="0"/>
              </a:spcAft>
              <a:buClr>
                <a:schemeClr val="dk1"/>
              </a:buClr>
              <a:buSzPts val="1100"/>
              <a:buFont typeface="Arial"/>
              <a:buNone/>
            </a:pPr>
            <a:r>
              <a:t/>
            </a:r>
            <a:endParaRPr sz="3000">
              <a:solidFill>
                <a:schemeClr val="dk1"/>
              </a:solidFill>
              <a:latin typeface="Tahoma"/>
              <a:ea typeface="Tahoma"/>
              <a:cs typeface="Tahoma"/>
              <a:sym typeface="Tahoma"/>
            </a:endParaRPr>
          </a:p>
          <a:p>
            <a:pPr indent="0" lvl="0" marL="457200" rtl="0" algn="l">
              <a:lnSpc>
                <a:spcPct val="115000"/>
              </a:lnSpc>
              <a:spcBef>
                <a:spcPts val="0"/>
              </a:spcBef>
              <a:spcAft>
                <a:spcPts val="0"/>
              </a:spcAft>
              <a:buNone/>
            </a:pPr>
            <a:r>
              <a:t/>
            </a:r>
            <a:endParaRPr sz="3000">
              <a:solidFill>
                <a:schemeClr val="dk1"/>
              </a:solidFill>
              <a:latin typeface="Tahoma"/>
              <a:ea typeface="Tahoma"/>
              <a:cs typeface="Tahoma"/>
              <a:sym typeface="Tahoma"/>
            </a:endParaRPr>
          </a:p>
          <a:p>
            <a:pPr indent="0" lvl="0" marL="0" rtl="0" algn="l">
              <a:lnSpc>
                <a:spcPct val="115000"/>
              </a:lnSpc>
              <a:spcBef>
                <a:spcPts val="0"/>
              </a:spcBef>
              <a:spcAft>
                <a:spcPts val="0"/>
              </a:spcAft>
              <a:buNone/>
            </a:pPr>
            <a:r>
              <a:t/>
            </a:r>
            <a:endParaRPr sz="3000">
              <a:solidFill>
                <a:schemeClr val="dk1"/>
              </a:solidFill>
              <a:highlight>
                <a:srgbClr val="FFD966"/>
              </a:highlight>
              <a:latin typeface="Tahoma"/>
              <a:ea typeface="Tahoma"/>
              <a:cs typeface="Tahoma"/>
              <a:sym typeface="Tahoma"/>
            </a:endParaRPr>
          </a:p>
        </p:txBody>
      </p:sp>
      <p:sp>
        <p:nvSpPr>
          <p:cNvPr id="95" name="Google Shape;95;p1"/>
          <p:cNvSpPr/>
          <p:nvPr/>
        </p:nvSpPr>
        <p:spPr>
          <a:xfrm>
            <a:off x="496250" y="13403175"/>
            <a:ext cx="16562100" cy="14863800"/>
          </a:xfrm>
          <a:prstGeom prst="rect">
            <a:avLst/>
          </a:prstGeom>
          <a:solidFill>
            <a:srgbClr val="FFFFFF"/>
          </a:solidFill>
          <a:ln cap="flat" cmpd="sng" w="152400">
            <a:solidFill>
              <a:srgbClr val="9FC5E8"/>
            </a:solidFill>
            <a:prstDash val="solid"/>
            <a:round/>
            <a:headEnd len="sm" w="sm" type="none"/>
            <a:tailEnd len="sm" w="sm" type="none"/>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t/>
            </a:r>
            <a:endParaRPr sz="3000">
              <a:solidFill>
                <a:schemeClr val="dk1"/>
              </a:solidFill>
              <a:latin typeface="Tahoma"/>
              <a:ea typeface="Tahoma"/>
              <a:cs typeface="Tahoma"/>
              <a:sym typeface="Tahoma"/>
            </a:endParaRPr>
          </a:p>
        </p:txBody>
      </p:sp>
      <p:pic>
        <p:nvPicPr>
          <p:cNvPr descr="A black and white logo&#10;&#10;Description automatically generated" id="96" name="Google Shape;96;p1"/>
          <p:cNvPicPr preferRelativeResize="0"/>
          <p:nvPr/>
        </p:nvPicPr>
        <p:blipFill>
          <a:blip r:embed="rId3">
            <a:alphaModFix/>
          </a:blip>
          <a:stretch>
            <a:fillRect/>
          </a:stretch>
        </p:blipFill>
        <p:spPr>
          <a:xfrm>
            <a:off x="1345325" y="717800"/>
            <a:ext cx="4643950" cy="1919500"/>
          </a:xfrm>
          <a:prstGeom prst="rect">
            <a:avLst/>
          </a:prstGeom>
          <a:noFill/>
          <a:ln>
            <a:noFill/>
          </a:ln>
        </p:spPr>
      </p:pic>
      <p:sp>
        <p:nvSpPr>
          <p:cNvPr id="97" name="Google Shape;97;p1"/>
          <p:cNvSpPr/>
          <p:nvPr/>
        </p:nvSpPr>
        <p:spPr>
          <a:xfrm>
            <a:off x="491350" y="29703650"/>
            <a:ext cx="16617600" cy="2865300"/>
          </a:xfrm>
          <a:prstGeom prst="rect">
            <a:avLst/>
          </a:prstGeom>
          <a:solidFill>
            <a:schemeClr val="accent5"/>
          </a:solidFill>
          <a:ln cap="flat" cmpd="sng" w="152400">
            <a:solidFill>
              <a:srgbClr val="9FC5E8"/>
            </a:solidFill>
            <a:prstDash val="solid"/>
            <a:round/>
            <a:headEnd len="sm" w="sm" type="none"/>
            <a:tailEnd len="sm" w="sm" type="none"/>
          </a:ln>
        </p:spPr>
        <p:txBody>
          <a:bodyPr anchorCtr="0" anchor="t" bIns="91425" lIns="91425" spcFirstLastPara="1" rIns="91425" wrap="square" tIns="91425">
            <a:noAutofit/>
          </a:bodyPr>
          <a:lstStyle/>
          <a:p>
            <a:pPr indent="0" lvl="0" marL="0" rtl="0" algn="l">
              <a:lnSpc>
                <a:spcPct val="150000"/>
              </a:lnSpc>
              <a:spcBef>
                <a:spcPts val="0"/>
              </a:spcBef>
              <a:spcAft>
                <a:spcPts val="0"/>
              </a:spcAft>
              <a:buClr>
                <a:schemeClr val="dk1"/>
              </a:buClr>
              <a:buSzPts val="1100"/>
              <a:buFont typeface="Arial"/>
              <a:buNone/>
            </a:pPr>
            <a:r>
              <a:rPr lang="en-GB" sz="1100">
                <a:solidFill>
                  <a:schemeClr val="dk1"/>
                </a:solidFill>
                <a:latin typeface="Tahoma"/>
                <a:ea typeface="Tahoma"/>
                <a:cs typeface="Tahoma"/>
                <a:sym typeface="Tahoma"/>
              </a:rPr>
              <a:t>Bilton, H. (2010) </a:t>
            </a:r>
            <a:r>
              <a:rPr i="1" lang="en-GB" sz="1100">
                <a:solidFill>
                  <a:schemeClr val="dk1"/>
                </a:solidFill>
                <a:latin typeface="Tahoma"/>
                <a:ea typeface="Tahoma"/>
                <a:cs typeface="Tahoma"/>
                <a:sym typeface="Tahoma"/>
              </a:rPr>
              <a:t>Outdoor learning in the early years: Management and innovation</a:t>
            </a:r>
            <a:r>
              <a:rPr lang="en-GB" sz="1100">
                <a:solidFill>
                  <a:schemeClr val="dk1"/>
                </a:solidFill>
                <a:latin typeface="Tahoma"/>
                <a:ea typeface="Tahoma"/>
                <a:cs typeface="Tahoma"/>
                <a:sym typeface="Tahoma"/>
              </a:rPr>
              <a:t>. Oxfordshire: Routledge.</a:t>
            </a:r>
            <a:endParaRPr sz="1100">
              <a:solidFill>
                <a:schemeClr val="dk1"/>
              </a:solidFill>
              <a:latin typeface="Tahoma"/>
              <a:ea typeface="Tahoma"/>
              <a:cs typeface="Tahoma"/>
              <a:sym typeface="Tahoma"/>
            </a:endParaRPr>
          </a:p>
          <a:p>
            <a:pPr indent="0" lvl="0" marL="0" rtl="0" algn="l">
              <a:lnSpc>
                <a:spcPct val="150000"/>
              </a:lnSpc>
              <a:spcBef>
                <a:spcPts val="0"/>
              </a:spcBef>
              <a:spcAft>
                <a:spcPts val="0"/>
              </a:spcAft>
              <a:buClr>
                <a:schemeClr val="dk1"/>
              </a:buClr>
              <a:buSzPts val="1100"/>
              <a:buFont typeface="Arial"/>
              <a:buNone/>
            </a:pPr>
            <a:r>
              <a:rPr lang="en-GB" sz="1100">
                <a:solidFill>
                  <a:schemeClr val="dk1"/>
                </a:solidFill>
                <a:latin typeface="Tahoma"/>
                <a:ea typeface="Tahoma"/>
                <a:cs typeface="Tahoma"/>
                <a:sym typeface="Tahoma"/>
              </a:rPr>
              <a:t>Brodie K (2020) ‘Children's personal, social and emotional development’, in Veale, F (ed)  </a:t>
            </a:r>
            <a:r>
              <a:rPr i="1" lang="en-GB" sz="1100">
                <a:solidFill>
                  <a:schemeClr val="dk1"/>
                </a:solidFill>
                <a:latin typeface="Tahoma"/>
                <a:ea typeface="Tahoma"/>
                <a:cs typeface="Tahoma"/>
                <a:sym typeface="Tahoma"/>
              </a:rPr>
              <a:t>Early Years for Levels 4,5 &amp; Foundation Degree. </a:t>
            </a:r>
            <a:r>
              <a:rPr lang="en-GB" sz="1100">
                <a:solidFill>
                  <a:schemeClr val="dk1"/>
                </a:solidFill>
                <a:latin typeface="Tahoma"/>
                <a:ea typeface="Tahoma"/>
                <a:cs typeface="Tahoma"/>
                <a:sym typeface="Tahoma"/>
              </a:rPr>
              <a:t>London: Hodder &amp; Stoughton, pp.65-76</a:t>
            </a:r>
            <a:endParaRPr sz="1100">
              <a:solidFill>
                <a:schemeClr val="dk1"/>
              </a:solidFill>
              <a:latin typeface="Tahoma"/>
              <a:ea typeface="Tahoma"/>
              <a:cs typeface="Tahoma"/>
              <a:sym typeface="Tahoma"/>
            </a:endParaRPr>
          </a:p>
          <a:p>
            <a:pPr indent="0" lvl="0" marL="0" rtl="0" algn="l">
              <a:lnSpc>
                <a:spcPct val="150000"/>
              </a:lnSpc>
              <a:spcBef>
                <a:spcPts val="0"/>
              </a:spcBef>
              <a:spcAft>
                <a:spcPts val="0"/>
              </a:spcAft>
              <a:buClr>
                <a:schemeClr val="dk1"/>
              </a:buClr>
              <a:buSzPts val="1100"/>
              <a:buFont typeface="Arial"/>
              <a:buNone/>
            </a:pPr>
            <a:r>
              <a:rPr lang="en-GB" sz="1100">
                <a:solidFill>
                  <a:schemeClr val="dk1"/>
                </a:solidFill>
                <a:latin typeface="Tahoma"/>
                <a:ea typeface="Tahoma"/>
                <a:cs typeface="Tahoma"/>
                <a:sym typeface="Tahoma"/>
              </a:rPr>
              <a:t>Cabral, T.I., da Silva, L.G.P., Tudella, E. and Martinez, C.M.S. (2015) ‘Motor development and sensory processing: a comparative study between preterm and term infants’,  </a:t>
            </a:r>
            <a:r>
              <a:rPr i="1" lang="en-GB" sz="1100">
                <a:solidFill>
                  <a:schemeClr val="dk1"/>
                </a:solidFill>
                <a:latin typeface="Tahoma"/>
                <a:ea typeface="Tahoma"/>
                <a:cs typeface="Tahoma"/>
                <a:sym typeface="Tahoma"/>
              </a:rPr>
              <a:t>Research in Developmental Disabilities</a:t>
            </a:r>
            <a:r>
              <a:rPr lang="en-GB" sz="1100">
                <a:solidFill>
                  <a:schemeClr val="dk1"/>
                </a:solidFill>
                <a:latin typeface="Tahoma"/>
                <a:ea typeface="Tahoma"/>
                <a:cs typeface="Tahoma"/>
                <a:sym typeface="Tahoma"/>
              </a:rPr>
              <a:t>, 36, (January), pp.102-107.</a:t>
            </a:r>
            <a:endParaRPr sz="1100">
              <a:solidFill>
                <a:schemeClr val="dk1"/>
              </a:solidFill>
              <a:latin typeface="Tahoma"/>
              <a:ea typeface="Tahoma"/>
              <a:cs typeface="Tahoma"/>
              <a:sym typeface="Tahoma"/>
            </a:endParaRPr>
          </a:p>
          <a:p>
            <a:pPr indent="0" lvl="0" marL="0" rtl="0" algn="l">
              <a:lnSpc>
                <a:spcPct val="150000"/>
              </a:lnSpc>
              <a:spcBef>
                <a:spcPts val="0"/>
              </a:spcBef>
              <a:spcAft>
                <a:spcPts val="0"/>
              </a:spcAft>
              <a:buClr>
                <a:schemeClr val="dk1"/>
              </a:buClr>
              <a:buSzPts val="1100"/>
              <a:buFont typeface="Arial"/>
              <a:buNone/>
            </a:pPr>
            <a:r>
              <a:rPr lang="en-GB" sz="1100">
                <a:solidFill>
                  <a:schemeClr val="dk1"/>
                </a:solidFill>
                <a:latin typeface="Tahoma"/>
                <a:ea typeface="Tahoma"/>
                <a:cs typeface="Tahoma"/>
                <a:sym typeface="Tahoma"/>
              </a:rPr>
              <a:t>Fjørtoft, I. (2001) ‘The natural environment as a playground for children: The impact of outdoor play activities in pre-primary school children’,  </a:t>
            </a:r>
            <a:r>
              <a:rPr i="1" lang="en-GB" sz="1100">
                <a:solidFill>
                  <a:schemeClr val="dk1"/>
                </a:solidFill>
                <a:latin typeface="Tahoma"/>
                <a:ea typeface="Tahoma"/>
                <a:cs typeface="Tahoma"/>
                <a:sym typeface="Tahoma"/>
              </a:rPr>
              <a:t>Early Childhood Education Journal</a:t>
            </a:r>
            <a:r>
              <a:rPr lang="en-GB" sz="1100">
                <a:solidFill>
                  <a:schemeClr val="dk1"/>
                </a:solidFill>
                <a:latin typeface="Tahoma"/>
                <a:ea typeface="Tahoma"/>
                <a:cs typeface="Tahoma"/>
                <a:sym typeface="Tahoma"/>
              </a:rPr>
              <a:t>, 29(2), pp.111-118.</a:t>
            </a:r>
            <a:endParaRPr sz="1100">
              <a:solidFill>
                <a:schemeClr val="dk1"/>
              </a:solidFill>
              <a:latin typeface="Tahoma"/>
              <a:ea typeface="Tahoma"/>
              <a:cs typeface="Tahoma"/>
              <a:sym typeface="Tahoma"/>
            </a:endParaRPr>
          </a:p>
          <a:p>
            <a:pPr indent="0" lvl="0" marL="0" rtl="0" algn="l">
              <a:lnSpc>
                <a:spcPct val="115000"/>
              </a:lnSpc>
              <a:spcBef>
                <a:spcPts val="0"/>
              </a:spcBef>
              <a:spcAft>
                <a:spcPts val="0"/>
              </a:spcAft>
              <a:buClr>
                <a:schemeClr val="dk1"/>
              </a:buClr>
              <a:buSzPts val="1100"/>
              <a:buFont typeface="Arial"/>
              <a:buNone/>
            </a:pPr>
            <a:r>
              <a:rPr lang="en-GB" sz="1100">
                <a:solidFill>
                  <a:schemeClr val="dk1"/>
                </a:solidFill>
                <a:latin typeface="Tahoma"/>
                <a:ea typeface="Tahoma"/>
                <a:cs typeface="Tahoma"/>
                <a:sym typeface="Tahoma"/>
              </a:rPr>
              <a:t>Laely, K., Madyawati, L., Hermahayu, H., Rizki, S.F. and Nugraheni, C., (2023) ‘Implementation of Outdoor Learning Activity (OLA) to Develop Motor Ability of Early Childhood.’ </a:t>
            </a:r>
            <a:r>
              <a:rPr i="1" lang="en-GB" sz="1100">
                <a:solidFill>
                  <a:schemeClr val="dk1"/>
                </a:solidFill>
                <a:latin typeface="Tahoma"/>
                <a:ea typeface="Tahoma"/>
                <a:cs typeface="Tahoma"/>
                <a:sym typeface="Tahoma"/>
              </a:rPr>
              <a:t>Indonesian Journal of Early Childhood Education Studies</a:t>
            </a:r>
            <a:r>
              <a:rPr lang="en-GB" sz="1100">
                <a:solidFill>
                  <a:schemeClr val="dk1"/>
                </a:solidFill>
                <a:latin typeface="Tahoma"/>
                <a:ea typeface="Tahoma"/>
                <a:cs typeface="Tahoma"/>
                <a:sym typeface="Tahoma"/>
              </a:rPr>
              <a:t>, 12(1), pp.10-18.</a:t>
            </a:r>
            <a:endParaRPr sz="1100">
              <a:solidFill>
                <a:schemeClr val="dk1"/>
              </a:solidFill>
              <a:latin typeface="Tahoma"/>
              <a:ea typeface="Tahoma"/>
              <a:cs typeface="Tahoma"/>
              <a:sym typeface="Tahoma"/>
            </a:endParaRPr>
          </a:p>
          <a:p>
            <a:pPr indent="0" lvl="0" marL="0" rtl="0" algn="l">
              <a:lnSpc>
                <a:spcPct val="150000"/>
              </a:lnSpc>
              <a:spcBef>
                <a:spcPts val="0"/>
              </a:spcBef>
              <a:spcAft>
                <a:spcPts val="0"/>
              </a:spcAft>
              <a:buClr>
                <a:schemeClr val="dk1"/>
              </a:buClr>
              <a:buSzPts val="1100"/>
              <a:buFont typeface="Arial"/>
              <a:buNone/>
            </a:pPr>
            <a:r>
              <a:rPr lang="en-GB" sz="1100">
                <a:solidFill>
                  <a:schemeClr val="dk1"/>
                </a:solidFill>
                <a:latin typeface="Tahoma"/>
                <a:ea typeface="Tahoma"/>
                <a:cs typeface="Tahoma"/>
                <a:sym typeface="Tahoma"/>
              </a:rPr>
              <a:t>Malıyok, H. (2015) ‘Safety and risk: benefits of outdoor play for child education’, </a:t>
            </a:r>
            <a:r>
              <a:rPr i="1" lang="en-GB" sz="1100">
                <a:solidFill>
                  <a:schemeClr val="dk1"/>
                </a:solidFill>
                <a:latin typeface="Tahoma"/>
                <a:ea typeface="Tahoma"/>
                <a:cs typeface="Tahoma"/>
                <a:sym typeface="Tahoma"/>
              </a:rPr>
              <a:t>International Journal of Educational Researchers</a:t>
            </a:r>
            <a:r>
              <a:rPr lang="en-GB" sz="1100">
                <a:solidFill>
                  <a:schemeClr val="dk1"/>
                </a:solidFill>
                <a:latin typeface="Tahoma"/>
                <a:ea typeface="Tahoma"/>
                <a:cs typeface="Tahoma"/>
                <a:sym typeface="Tahoma"/>
              </a:rPr>
              <a:t>, 6(3), pp.50-62.</a:t>
            </a:r>
            <a:endParaRPr sz="1100">
              <a:solidFill>
                <a:schemeClr val="dk1"/>
              </a:solidFill>
              <a:latin typeface="Tahoma"/>
              <a:ea typeface="Tahoma"/>
              <a:cs typeface="Tahoma"/>
              <a:sym typeface="Tahoma"/>
            </a:endParaRPr>
          </a:p>
          <a:p>
            <a:pPr indent="0" lvl="0" marL="0" rtl="0" algn="l">
              <a:lnSpc>
                <a:spcPct val="150000"/>
              </a:lnSpc>
              <a:spcBef>
                <a:spcPts val="0"/>
              </a:spcBef>
              <a:spcAft>
                <a:spcPts val="0"/>
              </a:spcAft>
              <a:buClr>
                <a:schemeClr val="dk1"/>
              </a:buClr>
              <a:buSzPts val="1100"/>
              <a:buFont typeface="Arial"/>
              <a:buNone/>
            </a:pPr>
            <a:r>
              <a:rPr lang="en-GB" sz="1100">
                <a:solidFill>
                  <a:schemeClr val="dk1"/>
                </a:solidFill>
                <a:latin typeface="Tahoma"/>
                <a:ea typeface="Tahoma"/>
                <a:cs typeface="Tahoma"/>
                <a:sym typeface="Tahoma"/>
              </a:rPr>
              <a:t>McCabe, L.A. and Frede, E. (2007) </a:t>
            </a:r>
            <a:r>
              <a:rPr i="1" lang="en-GB" sz="1100">
                <a:solidFill>
                  <a:schemeClr val="dk1"/>
                </a:solidFill>
                <a:latin typeface="Tahoma"/>
                <a:ea typeface="Tahoma"/>
                <a:cs typeface="Tahoma"/>
                <a:sym typeface="Tahoma"/>
              </a:rPr>
              <a:t>Challenging behaviors: Preschool as a contributing or ameliorating factor. </a:t>
            </a:r>
            <a:r>
              <a:rPr lang="en-GB" sz="1100">
                <a:solidFill>
                  <a:schemeClr val="dk1"/>
                </a:solidFill>
                <a:latin typeface="Tahoma"/>
                <a:ea typeface="Tahoma"/>
                <a:cs typeface="Tahoma"/>
                <a:sym typeface="Tahoma"/>
              </a:rPr>
              <a:t>New Jersey: </a:t>
            </a:r>
            <a:r>
              <a:rPr i="1" lang="en-GB" sz="1100">
                <a:solidFill>
                  <a:schemeClr val="dk1"/>
                </a:solidFill>
                <a:latin typeface="Tahoma"/>
                <a:ea typeface="Tahoma"/>
                <a:cs typeface="Tahoma"/>
                <a:sym typeface="Tahoma"/>
              </a:rPr>
              <a:t>NIEER</a:t>
            </a:r>
            <a:endParaRPr sz="1100">
              <a:solidFill>
                <a:schemeClr val="dk1"/>
              </a:solidFill>
              <a:latin typeface="Tahoma"/>
              <a:ea typeface="Tahoma"/>
              <a:cs typeface="Tahoma"/>
              <a:sym typeface="Tahoma"/>
            </a:endParaRPr>
          </a:p>
          <a:p>
            <a:pPr indent="0" lvl="0" marL="0" rtl="0" algn="l">
              <a:lnSpc>
                <a:spcPct val="150000"/>
              </a:lnSpc>
              <a:spcBef>
                <a:spcPts val="0"/>
              </a:spcBef>
              <a:spcAft>
                <a:spcPts val="0"/>
              </a:spcAft>
              <a:buClr>
                <a:schemeClr val="dk1"/>
              </a:buClr>
              <a:buSzPts val="1100"/>
              <a:buFont typeface="Arial"/>
              <a:buNone/>
            </a:pPr>
            <a:r>
              <a:rPr lang="en-GB" sz="1100">
                <a:solidFill>
                  <a:schemeClr val="dk1"/>
                </a:solidFill>
                <a:latin typeface="Tahoma"/>
                <a:ea typeface="Tahoma"/>
                <a:cs typeface="Tahoma"/>
                <a:sym typeface="Tahoma"/>
              </a:rPr>
              <a:t>Monti, F., Farné, R., Crudeli, F., Agostini, F., Minelli, M. and Ceciliani, A., (2017) ‘The role of Outdoor Education in child development in Italian nursery schools,’ </a:t>
            </a:r>
            <a:r>
              <a:rPr i="1" lang="en-GB" sz="1100">
                <a:solidFill>
                  <a:schemeClr val="dk1"/>
                </a:solidFill>
                <a:latin typeface="Tahoma"/>
                <a:ea typeface="Tahoma"/>
                <a:cs typeface="Tahoma"/>
                <a:sym typeface="Tahoma"/>
              </a:rPr>
              <a:t>Early Child Development and Care</a:t>
            </a:r>
            <a:r>
              <a:rPr lang="en-GB" sz="1100">
                <a:solidFill>
                  <a:schemeClr val="dk1"/>
                </a:solidFill>
                <a:latin typeface="Tahoma"/>
                <a:ea typeface="Tahoma"/>
                <a:cs typeface="Tahoma"/>
                <a:sym typeface="Tahoma"/>
              </a:rPr>
              <a:t>, 189(6), pp.867-882.</a:t>
            </a:r>
            <a:endParaRPr sz="1100">
              <a:solidFill>
                <a:schemeClr val="dk1"/>
              </a:solidFill>
              <a:latin typeface="Tahoma"/>
              <a:ea typeface="Tahoma"/>
              <a:cs typeface="Tahoma"/>
              <a:sym typeface="Tahoma"/>
            </a:endParaRPr>
          </a:p>
          <a:p>
            <a:pPr indent="0" lvl="0" marL="0" rtl="0" algn="l">
              <a:lnSpc>
                <a:spcPct val="150000"/>
              </a:lnSpc>
              <a:spcBef>
                <a:spcPts val="0"/>
              </a:spcBef>
              <a:spcAft>
                <a:spcPts val="0"/>
              </a:spcAft>
              <a:buClr>
                <a:schemeClr val="dk1"/>
              </a:buClr>
              <a:buSzPts val="1100"/>
              <a:buFont typeface="Arial"/>
              <a:buNone/>
            </a:pPr>
            <a:r>
              <a:rPr lang="en-GB" sz="1100">
                <a:solidFill>
                  <a:schemeClr val="dk1"/>
                </a:solidFill>
                <a:latin typeface="Tahoma"/>
                <a:ea typeface="Tahoma"/>
                <a:cs typeface="Tahoma"/>
                <a:sym typeface="Tahoma"/>
              </a:rPr>
              <a:t>Neaum, S. (2022) </a:t>
            </a:r>
            <a:r>
              <a:rPr i="1" lang="en-GB" sz="1100">
                <a:solidFill>
                  <a:schemeClr val="dk1"/>
                </a:solidFill>
                <a:latin typeface="Tahoma"/>
                <a:ea typeface="Tahoma"/>
                <a:cs typeface="Tahoma"/>
                <a:sym typeface="Tahoma"/>
              </a:rPr>
              <a:t>Child Development For Early Years Students &amp; Practitioners</a:t>
            </a:r>
            <a:r>
              <a:rPr lang="en-GB" sz="1100">
                <a:solidFill>
                  <a:schemeClr val="dk1"/>
                </a:solidFill>
                <a:latin typeface="Tahoma"/>
                <a:ea typeface="Tahoma"/>
                <a:cs typeface="Tahoma"/>
                <a:sym typeface="Tahoma"/>
              </a:rPr>
              <a:t>.5</a:t>
            </a:r>
            <a:r>
              <a:rPr baseline="30000" lang="en-GB" sz="1100">
                <a:solidFill>
                  <a:schemeClr val="dk1"/>
                </a:solidFill>
                <a:latin typeface="Tahoma"/>
                <a:ea typeface="Tahoma"/>
                <a:cs typeface="Tahoma"/>
                <a:sym typeface="Tahoma"/>
              </a:rPr>
              <a:t>th</a:t>
            </a:r>
            <a:r>
              <a:rPr lang="en-GB" sz="1100">
                <a:solidFill>
                  <a:schemeClr val="dk1"/>
                </a:solidFill>
                <a:latin typeface="Tahoma"/>
                <a:ea typeface="Tahoma"/>
                <a:cs typeface="Tahoma"/>
                <a:sym typeface="Tahoma"/>
              </a:rPr>
              <a:t> edn. London: Learning Matters.</a:t>
            </a:r>
            <a:endParaRPr sz="1100">
              <a:solidFill>
                <a:schemeClr val="dk1"/>
              </a:solidFill>
              <a:latin typeface="Tahoma"/>
              <a:ea typeface="Tahoma"/>
              <a:cs typeface="Tahoma"/>
              <a:sym typeface="Tahoma"/>
            </a:endParaRPr>
          </a:p>
          <a:p>
            <a:pPr indent="0" lvl="0" marL="0" rtl="0" algn="l">
              <a:lnSpc>
                <a:spcPct val="150000"/>
              </a:lnSpc>
              <a:spcBef>
                <a:spcPts val="0"/>
              </a:spcBef>
              <a:spcAft>
                <a:spcPts val="0"/>
              </a:spcAft>
              <a:buClr>
                <a:schemeClr val="dk1"/>
              </a:buClr>
              <a:buSzPts val="1100"/>
              <a:buFont typeface="Arial"/>
              <a:buNone/>
            </a:pPr>
            <a:r>
              <a:rPr lang="en-GB" sz="1100">
                <a:solidFill>
                  <a:schemeClr val="dk1"/>
                </a:solidFill>
                <a:latin typeface="Tahoma"/>
                <a:ea typeface="Tahoma"/>
                <a:cs typeface="Tahoma"/>
                <a:sym typeface="Tahoma"/>
              </a:rPr>
              <a:t>Tamblyn, A., Sun, Y., May, T., Evangelou, M., Godsman, N., Blewitt, C. and Skouteris, H. (2023) ‘How do physical or sensory early childhood education and care environment factors affect children's social and emotional development? A systematic scoping review’, </a:t>
            </a:r>
            <a:r>
              <a:rPr i="1" lang="en-GB" sz="1100">
                <a:solidFill>
                  <a:schemeClr val="dk1"/>
                </a:solidFill>
                <a:latin typeface="Tahoma"/>
                <a:ea typeface="Tahoma"/>
                <a:cs typeface="Tahoma"/>
                <a:sym typeface="Tahoma"/>
              </a:rPr>
              <a:t>Educational Research Review</a:t>
            </a:r>
            <a:r>
              <a:rPr lang="en-GB" sz="1100">
                <a:solidFill>
                  <a:schemeClr val="dk1"/>
                </a:solidFill>
                <a:latin typeface="Tahoma"/>
                <a:ea typeface="Tahoma"/>
                <a:cs typeface="Tahoma"/>
                <a:sym typeface="Tahoma"/>
              </a:rPr>
              <a:t>, p.100555.</a:t>
            </a:r>
            <a:endParaRPr sz="1100">
              <a:solidFill>
                <a:schemeClr val="dk1"/>
              </a:solidFill>
              <a:latin typeface="Tahoma"/>
              <a:ea typeface="Tahoma"/>
              <a:cs typeface="Tahoma"/>
              <a:sym typeface="Tahoma"/>
            </a:endParaRPr>
          </a:p>
        </p:txBody>
      </p:sp>
      <p:sp>
        <p:nvSpPr>
          <p:cNvPr id="98" name="Google Shape;98;p1"/>
          <p:cNvSpPr/>
          <p:nvPr/>
        </p:nvSpPr>
        <p:spPr>
          <a:xfrm>
            <a:off x="18622700" y="28312350"/>
            <a:ext cx="32202600" cy="4279500"/>
          </a:xfrm>
          <a:prstGeom prst="rect">
            <a:avLst/>
          </a:prstGeom>
          <a:solidFill>
            <a:schemeClr val="accent5"/>
          </a:solidFill>
          <a:ln cap="flat" cmpd="sng" w="152400">
            <a:solidFill>
              <a:srgbClr val="9FC5E8"/>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sz="3000">
              <a:latin typeface="Tahoma"/>
              <a:ea typeface="Tahoma"/>
              <a:cs typeface="Tahoma"/>
              <a:sym typeface="Tahoma"/>
            </a:endParaRPr>
          </a:p>
        </p:txBody>
      </p:sp>
      <p:sp>
        <p:nvSpPr>
          <p:cNvPr id="99" name="Google Shape;99;p1"/>
          <p:cNvSpPr/>
          <p:nvPr/>
        </p:nvSpPr>
        <p:spPr>
          <a:xfrm>
            <a:off x="18702300" y="5246025"/>
            <a:ext cx="32123100" cy="14806200"/>
          </a:xfrm>
          <a:prstGeom prst="rect">
            <a:avLst/>
          </a:prstGeom>
          <a:solidFill>
            <a:schemeClr val="accent5"/>
          </a:solidFill>
          <a:ln cap="flat" cmpd="sng" w="152400">
            <a:solidFill>
              <a:srgbClr val="9FC5E8"/>
            </a:solidFill>
            <a:prstDash val="solid"/>
            <a:round/>
            <a:headEnd len="sm" w="sm" type="none"/>
            <a:tailEnd len="sm" w="sm" type="none"/>
          </a:ln>
        </p:spPr>
        <p:txBody>
          <a:bodyPr anchorCtr="0" anchor="t" bIns="91425" lIns="91425" spcFirstLastPara="1" rIns="91425" wrap="square" tIns="91425">
            <a:noAutofit/>
          </a:bodyPr>
          <a:lstStyle/>
          <a:p>
            <a:pPr indent="0" lvl="0" marL="0" rtl="0" algn="l">
              <a:lnSpc>
                <a:spcPct val="115000"/>
              </a:lnSpc>
              <a:spcBef>
                <a:spcPts val="0"/>
              </a:spcBef>
              <a:spcAft>
                <a:spcPts val="800"/>
              </a:spcAft>
              <a:buClr>
                <a:schemeClr val="dk1"/>
              </a:buClr>
              <a:buSzPts val="1100"/>
              <a:buFont typeface="Arial"/>
              <a:buNone/>
            </a:pPr>
            <a:r>
              <a:t/>
            </a:r>
            <a:endParaRPr sz="2600">
              <a:solidFill>
                <a:schemeClr val="dk1"/>
              </a:solidFill>
              <a:latin typeface="Tahoma"/>
              <a:ea typeface="Tahoma"/>
              <a:cs typeface="Tahoma"/>
              <a:sym typeface="Tahoma"/>
            </a:endParaRPr>
          </a:p>
        </p:txBody>
      </p:sp>
      <p:sp>
        <p:nvSpPr>
          <p:cNvPr id="100" name="Google Shape;100;p1"/>
          <p:cNvSpPr/>
          <p:nvPr/>
        </p:nvSpPr>
        <p:spPr>
          <a:xfrm>
            <a:off x="18673400" y="21382650"/>
            <a:ext cx="32123100" cy="5640600"/>
          </a:xfrm>
          <a:prstGeom prst="rect">
            <a:avLst/>
          </a:prstGeom>
          <a:solidFill>
            <a:schemeClr val="accent5"/>
          </a:solidFill>
          <a:ln cap="flat" cmpd="sng" w="152400">
            <a:solidFill>
              <a:srgbClr val="9FC5E8"/>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t/>
            </a:r>
            <a:endParaRPr sz="3000">
              <a:highlight>
                <a:srgbClr val="00FF00"/>
              </a:highlight>
              <a:latin typeface="Tahoma"/>
              <a:ea typeface="Tahoma"/>
              <a:cs typeface="Tahoma"/>
              <a:sym typeface="Tahoma"/>
            </a:endParaRPr>
          </a:p>
        </p:txBody>
      </p:sp>
      <p:pic>
        <p:nvPicPr>
          <p:cNvPr id="101" name="Google Shape;101;p1"/>
          <p:cNvPicPr preferRelativeResize="0"/>
          <p:nvPr/>
        </p:nvPicPr>
        <p:blipFill>
          <a:blip r:embed="rId4">
            <a:alphaModFix/>
          </a:blip>
          <a:stretch>
            <a:fillRect/>
          </a:stretch>
        </p:blipFill>
        <p:spPr>
          <a:xfrm>
            <a:off x="44725579" y="-4025"/>
            <a:ext cx="5041842" cy="3999300"/>
          </a:xfrm>
          <a:prstGeom prst="rect">
            <a:avLst/>
          </a:prstGeom>
          <a:noFill/>
          <a:ln>
            <a:noFill/>
          </a:ln>
        </p:spPr>
      </p:pic>
      <p:pic>
        <p:nvPicPr>
          <p:cNvPr id="102" name="Google Shape;102;p1"/>
          <p:cNvPicPr preferRelativeResize="0"/>
          <p:nvPr/>
        </p:nvPicPr>
        <p:blipFill rotWithShape="1">
          <a:blip r:embed="rId5">
            <a:alphaModFix/>
          </a:blip>
          <a:srcRect b="7112" l="28462" r="6361" t="18879"/>
          <a:stretch/>
        </p:blipFill>
        <p:spPr>
          <a:xfrm>
            <a:off x="11284700" y="7081750"/>
            <a:ext cx="5744650" cy="4608500"/>
          </a:xfrm>
          <a:prstGeom prst="rect">
            <a:avLst/>
          </a:prstGeom>
          <a:noFill/>
          <a:ln>
            <a:noFill/>
          </a:ln>
        </p:spPr>
      </p:pic>
      <p:sp>
        <p:nvSpPr>
          <p:cNvPr id="103" name="Google Shape;103;p1"/>
          <p:cNvSpPr txBox="1"/>
          <p:nvPr/>
        </p:nvSpPr>
        <p:spPr>
          <a:xfrm>
            <a:off x="755250" y="7939550"/>
            <a:ext cx="6926700" cy="3740100"/>
          </a:xfrm>
          <a:prstGeom prst="rect">
            <a:avLst/>
          </a:prstGeom>
          <a:noFill/>
          <a:ln>
            <a:noFill/>
          </a:ln>
        </p:spPr>
        <p:txBody>
          <a:bodyPr anchorCtr="0" anchor="t" bIns="91425" lIns="91425" spcFirstLastPara="1" rIns="91425" wrap="square" tIns="91425">
            <a:noAutofit/>
          </a:bodyPr>
          <a:lstStyle/>
          <a:p>
            <a:pPr indent="-419100" lvl="0" marL="457200" rtl="0" algn="l">
              <a:lnSpc>
                <a:spcPct val="115000"/>
              </a:lnSpc>
              <a:spcBef>
                <a:spcPts val="0"/>
              </a:spcBef>
              <a:spcAft>
                <a:spcPts val="0"/>
              </a:spcAft>
              <a:buClr>
                <a:srgbClr val="0000FF"/>
              </a:buClr>
              <a:buSzPts val="3000"/>
              <a:buFont typeface="Tahoma"/>
              <a:buChar char="●"/>
            </a:pPr>
            <a:r>
              <a:rPr lang="en-GB" sz="3000">
                <a:solidFill>
                  <a:schemeClr val="dk1"/>
                </a:solidFill>
                <a:latin typeface="Tahoma"/>
                <a:ea typeface="Tahoma"/>
                <a:cs typeface="Tahoma"/>
                <a:sym typeface="Tahoma"/>
              </a:rPr>
              <a:t>Physical</a:t>
            </a:r>
            <a:endParaRPr sz="3000">
              <a:solidFill>
                <a:schemeClr val="dk1"/>
              </a:solidFill>
              <a:latin typeface="Tahoma"/>
              <a:ea typeface="Tahoma"/>
              <a:cs typeface="Tahoma"/>
              <a:sym typeface="Tahoma"/>
            </a:endParaRPr>
          </a:p>
          <a:p>
            <a:pPr indent="0" lvl="0" marL="457200" rtl="0" algn="l">
              <a:lnSpc>
                <a:spcPct val="115000"/>
              </a:lnSpc>
              <a:spcBef>
                <a:spcPts val="0"/>
              </a:spcBef>
              <a:spcAft>
                <a:spcPts val="0"/>
              </a:spcAft>
              <a:buNone/>
            </a:pPr>
            <a:r>
              <a:t/>
            </a:r>
            <a:endParaRPr sz="3000">
              <a:solidFill>
                <a:schemeClr val="dk1"/>
              </a:solidFill>
              <a:latin typeface="Tahoma"/>
              <a:ea typeface="Tahoma"/>
              <a:cs typeface="Tahoma"/>
              <a:sym typeface="Tahoma"/>
            </a:endParaRPr>
          </a:p>
          <a:p>
            <a:pPr indent="-419100" lvl="0" marL="457200" rtl="0" algn="l">
              <a:lnSpc>
                <a:spcPct val="115000"/>
              </a:lnSpc>
              <a:spcBef>
                <a:spcPts val="0"/>
              </a:spcBef>
              <a:spcAft>
                <a:spcPts val="0"/>
              </a:spcAft>
              <a:buClr>
                <a:srgbClr val="0000FF"/>
              </a:buClr>
              <a:buSzPts val="3000"/>
              <a:buFont typeface="Tahoma"/>
              <a:buChar char="●"/>
            </a:pPr>
            <a:r>
              <a:rPr lang="en-GB" sz="3000">
                <a:solidFill>
                  <a:schemeClr val="dk1"/>
                </a:solidFill>
                <a:latin typeface="Tahoma"/>
                <a:ea typeface="Tahoma"/>
                <a:cs typeface="Tahoma"/>
                <a:sym typeface="Tahoma"/>
              </a:rPr>
              <a:t>Cognitive</a:t>
            </a:r>
            <a:endParaRPr sz="3000">
              <a:solidFill>
                <a:schemeClr val="dk1"/>
              </a:solidFill>
              <a:latin typeface="Tahoma"/>
              <a:ea typeface="Tahoma"/>
              <a:cs typeface="Tahoma"/>
              <a:sym typeface="Tahoma"/>
            </a:endParaRPr>
          </a:p>
          <a:p>
            <a:pPr indent="0" lvl="0" marL="457200" rtl="0" algn="l">
              <a:lnSpc>
                <a:spcPct val="115000"/>
              </a:lnSpc>
              <a:spcBef>
                <a:spcPts val="0"/>
              </a:spcBef>
              <a:spcAft>
                <a:spcPts val="0"/>
              </a:spcAft>
              <a:buNone/>
            </a:pPr>
            <a:r>
              <a:t/>
            </a:r>
            <a:endParaRPr sz="3000">
              <a:solidFill>
                <a:schemeClr val="dk1"/>
              </a:solidFill>
              <a:latin typeface="Tahoma"/>
              <a:ea typeface="Tahoma"/>
              <a:cs typeface="Tahoma"/>
              <a:sym typeface="Tahoma"/>
            </a:endParaRPr>
          </a:p>
          <a:p>
            <a:pPr indent="-419100" lvl="0" marL="457200" rtl="0" algn="l">
              <a:lnSpc>
                <a:spcPct val="115000"/>
              </a:lnSpc>
              <a:spcBef>
                <a:spcPts val="0"/>
              </a:spcBef>
              <a:spcAft>
                <a:spcPts val="0"/>
              </a:spcAft>
              <a:buClr>
                <a:srgbClr val="0000FF"/>
              </a:buClr>
              <a:buSzPts val="3000"/>
              <a:buFont typeface="Tahoma"/>
              <a:buChar char="●"/>
            </a:pPr>
            <a:r>
              <a:rPr lang="en-GB" sz="3000">
                <a:solidFill>
                  <a:schemeClr val="dk1"/>
                </a:solidFill>
                <a:latin typeface="Tahoma"/>
                <a:ea typeface="Tahoma"/>
                <a:cs typeface="Tahoma"/>
                <a:sym typeface="Tahoma"/>
              </a:rPr>
              <a:t>Social Development</a:t>
            </a:r>
            <a:endParaRPr sz="3000">
              <a:solidFill>
                <a:schemeClr val="dk1"/>
              </a:solidFill>
              <a:latin typeface="Tahoma"/>
              <a:ea typeface="Tahoma"/>
              <a:cs typeface="Tahoma"/>
              <a:sym typeface="Tahoma"/>
            </a:endParaRPr>
          </a:p>
          <a:p>
            <a:pPr indent="0" lvl="0" marL="457200" rtl="0" algn="l">
              <a:lnSpc>
                <a:spcPct val="115000"/>
              </a:lnSpc>
              <a:spcBef>
                <a:spcPts val="0"/>
              </a:spcBef>
              <a:spcAft>
                <a:spcPts val="0"/>
              </a:spcAft>
              <a:buNone/>
            </a:pPr>
            <a:r>
              <a:t/>
            </a:r>
            <a:endParaRPr sz="3000">
              <a:solidFill>
                <a:schemeClr val="dk1"/>
              </a:solidFill>
              <a:latin typeface="Tahoma"/>
              <a:ea typeface="Tahoma"/>
              <a:cs typeface="Tahoma"/>
              <a:sym typeface="Tahoma"/>
            </a:endParaRPr>
          </a:p>
          <a:p>
            <a:pPr indent="-419100" lvl="0" marL="457200" rtl="0" algn="l">
              <a:lnSpc>
                <a:spcPct val="115000"/>
              </a:lnSpc>
              <a:spcBef>
                <a:spcPts val="0"/>
              </a:spcBef>
              <a:spcAft>
                <a:spcPts val="0"/>
              </a:spcAft>
              <a:buClr>
                <a:srgbClr val="0000FF"/>
              </a:buClr>
              <a:buSzPts val="3000"/>
              <a:buFont typeface="Tahoma"/>
              <a:buChar char="●"/>
            </a:pPr>
            <a:r>
              <a:rPr lang="en-GB" sz="3000">
                <a:solidFill>
                  <a:schemeClr val="dk1"/>
                </a:solidFill>
                <a:latin typeface="Tahoma"/>
                <a:ea typeface="Tahoma"/>
                <a:cs typeface="Tahoma"/>
                <a:sym typeface="Tahoma"/>
              </a:rPr>
              <a:t>Sensory and Emotional</a:t>
            </a:r>
            <a:endParaRPr sz="3000">
              <a:solidFill>
                <a:schemeClr val="dk1"/>
              </a:solidFill>
              <a:latin typeface="Tahoma"/>
              <a:ea typeface="Tahoma"/>
              <a:cs typeface="Tahoma"/>
              <a:sym typeface="Tahoma"/>
            </a:endParaRPr>
          </a:p>
          <a:p>
            <a:pPr indent="0" lvl="0" marL="0" rtl="0" algn="l">
              <a:lnSpc>
                <a:spcPct val="115000"/>
              </a:lnSpc>
              <a:spcBef>
                <a:spcPts val="0"/>
              </a:spcBef>
              <a:spcAft>
                <a:spcPts val="0"/>
              </a:spcAft>
              <a:buNone/>
            </a:pPr>
            <a:r>
              <a:t/>
            </a:r>
            <a:endParaRPr sz="3000">
              <a:solidFill>
                <a:schemeClr val="dk1"/>
              </a:solidFill>
              <a:latin typeface="Tahoma"/>
              <a:ea typeface="Tahoma"/>
              <a:cs typeface="Tahoma"/>
              <a:sym typeface="Tahoma"/>
            </a:endParaRPr>
          </a:p>
        </p:txBody>
      </p:sp>
      <p:sp>
        <p:nvSpPr>
          <p:cNvPr id="104" name="Google Shape;104;p1"/>
          <p:cNvSpPr/>
          <p:nvPr/>
        </p:nvSpPr>
        <p:spPr>
          <a:xfrm>
            <a:off x="571150" y="19858900"/>
            <a:ext cx="16419600" cy="506400"/>
          </a:xfrm>
          <a:prstGeom prst="rect">
            <a:avLst/>
          </a:prstGeom>
          <a:solidFill>
            <a:srgbClr val="CFE2F3"/>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Tahoma"/>
              <a:ea typeface="Tahoma"/>
              <a:cs typeface="Tahoma"/>
              <a:sym typeface="Tahoma"/>
            </a:endParaRPr>
          </a:p>
        </p:txBody>
      </p:sp>
      <p:sp>
        <p:nvSpPr>
          <p:cNvPr id="105" name="Google Shape;105;p1"/>
          <p:cNvSpPr/>
          <p:nvPr/>
        </p:nvSpPr>
        <p:spPr>
          <a:xfrm>
            <a:off x="563950" y="13421575"/>
            <a:ext cx="16426800" cy="506400"/>
          </a:xfrm>
          <a:prstGeom prst="rect">
            <a:avLst/>
          </a:prstGeom>
          <a:solidFill>
            <a:srgbClr val="CFE2F3"/>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Tahoma"/>
              <a:ea typeface="Tahoma"/>
              <a:cs typeface="Tahoma"/>
              <a:sym typeface="Tahoma"/>
            </a:endParaRPr>
          </a:p>
        </p:txBody>
      </p:sp>
      <p:sp>
        <p:nvSpPr>
          <p:cNvPr id="106" name="Google Shape;106;p1"/>
          <p:cNvSpPr/>
          <p:nvPr/>
        </p:nvSpPr>
        <p:spPr>
          <a:xfrm>
            <a:off x="562650" y="23303900"/>
            <a:ext cx="16426800" cy="506400"/>
          </a:xfrm>
          <a:prstGeom prst="rect">
            <a:avLst/>
          </a:prstGeom>
          <a:solidFill>
            <a:srgbClr val="CFE2F3"/>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Tahoma"/>
              <a:ea typeface="Tahoma"/>
              <a:cs typeface="Tahoma"/>
              <a:sym typeface="Tahoma"/>
            </a:endParaRPr>
          </a:p>
        </p:txBody>
      </p:sp>
      <p:sp>
        <p:nvSpPr>
          <p:cNvPr id="107" name="Google Shape;107;p1"/>
          <p:cNvSpPr txBox="1"/>
          <p:nvPr/>
        </p:nvSpPr>
        <p:spPr>
          <a:xfrm>
            <a:off x="662950" y="13384000"/>
            <a:ext cx="15834300" cy="14625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3000">
                <a:solidFill>
                  <a:schemeClr val="dk1"/>
                </a:solidFill>
                <a:latin typeface="Tahoma"/>
                <a:ea typeface="Tahoma"/>
                <a:cs typeface="Tahoma"/>
                <a:sym typeface="Tahoma"/>
              </a:rPr>
              <a:t>The main aims of this research project are as follows:</a:t>
            </a:r>
            <a:endParaRPr sz="3000">
              <a:solidFill>
                <a:schemeClr val="dk1"/>
              </a:solidFill>
              <a:latin typeface="Tahoma"/>
              <a:ea typeface="Tahoma"/>
              <a:cs typeface="Tahoma"/>
              <a:sym typeface="Tahoma"/>
            </a:endParaRPr>
          </a:p>
          <a:p>
            <a:pPr indent="0" lvl="0" marL="0" rtl="0" algn="l">
              <a:spcBef>
                <a:spcPts val="0"/>
              </a:spcBef>
              <a:spcAft>
                <a:spcPts val="0"/>
              </a:spcAft>
              <a:buNone/>
            </a:pPr>
            <a:r>
              <a:t/>
            </a:r>
            <a:endParaRPr sz="3000">
              <a:solidFill>
                <a:schemeClr val="dk1"/>
              </a:solidFill>
              <a:latin typeface="Tahoma"/>
              <a:ea typeface="Tahoma"/>
              <a:cs typeface="Tahoma"/>
              <a:sym typeface="Tahoma"/>
            </a:endParaRPr>
          </a:p>
          <a:p>
            <a:pPr indent="-419100" lvl="0" marL="457200" rtl="0" algn="l">
              <a:spcBef>
                <a:spcPts val="0"/>
              </a:spcBef>
              <a:spcAft>
                <a:spcPts val="0"/>
              </a:spcAft>
              <a:buClr>
                <a:srgbClr val="0000FF"/>
              </a:buClr>
              <a:buSzPts val="3000"/>
              <a:buFont typeface="Tahoma"/>
              <a:buChar char="●"/>
            </a:pPr>
            <a:r>
              <a:rPr lang="en-GB" sz="3000">
                <a:solidFill>
                  <a:schemeClr val="dk1"/>
                </a:solidFill>
                <a:latin typeface="Tahoma"/>
                <a:ea typeface="Tahoma"/>
                <a:cs typeface="Tahoma"/>
                <a:sym typeface="Tahoma"/>
              </a:rPr>
              <a:t>To identify the benefits outdoor learning has on the development of children in early years, up to the end of key stage one.</a:t>
            </a:r>
            <a:endParaRPr sz="3000">
              <a:solidFill>
                <a:schemeClr val="dk1"/>
              </a:solidFill>
              <a:latin typeface="Tahoma"/>
              <a:ea typeface="Tahoma"/>
              <a:cs typeface="Tahoma"/>
              <a:sym typeface="Tahoma"/>
            </a:endParaRPr>
          </a:p>
          <a:p>
            <a:pPr indent="-419100" lvl="0" marL="457200" rtl="0" algn="l">
              <a:spcBef>
                <a:spcPts val="0"/>
              </a:spcBef>
              <a:spcAft>
                <a:spcPts val="0"/>
              </a:spcAft>
              <a:buClr>
                <a:srgbClr val="0000FF"/>
              </a:buClr>
              <a:buSzPts val="3000"/>
              <a:buFont typeface="Tahoma"/>
              <a:buChar char="●"/>
            </a:pPr>
            <a:r>
              <a:rPr lang="en-GB" sz="3000">
                <a:solidFill>
                  <a:schemeClr val="dk1"/>
                </a:solidFill>
                <a:latin typeface="Tahoma"/>
                <a:ea typeface="Tahoma"/>
                <a:cs typeface="Tahoma"/>
                <a:sym typeface="Tahoma"/>
              </a:rPr>
              <a:t>To explore the contributions that outdoor learning can make, such as implications, impacts and merits linked to cognitive, social, emotional and sensory development.</a:t>
            </a:r>
            <a:endParaRPr sz="3000">
              <a:solidFill>
                <a:schemeClr val="dk1"/>
              </a:solidFill>
              <a:latin typeface="Tahoma"/>
              <a:ea typeface="Tahoma"/>
              <a:cs typeface="Tahoma"/>
              <a:sym typeface="Tahoma"/>
            </a:endParaRPr>
          </a:p>
          <a:p>
            <a:pPr indent="-419100" lvl="0" marL="457200" rtl="0" algn="l">
              <a:spcBef>
                <a:spcPts val="0"/>
              </a:spcBef>
              <a:spcAft>
                <a:spcPts val="0"/>
              </a:spcAft>
              <a:buClr>
                <a:srgbClr val="0000FF"/>
              </a:buClr>
              <a:buSzPts val="3000"/>
              <a:buFont typeface="Tahoma"/>
              <a:buChar char="●"/>
            </a:pPr>
            <a:r>
              <a:rPr lang="en-GB" sz="3000">
                <a:solidFill>
                  <a:schemeClr val="dk1"/>
                </a:solidFill>
                <a:latin typeface="Tahoma"/>
                <a:ea typeface="Tahoma"/>
                <a:cs typeface="Tahoma"/>
                <a:sym typeface="Tahoma"/>
              </a:rPr>
              <a:t>To identify how outdoor learning can aid in children with disability and developmental conditions. </a:t>
            </a:r>
            <a:endParaRPr sz="3000">
              <a:solidFill>
                <a:schemeClr val="dk1"/>
              </a:solidFill>
              <a:latin typeface="Tahoma"/>
              <a:ea typeface="Tahoma"/>
              <a:cs typeface="Tahoma"/>
              <a:sym typeface="Tahoma"/>
            </a:endParaRPr>
          </a:p>
          <a:p>
            <a:pPr indent="-419100" lvl="0" marL="457200" rtl="0" algn="just">
              <a:lnSpc>
                <a:spcPct val="115000"/>
              </a:lnSpc>
              <a:spcBef>
                <a:spcPts val="0"/>
              </a:spcBef>
              <a:spcAft>
                <a:spcPts val="0"/>
              </a:spcAft>
              <a:buClr>
                <a:srgbClr val="0000FF"/>
              </a:buClr>
              <a:buSzPts val="3000"/>
              <a:buFont typeface="Tahoma"/>
              <a:buChar char="●"/>
            </a:pPr>
            <a:r>
              <a:rPr lang="en-GB" sz="3000">
                <a:solidFill>
                  <a:schemeClr val="dk1"/>
                </a:solidFill>
                <a:latin typeface="Tahoma"/>
                <a:ea typeface="Tahoma"/>
                <a:cs typeface="Tahoma"/>
                <a:sym typeface="Tahoma"/>
              </a:rPr>
              <a:t>To identify recommendations for early year providers, educators and parents about the importance outdoor learning can have on the development of children.</a:t>
            </a:r>
            <a:endParaRPr sz="3000">
              <a:solidFill>
                <a:schemeClr val="dk1"/>
              </a:solidFill>
              <a:latin typeface="Tahoma"/>
              <a:ea typeface="Tahoma"/>
              <a:cs typeface="Tahoma"/>
              <a:sym typeface="Tahoma"/>
            </a:endParaRPr>
          </a:p>
          <a:p>
            <a:pPr indent="-419100" lvl="0" marL="457200" rtl="0" algn="just">
              <a:lnSpc>
                <a:spcPct val="115000"/>
              </a:lnSpc>
              <a:spcBef>
                <a:spcPts val="800"/>
              </a:spcBef>
              <a:spcAft>
                <a:spcPts val="0"/>
              </a:spcAft>
              <a:buClr>
                <a:srgbClr val="0000FF"/>
              </a:buClr>
              <a:buSzPts val="3000"/>
              <a:buFont typeface="Tahoma"/>
              <a:buChar char="●"/>
            </a:pPr>
            <a:r>
              <a:rPr lang="en-GB" sz="3000">
                <a:solidFill>
                  <a:schemeClr val="dk1"/>
                </a:solidFill>
                <a:latin typeface="Tahoma"/>
                <a:ea typeface="Tahoma"/>
                <a:cs typeface="Tahoma"/>
                <a:sym typeface="Tahoma"/>
              </a:rPr>
              <a:t>To outline any gaps identified within the examined research whereby future studies could be performed.</a:t>
            </a:r>
            <a:endParaRPr sz="3000">
              <a:solidFill>
                <a:schemeClr val="dk1"/>
              </a:solidFill>
              <a:latin typeface="Tahoma"/>
              <a:ea typeface="Tahoma"/>
              <a:cs typeface="Tahoma"/>
              <a:sym typeface="Tahoma"/>
            </a:endParaRPr>
          </a:p>
          <a:p>
            <a:pPr indent="0" lvl="0" marL="0" rtl="0" algn="l">
              <a:spcBef>
                <a:spcPts val="800"/>
              </a:spcBef>
              <a:spcAft>
                <a:spcPts val="0"/>
              </a:spcAft>
              <a:buNone/>
            </a:pPr>
            <a:r>
              <a:t/>
            </a:r>
            <a:endParaRPr sz="3000">
              <a:solidFill>
                <a:schemeClr val="dk1"/>
              </a:solidFill>
              <a:latin typeface="Tahoma"/>
              <a:ea typeface="Tahoma"/>
              <a:cs typeface="Tahoma"/>
              <a:sym typeface="Tahoma"/>
            </a:endParaRPr>
          </a:p>
          <a:p>
            <a:pPr indent="0" lvl="0" marL="0" rtl="0" algn="l">
              <a:spcBef>
                <a:spcPts val="0"/>
              </a:spcBef>
              <a:spcAft>
                <a:spcPts val="0"/>
              </a:spcAft>
              <a:buNone/>
            </a:pPr>
            <a:r>
              <a:rPr lang="en-GB" sz="3000">
                <a:solidFill>
                  <a:schemeClr val="dk1"/>
                </a:solidFill>
                <a:latin typeface="Tahoma"/>
                <a:ea typeface="Tahoma"/>
                <a:cs typeface="Tahoma"/>
                <a:sym typeface="Tahoma"/>
              </a:rPr>
              <a:t>Objectives:</a:t>
            </a:r>
            <a:endParaRPr sz="3000">
              <a:solidFill>
                <a:schemeClr val="dk1"/>
              </a:solidFill>
              <a:latin typeface="Tahoma"/>
              <a:ea typeface="Tahoma"/>
              <a:cs typeface="Tahoma"/>
              <a:sym typeface="Tahoma"/>
            </a:endParaRPr>
          </a:p>
          <a:p>
            <a:pPr indent="0" lvl="0" marL="0" rtl="0" algn="l">
              <a:spcBef>
                <a:spcPts val="0"/>
              </a:spcBef>
              <a:spcAft>
                <a:spcPts val="0"/>
              </a:spcAft>
              <a:buNone/>
            </a:pPr>
            <a:r>
              <a:t/>
            </a:r>
            <a:endParaRPr sz="3000">
              <a:solidFill>
                <a:schemeClr val="dk1"/>
              </a:solidFill>
              <a:latin typeface="Tahoma"/>
              <a:ea typeface="Tahoma"/>
              <a:cs typeface="Tahoma"/>
              <a:sym typeface="Tahoma"/>
            </a:endParaRPr>
          </a:p>
          <a:p>
            <a:pPr indent="-419100" lvl="0" marL="457200" rtl="0" algn="l">
              <a:spcBef>
                <a:spcPts val="0"/>
              </a:spcBef>
              <a:spcAft>
                <a:spcPts val="0"/>
              </a:spcAft>
              <a:buClr>
                <a:srgbClr val="0000FF"/>
              </a:buClr>
              <a:buSzPts val="3000"/>
              <a:buFont typeface="Tahoma"/>
              <a:buChar char="●"/>
            </a:pPr>
            <a:r>
              <a:rPr lang="en-GB" sz="3000">
                <a:solidFill>
                  <a:schemeClr val="dk1"/>
                </a:solidFill>
                <a:latin typeface="Tahoma"/>
                <a:ea typeface="Tahoma"/>
                <a:cs typeface="Tahoma"/>
                <a:sym typeface="Tahoma"/>
              </a:rPr>
              <a:t>To review current research which explores the impact outdoor learning has on the five developmental areas: physical, cognitive, social, emotional and sensory development.</a:t>
            </a:r>
            <a:endParaRPr sz="3000">
              <a:solidFill>
                <a:schemeClr val="dk1"/>
              </a:solidFill>
              <a:latin typeface="Tahoma"/>
              <a:ea typeface="Tahoma"/>
              <a:cs typeface="Tahoma"/>
              <a:sym typeface="Tahoma"/>
            </a:endParaRPr>
          </a:p>
          <a:p>
            <a:pPr indent="-419100" lvl="0" marL="457200" rtl="0" algn="l">
              <a:lnSpc>
                <a:spcPct val="115000"/>
              </a:lnSpc>
              <a:spcBef>
                <a:spcPts val="0"/>
              </a:spcBef>
              <a:spcAft>
                <a:spcPts val="0"/>
              </a:spcAft>
              <a:buClr>
                <a:srgbClr val="0000FF"/>
              </a:buClr>
              <a:buSzPts val="3000"/>
              <a:buFont typeface="Tahoma"/>
              <a:buChar char="●"/>
            </a:pPr>
            <a:r>
              <a:rPr lang="en-GB" sz="3000">
                <a:solidFill>
                  <a:schemeClr val="dk1"/>
                </a:solidFill>
                <a:latin typeface="Tahoma"/>
                <a:ea typeface="Tahoma"/>
                <a:cs typeface="Tahoma"/>
                <a:sym typeface="Tahoma"/>
              </a:rPr>
              <a:t>To critically review current research in order to explain how outdoor learning contributes to development of children.</a:t>
            </a:r>
            <a:endParaRPr sz="3000">
              <a:solidFill>
                <a:schemeClr val="dk1"/>
              </a:solidFill>
              <a:latin typeface="Tahoma"/>
              <a:ea typeface="Tahoma"/>
              <a:cs typeface="Tahoma"/>
              <a:sym typeface="Tahoma"/>
            </a:endParaRPr>
          </a:p>
          <a:p>
            <a:pPr indent="0" lvl="0" marL="0" rtl="0" algn="l">
              <a:lnSpc>
                <a:spcPct val="115000"/>
              </a:lnSpc>
              <a:spcBef>
                <a:spcPts val="0"/>
              </a:spcBef>
              <a:spcAft>
                <a:spcPts val="0"/>
              </a:spcAft>
              <a:buNone/>
            </a:pPr>
            <a:r>
              <a:t/>
            </a:r>
            <a:endParaRPr sz="3000">
              <a:solidFill>
                <a:schemeClr val="dk1"/>
              </a:solidFill>
              <a:latin typeface="Tahoma"/>
              <a:ea typeface="Tahoma"/>
              <a:cs typeface="Tahoma"/>
              <a:sym typeface="Tahoma"/>
            </a:endParaRPr>
          </a:p>
          <a:p>
            <a:pPr indent="0" lvl="0" marL="0" rtl="0" algn="l">
              <a:lnSpc>
                <a:spcPct val="115000"/>
              </a:lnSpc>
              <a:spcBef>
                <a:spcPts val="0"/>
              </a:spcBef>
              <a:spcAft>
                <a:spcPts val="0"/>
              </a:spcAft>
              <a:buNone/>
            </a:pPr>
            <a:r>
              <a:rPr lang="en-GB" sz="3000">
                <a:solidFill>
                  <a:schemeClr val="dk1"/>
                </a:solidFill>
                <a:latin typeface="Tahoma"/>
                <a:ea typeface="Tahoma"/>
                <a:cs typeface="Tahoma"/>
                <a:sym typeface="Tahoma"/>
              </a:rPr>
              <a:t>Method:</a:t>
            </a:r>
            <a:endParaRPr sz="3000">
              <a:solidFill>
                <a:schemeClr val="dk1"/>
              </a:solidFill>
              <a:latin typeface="Tahoma"/>
              <a:ea typeface="Tahoma"/>
              <a:cs typeface="Tahoma"/>
              <a:sym typeface="Tahoma"/>
            </a:endParaRPr>
          </a:p>
          <a:p>
            <a:pPr indent="0" lvl="0" marL="0" rtl="0" algn="l">
              <a:lnSpc>
                <a:spcPct val="115000"/>
              </a:lnSpc>
              <a:spcBef>
                <a:spcPts val="0"/>
              </a:spcBef>
              <a:spcAft>
                <a:spcPts val="0"/>
              </a:spcAft>
              <a:buNone/>
            </a:pPr>
            <a:r>
              <a:t/>
            </a:r>
            <a:endParaRPr sz="3000">
              <a:solidFill>
                <a:schemeClr val="dk1"/>
              </a:solidFill>
              <a:latin typeface="Tahoma"/>
              <a:ea typeface="Tahoma"/>
              <a:cs typeface="Tahoma"/>
              <a:sym typeface="Tahoma"/>
            </a:endParaRPr>
          </a:p>
          <a:p>
            <a:pPr indent="-419100" lvl="0" marL="457200" rtl="0" algn="l">
              <a:lnSpc>
                <a:spcPct val="115000"/>
              </a:lnSpc>
              <a:spcBef>
                <a:spcPts val="0"/>
              </a:spcBef>
              <a:spcAft>
                <a:spcPts val="0"/>
              </a:spcAft>
              <a:buClr>
                <a:srgbClr val="0000FF"/>
              </a:buClr>
              <a:buSzPts val="3000"/>
              <a:buFont typeface="Tahoma"/>
              <a:buChar char="●"/>
            </a:pPr>
            <a:r>
              <a:rPr lang="en-GB" sz="3000">
                <a:solidFill>
                  <a:schemeClr val="dk1"/>
                </a:solidFill>
                <a:latin typeface="Tahoma"/>
                <a:ea typeface="Tahoma"/>
                <a:cs typeface="Tahoma"/>
                <a:sym typeface="Tahoma"/>
              </a:rPr>
              <a:t>A narrative literature review was used, enabling a wide range of factors to be explored in order to avoid limiting the study.</a:t>
            </a:r>
            <a:endParaRPr sz="3000">
              <a:solidFill>
                <a:schemeClr val="dk1"/>
              </a:solidFill>
              <a:latin typeface="Tahoma"/>
              <a:ea typeface="Tahoma"/>
              <a:cs typeface="Tahoma"/>
              <a:sym typeface="Tahoma"/>
            </a:endParaRPr>
          </a:p>
          <a:p>
            <a:pPr indent="-419100" lvl="0" marL="457200" rtl="0" algn="l">
              <a:lnSpc>
                <a:spcPct val="115000"/>
              </a:lnSpc>
              <a:spcBef>
                <a:spcPts val="0"/>
              </a:spcBef>
              <a:spcAft>
                <a:spcPts val="0"/>
              </a:spcAft>
              <a:buClr>
                <a:srgbClr val="0000FF"/>
              </a:buClr>
              <a:buSzPts val="3000"/>
              <a:buFont typeface="Tahoma"/>
              <a:buChar char="●"/>
            </a:pPr>
            <a:r>
              <a:rPr lang="en-GB" sz="3000">
                <a:solidFill>
                  <a:schemeClr val="dk1"/>
                </a:solidFill>
                <a:latin typeface="Tahoma"/>
                <a:ea typeface="Tahoma"/>
                <a:cs typeface="Tahoma"/>
                <a:sym typeface="Tahoma"/>
              </a:rPr>
              <a:t>Conclusions were drawn from a wide range of resources which were gathered from Google Scholar, UWTSD Library and Research Rabbit.</a:t>
            </a:r>
            <a:endParaRPr sz="3000">
              <a:solidFill>
                <a:schemeClr val="dk1"/>
              </a:solidFill>
              <a:latin typeface="Tahoma"/>
              <a:ea typeface="Tahoma"/>
              <a:cs typeface="Tahoma"/>
              <a:sym typeface="Tahoma"/>
            </a:endParaRPr>
          </a:p>
          <a:p>
            <a:pPr indent="-419100" lvl="0" marL="457200" rtl="0" algn="l">
              <a:lnSpc>
                <a:spcPct val="115000"/>
              </a:lnSpc>
              <a:spcBef>
                <a:spcPts val="0"/>
              </a:spcBef>
              <a:spcAft>
                <a:spcPts val="0"/>
              </a:spcAft>
              <a:buClr>
                <a:srgbClr val="0000FF"/>
              </a:buClr>
              <a:buSzPts val="3000"/>
              <a:buFont typeface="Tahoma"/>
              <a:buChar char="●"/>
            </a:pPr>
            <a:r>
              <a:rPr lang="en-GB" sz="3000">
                <a:solidFill>
                  <a:schemeClr val="dk1"/>
                </a:solidFill>
                <a:latin typeface="Tahoma"/>
                <a:ea typeface="Tahoma"/>
                <a:cs typeface="Tahoma"/>
                <a:sym typeface="Tahoma"/>
              </a:rPr>
              <a:t>Research studies that were published after the year 2000 were collected and arranged to highlight the impact outdoor learning had on children’s development.</a:t>
            </a:r>
            <a:endParaRPr sz="3000">
              <a:solidFill>
                <a:schemeClr val="dk1"/>
              </a:solidFill>
              <a:latin typeface="Tahoma"/>
              <a:ea typeface="Tahoma"/>
              <a:cs typeface="Tahoma"/>
              <a:sym typeface="Tahoma"/>
            </a:endParaRPr>
          </a:p>
        </p:txBody>
      </p:sp>
      <p:sp>
        <p:nvSpPr>
          <p:cNvPr id="108" name="Google Shape;108;p1"/>
          <p:cNvSpPr/>
          <p:nvPr/>
        </p:nvSpPr>
        <p:spPr>
          <a:xfrm>
            <a:off x="18777850" y="6664475"/>
            <a:ext cx="31975500" cy="506400"/>
          </a:xfrm>
          <a:prstGeom prst="rect">
            <a:avLst/>
          </a:prstGeom>
          <a:solidFill>
            <a:srgbClr val="CFE2F3"/>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Tahoma"/>
              <a:ea typeface="Tahoma"/>
              <a:cs typeface="Tahoma"/>
              <a:sym typeface="Tahoma"/>
            </a:endParaRPr>
          </a:p>
        </p:txBody>
      </p:sp>
      <p:sp>
        <p:nvSpPr>
          <p:cNvPr id="109" name="Google Shape;109;p1"/>
          <p:cNvSpPr/>
          <p:nvPr/>
        </p:nvSpPr>
        <p:spPr>
          <a:xfrm>
            <a:off x="18788450" y="9535275"/>
            <a:ext cx="31975500" cy="506400"/>
          </a:xfrm>
          <a:prstGeom prst="rect">
            <a:avLst/>
          </a:prstGeom>
          <a:solidFill>
            <a:srgbClr val="CFE2F3"/>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Tahoma"/>
              <a:ea typeface="Tahoma"/>
              <a:cs typeface="Tahoma"/>
              <a:sym typeface="Tahoma"/>
            </a:endParaRPr>
          </a:p>
        </p:txBody>
      </p:sp>
      <p:sp>
        <p:nvSpPr>
          <p:cNvPr id="110" name="Google Shape;110;p1"/>
          <p:cNvSpPr/>
          <p:nvPr/>
        </p:nvSpPr>
        <p:spPr>
          <a:xfrm>
            <a:off x="18771825" y="12329875"/>
            <a:ext cx="32019300" cy="506400"/>
          </a:xfrm>
          <a:prstGeom prst="rect">
            <a:avLst/>
          </a:prstGeom>
          <a:solidFill>
            <a:srgbClr val="CFE2F3"/>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Tahoma"/>
              <a:ea typeface="Tahoma"/>
              <a:cs typeface="Tahoma"/>
              <a:sym typeface="Tahoma"/>
            </a:endParaRPr>
          </a:p>
        </p:txBody>
      </p:sp>
      <p:sp>
        <p:nvSpPr>
          <p:cNvPr id="111" name="Google Shape;111;p1"/>
          <p:cNvSpPr/>
          <p:nvPr/>
        </p:nvSpPr>
        <p:spPr>
          <a:xfrm>
            <a:off x="18788450" y="15657875"/>
            <a:ext cx="31936200" cy="506400"/>
          </a:xfrm>
          <a:prstGeom prst="rect">
            <a:avLst/>
          </a:prstGeom>
          <a:solidFill>
            <a:srgbClr val="CFE2F3"/>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Tahoma"/>
              <a:ea typeface="Tahoma"/>
              <a:cs typeface="Tahoma"/>
              <a:sym typeface="Tahoma"/>
            </a:endParaRPr>
          </a:p>
        </p:txBody>
      </p:sp>
      <p:sp>
        <p:nvSpPr>
          <p:cNvPr id="112" name="Google Shape;112;p1"/>
          <p:cNvSpPr txBox="1"/>
          <p:nvPr/>
        </p:nvSpPr>
        <p:spPr>
          <a:xfrm>
            <a:off x="18847350" y="28267150"/>
            <a:ext cx="31678200" cy="4811700"/>
          </a:xfrm>
          <a:prstGeom prst="rect">
            <a:avLst/>
          </a:prstGeom>
          <a:noFill/>
          <a:ln>
            <a:noFill/>
          </a:ln>
        </p:spPr>
        <p:txBody>
          <a:bodyPr anchorCtr="0" anchor="t" bIns="91425" lIns="91425" spcFirstLastPara="1" rIns="91425" wrap="square" tIns="91425">
            <a:noAutofit/>
          </a:bodyPr>
          <a:lstStyle/>
          <a:p>
            <a:pPr indent="-419100" lvl="0" marL="457200" rtl="0" algn="l">
              <a:spcBef>
                <a:spcPts val="0"/>
              </a:spcBef>
              <a:spcAft>
                <a:spcPts val="0"/>
              </a:spcAft>
              <a:buClr>
                <a:srgbClr val="0000FF"/>
              </a:buClr>
              <a:buSzPts val="3000"/>
              <a:buFont typeface="Tahoma"/>
              <a:buChar char="●"/>
            </a:pPr>
            <a:r>
              <a:rPr lang="en-GB" sz="3000">
                <a:solidFill>
                  <a:schemeClr val="dk1"/>
                </a:solidFill>
                <a:latin typeface="Tahoma"/>
                <a:ea typeface="Tahoma"/>
                <a:cs typeface="Tahoma"/>
                <a:sym typeface="Tahoma"/>
              </a:rPr>
              <a:t>Reflecting upon the research study saw the strengths and weaknesses of doing a narrative review. The benefits of the narrative review is that it gives a broad overview of a topic, with the integration of numerous studies and perspectives to highlight trends and developments of that field. It allows for flexibility due to in-depth interpretation. However, there could be biases due to authors selecting certain studies to interpret the results in a subjective manner. With a narrative review it lacks a strict methodology in comparison to a systematic one, which in turn can make the findings less reliable.</a:t>
            </a:r>
            <a:endParaRPr sz="3000">
              <a:solidFill>
                <a:schemeClr val="dk1"/>
              </a:solidFill>
              <a:latin typeface="Tahoma"/>
              <a:ea typeface="Tahoma"/>
              <a:cs typeface="Tahoma"/>
              <a:sym typeface="Tahoma"/>
            </a:endParaRPr>
          </a:p>
          <a:p>
            <a:pPr indent="0" lvl="0" marL="457200" rtl="0" algn="l">
              <a:spcBef>
                <a:spcPts val="0"/>
              </a:spcBef>
              <a:spcAft>
                <a:spcPts val="0"/>
              </a:spcAft>
              <a:buClr>
                <a:schemeClr val="dk1"/>
              </a:buClr>
              <a:buSzPts val="1100"/>
              <a:buFont typeface="Arial"/>
              <a:buNone/>
            </a:pPr>
            <a:r>
              <a:t/>
            </a:r>
            <a:endParaRPr sz="3000">
              <a:solidFill>
                <a:schemeClr val="dk1"/>
              </a:solidFill>
              <a:latin typeface="Tahoma"/>
              <a:ea typeface="Tahoma"/>
              <a:cs typeface="Tahoma"/>
              <a:sym typeface="Tahoma"/>
            </a:endParaRPr>
          </a:p>
          <a:p>
            <a:pPr indent="-419100" lvl="0" marL="457200" rtl="0" algn="l">
              <a:spcBef>
                <a:spcPts val="0"/>
              </a:spcBef>
              <a:spcAft>
                <a:spcPts val="0"/>
              </a:spcAft>
              <a:buClr>
                <a:srgbClr val="0000FF"/>
              </a:buClr>
              <a:buSzPts val="3000"/>
              <a:buFont typeface="Tahoma"/>
              <a:buChar char="●"/>
            </a:pPr>
            <a:r>
              <a:rPr lang="en-GB" sz="3000">
                <a:solidFill>
                  <a:schemeClr val="dk1"/>
                </a:solidFill>
                <a:latin typeface="Tahoma"/>
                <a:ea typeface="Tahoma"/>
                <a:cs typeface="Tahoma"/>
                <a:sym typeface="Tahoma"/>
              </a:rPr>
              <a:t>Another reflection point, would be that if primary research was performed instead, research would be able to be repeated which allows for more reliability on the topic. It would also examine firsthand evidence, giving in-depth insights of analysing the study. </a:t>
            </a:r>
            <a:endParaRPr sz="3000">
              <a:solidFill>
                <a:schemeClr val="dk1"/>
              </a:solidFill>
              <a:latin typeface="Tahoma"/>
              <a:ea typeface="Tahoma"/>
              <a:cs typeface="Tahoma"/>
              <a:sym typeface="Tahoma"/>
            </a:endParaRPr>
          </a:p>
          <a:p>
            <a:pPr indent="0" lvl="0" marL="457200" rtl="0" algn="l">
              <a:spcBef>
                <a:spcPts val="0"/>
              </a:spcBef>
              <a:spcAft>
                <a:spcPts val="0"/>
              </a:spcAft>
              <a:buClr>
                <a:schemeClr val="dk1"/>
              </a:buClr>
              <a:buSzPts val="1100"/>
              <a:buFont typeface="Arial"/>
              <a:buNone/>
            </a:pPr>
            <a:r>
              <a:t/>
            </a:r>
            <a:endParaRPr sz="3000">
              <a:solidFill>
                <a:schemeClr val="dk1"/>
              </a:solidFill>
              <a:latin typeface="Tahoma"/>
              <a:ea typeface="Tahoma"/>
              <a:cs typeface="Tahoma"/>
              <a:sym typeface="Tahoma"/>
            </a:endParaRPr>
          </a:p>
          <a:p>
            <a:pPr indent="-419100" lvl="0" marL="457200" rtl="0" algn="l">
              <a:spcBef>
                <a:spcPts val="0"/>
              </a:spcBef>
              <a:spcAft>
                <a:spcPts val="0"/>
              </a:spcAft>
              <a:buClr>
                <a:srgbClr val="0000FF"/>
              </a:buClr>
              <a:buSzPts val="3000"/>
              <a:buFont typeface="Tahoma"/>
              <a:buChar char="●"/>
            </a:pPr>
            <a:r>
              <a:rPr lang="en-GB" sz="3000">
                <a:solidFill>
                  <a:schemeClr val="dk1"/>
                </a:solidFill>
                <a:latin typeface="Tahoma"/>
                <a:ea typeface="Tahoma"/>
                <a:cs typeface="Tahoma"/>
                <a:sym typeface="Tahoma"/>
              </a:rPr>
              <a:t>The lessons learnt while writing a research project would be how much time is required to make use and understand all that is needed to write one. </a:t>
            </a:r>
            <a:endParaRPr sz="16800">
              <a:solidFill>
                <a:schemeClr val="dk1"/>
              </a:solidFill>
              <a:latin typeface="Tahoma"/>
              <a:ea typeface="Tahoma"/>
              <a:cs typeface="Tahoma"/>
              <a:sym typeface="Tahoma"/>
            </a:endParaRPr>
          </a:p>
        </p:txBody>
      </p:sp>
      <p:sp>
        <p:nvSpPr>
          <p:cNvPr id="113" name="Google Shape;113;p1"/>
          <p:cNvSpPr txBox="1"/>
          <p:nvPr/>
        </p:nvSpPr>
        <p:spPr>
          <a:xfrm>
            <a:off x="18847350" y="21382650"/>
            <a:ext cx="32019300" cy="5640600"/>
          </a:xfrm>
          <a:prstGeom prst="rect">
            <a:avLst/>
          </a:prstGeom>
          <a:noFill/>
          <a:ln>
            <a:noFill/>
          </a:ln>
        </p:spPr>
        <p:txBody>
          <a:bodyPr anchorCtr="0" anchor="t" bIns="91425" lIns="91425" spcFirstLastPara="1" rIns="91425" wrap="square" tIns="91425">
            <a:noAutofit/>
          </a:bodyPr>
          <a:lstStyle/>
          <a:p>
            <a:pPr indent="-419100" lvl="0" marL="457200" rtl="0" algn="l">
              <a:spcBef>
                <a:spcPts val="0"/>
              </a:spcBef>
              <a:spcAft>
                <a:spcPts val="0"/>
              </a:spcAft>
              <a:buClr>
                <a:srgbClr val="0000FF"/>
              </a:buClr>
              <a:buSzPts val="3000"/>
              <a:buFont typeface="Tahoma"/>
              <a:buChar char="●"/>
            </a:pPr>
            <a:r>
              <a:rPr lang="en-GB" sz="3000">
                <a:solidFill>
                  <a:schemeClr val="dk1"/>
                </a:solidFill>
                <a:latin typeface="Tahoma"/>
                <a:ea typeface="Tahoma"/>
                <a:cs typeface="Tahoma"/>
                <a:sym typeface="Tahoma"/>
              </a:rPr>
              <a:t>Implications of Research: suggestions which were obtained from the research project was that educators should attempt to maintain supervision and modelling of outdoor learning. This is due to children performing enhanced prosocial skills, while also reducing safety risk when an adult is present. Educators should additionally use local surroundings as numerous studies highlighted a natural environment showed additional benefits in comparison to a traditional setting. Finally, enrichment implementation would benefit children by increasing sensory development while reducing antisocial behaviour, due to diversion of focus.</a:t>
            </a:r>
            <a:endParaRPr sz="3000">
              <a:solidFill>
                <a:schemeClr val="dk1"/>
              </a:solidFill>
              <a:latin typeface="Tahoma"/>
              <a:ea typeface="Tahoma"/>
              <a:cs typeface="Tahoma"/>
              <a:sym typeface="Tahoma"/>
            </a:endParaRPr>
          </a:p>
          <a:p>
            <a:pPr indent="0" lvl="0" marL="457200" rtl="0" algn="l">
              <a:spcBef>
                <a:spcPts val="0"/>
              </a:spcBef>
              <a:spcAft>
                <a:spcPts val="0"/>
              </a:spcAft>
              <a:buNone/>
            </a:pPr>
            <a:r>
              <a:t/>
            </a:r>
            <a:endParaRPr sz="3000">
              <a:solidFill>
                <a:schemeClr val="dk1"/>
              </a:solidFill>
              <a:latin typeface="Tahoma"/>
              <a:ea typeface="Tahoma"/>
              <a:cs typeface="Tahoma"/>
              <a:sym typeface="Tahoma"/>
            </a:endParaRPr>
          </a:p>
          <a:p>
            <a:pPr indent="-419100" lvl="0" marL="457200" rtl="0" algn="l">
              <a:spcBef>
                <a:spcPts val="0"/>
              </a:spcBef>
              <a:spcAft>
                <a:spcPts val="0"/>
              </a:spcAft>
              <a:buClr>
                <a:srgbClr val="0000FF"/>
              </a:buClr>
              <a:buSzPts val="3000"/>
              <a:buFont typeface="Tahoma"/>
              <a:buChar char="●"/>
            </a:pPr>
            <a:r>
              <a:rPr lang="en-GB" sz="3000">
                <a:solidFill>
                  <a:schemeClr val="dk1"/>
                </a:solidFill>
                <a:latin typeface="Tahoma"/>
                <a:ea typeface="Tahoma"/>
                <a:cs typeface="Tahoma"/>
                <a:sym typeface="Tahoma"/>
              </a:rPr>
              <a:t>Application limitations: The main limitation educators may face would be funds required to exercise implementation of outdoor learning, as it can impact: staffing, training, enrichment, space and travel. These limitations may cause educators to prioritise indoor learning space utilities due to a higher percentage of time spent within the classrooms and home environment. </a:t>
            </a:r>
            <a:endParaRPr sz="3000">
              <a:solidFill>
                <a:schemeClr val="dk1"/>
              </a:solidFill>
              <a:latin typeface="Tahoma"/>
              <a:ea typeface="Tahoma"/>
              <a:cs typeface="Tahoma"/>
              <a:sym typeface="Tahoma"/>
            </a:endParaRPr>
          </a:p>
          <a:p>
            <a:pPr indent="0" lvl="0" marL="457200" rtl="0" algn="l">
              <a:spcBef>
                <a:spcPts val="0"/>
              </a:spcBef>
              <a:spcAft>
                <a:spcPts val="0"/>
              </a:spcAft>
              <a:buNone/>
            </a:pPr>
            <a:r>
              <a:t/>
            </a:r>
            <a:endParaRPr sz="3000">
              <a:solidFill>
                <a:schemeClr val="dk1"/>
              </a:solidFill>
              <a:latin typeface="Tahoma"/>
              <a:ea typeface="Tahoma"/>
              <a:cs typeface="Tahoma"/>
              <a:sym typeface="Tahoma"/>
            </a:endParaRPr>
          </a:p>
          <a:p>
            <a:pPr indent="-419100" lvl="0" marL="457200" rtl="0" algn="l">
              <a:spcBef>
                <a:spcPts val="0"/>
              </a:spcBef>
              <a:spcAft>
                <a:spcPts val="0"/>
              </a:spcAft>
              <a:buClr>
                <a:srgbClr val="0000FF"/>
              </a:buClr>
              <a:buSzPts val="3000"/>
              <a:buFont typeface="Tahoma"/>
              <a:buChar char="●"/>
            </a:pPr>
            <a:r>
              <a:rPr lang="en-GB" sz="3000">
                <a:solidFill>
                  <a:schemeClr val="dk1"/>
                </a:solidFill>
                <a:latin typeface="Tahoma"/>
                <a:ea typeface="Tahoma"/>
                <a:cs typeface="Tahoma"/>
                <a:sym typeface="Tahoma"/>
              </a:rPr>
              <a:t>Future Directions: Further studies which could be performed as a result of this study are: how technology can be implemented into outdoor learning, how accessible outdoor environments are for children or families and how economic background affects outdoor learning capabilities in regards to children’s development. </a:t>
            </a:r>
            <a:endParaRPr sz="16800">
              <a:solidFill>
                <a:schemeClr val="dk1"/>
              </a:solidFill>
              <a:latin typeface="Tahoma"/>
              <a:ea typeface="Tahoma"/>
              <a:cs typeface="Tahoma"/>
              <a:sym typeface="Tahoma"/>
            </a:endParaRPr>
          </a:p>
        </p:txBody>
      </p:sp>
      <p:pic>
        <p:nvPicPr>
          <p:cNvPr id="114" name="Google Shape;114;p1"/>
          <p:cNvPicPr preferRelativeResize="0"/>
          <p:nvPr/>
        </p:nvPicPr>
        <p:blipFill>
          <a:blip r:embed="rId6">
            <a:alphaModFix/>
          </a:blip>
          <a:stretch>
            <a:fillRect/>
          </a:stretch>
        </p:blipFill>
        <p:spPr>
          <a:xfrm flipH="1">
            <a:off x="47672550" y="25420550"/>
            <a:ext cx="3194100" cy="3075600"/>
          </a:xfrm>
          <a:prstGeom prst="rect">
            <a:avLst/>
          </a:prstGeom>
          <a:noFill/>
          <a:ln>
            <a:noFill/>
          </a:ln>
        </p:spPr>
      </p:pic>
      <p:pic>
        <p:nvPicPr>
          <p:cNvPr id="115" name="Google Shape;115;p1"/>
          <p:cNvPicPr preferRelativeResize="0"/>
          <p:nvPr/>
        </p:nvPicPr>
        <p:blipFill rotWithShape="1">
          <a:blip r:embed="rId7">
            <a:alphaModFix amt="25000"/>
          </a:blip>
          <a:srcRect b="0" l="0" r="0" t="48138"/>
          <a:stretch/>
        </p:blipFill>
        <p:spPr>
          <a:xfrm>
            <a:off x="18847350" y="5257025"/>
            <a:ext cx="31678200" cy="14863875"/>
          </a:xfrm>
          <a:prstGeom prst="rect">
            <a:avLst/>
          </a:prstGeom>
          <a:noFill/>
          <a:ln>
            <a:noFill/>
          </a:ln>
        </p:spPr>
      </p:pic>
      <p:sp>
        <p:nvSpPr>
          <p:cNvPr id="116" name="Google Shape;116;p1"/>
          <p:cNvSpPr txBox="1"/>
          <p:nvPr/>
        </p:nvSpPr>
        <p:spPr>
          <a:xfrm>
            <a:off x="18847350" y="5426375"/>
            <a:ext cx="31877400" cy="146259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GB" sz="3000">
                <a:solidFill>
                  <a:schemeClr val="dk1"/>
                </a:solidFill>
                <a:latin typeface="Tahoma"/>
                <a:ea typeface="Tahoma"/>
                <a:cs typeface="Tahoma"/>
                <a:sym typeface="Tahoma"/>
              </a:rPr>
              <a:t>Collections of literature and journals were explored to provide evidence on the benefits of outdoor learning for child development. The discussion was separated into four themes: physical, cognitive, and social development, with the fourth exploring sensory and emotional development and how all skills influence each other.</a:t>
            </a:r>
            <a:endParaRPr sz="3000">
              <a:solidFill>
                <a:schemeClr val="dk1"/>
              </a:solidFill>
              <a:latin typeface="Tahoma"/>
              <a:ea typeface="Tahoma"/>
              <a:cs typeface="Tahoma"/>
              <a:sym typeface="Tahoma"/>
            </a:endParaRPr>
          </a:p>
          <a:p>
            <a:pPr indent="0" lvl="0" marL="0" rtl="0" algn="l">
              <a:lnSpc>
                <a:spcPct val="115000"/>
              </a:lnSpc>
              <a:spcBef>
                <a:spcPts val="800"/>
              </a:spcBef>
              <a:spcAft>
                <a:spcPts val="0"/>
              </a:spcAft>
              <a:buClr>
                <a:schemeClr val="dk1"/>
              </a:buClr>
              <a:buSzPts val="1100"/>
              <a:buFont typeface="Arial"/>
              <a:buNone/>
            </a:pPr>
            <a:r>
              <a:rPr i="1" lang="en-GB" sz="3000">
                <a:solidFill>
                  <a:schemeClr val="dk1"/>
                </a:solidFill>
                <a:latin typeface="Tahoma"/>
                <a:ea typeface="Tahoma"/>
                <a:cs typeface="Tahoma"/>
                <a:sym typeface="Tahoma"/>
              </a:rPr>
              <a:t>Physical Development:</a:t>
            </a:r>
            <a:endParaRPr i="1" sz="3000">
              <a:solidFill>
                <a:schemeClr val="dk1"/>
              </a:solidFill>
              <a:latin typeface="Tahoma"/>
              <a:ea typeface="Tahoma"/>
              <a:cs typeface="Tahoma"/>
              <a:sym typeface="Tahoma"/>
            </a:endParaRPr>
          </a:p>
          <a:p>
            <a:pPr indent="0" lvl="0" marL="0" rtl="0" algn="l">
              <a:lnSpc>
                <a:spcPct val="115000"/>
              </a:lnSpc>
              <a:spcBef>
                <a:spcPts val="800"/>
              </a:spcBef>
              <a:spcAft>
                <a:spcPts val="0"/>
              </a:spcAft>
              <a:buClr>
                <a:schemeClr val="dk1"/>
              </a:buClr>
              <a:buSzPts val="1100"/>
              <a:buFont typeface="Arial"/>
              <a:buNone/>
            </a:pPr>
            <a:r>
              <a:rPr lang="en-GB" sz="3000">
                <a:solidFill>
                  <a:schemeClr val="dk1"/>
                </a:solidFill>
                <a:latin typeface="Tahoma"/>
                <a:ea typeface="Tahoma"/>
                <a:cs typeface="Tahoma"/>
                <a:sym typeface="Tahoma"/>
              </a:rPr>
              <a:t>Studies showed that fine and gross motor skills were both enhanced by the outdoor environment, particularly when compared to indoors. Allowing children to learn outdoors exposes them to fresh air, increasing accuracy due to sleep reduction and allowing for increased speed in motor performance (Laely </a:t>
            </a:r>
            <a:r>
              <a:rPr i="1" lang="en-GB" sz="3000">
                <a:solidFill>
                  <a:schemeClr val="dk1"/>
                </a:solidFill>
                <a:latin typeface="Tahoma"/>
                <a:ea typeface="Tahoma"/>
                <a:cs typeface="Tahoma"/>
                <a:sym typeface="Tahoma"/>
              </a:rPr>
              <a:t>et al</a:t>
            </a:r>
            <a:r>
              <a:rPr lang="en-GB" sz="3000">
                <a:solidFill>
                  <a:schemeClr val="dk1"/>
                </a:solidFill>
                <a:latin typeface="Tahoma"/>
                <a:ea typeface="Tahoma"/>
                <a:cs typeface="Tahoma"/>
                <a:sym typeface="Tahoma"/>
              </a:rPr>
              <a:t>., 2023). Children show increased interest when in a natural environment, creating more motivation to learn. This was shown in a study by Monti </a:t>
            </a:r>
            <a:r>
              <a:rPr i="1" lang="en-GB" sz="3000">
                <a:solidFill>
                  <a:schemeClr val="dk1"/>
                </a:solidFill>
                <a:latin typeface="Tahoma"/>
                <a:ea typeface="Tahoma"/>
                <a:cs typeface="Tahoma"/>
                <a:sym typeface="Tahoma"/>
              </a:rPr>
              <a:t>et al</a:t>
            </a:r>
            <a:r>
              <a:rPr lang="en-GB" sz="3000">
                <a:solidFill>
                  <a:schemeClr val="dk1"/>
                </a:solidFill>
                <a:latin typeface="Tahoma"/>
                <a:ea typeface="Tahoma"/>
                <a:cs typeface="Tahoma"/>
                <a:sym typeface="Tahoma"/>
              </a:rPr>
              <a:t>., (2017) which examined the effects a natural environment has on 1-3 year olds by performing Denver and Kuno screening tests. Both tests showed an increase in fine and gross motor capability due to increased muscle strength and bone growth. </a:t>
            </a:r>
            <a:endParaRPr sz="3000">
              <a:solidFill>
                <a:schemeClr val="dk1"/>
              </a:solidFill>
              <a:latin typeface="Tahoma"/>
              <a:ea typeface="Tahoma"/>
              <a:cs typeface="Tahoma"/>
              <a:sym typeface="Tahoma"/>
            </a:endParaRPr>
          </a:p>
          <a:p>
            <a:pPr indent="0" lvl="0" marL="0" rtl="0" algn="l">
              <a:lnSpc>
                <a:spcPct val="115000"/>
              </a:lnSpc>
              <a:spcBef>
                <a:spcPts val="800"/>
              </a:spcBef>
              <a:spcAft>
                <a:spcPts val="0"/>
              </a:spcAft>
              <a:buClr>
                <a:schemeClr val="dk1"/>
              </a:buClr>
              <a:buSzPts val="1100"/>
              <a:buFont typeface="Arial"/>
              <a:buNone/>
            </a:pPr>
            <a:r>
              <a:rPr i="1" lang="en-GB" sz="3000">
                <a:solidFill>
                  <a:schemeClr val="dk1"/>
                </a:solidFill>
                <a:latin typeface="Tahoma"/>
                <a:ea typeface="Tahoma"/>
                <a:cs typeface="Tahoma"/>
                <a:sym typeface="Tahoma"/>
              </a:rPr>
              <a:t>Cognitive Development:</a:t>
            </a:r>
            <a:endParaRPr i="1" sz="3000">
              <a:solidFill>
                <a:schemeClr val="dk1"/>
              </a:solidFill>
              <a:latin typeface="Tahoma"/>
              <a:ea typeface="Tahoma"/>
              <a:cs typeface="Tahoma"/>
              <a:sym typeface="Tahoma"/>
            </a:endParaRPr>
          </a:p>
          <a:p>
            <a:pPr indent="0" lvl="0" marL="0" rtl="0" algn="l">
              <a:lnSpc>
                <a:spcPct val="115000"/>
              </a:lnSpc>
              <a:spcBef>
                <a:spcPts val="800"/>
              </a:spcBef>
              <a:spcAft>
                <a:spcPts val="0"/>
              </a:spcAft>
              <a:buClr>
                <a:schemeClr val="dk1"/>
              </a:buClr>
              <a:buSzPts val="1100"/>
              <a:buFont typeface="Arial"/>
              <a:buNone/>
            </a:pPr>
            <a:r>
              <a:rPr lang="en-GB" sz="3000">
                <a:solidFill>
                  <a:schemeClr val="dk1"/>
                </a:solidFill>
                <a:latin typeface="Tahoma"/>
                <a:ea typeface="Tahoma"/>
                <a:cs typeface="Tahoma"/>
                <a:sym typeface="Tahoma"/>
              </a:rPr>
              <a:t>Research evidenced that outdoor learning enhances cognitive abilities by allowing children's creative thinking to heighten when exposed to a natural environment, in comparison to playgrounds, as imagination is increased in their game creation and play. This was shown in a study by Fjørtoft (2001) which compared an experimental group of 5-7 year olds who performed outdoor learning in forests, to a control group who spent time at traditional playgrounds. The unstructured nature children were exposed to promoted cognitive flexibility as they interacted with their surroundings, meanwhile, also developing a deeper understanding and appreciation for the natural world. </a:t>
            </a:r>
            <a:endParaRPr sz="3000">
              <a:solidFill>
                <a:schemeClr val="dk1"/>
              </a:solidFill>
              <a:latin typeface="Tahoma"/>
              <a:ea typeface="Tahoma"/>
              <a:cs typeface="Tahoma"/>
              <a:sym typeface="Tahoma"/>
            </a:endParaRPr>
          </a:p>
          <a:p>
            <a:pPr indent="0" lvl="0" marL="0" rtl="0" algn="l">
              <a:lnSpc>
                <a:spcPct val="115000"/>
              </a:lnSpc>
              <a:spcBef>
                <a:spcPts val="800"/>
              </a:spcBef>
              <a:spcAft>
                <a:spcPts val="0"/>
              </a:spcAft>
              <a:buClr>
                <a:schemeClr val="dk1"/>
              </a:buClr>
              <a:buSzPts val="1100"/>
              <a:buFont typeface="Arial"/>
              <a:buNone/>
            </a:pPr>
            <a:r>
              <a:rPr i="1" lang="en-GB" sz="3000">
                <a:solidFill>
                  <a:schemeClr val="dk1"/>
                </a:solidFill>
                <a:latin typeface="Tahoma"/>
                <a:ea typeface="Tahoma"/>
                <a:cs typeface="Tahoma"/>
                <a:sym typeface="Tahoma"/>
              </a:rPr>
              <a:t>Social Development:</a:t>
            </a:r>
            <a:endParaRPr i="1" sz="3000">
              <a:solidFill>
                <a:schemeClr val="dk1"/>
              </a:solidFill>
              <a:latin typeface="Tahoma"/>
              <a:ea typeface="Tahoma"/>
              <a:cs typeface="Tahoma"/>
              <a:sym typeface="Tahoma"/>
            </a:endParaRPr>
          </a:p>
          <a:p>
            <a:pPr indent="0" lvl="0" marL="0" rtl="0" algn="l">
              <a:lnSpc>
                <a:spcPct val="115000"/>
              </a:lnSpc>
              <a:spcBef>
                <a:spcPts val="800"/>
              </a:spcBef>
              <a:spcAft>
                <a:spcPts val="0"/>
              </a:spcAft>
              <a:buClr>
                <a:schemeClr val="dk1"/>
              </a:buClr>
              <a:buSzPts val="1100"/>
              <a:buFont typeface="Arial"/>
              <a:buNone/>
            </a:pPr>
            <a:r>
              <a:rPr lang="en-GB" sz="3000">
                <a:solidFill>
                  <a:schemeClr val="dk1"/>
                </a:solidFill>
                <a:latin typeface="Tahoma"/>
                <a:ea typeface="Tahoma"/>
                <a:cs typeface="Tahoma"/>
                <a:sym typeface="Tahoma"/>
              </a:rPr>
              <a:t>Research indicated that children were able to develop leadership, teamwork and followership skills by collaborating and negotiating with other individuals while performing outdoor learning tasks. They are able to shape new bonds while strengthening existing relationships, allowing them to understand inclusion and diversity. These ideas are supported by research performed by McCabe &amp; Frede (2007), whereby they explored articles investigating how preschool education influences problematic behaviours in children. They provided evidence stating that outdoor learning regulates aggressive behaviour as attention is directed towards the natural environment. Further studies indicate that outdoors provides more beneficial social interactions for those with disability, as they are less likely to face bullying in a stress-free environment, boosting self-esteem (Maliyok, 2015).  </a:t>
            </a:r>
            <a:endParaRPr sz="3000">
              <a:solidFill>
                <a:schemeClr val="dk1"/>
              </a:solidFill>
              <a:latin typeface="Tahoma"/>
              <a:ea typeface="Tahoma"/>
              <a:cs typeface="Tahoma"/>
              <a:sym typeface="Tahoma"/>
            </a:endParaRPr>
          </a:p>
          <a:p>
            <a:pPr indent="0" lvl="0" marL="0" rtl="0" algn="l">
              <a:lnSpc>
                <a:spcPct val="115000"/>
              </a:lnSpc>
              <a:spcBef>
                <a:spcPts val="800"/>
              </a:spcBef>
              <a:spcAft>
                <a:spcPts val="0"/>
              </a:spcAft>
              <a:buClr>
                <a:schemeClr val="dk1"/>
              </a:buClr>
              <a:buSzPts val="1100"/>
              <a:buFont typeface="Arial"/>
              <a:buNone/>
            </a:pPr>
            <a:r>
              <a:rPr i="1" lang="en-GB" sz="3000">
                <a:solidFill>
                  <a:schemeClr val="dk1"/>
                </a:solidFill>
                <a:latin typeface="Tahoma"/>
                <a:ea typeface="Tahoma"/>
                <a:cs typeface="Tahoma"/>
                <a:sym typeface="Tahoma"/>
              </a:rPr>
              <a:t>Sensory and Emotional Development:</a:t>
            </a:r>
            <a:endParaRPr i="1" sz="3000">
              <a:solidFill>
                <a:schemeClr val="dk1"/>
              </a:solidFill>
              <a:latin typeface="Tahoma"/>
              <a:ea typeface="Tahoma"/>
              <a:cs typeface="Tahoma"/>
              <a:sym typeface="Tahoma"/>
            </a:endParaRPr>
          </a:p>
          <a:p>
            <a:pPr indent="0" lvl="0" marL="0" rtl="0" algn="l">
              <a:lnSpc>
                <a:spcPct val="115000"/>
              </a:lnSpc>
              <a:spcBef>
                <a:spcPts val="400"/>
              </a:spcBef>
              <a:spcAft>
                <a:spcPts val="0"/>
              </a:spcAft>
              <a:buClr>
                <a:schemeClr val="dk1"/>
              </a:buClr>
              <a:buSzPts val="1100"/>
              <a:buFont typeface="Arial"/>
              <a:buNone/>
            </a:pPr>
            <a:r>
              <a:rPr lang="en-GB" sz="3000">
                <a:solidFill>
                  <a:schemeClr val="dk1"/>
                </a:solidFill>
                <a:latin typeface="Tahoma"/>
                <a:ea typeface="Tahoma"/>
                <a:cs typeface="Tahoma"/>
                <a:sym typeface="Tahoma"/>
              </a:rPr>
              <a:t>Sensory development is shown to grow exponentially in an outdoor setting as children are exposed to consistent variations, due to different components in the environment such as weather and seasons. Due to this, children are able to learn from experience and develop specific reactions as a result, making use of the natural world around them. As Cabral </a:t>
            </a:r>
            <a:r>
              <a:rPr i="1" lang="en-GB" sz="3000">
                <a:solidFill>
                  <a:schemeClr val="dk1"/>
                </a:solidFill>
                <a:latin typeface="Tahoma"/>
                <a:ea typeface="Tahoma"/>
                <a:cs typeface="Tahoma"/>
                <a:sym typeface="Tahoma"/>
              </a:rPr>
              <a:t>et al</a:t>
            </a:r>
            <a:r>
              <a:rPr lang="en-GB" sz="3000">
                <a:solidFill>
                  <a:schemeClr val="dk1"/>
                </a:solidFill>
                <a:latin typeface="Tahoma"/>
                <a:ea typeface="Tahoma"/>
                <a:cs typeface="Tahoma"/>
                <a:sym typeface="Tahoma"/>
              </a:rPr>
              <a:t>., (2015) highlights, this sensory input aids in developing children’s motor skills, as sensing their surroundings causes increased movement and manipulation of the body. Social development is shown to have a strong impact on emotional growth in children, as communicating and interacting with each other allows for a better understanding. Tamblyn </a:t>
            </a:r>
            <a:r>
              <a:rPr i="1" lang="en-GB" sz="3000">
                <a:solidFill>
                  <a:schemeClr val="dk1"/>
                </a:solidFill>
                <a:latin typeface="Tahoma"/>
                <a:ea typeface="Tahoma"/>
                <a:cs typeface="Tahoma"/>
                <a:sym typeface="Tahoma"/>
              </a:rPr>
              <a:t>et al</a:t>
            </a:r>
            <a:r>
              <a:rPr lang="en-GB" sz="3000">
                <a:solidFill>
                  <a:schemeClr val="dk1"/>
                </a:solidFill>
                <a:latin typeface="Tahoma"/>
                <a:ea typeface="Tahoma"/>
                <a:cs typeface="Tahoma"/>
                <a:sym typeface="Tahoma"/>
              </a:rPr>
              <a:t>., (2023) concluded interactions outdoors assisted children in learning to understand emotional body language, allowing them to notice when other children were struggling or feeling isolated, offering assistance to one another as a result. Overall studies indicated that each developmental area interlinked and children are unable to have one developmental skill increase without an increase in another area of development.</a:t>
            </a:r>
            <a:endParaRPr sz="3000">
              <a:solidFill>
                <a:schemeClr val="dk1"/>
              </a:solidFill>
              <a:latin typeface="Tahoma"/>
              <a:ea typeface="Tahoma"/>
              <a:cs typeface="Tahoma"/>
              <a:sym typeface="Tahoma"/>
            </a:endParaRPr>
          </a:p>
          <a:p>
            <a:pPr indent="0" lvl="0" marL="0" rtl="0" algn="l">
              <a:lnSpc>
                <a:spcPct val="115000"/>
              </a:lnSpc>
              <a:spcBef>
                <a:spcPts val="800"/>
              </a:spcBef>
              <a:spcAft>
                <a:spcPts val="800"/>
              </a:spcAft>
              <a:buNone/>
            </a:pPr>
            <a:r>
              <a:t/>
            </a:r>
            <a:endParaRPr sz="3000">
              <a:solidFill>
                <a:schemeClr val="dk1"/>
              </a:solidFill>
              <a:latin typeface="Tahoma"/>
              <a:ea typeface="Tahoma"/>
              <a:cs typeface="Tahoma"/>
              <a:sym typeface="Tahoma"/>
            </a:endParaRPr>
          </a:p>
        </p:txBody>
      </p:sp>
      <p:sp>
        <p:nvSpPr>
          <p:cNvPr id="117" name="Google Shape;117;p1"/>
          <p:cNvSpPr/>
          <p:nvPr/>
        </p:nvSpPr>
        <p:spPr>
          <a:xfrm>
            <a:off x="14788125" y="28655925"/>
            <a:ext cx="1597200" cy="506400"/>
          </a:xfrm>
          <a:prstGeom prst="diamond">
            <a:avLst/>
          </a:prstGeom>
          <a:solidFill>
            <a:schemeClr val="accent1"/>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Tahoma"/>
              <a:ea typeface="Tahoma"/>
              <a:cs typeface="Tahoma"/>
              <a:sym typeface="Tahoma"/>
            </a:endParaRPr>
          </a:p>
        </p:txBody>
      </p:sp>
      <p:pic>
        <p:nvPicPr>
          <p:cNvPr id="118" name="Google Shape;118;p1"/>
          <p:cNvPicPr preferRelativeResize="0"/>
          <p:nvPr/>
        </p:nvPicPr>
        <p:blipFill rotWithShape="1">
          <a:blip r:embed="rId8">
            <a:alphaModFix/>
          </a:blip>
          <a:srcRect b="9469" l="0" r="0" t="0"/>
          <a:stretch/>
        </p:blipFill>
        <p:spPr>
          <a:xfrm>
            <a:off x="13889484" y="26870850"/>
            <a:ext cx="3268158" cy="3693401"/>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name="Textured">
  <a:themeElements>
    <a:clrScheme name="Textured 8">
      <a:dk1>
        <a:srgbClr val="000000"/>
      </a:dk1>
      <a:lt1>
        <a:srgbClr val="DCE8F4"/>
      </a:lt1>
      <a:dk2>
        <a:srgbClr val="7B9CB5"/>
      </a:dk2>
      <a:lt2>
        <a:srgbClr val="969696"/>
      </a:lt2>
      <a:accent1>
        <a:srgbClr val="FFFFFF"/>
      </a:accent1>
      <a:accent2>
        <a:srgbClr val="00BAB6"/>
      </a:accent2>
      <a:accent3>
        <a:srgbClr val="EBF2F8"/>
      </a:accent3>
      <a:accent4>
        <a:srgbClr val="000000"/>
      </a:accent4>
      <a:accent5>
        <a:srgbClr val="FFFFFF"/>
      </a:accent5>
      <a:accent6>
        <a:srgbClr val="00A8A5"/>
      </a:accent6>
      <a:hlink>
        <a:srgbClr val="8A8AD8"/>
      </a:hlink>
      <a:folHlink>
        <a:srgbClr val="24249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1997-03-12T11:49:38Z</dcterms:created>
</cp:coreProperties>
</file>