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6"/>
  </p:notes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228BA6-A586-4933-8090-942521EDACDC}" v="310" dt="2025-10-24T22:04:49.6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713" autoAdjust="0"/>
  </p:normalViewPr>
  <p:slideViewPr>
    <p:cSldViewPr snapToGrid="0">
      <p:cViewPr>
        <p:scale>
          <a:sx n="81" d="100"/>
          <a:sy n="81" d="100"/>
        </p:scale>
        <p:origin x="725" y="27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eresa Gayle (2431896)" userId="d7392d5a-e36d-46e1-9e05-d18ad7fbe7e8" providerId="ADAL" clId="{F6E2CCA5-5ACB-44E4-B383-731999F58A51}"/>
    <pc:docChg chg="custSel modSld">
      <pc:chgData name="Theresa Gayle (2431896)" userId="d7392d5a-e36d-46e1-9e05-d18ad7fbe7e8" providerId="ADAL" clId="{F6E2CCA5-5ACB-44E4-B383-731999F58A51}" dt="2025-10-24T22:04:49.688" v="1393"/>
      <pc:docMkLst>
        <pc:docMk/>
      </pc:docMkLst>
      <pc:sldChg chg="addSp delSp modSp mod modTransition modAnim modNotesTx">
        <pc:chgData name="Theresa Gayle (2431896)" userId="d7392d5a-e36d-46e1-9e05-d18ad7fbe7e8" providerId="ADAL" clId="{F6E2CCA5-5ACB-44E4-B383-731999F58A51}" dt="2025-10-24T22:04:49.688" v="1393"/>
        <pc:sldMkLst>
          <pc:docMk/>
          <pc:sldMk cId="109857222" sldId="256"/>
        </pc:sldMkLst>
        <pc:spChg chg="mod">
          <ac:chgData name="Theresa Gayle (2431896)" userId="d7392d5a-e36d-46e1-9e05-d18ad7fbe7e8" providerId="ADAL" clId="{F6E2CCA5-5ACB-44E4-B383-731999F58A51}" dt="2025-10-24T21:04:13.229" v="1143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Theresa Gayle (2431896)" userId="d7392d5a-e36d-46e1-9e05-d18ad7fbe7e8" providerId="ADAL" clId="{F6E2CCA5-5ACB-44E4-B383-731999F58A51}" dt="2025-10-24T22:04:11.210" v="1391" actId="20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Theresa Gayle (2431896)" userId="d7392d5a-e36d-46e1-9e05-d18ad7fbe7e8" providerId="ADAL" clId="{F6E2CCA5-5ACB-44E4-B383-731999F58A51}" dt="2025-10-24T16:08:24.583" v="26" actId="21"/>
          <ac:spMkLst>
            <pc:docMk/>
            <pc:sldMk cId="109857222" sldId="256"/>
            <ac:spMk id="6" creationId="{C7B0372C-7117-3C39-3326-A9A8845C66CA}"/>
          </ac:spMkLst>
        </pc:spChg>
        <pc:spChg chg="add del mod">
          <ac:chgData name="Theresa Gayle (2431896)" userId="d7392d5a-e36d-46e1-9e05-d18ad7fbe7e8" providerId="ADAL" clId="{F6E2CCA5-5ACB-44E4-B383-731999F58A51}" dt="2025-10-24T16:34:01.197" v="107"/>
          <ac:spMkLst>
            <pc:docMk/>
            <pc:sldMk cId="109857222" sldId="256"/>
            <ac:spMk id="9" creationId="{CF562ECD-4819-9C8E-2FFA-7CA7CEA296C9}"/>
          </ac:spMkLst>
        </pc:spChg>
        <pc:spChg chg="add del mod">
          <ac:chgData name="Theresa Gayle (2431896)" userId="d7392d5a-e36d-46e1-9e05-d18ad7fbe7e8" providerId="ADAL" clId="{F6E2CCA5-5ACB-44E4-B383-731999F58A51}" dt="2025-10-24T16:31:29.255" v="94" actId="21"/>
          <ac:spMkLst>
            <pc:docMk/>
            <pc:sldMk cId="109857222" sldId="256"/>
            <ac:spMk id="12" creationId="{94A66119-7209-818A-B935-2E77ED4A12B0}"/>
          </ac:spMkLst>
        </pc:spChg>
        <pc:spChg chg="add del mod">
          <ac:chgData name="Theresa Gayle (2431896)" userId="d7392d5a-e36d-46e1-9e05-d18ad7fbe7e8" providerId="ADAL" clId="{F6E2CCA5-5ACB-44E4-B383-731999F58A51}" dt="2025-10-24T16:23:53.832" v="70" actId="21"/>
          <ac:spMkLst>
            <pc:docMk/>
            <pc:sldMk cId="109857222" sldId="256"/>
            <ac:spMk id="15" creationId="{78ED615B-E12D-99C4-48D6-517C8E7E6363}"/>
          </ac:spMkLst>
        </pc:spChg>
        <pc:spChg chg="add del mod">
          <ac:chgData name="Theresa Gayle (2431896)" userId="d7392d5a-e36d-46e1-9e05-d18ad7fbe7e8" providerId="ADAL" clId="{F6E2CCA5-5ACB-44E4-B383-731999F58A51}" dt="2025-10-24T16:32:51.925" v="100" actId="21"/>
          <ac:spMkLst>
            <pc:docMk/>
            <pc:sldMk cId="109857222" sldId="256"/>
            <ac:spMk id="18" creationId="{15755C29-734C-7DF3-5E52-1CF10F221F35}"/>
          </ac:spMkLst>
        </pc:spChg>
        <pc:spChg chg="add del mod">
          <ac:chgData name="Theresa Gayle (2431896)" userId="d7392d5a-e36d-46e1-9e05-d18ad7fbe7e8" providerId="ADAL" clId="{F6E2CCA5-5ACB-44E4-B383-731999F58A51}" dt="2025-10-24T16:58:00.347" v="159" actId="21"/>
          <ac:spMkLst>
            <pc:docMk/>
            <pc:sldMk cId="109857222" sldId="256"/>
            <ac:spMk id="21" creationId="{D2CB7797-110C-D2BE-0300-4DEE668DF1C0}"/>
          </ac:spMkLst>
        </pc:spChg>
        <pc:spChg chg="add del mod">
          <ac:chgData name="Theresa Gayle (2431896)" userId="d7392d5a-e36d-46e1-9e05-d18ad7fbe7e8" providerId="ADAL" clId="{F6E2CCA5-5ACB-44E4-B383-731999F58A51}" dt="2025-10-24T16:57:20.058" v="157" actId="21"/>
          <ac:spMkLst>
            <pc:docMk/>
            <pc:sldMk cId="109857222" sldId="256"/>
            <ac:spMk id="24" creationId="{5463519D-69C1-6B0C-8A88-3A4F6A0B9376}"/>
          </ac:spMkLst>
        </pc:spChg>
        <pc:spChg chg="add">
          <ac:chgData name="Theresa Gayle (2431896)" userId="d7392d5a-e36d-46e1-9e05-d18ad7fbe7e8" providerId="ADAL" clId="{F6E2CCA5-5ACB-44E4-B383-731999F58A51}" dt="2025-10-24T20:37:13.545" v="922" actId="11529"/>
          <ac:spMkLst>
            <pc:docMk/>
            <pc:sldMk cId="109857222" sldId="256"/>
            <ac:spMk id="27" creationId="{6DE9A680-9A0A-0D12-778B-7E3F1DC3E165}"/>
          </ac:spMkLst>
        </pc:spChg>
        <pc:spChg chg="add del mod">
          <ac:chgData name="Theresa Gayle (2431896)" userId="d7392d5a-e36d-46e1-9e05-d18ad7fbe7e8" providerId="ADAL" clId="{F6E2CCA5-5ACB-44E4-B383-731999F58A51}" dt="2025-10-24T20:48:52.937" v="1028" actId="21"/>
          <ac:spMkLst>
            <pc:docMk/>
            <pc:sldMk cId="109857222" sldId="256"/>
            <ac:spMk id="30" creationId="{AEB11148-FE00-0DDD-AB22-D25C0C172FBA}"/>
          </ac:spMkLst>
        </pc:spChg>
        <pc:spChg chg="add del mod">
          <ac:chgData name="Theresa Gayle (2431896)" userId="d7392d5a-e36d-46e1-9e05-d18ad7fbe7e8" providerId="ADAL" clId="{F6E2CCA5-5ACB-44E4-B383-731999F58A51}" dt="2025-10-24T20:49:41.425" v="1033" actId="21"/>
          <ac:spMkLst>
            <pc:docMk/>
            <pc:sldMk cId="109857222" sldId="256"/>
            <ac:spMk id="33" creationId="{699A6B62-C6A7-7983-6CCF-9BA66F53E94F}"/>
          </ac:spMkLst>
        </pc:spChg>
        <pc:graphicFrameChg chg="add del mod modGraphic">
          <ac:chgData name="Theresa Gayle (2431896)" userId="d7392d5a-e36d-46e1-9e05-d18ad7fbe7e8" providerId="ADAL" clId="{F6E2CCA5-5ACB-44E4-B383-731999F58A51}" dt="2025-10-24T17:39:13.561" v="225" actId="478"/>
          <ac:graphicFrameMkLst>
            <pc:docMk/>
            <pc:sldMk cId="109857222" sldId="256"/>
            <ac:graphicFrameMk id="25" creationId="{938BDE80-871A-4FDF-2228-59944F942132}"/>
          </ac:graphicFrameMkLst>
        </pc:graphicFrameChg>
        <pc:graphicFrameChg chg="add del mod modGraphic">
          <ac:chgData name="Theresa Gayle (2431896)" userId="d7392d5a-e36d-46e1-9e05-d18ad7fbe7e8" providerId="ADAL" clId="{F6E2CCA5-5ACB-44E4-B383-731999F58A51}" dt="2025-10-24T17:24:37.514" v="201" actId="21"/>
          <ac:graphicFrameMkLst>
            <pc:docMk/>
            <pc:sldMk cId="109857222" sldId="256"/>
            <ac:graphicFrameMk id="26" creationId="{88996F99-6649-85AE-AD89-C710C4C48EE3}"/>
          </ac:graphicFrameMkLst>
        </pc:graphicFrameChg>
        <pc:picChg chg="add mod">
          <ac:chgData name="Theresa Gayle (2431896)" userId="d7392d5a-e36d-46e1-9e05-d18ad7fbe7e8" providerId="ADAL" clId="{F6E2CCA5-5ACB-44E4-B383-731999F58A51}" dt="2025-10-24T16:04:40.161" v="9" actId="1076"/>
          <ac:picMkLst>
            <pc:docMk/>
            <pc:sldMk cId="109857222" sldId="256"/>
            <ac:picMk id="5" creationId="{6B6E9E1C-AEF4-B6D3-1414-ABABFC2D0ABE}"/>
          </ac:picMkLst>
        </pc:picChg>
        <pc:picChg chg="add mod">
          <ac:chgData name="Theresa Gayle (2431896)" userId="d7392d5a-e36d-46e1-9e05-d18ad7fbe7e8" providerId="ADAL" clId="{F6E2CCA5-5ACB-44E4-B383-731999F58A51}" dt="2025-10-24T20:49:55.029" v="1037" actId="1076"/>
          <ac:picMkLst>
            <pc:docMk/>
            <pc:sldMk cId="109857222" sldId="256"/>
            <ac:picMk id="8" creationId="{CB6F178F-6ABB-1EC1-91D0-F12D3D2A8C14}"/>
          </ac:picMkLst>
        </pc:picChg>
        <pc:picChg chg="add del mod">
          <ac:chgData name="Theresa Gayle (2431896)" userId="d7392d5a-e36d-46e1-9e05-d18ad7fbe7e8" providerId="ADAL" clId="{F6E2CCA5-5ACB-44E4-B383-731999F58A51}" dt="2025-10-24T16:31:29.255" v="94" actId="21"/>
          <ac:picMkLst>
            <pc:docMk/>
            <pc:sldMk cId="109857222" sldId="256"/>
            <ac:picMk id="11" creationId="{79F5AB8F-6B38-5C0E-7A5D-B6DB063318AA}"/>
          </ac:picMkLst>
        </pc:picChg>
        <pc:picChg chg="add del mod">
          <ac:chgData name="Theresa Gayle (2431896)" userId="d7392d5a-e36d-46e1-9e05-d18ad7fbe7e8" providerId="ADAL" clId="{F6E2CCA5-5ACB-44E4-B383-731999F58A51}" dt="2025-10-24T16:32:07.049" v="97" actId="21"/>
          <ac:picMkLst>
            <pc:docMk/>
            <pc:sldMk cId="109857222" sldId="256"/>
            <ac:picMk id="14" creationId="{F2E3E275-DF7E-B592-4EAB-EA12362C4AB6}"/>
          </ac:picMkLst>
        </pc:picChg>
        <pc:picChg chg="add del mod">
          <ac:chgData name="Theresa Gayle (2431896)" userId="d7392d5a-e36d-46e1-9e05-d18ad7fbe7e8" providerId="ADAL" clId="{F6E2CCA5-5ACB-44E4-B383-731999F58A51}" dt="2025-10-24T16:32:51.925" v="100" actId="21"/>
          <ac:picMkLst>
            <pc:docMk/>
            <pc:sldMk cId="109857222" sldId="256"/>
            <ac:picMk id="17" creationId="{389D8411-251A-9A15-DA23-C7B744001310}"/>
          </ac:picMkLst>
        </pc:picChg>
        <pc:picChg chg="add mod">
          <ac:chgData name="Theresa Gayle (2431896)" userId="d7392d5a-e36d-46e1-9e05-d18ad7fbe7e8" providerId="ADAL" clId="{F6E2CCA5-5ACB-44E4-B383-731999F58A51}" dt="2025-10-24T20:49:57.059" v="1038" actId="1076"/>
          <ac:picMkLst>
            <pc:docMk/>
            <pc:sldMk cId="109857222" sldId="256"/>
            <ac:picMk id="20" creationId="{100592A4-7814-94B8-4189-9524932819BF}"/>
          </ac:picMkLst>
        </pc:picChg>
        <pc:picChg chg="add mod">
          <ac:chgData name="Theresa Gayle (2431896)" userId="d7392d5a-e36d-46e1-9e05-d18ad7fbe7e8" providerId="ADAL" clId="{F6E2CCA5-5ACB-44E4-B383-731999F58A51}" dt="2025-10-24T20:49:16.505" v="1032" actId="1076"/>
          <ac:picMkLst>
            <pc:docMk/>
            <pc:sldMk cId="109857222" sldId="256"/>
            <ac:picMk id="23" creationId="{C27B11C1-B34B-1CC1-3BAA-933927943F64}"/>
          </ac:picMkLst>
        </pc:picChg>
        <pc:picChg chg="add mod">
          <ac:chgData name="Theresa Gayle (2431896)" userId="d7392d5a-e36d-46e1-9e05-d18ad7fbe7e8" providerId="ADAL" clId="{F6E2CCA5-5ACB-44E4-B383-731999F58A51}" dt="2025-10-24T20:50:41.818" v="1039" actId="1076"/>
          <ac:picMkLst>
            <pc:docMk/>
            <pc:sldMk cId="109857222" sldId="256"/>
            <ac:picMk id="29" creationId="{C18ACAB9-F036-88DF-53B8-32ED09E7923F}"/>
          </ac:picMkLst>
        </pc:picChg>
        <pc:picChg chg="add mod">
          <ac:chgData name="Theresa Gayle (2431896)" userId="d7392d5a-e36d-46e1-9e05-d18ad7fbe7e8" providerId="ADAL" clId="{F6E2CCA5-5ACB-44E4-B383-731999F58A51}" dt="2025-10-24T20:49:52.422" v="1036" actId="1076"/>
          <ac:picMkLst>
            <pc:docMk/>
            <pc:sldMk cId="109857222" sldId="256"/>
            <ac:picMk id="32" creationId="{F2FF6ACB-6267-5340-E4D3-B534B453917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D8BAFC-EAFE-4FBB-A733-A6159EC7EE88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B1F46D-C193-4117-9D5A-F339A6929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4271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B1F46D-C193-4117-9D5A-F339A6929A8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784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438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506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805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894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172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848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996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381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8351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0369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047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2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iblnews.org/microsoft-teams-will-become-a-default-conferencing-tool-inside-canvas-lms/" TargetMode="External"/><Relationship Id="rId13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3.jpg"/><Relationship Id="rId12" Type="http://schemas.openxmlformats.org/officeDocument/2006/relationships/hyperlink" Target="https://blog.hametbenoit.info/2023/12/12/teams-you-can-now-create-meeting-using-template-from-outlook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blog.hametbenoit.info/2023/05/22/teams-you-can-now-block-anonymous-access-to-anonymous-participants/" TargetMode="External"/><Relationship Id="rId11" Type="http://schemas.openxmlformats.org/officeDocument/2006/relationships/image" Target="../media/image5.png"/><Relationship Id="rId5" Type="http://schemas.openxmlformats.org/officeDocument/2006/relationships/image" Target="../media/image2.png"/><Relationship Id="rId10" Type="http://schemas.openxmlformats.org/officeDocument/2006/relationships/hyperlink" Target="https://blog.hametbenoit.info/2020/04/14/teams-number-of-simultaneous-participants-shown-in-video-is-increasing/" TargetMode="External"/><Relationship Id="rId4" Type="http://schemas.openxmlformats.org/officeDocument/2006/relationships/hyperlink" Target="https://www.pngall.com/microsoft-teams-logo-png/download/167143" TargetMode="External"/><Relationship Id="rId9" Type="http://schemas.openxmlformats.org/officeDocument/2006/relationships/image" Target="../media/image4.png"/><Relationship Id="rId14" Type="http://schemas.openxmlformats.org/officeDocument/2006/relationships/hyperlink" Target="https://blog.hametbenoit.info/2020/10/20/teams-you-can-now-spotlight-a-video-during-a-teams-meet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0800000" flipH="1" flipV="1">
            <a:off x="3327663" y="531495"/>
            <a:ext cx="5118754" cy="399961"/>
          </a:xfrm>
          <a:solidFill>
            <a:schemeClr val="accent5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en-GB" sz="2000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masis MT Pro Black" panose="020F0502020204030204" pitchFamily="18" charset="0"/>
              </a:rPr>
              <a:t>      How  to Join A Teams Meeting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601" y="1123122"/>
            <a:ext cx="9794114" cy="4554197"/>
          </a:xfrm>
        </p:spPr>
        <p:txBody>
          <a:bodyPr>
            <a:normAutofit fontScale="77500" lnSpcReduction="20000"/>
          </a:bodyPr>
          <a:lstStyle/>
          <a:p>
            <a:r>
              <a:rPr lang="en-GB" sz="2800" dirty="0"/>
              <a:t>1. Microsoft T</a:t>
            </a:r>
            <a:r>
              <a:rPr lang="en-GB" sz="2400" dirty="0"/>
              <a:t>eams</a:t>
            </a:r>
            <a:r>
              <a:rPr lang="en-GB" sz="2800" dirty="0"/>
              <a:t> </a:t>
            </a:r>
          </a:p>
          <a:p>
            <a:r>
              <a:rPr lang="en-GB" sz="1400" dirty="0"/>
              <a:t>Use the search bar find Microsoft Teams or Open the Team meeting app,, Click onto it.</a:t>
            </a:r>
          </a:p>
          <a:p>
            <a:r>
              <a:rPr lang="en-GB" sz="2600" dirty="0"/>
              <a:t>2. Click onto Calendar</a:t>
            </a:r>
          </a:p>
          <a:p>
            <a:r>
              <a:rPr lang="en-GB" sz="1500" dirty="0"/>
              <a:t>Select icon.</a:t>
            </a:r>
          </a:p>
          <a:p>
            <a:r>
              <a:rPr lang="en-GB" sz="2400" dirty="0"/>
              <a:t>3. Click New Meeting</a:t>
            </a:r>
          </a:p>
          <a:p>
            <a:r>
              <a:rPr lang="en-GB" sz="1400" dirty="0"/>
              <a:t>Select New Meeting.</a:t>
            </a:r>
          </a:p>
          <a:p>
            <a:r>
              <a:rPr lang="en-GB" sz="2800" dirty="0"/>
              <a:t>4. Fill in details</a:t>
            </a:r>
          </a:p>
          <a:p>
            <a:r>
              <a:rPr lang="en-GB" sz="1400" dirty="0"/>
              <a:t>Meeting details , who attending, subject date &amp; time.</a:t>
            </a:r>
          </a:p>
          <a:p>
            <a:r>
              <a:rPr lang="en-GB" sz="2600" dirty="0"/>
              <a:t>5. Set Meeting options</a:t>
            </a:r>
            <a:r>
              <a:rPr lang="en-GB" sz="2400" dirty="0"/>
              <a:t>.</a:t>
            </a:r>
            <a:endParaRPr lang="en-GB" sz="2600" dirty="0"/>
          </a:p>
          <a:p>
            <a:r>
              <a:rPr lang="en-GB" sz="1400" dirty="0"/>
              <a:t> Such as whether there  is  a recurrence.</a:t>
            </a:r>
          </a:p>
          <a:p>
            <a:r>
              <a:rPr lang="en-GB" sz="2400" dirty="0"/>
              <a:t>6. Send invite</a:t>
            </a:r>
          </a:p>
          <a:p>
            <a:r>
              <a:rPr lang="en-GB" sz="1500" dirty="0"/>
              <a:t>This will invite the attendees.</a:t>
            </a:r>
          </a:p>
          <a:p>
            <a:r>
              <a:rPr lang="en-GB" sz="1500" dirty="0">
                <a:solidFill>
                  <a:srgbClr val="FF0000"/>
                </a:solidFill>
              </a:rPr>
              <a:t> </a:t>
            </a:r>
            <a:r>
              <a:rPr lang="en-GB" sz="1900" dirty="0">
                <a:solidFill>
                  <a:srgbClr val="FF0000"/>
                </a:solidFill>
              </a:rPr>
              <a:t>On the day of meeting  click join to enter the meeting</a:t>
            </a:r>
          </a:p>
          <a:p>
            <a:r>
              <a:rPr lang="en-GB" sz="1900" dirty="0">
                <a:solidFill>
                  <a:srgbClr val="7030A0"/>
                </a:solidFill>
              </a:rPr>
              <a:t>Presented by Theresa Gayle (2431896)</a:t>
            </a:r>
          </a:p>
          <a:p>
            <a:endParaRPr lang="en-GB" sz="1500" dirty="0"/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pPr marL="514350" indent="-514350">
              <a:buAutoNum type="arabicPeriod"/>
            </a:pPr>
            <a:endParaRPr lang="en-GB" sz="1600" dirty="0"/>
          </a:p>
          <a:p>
            <a:endParaRPr lang="en-GB" sz="1600" dirty="0"/>
          </a:p>
        </p:txBody>
      </p:sp>
      <p:pic>
        <p:nvPicPr>
          <p:cNvPr id="5" name="Picture 4" descr="A blue circle with white text and letters&#10;&#10;AI-generated content may be incorrect.">
            <a:extLst>
              <a:ext uri="{FF2B5EF4-FFF2-40B4-BE49-F238E27FC236}">
                <a16:creationId xmlns:a16="http://schemas.microsoft.com/office/drawing/2014/main" id="{6B6E9E1C-AEF4-B6D3-1414-ABABFC2D0A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1600" y="71120"/>
            <a:ext cx="619760" cy="635000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B6F178F-6ABB-1EC1-91D0-F12D3D2A8C1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807019" y="1259626"/>
            <a:ext cx="2661921" cy="1213981"/>
          </a:xfrm>
          <a:prstGeom prst="rect">
            <a:avLst/>
          </a:prstGeom>
        </p:spPr>
      </p:pic>
      <p:pic>
        <p:nvPicPr>
          <p:cNvPr id="20" name="Picture 19" descr="A screenshot of a calendar">
            <a:extLst>
              <a:ext uri="{FF2B5EF4-FFF2-40B4-BE49-F238E27FC236}">
                <a16:creationId xmlns:a16="http://schemas.microsoft.com/office/drawing/2014/main" id="{100592A4-7814-94B8-4189-9524932819B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230956" y="3240140"/>
            <a:ext cx="1956379" cy="1144254"/>
          </a:xfrm>
          <a:prstGeom prst="rect">
            <a:avLst/>
          </a:prstGeom>
        </p:spPr>
      </p:pic>
      <p:pic>
        <p:nvPicPr>
          <p:cNvPr id="23" name="Picture 22" descr="A group of people on a video call">
            <a:extLst>
              <a:ext uri="{FF2B5EF4-FFF2-40B4-BE49-F238E27FC236}">
                <a16:creationId xmlns:a16="http://schemas.microsoft.com/office/drawing/2014/main" id="{C27B11C1-B34B-1CC1-3BAA-933927943F6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565932" y="5001366"/>
            <a:ext cx="2659565" cy="1502619"/>
          </a:xfrm>
          <a:prstGeom prst="rect">
            <a:avLst/>
          </a:prstGeom>
        </p:spPr>
      </p:pic>
      <p:sp>
        <p:nvSpPr>
          <p:cNvPr id="27" name="Oval 26">
            <a:extLst>
              <a:ext uri="{FF2B5EF4-FFF2-40B4-BE49-F238E27FC236}">
                <a16:creationId xmlns:a16="http://schemas.microsoft.com/office/drawing/2014/main" id="{6DE9A680-9A0A-0D12-778B-7E3F1DC3E165}"/>
              </a:ext>
            </a:extLst>
          </p:cNvPr>
          <p:cNvSpPr/>
          <p:nvPr/>
        </p:nvSpPr>
        <p:spPr>
          <a:xfrm>
            <a:off x="7174523" y="3526971"/>
            <a:ext cx="281354" cy="5024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9" name="Picture 2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18ACAB9-F036-88DF-53B8-32ED09E7923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8624841" y="3201737"/>
            <a:ext cx="3273207" cy="1221060"/>
          </a:xfrm>
          <a:prstGeom prst="rect">
            <a:avLst/>
          </a:prstGeom>
        </p:spPr>
      </p:pic>
      <p:pic>
        <p:nvPicPr>
          <p:cNvPr id="32" name="Picture 31" descr="A screenshot of a video chat&#10;&#10;AI-generated content may be incorrect.">
            <a:extLst>
              <a:ext uri="{FF2B5EF4-FFF2-40B4-BE49-F238E27FC236}">
                <a16:creationId xmlns:a16="http://schemas.microsoft.com/office/drawing/2014/main" id="{F2FF6ACB-6267-5340-E4D3-B534B453917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10121476" y="873909"/>
            <a:ext cx="1496011" cy="1810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0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8" ma:contentTypeDescription="Create a new document." ma:contentTypeScope="" ma:versionID="3d8dabfe192e8eb4ced3534e6f86e9d3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644cbb05774021a316f32964e8490206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99139EFF-98EA-48F0-B14F-565F4EEA58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F60CDDC-6582-4E7B-A832-5D5BEE0A68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74D7B25-7963-40AE-887A-7A5CE76F0A67}">
  <ds:schemaRefs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dcmitype/"/>
    <ds:schemaRef ds:uri="http://schemas.microsoft.com/office/2006/metadata/properties"/>
    <ds:schemaRef ds:uri="http://www.w3.org/XML/1998/namespace"/>
    <ds:schemaRef ds:uri="3ef5847a-e696-4fee-a2c0-6c3f8756832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364</TotalTime>
  <Words>107</Words>
  <Application>Microsoft Office PowerPoint</Application>
  <PresentationFormat>Widescreen</PresentationFormat>
  <Paragraphs>32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Amasis MT Pro Black</vt:lpstr>
      <vt:lpstr>Aptos</vt:lpstr>
      <vt:lpstr>Arial</vt:lpstr>
      <vt:lpstr>Calibri Light</vt:lpstr>
      <vt:lpstr>Metropolitan</vt:lpstr>
      <vt:lpstr>      How  to Join A Teams Meeting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Theresa Gayle (2431896)</cp:lastModifiedBy>
  <cp:revision>15</cp:revision>
  <dcterms:created xsi:type="dcterms:W3CDTF">2025-10-13T14:33:02Z</dcterms:created>
  <dcterms:modified xsi:type="dcterms:W3CDTF">2025-10-24T22:04:56Z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