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omments/comment1.xml" ContentType="application/vnd.openxmlformats-officedocument.presentationml.comment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2.xml" ContentType="application/vnd.openxmlformats-officedocument.presentationml.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48"/>
  </p:notesMasterIdLst>
  <p:sldIdLst>
    <p:sldId id="256" r:id="rId5"/>
    <p:sldId id="283" r:id="rId6"/>
    <p:sldId id="284" r:id="rId7"/>
    <p:sldId id="285" r:id="rId8"/>
    <p:sldId id="287" r:id="rId9"/>
    <p:sldId id="288" r:id="rId10"/>
    <p:sldId id="289" r:id="rId11"/>
    <p:sldId id="296" r:id="rId12"/>
    <p:sldId id="297" r:id="rId13"/>
    <p:sldId id="257" r:id="rId14"/>
    <p:sldId id="317" r:id="rId15"/>
    <p:sldId id="315" r:id="rId16"/>
    <p:sldId id="301" r:id="rId17"/>
    <p:sldId id="302" r:id="rId18"/>
    <p:sldId id="310" r:id="rId19"/>
    <p:sldId id="308" r:id="rId20"/>
    <p:sldId id="335" r:id="rId21"/>
    <p:sldId id="336" r:id="rId22"/>
    <p:sldId id="334" r:id="rId23"/>
    <p:sldId id="282" r:id="rId24"/>
    <p:sldId id="320" r:id="rId25"/>
    <p:sldId id="314" r:id="rId26"/>
    <p:sldId id="307" r:id="rId27"/>
    <p:sldId id="321" r:id="rId28"/>
    <p:sldId id="286" r:id="rId29"/>
    <p:sldId id="322" r:id="rId30"/>
    <p:sldId id="323" r:id="rId31"/>
    <p:sldId id="324" r:id="rId32"/>
    <p:sldId id="316" r:id="rId33"/>
    <p:sldId id="290" r:id="rId34"/>
    <p:sldId id="325" r:id="rId35"/>
    <p:sldId id="292" r:id="rId36"/>
    <p:sldId id="293" r:id="rId37"/>
    <p:sldId id="326" r:id="rId38"/>
    <p:sldId id="327" r:id="rId39"/>
    <p:sldId id="328" r:id="rId40"/>
    <p:sldId id="329" r:id="rId41"/>
    <p:sldId id="330" r:id="rId42"/>
    <p:sldId id="331" r:id="rId43"/>
    <p:sldId id="300" r:id="rId44"/>
    <p:sldId id="332" r:id="rId45"/>
    <p:sldId id="333" r:id="rId46"/>
    <p:sldId id="312"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RFITT, Nico" initials="PN" lastIdx="2"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2E86E4-55EC-4D15-BC39-11E79792C145}" v="16" dt="2020-03-30T15:50:03.9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B42E86E4-55EC-4D15-BC39-11E79792C145}"/>
    <pc:docChg chg="undo custSel mod addSld delSld modSld">
      <pc:chgData name="Caroline Jawad" userId="ebec8957-a986-4a6f-937a-47250bfdae89" providerId="ADAL" clId="{B42E86E4-55EC-4D15-BC39-11E79792C145}" dt="2020-03-31T08:27:20.325" v="177" actId="20577"/>
      <pc:docMkLst>
        <pc:docMk/>
      </pc:docMkLst>
      <pc:sldChg chg="modSp">
        <pc:chgData name="Caroline Jawad" userId="ebec8957-a986-4a6f-937a-47250bfdae89" providerId="ADAL" clId="{B42E86E4-55EC-4D15-BC39-11E79792C145}" dt="2020-03-29T18:43:39.125" v="22"/>
        <pc:sldMkLst>
          <pc:docMk/>
          <pc:sldMk cId="1663844438" sldId="257"/>
        </pc:sldMkLst>
        <pc:spChg chg="mod">
          <ac:chgData name="Caroline Jawad" userId="ebec8957-a986-4a6f-937a-47250bfdae89" providerId="ADAL" clId="{B42E86E4-55EC-4D15-BC39-11E79792C145}" dt="2020-03-29T18:43:39.125" v="22"/>
          <ac:spMkLst>
            <pc:docMk/>
            <pc:sldMk cId="1663844438" sldId="257"/>
            <ac:spMk id="6" creationId="{4211669C-164D-4CB3-B4CA-F63BC387FCF2}"/>
          </ac:spMkLst>
        </pc:spChg>
      </pc:sldChg>
      <pc:sldChg chg="modSp add del">
        <pc:chgData name="Caroline Jawad" userId="ebec8957-a986-4a6f-937a-47250bfdae89" providerId="ADAL" clId="{B42E86E4-55EC-4D15-BC39-11E79792C145}" dt="2020-03-29T18:44:20.619" v="23" actId="2696"/>
        <pc:sldMkLst>
          <pc:docMk/>
          <pc:sldMk cId="0" sldId="281"/>
        </pc:sldMkLst>
        <pc:spChg chg="mod">
          <ac:chgData name="Caroline Jawad" userId="ebec8957-a986-4a6f-937a-47250bfdae89" providerId="ADAL" clId="{B42E86E4-55EC-4D15-BC39-11E79792C145}" dt="2020-03-29T18:42:06.032" v="3" actId="27636"/>
          <ac:spMkLst>
            <pc:docMk/>
            <pc:sldMk cId="0" sldId="281"/>
            <ac:spMk id="4099" creationId="{08941DF9-2C86-4F09-8119-EABE1E4C78E9}"/>
          </ac:spMkLst>
        </pc:spChg>
      </pc:sldChg>
      <pc:sldChg chg="addSp modSp add mod setBg">
        <pc:chgData name="Caroline Jawad" userId="ebec8957-a986-4a6f-937a-47250bfdae89" providerId="ADAL" clId="{B42E86E4-55EC-4D15-BC39-11E79792C145}" dt="2020-03-29T18:45:11.432" v="59" actId="26606"/>
        <pc:sldMkLst>
          <pc:docMk/>
          <pc:sldMk cId="0" sldId="282"/>
        </pc:sldMkLst>
        <pc:spChg chg="add">
          <ac:chgData name="Caroline Jawad" userId="ebec8957-a986-4a6f-937a-47250bfdae89" providerId="ADAL" clId="{B42E86E4-55EC-4D15-BC39-11E79792C145}" dt="2020-03-29T18:45:11.432" v="59" actId="26606"/>
          <ac:spMkLst>
            <pc:docMk/>
            <pc:sldMk cId="0" sldId="282"/>
            <ac:spMk id="72" creationId="{C8DD82D3-D002-45B0-B16A-82B3DA4EFDDB}"/>
          </ac:spMkLst>
        </pc:spChg>
        <pc:spChg chg="add">
          <ac:chgData name="Caroline Jawad" userId="ebec8957-a986-4a6f-937a-47250bfdae89" providerId="ADAL" clId="{B42E86E4-55EC-4D15-BC39-11E79792C145}" dt="2020-03-29T18:45:11.432" v="59" actId="26606"/>
          <ac:spMkLst>
            <pc:docMk/>
            <pc:sldMk cId="0" sldId="282"/>
            <ac:spMk id="76" creationId="{14552793-7DFF-4EC7-AC69-D34A75D01880}"/>
          </ac:spMkLst>
        </pc:spChg>
        <pc:spChg chg="mod">
          <ac:chgData name="Caroline Jawad" userId="ebec8957-a986-4a6f-937a-47250bfdae89" providerId="ADAL" clId="{B42E86E4-55EC-4D15-BC39-11E79792C145}" dt="2020-03-29T18:45:11.432" v="59" actId="26606"/>
          <ac:spMkLst>
            <pc:docMk/>
            <pc:sldMk cId="0" sldId="282"/>
            <ac:spMk id="6146" creationId="{1D32582D-F467-4656-9621-98F66DA0CF51}"/>
          </ac:spMkLst>
        </pc:spChg>
        <pc:spChg chg="mod">
          <ac:chgData name="Caroline Jawad" userId="ebec8957-a986-4a6f-937a-47250bfdae89" providerId="ADAL" clId="{B42E86E4-55EC-4D15-BC39-11E79792C145}" dt="2020-03-29T18:45:11.432" v="59" actId="26606"/>
          <ac:spMkLst>
            <pc:docMk/>
            <pc:sldMk cId="0" sldId="282"/>
            <ac:spMk id="6147" creationId="{F34378FB-2AF7-4AAB-AF7D-24189EDD3629}"/>
          </ac:spMkLst>
        </pc:spChg>
        <pc:cxnChg chg="add">
          <ac:chgData name="Caroline Jawad" userId="ebec8957-a986-4a6f-937a-47250bfdae89" providerId="ADAL" clId="{B42E86E4-55EC-4D15-BC39-11E79792C145}" dt="2020-03-29T18:45:11.432" v="59" actId="26606"/>
          <ac:cxnSpMkLst>
            <pc:docMk/>
            <pc:sldMk cId="0" sldId="282"/>
            <ac:cxnSpMk id="74" creationId="{9F09C252-16FE-4557-AD6D-BB5CA773496C}"/>
          </ac:cxnSpMkLst>
        </pc:cxnChg>
      </pc:sldChg>
      <pc:sldChg chg="addSp modSp add mod setBg">
        <pc:chgData name="Caroline Jawad" userId="ebec8957-a986-4a6f-937a-47250bfdae89" providerId="ADAL" clId="{B42E86E4-55EC-4D15-BC39-11E79792C145}" dt="2020-03-29T18:46:30.864" v="75" actId="26606"/>
        <pc:sldMkLst>
          <pc:docMk/>
          <pc:sldMk cId="0" sldId="286"/>
        </pc:sldMkLst>
        <pc:spChg chg="add">
          <ac:chgData name="Caroline Jawad" userId="ebec8957-a986-4a6f-937a-47250bfdae89" providerId="ADAL" clId="{B42E86E4-55EC-4D15-BC39-11E79792C145}" dt="2020-03-29T18:46:30.864" v="75" actId="26606"/>
          <ac:spMkLst>
            <pc:docMk/>
            <pc:sldMk cId="0" sldId="286"/>
            <ac:spMk id="72" creationId="{C8DD82D3-D002-45B0-B16A-82B3DA4EFDDB}"/>
          </ac:spMkLst>
        </pc:spChg>
        <pc:spChg chg="add">
          <ac:chgData name="Caroline Jawad" userId="ebec8957-a986-4a6f-937a-47250bfdae89" providerId="ADAL" clId="{B42E86E4-55EC-4D15-BC39-11E79792C145}" dt="2020-03-29T18:46:30.864" v="75" actId="26606"/>
          <ac:spMkLst>
            <pc:docMk/>
            <pc:sldMk cId="0" sldId="286"/>
            <ac:spMk id="76" creationId="{14552793-7DFF-4EC7-AC69-D34A75D01880}"/>
          </ac:spMkLst>
        </pc:spChg>
        <pc:spChg chg="mod">
          <ac:chgData name="Caroline Jawad" userId="ebec8957-a986-4a6f-937a-47250bfdae89" providerId="ADAL" clId="{B42E86E4-55EC-4D15-BC39-11E79792C145}" dt="2020-03-29T18:46:30.864" v="75" actId="26606"/>
          <ac:spMkLst>
            <pc:docMk/>
            <pc:sldMk cId="0" sldId="286"/>
            <ac:spMk id="11266" creationId="{D60B08EE-0000-4797-B62F-9CD545EDC9A0}"/>
          </ac:spMkLst>
        </pc:spChg>
        <pc:spChg chg="mod">
          <ac:chgData name="Caroline Jawad" userId="ebec8957-a986-4a6f-937a-47250bfdae89" providerId="ADAL" clId="{B42E86E4-55EC-4D15-BC39-11E79792C145}" dt="2020-03-29T18:46:30.864" v="75" actId="26606"/>
          <ac:spMkLst>
            <pc:docMk/>
            <pc:sldMk cId="0" sldId="286"/>
            <ac:spMk id="11267" creationId="{0A2A56B5-EA6D-41D8-9D73-3C0214C88229}"/>
          </ac:spMkLst>
        </pc:spChg>
        <pc:cxnChg chg="add">
          <ac:chgData name="Caroline Jawad" userId="ebec8957-a986-4a6f-937a-47250bfdae89" providerId="ADAL" clId="{B42E86E4-55EC-4D15-BC39-11E79792C145}" dt="2020-03-29T18:46:30.864" v="75" actId="26606"/>
          <ac:cxnSpMkLst>
            <pc:docMk/>
            <pc:sldMk cId="0" sldId="286"/>
            <ac:cxnSpMk id="74" creationId="{9F09C252-16FE-4557-AD6D-BB5CA773496C}"/>
          </ac:cxnSpMkLst>
        </pc:cxnChg>
      </pc:sldChg>
      <pc:sldChg chg="addSp modSp add mod setBg">
        <pc:chgData name="Caroline Jawad" userId="ebec8957-a986-4a6f-937a-47250bfdae89" providerId="ADAL" clId="{B42E86E4-55EC-4D15-BC39-11E79792C145}" dt="2020-03-29T18:46:59.842" v="80" actId="26606"/>
        <pc:sldMkLst>
          <pc:docMk/>
          <pc:sldMk cId="0" sldId="290"/>
        </pc:sldMkLst>
        <pc:spChg chg="add">
          <ac:chgData name="Caroline Jawad" userId="ebec8957-a986-4a6f-937a-47250bfdae89" providerId="ADAL" clId="{B42E86E4-55EC-4D15-BC39-11E79792C145}" dt="2020-03-29T18:46:59.842" v="80" actId="26606"/>
          <ac:spMkLst>
            <pc:docMk/>
            <pc:sldMk cId="0" sldId="290"/>
            <ac:spMk id="72" creationId="{C8DD82D3-D002-45B0-B16A-82B3DA4EFDDB}"/>
          </ac:spMkLst>
        </pc:spChg>
        <pc:spChg chg="add">
          <ac:chgData name="Caroline Jawad" userId="ebec8957-a986-4a6f-937a-47250bfdae89" providerId="ADAL" clId="{B42E86E4-55EC-4D15-BC39-11E79792C145}" dt="2020-03-29T18:46:59.842" v="80" actId="26606"/>
          <ac:spMkLst>
            <pc:docMk/>
            <pc:sldMk cId="0" sldId="290"/>
            <ac:spMk id="76" creationId="{14552793-7DFF-4EC7-AC69-D34A75D01880}"/>
          </ac:spMkLst>
        </pc:spChg>
        <pc:spChg chg="mod ord">
          <ac:chgData name="Caroline Jawad" userId="ebec8957-a986-4a6f-937a-47250bfdae89" providerId="ADAL" clId="{B42E86E4-55EC-4D15-BC39-11E79792C145}" dt="2020-03-29T18:46:59.842" v="80" actId="26606"/>
          <ac:spMkLst>
            <pc:docMk/>
            <pc:sldMk cId="0" sldId="290"/>
            <ac:spMk id="16386" creationId="{A2585017-89D3-4478-BFA6-3E6F04AA6D28}"/>
          </ac:spMkLst>
        </pc:spChg>
        <pc:spChg chg="mod">
          <ac:chgData name="Caroline Jawad" userId="ebec8957-a986-4a6f-937a-47250bfdae89" providerId="ADAL" clId="{B42E86E4-55EC-4D15-BC39-11E79792C145}" dt="2020-03-29T18:46:59.842" v="80" actId="26606"/>
          <ac:spMkLst>
            <pc:docMk/>
            <pc:sldMk cId="0" sldId="290"/>
            <ac:spMk id="16387" creationId="{8B5CC3CF-B830-46ED-BA0F-C27DE1E8C884}"/>
          </ac:spMkLst>
        </pc:spChg>
        <pc:cxnChg chg="add">
          <ac:chgData name="Caroline Jawad" userId="ebec8957-a986-4a6f-937a-47250bfdae89" providerId="ADAL" clId="{B42E86E4-55EC-4D15-BC39-11E79792C145}" dt="2020-03-29T18:46:59.842" v="80" actId="26606"/>
          <ac:cxnSpMkLst>
            <pc:docMk/>
            <pc:sldMk cId="0" sldId="290"/>
            <ac:cxnSpMk id="74" creationId="{9F09C252-16FE-4557-AD6D-BB5CA773496C}"/>
          </ac:cxnSpMkLst>
        </pc:cxnChg>
      </pc:sldChg>
      <pc:sldChg chg="addSp delSp modSp add mod setBg">
        <pc:chgData name="Caroline Jawad" userId="ebec8957-a986-4a6f-937a-47250bfdae89" providerId="ADAL" clId="{B42E86E4-55EC-4D15-BC39-11E79792C145}" dt="2020-03-29T18:47:43.156" v="97" actId="26606"/>
        <pc:sldMkLst>
          <pc:docMk/>
          <pc:sldMk cId="0" sldId="292"/>
        </pc:sldMkLst>
        <pc:spChg chg="add del">
          <ac:chgData name="Caroline Jawad" userId="ebec8957-a986-4a6f-937a-47250bfdae89" providerId="ADAL" clId="{B42E86E4-55EC-4D15-BC39-11E79792C145}" dt="2020-03-29T18:47:43.156" v="97" actId="26606"/>
          <ac:spMkLst>
            <pc:docMk/>
            <pc:sldMk cId="0" sldId="292"/>
            <ac:spMk id="72" creationId="{C8DD82D3-D002-45B0-B16A-82B3DA4EFDDB}"/>
          </ac:spMkLst>
        </pc:spChg>
        <pc:spChg chg="add del">
          <ac:chgData name="Caroline Jawad" userId="ebec8957-a986-4a6f-937a-47250bfdae89" providerId="ADAL" clId="{B42E86E4-55EC-4D15-BC39-11E79792C145}" dt="2020-03-29T18:47:43.156" v="97" actId="26606"/>
          <ac:spMkLst>
            <pc:docMk/>
            <pc:sldMk cId="0" sldId="292"/>
            <ac:spMk id="76" creationId="{14552793-7DFF-4EC7-AC69-D34A75D01880}"/>
          </ac:spMkLst>
        </pc:spChg>
        <pc:spChg chg="add">
          <ac:chgData name="Caroline Jawad" userId="ebec8957-a986-4a6f-937a-47250bfdae89" providerId="ADAL" clId="{B42E86E4-55EC-4D15-BC39-11E79792C145}" dt="2020-03-29T18:47:43.156" v="97" actId="26606"/>
          <ac:spMkLst>
            <pc:docMk/>
            <pc:sldMk cId="0" sldId="292"/>
            <ac:spMk id="138" creationId="{88F0A37D-2337-4AAF-98B0-7E4E9B98719A}"/>
          </ac:spMkLst>
        </pc:spChg>
        <pc:spChg chg="add">
          <ac:chgData name="Caroline Jawad" userId="ebec8957-a986-4a6f-937a-47250bfdae89" providerId="ADAL" clId="{B42E86E4-55EC-4D15-BC39-11E79792C145}" dt="2020-03-29T18:47:43.156" v="97" actId="26606"/>
          <ac:spMkLst>
            <pc:docMk/>
            <pc:sldMk cId="0" sldId="292"/>
            <ac:spMk id="142" creationId="{F7234D70-FB65-4E99-985E-64D219674D45}"/>
          </ac:spMkLst>
        </pc:spChg>
        <pc:spChg chg="del mod ord">
          <ac:chgData name="Caroline Jawad" userId="ebec8957-a986-4a6f-937a-47250bfdae89" providerId="ADAL" clId="{B42E86E4-55EC-4D15-BC39-11E79792C145}" dt="2020-03-29T18:47:43.156" v="97" actId="26606"/>
          <ac:spMkLst>
            <pc:docMk/>
            <pc:sldMk cId="0" sldId="292"/>
            <ac:spMk id="18434" creationId="{6EEA4BD0-0754-4F05-845B-6FDF2491E652}"/>
          </ac:spMkLst>
        </pc:spChg>
        <pc:spChg chg="mod">
          <ac:chgData name="Caroline Jawad" userId="ebec8957-a986-4a6f-937a-47250bfdae89" providerId="ADAL" clId="{B42E86E4-55EC-4D15-BC39-11E79792C145}" dt="2020-03-29T18:47:43.156" v="97" actId="26606"/>
          <ac:spMkLst>
            <pc:docMk/>
            <pc:sldMk cId="0" sldId="292"/>
            <ac:spMk id="18435" creationId="{EF6785DC-890E-4E11-B638-0B00452DD6CF}"/>
          </ac:spMkLst>
        </pc:spChg>
        <pc:graphicFrameChg chg="add">
          <ac:chgData name="Caroline Jawad" userId="ebec8957-a986-4a6f-937a-47250bfdae89" providerId="ADAL" clId="{B42E86E4-55EC-4D15-BC39-11E79792C145}" dt="2020-03-29T18:47:43.156" v="97" actId="26606"/>
          <ac:graphicFrameMkLst>
            <pc:docMk/>
            <pc:sldMk cId="0" sldId="292"/>
            <ac:graphicFrameMk id="18437" creationId="{0E6B0281-DB69-4C3F-B384-ABB12A2B5D8F}"/>
          </ac:graphicFrameMkLst>
        </pc:graphicFrameChg>
        <pc:cxnChg chg="add del">
          <ac:chgData name="Caroline Jawad" userId="ebec8957-a986-4a6f-937a-47250bfdae89" providerId="ADAL" clId="{B42E86E4-55EC-4D15-BC39-11E79792C145}" dt="2020-03-29T18:47:43.156" v="97" actId="26606"/>
          <ac:cxnSpMkLst>
            <pc:docMk/>
            <pc:sldMk cId="0" sldId="292"/>
            <ac:cxnSpMk id="74" creationId="{9F09C252-16FE-4557-AD6D-BB5CA773496C}"/>
          </ac:cxnSpMkLst>
        </pc:cxnChg>
        <pc:cxnChg chg="add">
          <ac:chgData name="Caroline Jawad" userId="ebec8957-a986-4a6f-937a-47250bfdae89" providerId="ADAL" clId="{B42E86E4-55EC-4D15-BC39-11E79792C145}" dt="2020-03-29T18:47:43.156" v="97" actId="26606"/>
          <ac:cxnSpMkLst>
            <pc:docMk/>
            <pc:sldMk cId="0" sldId="292"/>
            <ac:cxnSpMk id="140" creationId="{F15CCCF0-E573-463A-9760-1FDC0B2CFBD7}"/>
          </ac:cxnSpMkLst>
        </pc:cxnChg>
      </pc:sldChg>
      <pc:sldChg chg="addSp modSp add mod setBg">
        <pc:chgData name="Caroline Jawad" userId="ebec8957-a986-4a6f-937a-47250bfdae89" providerId="ADAL" clId="{B42E86E4-55EC-4D15-BC39-11E79792C145}" dt="2020-03-29T18:48:00.553" v="103" actId="20577"/>
        <pc:sldMkLst>
          <pc:docMk/>
          <pc:sldMk cId="0" sldId="293"/>
        </pc:sldMkLst>
        <pc:spChg chg="add">
          <ac:chgData name="Caroline Jawad" userId="ebec8957-a986-4a6f-937a-47250bfdae89" providerId="ADAL" clId="{B42E86E4-55EC-4D15-BC39-11E79792C145}" dt="2020-03-29T18:47:51.622" v="98" actId="26606"/>
          <ac:spMkLst>
            <pc:docMk/>
            <pc:sldMk cId="0" sldId="293"/>
            <ac:spMk id="72" creationId="{C8DD82D3-D002-45B0-B16A-82B3DA4EFDDB}"/>
          </ac:spMkLst>
        </pc:spChg>
        <pc:spChg chg="add">
          <ac:chgData name="Caroline Jawad" userId="ebec8957-a986-4a6f-937a-47250bfdae89" providerId="ADAL" clId="{B42E86E4-55EC-4D15-BC39-11E79792C145}" dt="2020-03-29T18:47:51.622" v="98" actId="26606"/>
          <ac:spMkLst>
            <pc:docMk/>
            <pc:sldMk cId="0" sldId="293"/>
            <ac:spMk id="76" creationId="{14552793-7DFF-4EC7-AC69-D34A75D01880}"/>
          </ac:spMkLst>
        </pc:spChg>
        <pc:spChg chg="mod">
          <ac:chgData name="Caroline Jawad" userId="ebec8957-a986-4a6f-937a-47250bfdae89" providerId="ADAL" clId="{B42E86E4-55EC-4D15-BC39-11E79792C145}" dt="2020-03-29T18:47:51.622" v="98" actId="26606"/>
          <ac:spMkLst>
            <pc:docMk/>
            <pc:sldMk cId="0" sldId="293"/>
            <ac:spMk id="19458" creationId="{3FD06A29-4EA1-4B49-8C9E-B07ECE4A1C9B}"/>
          </ac:spMkLst>
        </pc:spChg>
        <pc:spChg chg="mod">
          <ac:chgData name="Caroline Jawad" userId="ebec8957-a986-4a6f-937a-47250bfdae89" providerId="ADAL" clId="{B42E86E4-55EC-4D15-BC39-11E79792C145}" dt="2020-03-29T18:48:00.553" v="103" actId="20577"/>
          <ac:spMkLst>
            <pc:docMk/>
            <pc:sldMk cId="0" sldId="293"/>
            <ac:spMk id="19459" creationId="{04D54DE6-60B3-4335-B1BA-3970C4603A17}"/>
          </ac:spMkLst>
        </pc:spChg>
        <pc:cxnChg chg="add">
          <ac:chgData name="Caroline Jawad" userId="ebec8957-a986-4a6f-937a-47250bfdae89" providerId="ADAL" clId="{B42E86E4-55EC-4D15-BC39-11E79792C145}" dt="2020-03-29T18:47:51.622" v="98" actId="26606"/>
          <ac:cxnSpMkLst>
            <pc:docMk/>
            <pc:sldMk cId="0" sldId="293"/>
            <ac:cxnSpMk id="74" creationId="{9F09C252-16FE-4557-AD6D-BB5CA773496C}"/>
          </ac:cxnSpMkLst>
        </pc:cxnChg>
      </pc:sldChg>
      <pc:sldChg chg="addSp delSp modSp add mod setBg">
        <pc:chgData name="Caroline Jawad" userId="ebec8957-a986-4a6f-937a-47250bfdae89" providerId="ADAL" clId="{B42E86E4-55EC-4D15-BC39-11E79792C145}" dt="2020-03-29T18:48:49.205" v="110" actId="26606"/>
        <pc:sldMkLst>
          <pc:docMk/>
          <pc:sldMk cId="0" sldId="300"/>
        </pc:sldMkLst>
        <pc:spChg chg="add">
          <ac:chgData name="Caroline Jawad" userId="ebec8957-a986-4a6f-937a-47250bfdae89" providerId="ADAL" clId="{B42E86E4-55EC-4D15-BC39-11E79792C145}" dt="2020-03-29T18:48:49.205" v="110" actId="26606"/>
          <ac:spMkLst>
            <pc:docMk/>
            <pc:sldMk cId="0" sldId="300"/>
            <ac:spMk id="74" creationId="{88F0A37D-2337-4AAF-98B0-7E4E9B98719A}"/>
          </ac:spMkLst>
        </pc:spChg>
        <pc:spChg chg="add">
          <ac:chgData name="Caroline Jawad" userId="ebec8957-a986-4a6f-937a-47250bfdae89" providerId="ADAL" clId="{B42E86E4-55EC-4D15-BC39-11E79792C145}" dt="2020-03-29T18:48:49.205" v="110" actId="26606"/>
          <ac:spMkLst>
            <pc:docMk/>
            <pc:sldMk cId="0" sldId="300"/>
            <ac:spMk id="78" creationId="{F7234D70-FB65-4E99-985E-64D219674D45}"/>
          </ac:spMkLst>
        </pc:spChg>
        <pc:spChg chg="mod">
          <ac:chgData name="Caroline Jawad" userId="ebec8957-a986-4a6f-937a-47250bfdae89" providerId="ADAL" clId="{B42E86E4-55EC-4D15-BC39-11E79792C145}" dt="2020-03-29T18:48:49.205" v="110" actId="26606"/>
          <ac:spMkLst>
            <pc:docMk/>
            <pc:sldMk cId="0" sldId="300"/>
            <ac:spMk id="26626" creationId="{3CBA2DC3-B8DE-4624-943B-CB6B0F625567}"/>
          </ac:spMkLst>
        </pc:spChg>
        <pc:spChg chg="del mod">
          <ac:chgData name="Caroline Jawad" userId="ebec8957-a986-4a6f-937a-47250bfdae89" providerId="ADAL" clId="{B42E86E4-55EC-4D15-BC39-11E79792C145}" dt="2020-03-29T18:48:49.205" v="110" actId="26606"/>
          <ac:spMkLst>
            <pc:docMk/>
            <pc:sldMk cId="0" sldId="300"/>
            <ac:spMk id="26627" creationId="{154D1394-BA8B-4CC7-B5B0-8DBC5C1D376F}"/>
          </ac:spMkLst>
        </pc:spChg>
        <pc:graphicFrameChg chg="add">
          <ac:chgData name="Caroline Jawad" userId="ebec8957-a986-4a6f-937a-47250bfdae89" providerId="ADAL" clId="{B42E86E4-55EC-4D15-BC39-11E79792C145}" dt="2020-03-29T18:48:49.205" v="110" actId="26606"/>
          <ac:graphicFrameMkLst>
            <pc:docMk/>
            <pc:sldMk cId="0" sldId="300"/>
            <ac:graphicFrameMk id="26629" creationId="{35CACED0-0818-404C-BDAC-96C849DBAF1A}"/>
          </ac:graphicFrameMkLst>
        </pc:graphicFrameChg>
        <pc:cxnChg chg="add">
          <ac:chgData name="Caroline Jawad" userId="ebec8957-a986-4a6f-937a-47250bfdae89" providerId="ADAL" clId="{B42E86E4-55EC-4D15-BC39-11E79792C145}" dt="2020-03-29T18:48:49.205" v="110" actId="26606"/>
          <ac:cxnSpMkLst>
            <pc:docMk/>
            <pc:sldMk cId="0" sldId="300"/>
            <ac:cxnSpMk id="76" creationId="{F15CCCF0-E573-463A-9760-1FDC0B2CFBD7}"/>
          </ac:cxnSpMkLst>
        </pc:cxnChg>
      </pc:sldChg>
      <pc:sldChg chg="addSp delSp modSp add mod setBg delDesignElem">
        <pc:chgData name="Caroline Jawad" userId="ebec8957-a986-4a6f-937a-47250bfdae89" providerId="ADAL" clId="{B42E86E4-55EC-4D15-BC39-11E79792C145}" dt="2020-03-30T15:40:24.427" v="132" actId="20577"/>
        <pc:sldMkLst>
          <pc:docMk/>
          <pc:sldMk cId="0" sldId="307"/>
        </pc:sldMkLst>
        <pc:spChg chg="add mod ord">
          <ac:chgData name="Caroline Jawad" userId="ebec8957-a986-4a6f-937a-47250bfdae89" providerId="ADAL" clId="{B42E86E4-55EC-4D15-BC39-11E79792C145}" dt="2020-03-30T15:40:24.427" v="132" actId="20577"/>
          <ac:spMkLst>
            <pc:docMk/>
            <pc:sldMk cId="0" sldId="307"/>
            <ac:spMk id="2" creationId="{D7E6C217-31A9-4ABA-8D99-2E8F3112F09E}"/>
          </ac:spMkLst>
        </pc:spChg>
        <pc:spChg chg="add del">
          <ac:chgData name="Caroline Jawad" userId="ebec8957-a986-4a6f-937a-47250bfdae89" providerId="ADAL" clId="{B42E86E4-55EC-4D15-BC39-11E79792C145}" dt="2020-03-29T18:46:06.138" v="69"/>
          <ac:spMkLst>
            <pc:docMk/>
            <pc:sldMk cId="0" sldId="307"/>
            <ac:spMk id="73" creationId="{D40791F6-715D-481A-9C4A-3645AECFD5A0}"/>
          </ac:spMkLst>
        </pc:spChg>
        <pc:spChg chg="add del">
          <ac:chgData name="Caroline Jawad" userId="ebec8957-a986-4a6f-937a-47250bfdae89" providerId="ADAL" clId="{B42E86E4-55EC-4D15-BC39-11E79792C145}" dt="2020-03-29T18:46:06.138" v="69"/>
          <ac:spMkLst>
            <pc:docMk/>
            <pc:sldMk cId="0" sldId="307"/>
            <ac:spMk id="77" creationId="{811CBAFA-D7E0-40A7-BB94-2C05304B407B}"/>
          </ac:spMkLst>
        </pc:spChg>
        <pc:spChg chg="mod">
          <ac:chgData name="Caroline Jawad" userId="ebec8957-a986-4a6f-937a-47250bfdae89" providerId="ADAL" clId="{B42E86E4-55EC-4D15-BC39-11E79792C145}" dt="2020-03-29T18:46:09.377" v="70" actId="26606"/>
          <ac:spMkLst>
            <pc:docMk/>
            <pc:sldMk cId="0" sldId="307"/>
            <ac:spMk id="9218" creationId="{10884A7E-45F3-4B45-A8D3-63915DA4CD37}"/>
          </ac:spMkLst>
        </pc:spChg>
        <pc:spChg chg="del">
          <ac:chgData name="Caroline Jawad" userId="ebec8957-a986-4a6f-937a-47250bfdae89" providerId="ADAL" clId="{B42E86E4-55EC-4D15-BC39-11E79792C145}" dt="2020-03-29T18:45:57.313" v="66" actId="26606"/>
          <ac:spMkLst>
            <pc:docMk/>
            <pc:sldMk cId="0" sldId="307"/>
            <ac:spMk id="9219" creationId="{FFD1B018-B262-4139-B2FB-E7AE1517D754}"/>
          </ac:spMkLst>
        </pc:spChg>
        <pc:spChg chg="mod">
          <ac:chgData name="Caroline Jawad" userId="ebec8957-a986-4a6f-937a-47250bfdae89" providerId="ADAL" clId="{B42E86E4-55EC-4D15-BC39-11E79792C145}" dt="2020-03-29T18:45:57.313" v="66" actId="26606"/>
          <ac:spMkLst>
            <pc:docMk/>
            <pc:sldMk cId="0" sldId="307"/>
            <ac:spMk id="9220" creationId="{4CAD7575-6FF2-4531-8B4F-8AC5ED47993B}"/>
          </ac:spMkLst>
        </pc:spChg>
        <pc:spChg chg="add">
          <ac:chgData name="Caroline Jawad" userId="ebec8957-a986-4a6f-937a-47250bfdae89" providerId="ADAL" clId="{B42E86E4-55EC-4D15-BC39-11E79792C145}" dt="2020-03-29T18:46:09.377" v="70" actId="26606"/>
          <ac:spMkLst>
            <pc:docMk/>
            <pc:sldMk cId="0" sldId="307"/>
            <ac:spMk id="9222" creationId="{C8DD82D3-D002-45B0-B16A-82B3DA4EFDDB}"/>
          </ac:spMkLst>
        </pc:spChg>
        <pc:spChg chg="add">
          <ac:chgData name="Caroline Jawad" userId="ebec8957-a986-4a6f-937a-47250bfdae89" providerId="ADAL" clId="{B42E86E4-55EC-4D15-BC39-11E79792C145}" dt="2020-03-29T18:46:09.377" v="70" actId="26606"/>
          <ac:spMkLst>
            <pc:docMk/>
            <pc:sldMk cId="0" sldId="307"/>
            <ac:spMk id="9224" creationId="{14552793-7DFF-4EC7-AC69-D34A75D01880}"/>
          </ac:spMkLst>
        </pc:spChg>
        <pc:cxnChg chg="add del">
          <ac:chgData name="Caroline Jawad" userId="ebec8957-a986-4a6f-937a-47250bfdae89" providerId="ADAL" clId="{B42E86E4-55EC-4D15-BC39-11E79792C145}" dt="2020-03-29T18:46:06.138" v="69"/>
          <ac:cxnSpMkLst>
            <pc:docMk/>
            <pc:sldMk cId="0" sldId="307"/>
            <ac:cxnSpMk id="75" creationId="{740F83A4-FAC4-4867-95A5-BBFD280C7BF5}"/>
          </ac:cxnSpMkLst>
        </pc:cxnChg>
        <pc:cxnChg chg="add">
          <ac:chgData name="Caroline Jawad" userId="ebec8957-a986-4a6f-937a-47250bfdae89" providerId="ADAL" clId="{B42E86E4-55EC-4D15-BC39-11E79792C145}" dt="2020-03-29T18:46:09.377" v="70" actId="26606"/>
          <ac:cxnSpMkLst>
            <pc:docMk/>
            <pc:sldMk cId="0" sldId="307"/>
            <ac:cxnSpMk id="9223" creationId="{9F09C252-16FE-4557-AD6D-BB5CA773496C}"/>
          </ac:cxnSpMkLst>
        </pc:cxnChg>
      </pc:sldChg>
      <pc:sldChg chg="add del">
        <pc:chgData name="Caroline Jawad" userId="ebec8957-a986-4a6f-937a-47250bfdae89" providerId="ADAL" clId="{B42E86E4-55EC-4D15-BC39-11E79792C145}" dt="2020-03-29T18:45:06.887" v="58" actId="2696"/>
        <pc:sldMkLst>
          <pc:docMk/>
          <pc:sldMk cId="0" sldId="309"/>
        </pc:sldMkLst>
      </pc:sldChg>
      <pc:sldChg chg="addSp delSp modSp add mod setBg">
        <pc:chgData name="Caroline Jawad" userId="ebec8957-a986-4a6f-937a-47250bfdae89" providerId="ADAL" clId="{B42E86E4-55EC-4D15-BC39-11E79792C145}" dt="2020-03-29T18:49:56.838" v="129" actId="26606"/>
        <pc:sldMkLst>
          <pc:docMk/>
          <pc:sldMk cId="0" sldId="312"/>
        </pc:sldMkLst>
        <pc:spChg chg="add del">
          <ac:chgData name="Caroline Jawad" userId="ebec8957-a986-4a6f-937a-47250bfdae89" providerId="ADAL" clId="{B42E86E4-55EC-4D15-BC39-11E79792C145}" dt="2020-03-29T18:49:56.838" v="129" actId="26606"/>
          <ac:spMkLst>
            <pc:docMk/>
            <pc:sldMk cId="0" sldId="312"/>
            <ac:spMk id="72" creationId="{C8DD82D3-D002-45B0-B16A-82B3DA4EFDDB}"/>
          </ac:spMkLst>
        </pc:spChg>
        <pc:spChg chg="add del">
          <ac:chgData name="Caroline Jawad" userId="ebec8957-a986-4a6f-937a-47250bfdae89" providerId="ADAL" clId="{B42E86E4-55EC-4D15-BC39-11E79792C145}" dt="2020-03-29T18:49:31.745" v="120" actId="26606"/>
          <ac:spMkLst>
            <pc:docMk/>
            <pc:sldMk cId="0" sldId="312"/>
            <ac:spMk id="74" creationId="{88F0A37D-2337-4AAF-98B0-7E4E9B98719A}"/>
          </ac:spMkLst>
        </pc:spChg>
        <pc:spChg chg="add del">
          <ac:chgData name="Caroline Jawad" userId="ebec8957-a986-4a6f-937a-47250bfdae89" providerId="ADAL" clId="{B42E86E4-55EC-4D15-BC39-11E79792C145}" dt="2020-03-29T18:49:31.745" v="120" actId="26606"/>
          <ac:spMkLst>
            <pc:docMk/>
            <pc:sldMk cId="0" sldId="312"/>
            <ac:spMk id="78" creationId="{F7234D70-FB65-4E99-985E-64D219674D45}"/>
          </ac:spMkLst>
        </pc:spChg>
        <pc:spChg chg="add">
          <ac:chgData name="Caroline Jawad" userId="ebec8957-a986-4a6f-937a-47250bfdae89" providerId="ADAL" clId="{B42E86E4-55EC-4D15-BC39-11E79792C145}" dt="2020-03-29T18:49:56.838" v="129" actId="26606"/>
          <ac:spMkLst>
            <pc:docMk/>
            <pc:sldMk cId="0" sldId="312"/>
            <ac:spMk id="144" creationId="{88F0A37D-2337-4AAF-98B0-7E4E9B98719A}"/>
          </ac:spMkLst>
        </pc:spChg>
        <pc:spChg chg="add">
          <ac:chgData name="Caroline Jawad" userId="ebec8957-a986-4a6f-937a-47250bfdae89" providerId="ADAL" clId="{B42E86E4-55EC-4D15-BC39-11E79792C145}" dt="2020-03-29T18:49:56.838" v="129" actId="26606"/>
          <ac:spMkLst>
            <pc:docMk/>
            <pc:sldMk cId="0" sldId="312"/>
            <ac:spMk id="148" creationId="{F7234D70-FB65-4E99-985E-64D219674D45}"/>
          </ac:spMkLst>
        </pc:spChg>
        <pc:spChg chg="add del mod">
          <ac:chgData name="Caroline Jawad" userId="ebec8957-a986-4a6f-937a-47250bfdae89" providerId="ADAL" clId="{B42E86E4-55EC-4D15-BC39-11E79792C145}" dt="2020-03-29T18:49:31.776" v="121" actId="26606"/>
          <ac:spMkLst>
            <pc:docMk/>
            <pc:sldMk cId="0" sldId="312"/>
            <ac:spMk id="29698" creationId="{B9E0C822-E984-4A5B-A8D1-301B0D92D490}"/>
          </ac:spMkLst>
        </pc:spChg>
        <pc:spChg chg="mod">
          <ac:chgData name="Caroline Jawad" userId="ebec8957-a986-4a6f-937a-47250bfdae89" providerId="ADAL" clId="{B42E86E4-55EC-4D15-BC39-11E79792C145}" dt="2020-03-29T18:49:56.838" v="129" actId="26606"/>
          <ac:spMkLst>
            <pc:docMk/>
            <pc:sldMk cId="0" sldId="312"/>
            <ac:spMk id="29699" creationId="{D927AA29-22FD-4870-B4AB-0D704680C9F8}"/>
          </ac:spMkLst>
        </pc:spChg>
        <pc:spChg chg="add del mod">
          <ac:chgData name="Caroline Jawad" userId="ebec8957-a986-4a6f-937a-47250bfdae89" providerId="ADAL" clId="{B42E86E4-55EC-4D15-BC39-11E79792C145}" dt="2020-03-29T18:49:56.838" v="129" actId="26606"/>
          <ac:spMkLst>
            <pc:docMk/>
            <pc:sldMk cId="0" sldId="312"/>
            <ac:spMk id="29704" creationId="{B9E0C822-E984-4A5B-A8D1-301B0D92D490}"/>
          </ac:spMkLst>
        </pc:spChg>
        <pc:spChg chg="add del">
          <ac:chgData name="Caroline Jawad" userId="ebec8957-a986-4a6f-937a-47250bfdae89" providerId="ADAL" clId="{B42E86E4-55EC-4D15-BC39-11E79792C145}" dt="2020-03-29T18:49:56.838" v="129" actId="26606"/>
          <ac:spMkLst>
            <pc:docMk/>
            <pc:sldMk cId="0" sldId="312"/>
            <ac:spMk id="29705" creationId="{14552793-7DFF-4EC7-AC69-D34A75D01880}"/>
          </ac:spMkLst>
        </pc:spChg>
        <pc:graphicFrameChg chg="add del">
          <ac:chgData name="Caroline Jawad" userId="ebec8957-a986-4a6f-937a-47250bfdae89" providerId="ADAL" clId="{B42E86E4-55EC-4D15-BC39-11E79792C145}" dt="2020-03-29T18:49:31.745" v="120" actId="26606"/>
          <ac:graphicFrameMkLst>
            <pc:docMk/>
            <pc:sldMk cId="0" sldId="312"/>
            <ac:graphicFrameMk id="29701" creationId="{7E79BC02-1E26-4F2A-BA4A-18E2B436C9FF}"/>
          </ac:graphicFrameMkLst>
        </pc:graphicFrameChg>
        <pc:graphicFrameChg chg="add">
          <ac:chgData name="Caroline Jawad" userId="ebec8957-a986-4a6f-937a-47250bfdae89" providerId="ADAL" clId="{B42E86E4-55EC-4D15-BC39-11E79792C145}" dt="2020-03-29T18:49:56.838" v="129" actId="26606"/>
          <ac:graphicFrameMkLst>
            <pc:docMk/>
            <pc:sldMk cId="0" sldId="312"/>
            <ac:graphicFrameMk id="29707" creationId="{970B8768-3EB6-4AE3-BC6D-20C4FEE5FE32}"/>
          </ac:graphicFrameMkLst>
        </pc:graphicFrameChg>
        <pc:cxnChg chg="add del">
          <ac:chgData name="Caroline Jawad" userId="ebec8957-a986-4a6f-937a-47250bfdae89" providerId="ADAL" clId="{B42E86E4-55EC-4D15-BC39-11E79792C145}" dt="2020-03-29T18:49:31.745" v="120" actId="26606"/>
          <ac:cxnSpMkLst>
            <pc:docMk/>
            <pc:sldMk cId="0" sldId="312"/>
            <ac:cxnSpMk id="76" creationId="{F15CCCF0-E573-463A-9760-1FDC0B2CFBD7}"/>
          </ac:cxnSpMkLst>
        </pc:cxnChg>
        <pc:cxnChg chg="add">
          <ac:chgData name="Caroline Jawad" userId="ebec8957-a986-4a6f-937a-47250bfdae89" providerId="ADAL" clId="{B42E86E4-55EC-4D15-BC39-11E79792C145}" dt="2020-03-29T18:49:56.838" v="129" actId="26606"/>
          <ac:cxnSpMkLst>
            <pc:docMk/>
            <pc:sldMk cId="0" sldId="312"/>
            <ac:cxnSpMk id="146" creationId="{F15CCCF0-E573-463A-9760-1FDC0B2CFBD7}"/>
          </ac:cxnSpMkLst>
        </pc:cxnChg>
        <pc:cxnChg chg="add del">
          <ac:chgData name="Caroline Jawad" userId="ebec8957-a986-4a6f-937a-47250bfdae89" providerId="ADAL" clId="{B42E86E4-55EC-4D15-BC39-11E79792C145}" dt="2020-03-29T18:49:56.838" v="129" actId="26606"/>
          <ac:cxnSpMkLst>
            <pc:docMk/>
            <pc:sldMk cId="0" sldId="312"/>
            <ac:cxnSpMk id="29703" creationId="{9F09C252-16FE-4557-AD6D-BB5CA773496C}"/>
          </ac:cxnSpMkLst>
        </pc:cxnChg>
      </pc:sldChg>
      <pc:sldChg chg="addSp modSp add mod setBg">
        <pc:chgData name="Caroline Jawad" userId="ebec8957-a986-4a6f-937a-47250bfdae89" providerId="ADAL" clId="{B42E86E4-55EC-4D15-BC39-11E79792C145}" dt="2020-03-29T18:45:36.541" v="64" actId="26606"/>
        <pc:sldMkLst>
          <pc:docMk/>
          <pc:sldMk cId="0" sldId="314"/>
        </pc:sldMkLst>
        <pc:spChg chg="add">
          <ac:chgData name="Caroline Jawad" userId="ebec8957-a986-4a6f-937a-47250bfdae89" providerId="ADAL" clId="{B42E86E4-55EC-4D15-BC39-11E79792C145}" dt="2020-03-29T18:45:36.541" v="64" actId="26606"/>
          <ac:spMkLst>
            <pc:docMk/>
            <pc:sldMk cId="0" sldId="314"/>
            <ac:spMk id="72" creationId="{C8DD82D3-D002-45B0-B16A-82B3DA4EFDDB}"/>
          </ac:spMkLst>
        </pc:spChg>
        <pc:spChg chg="add">
          <ac:chgData name="Caroline Jawad" userId="ebec8957-a986-4a6f-937a-47250bfdae89" providerId="ADAL" clId="{B42E86E4-55EC-4D15-BC39-11E79792C145}" dt="2020-03-29T18:45:36.541" v="64" actId="26606"/>
          <ac:spMkLst>
            <pc:docMk/>
            <pc:sldMk cId="0" sldId="314"/>
            <ac:spMk id="76" creationId="{14552793-7DFF-4EC7-AC69-D34A75D01880}"/>
          </ac:spMkLst>
        </pc:spChg>
        <pc:spChg chg="mod ord">
          <ac:chgData name="Caroline Jawad" userId="ebec8957-a986-4a6f-937a-47250bfdae89" providerId="ADAL" clId="{B42E86E4-55EC-4D15-BC39-11E79792C145}" dt="2020-03-29T18:45:36.541" v="64" actId="26606"/>
          <ac:spMkLst>
            <pc:docMk/>
            <pc:sldMk cId="0" sldId="314"/>
            <ac:spMk id="8194" creationId="{5F216D8E-6A4B-4385-A879-BA99AE33AB5A}"/>
          </ac:spMkLst>
        </pc:spChg>
        <pc:spChg chg="mod">
          <ac:chgData name="Caroline Jawad" userId="ebec8957-a986-4a6f-937a-47250bfdae89" providerId="ADAL" clId="{B42E86E4-55EC-4D15-BC39-11E79792C145}" dt="2020-03-29T18:45:36.541" v="64" actId="26606"/>
          <ac:spMkLst>
            <pc:docMk/>
            <pc:sldMk cId="0" sldId="314"/>
            <ac:spMk id="8195" creationId="{98BE7CE4-809F-46A4-95F6-40BBB323C5E8}"/>
          </ac:spMkLst>
        </pc:spChg>
        <pc:cxnChg chg="add">
          <ac:chgData name="Caroline Jawad" userId="ebec8957-a986-4a6f-937a-47250bfdae89" providerId="ADAL" clId="{B42E86E4-55EC-4D15-BC39-11E79792C145}" dt="2020-03-29T18:45:36.541" v="64" actId="26606"/>
          <ac:cxnSpMkLst>
            <pc:docMk/>
            <pc:sldMk cId="0" sldId="314"/>
            <ac:cxnSpMk id="74" creationId="{9F09C252-16FE-4557-AD6D-BB5CA773496C}"/>
          </ac:cxnSpMkLst>
        </pc:cxnChg>
      </pc:sldChg>
      <pc:sldChg chg="addSp modSp add mod setBg">
        <pc:chgData name="Caroline Jawad" userId="ebec8957-a986-4a6f-937a-47250bfdae89" providerId="ADAL" clId="{B42E86E4-55EC-4D15-BC39-11E79792C145}" dt="2020-03-29T18:46:55.287" v="79" actId="26606"/>
        <pc:sldMkLst>
          <pc:docMk/>
          <pc:sldMk cId="0" sldId="316"/>
        </pc:sldMkLst>
        <pc:spChg chg="add">
          <ac:chgData name="Caroline Jawad" userId="ebec8957-a986-4a6f-937a-47250bfdae89" providerId="ADAL" clId="{B42E86E4-55EC-4D15-BC39-11E79792C145}" dt="2020-03-29T18:46:55.287" v="79" actId="26606"/>
          <ac:spMkLst>
            <pc:docMk/>
            <pc:sldMk cId="0" sldId="316"/>
            <ac:spMk id="72" creationId="{C8DD82D3-D002-45B0-B16A-82B3DA4EFDDB}"/>
          </ac:spMkLst>
        </pc:spChg>
        <pc:spChg chg="add">
          <ac:chgData name="Caroline Jawad" userId="ebec8957-a986-4a6f-937a-47250bfdae89" providerId="ADAL" clId="{B42E86E4-55EC-4D15-BC39-11E79792C145}" dt="2020-03-29T18:46:55.287" v="79" actId="26606"/>
          <ac:spMkLst>
            <pc:docMk/>
            <pc:sldMk cId="0" sldId="316"/>
            <ac:spMk id="76" creationId="{14552793-7DFF-4EC7-AC69-D34A75D01880}"/>
          </ac:spMkLst>
        </pc:spChg>
        <pc:spChg chg="mod ord">
          <ac:chgData name="Caroline Jawad" userId="ebec8957-a986-4a6f-937a-47250bfdae89" providerId="ADAL" clId="{B42E86E4-55EC-4D15-BC39-11E79792C145}" dt="2020-03-29T18:46:55.287" v="79" actId="26606"/>
          <ac:spMkLst>
            <pc:docMk/>
            <pc:sldMk cId="0" sldId="316"/>
            <ac:spMk id="15362" creationId="{A80B8216-517F-422D-8CD8-9C83A5CE8ECD}"/>
          </ac:spMkLst>
        </pc:spChg>
        <pc:spChg chg="mod">
          <ac:chgData name="Caroline Jawad" userId="ebec8957-a986-4a6f-937a-47250bfdae89" providerId="ADAL" clId="{B42E86E4-55EC-4D15-BC39-11E79792C145}" dt="2020-03-29T18:46:55.287" v="79" actId="26606"/>
          <ac:spMkLst>
            <pc:docMk/>
            <pc:sldMk cId="0" sldId="316"/>
            <ac:spMk id="15363" creationId="{56825335-E672-4C97-827B-183628ED5CC0}"/>
          </ac:spMkLst>
        </pc:spChg>
        <pc:cxnChg chg="add">
          <ac:chgData name="Caroline Jawad" userId="ebec8957-a986-4a6f-937a-47250bfdae89" providerId="ADAL" clId="{B42E86E4-55EC-4D15-BC39-11E79792C145}" dt="2020-03-29T18:46:55.287" v="79" actId="26606"/>
          <ac:cxnSpMkLst>
            <pc:docMk/>
            <pc:sldMk cId="0" sldId="316"/>
            <ac:cxnSpMk id="74" creationId="{9F09C252-16FE-4557-AD6D-BB5CA773496C}"/>
          </ac:cxnSpMkLst>
        </pc:cxnChg>
      </pc:sldChg>
      <pc:sldChg chg="add del">
        <pc:chgData name="Caroline Jawad" userId="ebec8957-a986-4a6f-937a-47250bfdae89" providerId="ADAL" clId="{B42E86E4-55EC-4D15-BC39-11E79792C145}" dt="2020-03-29T18:44:30.714" v="24" actId="2696"/>
        <pc:sldMkLst>
          <pc:docMk/>
          <pc:sldMk cId="2280519740" sldId="318"/>
        </pc:sldMkLst>
      </pc:sldChg>
      <pc:sldChg chg="add del">
        <pc:chgData name="Caroline Jawad" userId="ebec8957-a986-4a6f-937a-47250bfdae89" providerId="ADAL" clId="{B42E86E4-55EC-4D15-BC39-11E79792C145}" dt="2020-03-29T18:50:01.064" v="130" actId="2696"/>
        <pc:sldMkLst>
          <pc:docMk/>
          <pc:sldMk cId="37838905" sldId="319"/>
        </pc:sldMkLst>
      </pc:sldChg>
      <pc:sldChg chg="addSp modSp add mod setBg">
        <pc:chgData name="Caroline Jawad" userId="ebec8957-a986-4a6f-937a-47250bfdae89" providerId="ADAL" clId="{B42E86E4-55EC-4D15-BC39-11E79792C145}" dt="2020-03-29T18:45:29.454" v="63" actId="20577"/>
        <pc:sldMkLst>
          <pc:docMk/>
          <pc:sldMk cId="0" sldId="320"/>
        </pc:sldMkLst>
        <pc:spChg chg="add">
          <ac:chgData name="Caroline Jawad" userId="ebec8957-a986-4a6f-937a-47250bfdae89" providerId="ADAL" clId="{B42E86E4-55EC-4D15-BC39-11E79792C145}" dt="2020-03-29T18:45:22.288" v="60" actId="26606"/>
          <ac:spMkLst>
            <pc:docMk/>
            <pc:sldMk cId="0" sldId="320"/>
            <ac:spMk id="72" creationId="{C8DD82D3-D002-45B0-B16A-82B3DA4EFDDB}"/>
          </ac:spMkLst>
        </pc:spChg>
        <pc:spChg chg="add">
          <ac:chgData name="Caroline Jawad" userId="ebec8957-a986-4a6f-937a-47250bfdae89" providerId="ADAL" clId="{B42E86E4-55EC-4D15-BC39-11E79792C145}" dt="2020-03-29T18:45:22.288" v="60" actId="26606"/>
          <ac:spMkLst>
            <pc:docMk/>
            <pc:sldMk cId="0" sldId="320"/>
            <ac:spMk id="76" creationId="{14552793-7DFF-4EC7-AC69-D34A75D01880}"/>
          </ac:spMkLst>
        </pc:spChg>
        <pc:spChg chg="mod">
          <ac:chgData name="Caroline Jawad" userId="ebec8957-a986-4a6f-937a-47250bfdae89" providerId="ADAL" clId="{B42E86E4-55EC-4D15-BC39-11E79792C145}" dt="2020-03-29T18:45:22.288" v="60" actId="26606"/>
          <ac:spMkLst>
            <pc:docMk/>
            <pc:sldMk cId="0" sldId="320"/>
            <ac:spMk id="7170" creationId="{03D62FBC-0B81-47B2-8391-36DC5D91ACB8}"/>
          </ac:spMkLst>
        </pc:spChg>
        <pc:spChg chg="mod">
          <ac:chgData name="Caroline Jawad" userId="ebec8957-a986-4a6f-937a-47250bfdae89" providerId="ADAL" clId="{B42E86E4-55EC-4D15-BC39-11E79792C145}" dt="2020-03-29T18:45:29.454" v="63" actId="20577"/>
          <ac:spMkLst>
            <pc:docMk/>
            <pc:sldMk cId="0" sldId="320"/>
            <ac:spMk id="7171" creationId="{EEC1DFB3-CFCA-443F-8155-99801FAC2E7B}"/>
          </ac:spMkLst>
        </pc:spChg>
        <pc:cxnChg chg="add">
          <ac:chgData name="Caroline Jawad" userId="ebec8957-a986-4a6f-937a-47250bfdae89" providerId="ADAL" clId="{B42E86E4-55EC-4D15-BC39-11E79792C145}" dt="2020-03-29T18:45:22.288" v="60" actId="26606"/>
          <ac:cxnSpMkLst>
            <pc:docMk/>
            <pc:sldMk cId="0" sldId="320"/>
            <ac:cxnSpMk id="74" creationId="{9F09C252-16FE-4557-AD6D-BB5CA773496C}"/>
          </ac:cxnSpMkLst>
        </pc:cxnChg>
      </pc:sldChg>
      <pc:sldChg chg="addSp modSp add mod setBg">
        <pc:chgData name="Caroline Jawad" userId="ebec8957-a986-4a6f-937a-47250bfdae89" providerId="ADAL" clId="{B42E86E4-55EC-4D15-BC39-11E79792C145}" dt="2020-03-29T18:46:22.106" v="74" actId="26606"/>
        <pc:sldMkLst>
          <pc:docMk/>
          <pc:sldMk cId="0" sldId="321"/>
        </pc:sldMkLst>
        <pc:spChg chg="add">
          <ac:chgData name="Caroline Jawad" userId="ebec8957-a986-4a6f-937a-47250bfdae89" providerId="ADAL" clId="{B42E86E4-55EC-4D15-BC39-11E79792C145}" dt="2020-03-29T18:46:22.106" v="74" actId="26606"/>
          <ac:spMkLst>
            <pc:docMk/>
            <pc:sldMk cId="0" sldId="321"/>
            <ac:spMk id="72" creationId="{39E3965E-AC41-4711-9D10-E25ABB132D86}"/>
          </ac:spMkLst>
        </pc:spChg>
        <pc:spChg chg="add">
          <ac:chgData name="Caroline Jawad" userId="ebec8957-a986-4a6f-937a-47250bfdae89" providerId="ADAL" clId="{B42E86E4-55EC-4D15-BC39-11E79792C145}" dt="2020-03-29T18:46:22.106" v="74" actId="26606"/>
          <ac:spMkLst>
            <pc:docMk/>
            <pc:sldMk cId="0" sldId="321"/>
            <ac:spMk id="76" creationId="{8638A98B-4B4B-4607-B11F-7DCA0D7CCE17}"/>
          </ac:spMkLst>
        </pc:spChg>
        <pc:spChg chg="add">
          <ac:chgData name="Caroline Jawad" userId="ebec8957-a986-4a6f-937a-47250bfdae89" providerId="ADAL" clId="{B42E86E4-55EC-4D15-BC39-11E79792C145}" dt="2020-03-29T18:46:22.106" v="74" actId="26606"/>
          <ac:spMkLst>
            <pc:docMk/>
            <pc:sldMk cId="0" sldId="321"/>
            <ac:spMk id="78" creationId="{8E3B9B0E-204E-4BFD-B58A-E71D9CDC37F3}"/>
          </ac:spMkLst>
        </pc:spChg>
        <pc:spChg chg="mod ord">
          <ac:chgData name="Caroline Jawad" userId="ebec8957-a986-4a6f-937a-47250bfdae89" providerId="ADAL" clId="{B42E86E4-55EC-4D15-BC39-11E79792C145}" dt="2020-03-29T18:46:22.106" v="74" actId="26606"/>
          <ac:spMkLst>
            <pc:docMk/>
            <pc:sldMk cId="0" sldId="321"/>
            <ac:spMk id="10242" creationId="{8116C2DA-8C51-43DE-AAAC-2CD93D3CA96E}"/>
          </ac:spMkLst>
        </pc:spChg>
        <pc:picChg chg="mod">
          <ac:chgData name="Caroline Jawad" userId="ebec8957-a986-4a6f-937a-47250bfdae89" providerId="ADAL" clId="{B42E86E4-55EC-4D15-BC39-11E79792C145}" dt="2020-03-29T18:46:22.106" v="74" actId="26606"/>
          <ac:picMkLst>
            <pc:docMk/>
            <pc:sldMk cId="0" sldId="321"/>
            <ac:picMk id="10243" creationId="{E9D436BE-F743-43AE-A44F-60303D7B026E}"/>
          </ac:picMkLst>
        </pc:picChg>
        <pc:cxnChg chg="add">
          <ac:chgData name="Caroline Jawad" userId="ebec8957-a986-4a6f-937a-47250bfdae89" providerId="ADAL" clId="{B42E86E4-55EC-4D15-BC39-11E79792C145}" dt="2020-03-29T18:46:22.106" v="74" actId="26606"/>
          <ac:cxnSpMkLst>
            <pc:docMk/>
            <pc:sldMk cId="0" sldId="321"/>
            <ac:cxnSpMk id="74" creationId="{1F5DC8C3-BA5F-4EED-BB9A-A14272BD82A1}"/>
          </ac:cxnSpMkLst>
        </pc:cxnChg>
        <pc:cxnChg chg="add">
          <ac:chgData name="Caroline Jawad" userId="ebec8957-a986-4a6f-937a-47250bfdae89" providerId="ADAL" clId="{B42E86E4-55EC-4D15-BC39-11E79792C145}" dt="2020-03-29T18:46:22.106" v="74" actId="26606"/>
          <ac:cxnSpMkLst>
            <pc:docMk/>
            <pc:sldMk cId="0" sldId="321"/>
            <ac:cxnSpMk id="80" creationId="{43F94007-F0C4-467F-8ED4-3E4844BFDA4B}"/>
          </ac:cxnSpMkLst>
        </pc:cxnChg>
      </pc:sldChg>
      <pc:sldChg chg="addSp modSp add mod setBg">
        <pc:chgData name="Caroline Jawad" userId="ebec8957-a986-4a6f-937a-47250bfdae89" providerId="ADAL" clId="{B42E86E4-55EC-4D15-BC39-11E79792C145}" dt="2020-03-29T18:46:36.924" v="76" actId="26606"/>
        <pc:sldMkLst>
          <pc:docMk/>
          <pc:sldMk cId="0" sldId="322"/>
        </pc:sldMkLst>
        <pc:spChg chg="add">
          <ac:chgData name="Caroline Jawad" userId="ebec8957-a986-4a6f-937a-47250bfdae89" providerId="ADAL" clId="{B42E86E4-55EC-4D15-BC39-11E79792C145}" dt="2020-03-29T18:46:36.924" v="76" actId="26606"/>
          <ac:spMkLst>
            <pc:docMk/>
            <pc:sldMk cId="0" sldId="322"/>
            <ac:spMk id="72" creationId="{C8DD82D3-D002-45B0-B16A-82B3DA4EFDDB}"/>
          </ac:spMkLst>
        </pc:spChg>
        <pc:spChg chg="add">
          <ac:chgData name="Caroline Jawad" userId="ebec8957-a986-4a6f-937a-47250bfdae89" providerId="ADAL" clId="{B42E86E4-55EC-4D15-BC39-11E79792C145}" dt="2020-03-29T18:46:36.924" v="76" actId="26606"/>
          <ac:spMkLst>
            <pc:docMk/>
            <pc:sldMk cId="0" sldId="322"/>
            <ac:spMk id="76" creationId="{14552793-7DFF-4EC7-AC69-D34A75D01880}"/>
          </ac:spMkLst>
        </pc:spChg>
        <pc:spChg chg="mod">
          <ac:chgData name="Caroline Jawad" userId="ebec8957-a986-4a6f-937a-47250bfdae89" providerId="ADAL" clId="{B42E86E4-55EC-4D15-BC39-11E79792C145}" dt="2020-03-29T18:46:36.924" v="76" actId="26606"/>
          <ac:spMkLst>
            <pc:docMk/>
            <pc:sldMk cId="0" sldId="322"/>
            <ac:spMk id="12290" creationId="{74408211-1621-44F5-A31E-52774BA594EA}"/>
          </ac:spMkLst>
        </pc:spChg>
        <pc:spChg chg="mod">
          <ac:chgData name="Caroline Jawad" userId="ebec8957-a986-4a6f-937a-47250bfdae89" providerId="ADAL" clId="{B42E86E4-55EC-4D15-BC39-11E79792C145}" dt="2020-03-29T18:46:36.924" v="76" actId="26606"/>
          <ac:spMkLst>
            <pc:docMk/>
            <pc:sldMk cId="0" sldId="322"/>
            <ac:spMk id="12291" creationId="{6CAA9A79-CEE0-49B1-88E0-460FF7031F13}"/>
          </ac:spMkLst>
        </pc:spChg>
        <pc:cxnChg chg="add">
          <ac:chgData name="Caroline Jawad" userId="ebec8957-a986-4a6f-937a-47250bfdae89" providerId="ADAL" clId="{B42E86E4-55EC-4D15-BC39-11E79792C145}" dt="2020-03-29T18:46:36.924" v="76" actId="26606"/>
          <ac:cxnSpMkLst>
            <pc:docMk/>
            <pc:sldMk cId="0" sldId="322"/>
            <ac:cxnSpMk id="74" creationId="{9F09C252-16FE-4557-AD6D-BB5CA773496C}"/>
          </ac:cxnSpMkLst>
        </pc:cxnChg>
      </pc:sldChg>
      <pc:sldChg chg="addSp modSp add mod setBg">
        <pc:chgData name="Caroline Jawad" userId="ebec8957-a986-4a6f-937a-47250bfdae89" providerId="ADAL" clId="{B42E86E4-55EC-4D15-BC39-11E79792C145}" dt="2020-03-29T18:46:41.745" v="77" actId="26606"/>
        <pc:sldMkLst>
          <pc:docMk/>
          <pc:sldMk cId="0" sldId="323"/>
        </pc:sldMkLst>
        <pc:spChg chg="add">
          <ac:chgData name="Caroline Jawad" userId="ebec8957-a986-4a6f-937a-47250bfdae89" providerId="ADAL" clId="{B42E86E4-55EC-4D15-BC39-11E79792C145}" dt="2020-03-29T18:46:41.745" v="77" actId="26606"/>
          <ac:spMkLst>
            <pc:docMk/>
            <pc:sldMk cId="0" sldId="323"/>
            <ac:spMk id="72" creationId="{C8DD82D3-D002-45B0-B16A-82B3DA4EFDDB}"/>
          </ac:spMkLst>
        </pc:spChg>
        <pc:spChg chg="add">
          <ac:chgData name="Caroline Jawad" userId="ebec8957-a986-4a6f-937a-47250bfdae89" providerId="ADAL" clId="{B42E86E4-55EC-4D15-BC39-11E79792C145}" dt="2020-03-29T18:46:41.745" v="77" actId="26606"/>
          <ac:spMkLst>
            <pc:docMk/>
            <pc:sldMk cId="0" sldId="323"/>
            <ac:spMk id="76" creationId="{14552793-7DFF-4EC7-AC69-D34A75D01880}"/>
          </ac:spMkLst>
        </pc:spChg>
        <pc:spChg chg="mod">
          <ac:chgData name="Caroline Jawad" userId="ebec8957-a986-4a6f-937a-47250bfdae89" providerId="ADAL" clId="{B42E86E4-55EC-4D15-BC39-11E79792C145}" dt="2020-03-29T18:46:41.745" v="77" actId="26606"/>
          <ac:spMkLst>
            <pc:docMk/>
            <pc:sldMk cId="0" sldId="323"/>
            <ac:spMk id="13314" creationId="{02B3C9CD-8B74-43D8-90ED-96BF47AC0CF5}"/>
          </ac:spMkLst>
        </pc:spChg>
        <pc:spChg chg="mod">
          <ac:chgData name="Caroline Jawad" userId="ebec8957-a986-4a6f-937a-47250bfdae89" providerId="ADAL" clId="{B42E86E4-55EC-4D15-BC39-11E79792C145}" dt="2020-03-29T18:46:41.745" v="77" actId="26606"/>
          <ac:spMkLst>
            <pc:docMk/>
            <pc:sldMk cId="0" sldId="323"/>
            <ac:spMk id="13315" creationId="{7FBA2777-1F76-4F9F-82DD-006E34B744E0}"/>
          </ac:spMkLst>
        </pc:spChg>
        <pc:cxnChg chg="add">
          <ac:chgData name="Caroline Jawad" userId="ebec8957-a986-4a6f-937a-47250bfdae89" providerId="ADAL" clId="{B42E86E4-55EC-4D15-BC39-11E79792C145}" dt="2020-03-29T18:46:41.745" v="77" actId="26606"/>
          <ac:cxnSpMkLst>
            <pc:docMk/>
            <pc:sldMk cId="0" sldId="323"/>
            <ac:cxnSpMk id="74" creationId="{9F09C252-16FE-4557-AD6D-BB5CA773496C}"/>
          </ac:cxnSpMkLst>
        </pc:cxnChg>
      </pc:sldChg>
      <pc:sldChg chg="addSp modSp add mod setBg">
        <pc:chgData name="Caroline Jawad" userId="ebec8957-a986-4a6f-937a-47250bfdae89" providerId="ADAL" clId="{B42E86E4-55EC-4D15-BC39-11E79792C145}" dt="2020-03-29T18:46:50.143" v="78" actId="26606"/>
        <pc:sldMkLst>
          <pc:docMk/>
          <pc:sldMk cId="0" sldId="324"/>
        </pc:sldMkLst>
        <pc:spChg chg="add">
          <ac:chgData name="Caroline Jawad" userId="ebec8957-a986-4a6f-937a-47250bfdae89" providerId="ADAL" clId="{B42E86E4-55EC-4D15-BC39-11E79792C145}" dt="2020-03-29T18:46:50.143" v="78" actId="26606"/>
          <ac:spMkLst>
            <pc:docMk/>
            <pc:sldMk cId="0" sldId="324"/>
            <ac:spMk id="72" creationId="{C8DD82D3-D002-45B0-B16A-82B3DA4EFDDB}"/>
          </ac:spMkLst>
        </pc:spChg>
        <pc:spChg chg="add">
          <ac:chgData name="Caroline Jawad" userId="ebec8957-a986-4a6f-937a-47250bfdae89" providerId="ADAL" clId="{B42E86E4-55EC-4D15-BC39-11E79792C145}" dt="2020-03-29T18:46:50.143" v="78" actId="26606"/>
          <ac:spMkLst>
            <pc:docMk/>
            <pc:sldMk cId="0" sldId="324"/>
            <ac:spMk id="76" creationId="{14552793-7DFF-4EC7-AC69-D34A75D01880}"/>
          </ac:spMkLst>
        </pc:spChg>
        <pc:spChg chg="mod ord">
          <ac:chgData name="Caroline Jawad" userId="ebec8957-a986-4a6f-937a-47250bfdae89" providerId="ADAL" clId="{B42E86E4-55EC-4D15-BC39-11E79792C145}" dt="2020-03-29T18:46:50.143" v="78" actId="26606"/>
          <ac:spMkLst>
            <pc:docMk/>
            <pc:sldMk cId="0" sldId="324"/>
            <ac:spMk id="14338" creationId="{16E3B28D-F9F1-4890-95AD-67103602D441}"/>
          </ac:spMkLst>
        </pc:spChg>
        <pc:spChg chg="mod">
          <ac:chgData name="Caroline Jawad" userId="ebec8957-a986-4a6f-937a-47250bfdae89" providerId="ADAL" clId="{B42E86E4-55EC-4D15-BC39-11E79792C145}" dt="2020-03-29T18:46:50.143" v="78" actId="26606"/>
          <ac:spMkLst>
            <pc:docMk/>
            <pc:sldMk cId="0" sldId="324"/>
            <ac:spMk id="14339" creationId="{BE95DD16-D7AC-43D4-A179-D5D15D858890}"/>
          </ac:spMkLst>
        </pc:spChg>
        <pc:cxnChg chg="add">
          <ac:chgData name="Caroline Jawad" userId="ebec8957-a986-4a6f-937a-47250bfdae89" providerId="ADAL" clId="{B42E86E4-55EC-4D15-BC39-11E79792C145}" dt="2020-03-29T18:46:50.143" v="78" actId="26606"/>
          <ac:cxnSpMkLst>
            <pc:docMk/>
            <pc:sldMk cId="0" sldId="324"/>
            <ac:cxnSpMk id="74" creationId="{9F09C252-16FE-4557-AD6D-BB5CA773496C}"/>
          </ac:cxnSpMkLst>
        </pc:cxnChg>
      </pc:sldChg>
      <pc:sldChg chg="addSp modSp add mod setBg">
        <pc:chgData name="Caroline Jawad" userId="ebec8957-a986-4a6f-937a-47250bfdae89" providerId="ADAL" clId="{B42E86E4-55EC-4D15-BC39-11E79792C145}" dt="2020-03-29T18:47:08.275" v="81" actId="26606"/>
        <pc:sldMkLst>
          <pc:docMk/>
          <pc:sldMk cId="0" sldId="325"/>
        </pc:sldMkLst>
        <pc:spChg chg="add">
          <ac:chgData name="Caroline Jawad" userId="ebec8957-a986-4a6f-937a-47250bfdae89" providerId="ADAL" clId="{B42E86E4-55EC-4D15-BC39-11E79792C145}" dt="2020-03-29T18:47:08.275" v="81" actId="26606"/>
          <ac:spMkLst>
            <pc:docMk/>
            <pc:sldMk cId="0" sldId="325"/>
            <ac:spMk id="72" creationId="{C8DD82D3-D002-45B0-B16A-82B3DA4EFDDB}"/>
          </ac:spMkLst>
        </pc:spChg>
        <pc:spChg chg="add">
          <ac:chgData name="Caroline Jawad" userId="ebec8957-a986-4a6f-937a-47250bfdae89" providerId="ADAL" clId="{B42E86E4-55EC-4D15-BC39-11E79792C145}" dt="2020-03-29T18:47:08.275" v="81" actId="26606"/>
          <ac:spMkLst>
            <pc:docMk/>
            <pc:sldMk cId="0" sldId="325"/>
            <ac:spMk id="76" creationId="{14552793-7DFF-4EC7-AC69-D34A75D01880}"/>
          </ac:spMkLst>
        </pc:spChg>
        <pc:spChg chg="mod ord">
          <ac:chgData name="Caroline Jawad" userId="ebec8957-a986-4a6f-937a-47250bfdae89" providerId="ADAL" clId="{B42E86E4-55EC-4D15-BC39-11E79792C145}" dt="2020-03-29T18:47:08.275" v="81" actId="26606"/>
          <ac:spMkLst>
            <pc:docMk/>
            <pc:sldMk cId="0" sldId="325"/>
            <ac:spMk id="17410" creationId="{48F1F6F7-E1EB-4E32-BCD8-171BF6C754EE}"/>
          </ac:spMkLst>
        </pc:spChg>
        <pc:spChg chg="mod">
          <ac:chgData name="Caroline Jawad" userId="ebec8957-a986-4a6f-937a-47250bfdae89" providerId="ADAL" clId="{B42E86E4-55EC-4D15-BC39-11E79792C145}" dt="2020-03-29T18:47:08.275" v="81" actId="26606"/>
          <ac:spMkLst>
            <pc:docMk/>
            <pc:sldMk cId="0" sldId="325"/>
            <ac:spMk id="17411" creationId="{63F0A813-D4C1-4AC7-AD04-64B64E9BA973}"/>
          </ac:spMkLst>
        </pc:spChg>
        <pc:cxnChg chg="add">
          <ac:chgData name="Caroline Jawad" userId="ebec8957-a986-4a6f-937a-47250bfdae89" providerId="ADAL" clId="{B42E86E4-55EC-4D15-BC39-11E79792C145}" dt="2020-03-29T18:47:08.275" v="81" actId="26606"/>
          <ac:cxnSpMkLst>
            <pc:docMk/>
            <pc:sldMk cId="0" sldId="325"/>
            <ac:cxnSpMk id="74" creationId="{9F09C252-16FE-4557-AD6D-BB5CA773496C}"/>
          </ac:cxnSpMkLst>
        </pc:cxnChg>
      </pc:sldChg>
      <pc:sldChg chg="addSp modSp add mod setBg">
        <pc:chgData name="Caroline Jawad" userId="ebec8957-a986-4a6f-937a-47250bfdae89" providerId="ADAL" clId="{B42E86E4-55EC-4D15-BC39-11E79792C145}" dt="2020-03-29T18:48:04.385" v="104" actId="26606"/>
        <pc:sldMkLst>
          <pc:docMk/>
          <pc:sldMk cId="0" sldId="326"/>
        </pc:sldMkLst>
        <pc:spChg chg="add">
          <ac:chgData name="Caroline Jawad" userId="ebec8957-a986-4a6f-937a-47250bfdae89" providerId="ADAL" clId="{B42E86E4-55EC-4D15-BC39-11E79792C145}" dt="2020-03-29T18:48:04.385" v="104" actId="26606"/>
          <ac:spMkLst>
            <pc:docMk/>
            <pc:sldMk cId="0" sldId="326"/>
            <ac:spMk id="72" creationId="{C8DD82D3-D002-45B0-B16A-82B3DA4EFDDB}"/>
          </ac:spMkLst>
        </pc:spChg>
        <pc:spChg chg="add">
          <ac:chgData name="Caroline Jawad" userId="ebec8957-a986-4a6f-937a-47250bfdae89" providerId="ADAL" clId="{B42E86E4-55EC-4D15-BC39-11E79792C145}" dt="2020-03-29T18:48:04.385" v="104" actId="26606"/>
          <ac:spMkLst>
            <pc:docMk/>
            <pc:sldMk cId="0" sldId="326"/>
            <ac:spMk id="76" creationId="{14552793-7DFF-4EC7-AC69-D34A75D01880}"/>
          </ac:spMkLst>
        </pc:spChg>
        <pc:spChg chg="mod ord">
          <ac:chgData name="Caroline Jawad" userId="ebec8957-a986-4a6f-937a-47250bfdae89" providerId="ADAL" clId="{B42E86E4-55EC-4D15-BC39-11E79792C145}" dt="2020-03-29T18:48:04.385" v="104" actId="26606"/>
          <ac:spMkLst>
            <pc:docMk/>
            <pc:sldMk cId="0" sldId="326"/>
            <ac:spMk id="20482" creationId="{C20823DF-0D6C-43B7-B315-B26DA5D477E3}"/>
          </ac:spMkLst>
        </pc:spChg>
        <pc:spChg chg="mod">
          <ac:chgData name="Caroline Jawad" userId="ebec8957-a986-4a6f-937a-47250bfdae89" providerId="ADAL" clId="{B42E86E4-55EC-4D15-BC39-11E79792C145}" dt="2020-03-29T18:48:04.385" v="104" actId="26606"/>
          <ac:spMkLst>
            <pc:docMk/>
            <pc:sldMk cId="0" sldId="326"/>
            <ac:spMk id="20483" creationId="{4F85D735-EA28-4229-B5FE-2E4F15B2C191}"/>
          </ac:spMkLst>
        </pc:spChg>
        <pc:cxnChg chg="add">
          <ac:chgData name="Caroline Jawad" userId="ebec8957-a986-4a6f-937a-47250bfdae89" providerId="ADAL" clId="{B42E86E4-55EC-4D15-BC39-11E79792C145}" dt="2020-03-29T18:48:04.385" v="104" actId="26606"/>
          <ac:cxnSpMkLst>
            <pc:docMk/>
            <pc:sldMk cId="0" sldId="326"/>
            <ac:cxnSpMk id="74" creationId="{9F09C252-16FE-4557-AD6D-BB5CA773496C}"/>
          </ac:cxnSpMkLst>
        </pc:cxnChg>
      </pc:sldChg>
      <pc:sldChg chg="addSp modSp add mod setBg">
        <pc:chgData name="Caroline Jawad" userId="ebec8957-a986-4a6f-937a-47250bfdae89" providerId="ADAL" clId="{B42E86E4-55EC-4D15-BC39-11E79792C145}" dt="2020-03-29T18:48:14.845" v="105" actId="26606"/>
        <pc:sldMkLst>
          <pc:docMk/>
          <pc:sldMk cId="0" sldId="327"/>
        </pc:sldMkLst>
        <pc:spChg chg="add">
          <ac:chgData name="Caroline Jawad" userId="ebec8957-a986-4a6f-937a-47250bfdae89" providerId="ADAL" clId="{B42E86E4-55EC-4D15-BC39-11E79792C145}" dt="2020-03-29T18:48:14.845" v="105" actId="26606"/>
          <ac:spMkLst>
            <pc:docMk/>
            <pc:sldMk cId="0" sldId="327"/>
            <ac:spMk id="72" creationId="{C8DD82D3-D002-45B0-B16A-82B3DA4EFDDB}"/>
          </ac:spMkLst>
        </pc:spChg>
        <pc:spChg chg="add">
          <ac:chgData name="Caroline Jawad" userId="ebec8957-a986-4a6f-937a-47250bfdae89" providerId="ADAL" clId="{B42E86E4-55EC-4D15-BC39-11E79792C145}" dt="2020-03-29T18:48:14.845" v="105" actId="26606"/>
          <ac:spMkLst>
            <pc:docMk/>
            <pc:sldMk cId="0" sldId="327"/>
            <ac:spMk id="76" creationId="{14552793-7DFF-4EC7-AC69-D34A75D01880}"/>
          </ac:spMkLst>
        </pc:spChg>
        <pc:spChg chg="mod ord">
          <ac:chgData name="Caroline Jawad" userId="ebec8957-a986-4a6f-937a-47250bfdae89" providerId="ADAL" clId="{B42E86E4-55EC-4D15-BC39-11E79792C145}" dt="2020-03-29T18:48:14.845" v="105" actId="26606"/>
          <ac:spMkLst>
            <pc:docMk/>
            <pc:sldMk cId="0" sldId="327"/>
            <ac:spMk id="21506" creationId="{DB7B840D-9E24-40AC-AA4D-EF8C33819C33}"/>
          </ac:spMkLst>
        </pc:spChg>
        <pc:spChg chg="mod">
          <ac:chgData name="Caroline Jawad" userId="ebec8957-a986-4a6f-937a-47250bfdae89" providerId="ADAL" clId="{B42E86E4-55EC-4D15-BC39-11E79792C145}" dt="2020-03-29T18:48:14.845" v="105" actId="26606"/>
          <ac:spMkLst>
            <pc:docMk/>
            <pc:sldMk cId="0" sldId="327"/>
            <ac:spMk id="21507" creationId="{95426B08-5548-4EEE-862E-18DD2A854FAF}"/>
          </ac:spMkLst>
        </pc:spChg>
        <pc:cxnChg chg="add">
          <ac:chgData name="Caroline Jawad" userId="ebec8957-a986-4a6f-937a-47250bfdae89" providerId="ADAL" clId="{B42E86E4-55EC-4D15-BC39-11E79792C145}" dt="2020-03-29T18:48:14.845" v="105" actId="26606"/>
          <ac:cxnSpMkLst>
            <pc:docMk/>
            <pc:sldMk cId="0" sldId="327"/>
            <ac:cxnSpMk id="74" creationId="{9F09C252-16FE-4557-AD6D-BB5CA773496C}"/>
          </ac:cxnSpMkLst>
        </pc:cxnChg>
      </pc:sldChg>
      <pc:sldChg chg="addSp modSp add mod setBg">
        <pc:chgData name="Caroline Jawad" userId="ebec8957-a986-4a6f-937a-47250bfdae89" providerId="ADAL" clId="{B42E86E4-55EC-4D15-BC39-11E79792C145}" dt="2020-03-31T08:27:20.325" v="177" actId="20577"/>
        <pc:sldMkLst>
          <pc:docMk/>
          <pc:sldMk cId="0" sldId="328"/>
        </pc:sldMkLst>
        <pc:spChg chg="add">
          <ac:chgData name="Caroline Jawad" userId="ebec8957-a986-4a6f-937a-47250bfdae89" providerId="ADAL" clId="{B42E86E4-55EC-4D15-BC39-11E79792C145}" dt="2020-03-29T18:48:21.013" v="106" actId="26606"/>
          <ac:spMkLst>
            <pc:docMk/>
            <pc:sldMk cId="0" sldId="328"/>
            <ac:spMk id="72" creationId="{C8DD82D3-D002-45B0-B16A-82B3DA4EFDDB}"/>
          </ac:spMkLst>
        </pc:spChg>
        <pc:spChg chg="add">
          <ac:chgData name="Caroline Jawad" userId="ebec8957-a986-4a6f-937a-47250bfdae89" providerId="ADAL" clId="{B42E86E4-55EC-4D15-BC39-11E79792C145}" dt="2020-03-29T18:48:21.013" v="106" actId="26606"/>
          <ac:spMkLst>
            <pc:docMk/>
            <pc:sldMk cId="0" sldId="328"/>
            <ac:spMk id="76" creationId="{14552793-7DFF-4EC7-AC69-D34A75D01880}"/>
          </ac:spMkLst>
        </pc:spChg>
        <pc:spChg chg="mod ord">
          <ac:chgData name="Caroline Jawad" userId="ebec8957-a986-4a6f-937a-47250bfdae89" providerId="ADAL" clId="{B42E86E4-55EC-4D15-BC39-11E79792C145}" dt="2020-03-31T08:27:20.325" v="177" actId="20577"/>
          <ac:spMkLst>
            <pc:docMk/>
            <pc:sldMk cId="0" sldId="328"/>
            <ac:spMk id="22530" creationId="{3FECAFD7-3754-4A37-BBD3-9079CD04DD45}"/>
          </ac:spMkLst>
        </pc:spChg>
        <pc:spChg chg="mod">
          <ac:chgData name="Caroline Jawad" userId="ebec8957-a986-4a6f-937a-47250bfdae89" providerId="ADAL" clId="{B42E86E4-55EC-4D15-BC39-11E79792C145}" dt="2020-03-29T18:48:21.013" v="106" actId="26606"/>
          <ac:spMkLst>
            <pc:docMk/>
            <pc:sldMk cId="0" sldId="328"/>
            <ac:spMk id="22531" creationId="{0985BB6E-EF26-45B8-A6FF-CEC2016F376F}"/>
          </ac:spMkLst>
        </pc:spChg>
        <pc:cxnChg chg="add">
          <ac:chgData name="Caroline Jawad" userId="ebec8957-a986-4a6f-937a-47250bfdae89" providerId="ADAL" clId="{B42E86E4-55EC-4D15-BC39-11E79792C145}" dt="2020-03-29T18:48:21.013" v="106" actId="26606"/>
          <ac:cxnSpMkLst>
            <pc:docMk/>
            <pc:sldMk cId="0" sldId="328"/>
            <ac:cxnSpMk id="74" creationId="{9F09C252-16FE-4557-AD6D-BB5CA773496C}"/>
          </ac:cxnSpMkLst>
        </pc:cxnChg>
      </pc:sldChg>
      <pc:sldChg chg="addSp modSp add mod setBg">
        <pc:chgData name="Caroline Jawad" userId="ebec8957-a986-4a6f-937a-47250bfdae89" providerId="ADAL" clId="{B42E86E4-55EC-4D15-BC39-11E79792C145}" dt="2020-03-29T18:48:25.721" v="107" actId="26606"/>
        <pc:sldMkLst>
          <pc:docMk/>
          <pc:sldMk cId="0" sldId="329"/>
        </pc:sldMkLst>
        <pc:spChg chg="add">
          <ac:chgData name="Caroline Jawad" userId="ebec8957-a986-4a6f-937a-47250bfdae89" providerId="ADAL" clId="{B42E86E4-55EC-4D15-BC39-11E79792C145}" dt="2020-03-29T18:48:25.721" v="107" actId="26606"/>
          <ac:spMkLst>
            <pc:docMk/>
            <pc:sldMk cId="0" sldId="329"/>
            <ac:spMk id="72" creationId="{C8DD82D3-D002-45B0-B16A-82B3DA4EFDDB}"/>
          </ac:spMkLst>
        </pc:spChg>
        <pc:spChg chg="add">
          <ac:chgData name="Caroline Jawad" userId="ebec8957-a986-4a6f-937a-47250bfdae89" providerId="ADAL" clId="{B42E86E4-55EC-4D15-BC39-11E79792C145}" dt="2020-03-29T18:48:25.721" v="107" actId="26606"/>
          <ac:spMkLst>
            <pc:docMk/>
            <pc:sldMk cId="0" sldId="329"/>
            <ac:spMk id="76" creationId="{14552793-7DFF-4EC7-AC69-D34A75D01880}"/>
          </ac:spMkLst>
        </pc:spChg>
        <pc:spChg chg="mod ord">
          <ac:chgData name="Caroline Jawad" userId="ebec8957-a986-4a6f-937a-47250bfdae89" providerId="ADAL" clId="{B42E86E4-55EC-4D15-BC39-11E79792C145}" dt="2020-03-29T18:48:25.721" v="107" actId="26606"/>
          <ac:spMkLst>
            <pc:docMk/>
            <pc:sldMk cId="0" sldId="329"/>
            <ac:spMk id="23554" creationId="{85A6C79B-5212-4C2E-9A6A-5B01A20E3067}"/>
          </ac:spMkLst>
        </pc:spChg>
        <pc:spChg chg="mod">
          <ac:chgData name="Caroline Jawad" userId="ebec8957-a986-4a6f-937a-47250bfdae89" providerId="ADAL" clId="{B42E86E4-55EC-4D15-BC39-11E79792C145}" dt="2020-03-29T18:48:25.721" v="107" actId="26606"/>
          <ac:spMkLst>
            <pc:docMk/>
            <pc:sldMk cId="0" sldId="329"/>
            <ac:spMk id="23555" creationId="{BB5F9824-A02B-4D54-A24D-F38F19E96D30}"/>
          </ac:spMkLst>
        </pc:spChg>
        <pc:cxnChg chg="add">
          <ac:chgData name="Caroline Jawad" userId="ebec8957-a986-4a6f-937a-47250bfdae89" providerId="ADAL" clId="{B42E86E4-55EC-4D15-BC39-11E79792C145}" dt="2020-03-29T18:48:25.721" v="107" actId="26606"/>
          <ac:cxnSpMkLst>
            <pc:docMk/>
            <pc:sldMk cId="0" sldId="329"/>
            <ac:cxnSpMk id="74" creationId="{9F09C252-16FE-4557-AD6D-BB5CA773496C}"/>
          </ac:cxnSpMkLst>
        </pc:cxnChg>
      </pc:sldChg>
      <pc:sldChg chg="addSp modSp add mod setBg">
        <pc:chgData name="Caroline Jawad" userId="ebec8957-a986-4a6f-937a-47250bfdae89" providerId="ADAL" clId="{B42E86E4-55EC-4D15-BC39-11E79792C145}" dt="2020-03-29T18:48:36.435" v="108" actId="26606"/>
        <pc:sldMkLst>
          <pc:docMk/>
          <pc:sldMk cId="0" sldId="330"/>
        </pc:sldMkLst>
        <pc:spChg chg="add">
          <ac:chgData name="Caroline Jawad" userId="ebec8957-a986-4a6f-937a-47250bfdae89" providerId="ADAL" clId="{B42E86E4-55EC-4D15-BC39-11E79792C145}" dt="2020-03-29T18:48:36.435" v="108" actId="26606"/>
          <ac:spMkLst>
            <pc:docMk/>
            <pc:sldMk cId="0" sldId="330"/>
            <ac:spMk id="72" creationId="{F5FE1B2C-7BC1-4AE2-9A50-2A4A70A9D6A1}"/>
          </ac:spMkLst>
        </pc:spChg>
        <pc:spChg chg="add">
          <ac:chgData name="Caroline Jawad" userId="ebec8957-a986-4a6f-937a-47250bfdae89" providerId="ADAL" clId="{B42E86E4-55EC-4D15-BC39-11E79792C145}" dt="2020-03-29T18:48:36.435" v="108" actId="26606"/>
          <ac:spMkLst>
            <pc:docMk/>
            <pc:sldMk cId="0" sldId="330"/>
            <ac:spMk id="74" creationId="{97E8244A-2C81-4C0E-A929-3EC8EFF35564}"/>
          </ac:spMkLst>
        </pc:spChg>
        <pc:spChg chg="mod ord">
          <ac:chgData name="Caroline Jawad" userId="ebec8957-a986-4a6f-937a-47250bfdae89" providerId="ADAL" clId="{B42E86E4-55EC-4D15-BC39-11E79792C145}" dt="2020-03-29T18:48:36.435" v="108" actId="26606"/>
          <ac:spMkLst>
            <pc:docMk/>
            <pc:sldMk cId="0" sldId="330"/>
            <ac:spMk id="24578" creationId="{3743AA3E-C764-4173-900C-829623C66175}"/>
          </ac:spMkLst>
        </pc:spChg>
        <pc:spChg chg="mod">
          <ac:chgData name="Caroline Jawad" userId="ebec8957-a986-4a6f-937a-47250bfdae89" providerId="ADAL" clId="{B42E86E4-55EC-4D15-BC39-11E79792C145}" dt="2020-03-29T18:48:36.435" v="108" actId="26606"/>
          <ac:spMkLst>
            <pc:docMk/>
            <pc:sldMk cId="0" sldId="330"/>
            <ac:spMk id="24579" creationId="{758F1E21-4FCE-48A6-85C3-93AD4B2B90E8}"/>
          </ac:spMkLst>
        </pc:spChg>
        <pc:cxnChg chg="add">
          <ac:chgData name="Caroline Jawad" userId="ebec8957-a986-4a6f-937a-47250bfdae89" providerId="ADAL" clId="{B42E86E4-55EC-4D15-BC39-11E79792C145}" dt="2020-03-29T18:48:36.435" v="108" actId="26606"/>
          <ac:cxnSpMkLst>
            <pc:docMk/>
            <pc:sldMk cId="0" sldId="330"/>
            <ac:cxnSpMk id="76" creationId="{02CC3441-26B3-4381-B3DF-8AE3C288BC0D}"/>
          </ac:cxnSpMkLst>
        </pc:cxnChg>
      </pc:sldChg>
      <pc:sldChg chg="addSp modSp add mod setBg">
        <pc:chgData name="Caroline Jawad" userId="ebec8957-a986-4a6f-937a-47250bfdae89" providerId="ADAL" clId="{B42E86E4-55EC-4D15-BC39-11E79792C145}" dt="2020-03-29T18:48:41.180" v="109" actId="26606"/>
        <pc:sldMkLst>
          <pc:docMk/>
          <pc:sldMk cId="0" sldId="331"/>
        </pc:sldMkLst>
        <pc:spChg chg="add">
          <ac:chgData name="Caroline Jawad" userId="ebec8957-a986-4a6f-937a-47250bfdae89" providerId="ADAL" clId="{B42E86E4-55EC-4D15-BC39-11E79792C145}" dt="2020-03-29T18:48:41.180" v="109" actId="26606"/>
          <ac:spMkLst>
            <pc:docMk/>
            <pc:sldMk cId="0" sldId="331"/>
            <ac:spMk id="72" creationId="{C8DD82D3-D002-45B0-B16A-82B3DA4EFDDB}"/>
          </ac:spMkLst>
        </pc:spChg>
        <pc:spChg chg="add">
          <ac:chgData name="Caroline Jawad" userId="ebec8957-a986-4a6f-937a-47250bfdae89" providerId="ADAL" clId="{B42E86E4-55EC-4D15-BC39-11E79792C145}" dt="2020-03-29T18:48:41.180" v="109" actId="26606"/>
          <ac:spMkLst>
            <pc:docMk/>
            <pc:sldMk cId="0" sldId="331"/>
            <ac:spMk id="76" creationId="{14552793-7DFF-4EC7-AC69-D34A75D01880}"/>
          </ac:spMkLst>
        </pc:spChg>
        <pc:spChg chg="mod ord">
          <ac:chgData name="Caroline Jawad" userId="ebec8957-a986-4a6f-937a-47250bfdae89" providerId="ADAL" clId="{B42E86E4-55EC-4D15-BC39-11E79792C145}" dt="2020-03-29T18:48:41.180" v="109" actId="26606"/>
          <ac:spMkLst>
            <pc:docMk/>
            <pc:sldMk cId="0" sldId="331"/>
            <ac:spMk id="25602" creationId="{E86DF5D7-AEE1-4A84-8A55-8C6CDF21C7E3}"/>
          </ac:spMkLst>
        </pc:spChg>
        <pc:spChg chg="mod">
          <ac:chgData name="Caroline Jawad" userId="ebec8957-a986-4a6f-937a-47250bfdae89" providerId="ADAL" clId="{B42E86E4-55EC-4D15-BC39-11E79792C145}" dt="2020-03-29T18:48:41.180" v="109" actId="26606"/>
          <ac:spMkLst>
            <pc:docMk/>
            <pc:sldMk cId="0" sldId="331"/>
            <ac:spMk id="25603" creationId="{D68783E4-0A09-4618-BC66-1B939C00BF2A}"/>
          </ac:spMkLst>
        </pc:spChg>
        <pc:cxnChg chg="add">
          <ac:chgData name="Caroline Jawad" userId="ebec8957-a986-4a6f-937a-47250bfdae89" providerId="ADAL" clId="{B42E86E4-55EC-4D15-BC39-11E79792C145}" dt="2020-03-29T18:48:41.180" v="109" actId="26606"/>
          <ac:cxnSpMkLst>
            <pc:docMk/>
            <pc:sldMk cId="0" sldId="331"/>
            <ac:cxnSpMk id="74" creationId="{9F09C252-16FE-4557-AD6D-BB5CA773496C}"/>
          </ac:cxnSpMkLst>
        </pc:cxnChg>
      </pc:sldChg>
      <pc:sldChg chg="addSp modSp add mod setBg">
        <pc:chgData name="Caroline Jawad" userId="ebec8957-a986-4a6f-937a-47250bfdae89" providerId="ADAL" clId="{B42E86E4-55EC-4D15-BC39-11E79792C145}" dt="2020-03-29T18:49:12.573" v="117" actId="20577"/>
        <pc:sldMkLst>
          <pc:docMk/>
          <pc:sldMk cId="0" sldId="332"/>
        </pc:sldMkLst>
        <pc:spChg chg="add">
          <ac:chgData name="Caroline Jawad" userId="ebec8957-a986-4a6f-937a-47250bfdae89" providerId="ADAL" clId="{B42E86E4-55EC-4D15-BC39-11E79792C145}" dt="2020-03-29T18:48:56.096" v="111" actId="26606"/>
          <ac:spMkLst>
            <pc:docMk/>
            <pc:sldMk cId="0" sldId="332"/>
            <ac:spMk id="72" creationId="{C8DD82D3-D002-45B0-B16A-82B3DA4EFDDB}"/>
          </ac:spMkLst>
        </pc:spChg>
        <pc:spChg chg="add">
          <ac:chgData name="Caroline Jawad" userId="ebec8957-a986-4a6f-937a-47250bfdae89" providerId="ADAL" clId="{B42E86E4-55EC-4D15-BC39-11E79792C145}" dt="2020-03-29T18:48:56.096" v="111" actId="26606"/>
          <ac:spMkLst>
            <pc:docMk/>
            <pc:sldMk cId="0" sldId="332"/>
            <ac:spMk id="76" creationId="{14552793-7DFF-4EC7-AC69-D34A75D01880}"/>
          </ac:spMkLst>
        </pc:spChg>
        <pc:spChg chg="mod">
          <ac:chgData name="Caroline Jawad" userId="ebec8957-a986-4a6f-937a-47250bfdae89" providerId="ADAL" clId="{B42E86E4-55EC-4D15-BC39-11E79792C145}" dt="2020-03-29T18:48:56.096" v="111" actId="26606"/>
          <ac:spMkLst>
            <pc:docMk/>
            <pc:sldMk cId="0" sldId="332"/>
            <ac:spMk id="27650" creationId="{C7168B8F-53C3-4661-9AC3-E02E87B297C7}"/>
          </ac:spMkLst>
        </pc:spChg>
        <pc:spChg chg="mod">
          <ac:chgData name="Caroline Jawad" userId="ebec8957-a986-4a6f-937a-47250bfdae89" providerId="ADAL" clId="{B42E86E4-55EC-4D15-BC39-11E79792C145}" dt="2020-03-29T18:49:12.573" v="117" actId="20577"/>
          <ac:spMkLst>
            <pc:docMk/>
            <pc:sldMk cId="0" sldId="332"/>
            <ac:spMk id="27651" creationId="{70CD21CB-36EE-4069-B164-55EF7C401C13}"/>
          </ac:spMkLst>
        </pc:spChg>
        <pc:cxnChg chg="add">
          <ac:chgData name="Caroline Jawad" userId="ebec8957-a986-4a6f-937a-47250bfdae89" providerId="ADAL" clId="{B42E86E4-55EC-4D15-BC39-11E79792C145}" dt="2020-03-29T18:48:56.096" v="111" actId="26606"/>
          <ac:cxnSpMkLst>
            <pc:docMk/>
            <pc:sldMk cId="0" sldId="332"/>
            <ac:cxnSpMk id="74" creationId="{9F09C252-16FE-4557-AD6D-BB5CA773496C}"/>
          </ac:cxnSpMkLst>
        </pc:cxnChg>
      </pc:sldChg>
      <pc:sldChg chg="addSp modSp add mod setBg">
        <pc:chgData name="Caroline Jawad" userId="ebec8957-a986-4a6f-937a-47250bfdae89" providerId="ADAL" clId="{B42E86E4-55EC-4D15-BC39-11E79792C145}" dt="2020-03-29T18:49:17.073" v="118" actId="26606"/>
        <pc:sldMkLst>
          <pc:docMk/>
          <pc:sldMk cId="0" sldId="333"/>
        </pc:sldMkLst>
        <pc:spChg chg="add">
          <ac:chgData name="Caroline Jawad" userId="ebec8957-a986-4a6f-937a-47250bfdae89" providerId="ADAL" clId="{B42E86E4-55EC-4D15-BC39-11E79792C145}" dt="2020-03-29T18:49:17.073" v="118" actId="26606"/>
          <ac:spMkLst>
            <pc:docMk/>
            <pc:sldMk cId="0" sldId="333"/>
            <ac:spMk id="72" creationId="{C8DD82D3-D002-45B0-B16A-82B3DA4EFDDB}"/>
          </ac:spMkLst>
        </pc:spChg>
        <pc:spChg chg="add">
          <ac:chgData name="Caroline Jawad" userId="ebec8957-a986-4a6f-937a-47250bfdae89" providerId="ADAL" clId="{B42E86E4-55EC-4D15-BC39-11E79792C145}" dt="2020-03-29T18:49:17.073" v="118" actId="26606"/>
          <ac:spMkLst>
            <pc:docMk/>
            <pc:sldMk cId="0" sldId="333"/>
            <ac:spMk id="76" creationId="{14552793-7DFF-4EC7-AC69-D34A75D01880}"/>
          </ac:spMkLst>
        </pc:spChg>
        <pc:spChg chg="mod ord">
          <ac:chgData name="Caroline Jawad" userId="ebec8957-a986-4a6f-937a-47250bfdae89" providerId="ADAL" clId="{B42E86E4-55EC-4D15-BC39-11E79792C145}" dt="2020-03-29T18:49:17.073" v="118" actId="26606"/>
          <ac:spMkLst>
            <pc:docMk/>
            <pc:sldMk cId="0" sldId="333"/>
            <ac:spMk id="28674" creationId="{1B6C42B0-DC70-41D3-94BC-6E4BB92CCA07}"/>
          </ac:spMkLst>
        </pc:spChg>
        <pc:spChg chg="mod">
          <ac:chgData name="Caroline Jawad" userId="ebec8957-a986-4a6f-937a-47250bfdae89" providerId="ADAL" clId="{B42E86E4-55EC-4D15-BC39-11E79792C145}" dt="2020-03-29T18:49:17.073" v="118" actId="26606"/>
          <ac:spMkLst>
            <pc:docMk/>
            <pc:sldMk cId="0" sldId="333"/>
            <ac:spMk id="28675" creationId="{36634F4F-63AE-44CB-ACE0-FD41786DDA91}"/>
          </ac:spMkLst>
        </pc:spChg>
        <pc:cxnChg chg="add">
          <ac:chgData name="Caroline Jawad" userId="ebec8957-a986-4a6f-937a-47250bfdae89" providerId="ADAL" clId="{B42E86E4-55EC-4D15-BC39-11E79792C145}" dt="2020-03-29T18:49:17.073" v="118" actId="26606"/>
          <ac:cxnSpMkLst>
            <pc:docMk/>
            <pc:sldMk cId="0" sldId="333"/>
            <ac:cxnSpMk id="74" creationId="{9F09C252-16FE-4557-AD6D-BB5CA773496C}"/>
          </ac:cxnSpMkLst>
        </pc:cxnChg>
      </pc:sldChg>
      <pc:sldChg chg="modSp add del">
        <pc:chgData name="Caroline Jawad" userId="ebec8957-a986-4a6f-937a-47250bfdae89" providerId="ADAL" clId="{B42E86E4-55EC-4D15-BC39-11E79792C145}" dt="2020-03-29T18:43:09.977" v="21"/>
        <pc:sldMkLst>
          <pc:docMk/>
          <pc:sldMk cId="539969003" sldId="334"/>
        </pc:sldMkLst>
        <pc:spChg chg="mod">
          <ac:chgData name="Caroline Jawad" userId="ebec8957-a986-4a6f-937a-47250bfdae89" providerId="ADAL" clId="{B42E86E4-55EC-4D15-BC39-11E79792C145}" dt="2020-03-29T18:43:09.977" v="21"/>
          <ac:spMkLst>
            <pc:docMk/>
            <pc:sldMk cId="539969003" sldId="334"/>
            <ac:spMk id="4099" creationId="{08941DF9-2C86-4F09-8119-EABE1E4C78E9}"/>
          </ac:spMkLst>
        </pc:spChg>
      </pc:sldChg>
      <pc:sldChg chg="addSp delSp modSp add mod setBg">
        <pc:chgData name="Caroline Jawad" userId="ebec8957-a986-4a6f-937a-47250bfdae89" providerId="ADAL" clId="{B42E86E4-55EC-4D15-BC39-11E79792C145}" dt="2020-03-29T18:45:02.034" v="57" actId="26606"/>
        <pc:sldMkLst>
          <pc:docMk/>
          <pc:sldMk cId="539969003" sldId="334"/>
        </pc:sldMkLst>
        <pc:spChg chg="del">
          <ac:chgData name="Caroline Jawad" userId="ebec8957-a986-4a6f-937a-47250bfdae89" providerId="ADAL" clId="{B42E86E4-55EC-4D15-BC39-11E79792C145}" dt="2020-03-29T18:44:42.286" v="26"/>
          <ac:spMkLst>
            <pc:docMk/>
            <pc:sldMk cId="539969003" sldId="334"/>
            <ac:spMk id="2" creationId="{C38B9C80-1265-4CB9-B8B6-39D26183FD70}"/>
          </ac:spMkLst>
        </pc:spChg>
        <pc:spChg chg="del">
          <ac:chgData name="Caroline Jawad" userId="ebec8957-a986-4a6f-937a-47250bfdae89" providerId="ADAL" clId="{B42E86E4-55EC-4D15-BC39-11E79792C145}" dt="2020-03-29T18:44:42.286" v="26"/>
          <ac:spMkLst>
            <pc:docMk/>
            <pc:sldMk cId="539969003" sldId="334"/>
            <ac:spMk id="3" creationId="{8030243F-B1A3-4827-B56B-54F014438A88}"/>
          </ac:spMkLst>
        </pc:spChg>
        <pc:spChg chg="mod">
          <ac:chgData name="Caroline Jawad" userId="ebec8957-a986-4a6f-937a-47250bfdae89" providerId="ADAL" clId="{B42E86E4-55EC-4D15-BC39-11E79792C145}" dt="2020-03-29T18:45:02.034" v="57" actId="26606"/>
          <ac:spMkLst>
            <pc:docMk/>
            <pc:sldMk cId="539969003" sldId="334"/>
            <ac:spMk id="4" creationId="{388D7C30-CF4E-4EAC-8246-83E6520501C6}"/>
          </ac:spMkLst>
        </pc:spChg>
        <pc:spChg chg="add mod">
          <ac:chgData name="Caroline Jawad" userId="ebec8957-a986-4a6f-937a-47250bfdae89" providerId="ADAL" clId="{B42E86E4-55EC-4D15-BC39-11E79792C145}" dt="2020-03-29T18:45:02.034" v="57" actId="26606"/>
          <ac:spMkLst>
            <pc:docMk/>
            <pc:sldMk cId="539969003" sldId="334"/>
            <ac:spMk id="5" creationId="{E8740DC0-2F8E-45F8-98DF-4A76AAE62F6B}"/>
          </ac:spMkLst>
        </pc:spChg>
        <pc:spChg chg="add del mod">
          <ac:chgData name="Caroline Jawad" userId="ebec8957-a986-4a6f-937a-47250bfdae89" providerId="ADAL" clId="{B42E86E4-55EC-4D15-BC39-11E79792C145}" dt="2020-03-29T18:44:59.661" v="56"/>
          <ac:spMkLst>
            <pc:docMk/>
            <pc:sldMk cId="539969003" sldId="334"/>
            <ac:spMk id="6" creationId="{25A9B339-277B-4E43-80D5-C21D2F3BBBF2}"/>
          </ac:spMkLst>
        </pc:spChg>
        <pc:spChg chg="add">
          <ac:chgData name="Caroline Jawad" userId="ebec8957-a986-4a6f-937a-47250bfdae89" providerId="ADAL" clId="{B42E86E4-55EC-4D15-BC39-11E79792C145}" dt="2020-03-29T18:45:02.034" v="57" actId="26606"/>
          <ac:spMkLst>
            <pc:docMk/>
            <pc:sldMk cId="539969003" sldId="334"/>
            <ac:spMk id="10" creationId="{FBDCECDC-EEE3-4128-AA5E-82A8C08796E8}"/>
          </ac:spMkLst>
        </pc:spChg>
        <pc:spChg chg="add">
          <ac:chgData name="Caroline Jawad" userId="ebec8957-a986-4a6f-937a-47250bfdae89" providerId="ADAL" clId="{B42E86E4-55EC-4D15-BC39-11E79792C145}" dt="2020-03-29T18:45:02.034" v="57" actId="26606"/>
          <ac:spMkLst>
            <pc:docMk/>
            <pc:sldMk cId="539969003" sldId="334"/>
            <ac:spMk id="12" creationId="{4260EDE0-989C-4E16-AF94-F652294D828E}"/>
          </ac:spMkLst>
        </pc:spChg>
      </pc:sldChg>
      <pc:sldChg chg="add del">
        <pc:chgData name="Caroline Jawad" userId="ebec8957-a986-4a6f-937a-47250bfdae89" providerId="ADAL" clId="{B42E86E4-55EC-4D15-BC39-11E79792C145}" dt="2020-03-29T18:43:09.977" v="21"/>
        <pc:sldMkLst>
          <pc:docMk/>
          <pc:sldMk cId="0" sldId="335"/>
        </pc:sldMkLst>
      </pc:sldChg>
      <pc:sldChg chg="addSp delSp modSp add mod setBg">
        <pc:chgData name="Caroline Jawad" userId="ebec8957-a986-4a6f-937a-47250bfdae89" providerId="ADAL" clId="{B42E86E4-55EC-4D15-BC39-11E79792C145}" dt="2020-03-30T15:48:24.902" v="143" actId="20577"/>
        <pc:sldMkLst>
          <pc:docMk/>
          <pc:sldMk cId="3170739432" sldId="335"/>
        </pc:sldMkLst>
        <pc:spChg chg="del mod ord">
          <ac:chgData name="Caroline Jawad" userId="ebec8957-a986-4a6f-937a-47250bfdae89" providerId="ADAL" clId="{B42E86E4-55EC-4D15-BC39-11E79792C145}" dt="2020-03-30T15:48:12.266" v="135"/>
          <ac:spMkLst>
            <pc:docMk/>
            <pc:sldMk cId="3170739432" sldId="335"/>
            <ac:spMk id="2" creationId="{731D0E16-74E0-4D5F-AB01-3F4D94A51F9D}"/>
          </ac:spMkLst>
        </pc:spChg>
        <pc:spChg chg="mod">
          <ac:chgData name="Caroline Jawad" userId="ebec8957-a986-4a6f-937a-47250bfdae89" providerId="ADAL" clId="{B42E86E4-55EC-4D15-BC39-11E79792C145}" dt="2020-03-30T15:48:24.902" v="143" actId="20577"/>
          <ac:spMkLst>
            <pc:docMk/>
            <pc:sldMk cId="3170739432" sldId="335"/>
            <ac:spMk id="3" creationId="{DEA41712-5D4F-4F2C-A3C1-EC6B68DADFC3}"/>
          </ac:spMkLst>
        </pc:spChg>
        <pc:spChg chg="add">
          <ac:chgData name="Caroline Jawad" userId="ebec8957-a986-4a6f-937a-47250bfdae89" providerId="ADAL" clId="{B42E86E4-55EC-4D15-BC39-11E79792C145}" dt="2020-03-30T15:40:52.596" v="134" actId="26606"/>
          <ac:spMkLst>
            <pc:docMk/>
            <pc:sldMk cId="3170739432" sldId="335"/>
            <ac:spMk id="8" creationId="{3558DB37-9FEE-48A2-8578-ED0401573943}"/>
          </ac:spMkLst>
        </pc:spChg>
        <pc:spChg chg="add">
          <ac:chgData name="Caroline Jawad" userId="ebec8957-a986-4a6f-937a-47250bfdae89" providerId="ADAL" clId="{B42E86E4-55EC-4D15-BC39-11E79792C145}" dt="2020-03-30T15:40:52.596" v="134" actId="26606"/>
          <ac:spMkLst>
            <pc:docMk/>
            <pc:sldMk cId="3170739432" sldId="335"/>
            <ac:spMk id="10" creationId="{5F7FCCA6-00E2-4F74-A105-0D769872F243}"/>
          </ac:spMkLst>
        </pc:spChg>
        <pc:spChg chg="add">
          <ac:chgData name="Caroline Jawad" userId="ebec8957-a986-4a6f-937a-47250bfdae89" providerId="ADAL" clId="{B42E86E4-55EC-4D15-BC39-11E79792C145}" dt="2020-03-30T15:40:52.596" v="134" actId="26606"/>
          <ac:spMkLst>
            <pc:docMk/>
            <pc:sldMk cId="3170739432" sldId="335"/>
            <ac:spMk id="12" creationId="{9B834327-03F1-4931-8261-971373A5A694}"/>
          </ac:spMkLst>
        </pc:spChg>
        <pc:picChg chg="add mod">
          <ac:chgData name="Caroline Jawad" userId="ebec8957-a986-4a6f-937a-47250bfdae89" providerId="ADAL" clId="{B42E86E4-55EC-4D15-BC39-11E79792C145}" dt="2020-03-30T15:48:20.998" v="137" actId="14100"/>
          <ac:picMkLst>
            <pc:docMk/>
            <pc:sldMk cId="3170739432" sldId="335"/>
            <ac:picMk id="4" creationId="{1BE23908-CDA3-48AF-83C3-C36A230B294F}"/>
          </ac:picMkLst>
        </pc:picChg>
      </pc:sldChg>
      <pc:sldChg chg="add del">
        <pc:chgData name="Caroline Jawad" userId="ebec8957-a986-4a6f-937a-47250bfdae89" providerId="ADAL" clId="{B42E86E4-55EC-4D15-BC39-11E79792C145}" dt="2020-03-29T18:43:09.977" v="21"/>
        <pc:sldMkLst>
          <pc:docMk/>
          <pc:sldMk cId="0" sldId="336"/>
        </pc:sldMkLst>
      </pc:sldChg>
      <pc:sldChg chg="addSp delSp modSp add mod setBg setClrOvrMap">
        <pc:chgData name="Caroline Jawad" userId="ebec8957-a986-4a6f-937a-47250bfdae89" providerId="ADAL" clId="{B42E86E4-55EC-4D15-BC39-11E79792C145}" dt="2020-03-30T15:50:07.934" v="160" actId="26606"/>
        <pc:sldMkLst>
          <pc:docMk/>
          <pc:sldMk cId="793105365" sldId="336"/>
        </pc:sldMkLst>
        <pc:spChg chg="mod ord">
          <ac:chgData name="Caroline Jawad" userId="ebec8957-a986-4a6f-937a-47250bfdae89" providerId="ADAL" clId="{B42E86E4-55EC-4D15-BC39-11E79792C145}" dt="2020-03-30T15:50:07.934" v="160" actId="26606"/>
          <ac:spMkLst>
            <pc:docMk/>
            <pc:sldMk cId="793105365" sldId="336"/>
            <ac:spMk id="2" creationId="{C0C96BC5-E80A-4B57-98F7-7BC9B7E9D785}"/>
          </ac:spMkLst>
        </pc:spChg>
        <pc:spChg chg="mod">
          <ac:chgData name="Caroline Jawad" userId="ebec8957-a986-4a6f-937a-47250bfdae89" providerId="ADAL" clId="{B42E86E4-55EC-4D15-BC39-11E79792C145}" dt="2020-03-30T15:50:07.934" v="160" actId="26606"/>
          <ac:spMkLst>
            <pc:docMk/>
            <pc:sldMk cId="793105365" sldId="336"/>
            <ac:spMk id="3" creationId="{D7EFF5DC-9A9E-41B7-A8B3-F3534932028C}"/>
          </ac:spMkLst>
        </pc:spChg>
        <pc:spChg chg="add del">
          <ac:chgData name="Caroline Jawad" userId="ebec8957-a986-4a6f-937a-47250bfdae89" providerId="ADAL" clId="{B42E86E4-55EC-4D15-BC39-11E79792C145}" dt="2020-03-30T15:50:07.934" v="160" actId="26606"/>
          <ac:spMkLst>
            <pc:docMk/>
            <pc:sldMk cId="793105365" sldId="336"/>
            <ac:spMk id="8" creationId="{3558DB37-9FEE-48A2-8578-ED0401573943}"/>
          </ac:spMkLst>
        </pc:spChg>
        <pc:spChg chg="add del">
          <ac:chgData name="Caroline Jawad" userId="ebec8957-a986-4a6f-937a-47250bfdae89" providerId="ADAL" clId="{B42E86E4-55EC-4D15-BC39-11E79792C145}" dt="2020-03-30T15:50:07.934" v="160" actId="26606"/>
          <ac:spMkLst>
            <pc:docMk/>
            <pc:sldMk cId="793105365" sldId="336"/>
            <ac:spMk id="10" creationId="{5F7FCCA6-00E2-4F74-A105-0D769872F243}"/>
          </ac:spMkLst>
        </pc:spChg>
        <pc:spChg chg="add del">
          <ac:chgData name="Caroline Jawad" userId="ebec8957-a986-4a6f-937a-47250bfdae89" providerId="ADAL" clId="{B42E86E4-55EC-4D15-BC39-11E79792C145}" dt="2020-03-30T15:50:07.934" v="160" actId="26606"/>
          <ac:spMkLst>
            <pc:docMk/>
            <pc:sldMk cId="793105365" sldId="336"/>
            <ac:spMk id="12" creationId="{9B834327-03F1-4931-8261-971373A5A694}"/>
          </ac:spMkLst>
        </pc:spChg>
        <pc:spChg chg="add">
          <ac:chgData name="Caroline Jawad" userId="ebec8957-a986-4a6f-937a-47250bfdae89" providerId="ADAL" clId="{B42E86E4-55EC-4D15-BC39-11E79792C145}" dt="2020-03-30T15:50:07.934" v="160" actId="26606"/>
          <ac:spMkLst>
            <pc:docMk/>
            <pc:sldMk cId="793105365" sldId="336"/>
            <ac:spMk id="17" creationId="{39E3965E-AC41-4711-9D10-E25ABB132D86}"/>
          </ac:spMkLst>
        </pc:spChg>
        <pc:spChg chg="add">
          <ac:chgData name="Caroline Jawad" userId="ebec8957-a986-4a6f-937a-47250bfdae89" providerId="ADAL" clId="{B42E86E4-55EC-4D15-BC39-11E79792C145}" dt="2020-03-30T15:50:07.934" v="160" actId="26606"/>
          <ac:spMkLst>
            <pc:docMk/>
            <pc:sldMk cId="793105365" sldId="336"/>
            <ac:spMk id="21" creationId="{8C6E698C-8155-4B8B-BDC9-B7299772B509}"/>
          </ac:spMkLst>
        </pc:spChg>
        <pc:spChg chg="add">
          <ac:chgData name="Caroline Jawad" userId="ebec8957-a986-4a6f-937a-47250bfdae89" providerId="ADAL" clId="{B42E86E4-55EC-4D15-BC39-11E79792C145}" dt="2020-03-30T15:50:07.934" v="160" actId="26606"/>
          <ac:spMkLst>
            <pc:docMk/>
            <pc:sldMk cId="793105365" sldId="336"/>
            <ac:spMk id="25" creationId="{B624C8D3-B9AD-4F4F-8554-4EAF3724DBCE}"/>
          </ac:spMkLst>
        </pc:spChg>
        <pc:cxnChg chg="add">
          <ac:chgData name="Caroline Jawad" userId="ebec8957-a986-4a6f-937a-47250bfdae89" providerId="ADAL" clId="{B42E86E4-55EC-4D15-BC39-11E79792C145}" dt="2020-03-30T15:50:07.934" v="160" actId="26606"/>
          <ac:cxnSpMkLst>
            <pc:docMk/>
            <pc:sldMk cId="793105365" sldId="336"/>
            <ac:cxnSpMk id="19" creationId="{1F5DC8C3-BA5F-4EED-BB9A-A14272BD82A1}"/>
          </ac:cxnSpMkLst>
        </pc:cxnChg>
        <pc:cxnChg chg="add">
          <ac:chgData name="Caroline Jawad" userId="ebec8957-a986-4a6f-937a-47250bfdae89" providerId="ADAL" clId="{B42E86E4-55EC-4D15-BC39-11E79792C145}" dt="2020-03-30T15:50:07.934" v="160" actId="26606"/>
          <ac:cxnSpMkLst>
            <pc:docMk/>
            <pc:sldMk cId="793105365" sldId="336"/>
            <ac:cxnSpMk id="23" creationId="{09525C9A-1972-4836-BA7A-706C946EF4DA}"/>
          </ac:cxnSpMkLst>
        </pc:cxnChg>
      </pc:sldChg>
      <pc:sldChg chg="modSp add del">
        <pc:chgData name="Caroline Jawad" userId="ebec8957-a986-4a6f-937a-47250bfdae89" providerId="ADAL" clId="{B42E86E4-55EC-4D15-BC39-11E79792C145}" dt="2020-03-29T18:43:09.977" v="21"/>
        <pc:sldMkLst>
          <pc:docMk/>
          <pc:sldMk cId="0" sldId="337"/>
        </pc:sldMkLst>
        <pc:spChg chg="mod">
          <ac:chgData name="Caroline Jawad" userId="ebec8957-a986-4a6f-937a-47250bfdae89" providerId="ADAL" clId="{B42E86E4-55EC-4D15-BC39-11E79792C145}" dt="2020-03-29T18:43:09.977" v="21"/>
          <ac:spMkLst>
            <pc:docMk/>
            <pc:sldMk cId="0" sldId="337"/>
            <ac:spMk id="7171" creationId="{EEC1DFB3-CFCA-443F-8155-99801FAC2E7B}"/>
          </ac:spMkLst>
        </pc:spChg>
      </pc:sldChg>
      <pc:sldChg chg="modSp add del">
        <pc:chgData name="Caroline Jawad" userId="ebec8957-a986-4a6f-937a-47250bfdae89" providerId="ADAL" clId="{B42E86E4-55EC-4D15-BC39-11E79792C145}" dt="2020-03-29T18:43:09.977" v="21"/>
        <pc:sldMkLst>
          <pc:docMk/>
          <pc:sldMk cId="0" sldId="338"/>
        </pc:sldMkLst>
        <pc:spChg chg="mod">
          <ac:chgData name="Caroline Jawad" userId="ebec8957-a986-4a6f-937a-47250bfdae89" providerId="ADAL" clId="{B42E86E4-55EC-4D15-BC39-11E79792C145}" dt="2020-03-29T18:43:09.977" v="21"/>
          <ac:spMkLst>
            <pc:docMk/>
            <pc:sldMk cId="0" sldId="338"/>
            <ac:spMk id="8194" creationId="{5F216D8E-6A4B-4385-A879-BA99AE33AB5A}"/>
          </ac:spMkLst>
        </pc:spChg>
      </pc:sldChg>
      <pc:sldChg chg="add del">
        <pc:chgData name="Caroline Jawad" userId="ebec8957-a986-4a6f-937a-47250bfdae89" providerId="ADAL" clId="{B42E86E4-55EC-4D15-BC39-11E79792C145}" dt="2020-03-29T18:43:09.977" v="21"/>
        <pc:sldMkLst>
          <pc:docMk/>
          <pc:sldMk cId="0" sldId="339"/>
        </pc:sldMkLst>
      </pc:sldChg>
      <pc:sldChg chg="add del">
        <pc:chgData name="Caroline Jawad" userId="ebec8957-a986-4a6f-937a-47250bfdae89" providerId="ADAL" clId="{B42E86E4-55EC-4D15-BC39-11E79792C145}" dt="2020-03-29T18:43:09.977" v="21"/>
        <pc:sldMkLst>
          <pc:docMk/>
          <pc:sldMk cId="0" sldId="340"/>
        </pc:sldMkLst>
      </pc:sldChg>
      <pc:sldChg chg="modSp add del">
        <pc:chgData name="Caroline Jawad" userId="ebec8957-a986-4a6f-937a-47250bfdae89" providerId="ADAL" clId="{B42E86E4-55EC-4D15-BC39-11E79792C145}" dt="2020-03-29T18:43:09.977" v="21"/>
        <pc:sldMkLst>
          <pc:docMk/>
          <pc:sldMk cId="0" sldId="341"/>
        </pc:sldMkLst>
        <pc:spChg chg="mod">
          <ac:chgData name="Caroline Jawad" userId="ebec8957-a986-4a6f-937a-47250bfdae89" providerId="ADAL" clId="{B42E86E4-55EC-4D15-BC39-11E79792C145}" dt="2020-03-29T18:43:09.977" v="21"/>
          <ac:spMkLst>
            <pc:docMk/>
            <pc:sldMk cId="0" sldId="341"/>
            <ac:spMk id="11267" creationId="{0A2A56B5-EA6D-41D8-9D73-3C0214C88229}"/>
          </ac:spMkLst>
        </pc:spChg>
      </pc:sldChg>
      <pc:sldChg chg="add del">
        <pc:chgData name="Caroline Jawad" userId="ebec8957-a986-4a6f-937a-47250bfdae89" providerId="ADAL" clId="{B42E86E4-55EC-4D15-BC39-11E79792C145}" dt="2020-03-29T18:43:09.977" v="21"/>
        <pc:sldMkLst>
          <pc:docMk/>
          <pc:sldMk cId="0" sldId="342"/>
        </pc:sldMkLst>
      </pc:sldChg>
      <pc:sldChg chg="add del">
        <pc:chgData name="Caroline Jawad" userId="ebec8957-a986-4a6f-937a-47250bfdae89" providerId="ADAL" clId="{B42E86E4-55EC-4D15-BC39-11E79792C145}" dt="2020-03-29T18:43:09.977" v="21"/>
        <pc:sldMkLst>
          <pc:docMk/>
          <pc:sldMk cId="0" sldId="343"/>
        </pc:sldMkLst>
      </pc:sldChg>
      <pc:sldChg chg="add del">
        <pc:chgData name="Caroline Jawad" userId="ebec8957-a986-4a6f-937a-47250bfdae89" providerId="ADAL" clId="{B42E86E4-55EC-4D15-BC39-11E79792C145}" dt="2020-03-29T18:43:09.977" v="21"/>
        <pc:sldMkLst>
          <pc:docMk/>
          <pc:sldMk cId="0" sldId="344"/>
        </pc:sldMkLst>
      </pc:sldChg>
      <pc:sldChg chg="add del">
        <pc:chgData name="Caroline Jawad" userId="ebec8957-a986-4a6f-937a-47250bfdae89" providerId="ADAL" clId="{B42E86E4-55EC-4D15-BC39-11E79792C145}" dt="2020-03-29T18:43:09.977" v="21"/>
        <pc:sldMkLst>
          <pc:docMk/>
          <pc:sldMk cId="0" sldId="345"/>
        </pc:sldMkLst>
      </pc:sldChg>
      <pc:sldChg chg="add del">
        <pc:chgData name="Caroline Jawad" userId="ebec8957-a986-4a6f-937a-47250bfdae89" providerId="ADAL" clId="{B42E86E4-55EC-4D15-BC39-11E79792C145}" dt="2020-03-29T18:43:09.977" v="21"/>
        <pc:sldMkLst>
          <pc:docMk/>
          <pc:sldMk cId="0" sldId="346"/>
        </pc:sldMkLst>
      </pc:sldChg>
      <pc:sldChg chg="add del">
        <pc:chgData name="Caroline Jawad" userId="ebec8957-a986-4a6f-937a-47250bfdae89" providerId="ADAL" clId="{B42E86E4-55EC-4D15-BC39-11E79792C145}" dt="2020-03-29T18:43:09.977" v="21"/>
        <pc:sldMkLst>
          <pc:docMk/>
          <pc:sldMk cId="0" sldId="347"/>
        </pc:sldMkLst>
      </pc:sldChg>
      <pc:sldChg chg="modSp add del">
        <pc:chgData name="Caroline Jawad" userId="ebec8957-a986-4a6f-937a-47250bfdae89" providerId="ADAL" clId="{B42E86E4-55EC-4D15-BC39-11E79792C145}" dt="2020-03-29T18:43:09.977" v="21"/>
        <pc:sldMkLst>
          <pc:docMk/>
          <pc:sldMk cId="0" sldId="348"/>
        </pc:sldMkLst>
        <pc:spChg chg="mod">
          <ac:chgData name="Caroline Jawad" userId="ebec8957-a986-4a6f-937a-47250bfdae89" providerId="ADAL" clId="{B42E86E4-55EC-4D15-BC39-11E79792C145}" dt="2020-03-29T18:43:09.977" v="21"/>
          <ac:spMkLst>
            <pc:docMk/>
            <pc:sldMk cId="0" sldId="348"/>
            <ac:spMk id="18434" creationId="{6EEA4BD0-0754-4F05-845B-6FDF2491E652}"/>
          </ac:spMkLst>
        </pc:spChg>
      </pc:sldChg>
      <pc:sldChg chg="modSp add del">
        <pc:chgData name="Caroline Jawad" userId="ebec8957-a986-4a6f-937a-47250bfdae89" providerId="ADAL" clId="{B42E86E4-55EC-4D15-BC39-11E79792C145}" dt="2020-03-29T18:43:09.977" v="21"/>
        <pc:sldMkLst>
          <pc:docMk/>
          <pc:sldMk cId="0" sldId="349"/>
        </pc:sldMkLst>
        <pc:spChg chg="mod">
          <ac:chgData name="Caroline Jawad" userId="ebec8957-a986-4a6f-937a-47250bfdae89" providerId="ADAL" clId="{B42E86E4-55EC-4D15-BC39-11E79792C145}" dt="2020-03-29T18:43:09.977" v="21"/>
          <ac:spMkLst>
            <pc:docMk/>
            <pc:sldMk cId="0" sldId="349"/>
            <ac:spMk id="19459" creationId="{04D54DE6-60B3-4335-B1BA-3970C4603A17}"/>
          </ac:spMkLst>
        </pc:spChg>
      </pc:sldChg>
      <pc:sldChg chg="add del">
        <pc:chgData name="Caroline Jawad" userId="ebec8957-a986-4a6f-937a-47250bfdae89" providerId="ADAL" clId="{B42E86E4-55EC-4D15-BC39-11E79792C145}" dt="2020-03-29T18:43:09.977" v="21"/>
        <pc:sldMkLst>
          <pc:docMk/>
          <pc:sldMk cId="0" sldId="350"/>
        </pc:sldMkLst>
      </pc:sldChg>
      <pc:sldChg chg="add del">
        <pc:chgData name="Caroline Jawad" userId="ebec8957-a986-4a6f-937a-47250bfdae89" providerId="ADAL" clId="{B42E86E4-55EC-4D15-BC39-11E79792C145}" dt="2020-03-29T18:43:09.977" v="21"/>
        <pc:sldMkLst>
          <pc:docMk/>
          <pc:sldMk cId="0" sldId="351"/>
        </pc:sldMkLst>
      </pc:sldChg>
      <pc:sldChg chg="add del">
        <pc:chgData name="Caroline Jawad" userId="ebec8957-a986-4a6f-937a-47250bfdae89" providerId="ADAL" clId="{B42E86E4-55EC-4D15-BC39-11E79792C145}" dt="2020-03-29T18:43:09.977" v="21"/>
        <pc:sldMkLst>
          <pc:docMk/>
          <pc:sldMk cId="0" sldId="352"/>
        </pc:sldMkLst>
      </pc:sldChg>
      <pc:sldChg chg="add del">
        <pc:chgData name="Caroline Jawad" userId="ebec8957-a986-4a6f-937a-47250bfdae89" providerId="ADAL" clId="{B42E86E4-55EC-4D15-BC39-11E79792C145}" dt="2020-03-29T18:43:09.977" v="21"/>
        <pc:sldMkLst>
          <pc:docMk/>
          <pc:sldMk cId="0" sldId="353"/>
        </pc:sldMkLst>
      </pc:sldChg>
      <pc:sldChg chg="add del">
        <pc:chgData name="Caroline Jawad" userId="ebec8957-a986-4a6f-937a-47250bfdae89" providerId="ADAL" clId="{B42E86E4-55EC-4D15-BC39-11E79792C145}" dt="2020-03-29T18:43:09.977" v="21"/>
        <pc:sldMkLst>
          <pc:docMk/>
          <pc:sldMk cId="0" sldId="354"/>
        </pc:sldMkLst>
      </pc:sldChg>
      <pc:sldChg chg="add del">
        <pc:chgData name="Caroline Jawad" userId="ebec8957-a986-4a6f-937a-47250bfdae89" providerId="ADAL" clId="{B42E86E4-55EC-4D15-BC39-11E79792C145}" dt="2020-03-29T18:43:09.977" v="21"/>
        <pc:sldMkLst>
          <pc:docMk/>
          <pc:sldMk cId="0" sldId="355"/>
        </pc:sldMkLst>
      </pc:sldChg>
      <pc:sldChg chg="modSp add del">
        <pc:chgData name="Caroline Jawad" userId="ebec8957-a986-4a6f-937a-47250bfdae89" providerId="ADAL" clId="{B42E86E4-55EC-4D15-BC39-11E79792C145}" dt="2020-03-29T18:43:09.977" v="21"/>
        <pc:sldMkLst>
          <pc:docMk/>
          <pc:sldMk cId="0" sldId="356"/>
        </pc:sldMkLst>
        <pc:spChg chg="mod">
          <ac:chgData name="Caroline Jawad" userId="ebec8957-a986-4a6f-937a-47250bfdae89" providerId="ADAL" clId="{B42E86E4-55EC-4D15-BC39-11E79792C145}" dt="2020-03-29T18:43:09.977" v="21"/>
          <ac:spMkLst>
            <pc:docMk/>
            <pc:sldMk cId="0" sldId="356"/>
            <ac:spMk id="26627" creationId="{154D1394-BA8B-4CC7-B5B0-8DBC5C1D376F}"/>
          </ac:spMkLst>
        </pc:spChg>
      </pc:sldChg>
      <pc:sldChg chg="add del">
        <pc:chgData name="Caroline Jawad" userId="ebec8957-a986-4a6f-937a-47250bfdae89" providerId="ADAL" clId="{B42E86E4-55EC-4D15-BC39-11E79792C145}" dt="2020-03-29T18:43:09.977" v="21"/>
        <pc:sldMkLst>
          <pc:docMk/>
          <pc:sldMk cId="0" sldId="357"/>
        </pc:sldMkLst>
      </pc:sldChg>
      <pc:sldChg chg="add del">
        <pc:chgData name="Caroline Jawad" userId="ebec8957-a986-4a6f-937a-47250bfdae89" providerId="ADAL" clId="{B42E86E4-55EC-4D15-BC39-11E79792C145}" dt="2020-03-29T18:43:09.977" v="21"/>
        <pc:sldMkLst>
          <pc:docMk/>
          <pc:sldMk cId="0" sldId="358"/>
        </pc:sldMkLst>
      </pc:sldChg>
      <pc:sldChg chg="modSp add del">
        <pc:chgData name="Caroline Jawad" userId="ebec8957-a986-4a6f-937a-47250bfdae89" providerId="ADAL" clId="{B42E86E4-55EC-4D15-BC39-11E79792C145}" dt="2020-03-29T18:43:09.977" v="21"/>
        <pc:sldMkLst>
          <pc:docMk/>
          <pc:sldMk cId="0" sldId="359"/>
        </pc:sldMkLst>
        <pc:spChg chg="mod">
          <ac:chgData name="Caroline Jawad" userId="ebec8957-a986-4a6f-937a-47250bfdae89" providerId="ADAL" clId="{B42E86E4-55EC-4D15-BC39-11E79792C145}" dt="2020-03-29T18:43:09.977" v="21"/>
          <ac:spMkLst>
            <pc:docMk/>
            <pc:sldMk cId="0" sldId="359"/>
            <ac:spMk id="29698" creationId="{B9E0C822-E984-4A5B-A8D1-301B0D92D490}"/>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8-09-10T16:24:54.409" idx="1">
    <p:pos x="2128" y="1651"/>
    <p:text>Consistency with bullet-point line ends - either semi colon, commas, or nothing</p:text>
  </p:cm>
</p:cmLst>
</file>

<file path=ppt/comments/comment2.xml><?xml version="1.0" encoding="utf-8"?>
<p:cmLst xmlns:a="http://schemas.openxmlformats.org/drawingml/2006/main" xmlns:r="http://schemas.openxmlformats.org/officeDocument/2006/relationships" xmlns:p="http://schemas.openxmlformats.org/presentationml/2006/main">
  <p:cm authorId="1" dt="2018-09-10T16:36:04.326" idx="2">
    <p:pos x="5328" y="1008"/>
    <p:text>Font size?</p:text>
  </p:cm>
</p:cmLst>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35C1834-0B68-43F9-852D-6217CDD9C69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3FD493E-8153-4231-8F19-620692D5FDD1}">
      <dgm:prSet/>
      <dgm:spPr/>
      <dgm:t>
        <a:bodyPr/>
        <a:lstStyle/>
        <a:p>
          <a:r>
            <a:rPr lang="en-US"/>
            <a:t>Strong opening statements</a:t>
          </a:r>
        </a:p>
      </dgm:t>
    </dgm:pt>
    <dgm:pt modelId="{BBD8E26C-ED52-43F6-BEF5-FD4AF8666819}" type="parTrans" cxnId="{2E42A428-35A3-4317-A38F-33F1256C155A}">
      <dgm:prSet/>
      <dgm:spPr/>
      <dgm:t>
        <a:bodyPr/>
        <a:lstStyle/>
        <a:p>
          <a:endParaRPr lang="en-US"/>
        </a:p>
      </dgm:t>
    </dgm:pt>
    <dgm:pt modelId="{ADDE0AAC-49CA-401A-AFB0-033F4F1C4565}" type="sibTrans" cxnId="{2E42A428-35A3-4317-A38F-33F1256C155A}">
      <dgm:prSet/>
      <dgm:spPr/>
      <dgm:t>
        <a:bodyPr/>
        <a:lstStyle/>
        <a:p>
          <a:endParaRPr lang="en-US"/>
        </a:p>
      </dgm:t>
    </dgm:pt>
    <dgm:pt modelId="{CC745271-9B44-44EA-8585-E160948ABE87}">
      <dgm:prSet/>
      <dgm:spPr/>
      <dgm:t>
        <a:bodyPr/>
        <a:lstStyle/>
        <a:p>
          <a:r>
            <a:rPr lang="en-US"/>
            <a:t>The rationale of the research is spelled out clearly</a:t>
          </a:r>
        </a:p>
      </dgm:t>
    </dgm:pt>
    <dgm:pt modelId="{DE0DD1CE-83B5-46E1-BC0B-D3D9168E12D5}" type="parTrans" cxnId="{01B1D074-8C9F-426E-A6A3-50CC11844CA8}">
      <dgm:prSet/>
      <dgm:spPr/>
      <dgm:t>
        <a:bodyPr/>
        <a:lstStyle/>
        <a:p>
          <a:endParaRPr lang="en-US"/>
        </a:p>
      </dgm:t>
    </dgm:pt>
    <dgm:pt modelId="{1F2A3243-CE82-412C-9DFE-AFAE8EA4E5C9}" type="sibTrans" cxnId="{01B1D074-8C9F-426E-A6A3-50CC11844CA8}">
      <dgm:prSet/>
      <dgm:spPr/>
      <dgm:t>
        <a:bodyPr/>
        <a:lstStyle/>
        <a:p>
          <a:endParaRPr lang="en-US"/>
        </a:p>
      </dgm:t>
    </dgm:pt>
    <dgm:pt modelId="{3BA83545-844B-4CBC-8AAE-B9A102D9E311}">
      <dgm:prSet/>
      <dgm:spPr/>
      <dgm:t>
        <a:bodyPr/>
        <a:lstStyle/>
        <a:p>
          <a:r>
            <a:rPr lang="en-US"/>
            <a:t>Research questions are spelled out very specifically</a:t>
          </a:r>
        </a:p>
      </dgm:t>
    </dgm:pt>
    <dgm:pt modelId="{C7317E0C-3DAA-47D3-8432-0DCB042F44DF}" type="parTrans" cxnId="{D65F0EFC-D721-44E3-B207-E67C9228F0C3}">
      <dgm:prSet/>
      <dgm:spPr/>
      <dgm:t>
        <a:bodyPr/>
        <a:lstStyle/>
        <a:p>
          <a:endParaRPr lang="en-US"/>
        </a:p>
      </dgm:t>
    </dgm:pt>
    <dgm:pt modelId="{A5B39E61-2297-4D03-8FF6-5B4B0BD429E3}" type="sibTrans" cxnId="{D65F0EFC-D721-44E3-B207-E67C9228F0C3}">
      <dgm:prSet/>
      <dgm:spPr/>
      <dgm:t>
        <a:bodyPr/>
        <a:lstStyle/>
        <a:p>
          <a:endParaRPr lang="en-US"/>
        </a:p>
      </dgm:t>
    </dgm:pt>
    <dgm:pt modelId="{5A6B4F23-3847-4FDD-BDD1-48A37D8E190B}">
      <dgm:prSet/>
      <dgm:spPr/>
      <dgm:t>
        <a:bodyPr/>
        <a:lstStyle/>
        <a:p>
          <a:r>
            <a:rPr lang="en-US"/>
            <a:t>The research methods, nature of data, measurement of concepts, sampling, and data analysis are clearly and explicitly summarized</a:t>
          </a:r>
          <a:r>
            <a:rPr lang="en-GB"/>
            <a:t> </a:t>
          </a:r>
          <a:endParaRPr lang="en-US"/>
        </a:p>
      </dgm:t>
    </dgm:pt>
    <dgm:pt modelId="{51862CDF-B006-48DC-A52A-D579C10D1511}" type="parTrans" cxnId="{515AF68C-EB99-4975-8636-BE58A04ECFC1}">
      <dgm:prSet/>
      <dgm:spPr/>
      <dgm:t>
        <a:bodyPr/>
        <a:lstStyle/>
        <a:p>
          <a:endParaRPr lang="en-US"/>
        </a:p>
      </dgm:t>
    </dgm:pt>
    <dgm:pt modelId="{7226F0B5-7B31-44D9-BEB5-C33DC82D8213}" type="sibTrans" cxnId="{515AF68C-EB99-4975-8636-BE58A04ECFC1}">
      <dgm:prSet/>
      <dgm:spPr/>
      <dgm:t>
        <a:bodyPr/>
        <a:lstStyle/>
        <a:p>
          <a:endParaRPr lang="en-US"/>
        </a:p>
      </dgm:t>
    </dgm:pt>
    <dgm:pt modelId="{96C944CA-CECE-47DE-9AA1-A2D7C4B59B0F}">
      <dgm:prSet/>
      <dgm:spPr/>
      <dgm:t>
        <a:bodyPr/>
        <a:lstStyle/>
        <a:p>
          <a:r>
            <a:rPr lang="en-US"/>
            <a:t>The presentation of findings is oriented specifically to the research questions</a:t>
          </a:r>
        </a:p>
      </dgm:t>
    </dgm:pt>
    <dgm:pt modelId="{D1290F64-1D9C-48EB-AFD7-43E31EF8247C}" type="parTrans" cxnId="{F9FFF736-F1B3-4795-BDE1-5C3FF4C16E92}">
      <dgm:prSet/>
      <dgm:spPr/>
      <dgm:t>
        <a:bodyPr/>
        <a:lstStyle/>
        <a:p>
          <a:endParaRPr lang="en-US"/>
        </a:p>
      </dgm:t>
    </dgm:pt>
    <dgm:pt modelId="{90B23E4E-94C4-4873-A93E-4E10655E5805}" type="sibTrans" cxnId="{F9FFF736-F1B3-4795-BDE1-5C3FF4C16E92}">
      <dgm:prSet/>
      <dgm:spPr/>
      <dgm:t>
        <a:bodyPr/>
        <a:lstStyle/>
        <a:p>
          <a:endParaRPr lang="en-US"/>
        </a:p>
      </dgm:t>
    </dgm:pt>
    <dgm:pt modelId="{838888DA-92F4-464E-B2E7-D3EE269C265B}">
      <dgm:prSet/>
      <dgm:spPr/>
      <dgm:t>
        <a:bodyPr/>
        <a:lstStyle/>
        <a:p>
          <a:r>
            <a:rPr lang="en-US"/>
            <a:t>The discussion spells out the implications of the findings for the hypotheses and role congruity theory explained earlier in the paper</a:t>
          </a:r>
          <a:r>
            <a:rPr lang="en-GB"/>
            <a:t> </a:t>
          </a:r>
          <a:endParaRPr lang="en-US"/>
        </a:p>
      </dgm:t>
    </dgm:pt>
    <dgm:pt modelId="{83D86D24-A21D-4D7F-9679-448358427F47}" type="parTrans" cxnId="{7E1A611D-5CAB-4BB6-8C4D-D3348DC7E89D}">
      <dgm:prSet/>
      <dgm:spPr/>
      <dgm:t>
        <a:bodyPr/>
        <a:lstStyle/>
        <a:p>
          <a:endParaRPr lang="en-US"/>
        </a:p>
      </dgm:t>
    </dgm:pt>
    <dgm:pt modelId="{911EC355-28BF-4787-A7AC-AF4BE8AD1485}" type="sibTrans" cxnId="{7E1A611D-5CAB-4BB6-8C4D-D3348DC7E89D}">
      <dgm:prSet/>
      <dgm:spPr/>
      <dgm:t>
        <a:bodyPr/>
        <a:lstStyle/>
        <a:p>
          <a:endParaRPr lang="en-US"/>
        </a:p>
      </dgm:t>
    </dgm:pt>
    <dgm:pt modelId="{E2180EF1-73C4-46A4-BC77-19E37A28A68A}">
      <dgm:prSet/>
      <dgm:spPr/>
      <dgm:t>
        <a:bodyPr/>
        <a:lstStyle/>
        <a:p>
          <a:r>
            <a:rPr lang="en-GB"/>
            <a:t>Statements are made in a non-judgemental way in accordance with conventions of logico-scientific genre of writing </a:t>
          </a:r>
          <a:endParaRPr lang="en-US"/>
        </a:p>
      </dgm:t>
    </dgm:pt>
    <dgm:pt modelId="{9B0BE76C-EEBF-40E8-A080-01D05562A3E5}" type="parTrans" cxnId="{14BBEB44-93B3-44BD-8CD2-3A167A68AF1D}">
      <dgm:prSet/>
      <dgm:spPr/>
      <dgm:t>
        <a:bodyPr/>
        <a:lstStyle/>
        <a:p>
          <a:endParaRPr lang="en-US"/>
        </a:p>
      </dgm:t>
    </dgm:pt>
    <dgm:pt modelId="{F4DA1CB1-71EA-4CC4-BA6F-61B10BEA60F2}" type="sibTrans" cxnId="{14BBEB44-93B3-44BD-8CD2-3A167A68AF1D}">
      <dgm:prSet/>
      <dgm:spPr/>
      <dgm:t>
        <a:bodyPr/>
        <a:lstStyle/>
        <a:p>
          <a:endParaRPr lang="en-US"/>
        </a:p>
      </dgm:t>
    </dgm:pt>
    <dgm:pt modelId="{EB1BED44-9E11-49B0-A35E-52BAD084E312}">
      <dgm:prSet/>
      <dgm:spPr/>
      <dgm:t>
        <a:bodyPr/>
        <a:lstStyle/>
        <a:p>
          <a:r>
            <a:rPr lang="en-GB"/>
            <a:t>The limitations of the study are considered </a:t>
          </a:r>
          <a:endParaRPr lang="en-US"/>
        </a:p>
      </dgm:t>
    </dgm:pt>
    <dgm:pt modelId="{6458B181-3CD2-48A5-9140-BC7489682868}" type="parTrans" cxnId="{60FDD2DF-63F6-471B-BF91-9A9DF9EEFFAB}">
      <dgm:prSet/>
      <dgm:spPr/>
      <dgm:t>
        <a:bodyPr/>
        <a:lstStyle/>
        <a:p>
          <a:endParaRPr lang="en-US"/>
        </a:p>
      </dgm:t>
    </dgm:pt>
    <dgm:pt modelId="{147607B0-AE30-40CE-A957-FDDAE4AAE7BA}" type="sibTrans" cxnId="{60FDD2DF-63F6-471B-BF91-9A9DF9EEFFAB}">
      <dgm:prSet/>
      <dgm:spPr/>
      <dgm:t>
        <a:bodyPr/>
        <a:lstStyle/>
        <a:p>
          <a:endParaRPr lang="en-US"/>
        </a:p>
      </dgm:t>
    </dgm:pt>
    <dgm:pt modelId="{7D8B99C7-433E-4D04-8DC2-1F6AC8B94702}" type="pres">
      <dgm:prSet presAssocID="{935C1834-0B68-43F9-852D-6217CDD9C69A}" presName="diagram" presStyleCnt="0">
        <dgm:presLayoutVars>
          <dgm:dir/>
          <dgm:resizeHandles val="exact"/>
        </dgm:presLayoutVars>
      </dgm:prSet>
      <dgm:spPr/>
    </dgm:pt>
    <dgm:pt modelId="{2557A5FD-55AB-49EB-8DF8-4563564C13EB}" type="pres">
      <dgm:prSet presAssocID="{63FD493E-8153-4231-8F19-620692D5FDD1}" presName="node" presStyleLbl="node1" presStyleIdx="0" presStyleCnt="8">
        <dgm:presLayoutVars>
          <dgm:bulletEnabled val="1"/>
        </dgm:presLayoutVars>
      </dgm:prSet>
      <dgm:spPr/>
    </dgm:pt>
    <dgm:pt modelId="{C650FA38-A9B2-44F9-ADCD-BFFB78AAA842}" type="pres">
      <dgm:prSet presAssocID="{ADDE0AAC-49CA-401A-AFB0-033F4F1C4565}" presName="sibTrans" presStyleCnt="0"/>
      <dgm:spPr/>
    </dgm:pt>
    <dgm:pt modelId="{E7F07336-9E0D-425B-91C1-79FC3B8C5C76}" type="pres">
      <dgm:prSet presAssocID="{CC745271-9B44-44EA-8585-E160948ABE87}" presName="node" presStyleLbl="node1" presStyleIdx="1" presStyleCnt="8">
        <dgm:presLayoutVars>
          <dgm:bulletEnabled val="1"/>
        </dgm:presLayoutVars>
      </dgm:prSet>
      <dgm:spPr/>
    </dgm:pt>
    <dgm:pt modelId="{D928AF70-05B9-4298-B23B-6AFE5B1977F0}" type="pres">
      <dgm:prSet presAssocID="{1F2A3243-CE82-412C-9DFE-AFAE8EA4E5C9}" presName="sibTrans" presStyleCnt="0"/>
      <dgm:spPr/>
    </dgm:pt>
    <dgm:pt modelId="{989B12B6-DAAE-40FD-957B-721722C0A73A}" type="pres">
      <dgm:prSet presAssocID="{3BA83545-844B-4CBC-8AAE-B9A102D9E311}" presName="node" presStyleLbl="node1" presStyleIdx="2" presStyleCnt="8">
        <dgm:presLayoutVars>
          <dgm:bulletEnabled val="1"/>
        </dgm:presLayoutVars>
      </dgm:prSet>
      <dgm:spPr/>
    </dgm:pt>
    <dgm:pt modelId="{89F846AE-CBC8-4F05-B231-ACA1ED9C86EF}" type="pres">
      <dgm:prSet presAssocID="{A5B39E61-2297-4D03-8FF6-5B4B0BD429E3}" presName="sibTrans" presStyleCnt="0"/>
      <dgm:spPr/>
    </dgm:pt>
    <dgm:pt modelId="{D60DBB04-55D8-483E-BA4F-D7CC260052F5}" type="pres">
      <dgm:prSet presAssocID="{5A6B4F23-3847-4FDD-BDD1-48A37D8E190B}" presName="node" presStyleLbl="node1" presStyleIdx="3" presStyleCnt="8">
        <dgm:presLayoutVars>
          <dgm:bulletEnabled val="1"/>
        </dgm:presLayoutVars>
      </dgm:prSet>
      <dgm:spPr/>
    </dgm:pt>
    <dgm:pt modelId="{A3F69568-2766-4AB7-A1AB-91D86036D59E}" type="pres">
      <dgm:prSet presAssocID="{7226F0B5-7B31-44D9-BEB5-C33DC82D8213}" presName="sibTrans" presStyleCnt="0"/>
      <dgm:spPr/>
    </dgm:pt>
    <dgm:pt modelId="{4AA72F85-5707-4CD9-8A74-5BA928B84F3E}" type="pres">
      <dgm:prSet presAssocID="{96C944CA-CECE-47DE-9AA1-A2D7C4B59B0F}" presName="node" presStyleLbl="node1" presStyleIdx="4" presStyleCnt="8">
        <dgm:presLayoutVars>
          <dgm:bulletEnabled val="1"/>
        </dgm:presLayoutVars>
      </dgm:prSet>
      <dgm:spPr/>
    </dgm:pt>
    <dgm:pt modelId="{9553DF1A-21E2-4C66-92E6-55FF8DBECF6E}" type="pres">
      <dgm:prSet presAssocID="{90B23E4E-94C4-4873-A93E-4E10655E5805}" presName="sibTrans" presStyleCnt="0"/>
      <dgm:spPr/>
    </dgm:pt>
    <dgm:pt modelId="{164E8DAA-1C7B-4CCD-9EC0-D508878291F2}" type="pres">
      <dgm:prSet presAssocID="{838888DA-92F4-464E-B2E7-D3EE269C265B}" presName="node" presStyleLbl="node1" presStyleIdx="5" presStyleCnt="8">
        <dgm:presLayoutVars>
          <dgm:bulletEnabled val="1"/>
        </dgm:presLayoutVars>
      </dgm:prSet>
      <dgm:spPr/>
    </dgm:pt>
    <dgm:pt modelId="{3837DF17-0E06-4D9A-BE21-62BFCF0C639C}" type="pres">
      <dgm:prSet presAssocID="{911EC355-28BF-4787-A7AC-AF4BE8AD1485}" presName="sibTrans" presStyleCnt="0"/>
      <dgm:spPr/>
    </dgm:pt>
    <dgm:pt modelId="{F105336B-78AC-409D-BF9C-CDC544362D53}" type="pres">
      <dgm:prSet presAssocID="{E2180EF1-73C4-46A4-BC77-19E37A28A68A}" presName="node" presStyleLbl="node1" presStyleIdx="6" presStyleCnt="8">
        <dgm:presLayoutVars>
          <dgm:bulletEnabled val="1"/>
        </dgm:presLayoutVars>
      </dgm:prSet>
      <dgm:spPr/>
    </dgm:pt>
    <dgm:pt modelId="{7B45C766-5B87-44FF-9E5E-126C6B7FFC6F}" type="pres">
      <dgm:prSet presAssocID="{F4DA1CB1-71EA-4CC4-BA6F-61B10BEA60F2}" presName="sibTrans" presStyleCnt="0"/>
      <dgm:spPr/>
    </dgm:pt>
    <dgm:pt modelId="{30E4444E-12B9-4BDD-9464-94C43FC1167D}" type="pres">
      <dgm:prSet presAssocID="{EB1BED44-9E11-49B0-A35E-52BAD084E312}" presName="node" presStyleLbl="node1" presStyleIdx="7" presStyleCnt="8">
        <dgm:presLayoutVars>
          <dgm:bulletEnabled val="1"/>
        </dgm:presLayoutVars>
      </dgm:prSet>
      <dgm:spPr/>
    </dgm:pt>
  </dgm:ptLst>
  <dgm:cxnLst>
    <dgm:cxn modelId="{0CE67D12-FF86-4C0D-B227-79A6210BEA44}" type="presOf" srcId="{CC745271-9B44-44EA-8585-E160948ABE87}" destId="{E7F07336-9E0D-425B-91C1-79FC3B8C5C76}" srcOrd="0" destOrd="0" presId="urn:microsoft.com/office/officeart/2005/8/layout/default"/>
    <dgm:cxn modelId="{0D0D731C-32DF-4F47-97C2-5D521EC9839F}" type="presOf" srcId="{3BA83545-844B-4CBC-8AAE-B9A102D9E311}" destId="{989B12B6-DAAE-40FD-957B-721722C0A73A}" srcOrd="0" destOrd="0" presId="urn:microsoft.com/office/officeart/2005/8/layout/default"/>
    <dgm:cxn modelId="{7E1A611D-5CAB-4BB6-8C4D-D3348DC7E89D}" srcId="{935C1834-0B68-43F9-852D-6217CDD9C69A}" destId="{838888DA-92F4-464E-B2E7-D3EE269C265B}" srcOrd="5" destOrd="0" parTransId="{83D86D24-A21D-4D7F-9679-448358427F47}" sibTransId="{911EC355-28BF-4787-A7AC-AF4BE8AD1485}"/>
    <dgm:cxn modelId="{2E42A428-35A3-4317-A38F-33F1256C155A}" srcId="{935C1834-0B68-43F9-852D-6217CDD9C69A}" destId="{63FD493E-8153-4231-8F19-620692D5FDD1}" srcOrd="0" destOrd="0" parTransId="{BBD8E26C-ED52-43F6-BEF5-FD4AF8666819}" sibTransId="{ADDE0AAC-49CA-401A-AFB0-033F4F1C4565}"/>
    <dgm:cxn modelId="{F9FFF736-F1B3-4795-BDE1-5C3FF4C16E92}" srcId="{935C1834-0B68-43F9-852D-6217CDD9C69A}" destId="{96C944CA-CECE-47DE-9AA1-A2D7C4B59B0F}" srcOrd="4" destOrd="0" parTransId="{D1290F64-1D9C-48EB-AFD7-43E31EF8247C}" sibTransId="{90B23E4E-94C4-4873-A93E-4E10655E5805}"/>
    <dgm:cxn modelId="{4520005C-F558-4600-B8D0-CCBEDC1FD9DB}" type="presOf" srcId="{838888DA-92F4-464E-B2E7-D3EE269C265B}" destId="{164E8DAA-1C7B-4CCD-9EC0-D508878291F2}" srcOrd="0" destOrd="0" presId="urn:microsoft.com/office/officeart/2005/8/layout/default"/>
    <dgm:cxn modelId="{14BBEB44-93B3-44BD-8CD2-3A167A68AF1D}" srcId="{935C1834-0B68-43F9-852D-6217CDD9C69A}" destId="{E2180EF1-73C4-46A4-BC77-19E37A28A68A}" srcOrd="6" destOrd="0" parTransId="{9B0BE76C-EEBF-40E8-A080-01D05562A3E5}" sibTransId="{F4DA1CB1-71EA-4CC4-BA6F-61B10BEA60F2}"/>
    <dgm:cxn modelId="{56AFC271-7EF5-4A62-8CAF-530E5C47506C}" type="presOf" srcId="{EB1BED44-9E11-49B0-A35E-52BAD084E312}" destId="{30E4444E-12B9-4BDD-9464-94C43FC1167D}" srcOrd="0" destOrd="0" presId="urn:microsoft.com/office/officeart/2005/8/layout/default"/>
    <dgm:cxn modelId="{01B1D074-8C9F-426E-A6A3-50CC11844CA8}" srcId="{935C1834-0B68-43F9-852D-6217CDD9C69A}" destId="{CC745271-9B44-44EA-8585-E160948ABE87}" srcOrd="1" destOrd="0" parTransId="{DE0DD1CE-83B5-46E1-BC0B-D3D9168E12D5}" sibTransId="{1F2A3243-CE82-412C-9DFE-AFAE8EA4E5C9}"/>
    <dgm:cxn modelId="{FB8BA089-FD83-487A-BEE1-0421CE3AAE45}" type="presOf" srcId="{935C1834-0B68-43F9-852D-6217CDD9C69A}" destId="{7D8B99C7-433E-4D04-8DC2-1F6AC8B94702}" srcOrd="0" destOrd="0" presId="urn:microsoft.com/office/officeart/2005/8/layout/default"/>
    <dgm:cxn modelId="{515AF68C-EB99-4975-8636-BE58A04ECFC1}" srcId="{935C1834-0B68-43F9-852D-6217CDD9C69A}" destId="{5A6B4F23-3847-4FDD-BDD1-48A37D8E190B}" srcOrd="3" destOrd="0" parTransId="{51862CDF-B006-48DC-A52A-D579C10D1511}" sibTransId="{7226F0B5-7B31-44D9-BEB5-C33DC82D8213}"/>
    <dgm:cxn modelId="{AB3485A3-B19F-4273-8C30-7F2A541DC2BA}" type="presOf" srcId="{5A6B4F23-3847-4FDD-BDD1-48A37D8E190B}" destId="{D60DBB04-55D8-483E-BA4F-D7CC260052F5}" srcOrd="0" destOrd="0" presId="urn:microsoft.com/office/officeart/2005/8/layout/default"/>
    <dgm:cxn modelId="{31F23BAC-1E76-4AEA-BD05-D00C93F61DA1}" type="presOf" srcId="{63FD493E-8153-4231-8F19-620692D5FDD1}" destId="{2557A5FD-55AB-49EB-8DF8-4563564C13EB}" srcOrd="0" destOrd="0" presId="urn:microsoft.com/office/officeart/2005/8/layout/default"/>
    <dgm:cxn modelId="{E55274D1-3EA9-44A3-8914-E01D6DC9B006}" type="presOf" srcId="{96C944CA-CECE-47DE-9AA1-A2D7C4B59B0F}" destId="{4AA72F85-5707-4CD9-8A74-5BA928B84F3E}" srcOrd="0" destOrd="0" presId="urn:microsoft.com/office/officeart/2005/8/layout/default"/>
    <dgm:cxn modelId="{60FDD2DF-63F6-471B-BF91-9A9DF9EEFFAB}" srcId="{935C1834-0B68-43F9-852D-6217CDD9C69A}" destId="{EB1BED44-9E11-49B0-A35E-52BAD084E312}" srcOrd="7" destOrd="0" parTransId="{6458B181-3CD2-48A5-9140-BC7489682868}" sibTransId="{147607B0-AE30-40CE-A957-FDDAE4AAE7BA}"/>
    <dgm:cxn modelId="{D65F0EFC-D721-44E3-B207-E67C9228F0C3}" srcId="{935C1834-0B68-43F9-852D-6217CDD9C69A}" destId="{3BA83545-844B-4CBC-8AAE-B9A102D9E311}" srcOrd="2" destOrd="0" parTransId="{C7317E0C-3DAA-47D3-8432-0DCB042F44DF}" sibTransId="{A5B39E61-2297-4D03-8FF6-5B4B0BD429E3}"/>
    <dgm:cxn modelId="{E4D376FF-9761-4D22-927F-0FFE2A1EB8B6}" type="presOf" srcId="{E2180EF1-73C4-46A4-BC77-19E37A28A68A}" destId="{F105336B-78AC-409D-BF9C-CDC544362D53}" srcOrd="0" destOrd="0" presId="urn:microsoft.com/office/officeart/2005/8/layout/default"/>
    <dgm:cxn modelId="{F361705A-FA30-4A85-8E82-EF07E5FE823F}" type="presParOf" srcId="{7D8B99C7-433E-4D04-8DC2-1F6AC8B94702}" destId="{2557A5FD-55AB-49EB-8DF8-4563564C13EB}" srcOrd="0" destOrd="0" presId="urn:microsoft.com/office/officeart/2005/8/layout/default"/>
    <dgm:cxn modelId="{F3490B2D-7BFC-44CC-B463-C195ABADC43F}" type="presParOf" srcId="{7D8B99C7-433E-4D04-8DC2-1F6AC8B94702}" destId="{C650FA38-A9B2-44F9-ADCD-BFFB78AAA842}" srcOrd="1" destOrd="0" presId="urn:microsoft.com/office/officeart/2005/8/layout/default"/>
    <dgm:cxn modelId="{C56A9690-F759-470B-9D67-DDC0DBFC8C05}" type="presParOf" srcId="{7D8B99C7-433E-4D04-8DC2-1F6AC8B94702}" destId="{E7F07336-9E0D-425B-91C1-79FC3B8C5C76}" srcOrd="2" destOrd="0" presId="urn:microsoft.com/office/officeart/2005/8/layout/default"/>
    <dgm:cxn modelId="{402C71BE-88D1-4267-8590-7D24890CE9DF}" type="presParOf" srcId="{7D8B99C7-433E-4D04-8DC2-1F6AC8B94702}" destId="{D928AF70-05B9-4298-B23B-6AFE5B1977F0}" srcOrd="3" destOrd="0" presId="urn:microsoft.com/office/officeart/2005/8/layout/default"/>
    <dgm:cxn modelId="{06F4E6EE-ACF3-41A4-A17A-7F559EEBEF8B}" type="presParOf" srcId="{7D8B99C7-433E-4D04-8DC2-1F6AC8B94702}" destId="{989B12B6-DAAE-40FD-957B-721722C0A73A}" srcOrd="4" destOrd="0" presId="urn:microsoft.com/office/officeart/2005/8/layout/default"/>
    <dgm:cxn modelId="{756408C0-203F-4AE1-A554-B443F7C419A6}" type="presParOf" srcId="{7D8B99C7-433E-4D04-8DC2-1F6AC8B94702}" destId="{89F846AE-CBC8-4F05-B231-ACA1ED9C86EF}" srcOrd="5" destOrd="0" presId="urn:microsoft.com/office/officeart/2005/8/layout/default"/>
    <dgm:cxn modelId="{A2FECB94-273D-4B12-8DF8-DD20DBDB4C52}" type="presParOf" srcId="{7D8B99C7-433E-4D04-8DC2-1F6AC8B94702}" destId="{D60DBB04-55D8-483E-BA4F-D7CC260052F5}" srcOrd="6" destOrd="0" presId="urn:microsoft.com/office/officeart/2005/8/layout/default"/>
    <dgm:cxn modelId="{059F247B-7452-49AC-AB57-2FC4F9C015BE}" type="presParOf" srcId="{7D8B99C7-433E-4D04-8DC2-1F6AC8B94702}" destId="{A3F69568-2766-4AB7-A1AB-91D86036D59E}" srcOrd="7" destOrd="0" presId="urn:microsoft.com/office/officeart/2005/8/layout/default"/>
    <dgm:cxn modelId="{A1A2EC92-C699-49D4-B28E-30844AE26968}" type="presParOf" srcId="{7D8B99C7-433E-4D04-8DC2-1F6AC8B94702}" destId="{4AA72F85-5707-4CD9-8A74-5BA928B84F3E}" srcOrd="8" destOrd="0" presId="urn:microsoft.com/office/officeart/2005/8/layout/default"/>
    <dgm:cxn modelId="{4A7E0123-08B6-42E2-8373-205AF946AD17}" type="presParOf" srcId="{7D8B99C7-433E-4D04-8DC2-1F6AC8B94702}" destId="{9553DF1A-21E2-4C66-92E6-55FF8DBECF6E}" srcOrd="9" destOrd="0" presId="urn:microsoft.com/office/officeart/2005/8/layout/default"/>
    <dgm:cxn modelId="{2B3F373A-9CAB-48AD-BD83-E8763C5203E0}" type="presParOf" srcId="{7D8B99C7-433E-4D04-8DC2-1F6AC8B94702}" destId="{164E8DAA-1C7B-4CCD-9EC0-D508878291F2}" srcOrd="10" destOrd="0" presId="urn:microsoft.com/office/officeart/2005/8/layout/default"/>
    <dgm:cxn modelId="{92577E1D-BB97-4CAA-9602-A16985ADCFB3}" type="presParOf" srcId="{7D8B99C7-433E-4D04-8DC2-1F6AC8B94702}" destId="{3837DF17-0E06-4D9A-BE21-62BFCF0C639C}" srcOrd="11" destOrd="0" presId="urn:microsoft.com/office/officeart/2005/8/layout/default"/>
    <dgm:cxn modelId="{E762C76D-8881-4811-AA4C-12394CC3E879}" type="presParOf" srcId="{7D8B99C7-433E-4D04-8DC2-1F6AC8B94702}" destId="{F105336B-78AC-409D-BF9C-CDC544362D53}" srcOrd="12" destOrd="0" presId="urn:microsoft.com/office/officeart/2005/8/layout/default"/>
    <dgm:cxn modelId="{8F86D571-1A38-454A-B884-55287D584098}" type="presParOf" srcId="{7D8B99C7-433E-4D04-8DC2-1F6AC8B94702}" destId="{7B45C766-5B87-44FF-9E5E-126C6B7FFC6F}" srcOrd="13" destOrd="0" presId="urn:microsoft.com/office/officeart/2005/8/layout/default"/>
    <dgm:cxn modelId="{7784EFC8-1BAF-469B-8CA9-CD70473BD52F}" type="presParOf" srcId="{7D8B99C7-433E-4D04-8DC2-1F6AC8B94702}" destId="{30E4444E-12B9-4BDD-9464-94C43FC1167D}"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C7FA76-37F1-4FD5-A77E-E5317014931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7D0341B-104F-43AD-8D13-13551119292C}">
      <dgm:prSet/>
      <dgm:spPr/>
      <dgm:t>
        <a:bodyPr/>
        <a:lstStyle/>
        <a:p>
          <a:r>
            <a:rPr lang="en-US"/>
            <a:t>Strong opening sentences, there is some scope for creativity but this must be balanced </a:t>
          </a:r>
        </a:p>
      </dgm:t>
    </dgm:pt>
    <dgm:pt modelId="{7E1F5D7A-FA44-4E62-B619-67BC975B9E9E}" type="parTrans" cxnId="{0ED6382D-5FA2-469A-B395-A9691E1E4440}">
      <dgm:prSet/>
      <dgm:spPr/>
      <dgm:t>
        <a:bodyPr/>
        <a:lstStyle/>
        <a:p>
          <a:endParaRPr lang="en-US"/>
        </a:p>
      </dgm:t>
    </dgm:pt>
    <dgm:pt modelId="{FAC71219-03AF-418C-8FC7-6DC055B8EAAF}" type="sibTrans" cxnId="{0ED6382D-5FA2-469A-B395-A9691E1E4440}">
      <dgm:prSet/>
      <dgm:spPr/>
      <dgm:t>
        <a:bodyPr/>
        <a:lstStyle/>
        <a:p>
          <a:endParaRPr lang="en-US"/>
        </a:p>
      </dgm:t>
    </dgm:pt>
    <dgm:pt modelId="{69C507D4-E90A-49BE-A505-470F45B63A72}">
      <dgm:prSet/>
      <dgm:spPr/>
      <dgm:t>
        <a:bodyPr/>
        <a:lstStyle/>
        <a:p>
          <a:r>
            <a:rPr lang="en-US"/>
            <a:t>The rationale of the research is clearly identified, based on new idea of public management and understanding effects of this on academic identity</a:t>
          </a:r>
          <a:r>
            <a:rPr lang="hu-HU"/>
            <a:t>.</a:t>
          </a:r>
          <a:endParaRPr lang="en-US"/>
        </a:p>
      </dgm:t>
    </dgm:pt>
    <dgm:pt modelId="{51098FC0-4CC5-4408-A2A4-5C3D5F7D8FEE}" type="parTrans" cxnId="{031DBF6A-5E44-4DE4-B274-DC8E64EDA6A5}">
      <dgm:prSet/>
      <dgm:spPr/>
      <dgm:t>
        <a:bodyPr/>
        <a:lstStyle/>
        <a:p>
          <a:endParaRPr lang="en-US"/>
        </a:p>
      </dgm:t>
    </dgm:pt>
    <dgm:pt modelId="{5117F279-EBAD-4B2F-BFF9-E1B584C11094}" type="sibTrans" cxnId="{031DBF6A-5E44-4DE4-B274-DC8E64EDA6A5}">
      <dgm:prSet/>
      <dgm:spPr/>
      <dgm:t>
        <a:bodyPr/>
        <a:lstStyle/>
        <a:p>
          <a:endParaRPr lang="en-US"/>
        </a:p>
      </dgm:t>
    </dgm:pt>
    <dgm:pt modelId="{B4BDDE2E-24EA-4B21-8CFD-074662A486C2}">
      <dgm:prSet/>
      <dgm:spPr/>
      <dgm:t>
        <a:bodyPr/>
        <a:lstStyle/>
        <a:p>
          <a:r>
            <a:rPr lang="en-US"/>
            <a:t>Research questions are specified but are somewhat more open-ended than in Coyle-Shapiro and Kessler’s article</a:t>
          </a:r>
          <a:r>
            <a:rPr lang="hu-HU"/>
            <a:t>.</a:t>
          </a:r>
          <a:endParaRPr lang="en-US"/>
        </a:p>
      </dgm:t>
    </dgm:pt>
    <dgm:pt modelId="{A01BBD72-0F57-415D-BC69-768B8EBBF7A0}" type="parTrans" cxnId="{A05084E0-5F83-4A23-88B9-2D46F3AFCD7D}">
      <dgm:prSet/>
      <dgm:spPr/>
      <dgm:t>
        <a:bodyPr/>
        <a:lstStyle/>
        <a:p>
          <a:endParaRPr lang="en-US"/>
        </a:p>
      </dgm:t>
    </dgm:pt>
    <dgm:pt modelId="{34E60DCD-F33C-4577-BF52-D6F675B852CF}" type="sibTrans" cxnId="{A05084E0-5F83-4A23-88B9-2D46F3AFCD7D}">
      <dgm:prSet/>
      <dgm:spPr/>
      <dgm:t>
        <a:bodyPr/>
        <a:lstStyle/>
        <a:p>
          <a:endParaRPr lang="en-US"/>
        </a:p>
      </dgm:t>
    </dgm:pt>
    <dgm:pt modelId="{4D299BD3-62DC-4A65-820A-F776CD667D39}">
      <dgm:prSet/>
      <dgm:spPr/>
      <dgm:t>
        <a:bodyPr/>
        <a:lstStyle/>
        <a:p>
          <a:r>
            <a:rPr lang="en-US"/>
            <a:t>The research methods are outlined and an indication is given of the approach to analysis</a:t>
          </a:r>
          <a:r>
            <a:rPr lang="hu-HU"/>
            <a:t>.</a:t>
          </a:r>
          <a:endParaRPr lang="en-US"/>
        </a:p>
      </dgm:t>
    </dgm:pt>
    <dgm:pt modelId="{5EB5E34A-4076-457E-9129-E1752260A928}" type="parTrans" cxnId="{80EA1A17-66EA-47D3-A784-6C1EB4C132BD}">
      <dgm:prSet/>
      <dgm:spPr/>
      <dgm:t>
        <a:bodyPr/>
        <a:lstStyle/>
        <a:p>
          <a:endParaRPr lang="en-US"/>
        </a:p>
      </dgm:t>
    </dgm:pt>
    <dgm:pt modelId="{FEFD83B1-8AFB-4F32-9D38-242D21BC9162}" type="sibTrans" cxnId="{80EA1A17-66EA-47D3-A784-6C1EB4C132BD}">
      <dgm:prSet/>
      <dgm:spPr/>
      <dgm:t>
        <a:bodyPr/>
        <a:lstStyle/>
        <a:p>
          <a:endParaRPr lang="en-US"/>
        </a:p>
      </dgm:t>
    </dgm:pt>
    <dgm:pt modelId="{44DEF1AE-3695-4C15-84D9-DC3DD396424D}">
      <dgm:prSet/>
      <dgm:spPr/>
      <dgm:t>
        <a:bodyPr/>
        <a:lstStyle/>
        <a:p>
          <a:r>
            <a:rPr lang="en-US"/>
            <a:t>The presentation of main themes corresponds to overall research objective but typology developed is an opportunity to build theory inductively through data analysis</a:t>
          </a:r>
          <a:r>
            <a:rPr lang="hu-HU"/>
            <a:t>.</a:t>
          </a:r>
          <a:endParaRPr lang="en-US"/>
        </a:p>
      </dgm:t>
    </dgm:pt>
    <dgm:pt modelId="{5FA4D00C-5565-4336-A43A-9BD332C0B8FC}" type="parTrans" cxnId="{5C4CE549-B1F4-4CD0-9EF7-8B71F9F42CA5}">
      <dgm:prSet/>
      <dgm:spPr/>
      <dgm:t>
        <a:bodyPr/>
        <a:lstStyle/>
        <a:p>
          <a:endParaRPr lang="en-US"/>
        </a:p>
      </dgm:t>
    </dgm:pt>
    <dgm:pt modelId="{94C0983E-50C2-47A1-93C3-462A7342E22C}" type="sibTrans" cxnId="{5C4CE549-B1F4-4CD0-9EF7-8B71F9F42CA5}">
      <dgm:prSet/>
      <dgm:spPr/>
      <dgm:t>
        <a:bodyPr/>
        <a:lstStyle/>
        <a:p>
          <a:endParaRPr lang="en-US"/>
        </a:p>
      </dgm:t>
    </dgm:pt>
    <dgm:pt modelId="{6D2DAA85-C316-47A6-86E9-810A9F9001ED}">
      <dgm:prSet/>
      <dgm:spPr/>
      <dgm:t>
        <a:bodyPr/>
        <a:lstStyle/>
        <a:p>
          <a:r>
            <a:rPr lang="en-US"/>
            <a:t>The discussion section allows concepts and theories to be developed into a more general argument</a:t>
          </a:r>
          <a:r>
            <a:rPr lang="hu-HU"/>
            <a:t>.</a:t>
          </a:r>
          <a:endParaRPr lang="en-US"/>
        </a:p>
      </dgm:t>
    </dgm:pt>
    <dgm:pt modelId="{C0FAE7BE-1EDC-4F92-92AF-B27792369DF5}" type="parTrans" cxnId="{9E787DC7-FD8A-4ED8-8166-192B75DF39B0}">
      <dgm:prSet/>
      <dgm:spPr/>
      <dgm:t>
        <a:bodyPr/>
        <a:lstStyle/>
        <a:p>
          <a:endParaRPr lang="en-US"/>
        </a:p>
      </dgm:t>
    </dgm:pt>
    <dgm:pt modelId="{53802510-FF97-481B-ABD7-74961B098F53}" type="sibTrans" cxnId="{9E787DC7-FD8A-4ED8-8166-192B75DF39B0}">
      <dgm:prSet/>
      <dgm:spPr/>
      <dgm:t>
        <a:bodyPr/>
        <a:lstStyle/>
        <a:p>
          <a:endParaRPr lang="en-US"/>
        </a:p>
      </dgm:t>
    </dgm:pt>
    <dgm:pt modelId="{C7D037A5-30FB-4E79-ACFF-59FA356D37B4}" type="pres">
      <dgm:prSet presAssocID="{FAC7FA76-37F1-4FD5-A77E-E5317014931A}" presName="root" presStyleCnt="0">
        <dgm:presLayoutVars>
          <dgm:dir/>
          <dgm:resizeHandles val="exact"/>
        </dgm:presLayoutVars>
      </dgm:prSet>
      <dgm:spPr/>
    </dgm:pt>
    <dgm:pt modelId="{4CE32B39-9A45-423F-A80A-F4EF388598E5}" type="pres">
      <dgm:prSet presAssocID="{97D0341B-104F-43AD-8D13-13551119292C}" presName="compNode" presStyleCnt="0"/>
      <dgm:spPr/>
    </dgm:pt>
    <dgm:pt modelId="{3E34D75C-0AEE-45C8-91C1-8264C0283B21}" type="pres">
      <dgm:prSet presAssocID="{97D0341B-104F-43AD-8D13-13551119292C}" presName="bgRect" presStyleLbl="bgShp" presStyleIdx="0" presStyleCnt="6"/>
      <dgm:spPr/>
    </dgm:pt>
    <dgm:pt modelId="{93608E00-FF10-4C33-9E6A-B68A5F347386}" type="pres">
      <dgm:prSet presAssocID="{97D0341B-104F-43AD-8D13-13551119292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45493880-1A3C-4CAE-B60A-43F7ADCEFF41}" type="pres">
      <dgm:prSet presAssocID="{97D0341B-104F-43AD-8D13-13551119292C}" presName="spaceRect" presStyleCnt="0"/>
      <dgm:spPr/>
    </dgm:pt>
    <dgm:pt modelId="{9B754063-5DA8-42A6-8FC2-739018F76419}" type="pres">
      <dgm:prSet presAssocID="{97D0341B-104F-43AD-8D13-13551119292C}" presName="parTx" presStyleLbl="revTx" presStyleIdx="0" presStyleCnt="6">
        <dgm:presLayoutVars>
          <dgm:chMax val="0"/>
          <dgm:chPref val="0"/>
        </dgm:presLayoutVars>
      </dgm:prSet>
      <dgm:spPr/>
    </dgm:pt>
    <dgm:pt modelId="{702D1BD4-8C73-4648-B30D-267E4916E0A0}" type="pres">
      <dgm:prSet presAssocID="{FAC71219-03AF-418C-8FC7-6DC055B8EAAF}" presName="sibTrans" presStyleCnt="0"/>
      <dgm:spPr/>
    </dgm:pt>
    <dgm:pt modelId="{53BBC134-1692-4CB7-B663-0C365FCCCFFB}" type="pres">
      <dgm:prSet presAssocID="{69C507D4-E90A-49BE-A505-470F45B63A72}" presName="compNode" presStyleCnt="0"/>
      <dgm:spPr/>
    </dgm:pt>
    <dgm:pt modelId="{076DCFF9-DC99-40B6-8074-E900D8DAEF75}" type="pres">
      <dgm:prSet presAssocID="{69C507D4-E90A-49BE-A505-470F45B63A72}" presName="bgRect" presStyleLbl="bgShp" presStyleIdx="1" presStyleCnt="6"/>
      <dgm:spPr/>
    </dgm:pt>
    <dgm:pt modelId="{3FDD0BB7-12E0-4186-AEB7-AFEF6B592EAF}" type="pres">
      <dgm:prSet presAssocID="{69C507D4-E90A-49BE-A505-470F45B63A7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ducation"/>
        </a:ext>
      </dgm:extLst>
    </dgm:pt>
    <dgm:pt modelId="{14B03156-3552-4C9D-8927-6E6C57F493A9}" type="pres">
      <dgm:prSet presAssocID="{69C507D4-E90A-49BE-A505-470F45B63A72}" presName="spaceRect" presStyleCnt="0"/>
      <dgm:spPr/>
    </dgm:pt>
    <dgm:pt modelId="{1DFFD95D-8B93-4A93-A768-2E096F18AD48}" type="pres">
      <dgm:prSet presAssocID="{69C507D4-E90A-49BE-A505-470F45B63A72}" presName="parTx" presStyleLbl="revTx" presStyleIdx="1" presStyleCnt="6">
        <dgm:presLayoutVars>
          <dgm:chMax val="0"/>
          <dgm:chPref val="0"/>
        </dgm:presLayoutVars>
      </dgm:prSet>
      <dgm:spPr/>
    </dgm:pt>
    <dgm:pt modelId="{132AC9BA-B692-43C1-851C-8BA2EAA6A66A}" type="pres">
      <dgm:prSet presAssocID="{5117F279-EBAD-4B2F-BFF9-E1B584C11094}" presName="sibTrans" presStyleCnt="0"/>
      <dgm:spPr/>
    </dgm:pt>
    <dgm:pt modelId="{D31ED406-D938-49E0-9CC4-BC4D620079AC}" type="pres">
      <dgm:prSet presAssocID="{B4BDDE2E-24EA-4B21-8CFD-074662A486C2}" presName="compNode" presStyleCnt="0"/>
      <dgm:spPr/>
    </dgm:pt>
    <dgm:pt modelId="{ECB66BDC-22E9-47F0-ABD5-F504DA12A65C}" type="pres">
      <dgm:prSet presAssocID="{B4BDDE2E-24EA-4B21-8CFD-074662A486C2}" presName="bgRect" presStyleLbl="bgShp" presStyleIdx="2" presStyleCnt="6"/>
      <dgm:spPr/>
    </dgm:pt>
    <dgm:pt modelId="{458600B5-9737-46E0-A484-5E6A71EBF7B1}" type="pres">
      <dgm:prSet presAssocID="{B4BDDE2E-24EA-4B21-8CFD-074662A486C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Source"/>
        </a:ext>
      </dgm:extLst>
    </dgm:pt>
    <dgm:pt modelId="{B5FB54B3-714D-448F-87CE-05754C53E851}" type="pres">
      <dgm:prSet presAssocID="{B4BDDE2E-24EA-4B21-8CFD-074662A486C2}" presName="spaceRect" presStyleCnt="0"/>
      <dgm:spPr/>
    </dgm:pt>
    <dgm:pt modelId="{8704FC00-F344-46C1-B782-EBBBE55BA03B}" type="pres">
      <dgm:prSet presAssocID="{B4BDDE2E-24EA-4B21-8CFD-074662A486C2}" presName="parTx" presStyleLbl="revTx" presStyleIdx="2" presStyleCnt="6">
        <dgm:presLayoutVars>
          <dgm:chMax val="0"/>
          <dgm:chPref val="0"/>
        </dgm:presLayoutVars>
      </dgm:prSet>
      <dgm:spPr/>
    </dgm:pt>
    <dgm:pt modelId="{DA4070A4-DF4F-4850-94AE-E3662FC80FFA}" type="pres">
      <dgm:prSet presAssocID="{34E60DCD-F33C-4577-BF52-D6F675B852CF}" presName="sibTrans" presStyleCnt="0"/>
      <dgm:spPr/>
    </dgm:pt>
    <dgm:pt modelId="{6CAA4AB5-3366-4FF5-91A4-F542D673A3E5}" type="pres">
      <dgm:prSet presAssocID="{4D299BD3-62DC-4A65-820A-F776CD667D39}" presName="compNode" presStyleCnt="0"/>
      <dgm:spPr/>
    </dgm:pt>
    <dgm:pt modelId="{5F647A0D-5CDA-47FB-BDE0-52441677E5F3}" type="pres">
      <dgm:prSet presAssocID="{4D299BD3-62DC-4A65-820A-F776CD667D39}" presName="bgRect" presStyleLbl="bgShp" presStyleIdx="3" presStyleCnt="6"/>
      <dgm:spPr/>
    </dgm:pt>
    <dgm:pt modelId="{BEC55E2C-2852-4348-9E0E-11C8A0856072}" type="pres">
      <dgm:prSet presAssocID="{4D299BD3-62DC-4A65-820A-F776CD667D3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st Plan"/>
        </a:ext>
      </dgm:extLst>
    </dgm:pt>
    <dgm:pt modelId="{A989B7E6-B5CA-4393-BD89-BB93BEEAD8BB}" type="pres">
      <dgm:prSet presAssocID="{4D299BD3-62DC-4A65-820A-F776CD667D39}" presName="spaceRect" presStyleCnt="0"/>
      <dgm:spPr/>
    </dgm:pt>
    <dgm:pt modelId="{AD6E5D0A-354A-4788-8A8E-8AB16907597A}" type="pres">
      <dgm:prSet presAssocID="{4D299BD3-62DC-4A65-820A-F776CD667D39}" presName="parTx" presStyleLbl="revTx" presStyleIdx="3" presStyleCnt="6">
        <dgm:presLayoutVars>
          <dgm:chMax val="0"/>
          <dgm:chPref val="0"/>
        </dgm:presLayoutVars>
      </dgm:prSet>
      <dgm:spPr/>
    </dgm:pt>
    <dgm:pt modelId="{8A82E9E0-21C3-4D70-AB5A-C8ED0242037A}" type="pres">
      <dgm:prSet presAssocID="{FEFD83B1-8AFB-4F32-9D38-242D21BC9162}" presName="sibTrans" presStyleCnt="0"/>
      <dgm:spPr/>
    </dgm:pt>
    <dgm:pt modelId="{BF7D8F9D-4364-495B-B7E5-CBAFC56ABF23}" type="pres">
      <dgm:prSet presAssocID="{44DEF1AE-3695-4C15-84D9-DC3DD396424D}" presName="compNode" presStyleCnt="0"/>
      <dgm:spPr/>
    </dgm:pt>
    <dgm:pt modelId="{42F4439D-096A-4EDA-85C7-7C54F7DB7291}" type="pres">
      <dgm:prSet presAssocID="{44DEF1AE-3695-4C15-84D9-DC3DD396424D}" presName="bgRect" presStyleLbl="bgShp" presStyleIdx="4" presStyleCnt="6"/>
      <dgm:spPr/>
    </dgm:pt>
    <dgm:pt modelId="{D56D06D1-6D1E-4B86-97F4-F8B6A1BCED12}" type="pres">
      <dgm:prSet presAssocID="{44DEF1AE-3695-4C15-84D9-DC3DD396424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obot"/>
        </a:ext>
      </dgm:extLst>
    </dgm:pt>
    <dgm:pt modelId="{39AC9FAE-A631-44B6-A39C-A37482AC9AAA}" type="pres">
      <dgm:prSet presAssocID="{44DEF1AE-3695-4C15-84D9-DC3DD396424D}" presName="spaceRect" presStyleCnt="0"/>
      <dgm:spPr/>
    </dgm:pt>
    <dgm:pt modelId="{A7CE0F37-5B57-4C9B-9B07-6F160F4C17D8}" type="pres">
      <dgm:prSet presAssocID="{44DEF1AE-3695-4C15-84D9-DC3DD396424D}" presName="parTx" presStyleLbl="revTx" presStyleIdx="4" presStyleCnt="6">
        <dgm:presLayoutVars>
          <dgm:chMax val="0"/>
          <dgm:chPref val="0"/>
        </dgm:presLayoutVars>
      </dgm:prSet>
      <dgm:spPr/>
    </dgm:pt>
    <dgm:pt modelId="{8980688C-5245-4352-855C-B486BD0914CB}" type="pres">
      <dgm:prSet presAssocID="{94C0983E-50C2-47A1-93C3-462A7342E22C}" presName="sibTrans" presStyleCnt="0"/>
      <dgm:spPr/>
    </dgm:pt>
    <dgm:pt modelId="{696AE2A7-D048-420F-A19E-F17DC25C878F}" type="pres">
      <dgm:prSet presAssocID="{6D2DAA85-C316-47A6-86E9-810A9F9001ED}" presName="compNode" presStyleCnt="0"/>
      <dgm:spPr/>
    </dgm:pt>
    <dgm:pt modelId="{2E157B94-40D2-49C1-84E0-EAC0EC564DF5}" type="pres">
      <dgm:prSet presAssocID="{6D2DAA85-C316-47A6-86E9-810A9F9001ED}" presName="bgRect" presStyleLbl="bgShp" presStyleIdx="5" presStyleCnt="6"/>
      <dgm:spPr/>
    </dgm:pt>
    <dgm:pt modelId="{A7E1D855-24F9-43BF-A6AD-09F96E5C8D9D}" type="pres">
      <dgm:prSet presAssocID="{6D2DAA85-C316-47A6-86E9-810A9F9001E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arameter"/>
        </a:ext>
      </dgm:extLst>
    </dgm:pt>
    <dgm:pt modelId="{9B915225-3432-4A03-858D-1AF820304F58}" type="pres">
      <dgm:prSet presAssocID="{6D2DAA85-C316-47A6-86E9-810A9F9001ED}" presName="spaceRect" presStyleCnt="0"/>
      <dgm:spPr/>
    </dgm:pt>
    <dgm:pt modelId="{D2661BB1-4E9A-489E-901C-56122B4F1B2C}" type="pres">
      <dgm:prSet presAssocID="{6D2DAA85-C316-47A6-86E9-810A9F9001ED}" presName="parTx" presStyleLbl="revTx" presStyleIdx="5" presStyleCnt="6">
        <dgm:presLayoutVars>
          <dgm:chMax val="0"/>
          <dgm:chPref val="0"/>
        </dgm:presLayoutVars>
      </dgm:prSet>
      <dgm:spPr/>
    </dgm:pt>
  </dgm:ptLst>
  <dgm:cxnLst>
    <dgm:cxn modelId="{5AC4F310-3852-4CD6-BD44-B9C66261910D}" type="presOf" srcId="{4D299BD3-62DC-4A65-820A-F776CD667D39}" destId="{AD6E5D0A-354A-4788-8A8E-8AB16907597A}" srcOrd="0" destOrd="0" presId="urn:microsoft.com/office/officeart/2018/2/layout/IconVerticalSolidList"/>
    <dgm:cxn modelId="{3B5FEE15-076E-430A-A2AE-E6D1953BD31B}" type="presOf" srcId="{69C507D4-E90A-49BE-A505-470F45B63A72}" destId="{1DFFD95D-8B93-4A93-A768-2E096F18AD48}" srcOrd="0" destOrd="0" presId="urn:microsoft.com/office/officeart/2018/2/layout/IconVerticalSolidList"/>
    <dgm:cxn modelId="{80EA1A17-66EA-47D3-A784-6C1EB4C132BD}" srcId="{FAC7FA76-37F1-4FD5-A77E-E5317014931A}" destId="{4D299BD3-62DC-4A65-820A-F776CD667D39}" srcOrd="3" destOrd="0" parTransId="{5EB5E34A-4076-457E-9129-E1752260A928}" sibTransId="{FEFD83B1-8AFB-4F32-9D38-242D21BC9162}"/>
    <dgm:cxn modelId="{D889EC18-CB2D-45A8-9496-77EFB882C62B}" type="presOf" srcId="{6D2DAA85-C316-47A6-86E9-810A9F9001ED}" destId="{D2661BB1-4E9A-489E-901C-56122B4F1B2C}" srcOrd="0" destOrd="0" presId="urn:microsoft.com/office/officeart/2018/2/layout/IconVerticalSolidList"/>
    <dgm:cxn modelId="{C1893826-A63A-4249-BB62-B78AAF22A226}" type="presOf" srcId="{44DEF1AE-3695-4C15-84D9-DC3DD396424D}" destId="{A7CE0F37-5B57-4C9B-9B07-6F160F4C17D8}" srcOrd="0" destOrd="0" presId="urn:microsoft.com/office/officeart/2018/2/layout/IconVerticalSolidList"/>
    <dgm:cxn modelId="{0ED6382D-5FA2-469A-B395-A9691E1E4440}" srcId="{FAC7FA76-37F1-4FD5-A77E-E5317014931A}" destId="{97D0341B-104F-43AD-8D13-13551119292C}" srcOrd="0" destOrd="0" parTransId="{7E1F5D7A-FA44-4E62-B619-67BC975B9E9E}" sibTransId="{FAC71219-03AF-418C-8FC7-6DC055B8EAAF}"/>
    <dgm:cxn modelId="{426E2744-7FBB-455B-AB49-9C838B73893F}" type="presOf" srcId="{97D0341B-104F-43AD-8D13-13551119292C}" destId="{9B754063-5DA8-42A6-8FC2-739018F76419}" srcOrd="0" destOrd="0" presId="urn:microsoft.com/office/officeart/2018/2/layout/IconVerticalSolidList"/>
    <dgm:cxn modelId="{5C4CE549-B1F4-4CD0-9EF7-8B71F9F42CA5}" srcId="{FAC7FA76-37F1-4FD5-A77E-E5317014931A}" destId="{44DEF1AE-3695-4C15-84D9-DC3DD396424D}" srcOrd="4" destOrd="0" parTransId="{5FA4D00C-5565-4336-A43A-9BD332C0B8FC}" sibTransId="{94C0983E-50C2-47A1-93C3-462A7342E22C}"/>
    <dgm:cxn modelId="{031DBF6A-5E44-4DE4-B274-DC8E64EDA6A5}" srcId="{FAC7FA76-37F1-4FD5-A77E-E5317014931A}" destId="{69C507D4-E90A-49BE-A505-470F45B63A72}" srcOrd="1" destOrd="0" parTransId="{51098FC0-4CC5-4408-A2A4-5C3D5F7D8FEE}" sibTransId="{5117F279-EBAD-4B2F-BFF9-E1B584C11094}"/>
    <dgm:cxn modelId="{0FBD1A80-78A6-47F9-ABEA-3101F0D88235}" type="presOf" srcId="{FAC7FA76-37F1-4FD5-A77E-E5317014931A}" destId="{C7D037A5-30FB-4E79-ACFF-59FA356D37B4}" srcOrd="0" destOrd="0" presId="urn:microsoft.com/office/officeart/2018/2/layout/IconVerticalSolidList"/>
    <dgm:cxn modelId="{8D1A789F-6CD1-4523-8E91-C3743C2BA3FD}" type="presOf" srcId="{B4BDDE2E-24EA-4B21-8CFD-074662A486C2}" destId="{8704FC00-F344-46C1-B782-EBBBE55BA03B}" srcOrd="0" destOrd="0" presId="urn:microsoft.com/office/officeart/2018/2/layout/IconVerticalSolidList"/>
    <dgm:cxn modelId="{9E787DC7-FD8A-4ED8-8166-192B75DF39B0}" srcId="{FAC7FA76-37F1-4FD5-A77E-E5317014931A}" destId="{6D2DAA85-C316-47A6-86E9-810A9F9001ED}" srcOrd="5" destOrd="0" parTransId="{C0FAE7BE-1EDC-4F92-92AF-B27792369DF5}" sibTransId="{53802510-FF97-481B-ABD7-74961B098F53}"/>
    <dgm:cxn modelId="{A05084E0-5F83-4A23-88B9-2D46F3AFCD7D}" srcId="{FAC7FA76-37F1-4FD5-A77E-E5317014931A}" destId="{B4BDDE2E-24EA-4B21-8CFD-074662A486C2}" srcOrd="2" destOrd="0" parTransId="{A01BBD72-0F57-415D-BC69-768B8EBBF7A0}" sibTransId="{34E60DCD-F33C-4577-BF52-D6F675B852CF}"/>
    <dgm:cxn modelId="{E3C2C107-95E6-40FB-9184-5C2B7AB8D195}" type="presParOf" srcId="{C7D037A5-30FB-4E79-ACFF-59FA356D37B4}" destId="{4CE32B39-9A45-423F-A80A-F4EF388598E5}" srcOrd="0" destOrd="0" presId="urn:microsoft.com/office/officeart/2018/2/layout/IconVerticalSolidList"/>
    <dgm:cxn modelId="{AC3853DA-B275-4785-83D2-54AB83F979BC}" type="presParOf" srcId="{4CE32B39-9A45-423F-A80A-F4EF388598E5}" destId="{3E34D75C-0AEE-45C8-91C1-8264C0283B21}" srcOrd="0" destOrd="0" presId="urn:microsoft.com/office/officeart/2018/2/layout/IconVerticalSolidList"/>
    <dgm:cxn modelId="{6402A259-7FDD-412A-828F-8837DD3F465C}" type="presParOf" srcId="{4CE32B39-9A45-423F-A80A-F4EF388598E5}" destId="{93608E00-FF10-4C33-9E6A-B68A5F347386}" srcOrd="1" destOrd="0" presId="urn:microsoft.com/office/officeart/2018/2/layout/IconVerticalSolidList"/>
    <dgm:cxn modelId="{95FA8F47-08EF-406C-897B-CFF198027160}" type="presParOf" srcId="{4CE32B39-9A45-423F-A80A-F4EF388598E5}" destId="{45493880-1A3C-4CAE-B60A-43F7ADCEFF41}" srcOrd="2" destOrd="0" presId="urn:microsoft.com/office/officeart/2018/2/layout/IconVerticalSolidList"/>
    <dgm:cxn modelId="{227191EB-AB75-4602-B556-E0863B0A7F52}" type="presParOf" srcId="{4CE32B39-9A45-423F-A80A-F4EF388598E5}" destId="{9B754063-5DA8-42A6-8FC2-739018F76419}" srcOrd="3" destOrd="0" presId="urn:microsoft.com/office/officeart/2018/2/layout/IconVerticalSolidList"/>
    <dgm:cxn modelId="{D40FAD4F-C7F8-41F7-B724-4870BCC911D3}" type="presParOf" srcId="{C7D037A5-30FB-4E79-ACFF-59FA356D37B4}" destId="{702D1BD4-8C73-4648-B30D-267E4916E0A0}" srcOrd="1" destOrd="0" presId="urn:microsoft.com/office/officeart/2018/2/layout/IconVerticalSolidList"/>
    <dgm:cxn modelId="{7E17FCF7-47B6-4C2A-ABAC-9C4E61117ED9}" type="presParOf" srcId="{C7D037A5-30FB-4E79-ACFF-59FA356D37B4}" destId="{53BBC134-1692-4CB7-B663-0C365FCCCFFB}" srcOrd="2" destOrd="0" presId="urn:microsoft.com/office/officeart/2018/2/layout/IconVerticalSolidList"/>
    <dgm:cxn modelId="{9D9B93BA-25C1-48E6-A8BA-AAF961124582}" type="presParOf" srcId="{53BBC134-1692-4CB7-B663-0C365FCCCFFB}" destId="{076DCFF9-DC99-40B6-8074-E900D8DAEF75}" srcOrd="0" destOrd="0" presId="urn:microsoft.com/office/officeart/2018/2/layout/IconVerticalSolidList"/>
    <dgm:cxn modelId="{F5E9FA92-83C6-4654-88D5-97D7B2AB2110}" type="presParOf" srcId="{53BBC134-1692-4CB7-B663-0C365FCCCFFB}" destId="{3FDD0BB7-12E0-4186-AEB7-AFEF6B592EAF}" srcOrd="1" destOrd="0" presId="urn:microsoft.com/office/officeart/2018/2/layout/IconVerticalSolidList"/>
    <dgm:cxn modelId="{3F579916-B8AC-460E-8740-5E3FCCDE6B33}" type="presParOf" srcId="{53BBC134-1692-4CB7-B663-0C365FCCCFFB}" destId="{14B03156-3552-4C9D-8927-6E6C57F493A9}" srcOrd="2" destOrd="0" presId="urn:microsoft.com/office/officeart/2018/2/layout/IconVerticalSolidList"/>
    <dgm:cxn modelId="{EA4BBE71-018D-4B67-A84E-677C28BF0A02}" type="presParOf" srcId="{53BBC134-1692-4CB7-B663-0C365FCCCFFB}" destId="{1DFFD95D-8B93-4A93-A768-2E096F18AD48}" srcOrd="3" destOrd="0" presId="urn:microsoft.com/office/officeart/2018/2/layout/IconVerticalSolidList"/>
    <dgm:cxn modelId="{CA2DD66D-3FE9-4506-B8F1-226AE1460A00}" type="presParOf" srcId="{C7D037A5-30FB-4E79-ACFF-59FA356D37B4}" destId="{132AC9BA-B692-43C1-851C-8BA2EAA6A66A}" srcOrd="3" destOrd="0" presId="urn:microsoft.com/office/officeart/2018/2/layout/IconVerticalSolidList"/>
    <dgm:cxn modelId="{29B9EA18-A1AB-4108-9DC8-2423D9B5C881}" type="presParOf" srcId="{C7D037A5-30FB-4E79-ACFF-59FA356D37B4}" destId="{D31ED406-D938-49E0-9CC4-BC4D620079AC}" srcOrd="4" destOrd="0" presId="urn:microsoft.com/office/officeart/2018/2/layout/IconVerticalSolidList"/>
    <dgm:cxn modelId="{D9416E1A-75B6-4023-A374-2ED4AB263674}" type="presParOf" srcId="{D31ED406-D938-49E0-9CC4-BC4D620079AC}" destId="{ECB66BDC-22E9-47F0-ABD5-F504DA12A65C}" srcOrd="0" destOrd="0" presId="urn:microsoft.com/office/officeart/2018/2/layout/IconVerticalSolidList"/>
    <dgm:cxn modelId="{6903E50B-C710-437D-9DDD-E301CAAA028D}" type="presParOf" srcId="{D31ED406-D938-49E0-9CC4-BC4D620079AC}" destId="{458600B5-9737-46E0-A484-5E6A71EBF7B1}" srcOrd="1" destOrd="0" presId="urn:microsoft.com/office/officeart/2018/2/layout/IconVerticalSolidList"/>
    <dgm:cxn modelId="{15DF9C8F-F6CB-4CF2-854B-C34D77E8C02E}" type="presParOf" srcId="{D31ED406-D938-49E0-9CC4-BC4D620079AC}" destId="{B5FB54B3-714D-448F-87CE-05754C53E851}" srcOrd="2" destOrd="0" presId="urn:microsoft.com/office/officeart/2018/2/layout/IconVerticalSolidList"/>
    <dgm:cxn modelId="{FAC6E642-7835-4FC4-9446-072BE2243F4C}" type="presParOf" srcId="{D31ED406-D938-49E0-9CC4-BC4D620079AC}" destId="{8704FC00-F344-46C1-B782-EBBBE55BA03B}" srcOrd="3" destOrd="0" presId="urn:microsoft.com/office/officeart/2018/2/layout/IconVerticalSolidList"/>
    <dgm:cxn modelId="{910E31A0-6866-481E-98A7-7B4B3B906455}" type="presParOf" srcId="{C7D037A5-30FB-4E79-ACFF-59FA356D37B4}" destId="{DA4070A4-DF4F-4850-94AE-E3662FC80FFA}" srcOrd="5" destOrd="0" presId="urn:microsoft.com/office/officeart/2018/2/layout/IconVerticalSolidList"/>
    <dgm:cxn modelId="{CE7A2BE8-F865-4336-8AC3-4A50E677B0B6}" type="presParOf" srcId="{C7D037A5-30FB-4E79-ACFF-59FA356D37B4}" destId="{6CAA4AB5-3366-4FF5-91A4-F542D673A3E5}" srcOrd="6" destOrd="0" presId="urn:microsoft.com/office/officeart/2018/2/layout/IconVerticalSolidList"/>
    <dgm:cxn modelId="{328C6105-367A-4D1E-A5C7-C75B63BEB6EC}" type="presParOf" srcId="{6CAA4AB5-3366-4FF5-91A4-F542D673A3E5}" destId="{5F647A0D-5CDA-47FB-BDE0-52441677E5F3}" srcOrd="0" destOrd="0" presId="urn:microsoft.com/office/officeart/2018/2/layout/IconVerticalSolidList"/>
    <dgm:cxn modelId="{E1838501-B5E4-4E00-AED7-1641BA6975C3}" type="presParOf" srcId="{6CAA4AB5-3366-4FF5-91A4-F542D673A3E5}" destId="{BEC55E2C-2852-4348-9E0E-11C8A0856072}" srcOrd="1" destOrd="0" presId="urn:microsoft.com/office/officeart/2018/2/layout/IconVerticalSolidList"/>
    <dgm:cxn modelId="{5FCAAF7A-7893-43F2-A0AD-5D2CFA0F8399}" type="presParOf" srcId="{6CAA4AB5-3366-4FF5-91A4-F542D673A3E5}" destId="{A989B7E6-B5CA-4393-BD89-BB93BEEAD8BB}" srcOrd="2" destOrd="0" presId="urn:microsoft.com/office/officeart/2018/2/layout/IconVerticalSolidList"/>
    <dgm:cxn modelId="{B34967C2-FEAB-410D-916D-0CC40378FC31}" type="presParOf" srcId="{6CAA4AB5-3366-4FF5-91A4-F542D673A3E5}" destId="{AD6E5D0A-354A-4788-8A8E-8AB16907597A}" srcOrd="3" destOrd="0" presId="urn:microsoft.com/office/officeart/2018/2/layout/IconVerticalSolidList"/>
    <dgm:cxn modelId="{5447C8C0-EA00-46CD-97BA-6CF1F07CFFF0}" type="presParOf" srcId="{C7D037A5-30FB-4E79-ACFF-59FA356D37B4}" destId="{8A82E9E0-21C3-4D70-AB5A-C8ED0242037A}" srcOrd="7" destOrd="0" presId="urn:microsoft.com/office/officeart/2018/2/layout/IconVerticalSolidList"/>
    <dgm:cxn modelId="{6F26A785-549B-436A-A83E-C8A5C3B26AA3}" type="presParOf" srcId="{C7D037A5-30FB-4E79-ACFF-59FA356D37B4}" destId="{BF7D8F9D-4364-495B-B7E5-CBAFC56ABF23}" srcOrd="8" destOrd="0" presId="urn:microsoft.com/office/officeart/2018/2/layout/IconVerticalSolidList"/>
    <dgm:cxn modelId="{CE646590-ACCB-40F6-B753-64080FDB528D}" type="presParOf" srcId="{BF7D8F9D-4364-495B-B7E5-CBAFC56ABF23}" destId="{42F4439D-096A-4EDA-85C7-7C54F7DB7291}" srcOrd="0" destOrd="0" presId="urn:microsoft.com/office/officeart/2018/2/layout/IconVerticalSolidList"/>
    <dgm:cxn modelId="{002162FC-4458-4157-9AF5-5873FFEE2100}" type="presParOf" srcId="{BF7D8F9D-4364-495B-B7E5-CBAFC56ABF23}" destId="{D56D06D1-6D1E-4B86-97F4-F8B6A1BCED12}" srcOrd="1" destOrd="0" presId="urn:microsoft.com/office/officeart/2018/2/layout/IconVerticalSolidList"/>
    <dgm:cxn modelId="{6EEE583E-201C-40F5-803A-E7C6C54FE717}" type="presParOf" srcId="{BF7D8F9D-4364-495B-B7E5-CBAFC56ABF23}" destId="{39AC9FAE-A631-44B6-A39C-A37482AC9AAA}" srcOrd="2" destOrd="0" presId="urn:microsoft.com/office/officeart/2018/2/layout/IconVerticalSolidList"/>
    <dgm:cxn modelId="{361C45E4-7200-4FC5-B303-DB6AB9E5FF08}" type="presParOf" srcId="{BF7D8F9D-4364-495B-B7E5-CBAFC56ABF23}" destId="{A7CE0F37-5B57-4C9B-9B07-6F160F4C17D8}" srcOrd="3" destOrd="0" presId="urn:microsoft.com/office/officeart/2018/2/layout/IconVerticalSolidList"/>
    <dgm:cxn modelId="{6B39BB3A-906C-4F60-9945-EA939A581F0F}" type="presParOf" srcId="{C7D037A5-30FB-4E79-ACFF-59FA356D37B4}" destId="{8980688C-5245-4352-855C-B486BD0914CB}" srcOrd="9" destOrd="0" presId="urn:microsoft.com/office/officeart/2018/2/layout/IconVerticalSolidList"/>
    <dgm:cxn modelId="{1EAEB628-FFF2-410C-BA78-56C27E6BAA56}" type="presParOf" srcId="{C7D037A5-30FB-4E79-ACFF-59FA356D37B4}" destId="{696AE2A7-D048-420F-A19E-F17DC25C878F}" srcOrd="10" destOrd="0" presId="urn:microsoft.com/office/officeart/2018/2/layout/IconVerticalSolidList"/>
    <dgm:cxn modelId="{9CB61453-B4D7-47D5-9232-CFD8BD593C36}" type="presParOf" srcId="{696AE2A7-D048-420F-A19E-F17DC25C878F}" destId="{2E157B94-40D2-49C1-84E0-EAC0EC564DF5}" srcOrd="0" destOrd="0" presId="urn:microsoft.com/office/officeart/2018/2/layout/IconVerticalSolidList"/>
    <dgm:cxn modelId="{C0C29374-5CE9-49AA-9E32-DB66C8E61ED2}" type="presParOf" srcId="{696AE2A7-D048-420F-A19E-F17DC25C878F}" destId="{A7E1D855-24F9-43BF-A6AD-09F96E5C8D9D}" srcOrd="1" destOrd="0" presId="urn:microsoft.com/office/officeart/2018/2/layout/IconVerticalSolidList"/>
    <dgm:cxn modelId="{CB310627-54EF-478C-A542-62E80E77BD2D}" type="presParOf" srcId="{696AE2A7-D048-420F-A19E-F17DC25C878F}" destId="{9B915225-3432-4A03-858D-1AF820304F58}" srcOrd="2" destOrd="0" presId="urn:microsoft.com/office/officeart/2018/2/layout/IconVerticalSolidList"/>
    <dgm:cxn modelId="{B5D3FD8D-F6F8-42B5-8565-1264385DFF4A}" type="presParOf" srcId="{696AE2A7-D048-420F-A19E-F17DC25C878F}" destId="{D2661BB1-4E9A-489E-901C-56122B4F1B2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51E1EB-926D-4C1E-980A-0041F5E050C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FD8AF8F-11D4-4575-A4BD-57F9B0FBF394}">
      <dgm:prSet/>
      <dgm:spPr/>
      <dgm:t>
        <a:bodyPr/>
        <a:lstStyle/>
        <a:p>
          <a:r>
            <a:rPr lang="en-GB"/>
            <a:t>Good writing is probably just as important as good research practice. </a:t>
          </a:r>
          <a:endParaRPr lang="en-US"/>
        </a:p>
      </dgm:t>
    </dgm:pt>
    <dgm:pt modelId="{02286153-29C6-4497-9ACE-B830F7E9D3F7}" type="parTrans" cxnId="{51D080DD-66D9-40F2-9EC4-4836C5DF4BEB}">
      <dgm:prSet/>
      <dgm:spPr/>
      <dgm:t>
        <a:bodyPr/>
        <a:lstStyle/>
        <a:p>
          <a:endParaRPr lang="en-US"/>
        </a:p>
      </dgm:t>
    </dgm:pt>
    <dgm:pt modelId="{E03A0F9D-7958-43A2-972B-30467379072F}" type="sibTrans" cxnId="{51D080DD-66D9-40F2-9EC4-4836C5DF4BEB}">
      <dgm:prSet/>
      <dgm:spPr/>
      <dgm:t>
        <a:bodyPr/>
        <a:lstStyle/>
        <a:p>
          <a:endParaRPr lang="en-US"/>
        </a:p>
      </dgm:t>
    </dgm:pt>
    <dgm:pt modelId="{04D6CFE7-9288-4139-8602-9682A7A79671}">
      <dgm:prSet/>
      <dgm:spPr/>
      <dgm:t>
        <a:bodyPr/>
        <a:lstStyle/>
        <a:p>
          <a:r>
            <a:rPr lang="en-GB"/>
            <a:t>Clear structure and statement of your research questions are important.</a:t>
          </a:r>
          <a:endParaRPr lang="en-US"/>
        </a:p>
      </dgm:t>
    </dgm:pt>
    <dgm:pt modelId="{875EFDD1-B1D4-46B9-908C-0E745C6EBCE8}" type="parTrans" cxnId="{35E202A4-5BBE-488E-A369-13FE400D3E7A}">
      <dgm:prSet/>
      <dgm:spPr/>
      <dgm:t>
        <a:bodyPr/>
        <a:lstStyle/>
        <a:p>
          <a:endParaRPr lang="en-US"/>
        </a:p>
      </dgm:t>
    </dgm:pt>
    <dgm:pt modelId="{CCCACA71-0CAE-49C8-88E4-F612283DC128}" type="sibTrans" cxnId="{35E202A4-5BBE-488E-A369-13FE400D3E7A}">
      <dgm:prSet/>
      <dgm:spPr/>
      <dgm:t>
        <a:bodyPr/>
        <a:lstStyle/>
        <a:p>
          <a:endParaRPr lang="en-US"/>
        </a:p>
      </dgm:t>
    </dgm:pt>
    <dgm:pt modelId="{B6257784-193F-49D1-A0EF-DD3D64B03D3F}">
      <dgm:prSet/>
      <dgm:spPr/>
      <dgm:t>
        <a:bodyPr/>
        <a:lstStyle/>
        <a:p>
          <a:r>
            <a:rPr lang="en-GB"/>
            <a:t>Be sensitive to the ways in which writers seek to persuade us of their points of view.</a:t>
          </a:r>
          <a:endParaRPr lang="en-US"/>
        </a:p>
      </dgm:t>
    </dgm:pt>
    <dgm:pt modelId="{5DD49FEE-1C52-4FC3-BEE2-85ACED4E4755}" type="parTrans" cxnId="{596947A3-788D-4D8F-AA23-A32CDDD34141}">
      <dgm:prSet/>
      <dgm:spPr/>
      <dgm:t>
        <a:bodyPr/>
        <a:lstStyle/>
        <a:p>
          <a:endParaRPr lang="en-US"/>
        </a:p>
      </dgm:t>
    </dgm:pt>
    <dgm:pt modelId="{D6D9438A-BC8A-4D3E-8EB8-42EBC94F0B95}" type="sibTrans" cxnId="{596947A3-788D-4D8F-AA23-A32CDDD34141}">
      <dgm:prSet/>
      <dgm:spPr/>
      <dgm:t>
        <a:bodyPr/>
        <a:lstStyle/>
        <a:p>
          <a:endParaRPr lang="en-US"/>
        </a:p>
      </dgm:t>
    </dgm:pt>
    <dgm:pt modelId="{73FCBA75-48FC-42B4-8208-2AE5303DE846}">
      <dgm:prSet/>
      <dgm:spPr/>
      <dgm:t>
        <a:bodyPr/>
        <a:lstStyle/>
        <a:p>
          <a:r>
            <a:rPr lang="en-GB"/>
            <a:t>Rhetoric and writing strategies are designed to convince and to persuade.</a:t>
          </a:r>
          <a:endParaRPr lang="en-US"/>
        </a:p>
      </dgm:t>
    </dgm:pt>
    <dgm:pt modelId="{71801A80-E6F3-421F-9174-51477051BE1B}" type="parTrans" cxnId="{85EE6A3F-8287-41EC-A7DE-736E5B8788AB}">
      <dgm:prSet/>
      <dgm:spPr/>
      <dgm:t>
        <a:bodyPr/>
        <a:lstStyle/>
        <a:p>
          <a:endParaRPr lang="en-US"/>
        </a:p>
      </dgm:t>
    </dgm:pt>
    <dgm:pt modelId="{FC4FA38B-BDFB-47CE-8EA7-B5F642F2745C}" type="sibTrans" cxnId="{85EE6A3F-8287-41EC-A7DE-736E5B8788AB}">
      <dgm:prSet/>
      <dgm:spPr/>
      <dgm:t>
        <a:bodyPr/>
        <a:lstStyle/>
        <a:p>
          <a:endParaRPr lang="en-US"/>
        </a:p>
      </dgm:t>
    </dgm:pt>
    <dgm:pt modelId="{0BE34729-F947-405D-A567-FA4B1B5ADC6C}">
      <dgm:prSet/>
      <dgm:spPr/>
      <dgm:t>
        <a:bodyPr/>
        <a:lstStyle/>
        <a:p>
          <a:r>
            <a:rPr lang="en-GB"/>
            <a:t>The emphasis on rhetoric is not meant to imply that there is no external social reality; it merely suggests that our understanding of that reality is profoundly influenced by the ways it is represented by writers.</a:t>
          </a:r>
          <a:endParaRPr lang="en-US"/>
        </a:p>
      </dgm:t>
    </dgm:pt>
    <dgm:pt modelId="{148E28E6-FA80-4D13-AE9F-E3584337905B}" type="parTrans" cxnId="{D2C8865E-7DA2-4858-A2C5-5558F690CF08}">
      <dgm:prSet/>
      <dgm:spPr/>
      <dgm:t>
        <a:bodyPr/>
        <a:lstStyle/>
        <a:p>
          <a:endParaRPr lang="en-US"/>
        </a:p>
      </dgm:t>
    </dgm:pt>
    <dgm:pt modelId="{3B2DF60C-638A-42C8-A06D-6F06C2F7BAB3}" type="sibTrans" cxnId="{D2C8865E-7DA2-4858-A2C5-5558F690CF08}">
      <dgm:prSet/>
      <dgm:spPr/>
      <dgm:t>
        <a:bodyPr/>
        <a:lstStyle/>
        <a:p>
          <a:endParaRPr lang="en-US"/>
        </a:p>
      </dgm:t>
    </dgm:pt>
    <dgm:pt modelId="{7D40BCDA-BACA-4D21-8C1E-ED572A0F7921}">
      <dgm:prSet/>
      <dgm:spPr/>
      <dgm:t>
        <a:bodyPr/>
        <a:lstStyle/>
        <a:p>
          <a:r>
            <a:rPr lang="en-GB"/>
            <a:t>We want persuade our readers that we have got things right. The questions to ask are: </a:t>
          </a:r>
          <a:endParaRPr lang="en-US"/>
        </a:p>
      </dgm:t>
    </dgm:pt>
    <dgm:pt modelId="{E85E05F1-F660-4966-9380-2F1E9ECB3FD0}" type="parTrans" cxnId="{7AFF9D0D-4662-4EB3-8AFE-A7494FBA529D}">
      <dgm:prSet/>
      <dgm:spPr/>
      <dgm:t>
        <a:bodyPr/>
        <a:lstStyle/>
        <a:p>
          <a:endParaRPr lang="en-US"/>
        </a:p>
      </dgm:t>
    </dgm:pt>
    <dgm:pt modelId="{D6236C5E-BBEC-4FF6-BF3E-04FFCB05C4DC}" type="sibTrans" cxnId="{7AFF9D0D-4662-4EB3-8AFE-A7494FBA529D}">
      <dgm:prSet/>
      <dgm:spPr/>
      <dgm:t>
        <a:bodyPr/>
        <a:lstStyle/>
        <a:p>
          <a:endParaRPr lang="en-US"/>
        </a:p>
      </dgm:t>
    </dgm:pt>
    <dgm:pt modelId="{CDD805D2-A49E-44C0-ADCD-A926513D36C1}">
      <dgm:prSet/>
      <dgm:spPr/>
      <dgm:t>
        <a:bodyPr/>
        <a:lstStyle/>
        <a:p>
          <a:r>
            <a:rPr lang="en-GB"/>
            <a:t>do we do it well? </a:t>
          </a:r>
          <a:endParaRPr lang="en-US"/>
        </a:p>
      </dgm:t>
    </dgm:pt>
    <dgm:pt modelId="{DA274F67-45B4-4CFC-9A2F-5A23CE9C5B8B}" type="parTrans" cxnId="{D4AC7260-F828-455E-84E0-298610E2AB93}">
      <dgm:prSet/>
      <dgm:spPr/>
      <dgm:t>
        <a:bodyPr/>
        <a:lstStyle/>
        <a:p>
          <a:endParaRPr lang="en-US"/>
        </a:p>
      </dgm:t>
    </dgm:pt>
    <dgm:pt modelId="{6524883E-BA08-41EB-AE65-D6F312A02D61}" type="sibTrans" cxnId="{D4AC7260-F828-455E-84E0-298610E2AB93}">
      <dgm:prSet/>
      <dgm:spPr/>
      <dgm:t>
        <a:bodyPr/>
        <a:lstStyle/>
        <a:p>
          <a:endParaRPr lang="en-US"/>
        </a:p>
      </dgm:t>
    </dgm:pt>
    <dgm:pt modelId="{1CAD8520-C663-4534-AA6A-9316ED015170}">
      <dgm:prSet/>
      <dgm:spPr/>
      <dgm:t>
        <a:bodyPr/>
        <a:lstStyle/>
        <a:p>
          <a:r>
            <a:rPr lang="en-GB"/>
            <a:t>do we make the best possible case?</a:t>
          </a:r>
          <a:endParaRPr lang="en-US"/>
        </a:p>
      </dgm:t>
    </dgm:pt>
    <dgm:pt modelId="{C4EBE678-8CEE-4AAB-A803-98DB0D2F166E}" type="parTrans" cxnId="{DAE2ACAC-9F83-470E-8BC5-7CE2399B4F2B}">
      <dgm:prSet/>
      <dgm:spPr/>
      <dgm:t>
        <a:bodyPr/>
        <a:lstStyle/>
        <a:p>
          <a:endParaRPr lang="en-US"/>
        </a:p>
      </dgm:t>
    </dgm:pt>
    <dgm:pt modelId="{B87E6873-BE2D-40A0-8DB2-D3733E9001B6}" type="sibTrans" cxnId="{DAE2ACAC-9F83-470E-8BC5-7CE2399B4F2B}">
      <dgm:prSet/>
      <dgm:spPr/>
      <dgm:t>
        <a:bodyPr/>
        <a:lstStyle/>
        <a:p>
          <a:endParaRPr lang="en-US"/>
        </a:p>
      </dgm:t>
    </dgm:pt>
    <dgm:pt modelId="{E21E451F-5FDA-4786-8481-55046AF3424C}" type="pres">
      <dgm:prSet presAssocID="{0251E1EB-926D-4C1E-980A-0041F5E050CB}" presName="root" presStyleCnt="0">
        <dgm:presLayoutVars>
          <dgm:dir/>
          <dgm:resizeHandles val="exact"/>
        </dgm:presLayoutVars>
      </dgm:prSet>
      <dgm:spPr/>
    </dgm:pt>
    <dgm:pt modelId="{C7261260-1817-4C88-B7B6-6E0D440D57B1}" type="pres">
      <dgm:prSet presAssocID="{EFD8AF8F-11D4-4575-A4BD-57F9B0FBF394}" presName="compNode" presStyleCnt="0"/>
      <dgm:spPr/>
    </dgm:pt>
    <dgm:pt modelId="{1968F0E1-7978-4AB6-A619-E6F6F569B9E8}" type="pres">
      <dgm:prSet presAssocID="{EFD8AF8F-11D4-4575-A4BD-57F9B0FBF394}" presName="bgRect" presStyleLbl="bgShp" presStyleIdx="0" presStyleCnt="5"/>
      <dgm:spPr/>
    </dgm:pt>
    <dgm:pt modelId="{6313FC98-56F9-4560-A458-81B6AE6F3C8A}" type="pres">
      <dgm:prSet presAssocID="{EFD8AF8F-11D4-4575-A4BD-57F9B0FBF39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FCEC5DF4-5D3C-47D8-962C-D102D7252939}" type="pres">
      <dgm:prSet presAssocID="{EFD8AF8F-11D4-4575-A4BD-57F9B0FBF394}" presName="spaceRect" presStyleCnt="0"/>
      <dgm:spPr/>
    </dgm:pt>
    <dgm:pt modelId="{E068B9ED-1262-42E9-8F74-09DFF9BF72B2}" type="pres">
      <dgm:prSet presAssocID="{EFD8AF8F-11D4-4575-A4BD-57F9B0FBF394}" presName="parTx" presStyleLbl="revTx" presStyleIdx="0" presStyleCnt="7">
        <dgm:presLayoutVars>
          <dgm:chMax val="0"/>
          <dgm:chPref val="0"/>
        </dgm:presLayoutVars>
      </dgm:prSet>
      <dgm:spPr/>
    </dgm:pt>
    <dgm:pt modelId="{8B865C0B-0269-44A1-B9F0-83F3751B6529}" type="pres">
      <dgm:prSet presAssocID="{E03A0F9D-7958-43A2-972B-30467379072F}" presName="sibTrans" presStyleCnt="0"/>
      <dgm:spPr/>
    </dgm:pt>
    <dgm:pt modelId="{67FCAC98-3E5C-49FD-B350-3A5B401F5505}" type="pres">
      <dgm:prSet presAssocID="{04D6CFE7-9288-4139-8602-9682A7A79671}" presName="compNode" presStyleCnt="0"/>
      <dgm:spPr/>
    </dgm:pt>
    <dgm:pt modelId="{7D4C1499-5178-4896-B902-FC9CDDBD0953}" type="pres">
      <dgm:prSet presAssocID="{04D6CFE7-9288-4139-8602-9682A7A79671}" presName="bgRect" presStyleLbl="bgShp" presStyleIdx="1" presStyleCnt="5"/>
      <dgm:spPr/>
    </dgm:pt>
    <dgm:pt modelId="{ED82F4F4-DBA5-41F9-9B69-408ED2D5CA5B}" type="pres">
      <dgm:prSet presAssocID="{04D6CFE7-9288-4139-8602-9682A7A7967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E9442DA9-D668-4337-B3AE-BC50420EA678}" type="pres">
      <dgm:prSet presAssocID="{04D6CFE7-9288-4139-8602-9682A7A79671}" presName="spaceRect" presStyleCnt="0"/>
      <dgm:spPr/>
    </dgm:pt>
    <dgm:pt modelId="{0D51F2F5-0DF5-406A-AF3A-6FAB109B1753}" type="pres">
      <dgm:prSet presAssocID="{04D6CFE7-9288-4139-8602-9682A7A79671}" presName="parTx" presStyleLbl="revTx" presStyleIdx="1" presStyleCnt="7">
        <dgm:presLayoutVars>
          <dgm:chMax val="0"/>
          <dgm:chPref val="0"/>
        </dgm:presLayoutVars>
      </dgm:prSet>
      <dgm:spPr/>
    </dgm:pt>
    <dgm:pt modelId="{7CB81DC3-8769-4F53-A298-2015E0C698A5}" type="pres">
      <dgm:prSet presAssocID="{CCCACA71-0CAE-49C8-88E4-F612283DC128}" presName="sibTrans" presStyleCnt="0"/>
      <dgm:spPr/>
    </dgm:pt>
    <dgm:pt modelId="{1B126C76-BFC5-4CF6-AB6E-7AA02420C410}" type="pres">
      <dgm:prSet presAssocID="{B6257784-193F-49D1-A0EF-DD3D64B03D3F}" presName="compNode" presStyleCnt="0"/>
      <dgm:spPr/>
    </dgm:pt>
    <dgm:pt modelId="{A037541F-5DEC-4F44-92B6-81F22119634E}" type="pres">
      <dgm:prSet presAssocID="{B6257784-193F-49D1-A0EF-DD3D64B03D3F}" presName="bgRect" presStyleLbl="bgShp" presStyleIdx="2" presStyleCnt="5"/>
      <dgm:spPr/>
    </dgm:pt>
    <dgm:pt modelId="{02D6E494-D883-488A-BBB2-0F6FD70996B0}" type="pres">
      <dgm:prSet presAssocID="{B6257784-193F-49D1-A0EF-DD3D64B03D3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2C385061-6AE6-4DD8-A635-6CB8625855F1}" type="pres">
      <dgm:prSet presAssocID="{B6257784-193F-49D1-A0EF-DD3D64B03D3F}" presName="spaceRect" presStyleCnt="0"/>
      <dgm:spPr/>
    </dgm:pt>
    <dgm:pt modelId="{7DCE1090-9F1D-46BA-BF5E-DFAE799A4BD2}" type="pres">
      <dgm:prSet presAssocID="{B6257784-193F-49D1-A0EF-DD3D64B03D3F}" presName="parTx" presStyleLbl="revTx" presStyleIdx="2" presStyleCnt="7">
        <dgm:presLayoutVars>
          <dgm:chMax val="0"/>
          <dgm:chPref val="0"/>
        </dgm:presLayoutVars>
      </dgm:prSet>
      <dgm:spPr/>
    </dgm:pt>
    <dgm:pt modelId="{06EDA6A8-5E1F-489A-971B-AA62E21C0CEA}" type="pres">
      <dgm:prSet presAssocID="{D6D9438A-BC8A-4D3E-8EB8-42EBC94F0B95}" presName="sibTrans" presStyleCnt="0"/>
      <dgm:spPr/>
    </dgm:pt>
    <dgm:pt modelId="{8735E962-1A69-4433-963C-62C1EE453EE2}" type="pres">
      <dgm:prSet presAssocID="{73FCBA75-48FC-42B4-8208-2AE5303DE846}" presName="compNode" presStyleCnt="0"/>
      <dgm:spPr/>
    </dgm:pt>
    <dgm:pt modelId="{7D69CAB1-7C2C-4CC3-8D33-711F1CEC4115}" type="pres">
      <dgm:prSet presAssocID="{73FCBA75-48FC-42B4-8208-2AE5303DE846}" presName="bgRect" presStyleLbl="bgShp" presStyleIdx="3" presStyleCnt="5"/>
      <dgm:spPr/>
    </dgm:pt>
    <dgm:pt modelId="{CEE82E04-C174-4247-B408-4E77A9F4CC70}" type="pres">
      <dgm:prSet presAssocID="{73FCBA75-48FC-42B4-8208-2AE5303DE84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EE8E8E85-AB9C-4AED-9078-741C380BB852}" type="pres">
      <dgm:prSet presAssocID="{73FCBA75-48FC-42B4-8208-2AE5303DE846}" presName="spaceRect" presStyleCnt="0"/>
      <dgm:spPr/>
    </dgm:pt>
    <dgm:pt modelId="{40D4FEF8-8F32-4DBB-AF5A-10B7919D68D0}" type="pres">
      <dgm:prSet presAssocID="{73FCBA75-48FC-42B4-8208-2AE5303DE846}" presName="parTx" presStyleLbl="revTx" presStyleIdx="3" presStyleCnt="7">
        <dgm:presLayoutVars>
          <dgm:chMax val="0"/>
          <dgm:chPref val="0"/>
        </dgm:presLayoutVars>
      </dgm:prSet>
      <dgm:spPr/>
    </dgm:pt>
    <dgm:pt modelId="{12C19C57-FB27-4037-A4F4-66975F8259F5}" type="pres">
      <dgm:prSet presAssocID="{73FCBA75-48FC-42B4-8208-2AE5303DE846}" presName="desTx" presStyleLbl="revTx" presStyleIdx="4" presStyleCnt="7">
        <dgm:presLayoutVars/>
      </dgm:prSet>
      <dgm:spPr/>
    </dgm:pt>
    <dgm:pt modelId="{3FA4BBF9-4293-4DCB-B73D-A42AF71FC161}" type="pres">
      <dgm:prSet presAssocID="{FC4FA38B-BDFB-47CE-8EA7-B5F642F2745C}" presName="sibTrans" presStyleCnt="0"/>
      <dgm:spPr/>
    </dgm:pt>
    <dgm:pt modelId="{D88B29FD-664E-41CB-A661-AC2CCEA40AAB}" type="pres">
      <dgm:prSet presAssocID="{7D40BCDA-BACA-4D21-8C1E-ED572A0F7921}" presName="compNode" presStyleCnt="0"/>
      <dgm:spPr/>
    </dgm:pt>
    <dgm:pt modelId="{EF36F115-13FD-4D78-A239-4B950070B65A}" type="pres">
      <dgm:prSet presAssocID="{7D40BCDA-BACA-4D21-8C1E-ED572A0F7921}" presName="bgRect" presStyleLbl="bgShp" presStyleIdx="4" presStyleCnt="5"/>
      <dgm:spPr/>
    </dgm:pt>
    <dgm:pt modelId="{B4561C44-EFA2-42DC-91D0-34EA8E242582}" type="pres">
      <dgm:prSet presAssocID="{7D40BCDA-BACA-4D21-8C1E-ED572A0F792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 Bulb and Gear"/>
        </a:ext>
      </dgm:extLst>
    </dgm:pt>
    <dgm:pt modelId="{975407EC-603D-439C-8BCE-963B8C51C430}" type="pres">
      <dgm:prSet presAssocID="{7D40BCDA-BACA-4D21-8C1E-ED572A0F7921}" presName="spaceRect" presStyleCnt="0"/>
      <dgm:spPr/>
    </dgm:pt>
    <dgm:pt modelId="{37D409DE-82D7-4F37-AABF-4CE514DC4146}" type="pres">
      <dgm:prSet presAssocID="{7D40BCDA-BACA-4D21-8C1E-ED572A0F7921}" presName="parTx" presStyleLbl="revTx" presStyleIdx="5" presStyleCnt="7">
        <dgm:presLayoutVars>
          <dgm:chMax val="0"/>
          <dgm:chPref val="0"/>
        </dgm:presLayoutVars>
      </dgm:prSet>
      <dgm:spPr/>
    </dgm:pt>
    <dgm:pt modelId="{0C15AA42-9505-4FC6-86ED-6C1822B521B8}" type="pres">
      <dgm:prSet presAssocID="{7D40BCDA-BACA-4D21-8C1E-ED572A0F7921}" presName="desTx" presStyleLbl="revTx" presStyleIdx="6" presStyleCnt="7">
        <dgm:presLayoutVars/>
      </dgm:prSet>
      <dgm:spPr/>
    </dgm:pt>
  </dgm:ptLst>
  <dgm:cxnLst>
    <dgm:cxn modelId="{7AFF9D0D-4662-4EB3-8AFE-A7494FBA529D}" srcId="{0251E1EB-926D-4C1E-980A-0041F5E050CB}" destId="{7D40BCDA-BACA-4D21-8C1E-ED572A0F7921}" srcOrd="4" destOrd="0" parTransId="{E85E05F1-F660-4966-9380-2F1E9ECB3FD0}" sibTransId="{D6236C5E-BBEC-4FF6-BF3E-04FFCB05C4DC}"/>
    <dgm:cxn modelId="{85EE6A3F-8287-41EC-A7DE-736E5B8788AB}" srcId="{0251E1EB-926D-4C1E-980A-0041F5E050CB}" destId="{73FCBA75-48FC-42B4-8208-2AE5303DE846}" srcOrd="3" destOrd="0" parTransId="{71801A80-E6F3-421F-9174-51477051BE1B}" sibTransId="{FC4FA38B-BDFB-47CE-8EA7-B5F642F2745C}"/>
    <dgm:cxn modelId="{D2C8865E-7DA2-4858-A2C5-5558F690CF08}" srcId="{73FCBA75-48FC-42B4-8208-2AE5303DE846}" destId="{0BE34729-F947-405D-A567-FA4B1B5ADC6C}" srcOrd="0" destOrd="0" parTransId="{148E28E6-FA80-4D13-AE9F-E3584337905B}" sibTransId="{3B2DF60C-638A-42C8-A06D-6F06C2F7BAB3}"/>
    <dgm:cxn modelId="{1C67845F-90DF-45C2-8524-DCAA512659F5}" type="presOf" srcId="{7D40BCDA-BACA-4D21-8C1E-ED572A0F7921}" destId="{37D409DE-82D7-4F37-AABF-4CE514DC4146}" srcOrd="0" destOrd="0" presId="urn:microsoft.com/office/officeart/2018/2/layout/IconVerticalSolidList"/>
    <dgm:cxn modelId="{D4AC7260-F828-455E-84E0-298610E2AB93}" srcId="{7D40BCDA-BACA-4D21-8C1E-ED572A0F7921}" destId="{CDD805D2-A49E-44C0-ADCD-A926513D36C1}" srcOrd="0" destOrd="0" parTransId="{DA274F67-45B4-4CFC-9A2F-5A23CE9C5B8B}" sibTransId="{6524883E-BA08-41EB-AE65-D6F312A02D61}"/>
    <dgm:cxn modelId="{35471C44-8AF3-400B-846B-D363ECD6DA40}" type="presOf" srcId="{73FCBA75-48FC-42B4-8208-2AE5303DE846}" destId="{40D4FEF8-8F32-4DBB-AF5A-10B7919D68D0}" srcOrd="0" destOrd="0" presId="urn:microsoft.com/office/officeart/2018/2/layout/IconVerticalSolidList"/>
    <dgm:cxn modelId="{9AF78651-3E55-46A2-BFC6-DA8F40DC5A30}" type="presOf" srcId="{B6257784-193F-49D1-A0EF-DD3D64B03D3F}" destId="{7DCE1090-9F1D-46BA-BF5E-DFAE799A4BD2}" srcOrd="0" destOrd="0" presId="urn:microsoft.com/office/officeart/2018/2/layout/IconVerticalSolidList"/>
    <dgm:cxn modelId="{A5ACC554-3FD6-44C8-8EA4-F7345F0E1AD4}" type="presOf" srcId="{0BE34729-F947-405D-A567-FA4B1B5ADC6C}" destId="{12C19C57-FB27-4037-A4F4-66975F8259F5}" srcOrd="0" destOrd="0" presId="urn:microsoft.com/office/officeart/2018/2/layout/IconVerticalSolidList"/>
    <dgm:cxn modelId="{D211EE74-2759-4DE4-BC80-724CE7CF5278}" type="presOf" srcId="{EFD8AF8F-11D4-4575-A4BD-57F9B0FBF394}" destId="{E068B9ED-1262-42E9-8F74-09DFF9BF72B2}" srcOrd="0" destOrd="0" presId="urn:microsoft.com/office/officeart/2018/2/layout/IconVerticalSolidList"/>
    <dgm:cxn modelId="{596947A3-788D-4D8F-AA23-A32CDDD34141}" srcId="{0251E1EB-926D-4C1E-980A-0041F5E050CB}" destId="{B6257784-193F-49D1-A0EF-DD3D64B03D3F}" srcOrd="2" destOrd="0" parTransId="{5DD49FEE-1C52-4FC3-BEE2-85ACED4E4755}" sibTransId="{D6D9438A-BC8A-4D3E-8EB8-42EBC94F0B95}"/>
    <dgm:cxn modelId="{35E202A4-5BBE-488E-A369-13FE400D3E7A}" srcId="{0251E1EB-926D-4C1E-980A-0041F5E050CB}" destId="{04D6CFE7-9288-4139-8602-9682A7A79671}" srcOrd="1" destOrd="0" parTransId="{875EFDD1-B1D4-46B9-908C-0E745C6EBCE8}" sibTransId="{CCCACA71-0CAE-49C8-88E4-F612283DC128}"/>
    <dgm:cxn modelId="{5B3698A7-6B5F-4872-B85D-EC01ACAE02C0}" type="presOf" srcId="{1CAD8520-C663-4534-AA6A-9316ED015170}" destId="{0C15AA42-9505-4FC6-86ED-6C1822B521B8}" srcOrd="0" destOrd="1" presId="urn:microsoft.com/office/officeart/2018/2/layout/IconVerticalSolidList"/>
    <dgm:cxn modelId="{DAE2ACAC-9F83-470E-8BC5-7CE2399B4F2B}" srcId="{7D40BCDA-BACA-4D21-8C1E-ED572A0F7921}" destId="{1CAD8520-C663-4534-AA6A-9316ED015170}" srcOrd="1" destOrd="0" parTransId="{C4EBE678-8CEE-4AAB-A803-98DB0D2F166E}" sibTransId="{B87E6873-BE2D-40A0-8DB2-D3733E9001B6}"/>
    <dgm:cxn modelId="{CD57CACF-A322-40E5-91E8-7B6B7C72FCBE}" type="presOf" srcId="{CDD805D2-A49E-44C0-ADCD-A926513D36C1}" destId="{0C15AA42-9505-4FC6-86ED-6C1822B521B8}" srcOrd="0" destOrd="0" presId="urn:microsoft.com/office/officeart/2018/2/layout/IconVerticalSolidList"/>
    <dgm:cxn modelId="{D8DA34DB-9483-4CE9-A058-7A0005D97A54}" type="presOf" srcId="{0251E1EB-926D-4C1E-980A-0041F5E050CB}" destId="{E21E451F-5FDA-4786-8481-55046AF3424C}" srcOrd="0" destOrd="0" presId="urn:microsoft.com/office/officeart/2018/2/layout/IconVerticalSolidList"/>
    <dgm:cxn modelId="{51D080DD-66D9-40F2-9EC4-4836C5DF4BEB}" srcId="{0251E1EB-926D-4C1E-980A-0041F5E050CB}" destId="{EFD8AF8F-11D4-4575-A4BD-57F9B0FBF394}" srcOrd="0" destOrd="0" parTransId="{02286153-29C6-4497-9ACE-B830F7E9D3F7}" sibTransId="{E03A0F9D-7958-43A2-972B-30467379072F}"/>
    <dgm:cxn modelId="{4EF5E8FC-4108-4E33-B80B-647CE48F935B}" type="presOf" srcId="{04D6CFE7-9288-4139-8602-9682A7A79671}" destId="{0D51F2F5-0DF5-406A-AF3A-6FAB109B1753}" srcOrd="0" destOrd="0" presId="urn:microsoft.com/office/officeart/2018/2/layout/IconVerticalSolidList"/>
    <dgm:cxn modelId="{5C3D1253-160E-4F91-8F30-C2C5E3406506}" type="presParOf" srcId="{E21E451F-5FDA-4786-8481-55046AF3424C}" destId="{C7261260-1817-4C88-B7B6-6E0D440D57B1}" srcOrd="0" destOrd="0" presId="urn:microsoft.com/office/officeart/2018/2/layout/IconVerticalSolidList"/>
    <dgm:cxn modelId="{56C2AE3C-5971-4F89-B06D-AA18EEDDBCD1}" type="presParOf" srcId="{C7261260-1817-4C88-B7B6-6E0D440D57B1}" destId="{1968F0E1-7978-4AB6-A619-E6F6F569B9E8}" srcOrd="0" destOrd="0" presId="urn:microsoft.com/office/officeart/2018/2/layout/IconVerticalSolidList"/>
    <dgm:cxn modelId="{84967EB4-2645-417E-A412-7BEED9DD2137}" type="presParOf" srcId="{C7261260-1817-4C88-B7B6-6E0D440D57B1}" destId="{6313FC98-56F9-4560-A458-81B6AE6F3C8A}" srcOrd="1" destOrd="0" presId="urn:microsoft.com/office/officeart/2018/2/layout/IconVerticalSolidList"/>
    <dgm:cxn modelId="{3C1B4BC3-520C-44D3-B94D-5CEAFEF4BB0B}" type="presParOf" srcId="{C7261260-1817-4C88-B7B6-6E0D440D57B1}" destId="{FCEC5DF4-5D3C-47D8-962C-D102D7252939}" srcOrd="2" destOrd="0" presId="urn:microsoft.com/office/officeart/2018/2/layout/IconVerticalSolidList"/>
    <dgm:cxn modelId="{F5D37950-572F-4FC5-8FF0-CF2108A58797}" type="presParOf" srcId="{C7261260-1817-4C88-B7B6-6E0D440D57B1}" destId="{E068B9ED-1262-42E9-8F74-09DFF9BF72B2}" srcOrd="3" destOrd="0" presId="urn:microsoft.com/office/officeart/2018/2/layout/IconVerticalSolidList"/>
    <dgm:cxn modelId="{FDCBE879-1028-48B9-83A8-D01CC144B298}" type="presParOf" srcId="{E21E451F-5FDA-4786-8481-55046AF3424C}" destId="{8B865C0B-0269-44A1-B9F0-83F3751B6529}" srcOrd="1" destOrd="0" presId="urn:microsoft.com/office/officeart/2018/2/layout/IconVerticalSolidList"/>
    <dgm:cxn modelId="{473579A6-5BDB-4D44-A873-BB75D8696361}" type="presParOf" srcId="{E21E451F-5FDA-4786-8481-55046AF3424C}" destId="{67FCAC98-3E5C-49FD-B350-3A5B401F5505}" srcOrd="2" destOrd="0" presId="urn:microsoft.com/office/officeart/2018/2/layout/IconVerticalSolidList"/>
    <dgm:cxn modelId="{6085C97E-C08B-40F6-8CA5-CAEFBE975EC1}" type="presParOf" srcId="{67FCAC98-3E5C-49FD-B350-3A5B401F5505}" destId="{7D4C1499-5178-4896-B902-FC9CDDBD0953}" srcOrd="0" destOrd="0" presId="urn:microsoft.com/office/officeart/2018/2/layout/IconVerticalSolidList"/>
    <dgm:cxn modelId="{D8631BEA-D12D-4CAA-9FF2-C8E7F2C00612}" type="presParOf" srcId="{67FCAC98-3E5C-49FD-B350-3A5B401F5505}" destId="{ED82F4F4-DBA5-41F9-9B69-408ED2D5CA5B}" srcOrd="1" destOrd="0" presId="urn:microsoft.com/office/officeart/2018/2/layout/IconVerticalSolidList"/>
    <dgm:cxn modelId="{20178D45-E962-4E45-BEEA-BA224619CED4}" type="presParOf" srcId="{67FCAC98-3E5C-49FD-B350-3A5B401F5505}" destId="{E9442DA9-D668-4337-B3AE-BC50420EA678}" srcOrd="2" destOrd="0" presId="urn:microsoft.com/office/officeart/2018/2/layout/IconVerticalSolidList"/>
    <dgm:cxn modelId="{14359C13-C3E9-4480-B5EE-694D0FED9BA4}" type="presParOf" srcId="{67FCAC98-3E5C-49FD-B350-3A5B401F5505}" destId="{0D51F2F5-0DF5-406A-AF3A-6FAB109B1753}" srcOrd="3" destOrd="0" presId="urn:microsoft.com/office/officeart/2018/2/layout/IconVerticalSolidList"/>
    <dgm:cxn modelId="{392FACEB-A5CB-4EAE-998F-7D4258AEB13A}" type="presParOf" srcId="{E21E451F-5FDA-4786-8481-55046AF3424C}" destId="{7CB81DC3-8769-4F53-A298-2015E0C698A5}" srcOrd="3" destOrd="0" presId="urn:microsoft.com/office/officeart/2018/2/layout/IconVerticalSolidList"/>
    <dgm:cxn modelId="{8FDA8248-3B26-4F8C-96D4-57A9BCB37BF6}" type="presParOf" srcId="{E21E451F-5FDA-4786-8481-55046AF3424C}" destId="{1B126C76-BFC5-4CF6-AB6E-7AA02420C410}" srcOrd="4" destOrd="0" presId="urn:microsoft.com/office/officeart/2018/2/layout/IconVerticalSolidList"/>
    <dgm:cxn modelId="{D0F976F8-8AFB-4F32-AF01-440AF7879FA6}" type="presParOf" srcId="{1B126C76-BFC5-4CF6-AB6E-7AA02420C410}" destId="{A037541F-5DEC-4F44-92B6-81F22119634E}" srcOrd="0" destOrd="0" presId="urn:microsoft.com/office/officeart/2018/2/layout/IconVerticalSolidList"/>
    <dgm:cxn modelId="{F5C795D2-2128-4D74-9239-8EA189B35BD3}" type="presParOf" srcId="{1B126C76-BFC5-4CF6-AB6E-7AA02420C410}" destId="{02D6E494-D883-488A-BBB2-0F6FD70996B0}" srcOrd="1" destOrd="0" presId="urn:microsoft.com/office/officeart/2018/2/layout/IconVerticalSolidList"/>
    <dgm:cxn modelId="{4DB68AC1-F515-4BC9-BF48-0AD2D66EBA4B}" type="presParOf" srcId="{1B126C76-BFC5-4CF6-AB6E-7AA02420C410}" destId="{2C385061-6AE6-4DD8-A635-6CB8625855F1}" srcOrd="2" destOrd="0" presId="urn:microsoft.com/office/officeart/2018/2/layout/IconVerticalSolidList"/>
    <dgm:cxn modelId="{BEE2F2CC-A561-4B61-BAAE-8E3B78CA693F}" type="presParOf" srcId="{1B126C76-BFC5-4CF6-AB6E-7AA02420C410}" destId="{7DCE1090-9F1D-46BA-BF5E-DFAE799A4BD2}" srcOrd="3" destOrd="0" presId="urn:microsoft.com/office/officeart/2018/2/layout/IconVerticalSolidList"/>
    <dgm:cxn modelId="{3184DD49-19AD-4213-8A56-06DEB08FDB5E}" type="presParOf" srcId="{E21E451F-5FDA-4786-8481-55046AF3424C}" destId="{06EDA6A8-5E1F-489A-971B-AA62E21C0CEA}" srcOrd="5" destOrd="0" presId="urn:microsoft.com/office/officeart/2018/2/layout/IconVerticalSolidList"/>
    <dgm:cxn modelId="{868BBD9B-B546-4E43-9219-7B8281AA6BA2}" type="presParOf" srcId="{E21E451F-5FDA-4786-8481-55046AF3424C}" destId="{8735E962-1A69-4433-963C-62C1EE453EE2}" srcOrd="6" destOrd="0" presId="urn:microsoft.com/office/officeart/2018/2/layout/IconVerticalSolidList"/>
    <dgm:cxn modelId="{FD984F77-B5FF-41AA-AB44-BE0D7FBED8F3}" type="presParOf" srcId="{8735E962-1A69-4433-963C-62C1EE453EE2}" destId="{7D69CAB1-7C2C-4CC3-8D33-711F1CEC4115}" srcOrd="0" destOrd="0" presId="urn:microsoft.com/office/officeart/2018/2/layout/IconVerticalSolidList"/>
    <dgm:cxn modelId="{C49636CE-DE8B-42E1-B032-D0782656F6EF}" type="presParOf" srcId="{8735E962-1A69-4433-963C-62C1EE453EE2}" destId="{CEE82E04-C174-4247-B408-4E77A9F4CC70}" srcOrd="1" destOrd="0" presId="urn:microsoft.com/office/officeart/2018/2/layout/IconVerticalSolidList"/>
    <dgm:cxn modelId="{7DE936AB-D243-4584-A55F-FCDAA28F9FD1}" type="presParOf" srcId="{8735E962-1A69-4433-963C-62C1EE453EE2}" destId="{EE8E8E85-AB9C-4AED-9078-741C380BB852}" srcOrd="2" destOrd="0" presId="urn:microsoft.com/office/officeart/2018/2/layout/IconVerticalSolidList"/>
    <dgm:cxn modelId="{2F9CBF37-1B47-416C-AED8-7AEBCACC34AA}" type="presParOf" srcId="{8735E962-1A69-4433-963C-62C1EE453EE2}" destId="{40D4FEF8-8F32-4DBB-AF5A-10B7919D68D0}" srcOrd="3" destOrd="0" presId="urn:microsoft.com/office/officeart/2018/2/layout/IconVerticalSolidList"/>
    <dgm:cxn modelId="{3A3C2CA7-AF64-4146-B517-75743B3E8081}" type="presParOf" srcId="{8735E962-1A69-4433-963C-62C1EE453EE2}" destId="{12C19C57-FB27-4037-A4F4-66975F8259F5}" srcOrd="4" destOrd="0" presId="urn:microsoft.com/office/officeart/2018/2/layout/IconVerticalSolidList"/>
    <dgm:cxn modelId="{43929817-F939-4A14-8C78-4505E083ED22}" type="presParOf" srcId="{E21E451F-5FDA-4786-8481-55046AF3424C}" destId="{3FA4BBF9-4293-4DCB-B73D-A42AF71FC161}" srcOrd="7" destOrd="0" presId="urn:microsoft.com/office/officeart/2018/2/layout/IconVerticalSolidList"/>
    <dgm:cxn modelId="{CE55CDEE-7E30-4BA7-9F8B-4BF791AA3971}" type="presParOf" srcId="{E21E451F-5FDA-4786-8481-55046AF3424C}" destId="{D88B29FD-664E-41CB-A661-AC2CCEA40AAB}" srcOrd="8" destOrd="0" presId="urn:microsoft.com/office/officeart/2018/2/layout/IconVerticalSolidList"/>
    <dgm:cxn modelId="{03165BA2-0398-4233-89AD-E72FA3CE49FD}" type="presParOf" srcId="{D88B29FD-664E-41CB-A661-AC2CCEA40AAB}" destId="{EF36F115-13FD-4D78-A239-4B950070B65A}" srcOrd="0" destOrd="0" presId="urn:microsoft.com/office/officeart/2018/2/layout/IconVerticalSolidList"/>
    <dgm:cxn modelId="{BB13F42A-4D91-4D0A-8C94-56D9F82A4866}" type="presParOf" srcId="{D88B29FD-664E-41CB-A661-AC2CCEA40AAB}" destId="{B4561C44-EFA2-42DC-91D0-34EA8E242582}" srcOrd="1" destOrd="0" presId="urn:microsoft.com/office/officeart/2018/2/layout/IconVerticalSolidList"/>
    <dgm:cxn modelId="{1733B1D9-66D9-4F95-834F-1BC776DED91A}" type="presParOf" srcId="{D88B29FD-664E-41CB-A661-AC2CCEA40AAB}" destId="{975407EC-603D-439C-8BCE-963B8C51C430}" srcOrd="2" destOrd="0" presId="urn:microsoft.com/office/officeart/2018/2/layout/IconVerticalSolidList"/>
    <dgm:cxn modelId="{C461489A-5B96-4F0E-B99A-9B67201230F9}" type="presParOf" srcId="{D88B29FD-664E-41CB-A661-AC2CCEA40AAB}" destId="{37D409DE-82D7-4F37-AABF-4CE514DC4146}" srcOrd="3" destOrd="0" presId="urn:microsoft.com/office/officeart/2018/2/layout/IconVerticalSolidList"/>
    <dgm:cxn modelId="{FD8063F6-D48D-42AE-8E23-70B285DBC60B}" type="presParOf" srcId="{D88B29FD-664E-41CB-A661-AC2CCEA40AAB}" destId="{0C15AA42-9505-4FC6-86ED-6C1822B521B8}"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7A5FD-55AB-49EB-8DF8-4563564C13EB}">
      <dsp:nvSpPr>
        <dsp:cNvPr id="0" name=""/>
        <dsp:cNvSpPr/>
      </dsp:nvSpPr>
      <dsp:spPr>
        <a:xfrm>
          <a:off x="2946" y="373475"/>
          <a:ext cx="2337792" cy="140267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Strong opening statements</a:t>
          </a:r>
        </a:p>
      </dsp:txBody>
      <dsp:txXfrm>
        <a:off x="2946" y="373475"/>
        <a:ext cx="2337792" cy="1402675"/>
      </dsp:txXfrm>
    </dsp:sp>
    <dsp:sp modelId="{E7F07336-9E0D-425B-91C1-79FC3B8C5C76}">
      <dsp:nvSpPr>
        <dsp:cNvPr id="0" name=""/>
        <dsp:cNvSpPr/>
      </dsp:nvSpPr>
      <dsp:spPr>
        <a:xfrm>
          <a:off x="2574518" y="373475"/>
          <a:ext cx="2337792" cy="1402675"/>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rationale of the research is spelled out clearly</a:t>
          </a:r>
        </a:p>
      </dsp:txBody>
      <dsp:txXfrm>
        <a:off x="2574518" y="373475"/>
        <a:ext cx="2337792" cy="1402675"/>
      </dsp:txXfrm>
    </dsp:sp>
    <dsp:sp modelId="{989B12B6-DAAE-40FD-957B-721722C0A73A}">
      <dsp:nvSpPr>
        <dsp:cNvPr id="0" name=""/>
        <dsp:cNvSpPr/>
      </dsp:nvSpPr>
      <dsp:spPr>
        <a:xfrm>
          <a:off x="5146089" y="373475"/>
          <a:ext cx="2337792" cy="1402675"/>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Research questions are spelled out very specifically</a:t>
          </a:r>
        </a:p>
      </dsp:txBody>
      <dsp:txXfrm>
        <a:off x="5146089" y="373475"/>
        <a:ext cx="2337792" cy="1402675"/>
      </dsp:txXfrm>
    </dsp:sp>
    <dsp:sp modelId="{D60DBB04-55D8-483E-BA4F-D7CC260052F5}">
      <dsp:nvSpPr>
        <dsp:cNvPr id="0" name=""/>
        <dsp:cNvSpPr/>
      </dsp:nvSpPr>
      <dsp:spPr>
        <a:xfrm>
          <a:off x="7717661" y="373475"/>
          <a:ext cx="2337792" cy="1402675"/>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research methods, nature of data, measurement of concepts, sampling, and data analysis are clearly and explicitly summarized</a:t>
          </a:r>
          <a:r>
            <a:rPr lang="en-GB" sz="1600" kern="1200"/>
            <a:t> </a:t>
          </a:r>
          <a:endParaRPr lang="en-US" sz="1600" kern="1200"/>
        </a:p>
      </dsp:txBody>
      <dsp:txXfrm>
        <a:off x="7717661" y="373475"/>
        <a:ext cx="2337792" cy="1402675"/>
      </dsp:txXfrm>
    </dsp:sp>
    <dsp:sp modelId="{4AA72F85-5707-4CD9-8A74-5BA928B84F3E}">
      <dsp:nvSpPr>
        <dsp:cNvPr id="0" name=""/>
        <dsp:cNvSpPr/>
      </dsp:nvSpPr>
      <dsp:spPr>
        <a:xfrm>
          <a:off x="2946" y="2009929"/>
          <a:ext cx="2337792" cy="1402675"/>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presentation of findings is oriented specifically to the research questions</a:t>
          </a:r>
        </a:p>
      </dsp:txBody>
      <dsp:txXfrm>
        <a:off x="2946" y="2009929"/>
        <a:ext cx="2337792" cy="1402675"/>
      </dsp:txXfrm>
    </dsp:sp>
    <dsp:sp modelId="{164E8DAA-1C7B-4CCD-9EC0-D508878291F2}">
      <dsp:nvSpPr>
        <dsp:cNvPr id="0" name=""/>
        <dsp:cNvSpPr/>
      </dsp:nvSpPr>
      <dsp:spPr>
        <a:xfrm>
          <a:off x="2574518" y="2009929"/>
          <a:ext cx="2337792" cy="140267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discussion spells out the implications of the findings for the hypotheses and role congruity theory explained earlier in the paper</a:t>
          </a:r>
          <a:r>
            <a:rPr lang="en-GB" sz="1600" kern="1200"/>
            <a:t> </a:t>
          </a:r>
          <a:endParaRPr lang="en-US" sz="1600" kern="1200"/>
        </a:p>
      </dsp:txBody>
      <dsp:txXfrm>
        <a:off x="2574518" y="2009929"/>
        <a:ext cx="2337792" cy="1402675"/>
      </dsp:txXfrm>
    </dsp:sp>
    <dsp:sp modelId="{F105336B-78AC-409D-BF9C-CDC544362D53}">
      <dsp:nvSpPr>
        <dsp:cNvPr id="0" name=""/>
        <dsp:cNvSpPr/>
      </dsp:nvSpPr>
      <dsp:spPr>
        <a:xfrm>
          <a:off x="5146089" y="2009929"/>
          <a:ext cx="2337792" cy="1402675"/>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Statements are made in a non-judgemental way in accordance with conventions of logico-scientific genre of writing </a:t>
          </a:r>
          <a:endParaRPr lang="en-US" sz="1600" kern="1200"/>
        </a:p>
      </dsp:txBody>
      <dsp:txXfrm>
        <a:off x="5146089" y="2009929"/>
        <a:ext cx="2337792" cy="1402675"/>
      </dsp:txXfrm>
    </dsp:sp>
    <dsp:sp modelId="{30E4444E-12B9-4BDD-9464-94C43FC1167D}">
      <dsp:nvSpPr>
        <dsp:cNvPr id="0" name=""/>
        <dsp:cNvSpPr/>
      </dsp:nvSpPr>
      <dsp:spPr>
        <a:xfrm>
          <a:off x="7717661" y="2009929"/>
          <a:ext cx="2337792" cy="1402675"/>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limitations of the study are considered </a:t>
          </a:r>
          <a:endParaRPr lang="en-US" sz="1600" kern="1200"/>
        </a:p>
      </dsp:txBody>
      <dsp:txXfrm>
        <a:off x="7717661" y="2009929"/>
        <a:ext cx="2337792" cy="1402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4D75C-0AEE-45C8-91C1-8264C0283B21}">
      <dsp:nvSpPr>
        <dsp:cNvPr id="0" name=""/>
        <dsp:cNvSpPr/>
      </dsp:nvSpPr>
      <dsp:spPr>
        <a:xfrm>
          <a:off x="0" y="1224"/>
          <a:ext cx="10058399" cy="5218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608E00-FF10-4C33-9E6A-B68A5F347386}">
      <dsp:nvSpPr>
        <dsp:cNvPr id="0" name=""/>
        <dsp:cNvSpPr/>
      </dsp:nvSpPr>
      <dsp:spPr>
        <a:xfrm>
          <a:off x="157868" y="118647"/>
          <a:ext cx="287034" cy="2870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754063-5DA8-42A6-8FC2-739018F76419}">
      <dsp:nvSpPr>
        <dsp:cNvPr id="0" name=""/>
        <dsp:cNvSpPr/>
      </dsp:nvSpPr>
      <dsp:spPr>
        <a:xfrm>
          <a:off x="602771" y="1224"/>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666750">
            <a:lnSpc>
              <a:spcPct val="90000"/>
            </a:lnSpc>
            <a:spcBef>
              <a:spcPct val="0"/>
            </a:spcBef>
            <a:spcAft>
              <a:spcPct val="35000"/>
            </a:spcAft>
            <a:buNone/>
          </a:pPr>
          <a:r>
            <a:rPr lang="en-US" sz="1500" kern="1200"/>
            <a:t>Strong opening sentences, there is some scope for creativity but this must be balanced </a:t>
          </a:r>
        </a:p>
      </dsp:txBody>
      <dsp:txXfrm>
        <a:off x="602771" y="1224"/>
        <a:ext cx="9455628" cy="521880"/>
      </dsp:txXfrm>
    </dsp:sp>
    <dsp:sp modelId="{076DCFF9-DC99-40B6-8074-E900D8DAEF75}">
      <dsp:nvSpPr>
        <dsp:cNvPr id="0" name=""/>
        <dsp:cNvSpPr/>
      </dsp:nvSpPr>
      <dsp:spPr>
        <a:xfrm>
          <a:off x="0" y="653574"/>
          <a:ext cx="10058399" cy="5218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DD0BB7-12E0-4186-AEB7-AFEF6B592EAF}">
      <dsp:nvSpPr>
        <dsp:cNvPr id="0" name=""/>
        <dsp:cNvSpPr/>
      </dsp:nvSpPr>
      <dsp:spPr>
        <a:xfrm>
          <a:off x="157868" y="770997"/>
          <a:ext cx="287034" cy="2870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FFD95D-8B93-4A93-A768-2E096F18AD48}">
      <dsp:nvSpPr>
        <dsp:cNvPr id="0" name=""/>
        <dsp:cNvSpPr/>
      </dsp:nvSpPr>
      <dsp:spPr>
        <a:xfrm>
          <a:off x="602771" y="653574"/>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666750">
            <a:lnSpc>
              <a:spcPct val="90000"/>
            </a:lnSpc>
            <a:spcBef>
              <a:spcPct val="0"/>
            </a:spcBef>
            <a:spcAft>
              <a:spcPct val="35000"/>
            </a:spcAft>
            <a:buNone/>
          </a:pPr>
          <a:r>
            <a:rPr lang="en-US" sz="1500" kern="1200"/>
            <a:t>The rationale of the research is clearly identified, based on new idea of public management and understanding effects of this on academic identity</a:t>
          </a:r>
          <a:r>
            <a:rPr lang="hu-HU" sz="1500" kern="1200"/>
            <a:t>.</a:t>
          </a:r>
          <a:endParaRPr lang="en-US" sz="1500" kern="1200"/>
        </a:p>
      </dsp:txBody>
      <dsp:txXfrm>
        <a:off x="602771" y="653574"/>
        <a:ext cx="9455628" cy="521880"/>
      </dsp:txXfrm>
    </dsp:sp>
    <dsp:sp modelId="{ECB66BDC-22E9-47F0-ABD5-F504DA12A65C}">
      <dsp:nvSpPr>
        <dsp:cNvPr id="0" name=""/>
        <dsp:cNvSpPr/>
      </dsp:nvSpPr>
      <dsp:spPr>
        <a:xfrm>
          <a:off x="0" y="1305924"/>
          <a:ext cx="10058399" cy="5218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8600B5-9737-46E0-A484-5E6A71EBF7B1}">
      <dsp:nvSpPr>
        <dsp:cNvPr id="0" name=""/>
        <dsp:cNvSpPr/>
      </dsp:nvSpPr>
      <dsp:spPr>
        <a:xfrm>
          <a:off x="157868" y="1423347"/>
          <a:ext cx="287034" cy="2870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04FC00-F344-46C1-B782-EBBBE55BA03B}">
      <dsp:nvSpPr>
        <dsp:cNvPr id="0" name=""/>
        <dsp:cNvSpPr/>
      </dsp:nvSpPr>
      <dsp:spPr>
        <a:xfrm>
          <a:off x="602771" y="1305924"/>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666750">
            <a:lnSpc>
              <a:spcPct val="90000"/>
            </a:lnSpc>
            <a:spcBef>
              <a:spcPct val="0"/>
            </a:spcBef>
            <a:spcAft>
              <a:spcPct val="35000"/>
            </a:spcAft>
            <a:buNone/>
          </a:pPr>
          <a:r>
            <a:rPr lang="en-US" sz="1500" kern="1200"/>
            <a:t>Research questions are specified but are somewhat more open-ended than in Coyle-Shapiro and Kessler’s article</a:t>
          </a:r>
          <a:r>
            <a:rPr lang="hu-HU" sz="1500" kern="1200"/>
            <a:t>.</a:t>
          </a:r>
          <a:endParaRPr lang="en-US" sz="1500" kern="1200"/>
        </a:p>
      </dsp:txBody>
      <dsp:txXfrm>
        <a:off x="602771" y="1305924"/>
        <a:ext cx="9455628" cy="521880"/>
      </dsp:txXfrm>
    </dsp:sp>
    <dsp:sp modelId="{5F647A0D-5CDA-47FB-BDE0-52441677E5F3}">
      <dsp:nvSpPr>
        <dsp:cNvPr id="0" name=""/>
        <dsp:cNvSpPr/>
      </dsp:nvSpPr>
      <dsp:spPr>
        <a:xfrm>
          <a:off x="0" y="1958275"/>
          <a:ext cx="10058399" cy="52188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C55E2C-2852-4348-9E0E-11C8A0856072}">
      <dsp:nvSpPr>
        <dsp:cNvPr id="0" name=""/>
        <dsp:cNvSpPr/>
      </dsp:nvSpPr>
      <dsp:spPr>
        <a:xfrm>
          <a:off x="157868" y="2075698"/>
          <a:ext cx="287034" cy="2870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6E5D0A-354A-4788-8A8E-8AB16907597A}">
      <dsp:nvSpPr>
        <dsp:cNvPr id="0" name=""/>
        <dsp:cNvSpPr/>
      </dsp:nvSpPr>
      <dsp:spPr>
        <a:xfrm>
          <a:off x="602771" y="1958275"/>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666750">
            <a:lnSpc>
              <a:spcPct val="90000"/>
            </a:lnSpc>
            <a:spcBef>
              <a:spcPct val="0"/>
            </a:spcBef>
            <a:spcAft>
              <a:spcPct val="35000"/>
            </a:spcAft>
            <a:buNone/>
          </a:pPr>
          <a:r>
            <a:rPr lang="en-US" sz="1500" kern="1200"/>
            <a:t>The research methods are outlined and an indication is given of the approach to analysis</a:t>
          </a:r>
          <a:r>
            <a:rPr lang="hu-HU" sz="1500" kern="1200"/>
            <a:t>.</a:t>
          </a:r>
          <a:endParaRPr lang="en-US" sz="1500" kern="1200"/>
        </a:p>
      </dsp:txBody>
      <dsp:txXfrm>
        <a:off x="602771" y="1958275"/>
        <a:ext cx="9455628" cy="521880"/>
      </dsp:txXfrm>
    </dsp:sp>
    <dsp:sp modelId="{42F4439D-096A-4EDA-85C7-7C54F7DB7291}">
      <dsp:nvSpPr>
        <dsp:cNvPr id="0" name=""/>
        <dsp:cNvSpPr/>
      </dsp:nvSpPr>
      <dsp:spPr>
        <a:xfrm>
          <a:off x="0" y="2610625"/>
          <a:ext cx="10058399" cy="52188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6D06D1-6D1E-4B86-97F4-F8B6A1BCED12}">
      <dsp:nvSpPr>
        <dsp:cNvPr id="0" name=""/>
        <dsp:cNvSpPr/>
      </dsp:nvSpPr>
      <dsp:spPr>
        <a:xfrm>
          <a:off x="157868" y="2728048"/>
          <a:ext cx="287034" cy="2870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CE0F37-5B57-4C9B-9B07-6F160F4C17D8}">
      <dsp:nvSpPr>
        <dsp:cNvPr id="0" name=""/>
        <dsp:cNvSpPr/>
      </dsp:nvSpPr>
      <dsp:spPr>
        <a:xfrm>
          <a:off x="602771" y="2610625"/>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666750">
            <a:lnSpc>
              <a:spcPct val="90000"/>
            </a:lnSpc>
            <a:spcBef>
              <a:spcPct val="0"/>
            </a:spcBef>
            <a:spcAft>
              <a:spcPct val="35000"/>
            </a:spcAft>
            <a:buNone/>
          </a:pPr>
          <a:r>
            <a:rPr lang="en-US" sz="1500" kern="1200"/>
            <a:t>The presentation of main themes corresponds to overall research objective but typology developed is an opportunity to build theory inductively through data analysis</a:t>
          </a:r>
          <a:r>
            <a:rPr lang="hu-HU" sz="1500" kern="1200"/>
            <a:t>.</a:t>
          </a:r>
          <a:endParaRPr lang="en-US" sz="1500" kern="1200"/>
        </a:p>
      </dsp:txBody>
      <dsp:txXfrm>
        <a:off x="602771" y="2610625"/>
        <a:ext cx="9455628" cy="521880"/>
      </dsp:txXfrm>
    </dsp:sp>
    <dsp:sp modelId="{2E157B94-40D2-49C1-84E0-EAC0EC564DF5}">
      <dsp:nvSpPr>
        <dsp:cNvPr id="0" name=""/>
        <dsp:cNvSpPr/>
      </dsp:nvSpPr>
      <dsp:spPr>
        <a:xfrm>
          <a:off x="0" y="3262975"/>
          <a:ext cx="10058399" cy="5218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E1D855-24F9-43BF-A6AD-09F96E5C8D9D}">
      <dsp:nvSpPr>
        <dsp:cNvPr id="0" name=""/>
        <dsp:cNvSpPr/>
      </dsp:nvSpPr>
      <dsp:spPr>
        <a:xfrm>
          <a:off x="157868" y="3380398"/>
          <a:ext cx="287034" cy="28703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661BB1-4E9A-489E-901C-56122B4F1B2C}">
      <dsp:nvSpPr>
        <dsp:cNvPr id="0" name=""/>
        <dsp:cNvSpPr/>
      </dsp:nvSpPr>
      <dsp:spPr>
        <a:xfrm>
          <a:off x="602771" y="3262975"/>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666750">
            <a:lnSpc>
              <a:spcPct val="90000"/>
            </a:lnSpc>
            <a:spcBef>
              <a:spcPct val="0"/>
            </a:spcBef>
            <a:spcAft>
              <a:spcPct val="35000"/>
            </a:spcAft>
            <a:buNone/>
          </a:pPr>
          <a:r>
            <a:rPr lang="en-US" sz="1500" kern="1200"/>
            <a:t>The discussion section allows concepts and theories to be developed into a more general argument</a:t>
          </a:r>
          <a:r>
            <a:rPr lang="hu-HU" sz="1500" kern="1200"/>
            <a:t>.</a:t>
          </a:r>
          <a:endParaRPr lang="en-US" sz="1500" kern="1200"/>
        </a:p>
      </dsp:txBody>
      <dsp:txXfrm>
        <a:off x="602771" y="3262975"/>
        <a:ext cx="9455628" cy="5218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68F0E1-7978-4AB6-A619-E6F6F569B9E8}">
      <dsp:nvSpPr>
        <dsp:cNvPr id="0" name=""/>
        <dsp:cNvSpPr/>
      </dsp:nvSpPr>
      <dsp:spPr>
        <a:xfrm>
          <a:off x="0" y="2957"/>
          <a:ext cx="10058399" cy="6300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13FC98-56F9-4560-A458-81B6AE6F3C8A}">
      <dsp:nvSpPr>
        <dsp:cNvPr id="0" name=""/>
        <dsp:cNvSpPr/>
      </dsp:nvSpPr>
      <dsp:spPr>
        <a:xfrm>
          <a:off x="190583" y="144714"/>
          <a:ext cx="346515" cy="3465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68B9ED-1262-42E9-8F74-09DFF9BF72B2}">
      <dsp:nvSpPr>
        <dsp:cNvPr id="0" name=""/>
        <dsp:cNvSpPr/>
      </dsp:nvSpPr>
      <dsp:spPr>
        <a:xfrm>
          <a:off x="727681" y="2957"/>
          <a:ext cx="93307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844550">
            <a:lnSpc>
              <a:spcPct val="90000"/>
            </a:lnSpc>
            <a:spcBef>
              <a:spcPct val="0"/>
            </a:spcBef>
            <a:spcAft>
              <a:spcPct val="35000"/>
            </a:spcAft>
            <a:buNone/>
          </a:pPr>
          <a:r>
            <a:rPr lang="en-GB" sz="1900" kern="1200"/>
            <a:t>Good writing is probably just as important as good research practice. </a:t>
          </a:r>
          <a:endParaRPr lang="en-US" sz="1900" kern="1200"/>
        </a:p>
      </dsp:txBody>
      <dsp:txXfrm>
        <a:off x="727681" y="2957"/>
        <a:ext cx="9330718" cy="630027"/>
      </dsp:txXfrm>
    </dsp:sp>
    <dsp:sp modelId="{7D4C1499-5178-4896-B902-FC9CDDBD0953}">
      <dsp:nvSpPr>
        <dsp:cNvPr id="0" name=""/>
        <dsp:cNvSpPr/>
      </dsp:nvSpPr>
      <dsp:spPr>
        <a:xfrm>
          <a:off x="0" y="790492"/>
          <a:ext cx="10058399" cy="6300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82F4F4-DBA5-41F9-9B69-408ED2D5CA5B}">
      <dsp:nvSpPr>
        <dsp:cNvPr id="0" name=""/>
        <dsp:cNvSpPr/>
      </dsp:nvSpPr>
      <dsp:spPr>
        <a:xfrm>
          <a:off x="190583" y="932248"/>
          <a:ext cx="346515" cy="3465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51F2F5-0DF5-406A-AF3A-6FAB109B1753}">
      <dsp:nvSpPr>
        <dsp:cNvPr id="0" name=""/>
        <dsp:cNvSpPr/>
      </dsp:nvSpPr>
      <dsp:spPr>
        <a:xfrm>
          <a:off x="727681" y="790492"/>
          <a:ext cx="93307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844550">
            <a:lnSpc>
              <a:spcPct val="90000"/>
            </a:lnSpc>
            <a:spcBef>
              <a:spcPct val="0"/>
            </a:spcBef>
            <a:spcAft>
              <a:spcPct val="35000"/>
            </a:spcAft>
            <a:buNone/>
          </a:pPr>
          <a:r>
            <a:rPr lang="en-GB" sz="1900" kern="1200"/>
            <a:t>Clear structure and statement of your research questions are important.</a:t>
          </a:r>
          <a:endParaRPr lang="en-US" sz="1900" kern="1200"/>
        </a:p>
      </dsp:txBody>
      <dsp:txXfrm>
        <a:off x="727681" y="790492"/>
        <a:ext cx="9330718" cy="630027"/>
      </dsp:txXfrm>
    </dsp:sp>
    <dsp:sp modelId="{A037541F-5DEC-4F44-92B6-81F22119634E}">
      <dsp:nvSpPr>
        <dsp:cNvPr id="0" name=""/>
        <dsp:cNvSpPr/>
      </dsp:nvSpPr>
      <dsp:spPr>
        <a:xfrm>
          <a:off x="0" y="1578026"/>
          <a:ext cx="10058399" cy="63002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D6E494-D883-488A-BBB2-0F6FD70996B0}">
      <dsp:nvSpPr>
        <dsp:cNvPr id="0" name=""/>
        <dsp:cNvSpPr/>
      </dsp:nvSpPr>
      <dsp:spPr>
        <a:xfrm>
          <a:off x="190583" y="1719782"/>
          <a:ext cx="346515" cy="3465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CE1090-9F1D-46BA-BF5E-DFAE799A4BD2}">
      <dsp:nvSpPr>
        <dsp:cNvPr id="0" name=""/>
        <dsp:cNvSpPr/>
      </dsp:nvSpPr>
      <dsp:spPr>
        <a:xfrm>
          <a:off x="727681" y="1578026"/>
          <a:ext cx="93307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844550">
            <a:lnSpc>
              <a:spcPct val="90000"/>
            </a:lnSpc>
            <a:spcBef>
              <a:spcPct val="0"/>
            </a:spcBef>
            <a:spcAft>
              <a:spcPct val="35000"/>
            </a:spcAft>
            <a:buNone/>
          </a:pPr>
          <a:r>
            <a:rPr lang="en-GB" sz="1900" kern="1200"/>
            <a:t>Be sensitive to the ways in which writers seek to persuade us of their points of view.</a:t>
          </a:r>
          <a:endParaRPr lang="en-US" sz="1900" kern="1200"/>
        </a:p>
      </dsp:txBody>
      <dsp:txXfrm>
        <a:off x="727681" y="1578026"/>
        <a:ext cx="9330718" cy="630027"/>
      </dsp:txXfrm>
    </dsp:sp>
    <dsp:sp modelId="{7D69CAB1-7C2C-4CC3-8D33-711F1CEC4115}">
      <dsp:nvSpPr>
        <dsp:cNvPr id="0" name=""/>
        <dsp:cNvSpPr/>
      </dsp:nvSpPr>
      <dsp:spPr>
        <a:xfrm>
          <a:off x="0" y="2365560"/>
          <a:ext cx="10058399" cy="63002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E82E04-C174-4247-B408-4E77A9F4CC70}">
      <dsp:nvSpPr>
        <dsp:cNvPr id="0" name=""/>
        <dsp:cNvSpPr/>
      </dsp:nvSpPr>
      <dsp:spPr>
        <a:xfrm>
          <a:off x="190583" y="2507316"/>
          <a:ext cx="346515" cy="3465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D4FEF8-8F32-4DBB-AF5A-10B7919D68D0}">
      <dsp:nvSpPr>
        <dsp:cNvPr id="0" name=""/>
        <dsp:cNvSpPr/>
      </dsp:nvSpPr>
      <dsp:spPr>
        <a:xfrm>
          <a:off x="727681" y="2365560"/>
          <a:ext cx="4526280"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844550">
            <a:lnSpc>
              <a:spcPct val="90000"/>
            </a:lnSpc>
            <a:spcBef>
              <a:spcPct val="0"/>
            </a:spcBef>
            <a:spcAft>
              <a:spcPct val="35000"/>
            </a:spcAft>
            <a:buNone/>
          </a:pPr>
          <a:r>
            <a:rPr lang="en-GB" sz="1900" kern="1200"/>
            <a:t>Rhetoric and writing strategies are designed to convince and to persuade.</a:t>
          </a:r>
          <a:endParaRPr lang="en-US" sz="1900" kern="1200"/>
        </a:p>
      </dsp:txBody>
      <dsp:txXfrm>
        <a:off x="727681" y="2365560"/>
        <a:ext cx="4526280" cy="630027"/>
      </dsp:txXfrm>
    </dsp:sp>
    <dsp:sp modelId="{12C19C57-FB27-4037-A4F4-66975F8259F5}">
      <dsp:nvSpPr>
        <dsp:cNvPr id="0" name=""/>
        <dsp:cNvSpPr/>
      </dsp:nvSpPr>
      <dsp:spPr>
        <a:xfrm>
          <a:off x="5253961" y="2365560"/>
          <a:ext cx="480443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533400">
            <a:lnSpc>
              <a:spcPct val="90000"/>
            </a:lnSpc>
            <a:spcBef>
              <a:spcPct val="0"/>
            </a:spcBef>
            <a:spcAft>
              <a:spcPct val="35000"/>
            </a:spcAft>
            <a:buNone/>
          </a:pPr>
          <a:r>
            <a:rPr lang="en-GB" sz="1200" kern="1200"/>
            <a:t>The emphasis on rhetoric is not meant to imply that there is no external social reality; it merely suggests that our understanding of that reality is profoundly influenced by the ways it is represented by writers.</a:t>
          </a:r>
          <a:endParaRPr lang="en-US" sz="1200" kern="1200"/>
        </a:p>
      </dsp:txBody>
      <dsp:txXfrm>
        <a:off x="5253961" y="2365560"/>
        <a:ext cx="4804438" cy="630027"/>
      </dsp:txXfrm>
    </dsp:sp>
    <dsp:sp modelId="{EF36F115-13FD-4D78-A239-4B950070B65A}">
      <dsp:nvSpPr>
        <dsp:cNvPr id="0" name=""/>
        <dsp:cNvSpPr/>
      </dsp:nvSpPr>
      <dsp:spPr>
        <a:xfrm>
          <a:off x="0" y="3153094"/>
          <a:ext cx="10058399" cy="63002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561C44-EFA2-42DC-91D0-34EA8E242582}">
      <dsp:nvSpPr>
        <dsp:cNvPr id="0" name=""/>
        <dsp:cNvSpPr/>
      </dsp:nvSpPr>
      <dsp:spPr>
        <a:xfrm>
          <a:off x="190583" y="3294850"/>
          <a:ext cx="346515" cy="3465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D409DE-82D7-4F37-AABF-4CE514DC4146}">
      <dsp:nvSpPr>
        <dsp:cNvPr id="0" name=""/>
        <dsp:cNvSpPr/>
      </dsp:nvSpPr>
      <dsp:spPr>
        <a:xfrm>
          <a:off x="727681" y="3153094"/>
          <a:ext cx="4526280"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844550">
            <a:lnSpc>
              <a:spcPct val="90000"/>
            </a:lnSpc>
            <a:spcBef>
              <a:spcPct val="0"/>
            </a:spcBef>
            <a:spcAft>
              <a:spcPct val="35000"/>
            </a:spcAft>
            <a:buNone/>
          </a:pPr>
          <a:r>
            <a:rPr lang="en-GB" sz="1900" kern="1200"/>
            <a:t>We want persuade our readers that we have got things right. The questions to ask are: </a:t>
          </a:r>
          <a:endParaRPr lang="en-US" sz="1900" kern="1200"/>
        </a:p>
      </dsp:txBody>
      <dsp:txXfrm>
        <a:off x="727681" y="3153094"/>
        <a:ext cx="4526280" cy="630027"/>
      </dsp:txXfrm>
    </dsp:sp>
    <dsp:sp modelId="{0C15AA42-9505-4FC6-86ED-6C1822B521B8}">
      <dsp:nvSpPr>
        <dsp:cNvPr id="0" name=""/>
        <dsp:cNvSpPr/>
      </dsp:nvSpPr>
      <dsp:spPr>
        <a:xfrm>
          <a:off x="5253961" y="3153094"/>
          <a:ext cx="480443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533400">
            <a:lnSpc>
              <a:spcPct val="90000"/>
            </a:lnSpc>
            <a:spcBef>
              <a:spcPct val="0"/>
            </a:spcBef>
            <a:spcAft>
              <a:spcPct val="35000"/>
            </a:spcAft>
            <a:buNone/>
          </a:pPr>
          <a:r>
            <a:rPr lang="en-GB" sz="1200" kern="1200"/>
            <a:t>do we do it well? </a:t>
          </a:r>
          <a:endParaRPr lang="en-US" sz="1200" kern="1200"/>
        </a:p>
        <a:p>
          <a:pPr marL="0" lvl="0" indent="0" algn="l" defTabSz="533400">
            <a:lnSpc>
              <a:spcPct val="90000"/>
            </a:lnSpc>
            <a:spcBef>
              <a:spcPct val="0"/>
            </a:spcBef>
            <a:spcAft>
              <a:spcPct val="35000"/>
            </a:spcAft>
            <a:buNone/>
          </a:pPr>
          <a:r>
            <a:rPr lang="en-GB" sz="1200" kern="1200"/>
            <a:t>do we make the best possible case?</a:t>
          </a:r>
          <a:endParaRPr lang="en-US" sz="1200" kern="1200"/>
        </a:p>
      </dsp:txBody>
      <dsp:txXfrm>
        <a:off x="5253961" y="3153094"/>
        <a:ext cx="4804438" cy="63002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706823-F172-49A6-9D8C-21B234AC5225}" type="datetimeFigureOut">
              <a:rPr lang="en-GB" smtClean="0"/>
              <a:t>30/03/2020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F8CD79-25CB-4945-BC57-9BE379AEDA66}" type="slidenum">
              <a:rPr lang="en-GB" smtClean="0"/>
              <a:t>‹#›</a:t>
            </a:fld>
            <a:endParaRPr lang="en-GB"/>
          </a:p>
        </p:txBody>
      </p:sp>
    </p:spTree>
    <p:extLst>
      <p:ext uri="{BB962C8B-B14F-4D97-AF65-F5344CB8AC3E}">
        <p14:creationId xmlns:p14="http://schemas.microsoft.com/office/powerpoint/2010/main" val="2807329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F32D954C-709D-40B8-8C34-D93B20B8EB5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4A3D42E-F9E2-49F1-A53F-86682E7BF4FA}" type="slidenum">
              <a:rPr lang="en-GB" altLang="en-US">
                <a:latin typeface="Times New Roman" panose="02020603050405020304" pitchFamily="18" charset="0"/>
              </a:rPr>
              <a:pPr/>
              <a:t>2</a:t>
            </a:fld>
            <a:endParaRPr lang="en-GB" altLang="en-US">
              <a:latin typeface="Times New Roman" panose="02020603050405020304" pitchFamily="18" charset="0"/>
            </a:endParaRPr>
          </a:p>
        </p:txBody>
      </p:sp>
      <p:sp>
        <p:nvSpPr>
          <p:cNvPr id="22531" name="Rectangle 2">
            <a:extLst>
              <a:ext uri="{FF2B5EF4-FFF2-40B4-BE49-F238E27FC236}">
                <a16:creationId xmlns:a16="http://schemas.microsoft.com/office/drawing/2014/main" id="{94256B38-9C82-431C-8306-E40FB8023B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2" name="Rectangle 3">
            <a:extLst>
              <a:ext uri="{FF2B5EF4-FFF2-40B4-BE49-F238E27FC236}">
                <a16:creationId xmlns:a16="http://schemas.microsoft.com/office/drawing/2014/main" id="{34AA5BE7-797E-41DF-8669-7CFDC2710B9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9352A383-E687-4B41-BAAB-01C1F1A0E72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D5336EC-DC8A-4624-BB5A-E55AAFC1C926}" type="slidenum">
              <a:rPr lang="en-GB" altLang="en-US">
                <a:latin typeface="Times New Roman" panose="02020603050405020304" pitchFamily="18" charset="0"/>
              </a:rPr>
              <a:pPr/>
              <a:t>3</a:t>
            </a:fld>
            <a:endParaRPr lang="en-GB" altLang="en-US">
              <a:latin typeface="Times New Roman" panose="02020603050405020304" pitchFamily="18" charset="0"/>
            </a:endParaRPr>
          </a:p>
        </p:txBody>
      </p:sp>
      <p:sp>
        <p:nvSpPr>
          <p:cNvPr id="23555" name="Rectangle 2">
            <a:extLst>
              <a:ext uri="{FF2B5EF4-FFF2-40B4-BE49-F238E27FC236}">
                <a16:creationId xmlns:a16="http://schemas.microsoft.com/office/drawing/2014/main" id="{2D56D434-996F-4A08-9CD3-57B50DB0A6F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B4D42D7-AA00-4EEB-A687-4B94C2CEE27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5F6270F9-7006-440A-B2BB-72E74AD2C41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730053C-DD4C-46DC-83D2-9B9943681D35}" type="slidenum">
              <a:rPr lang="en-GB" altLang="en-US">
                <a:latin typeface="Times New Roman" panose="02020603050405020304" pitchFamily="18" charset="0"/>
              </a:rPr>
              <a:pPr/>
              <a:t>4</a:t>
            </a:fld>
            <a:endParaRPr lang="en-GB" altLang="en-US">
              <a:latin typeface="Times New Roman" panose="02020603050405020304" pitchFamily="18" charset="0"/>
            </a:endParaRPr>
          </a:p>
        </p:txBody>
      </p:sp>
      <p:sp>
        <p:nvSpPr>
          <p:cNvPr id="24579" name="Rectangle 2">
            <a:extLst>
              <a:ext uri="{FF2B5EF4-FFF2-40B4-BE49-F238E27FC236}">
                <a16:creationId xmlns:a16="http://schemas.microsoft.com/office/drawing/2014/main" id="{8ABA617B-1BBD-443B-BDD9-87109EBF8DD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80" name="Rectangle 3">
            <a:extLst>
              <a:ext uri="{FF2B5EF4-FFF2-40B4-BE49-F238E27FC236}">
                <a16:creationId xmlns:a16="http://schemas.microsoft.com/office/drawing/2014/main" id="{83726CFC-CA72-4183-81B2-F01549949E0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F1F40126-300D-4248-9AA4-BCD1005894A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3E926DC-0C26-4991-AAB4-BC0FB1C64B37}" type="slidenum">
              <a:rPr lang="en-GB" altLang="en-US">
                <a:latin typeface="Times New Roman" panose="02020603050405020304" pitchFamily="18" charset="0"/>
              </a:rPr>
              <a:pPr/>
              <a:t>5</a:t>
            </a:fld>
            <a:endParaRPr lang="en-GB" altLang="en-US">
              <a:latin typeface="Times New Roman" panose="02020603050405020304" pitchFamily="18" charset="0"/>
            </a:endParaRPr>
          </a:p>
        </p:txBody>
      </p:sp>
      <p:sp>
        <p:nvSpPr>
          <p:cNvPr id="25603" name="Rectangle 2">
            <a:extLst>
              <a:ext uri="{FF2B5EF4-FFF2-40B4-BE49-F238E27FC236}">
                <a16:creationId xmlns:a16="http://schemas.microsoft.com/office/drawing/2014/main" id="{90C190DF-B6CD-4780-A334-E7E41CB93C2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a:extLst>
              <a:ext uri="{FF2B5EF4-FFF2-40B4-BE49-F238E27FC236}">
                <a16:creationId xmlns:a16="http://schemas.microsoft.com/office/drawing/2014/main" id="{8F09B5E1-E8E8-4D32-97E1-1099D2B1FF7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8190089A-9043-4903-A4E6-394F388E561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E9C41C7-7CB4-4531-BED4-5E4036BFBE9B}" type="slidenum">
              <a:rPr lang="en-GB" altLang="en-US">
                <a:latin typeface="Times New Roman" panose="02020603050405020304" pitchFamily="18" charset="0"/>
              </a:rPr>
              <a:pPr/>
              <a:t>6</a:t>
            </a:fld>
            <a:endParaRPr lang="en-GB" altLang="en-US">
              <a:latin typeface="Times New Roman" panose="02020603050405020304" pitchFamily="18" charset="0"/>
            </a:endParaRPr>
          </a:p>
        </p:txBody>
      </p:sp>
      <p:sp>
        <p:nvSpPr>
          <p:cNvPr id="26627" name="Rectangle 2">
            <a:extLst>
              <a:ext uri="{FF2B5EF4-FFF2-40B4-BE49-F238E27FC236}">
                <a16:creationId xmlns:a16="http://schemas.microsoft.com/office/drawing/2014/main" id="{690FFD94-4239-409D-A00B-B8028252EC1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a:extLst>
              <a:ext uri="{FF2B5EF4-FFF2-40B4-BE49-F238E27FC236}">
                <a16:creationId xmlns:a16="http://schemas.microsoft.com/office/drawing/2014/main" id="{E98D36E1-A605-4C13-97E8-D1B3E19E296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77115B31-6DC5-4C62-B09B-9ACBF28538C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8B03EFC-E9B8-44EB-884A-1DC768EA053E}" type="slidenum">
              <a:rPr lang="en-GB" altLang="en-US">
                <a:latin typeface="Times New Roman" panose="02020603050405020304" pitchFamily="18" charset="0"/>
              </a:rPr>
              <a:pPr/>
              <a:t>7</a:t>
            </a:fld>
            <a:endParaRPr lang="en-GB" altLang="en-US">
              <a:latin typeface="Times New Roman" panose="02020603050405020304" pitchFamily="18" charset="0"/>
            </a:endParaRPr>
          </a:p>
        </p:txBody>
      </p:sp>
      <p:sp>
        <p:nvSpPr>
          <p:cNvPr id="27651" name="Rectangle 2">
            <a:extLst>
              <a:ext uri="{FF2B5EF4-FFF2-40B4-BE49-F238E27FC236}">
                <a16:creationId xmlns:a16="http://schemas.microsoft.com/office/drawing/2014/main" id="{FAFD7BD2-8746-4DEA-9042-48543BB2D0D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2" name="Rectangle 3">
            <a:extLst>
              <a:ext uri="{FF2B5EF4-FFF2-40B4-BE49-F238E27FC236}">
                <a16:creationId xmlns:a16="http://schemas.microsoft.com/office/drawing/2014/main" id="{1B772C88-EFCC-4A2D-A672-8673A89E489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BBCD5DB7-A2F2-4276-A2F2-7ADE442FCDF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7DD1C44-ADA6-48FF-AD53-D3583A50D5EC}" type="slidenum">
              <a:rPr lang="en-GB" altLang="en-US">
                <a:latin typeface="Times New Roman" panose="02020603050405020304" pitchFamily="18" charset="0"/>
              </a:rPr>
              <a:pPr/>
              <a:t>8</a:t>
            </a:fld>
            <a:endParaRPr lang="en-GB" altLang="en-US">
              <a:latin typeface="Times New Roman" panose="02020603050405020304" pitchFamily="18" charset="0"/>
            </a:endParaRPr>
          </a:p>
        </p:txBody>
      </p:sp>
      <p:sp>
        <p:nvSpPr>
          <p:cNvPr id="28675" name="Rectangle 2">
            <a:extLst>
              <a:ext uri="{FF2B5EF4-FFF2-40B4-BE49-F238E27FC236}">
                <a16:creationId xmlns:a16="http://schemas.microsoft.com/office/drawing/2014/main" id="{EC8F0D71-9065-42DF-8F98-80C9ECF04C0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6" name="Rectangle 3">
            <a:extLst>
              <a:ext uri="{FF2B5EF4-FFF2-40B4-BE49-F238E27FC236}">
                <a16:creationId xmlns:a16="http://schemas.microsoft.com/office/drawing/2014/main" id="{D850728C-50B1-4974-BBF4-8C1B3C1AE12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BF8EF55D-2103-4F18-BE57-5070756BD3F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16C4431-2C6A-46A0-AA76-8A25A41F829A}" type="slidenum">
              <a:rPr lang="en-GB" altLang="en-US">
                <a:latin typeface="Times New Roman" panose="02020603050405020304" pitchFamily="18" charset="0"/>
              </a:rPr>
              <a:pPr/>
              <a:t>9</a:t>
            </a:fld>
            <a:endParaRPr lang="en-GB" altLang="en-US">
              <a:latin typeface="Times New Roman" panose="02020603050405020304" pitchFamily="18" charset="0"/>
            </a:endParaRPr>
          </a:p>
        </p:txBody>
      </p:sp>
      <p:sp>
        <p:nvSpPr>
          <p:cNvPr id="29699" name="Rectangle 2">
            <a:extLst>
              <a:ext uri="{FF2B5EF4-FFF2-40B4-BE49-F238E27FC236}">
                <a16:creationId xmlns:a16="http://schemas.microsoft.com/office/drawing/2014/main" id="{039AC41B-4CC4-4172-A2A8-02A44C55867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a:extLst>
              <a:ext uri="{FF2B5EF4-FFF2-40B4-BE49-F238E27FC236}">
                <a16:creationId xmlns:a16="http://schemas.microsoft.com/office/drawing/2014/main" id="{F987BEC3-3FA8-4B8D-A791-BB97A41F2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090B6E5A-4FE7-4582-A448-C76A20F0FD9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E8ED0BD-7F57-4B6B-AE7F-42140DCBCAFA}" type="slidenum">
              <a:rPr lang="en-GB" altLang="en-US">
                <a:latin typeface="Times New Roman" panose="02020603050405020304" pitchFamily="18" charset="0"/>
              </a:rPr>
              <a:pPr/>
              <a:t>11</a:t>
            </a:fld>
            <a:endParaRPr lang="en-GB" altLang="en-US">
              <a:latin typeface="Times New Roman" panose="02020603050405020304" pitchFamily="18" charset="0"/>
            </a:endParaRPr>
          </a:p>
        </p:txBody>
      </p:sp>
      <p:sp>
        <p:nvSpPr>
          <p:cNvPr id="30723" name="Rectangle 2">
            <a:extLst>
              <a:ext uri="{FF2B5EF4-FFF2-40B4-BE49-F238E27FC236}">
                <a16:creationId xmlns:a16="http://schemas.microsoft.com/office/drawing/2014/main" id="{16C4AE8A-05F2-4FAF-8D03-2B6360ABF62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4" name="Rectangle 3">
            <a:extLst>
              <a:ext uri="{FF2B5EF4-FFF2-40B4-BE49-F238E27FC236}">
                <a16:creationId xmlns:a16="http://schemas.microsoft.com/office/drawing/2014/main" id="{62BA1496-9FAF-4A91-B013-4BA66C2194E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4D09DD86-3227-48F0-A4E9-481B66E42CB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0D493D3-507A-4290-8BEE-32F4887536F0}" type="slidenum">
              <a:rPr lang="en-GB" altLang="en-US">
                <a:latin typeface="Times New Roman" panose="02020603050405020304" pitchFamily="18" charset="0"/>
              </a:rPr>
              <a:pPr/>
              <a:t>12</a:t>
            </a:fld>
            <a:endParaRPr lang="en-GB" altLang="en-US">
              <a:latin typeface="Times New Roman" panose="02020603050405020304" pitchFamily="18" charset="0"/>
            </a:endParaRPr>
          </a:p>
        </p:txBody>
      </p:sp>
      <p:sp>
        <p:nvSpPr>
          <p:cNvPr id="31747" name="Rectangle 2">
            <a:extLst>
              <a:ext uri="{FF2B5EF4-FFF2-40B4-BE49-F238E27FC236}">
                <a16:creationId xmlns:a16="http://schemas.microsoft.com/office/drawing/2014/main" id="{B8CED51C-C4FF-444A-93F4-226BF6EE05E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8" name="Rectangle 3">
            <a:extLst>
              <a:ext uri="{FF2B5EF4-FFF2-40B4-BE49-F238E27FC236}">
                <a16:creationId xmlns:a16="http://schemas.microsoft.com/office/drawing/2014/main" id="{AE18EE08-BE1E-4F9C-8B36-D92C72FD73C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ACDAD37F-533F-4531-A0A9-7136EF03D0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493623F-51D4-41B7-99E1-D779672AA3F6}" type="slidenum">
              <a:rPr lang="en-GB" altLang="en-US">
                <a:latin typeface="Times New Roman" panose="02020603050405020304" pitchFamily="18" charset="0"/>
              </a:rPr>
              <a:pPr/>
              <a:t>13</a:t>
            </a:fld>
            <a:endParaRPr lang="en-GB" altLang="en-US">
              <a:latin typeface="Times New Roman" panose="02020603050405020304" pitchFamily="18" charset="0"/>
            </a:endParaRPr>
          </a:p>
        </p:txBody>
      </p:sp>
      <p:sp>
        <p:nvSpPr>
          <p:cNvPr id="32771" name="Rectangle 2">
            <a:extLst>
              <a:ext uri="{FF2B5EF4-FFF2-40B4-BE49-F238E27FC236}">
                <a16:creationId xmlns:a16="http://schemas.microsoft.com/office/drawing/2014/main" id="{AA9F7046-08CC-4E93-8718-4D8A5245F08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2" name="Rectangle 3">
            <a:extLst>
              <a:ext uri="{FF2B5EF4-FFF2-40B4-BE49-F238E27FC236}">
                <a16:creationId xmlns:a16="http://schemas.microsoft.com/office/drawing/2014/main" id="{5AA27A6A-43EC-4688-B7C3-22A70E9B49E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anose="020B0600070205080204" pitchFamily="34" charset="-128"/>
              </a:rPr>
              <a:t>** can this be cut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231C375B-171A-4776-88B3-DC7A80A3AC1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3FADBEE-ADEC-45F7-ACFF-8C0DE2E5ADEE}" type="slidenum">
              <a:rPr lang="en-GB" altLang="en-US">
                <a:latin typeface="Times New Roman" panose="02020603050405020304" pitchFamily="18" charset="0"/>
              </a:rPr>
              <a:pPr/>
              <a:t>14</a:t>
            </a:fld>
            <a:endParaRPr lang="en-GB" altLang="en-US">
              <a:latin typeface="Times New Roman" panose="02020603050405020304" pitchFamily="18" charset="0"/>
            </a:endParaRPr>
          </a:p>
        </p:txBody>
      </p:sp>
      <p:sp>
        <p:nvSpPr>
          <p:cNvPr id="33795" name="Rectangle 2">
            <a:extLst>
              <a:ext uri="{FF2B5EF4-FFF2-40B4-BE49-F238E27FC236}">
                <a16:creationId xmlns:a16="http://schemas.microsoft.com/office/drawing/2014/main" id="{D4284403-7EA0-464C-A6C5-2B1D9A65F2D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6" name="Rectangle 3">
            <a:extLst>
              <a:ext uri="{FF2B5EF4-FFF2-40B4-BE49-F238E27FC236}">
                <a16:creationId xmlns:a16="http://schemas.microsoft.com/office/drawing/2014/main" id="{A5F6EFCF-5D6E-4247-B15E-F86707642B6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anose="020B0600070205080204" pitchFamily="34" charset="-128"/>
              </a:rPr>
              <a:t>** can this be cut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5CC62BF5-EB6C-4393-93E4-2CBD137C951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171AB5D-9426-4C37-B5EF-0E3800C6B2CE}" type="slidenum">
              <a:rPr lang="en-GB" altLang="en-US">
                <a:latin typeface="Times New Roman" panose="02020603050405020304" pitchFamily="18" charset="0"/>
              </a:rPr>
              <a:pPr/>
              <a:t>16</a:t>
            </a:fld>
            <a:endParaRPr lang="en-GB" altLang="en-US">
              <a:latin typeface="Times New Roman" panose="02020603050405020304" pitchFamily="18" charset="0"/>
            </a:endParaRPr>
          </a:p>
        </p:txBody>
      </p:sp>
      <p:sp>
        <p:nvSpPr>
          <p:cNvPr id="34819" name="Rectangle 2">
            <a:extLst>
              <a:ext uri="{FF2B5EF4-FFF2-40B4-BE49-F238E27FC236}">
                <a16:creationId xmlns:a16="http://schemas.microsoft.com/office/drawing/2014/main" id="{407B10E2-75B5-4071-8E40-21A7EEA371A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0" name="Rectangle 3">
            <a:extLst>
              <a:ext uri="{FF2B5EF4-FFF2-40B4-BE49-F238E27FC236}">
                <a16:creationId xmlns:a16="http://schemas.microsoft.com/office/drawing/2014/main" id="{B21BE594-8430-474D-8BAF-2C5970283EF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5D90B0D4-407F-4664-92B6-CC196C491F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AB49E55B-7AF5-458A-A84C-8CD0834EEE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anose="020B0600070205080204" pitchFamily="34" charset="-128"/>
              </a:rPr>
              <a:t>This figure number will need updating, not sure what number it should be </a:t>
            </a:r>
          </a:p>
        </p:txBody>
      </p:sp>
      <p:sp>
        <p:nvSpPr>
          <p:cNvPr id="31748" name="Slide Number Placeholder 3">
            <a:extLst>
              <a:ext uri="{FF2B5EF4-FFF2-40B4-BE49-F238E27FC236}">
                <a16:creationId xmlns:a16="http://schemas.microsoft.com/office/drawing/2014/main" id="{BC8F2C98-8CDE-4643-8296-098BA6E2F2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ABD49E0-1819-4551-92E6-7354A8EEBE47}" type="slidenum">
              <a:rPr lang="en-GB" altLang="en-US"/>
              <a:pPr/>
              <a:t>24</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80DE49B1-3DB6-4432-952F-FBF93A0C14A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34972F3A-3E70-4735-B610-EB2A2143F91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anose="020B0600070205080204" pitchFamily="34" charset="-128"/>
              </a:rPr>
              <a:t>** continue from end </a:t>
            </a:r>
          </a:p>
        </p:txBody>
      </p:sp>
      <p:sp>
        <p:nvSpPr>
          <p:cNvPr id="32772" name="Slide Number Placeholder 3">
            <a:extLst>
              <a:ext uri="{FF2B5EF4-FFF2-40B4-BE49-F238E27FC236}">
                <a16:creationId xmlns:a16="http://schemas.microsoft.com/office/drawing/2014/main" id="{7F30F5BB-FD55-4DCB-88EA-E9E31B4B3B8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37B13E1-C8B2-4277-AA7F-34BE3CF51D9F}" type="slidenum">
              <a:rPr lang="en-GB" altLang="en-US"/>
              <a:pPr/>
              <a:t>32</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EEB3FD6C-E72A-41B2-8BC4-515E4E92A2A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5357494F-8175-4374-BFDB-464F47ED193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US" altLang="en-US">
              <a:ea typeface="ＭＳ Ｐゴシック" panose="020B0600070205080204" pitchFamily="34" charset="-128"/>
            </a:endParaRPr>
          </a:p>
        </p:txBody>
      </p:sp>
      <p:sp>
        <p:nvSpPr>
          <p:cNvPr id="33796" name="Slide Number Placeholder 3">
            <a:extLst>
              <a:ext uri="{FF2B5EF4-FFF2-40B4-BE49-F238E27FC236}">
                <a16:creationId xmlns:a16="http://schemas.microsoft.com/office/drawing/2014/main" id="{24D4CF6A-49FF-4BA5-8CFE-B961FCD4DFA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554C2A6-91E7-49C4-8688-FBAD9A0F3037}" type="slidenum">
              <a:rPr lang="en-GB" altLang="en-US"/>
              <a:pPr/>
              <a:t>40</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18799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5A8A54-3D93-4407-9122-9CA12D3314E2}"/>
              </a:ext>
            </a:extLst>
          </p:cNvPr>
          <p:cNvSpPr/>
          <p:nvPr userDrawn="1"/>
        </p:nvSpPr>
        <p:spPr>
          <a:xfrm>
            <a:off x="-8467" y="1"/>
            <a:ext cx="12192000" cy="1230313"/>
          </a:xfrm>
          <a:prstGeom prst="rect">
            <a:avLst/>
          </a:prstGeom>
          <a:solidFill>
            <a:srgbClr val="042960"/>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defRPr/>
            </a:pPr>
            <a:endParaRPr lang="en-US" altLang="en-US" sz="1800" dirty="0">
              <a:solidFill>
                <a:srgbClr val="3399FF"/>
              </a:solidFill>
            </a:endParaRPr>
          </a:p>
        </p:txBody>
      </p:sp>
      <p:sp>
        <p:nvSpPr>
          <p:cNvPr id="5" name="Rectangle 2">
            <a:extLst>
              <a:ext uri="{FF2B5EF4-FFF2-40B4-BE49-F238E27FC236}">
                <a16:creationId xmlns:a16="http://schemas.microsoft.com/office/drawing/2014/main" id="{9769A2BB-64F1-4C81-8CD1-AB2051B0EBFA}"/>
              </a:ext>
            </a:extLst>
          </p:cNvPr>
          <p:cNvSpPr>
            <a:spLocks noChangeArrowheads="1"/>
          </p:cNvSpPr>
          <p:nvPr userDrawn="1"/>
        </p:nvSpPr>
        <p:spPr bwMode="auto">
          <a:xfrm>
            <a:off x="1" y="43934"/>
            <a:ext cx="184731" cy="369332"/>
          </a:xfrm>
          <a:prstGeom prst="rect">
            <a:avLst/>
          </a:prstGeom>
          <a:noFill/>
          <a:ln>
            <a:noFill/>
          </a:ln>
          <a:effectLst/>
        </p:spPr>
        <p:txBody>
          <a:bodyPr wrap="none" anchor="ctr">
            <a:spAutoFit/>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defRPr/>
            </a:pPr>
            <a:endParaRPr lang="en-US" altLang="en-US" sz="1800" dirty="0"/>
          </a:p>
        </p:txBody>
      </p:sp>
      <p:pic>
        <p:nvPicPr>
          <p:cNvPr id="6" name="Picture 1">
            <a:extLst>
              <a:ext uri="{FF2B5EF4-FFF2-40B4-BE49-F238E27FC236}">
                <a16:creationId xmlns:a16="http://schemas.microsoft.com/office/drawing/2014/main" id="{6EF21578-73D3-4857-A33F-DAC2D8E4658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151533" y="6184900"/>
            <a:ext cx="162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3">
            <a:extLst>
              <a:ext uri="{FF2B5EF4-FFF2-40B4-BE49-F238E27FC236}">
                <a16:creationId xmlns:a16="http://schemas.microsoft.com/office/drawing/2014/main" id="{E50EBA49-50D8-4224-963B-D59031E70AD5}"/>
              </a:ext>
            </a:extLst>
          </p:cNvPr>
          <p:cNvSpPr>
            <a:spLocks noChangeArrowheads="1"/>
          </p:cNvSpPr>
          <p:nvPr userDrawn="1"/>
        </p:nvSpPr>
        <p:spPr bwMode="auto">
          <a:xfrm>
            <a:off x="1" y="729734"/>
            <a:ext cx="184731" cy="369332"/>
          </a:xfrm>
          <a:prstGeom prst="rect">
            <a:avLst/>
          </a:prstGeom>
          <a:noFill/>
          <a:ln>
            <a:noFill/>
          </a:ln>
          <a:effectLst/>
        </p:spPr>
        <p:txBody>
          <a:bodyPr wrap="none" anchor="ctr">
            <a:spAutoFit/>
          </a:bodyPr>
          <a:lstStyle>
            <a:lvl1pPr>
              <a:tabLst>
                <a:tab pos="2636838" algn="ctr"/>
                <a:tab pos="5273675" algn="r"/>
              </a:tabLst>
              <a:defRPr>
                <a:solidFill>
                  <a:schemeClr val="tx1"/>
                </a:solidFill>
                <a:latin typeface="Arial" charset="0"/>
                <a:ea typeface="ＭＳ Ｐゴシック" pitchFamily="34" charset="-128"/>
              </a:defRPr>
            </a:lvl1pPr>
            <a:lvl2pPr marL="742950" indent="-285750">
              <a:tabLst>
                <a:tab pos="2636838" algn="ctr"/>
                <a:tab pos="5273675" algn="r"/>
              </a:tabLst>
              <a:defRPr>
                <a:solidFill>
                  <a:schemeClr val="tx1"/>
                </a:solidFill>
                <a:latin typeface="Arial" charset="0"/>
                <a:ea typeface="ＭＳ Ｐゴシック" pitchFamily="34" charset="-128"/>
              </a:defRPr>
            </a:lvl2pPr>
            <a:lvl3pPr marL="1143000" indent="-228600">
              <a:tabLst>
                <a:tab pos="2636838" algn="ctr"/>
                <a:tab pos="5273675" algn="r"/>
              </a:tabLst>
              <a:defRPr>
                <a:solidFill>
                  <a:schemeClr val="tx1"/>
                </a:solidFill>
                <a:latin typeface="Arial" charset="0"/>
                <a:ea typeface="ＭＳ Ｐゴシック" pitchFamily="34" charset="-128"/>
              </a:defRPr>
            </a:lvl3pPr>
            <a:lvl4pPr marL="1600200" indent="-228600">
              <a:tabLst>
                <a:tab pos="2636838" algn="ctr"/>
                <a:tab pos="5273675" algn="r"/>
              </a:tabLst>
              <a:defRPr>
                <a:solidFill>
                  <a:schemeClr val="tx1"/>
                </a:solidFill>
                <a:latin typeface="Arial" charset="0"/>
                <a:ea typeface="ＭＳ Ｐゴシック" pitchFamily="34" charset="-128"/>
              </a:defRPr>
            </a:lvl4pPr>
            <a:lvl5pPr marL="2057400" indent="-228600">
              <a:tabLst>
                <a:tab pos="2636838" algn="ctr"/>
                <a:tab pos="5273675" algn="r"/>
              </a:tabLst>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tabLst>
                <a:tab pos="2636838" algn="ctr"/>
                <a:tab pos="5273675" algn="r"/>
              </a:tabLs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tabLst>
                <a:tab pos="2636838" algn="ctr"/>
                <a:tab pos="5273675" algn="r"/>
              </a:tabLs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tabLst>
                <a:tab pos="2636838" algn="ctr"/>
                <a:tab pos="5273675" algn="r"/>
              </a:tabLs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tabLst>
                <a:tab pos="2636838" algn="ctr"/>
                <a:tab pos="5273675" algn="r"/>
              </a:tabLst>
              <a:defRPr>
                <a:solidFill>
                  <a:schemeClr val="tx1"/>
                </a:solidFill>
                <a:latin typeface="Arial" charset="0"/>
                <a:ea typeface="ＭＳ Ｐゴシック" pitchFamily="34" charset="-128"/>
              </a:defRPr>
            </a:lvl9pPr>
          </a:lstStyle>
          <a:p>
            <a:pPr>
              <a:defRPr/>
            </a:pPr>
            <a:endParaRPr lang="en-US" altLang="en-US" sz="1800" dirty="0"/>
          </a:p>
        </p:txBody>
      </p:sp>
      <p:sp>
        <p:nvSpPr>
          <p:cNvPr id="8" name="TextBox 7">
            <a:extLst>
              <a:ext uri="{FF2B5EF4-FFF2-40B4-BE49-F238E27FC236}">
                <a16:creationId xmlns:a16="http://schemas.microsoft.com/office/drawing/2014/main" id="{8287C5DA-B134-43E3-AA36-DE6196012C7A}"/>
              </a:ext>
            </a:extLst>
          </p:cNvPr>
          <p:cNvSpPr txBox="1">
            <a:spLocks noChangeArrowheads="1"/>
          </p:cNvSpPr>
          <p:nvPr userDrawn="1"/>
        </p:nvSpPr>
        <p:spPr bwMode="auto">
          <a:xfrm>
            <a:off x="95251" y="6488114"/>
            <a:ext cx="7141633" cy="307975"/>
          </a:xfrm>
          <a:prstGeom prst="rect">
            <a:avLst/>
          </a:prstGeom>
          <a:noFill/>
          <a:ln>
            <a:noFill/>
          </a:ln>
        </p:spPr>
        <p:txBody>
          <a:bodyPr>
            <a:spAutoFit/>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defRPr/>
            </a:pPr>
            <a:r>
              <a:rPr lang="en-GB" sz="1400" dirty="0">
                <a:solidFill>
                  <a:srgbClr val="A6A6A6"/>
                </a:solidFill>
              </a:rPr>
              <a:t>Bell, Bryman &amp; Harley: </a:t>
            </a:r>
            <a:r>
              <a:rPr lang="en-GB" sz="1400" i="1" dirty="0">
                <a:solidFill>
                  <a:srgbClr val="A6A6A6"/>
                </a:solidFill>
              </a:rPr>
              <a:t>Business Research Methods, 5</a:t>
            </a:r>
            <a:r>
              <a:rPr lang="en-GB" sz="1400" i="1" baseline="30000" dirty="0">
                <a:solidFill>
                  <a:srgbClr val="A6A6A6"/>
                </a:solidFill>
              </a:rPr>
              <a:t>th</a:t>
            </a:r>
            <a:r>
              <a:rPr lang="en-GB" sz="1400" i="1" dirty="0">
                <a:solidFill>
                  <a:srgbClr val="A6A6A6"/>
                </a:solidFill>
              </a:rPr>
              <a:t> edition</a:t>
            </a:r>
          </a:p>
        </p:txBody>
      </p:sp>
      <p:sp>
        <p:nvSpPr>
          <p:cNvPr id="3" name="Content Placeholder 2"/>
          <p:cNvSpPr>
            <a:spLocks noGrp="1"/>
          </p:cNvSpPr>
          <p:nvPr>
            <p:ph idx="1"/>
          </p:nvPr>
        </p:nvSpPr>
        <p:spPr>
          <a:xfrm>
            <a:off x="914400" y="1600200"/>
            <a:ext cx="10363200" cy="4495800"/>
          </a:xfrm>
          <a:prstGeom prst="rect">
            <a:avLst/>
          </a:prstGeom>
        </p:spPr>
        <p:txBody>
          <a:bodyPr/>
          <a:lstStyle>
            <a:lvl5pPr>
              <a:defRPr lang="en-GB" sz="1400" i="1" baseline="0" smtClean="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p:ph type="title"/>
          </p:nvPr>
        </p:nvSpPr>
        <p:spPr>
          <a:xfrm>
            <a:off x="609600" y="236850"/>
            <a:ext cx="10972800" cy="986905"/>
          </a:xfrm>
          <a:prstGeom prst="rect">
            <a:avLst/>
          </a:prstGeom>
        </p:spPr>
        <p:txBody>
          <a:bodyPr/>
          <a:lstStyle>
            <a:lvl1pPr>
              <a:defRPr>
                <a:solidFill>
                  <a:schemeClr val="tx2"/>
                </a:solidFill>
              </a:defRPr>
            </a:lvl1pPr>
          </a:lstStyle>
          <a:p>
            <a:r>
              <a:rPr lang="en-US" dirty="0"/>
              <a:t>Click to edit Master title style</a:t>
            </a:r>
            <a:endParaRPr lang="en-GB" dirty="0"/>
          </a:p>
        </p:txBody>
      </p:sp>
      <p:sp>
        <p:nvSpPr>
          <p:cNvPr id="9" name="Slide Number Placeholder 8">
            <a:extLst>
              <a:ext uri="{FF2B5EF4-FFF2-40B4-BE49-F238E27FC236}">
                <a16:creationId xmlns:a16="http://schemas.microsoft.com/office/drawing/2014/main" id="{8B48A48B-B357-498B-AB41-88443C1B4FA3}"/>
              </a:ext>
            </a:extLst>
          </p:cNvPr>
          <p:cNvSpPr>
            <a:spLocks noGrp="1" noChangeArrowheads="1"/>
          </p:cNvSpPr>
          <p:nvPr>
            <p:ph type="sldNum" sz="quarter" idx="10"/>
          </p:nvPr>
        </p:nvSpPr>
        <p:spPr/>
        <p:txBody>
          <a:bodyPr/>
          <a:lstStyle>
            <a:lvl1pPr>
              <a:defRPr/>
            </a:lvl1pPr>
          </a:lstStyle>
          <a:p>
            <a:fld id="{9DE0AFB7-57F5-49E3-8828-9168CAF91CA0}" type="slidenum">
              <a:rPr lang="en-GB" altLang="en-US"/>
              <a:pPr/>
              <a:t>‹#›</a:t>
            </a:fld>
            <a:endParaRPr lang="en-GB" altLang="en-US"/>
          </a:p>
        </p:txBody>
      </p:sp>
    </p:spTree>
    <p:extLst>
      <p:ext uri="{BB962C8B-B14F-4D97-AF65-F5344CB8AC3E}">
        <p14:creationId xmlns:p14="http://schemas.microsoft.com/office/powerpoint/2010/main" val="2188164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E3F99-03D1-4DD1-8C0C-395751FA7E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AF5264-8E8B-482C-90EC-79D2D5D189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C29CCE3-A447-47BF-B4FB-1EA4AB14C0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AEE7D9-D573-4F1A-845C-813C7CC80D06}"/>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CA5E9C38-6570-4FAD-812F-DE86FA16D6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74D135-4E45-4AC0-A513-DDD4C6DA30B9}"/>
              </a:ext>
            </a:extLst>
          </p:cNvPr>
          <p:cNvSpPr>
            <a:spLocks noGrp="1"/>
          </p:cNvSpPr>
          <p:nvPr>
            <p:ph type="sldNum" sz="quarter" idx="12"/>
          </p:nvPr>
        </p:nvSpPr>
        <p:spPr/>
        <p:txBody>
          <a:bodyPr/>
          <a:lstStyle/>
          <a:p>
            <a:fld id="{827F6FBE-750E-487C-94E0-D5D76ED6C25D}" type="slidenum">
              <a:rPr lang="en-GB" smtClean="0"/>
              <a:t>‹#›</a:t>
            </a:fld>
            <a:endParaRPr lang="en-GB"/>
          </a:p>
        </p:txBody>
      </p:sp>
    </p:spTree>
    <p:extLst>
      <p:ext uri="{BB962C8B-B14F-4D97-AF65-F5344CB8AC3E}">
        <p14:creationId xmlns:p14="http://schemas.microsoft.com/office/powerpoint/2010/main" val="315200897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278196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Lst>
  <p:hf sldNum="0" hdr="0" ftr="0" dt="0"/>
  <p:txStyles>
    <p:titleStyle>
      <a:lvl1pPr algn="l" defTabSz="914400" rtl="0" eaLnBrk="1" latinLnBrk="0" hangingPunct="1">
        <a:lnSpc>
          <a:spcPct val="90000"/>
        </a:lnSpc>
        <a:spcBef>
          <a:spcPct val="0"/>
        </a:spcBef>
        <a:buNone/>
        <a:defRPr sz="53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4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0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alawuntoherself.com/2016/05/20/how-i-use-excel-to-manage-my-literature-review/"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plant&#10;&#10;Description automatically generated">
            <a:extLst>
              <a:ext uri="{FF2B5EF4-FFF2-40B4-BE49-F238E27FC236}">
                <a16:creationId xmlns:a16="http://schemas.microsoft.com/office/drawing/2014/main" id="{C443B3DE-D484-49A8-ABCE-9DE4A18BF131}"/>
              </a:ext>
            </a:extLst>
          </p:cNvPr>
          <p:cNvPicPr>
            <a:picLocks noChangeAspect="1"/>
          </p:cNvPicPr>
          <p:nvPr/>
        </p:nvPicPr>
        <p:blipFill rotWithShape="1">
          <a:blip r:embed="rId2"/>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06C06C-DB08-49EA-9654-0058DEAF079A}"/>
              </a:ext>
            </a:extLst>
          </p:cNvPr>
          <p:cNvSpPr>
            <a:spLocks noGrp="1"/>
          </p:cNvSpPr>
          <p:nvPr>
            <p:ph type="ctrTitle"/>
          </p:nvPr>
        </p:nvSpPr>
        <p:spPr>
          <a:xfrm>
            <a:off x="477981" y="1122362"/>
            <a:ext cx="4023360" cy="2802219"/>
          </a:xfrm>
        </p:spPr>
        <p:txBody>
          <a:bodyPr anchor="b">
            <a:normAutofit/>
          </a:bodyPr>
          <a:lstStyle/>
          <a:p>
            <a:r>
              <a:rPr lang="en-GB" sz="3200" dirty="0">
                <a:solidFill>
                  <a:schemeClr val="bg1"/>
                </a:solidFill>
              </a:rPr>
              <a:t>BUSINESS RESEARCH PROJECT</a:t>
            </a:r>
            <a:br>
              <a:rPr lang="en-GB" sz="3200" dirty="0">
                <a:solidFill>
                  <a:schemeClr val="bg1"/>
                </a:solidFill>
              </a:rPr>
            </a:br>
            <a:r>
              <a:rPr lang="en-GB" sz="3200" dirty="0">
                <a:solidFill>
                  <a:schemeClr val="bg1"/>
                </a:solidFill>
              </a:rPr>
              <a:t>LITERATURE REVIEW</a:t>
            </a:r>
          </a:p>
        </p:txBody>
      </p:sp>
      <p:sp>
        <p:nvSpPr>
          <p:cNvPr id="3" name="Subtitle 2">
            <a:extLst>
              <a:ext uri="{FF2B5EF4-FFF2-40B4-BE49-F238E27FC236}">
                <a16:creationId xmlns:a16="http://schemas.microsoft.com/office/drawing/2014/main" id="{70CDA60C-13ED-4FF8-8C94-6DE4C8FD8A19}"/>
              </a:ext>
            </a:extLst>
          </p:cNvPr>
          <p:cNvSpPr>
            <a:spLocks noGrp="1"/>
          </p:cNvSpPr>
          <p:nvPr>
            <p:ph type="subTitle" idx="1"/>
          </p:nvPr>
        </p:nvSpPr>
        <p:spPr>
          <a:xfrm>
            <a:off x="477980" y="3969352"/>
            <a:ext cx="4023359" cy="1208141"/>
          </a:xfrm>
        </p:spPr>
        <p:txBody>
          <a:bodyPr>
            <a:normAutofit/>
          </a:bodyPr>
          <a:lstStyle/>
          <a:p>
            <a:r>
              <a:rPr lang="en-GB" sz="1600" dirty="0">
                <a:solidFill>
                  <a:schemeClr val="bg1"/>
                </a:solidFill>
              </a:rPr>
              <a:t>DR CAROLINE JAWAD 2020</a:t>
            </a:r>
          </a:p>
          <a:p>
            <a:endParaRPr lang="en-GB" sz="1600" dirty="0">
              <a:solidFill>
                <a:schemeClr val="bg1"/>
              </a:solidFill>
            </a:endParaRPr>
          </a:p>
        </p:txBody>
      </p:sp>
    </p:spTree>
    <p:extLst>
      <p:ext uri="{BB962C8B-B14F-4D97-AF65-F5344CB8AC3E}">
        <p14:creationId xmlns:p14="http://schemas.microsoft.com/office/powerpoint/2010/main" val="3556493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BEA9E9E4-B015-46B5-AD0E-8CC1D872AF17}"/>
              </a:ext>
            </a:extLst>
          </p:cNvPr>
          <p:cNvSpPr>
            <a:spLocks noGrp="1" noChangeArrowheads="1"/>
          </p:cNvSpPr>
          <p:nvPr>
            <p:ph type="title"/>
          </p:nvPr>
        </p:nvSpPr>
        <p:spPr bwMode="auto">
          <a:xfrm>
            <a:off x="1036320" y="286603"/>
            <a:ext cx="10058400" cy="145075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US" altLang="en-US">
                <a:ea typeface="ＭＳ Ｐゴシック" panose="020B0600070205080204" pitchFamily="34" charset="-128"/>
              </a:rPr>
              <a:t>The Literature Review </a:t>
            </a:r>
          </a:p>
        </p:txBody>
      </p:sp>
      <p:cxnSp>
        <p:nvCxnSpPr>
          <p:cNvPr id="76" name="Straight Connector 75">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1" name="Graphic 70" descr="Classroom">
            <a:extLst>
              <a:ext uri="{FF2B5EF4-FFF2-40B4-BE49-F238E27FC236}">
                <a16:creationId xmlns:a16="http://schemas.microsoft.com/office/drawing/2014/main" id="{0B229E1F-3028-4094-9336-5E3754BF580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1509" y="2472903"/>
            <a:ext cx="3031484" cy="3031484"/>
          </a:xfrm>
          <a:prstGeom prst="rect">
            <a:avLst/>
          </a:prstGeom>
        </p:spPr>
      </p:pic>
      <p:sp>
        <p:nvSpPr>
          <p:cNvPr id="6147" name="Rectangle 3">
            <a:extLst>
              <a:ext uri="{FF2B5EF4-FFF2-40B4-BE49-F238E27FC236}">
                <a16:creationId xmlns:a16="http://schemas.microsoft.com/office/drawing/2014/main" id="{CBC57F71-9842-44A7-8412-663E54C1860C}"/>
              </a:ext>
            </a:extLst>
          </p:cNvPr>
          <p:cNvSpPr>
            <a:spLocks noGrp="1" noChangeArrowheads="1"/>
          </p:cNvSpPr>
          <p:nvPr>
            <p:ph type="body" idx="1"/>
          </p:nvPr>
        </p:nvSpPr>
        <p:spPr bwMode="auto">
          <a:xfrm>
            <a:off x="4706460" y="2108201"/>
            <a:ext cx="6388260" cy="376089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pPr>
              <a:lnSpc>
                <a:spcPct val="90000"/>
              </a:lnSpc>
              <a:buFontTx/>
              <a:buNone/>
            </a:pPr>
            <a:r>
              <a:rPr lang="en-GB" altLang="en-US" sz="1900">
                <a:ea typeface="ＭＳ Ｐゴシック" panose="020B0600070205080204" pitchFamily="34" charset="-128"/>
              </a:rPr>
              <a:t>A literature review should allow you to explore the following: </a:t>
            </a:r>
          </a:p>
          <a:p>
            <a:pPr>
              <a:lnSpc>
                <a:spcPct val="90000"/>
              </a:lnSpc>
              <a:buFontTx/>
              <a:buNone/>
            </a:pPr>
            <a:endParaRPr lang="en-GB" altLang="en-US" sz="1900">
              <a:ea typeface="ＭＳ Ｐゴシック" panose="020B0600070205080204" pitchFamily="34" charset="-128"/>
            </a:endParaRPr>
          </a:p>
          <a:p>
            <a:pPr>
              <a:lnSpc>
                <a:spcPct val="90000"/>
              </a:lnSpc>
            </a:pPr>
            <a:r>
              <a:rPr lang="en-GB" altLang="en-US" sz="1900">
                <a:ea typeface="ＭＳ Ｐゴシック" panose="020B0600070205080204" pitchFamily="34" charset="-128"/>
              </a:rPr>
              <a:t>What is already known about this area?</a:t>
            </a:r>
          </a:p>
          <a:p>
            <a:pPr>
              <a:lnSpc>
                <a:spcPct val="90000"/>
              </a:lnSpc>
            </a:pPr>
            <a:r>
              <a:rPr lang="en-GB" altLang="en-US" sz="1900">
                <a:ea typeface="ＭＳ Ｐゴシック" panose="020B0600070205080204" pitchFamily="34" charset="-128"/>
              </a:rPr>
              <a:t>Which concepts and theories are relevant?</a:t>
            </a:r>
          </a:p>
          <a:p>
            <a:pPr>
              <a:lnSpc>
                <a:spcPct val="90000"/>
              </a:lnSpc>
            </a:pPr>
            <a:r>
              <a:rPr lang="en-GB" altLang="en-US" sz="1900">
                <a:ea typeface="ＭＳ Ｐゴシック" panose="020B0600070205080204" pitchFamily="34" charset="-128"/>
              </a:rPr>
              <a:t>Which research methods and strategies have been used in this area?</a:t>
            </a:r>
          </a:p>
          <a:p>
            <a:pPr>
              <a:lnSpc>
                <a:spcPct val="90000"/>
              </a:lnSpc>
            </a:pPr>
            <a:r>
              <a:rPr lang="en-GB" altLang="en-US" sz="1900">
                <a:ea typeface="ＭＳ Ｐゴシック" panose="020B0600070205080204" pitchFamily="34" charset="-128"/>
              </a:rPr>
              <a:t>Are there any controversies?</a:t>
            </a:r>
          </a:p>
          <a:p>
            <a:pPr>
              <a:lnSpc>
                <a:spcPct val="90000"/>
              </a:lnSpc>
            </a:pPr>
            <a:r>
              <a:rPr lang="en-GB" altLang="en-US" sz="1900">
                <a:ea typeface="ＭＳ Ｐゴシック" panose="020B0600070205080204" pitchFamily="34" charset="-128"/>
              </a:rPr>
              <a:t>Are there any inconsistencies in findings?</a:t>
            </a:r>
          </a:p>
          <a:p>
            <a:pPr>
              <a:lnSpc>
                <a:spcPct val="90000"/>
              </a:lnSpc>
            </a:pPr>
            <a:r>
              <a:rPr lang="en-GB" altLang="en-US" sz="1900">
                <a:ea typeface="ＭＳ Ｐゴシック" panose="020B0600070205080204" pitchFamily="34" charset="-128"/>
              </a:rPr>
              <a:t>Are there unanswered questions?</a:t>
            </a:r>
          </a:p>
          <a:p>
            <a:pPr>
              <a:lnSpc>
                <a:spcPct val="90000"/>
              </a:lnSpc>
              <a:buFontTx/>
              <a:buNone/>
            </a:pPr>
            <a:endParaRPr lang="en-US" altLang="en-US" sz="1900">
              <a:ea typeface="ＭＳ Ｐゴシック" panose="020B0600070205080204" pitchFamily="34" charset="-128"/>
            </a:endParaRPr>
          </a:p>
        </p:txBody>
      </p:sp>
      <p:sp>
        <p:nvSpPr>
          <p:cNvPr id="78" name="Rectangle 77">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3"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1F423DAF-C977-4BC8-B3BE-FF7D09DC8A4C}"/>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GB" altLang="en-US">
                <a:ea typeface="ＭＳ Ｐゴシック" panose="020B0600070205080204" pitchFamily="34" charset="-128"/>
              </a:rPr>
              <a:t>The Literature Review</a:t>
            </a:r>
            <a:endParaRPr lang="en-US" altLang="en-US">
              <a:ea typeface="ＭＳ Ｐゴシック" panose="020B0600070205080204" pitchFamily="34" charset="-128"/>
            </a:endParaRPr>
          </a:p>
        </p:txBody>
      </p:sp>
      <p:cxnSp>
        <p:nvCxnSpPr>
          <p:cNvPr id="71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7171" name="Rectangle 3">
            <a:extLst>
              <a:ext uri="{FF2B5EF4-FFF2-40B4-BE49-F238E27FC236}">
                <a16:creationId xmlns:a16="http://schemas.microsoft.com/office/drawing/2014/main" id="{F12756F8-C9BA-4A56-B788-4BD64E6D40B4}"/>
              </a:ext>
            </a:extLst>
          </p:cNvPr>
          <p:cNvSpPr>
            <a:spLocks noGrp="1" noChangeArrowheads="1"/>
          </p:cNvSpPr>
          <p:nvPr>
            <p:ph type="body"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marL="0" indent="0">
              <a:lnSpc>
                <a:spcPct val="90000"/>
              </a:lnSpc>
              <a:buNone/>
            </a:pPr>
            <a:r>
              <a:rPr lang="en-GB" altLang="en-US" sz="1700">
                <a:ea typeface="ＭＳ Ｐゴシック" panose="020B0600070205080204" pitchFamily="34" charset="-128"/>
              </a:rPr>
              <a:t>A literature review can be: </a:t>
            </a:r>
          </a:p>
          <a:p>
            <a:pPr marL="0" indent="0">
              <a:lnSpc>
                <a:spcPct val="90000"/>
              </a:lnSpc>
              <a:buNone/>
            </a:pPr>
            <a:endParaRPr lang="en-GB" altLang="en-US" sz="1700">
              <a:ea typeface="ＭＳ Ｐゴシック" panose="020B0600070205080204" pitchFamily="34" charset="-128"/>
            </a:endParaRPr>
          </a:p>
          <a:p>
            <a:pPr marL="0" indent="0">
              <a:lnSpc>
                <a:spcPct val="90000"/>
              </a:lnSpc>
            </a:pPr>
            <a:r>
              <a:rPr lang="en-GB" altLang="en-US" sz="1700">
                <a:ea typeface="ＭＳ Ｐゴシック" panose="020B0600070205080204" pitchFamily="34" charset="-128"/>
              </a:rPr>
              <a:t>a list of relevant theories</a:t>
            </a:r>
            <a:r>
              <a:rPr lang="hu-HU" altLang="en-US" sz="1700">
                <a:ea typeface="ＭＳ Ｐゴシック" panose="020B0600070205080204" pitchFamily="34" charset="-128"/>
              </a:rPr>
              <a:t>;</a:t>
            </a:r>
            <a:endParaRPr lang="en-GB" altLang="en-US" sz="1700">
              <a:ea typeface="ＭＳ Ｐゴシック" panose="020B0600070205080204" pitchFamily="34" charset="-128"/>
            </a:endParaRPr>
          </a:p>
          <a:p>
            <a:pPr marL="0" indent="0">
              <a:lnSpc>
                <a:spcPct val="90000"/>
              </a:lnSpc>
            </a:pPr>
            <a:r>
              <a:rPr lang="en-GB" altLang="en-US" sz="1700">
                <a:ea typeface="ＭＳ Ｐゴシック" panose="020B0600070205080204" pitchFamily="34" charset="-128"/>
              </a:rPr>
              <a:t>a search for relevant information</a:t>
            </a:r>
            <a:r>
              <a:rPr lang="hu-HU" altLang="en-US" sz="1700">
                <a:ea typeface="ＭＳ Ｐゴシック" panose="020B0600070205080204" pitchFamily="34" charset="-128"/>
              </a:rPr>
              <a:t>;</a:t>
            </a:r>
            <a:endParaRPr lang="en-GB" altLang="en-US" sz="1700">
              <a:ea typeface="ＭＳ Ｐゴシック" panose="020B0600070205080204" pitchFamily="34" charset="-128"/>
            </a:endParaRPr>
          </a:p>
          <a:p>
            <a:pPr marL="0" indent="0">
              <a:lnSpc>
                <a:spcPct val="90000"/>
              </a:lnSpc>
            </a:pPr>
            <a:r>
              <a:rPr lang="en-GB" altLang="en-US" sz="1700">
                <a:ea typeface="ＭＳ Ｐゴシック" panose="020B0600070205080204" pitchFamily="34" charset="-128"/>
              </a:rPr>
              <a:t>a survey of writing on the subject</a:t>
            </a:r>
            <a:r>
              <a:rPr lang="hu-HU" altLang="en-US" sz="1700">
                <a:ea typeface="ＭＳ Ｐゴシック" panose="020B0600070205080204" pitchFamily="34" charset="-128"/>
              </a:rPr>
              <a:t>;</a:t>
            </a:r>
            <a:endParaRPr lang="en-GB" altLang="en-US" sz="1700">
              <a:ea typeface="ＭＳ Ｐゴシック" panose="020B0600070205080204" pitchFamily="34" charset="-128"/>
            </a:endParaRPr>
          </a:p>
          <a:p>
            <a:pPr marL="0" indent="0">
              <a:lnSpc>
                <a:spcPct val="90000"/>
              </a:lnSpc>
            </a:pPr>
            <a:r>
              <a:rPr lang="en-GB" altLang="en-US" sz="1700">
                <a:ea typeface="ＭＳ Ｐゴシック" panose="020B0600070205080204" pitchFamily="34" charset="-128"/>
              </a:rPr>
              <a:t>a way of learning about the subject</a:t>
            </a:r>
            <a:r>
              <a:rPr lang="hu-HU" altLang="en-US" sz="1700">
                <a:ea typeface="ＭＳ Ｐゴシック" panose="020B0600070205080204" pitchFamily="34" charset="-128"/>
              </a:rPr>
              <a:t>;</a:t>
            </a:r>
            <a:endParaRPr lang="en-GB" altLang="en-US" sz="1700">
              <a:ea typeface="ＭＳ Ｐゴシック" panose="020B0600070205080204" pitchFamily="34" charset="-128"/>
            </a:endParaRPr>
          </a:p>
          <a:p>
            <a:pPr marL="0" indent="0">
              <a:lnSpc>
                <a:spcPct val="90000"/>
              </a:lnSpc>
            </a:pPr>
            <a:r>
              <a:rPr lang="en-GB" altLang="en-US" sz="1700">
                <a:ea typeface="ＭＳ Ｐゴシック" panose="020B0600070205080204" pitchFamily="34" charset="-128"/>
              </a:rPr>
              <a:t>a help in finding dissertation topics and research methods</a:t>
            </a:r>
            <a:r>
              <a:rPr lang="hu-HU" altLang="en-US" sz="1700">
                <a:ea typeface="ＭＳ Ｐゴシック" panose="020B0600070205080204" pitchFamily="34" charset="-128"/>
              </a:rPr>
              <a:t>;</a:t>
            </a:r>
            <a:r>
              <a:rPr lang="en-GB" altLang="en-US" sz="1700">
                <a:ea typeface="ＭＳ Ｐゴシック" panose="020B0600070205080204" pitchFamily="34" charset="-128"/>
              </a:rPr>
              <a:t> </a:t>
            </a:r>
          </a:p>
          <a:p>
            <a:pPr marL="0" indent="0">
              <a:lnSpc>
                <a:spcPct val="90000"/>
              </a:lnSpc>
            </a:pPr>
            <a:r>
              <a:rPr lang="en-GB" altLang="en-US" sz="1700">
                <a:ea typeface="ＭＳ Ｐゴシック" panose="020B0600070205080204" pitchFamily="34" charset="-128"/>
              </a:rPr>
              <a:t>an important component of a dissertation or report</a:t>
            </a:r>
            <a:r>
              <a:rPr lang="hu-HU" altLang="en-US" sz="1700">
                <a:ea typeface="ＭＳ Ｐゴシック" panose="020B0600070205080204" pitchFamily="34" charset="-128"/>
              </a:rPr>
              <a:t>.</a:t>
            </a:r>
          </a:p>
          <a:p>
            <a:pPr marL="0" indent="0">
              <a:lnSpc>
                <a:spcPct val="90000"/>
              </a:lnSpc>
              <a:buNone/>
            </a:pPr>
            <a:r>
              <a:rPr lang="hu-HU" altLang="en-US" sz="1700">
                <a:ea typeface="ＭＳ Ｐゴシック" panose="020B0600070205080204" pitchFamily="34" charset="-128"/>
              </a:rPr>
              <a:t>Adapted from Bruce (1994)</a:t>
            </a:r>
            <a:endParaRPr lang="en-US" altLang="en-US" sz="1700">
              <a:ea typeface="ＭＳ Ｐゴシック" panose="020B0600070205080204" pitchFamily="34" charset="-128"/>
            </a:endParaRPr>
          </a:p>
          <a:p>
            <a:pPr marL="0" indent="0">
              <a:lnSpc>
                <a:spcPct val="90000"/>
              </a:lnSpc>
            </a:pPr>
            <a:endParaRPr lang="en-US" altLang="en-US" sz="1700">
              <a:ea typeface="ＭＳ Ｐゴシック" panose="020B0600070205080204" pitchFamily="34" charset="-128"/>
            </a:endParaRPr>
          </a:p>
          <a:p>
            <a:pPr marL="0" indent="0">
              <a:lnSpc>
                <a:spcPct val="90000"/>
              </a:lnSpc>
            </a:pPr>
            <a:r>
              <a:rPr lang="en-US" altLang="en-US" sz="1700">
                <a:ea typeface="ＭＳ Ｐゴシック" panose="020B0600070205080204" pitchFamily="34" charset="-128"/>
              </a:rPr>
              <a:t>It is important to </a:t>
            </a:r>
            <a:r>
              <a:rPr lang="en-US" altLang="en-US" sz="1700" b="1">
                <a:ea typeface="ＭＳ Ｐゴシック" panose="020B0600070205080204" pitchFamily="34" charset="-128"/>
              </a:rPr>
              <a:t>critically analyse </a:t>
            </a:r>
            <a:r>
              <a:rPr lang="en-US" altLang="en-US" sz="1700">
                <a:ea typeface="ＭＳ Ｐゴシック" panose="020B0600070205080204" pitchFamily="34" charset="-128"/>
              </a:rPr>
              <a:t>the material you are reading</a:t>
            </a:r>
          </a:p>
          <a:p>
            <a:pPr marL="0" indent="0">
              <a:lnSpc>
                <a:spcPct val="90000"/>
              </a:lnSpc>
            </a:pPr>
            <a:r>
              <a:rPr lang="en-US" altLang="en-US" sz="1700">
                <a:ea typeface="ＭＳ Ｐゴシック" panose="020B0600070205080204" pitchFamily="34" charset="-128"/>
              </a:rPr>
              <a:t>Academic journal articles are a premier source for a literature review.</a:t>
            </a:r>
            <a:endParaRPr lang="en-GB" altLang="en-US" sz="1700">
              <a:ea typeface="ＭＳ Ｐゴシック" panose="020B0600070205080204" pitchFamily="34" charset="-128"/>
            </a:endParaRPr>
          </a:p>
          <a:p>
            <a:pPr marL="0" indent="0">
              <a:lnSpc>
                <a:spcPct val="90000"/>
              </a:lnSpc>
            </a:pPr>
            <a:endParaRPr lang="en-US" altLang="en-US" sz="1700">
              <a:ea typeface="ＭＳ Ｐゴシック" panose="020B0600070205080204" pitchFamily="34" charset="-128"/>
            </a:endParaRP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A15CEFC3-BC47-4C52-A56D-74AD3C57635C}"/>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US" altLang="en-US">
                <a:ea typeface="ＭＳ Ｐゴシック" panose="020B0600070205080204" pitchFamily="34" charset="-128"/>
              </a:rPr>
              <a:t>Why write a literature review?</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8195" name="Rectangle 3">
            <a:extLst>
              <a:ext uri="{FF2B5EF4-FFF2-40B4-BE49-F238E27FC236}">
                <a16:creationId xmlns:a16="http://schemas.microsoft.com/office/drawing/2014/main" id="{AC7F87D1-B17E-48E9-94F1-DB986A28942C}"/>
              </a:ext>
            </a:extLst>
          </p:cNvPr>
          <p:cNvSpPr>
            <a:spLocks noGrp="1" noChangeArrowheads="1"/>
          </p:cNvSpPr>
          <p:nvPr>
            <p:ph type="body"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nSpc>
                <a:spcPct val="90000"/>
              </a:lnSpc>
              <a:buFontTx/>
              <a:buNone/>
            </a:pPr>
            <a:endParaRPr lang="en-GB" altLang="en-US">
              <a:ea typeface="ＭＳ Ｐゴシック" panose="020B0600070205080204" pitchFamily="34" charset="-128"/>
            </a:endParaRPr>
          </a:p>
          <a:p>
            <a:pPr>
              <a:lnSpc>
                <a:spcPct val="90000"/>
              </a:lnSpc>
              <a:buFont typeface="Wingdings" panose="05000000000000000000" pitchFamily="2" charset="2"/>
              <a:buChar char="§"/>
            </a:pPr>
            <a:r>
              <a:rPr lang="en-GB" altLang="en-US">
                <a:ea typeface="ＭＳ Ｐゴシック" panose="020B0600070205080204" pitchFamily="34" charset="-128"/>
              </a:rPr>
              <a:t>You need to know what is already known about your research area</a:t>
            </a:r>
            <a:r>
              <a:rPr lang="hu-HU" altLang="en-US">
                <a:ea typeface="ＭＳ Ｐゴシック" panose="020B0600070205080204" pitchFamily="34" charset="-128"/>
              </a:rPr>
              <a:t>;</a:t>
            </a:r>
            <a:endParaRPr lang="en-GB" altLang="en-US">
              <a:ea typeface="ＭＳ Ｐゴシック" panose="020B0600070205080204" pitchFamily="34" charset="-128"/>
            </a:endParaRPr>
          </a:p>
          <a:p>
            <a:pPr>
              <a:lnSpc>
                <a:spcPct val="90000"/>
              </a:lnSpc>
              <a:buFont typeface="Wingdings" panose="05000000000000000000" pitchFamily="2" charset="2"/>
              <a:buChar char="§"/>
            </a:pPr>
            <a:r>
              <a:rPr lang="en-GB" altLang="en-US">
                <a:ea typeface="ＭＳ Ｐゴシック" panose="020B0600070205080204" pitchFamily="34" charset="-128"/>
              </a:rPr>
              <a:t>You can learn from the mistakes of others</a:t>
            </a:r>
            <a:r>
              <a:rPr lang="hu-HU" altLang="en-US">
                <a:ea typeface="ＭＳ Ｐゴシック" panose="020B0600070205080204" pitchFamily="34" charset="-128"/>
              </a:rPr>
              <a:t>;</a:t>
            </a:r>
            <a:endParaRPr lang="en-GB" altLang="en-US">
              <a:ea typeface="ＭＳ Ｐゴシック" panose="020B0600070205080204" pitchFamily="34" charset="-128"/>
            </a:endParaRPr>
          </a:p>
          <a:p>
            <a:pPr>
              <a:lnSpc>
                <a:spcPct val="90000"/>
              </a:lnSpc>
              <a:buFont typeface="Wingdings" panose="05000000000000000000" pitchFamily="2" charset="2"/>
              <a:buChar char="§"/>
            </a:pPr>
            <a:r>
              <a:rPr lang="en-GB" altLang="en-US">
                <a:ea typeface="ＭＳ Ｐゴシック" panose="020B0600070205080204" pitchFamily="34" charset="-128"/>
              </a:rPr>
              <a:t>You can learn about different theoretical and methodological approaches to your research area</a:t>
            </a:r>
            <a:r>
              <a:rPr lang="hu-HU" altLang="en-US">
                <a:ea typeface="ＭＳ Ｐゴシック" panose="020B0600070205080204" pitchFamily="34" charset="-128"/>
              </a:rPr>
              <a:t>;</a:t>
            </a:r>
            <a:endParaRPr lang="en-GB" altLang="en-US">
              <a:ea typeface="ＭＳ Ｐゴシック" panose="020B0600070205080204" pitchFamily="34" charset="-128"/>
            </a:endParaRPr>
          </a:p>
          <a:p>
            <a:pPr>
              <a:lnSpc>
                <a:spcPct val="90000"/>
              </a:lnSpc>
              <a:buFont typeface="Wingdings" panose="05000000000000000000" pitchFamily="2" charset="2"/>
              <a:buChar char="§"/>
            </a:pPr>
            <a:r>
              <a:rPr lang="en-GB" altLang="en-US">
                <a:ea typeface="ＭＳ Ｐゴシック" panose="020B0600070205080204" pitchFamily="34" charset="-128"/>
              </a:rPr>
              <a:t>It may help you to develop an analytic framework</a:t>
            </a:r>
            <a:r>
              <a:rPr lang="hu-HU" altLang="en-US">
                <a:ea typeface="ＭＳ Ｐゴシック" panose="020B0600070205080204" pitchFamily="34" charset="-128"/>
              </a:rPr>
              <a:t>;</a:t>
            </a:r>
            <a:endParaRPr lang="en-GB" altLang="en-US">
              <a:ea typeface="ＭＳ Ｐゴシック" panose="020B0600070205080204" pitchFamily="34" charset="-128"/>
            </a:endParaRPr>
          </a:p>
          <a:p>
            <a:pPr>
              <a:lnSpc>
                <a:spcPct val="90000"/>
              </a:lnSpc>
              <a:buFont typeface="Wingdings" panose="05000000000000000000" pitchFamily="2" charset="2"/>
              <a:buChar char="§"/>
            </a:pPr>
            <a:r>
              <a:rPr lang="en-GB" altLang="en-US">
                <a:ea typeface="ＭＳ Ｐゴシック" panose="020B0600070205080204" pitchFamily="34" charset="-128"/>
              </a:rPr>
              <a:t>It may lead you to consider including variables in your research of which you might not have thought</a:t>
            </a:r>
            <a:r>
              <a:rPr lang="hu-HU" altLang="en-US">
                <a:ea typeface="ＭＳ Ｐゴシック" panose="020B0600070205080204" pitchFamily="34" charset="-128"/>
              </a:rPr>
              <a:t>;</a:t>
            </a:r>
            <a:endParaRPr lang="en-GB" altLang="en-US">
              <a:ea typeface="ＭＳ Ｐゴシック" panose="020B0600070205080204" pitchFamily="34" charset="-128"/>
            </a:endParaRPr>
          </a:p>
          <a:p>
            <a:pPr>
              <a:lnSpc>
                <a:spcPct val="90000"/>
              </a:lnSpc>
              <a:buFont typeface="Wingdings" panose="05000000000000000000" pitchFamily="2" charset="2"/>
              <a:buChar char="§"/>
            </a:pPr>
            <a:r>
              <a:rPr lang="en-GB" altLang="en-US">
                <a:ea typeface="ＭＳ Ｐゴシック" panose="020B0600070205080204" pitchFamily="34" charset="-128"/>
              </a:rPr>
              <a:t>It may suggest further research questions</a:t>
            </a:r>
            <a:r>
              <a:rPr lang="hu-HU" altLang="en-US">
                <a:ea typeface="ＭＳ Ｐゴシック" panose="020B0600070205080204" pitchFamily="34" charset="-128"/>
              </a:rPr>
              <a:t>;</a:t>
            </a:r>
            <a:endParaRPr lang="en-GB" altLang="en-US">
              <a:ea typeface="ＭＳ Ｐゴシック" panose="020B0600070205080204" pitchFamily="34" charset="-128"/>
            </a:endParaRPr>
          </a:p>
          <a:p>
            <a:pPr>
              <a:lnSpc>
                <a:spcPct val="90000"/>
              </a:lnSpc>
              <a:buFont typeface="Wingdings" panose="05000000000000000000" pitchFamily="2" charset="2"/>
              <a:buChar char="§"/>
            </a:pPr>
            <a:r>
              <a:rPr lang="en-US" altLang="en-US">
                <a:ea typeface="ＭＳ Ｐゴシック" panose="020B0600070205080204" pitchFamily="34" charset="-128"/>
              </a:rPr>
              <a:t>It is </a:t>
            </a:r>
            <a:r>
              <a:rPr lang="hu-HU" altLang="en-US">
                <a:ea typeface="ＭＳ Ｐゴシック" panose="020B0600070205080204" pitchFamily="34" charset="-128"/>
              </a:rPr>
              <a:t>required</a:t>
            </a:r>
            <a:r>
              <a:rPr lang="en-US" altLang="en-US">
                <a:ea typeface="ＭＳ Ｐゴシック" panose="020B0600070205080204" pitchFamily="34" charset="-128"/>
              </a:rPr>
              <a:t>! 						</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D7F6EF33-F7E6-43C4-ABF9-07BB22B60B36}"/>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GB" altLang="en-US">
                <a:ea typeface="ＭＳ Ｐゴシック" panose="020B0600070205080204" pitchFamily="34" charset="-128"/>
              </a:rPr>
              <a:t>Getting the </a:t>
            </a:r>
            <a:r>
              <a:rPr lang="hu-HU" altLang="en-US">
                <a:ea typeface="ＭＳ Ｐゴシック" panose="020B0600070205080204" pitchFamily="34" charset="-128"/>
              </a:rPr>
              <a:t>m</a:t>
            </a:r>
            <a:r>
              <a:rPr lang="en-GB" altLang="en-US">
                <a:ea typeface="ＭＳ Ｐゴシック" panose="020B0600070205080204" pitchFamily="34" charset="-128"/>
              </a:rPr>
              <a:t>ost from </a:t>
            </a:r>
            <a:r>
              <a:rPr lang="hu-HU" altLang="en-US">
                <a:ea typeface="ＭＳ Ｐゴシック" panose="020B0600070205080204" pitchFamily="34" charset="-128"/>
              </a:rPr>
              <a:t>y</a:t>
            </a:r>
            <a:r>
              <a:rPr lang="en-GB" altLang="en-US">
                <a:ea typeface="ＭＳ Ｐゴシック" panose="020B0600070205080204" pitchFamily="34" charset="-128"/>
              </a:rPr>
              <a:t>our </a:t>
            </a:r>
            <a:r>
              <a:rPr lang="hu-HU" altLang="en-US">
                <a:ea typeface="ＭＳ Ｐゴシック" panose="020B0600070205080204" pitchFamily="34" charset="-128"/>
              </a:rPr>
              <a:t>r</a:t>
            </a:r>
            <a:r>
              <a:rPr lang="en-GB" altLang="en-US">
                <a:ea typeface="ＭＳ Ｐゴシック" panose="020B0600070205080204" pitchFamily="34" charset="-128"/>
              </a:rPr>
              <a:t>eading</a:t>
            </a:r>
            <a:endParaRPr lang="en-US" altLang="en-US">
              <a:ea typeface="ＭＳ Ｐゴシック" panose="020B0600070205080204" pitchFamily="34" charset="-128"/>
            </a:endParaRP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9219" name="Rectangle 3">
            <a:extLst>
              <a:ext uri="{FF2B5EF4-FFF2-40B4-BE49-F238E27FC236}">
                <a16:creationId xmlns:a16="http://schemas.microsoft.com/office/drawing/2014/main" id="{047194E1-2BF3-407F-BF9C-622CDE57AFE2}"/>
              </a:ext>
            </a:extLst>
          </p:cNvPr>
          <p:cNvSpPr>
            <a:spLocks noGrp="1" noChangeArrowheads="1"/>
          </p:cNvSpPr>
          <p:nvPr>
            <p:ph type="body"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buFontTx/>
              <a:buChar char="o"/>
            </a:pPr>
            <a:r>
              <a:rPr lang="en-GB" altLang="en-US">
                <a:ea typeface="ＭＳ Ｐゴシック" panose="020B0600070205080204" pitchFamily="34" charset="-128"/>
              </a:rPr>
              <a:t>Take lots of notes (including references)</a:t>
            </a:r>
          </a:p>
          <a:p>
            <a:pPr>
              <a:buFontTx/>
              <a:buChar char="o"/>
            </a:pPr>
            <a:r>
              <a:rPr lang="en-GB" altLang="en-US">
                <a:ea typeface="ＭＳ Ｐゴシック" panose="020B0600070205080204" pitchFamily="34" charset="-128"/>
              </a:rPr>
              <a:t>Ask yourself questions about what you read (its value to your topic, methods used, conclusions) (i.e. Demonstrate critical thinking)</a:t>
            </a:r>
          </a:p>
          <a:p>
            <a:pPr>
              <a:buFontTx/>
              <a:buChar char="o"/>
            </a:pPr>
            <a:r>
              <a:rPr lang="en-GB" altLang="en-US">
                <a:ea typeface="ＭＳ Ｐゴシック" panose="020B0600070205080204" pitchFamily="34" charset="-128"/>
              </a:rPr>
              <a:t>Find research questions (</a:t>
            </a:r>
            <a:r>
              <a:rPr lang="hu-HU" altLang="en-US">
                <a:ea typeface="ＭＳ Ｐゴシック" panose="020B0600070205080204" pitchFamily="34" charset="-128"/>
              </a:rPr>
              <a:t>perhaps </a:t>
            </a:r>
            <a:r>
              <a:rPr lang="en-GB" altLang="en-US">
                <a:ea typeface="ＭＳ Ｐゴシック" panose="020B0600070205080204" pitchFamily="34" charset="-128"/>
              </a:rPr>
              <a:t>because what you read indicates contention)</a:t>
            </a:r>
          </a:p>
          <a:p>
            <a:pPr>
              <a:buFontTx/>
              <a:buChar char="o"/>
            </a:pPr>
            <a:r>
              <a:rPr lang="en-GB" altLang="en-US">
                <a:ea typeface="ＭＳ Ｐゴシック" panose="020B0600070205080204" pitchFamily="34" charset="-128"/>
              </a:rPr>
              <a:t>Identify sources to which you will want to return later on</a:t>
            </a:r>
            <a:r>
              <a:rPr lang="hu-HU" altLang="en-US">
                <a:ea typeface="ＭＳ Ｐゴシック" panose="020B0600070205080204" pitchFamily="34" charset="-128"/>
              </a:rPr>
              <a:t>;</a:t>
            </a:r>
            <a:endParaRPr lang="en-GB" altLang="en-US">
              <a:ea typeface="ＭＳ Ｐゴシック" panose="020B0600070205080204" pitchFamily="34" charset="-128"/>
            </a:endParaRPr>
          </a:p>
          <a:p>
            <a:pPr>
              <a:buFontTx/>
              <a:buChar char="o"/>
            </a:pPr>
            <a:r>
              <a:rPr lang="en-GB" altLang="en-US">
                <a:ea typeface="ＭＳ Ｐゴシック" panose="020B0600070205080204" pitchFamily="34" charset="-128"/>
              </a:rPr>
              <a:t>Be selective (read for relevance)</a:t>
            </a:r>
          </a:p>
          <a:p>
            <a:pPr>
              <a:buFontTx/>
              <a:buChar char="o"/>
            </a:pPr>
            <a:r>
              <a:rPr lang="en-GB" altLang="en-US">
                <a:ea typeface="ＭＳ Ｐゴシック" panose="020B0600070205080204" pitchFamily="34" charset="-128"/>
              </a:rPr>
              <a:t>Don’t stop</a:t>
            </a:r>
            <a:r>
              <a:rPr lang="hu-HU" altLang="en-US">
                <a:ea typeface="ＭＳ Ｐゴシック" panose="020B0600070205080204" pitchFamily="34" charset="-128"/>
              </a:rPr>
              <a:t> reading</a:t>
            </a:r>
            <a:r>
              <a:rPr lang="en-GB" altLang="en-US">
                <a:ea typeface="ＭＳ Ｐゴシック" panose="020B0600070205080204" pitchFamily="34" charset="-128"/>
              </a:rPr>
              <a:t>!</a:t>
            </a:r>
          </a:p>
          <a:p>
            <a:pPr>
              <a:buFontTx/>
              <a:buNone/>
            </a:pPr>
            <a:endParaRPr lang="en-US" altLang="en-US">
              <a:ea typeface="ＭＳ Ｐゴシック" panose="020B0600070205080204" pitchFamily="34" charset="-128"/>
            </a:endParaRP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a:extLst>
              <a:ext uri="{FF2B5EF4-FFF2-40B4-BE49-F238E27FC236}">
                <a16:creationId xmlns:a16="http://schemas.microsoft.com/office/drawing/2014/main" id="{80D9D2B4-1785-441D-ADDD-D86AFDFD7CD9}"/>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hu-HU" altLang="en-US">
                <a:ea typeface="ＭＳ Ｐゴシック" panose="020B0600070205080204" pitchFamily="34" charset="-128"/>
              </a:rPr>
              <a:t>How to search the literature </a:t>
            </a:r>
            <a:r>
              <a:rPr lang="en-GB" altLang="en-US">
                <a:ea typeface="ＭＳ Ｐゴシック" panose="020B0600070205080204" pitchFamily="34" charset="-128"/>
              </a:rPr>
              <a:t>(</a:t>
            </a:r>
            <a:r>
              <a:rPr lang="hu-HU" altLang="en-US">
                <a:ea typeface="ＭＳ Ｐゴシック" panose="020B0600070205080204" pitchFamily="34" charset="-128"/>
              </a:rPr>
              <a:t>1</a:t>
            </a:r>
            <a:r>
              <a:rPr lang="en-GB" altLang="en-US">
                <a:ea typeface="ＭＳ Ｐゴシック" panose="020B0600070205080204" pitchFamily="34" charset="-128"/>
              </a:rPr>
              <a:t>)</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0243" name="Rectangle 3">
            <a:extLst>
              <a:ext uri="{FF2B5EF4-FFF2-40B4-BE49-F238E27FC236}">
                <a16:creationId xmlns:a16="http://schemas.microsoft.com/office/drawing/2014/main" id="{BEE1D97D-C9E2-417F-8621-56FA9F225236}"/>
              </a:ext>
            </a:extLst>
          </p:cNvPr>
          <p:cNvSpPr>
            <a:spLocks noGrp="1" noChangeArrowheads="1"/>
          </p:cNvSpPr>
          <p:nvPr>
            <p:ph type="body"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nSpc>
                <a:spcPct val="90000"/>
              </a:lnSpc>
            </a:pPr>
            <a:r>
              <a:rPr lang="hu-HU" altLang="en-US">
                <a:ea typeface="ＭＳ Ｐゴシック" panose="020B0600070205080204" pitchFamily="34" charset="-128"/>
              </a:rPr>
              <a:t>Read books and articles you know, or are recommended by your supervisor</a:t>
            </a:r>
            <a:r>
              <a:rPr lang="en-GB" altLang="en-US">
                <a:ea typeface="ＭＳ Ｐゴシック" panose="020B0600070205080204" pitchFamily="34" charset="-128"/>
              </a:rPr>
              <a:t>.</a:t>
            </a:r>
            <a:endParaRPr lang="hu-HU" altLang="en-US">
              <a:ea typeface="ＭＳ Ｐゴシック" panose="020B0600070205080204" pitchFamily="34" charset="-128"/>
            </a:endParaRPr>
          </a:p>
          <a:p>
            <a:pPr>
              <a:lnSpc>
                <a:spcPct val="90000"/>
              </a:lnSpc>
            </a:pPr>
            <a:endParaRPr lang="en-GB" altLang="en-US">
              <a:ea typeface="ＭＳ Ｐゴシック" panose="020B0600070205080204" pitchFamily="34" charset="-128"/>
            </a:endParaRPr>
          </a:p>
          <a:p>
            <a:pPr>
              <a:lnSpc>
                <a:spcPct val="90000"/>
              </a:lnSpc>
            </a:pPr>
            <a:r>
              <a:rPr lang="hu-HU" altLang="en-US">
                <a:ea typeface="ＭＳ Ｐゴシック" panose="020B0600070205080204" pitchFamily="34" charset="-128"/>
              </a:rPr>
              <a:t>Keep notes based on your reading</a:t>
            </a:r>
            <a:r>
              <a:rPr lang="en-GB" altLang="en-US">
                <a:ea typeface="ＭＳ Ｐゴシック" panose="020B0600070205080204" pitchFamily="34" charset="-128"/>
              </a:rPr>
              <a:t>.</a:t>
            </a:r>
            <a:endParaRPr lang="hu-HU" altLang="en-US">
              <a:ea typeface="ＭＳ Ｐゴシック" panose="020B0600070205080204" pitchFamily="34" charset="-128"/>
            </a:endParaRPr>
          </a:p>
          <a:p>
            <a:pPr>
              <a:lnSpc>
                <a:spcPct val="90000"/>
              </a:lnSpc>
            </a:pPr>
            <a:endParaRPr lang="en-GB" altLang="en-US">
              <a:ea typeface="ＭＳ Ｐゴシック" panose="020B0600070205080204" pitchFamily="34" charset="-128"/>
            </a:endParaRPr>
          </a:p>
          <a:p>
            <a:pPr>
              <a:lnSpc>
                <a:spcPct val="90000"/>
              </a:lnSpc>
            </a:pPr>
            <a:r>
              <a:rPr lang="hu-HU" altLang="en-US">
                <a:ea typeface="ＭＳ Ｐゴシック" panose="020B0600070205080204" pitchFamily="34" charset="-128"/>
              </a:rPr>
              <a:t>Note the keywords used</a:t>
            </a:r>
            <a:r>
              <a:rPr lang="en-GB" altLang="en-US">
                <a:ea typeface="ＭＳ Ｐゴシック" panose="020B0600070205080204" pitchFamily="34" charset="-128"/>
              </a:rPr>
              <a:t>.</a:t>
            </a:r>
            <a:endParaRPr lang="hu-HU" altLang="en-US">
              <a:ea typeface="ＭＳ Ｐゴシック" panose="020B0600070205080204" pitchFamily="34" charset="-128"/>
            </a:endParaRPr>
          </a:p>
          <a:p>
            <a:pPr>
              <a:lnSpc>
                <a:spcPct val="90000"/>
              </a:lnSpc>
            </a:pPr>
            <a:endParaRPr lang="en-GB" altLang="en-US">
              <a:ea typeface="ＭＳ Ｐゴシック" panose="020B0600070205080204" pitchFamily="34" charset="-128"/>
            </a:endParaRPr>
          </a:p>
          <a:p>
            <a:pPr>
              <a:lnSpc>
                <a:spcPct val="90000"/>
              </a:lnSpc>
            </a:pPr>
            <a:r>
              <a:rPr lang="hu-HU" altLang="en-US">
                <a:ea typeface="ＭＳ Ｐゴシック" panose="020B0600070205080204" pitchFamily="34" charset="-128"/>
              </a:rPr>
              <a:t>Note other literature which might be interesting later</a:t>
            </a:r>
            <a:r>
              <a:rPr lang="en-GB" altLang="en-US">
                <a:ea typeface="ＭＳ Ｐゴシック" panose="020B0600070205080204" pitchFamily="34" charset="-128"/>
              </a:rPr>
              <a:t>.</a:t>
            </a:r>
            <a:endParaRPr lang="hu-HU" altLang="en-US">
              <a:ea typeface="ＭＳ Ｐゴシック" panose="020B0600070205080204" pitchFamily="34" charset="-128"/>
            </a:endParaRPr>
          </a:p>
          <a:p>
            <a:pPr>
              <a:lnSpc>
                <a:spcPct val="90000"/>
              </a:lnSpc>
            </a:pPr>
            <a:endParaRPr lang="en-GB" altLang="en-US">
              <a:ea typeface="ＭＳ Ｐゴシック" panose="020B0600070205080204" pitchFamily="34" charset="-128"/>
            </a:endParaRPr>
          </a:p>
          <a:p>
            <a:pPr>
              <a:lnSpc>
                <a:spcPct val="90000"/>
              </a:lnSpc>
            </a:pPr>
            <a:r>
              <a:rPr lang="hu-HU" altLang="en-US">
                <a:ea typeface="ＭＳ Ｐゴシック" panose="020B0600070205080204" pitchFamily="34" charset="-128"/>
              </a:rPr>
              <a:t>Generate your own keywords. </a:t>
            </a:r>
            <a:endParaRPr lang="en-GB" altLang="en-US">
              <a:ea typeface="ＭＳ Ｐゴシック" panose="020B0600070205080204" pitchFamily="34" charset="-128"/>
            </a:endParaRP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66" name="Rectangle 2">
            <a:extLst>
              <a:ext uri="{FF2B5EF4-FFF2-40B4-BE49-F238E27FC236}">
                <a16:creationId xmlns:a16="http://schemas.microsoft.com/office/drawing/2014/main" id="{07A10236-573D-4FA8-801F-F15E6D02C8BE}"/>
              </a:ext>
            </a:extLst>
          </p:cNvPr>
          <p:cNvSpPr>
            <a:spLocks noGrp="1" noChangeArrowheads="1"/>
          </p:cNvSpPr>
          <p:nvPr>
            <p:ph type="title"/>
          </p:nvPr>
        </p:nvSpPr>
        <p:spPr bwMode="auto">
          <a:xfrm>
            <a:off x="492369" y="605896"/>
            <a:ext cx="3642309" cy="564620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hu-HU" altLang="en-US" sz="4400">
                <a:solidFill>
                  <a:srgbClr val="FFFFFF"/>
                </a:solidFill>
                <a:ea typeface="ＭＳ Ｐゴシック" panose="020B0600070205080204" pitchFamily="34" charset="-128"/>
              </a:rPr>
              <a:t>How to search the literature </a:t>
            </a:r>
            <a:r>
              <a:rPr lang="en-GB" altLang="en-US" sz="4400">
                <a:solidFill>
                  <a:srgbClr val="FFFFFF"/>
                </a:solidFill>
                <a:ea typeface="ＭＳ Ｐゴシック" panose="020B0600070205080204" pitchFamily="34" charset="-128"/>
              </a:rPr>
              <a:t>(</a:t>
            </a:r>
            <a:r>
              <a:rPr lang="hu-HU" altLang="en-US" sz="4400">
                <a:solidFill>
                  <a:srgbClr val="FFFFFF"/>
                </a:solidFill>
                <a:ea typeface="ＭＳ Ｐゴシック" panose="020B0600070205080204" pitchFamily="34" charset="-128"/>
              </a:rPr>
              <a:t>2</a:t>
            </a:r>
            <a:r>
              <a:rPr lang="en-GB" altLang="en-US" sz="4400">
                <a:solidFill>
                  <a:srgbClr val="FFFFFF"/>
                </a:solidFill>
                <a:ea typeface="ＭＳ Ｐゴシック" panose="020B0600070205080204" pitchFamily="34" charset="-128"/>
              </a:rPr>
              <a:t>)</a:t>
            </a:r>
          </a:p>
        </p:txBody>
      </p:sp>
      <p:sp>
        <p:nvSpPr>
          <p:cNvPr id="11267" name="Rectangle 3">
            <a:extLst>
              <a:ext uri="{FF2B5EF4-FFF2-40B4-BE49-F238E27FC236}">
                <a16:creationId xmlns:a16="http://schemas.microsoft.com/office/drawing/2014/main" id="{853CFE19-8A52-4FEF-887C-1A036467599F}"/>
              </a:ext>
            </a:extLst>
          </p:cNvPr>
          <p:cNvSpPr>
            <a:spLocks noGrp="1" noChangeArrowheads="1"/>
          </p:cNvSpPr>
          <p:nvPr>
            <p:ph type="body" idx="1"/>
          </p:nvPr>
        </p:nvSpPr>
        <p:spPr bwMode="auto">
          <a:xfrm>
            <a:off x="5231958" y="605896"/>
            <a:ext cx="5923721" cy="564620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marL="609600" indent="-609600"/>
            <a:r>
              <a:rPr lang="en-US" altLang="en-US" dirty="0">
                <a:ea typeface="ＭＳ Ｐゴシック" panose="020B0600070205080204" pitchFamily="34" charset="-128"/>
              </a:rPr>
              <a:t>Search your institution’s library.</a:t>
            </a:r>
          </a:p>
          <a:p>
            <a:pPr marL="609600" indent="-609600"/>
            <a:r>
              <a:rPr lang="en-US" altLang="en-US" dirty="0">
                <a:ea typeface="ＭＳ Ｐゴシック" panose="020B0600070205080204" pitchFamily="34" charset="-128"/>
              </a:rPr>
              <a:t>Search online (using an appropriate database)</a:t>
            </a:r>
            <a:r>
              <a:rPr lang="en-GB" altLang="en-US" dirty="0">
                <a:ea typeface="ＭＳ Ｐゴシック" panose="020B0600070205080204" pitchFamily="34" charset="-128"/>
              </a:rPr>
              <a:t>.</a:t>
            </a:r>
            <a:endParaRPr lang="en-US" altLang="en-US" dirty="0">
              <a:ea typeface="ＭＳ Ｐゴシック" panose="020B0600070205080204" pitchFamily="34" charset="-128"/>
            </a:endParaRPr>
          </a:p>
          <a:p>
            <a:pPr marL="609600" indent="-609600"/>
            <a:r>
              <a:rPr lang="en-US" altLang="en-US" dirty="0">
                <a:ea typeface="ＭＳ Ｐゴシック" panose="020B0600070205080204" pitchFamily="34" charset="-128"/>
              </a:rPr>
              <a:t>Examine titles and abstracts for relevance</a:t>
            </a:r>
            <a:r>
              <a:rPr lang="en-GB" altLang="en-US" dirty="0">
                <a:ea typeface="ＭＳ Ｐゴシック" panose="020B0600070205080204" pitchFamily="34" charset="-128"/>
              </a:rPr>
              <a:t>.</a:t>
            </a:r>
            <a:endParaRPr lang="en-US" altLang="en-US" dirty="0">
              <a:ea typeface="ＭＳ Ｐゴシック" panose="020B0600070205080204" pitchFamily="34" charset="-128"/>
            </a:endParaRPr>
          </a:p>
          <a:p>
            <a:pPr marL="609600" indent="-609600"/>
            <a:r>
              <a:rPr lang="en-US" altLang="en-US" dirty="0">
                <a:ea typeface="ＭＳ Ｐゴシック" panose="020B0600070205080204" pitchFamily="34" charset="-128"/>
              </a:rPr>
              <a:t>Retrieve selected items, read, take notes</a:t>
            </a:r>
            <a:r>
              <a:rPr lang="en-GB" altLang="en-US" dirty="0">
                <a:ea typeface="ＭＳ Ｐゴシック" panose="020B0600070205080204" pitchFamily="34" charset="-128"/>
              </a:rPr>
              <a:t>.</a:t>
            </a:r>
            <a:endParaRPr lang="en-US" altLang="en-US" dirty="0">
              <a:ea typeface="ＭＳ Ｐゴシック" panose="020B0600070205080204" pitchFamily="34" charset="-128"/>
            </a:endParaRPr>
          </a:p>
          <a:p>
            <a:pPr marL="609600" indent="-609600"/>
            <a:r>
              <a:rPr lang="en-US" altLang="en-US" dirty="0">
                <a:ea typeface="ＭＳ Ｐゴシック" panose="020B0600070205080204" pitchFamily="34" charset="-128"/>
              </a:rPr>
              <a:t>Check regularly for new material</a:t>
            </a:r>
            <a:r>
              <a:rPr lang="hu-HU" altLang="en-US" dirty="0">
                <a:ea typeface="ＭＳ Ｐゴシック" panose="020B0600070205080204" pitchFamily="34" charset="-128"/>
              </a:rPr>
              <a:t>.</a:t>
            </a:r>
            <a:r>
              <a:rPr lang="en-US" altLang="en-US" dirty="0">
                <a:ea typeface="ＭＳ Ｐゴシック" panose="020B0600070205080204" pitchFamily="34" charset="-128"/>
              </a:rPr>
              <a:t>	</a:t>
            </a:r>
            <a:endParaRPr lang="en-GB" altLang="en-US" dirty="0">
              <a:ea typeface="ＭＳ Ｐゴシック" panose="020B0600070205080204" pitchFamily="34" charset="-128"/>
            </a:endParaRPr>
          </a:p>
        </p:txBody>
      </p:sp>
      <p:sp>
        <p:nvSpPr>
          <p:cNvPr id="76" name="Rectangle 7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464B6520-F7DF-40A9-823F-FC60EC7CC8DD}"/>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GB" altLang="en-US">
                <a:ea typeface="ＭＳ Ｐゴシック" panose="020B0600070205080204" pitchFamily="34" charset="-128"/>
              </a:rPr>
              <a:t>Two main approaches</a:t>
            </a:r>
            <a:br>
              <a:rPr lang="en-GB" altLang="en-US">
                <a:ea typeface="ＭＳ Ｐゴシック" panose="020B0600070205080204" pitchFamily="34" charset="-128"/>
              </a:rPr>
            </a:br>
            <a:r>
              <a:rPr lang="en-GB" altLang="en-US">
                <a:ea typeface="ＭＳ Ｐゴシック" panose="020B0600070205080204" pitchFamily="34" charset="-128"/>
              </a:rPr>
              <a:t> to a literature review</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2291" name="Rectangle 3">
            <a:extLst>
              <a:ext uri="{FF2B5EF4-FFF2-40B4-BE49-F238E27FC236}">
                <a16:creationId xmlns:a16="http://schemas.microsoft.com/office/drawing/2014/main" id="{9FFD06AC-18E6-4932-9654-C9908BBA8E47}"/>
              </a:ext>
            </a:extLst>
          </p:cNvPr>
          <p:cNvSpPr>
            <a:spLocks noGrp="1" noChangeArrowheads="1"/>
          </p:cNvSpPr>
          <p:nvPr>
            <p:ph type="body"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marL="609600" indent="-609600">
              <a:lnSpc>
                <a:spcPct val="90000"/>
              </a:lnSpc>
              <a:buFontTx/>
              <a:buAutoNum type="arabicPeriod"/>
            </a:pPr>
            <a:r>
              <a:rPr lang="en-GB" altLang="en-US" sz="1700" b="1" u="sng">
                <a:ea typeface="ＭＳ Ｐゴシック" panose="020B0600070205080204" pitchFamily="34" charset="-128"/>
              </a:rPr>
              <a:t>Systematic review: </a:t>
            </a:r>
          </a:p>
          <a:p>
            <a:pPr marL="609600" indent="-609600">
              <a:lnSpc>
                <a:spcPct val="90000"/>
              </a:lnSpc>
            </a:pPr>
            <a:endParaRPr lang="en-US" altLang="en-US" sz="1700">
              <a:ea typeface="ＭＳ Ｐゴシック" panose="020B0600070205080204" pitchFamily="34" charset="-128"/>
            </a:endParaRPr>
          </a:p>
          <a:p>
            <a:pPr marL="609600" indent="-609600">
              <a:lnSpc>
                <a:spcPct val="90000"/>
              </a:lnSpc>
            </a:pPr>
            <a:r>
              <a:rPr lang="en-US" altLang="en-US" sz="1700">
                <a:ea typeface="ＭＳ Ｐゴシック" panose="020B0600070205080204" pitchFamily="34" charset="-128"/>
              </a:rPr>
              <a:t>Very extensive search of the specific research field</a:t>
            </a:r>
            <a:r>
              <a:rPr lang="hu-HU" altLang="en-US" sz="1700">
                <a:ea typeface="ＭＳ Ｐゴシック" panose="020B0600070205080204" pitchFamily="34" charset="-128"/>
              </a:rPr>
              <a:t>;</a:t>
            </a:r>
            <a:endParaRPr lang="en-US" altLang="en-US" sz="1700">
              <a:ea typeface="ＭＳ Ｐゴシック" panose="020B0600070205080204" pitchFamily="34" charset="-128"/>
            </a:endParaRPr>
          </a:p>
          <a:p>
            <a:pPr marL="609600" indent="-609600">
              <a:lnSpc>
                <a:spcPct val="90000"/>
              </a:lnSpc>
            </a:pPr>
            <a:endParaRPr lang="en-US" altLang="en-US" sz="1700">
              <a:ea typeface="ＭＳ Ｐゴシック" panose="020B0600070205080204" pitchFamily="34" charset="-128"/>
            </a:endParaRPr>
          </a:p>
          <a:p>
            <a:pPr marL="609600" indent="-609600">
              <a:lnSpc>
                <a:spcPct val="90000"/>
              </a:lnSpc>
            </a:pPr>
            <a:r>
              <a:rPr lang="en-US" altLang="en-US" sz="1700">
                <a:ea typeface="ＭＳ Ｐゴシック" panose="020B0600070205080204" pitchFamily="34" charset="-128"/>
              </a:rPr>
              <a:t> Grouping of sources into categories:</a:t>
            </a:r>
          </a:p>
          <a:p>
            <a:pPr lvl="1">
              <a:lnSpc>
                <a:spcPct val="90000"/>
              </a:lnSpc>
            </a:pPr>
            <a:r>
              <a:rPr lang="en-US" altLang="en-US" sz="1700">
                <a:ea typeface="ＭＳ Ｐゴシック" panose="020B0600070205080204" pitchFamily="34" charset="-128"/>
              </a:rPr>
              <a:t>very relevant, based on good research</a:t>
            </a:r>
            <a:r>
              <a:rPr lang="hu-HU" altLang="en-US" sz="1700">
                <a:ea typeface="ＭＳ Ｐゴシック" panose="020B0600070205080204" pitchFamily="34" charset="-128"/>
              </a:rPr>
              <a:t>,</a:t>
            </a:r>
            <a:endParaRPr lang="en-US" altLang="en-US" sz="1700">
              <a:ea typeface="ＭＳ Ｐゴシック" panose="020B0600070205080204" pitchFamily="34" charset="-128"/>
            </a:endParaRPr>
          </a:p>
          <a:p>
            <a:pPr lvl="1">
              <a:lnSpc>
                <a:spcPct val="90000"/>
              </a:lnSpc>
            </a:pPr>
            <a:r>
              <a:rPr lang="en-US" altLang="en-US" sz="1700">
                <a:ea typeface="ＭＳ Ｐゴシック" panose="020B0600070205080204" pitchFamily="34" charset="-128"/>
              </a:rPr>
              <a:t>very relevant, weak research</a:t>
            </a:r>
            <a:r>
              <a:rPr lang="hu-HU" altLang="en-US" sz="1700">
                <a:ea typeface="ＭＳ Ｐゴシック" panose="020B0600070205080204" pitchFamily="34" charset="-128"/>
              </a:rPr>
              <a:t>,</a:t>
            </a:r>
            <a:endParaRPr lang="en-US" altLang="en-US" sz="1700">
              <a:ea typeface="ＭＳ Ｐゴシック" panose="020B0600070205080204" pitchFamily="34" charset="-128"/>
            </a:endParaRPr>
          </a:p>
          <a:p>
            <a:pPr lvl="1">
              <a:lnSpc>
                <a:spcPct val="90000"/>
              </a:lnSpc>
            </a:pPr>
            <a:r>
              <a:rPr lang="en-US" altLang="en-US" sz="1700">
                <a:ea typeface="ＭＳ Ｐゴシック" panose="020B0600070205080204" pitchFamily="34" charset="-128"/>
              </a:rPr>
              <a:t> low relevance, or too general</a:t>
            </a:r>
            <a:r>
              <a:rPr lang="hu-HU" altLang="en-US" sz="1700">
                <a:ea typeface="ＭＳ Ｐゴシック" panose="020B0600070205080204" pitchFamily="34" charset="-128"/>
              </a:rPr>
              <a:t>;</a:t>
            </a:r>
            <a:endParaRPr lang="en-US" altLang="en-US" sz="1700">
              <a:ea typeface="ＭＳ Ｐゴシック" panose="020B0600070205080204" pitchFamily="34" charset="-128"/>
            </a:endParaRPr>
          </a:p>
          <a:p>
            <a:pPr marL="609600" indent="-609600">
              <a:lnSpc>
                <a:spcPct val="90000"/>
              </a:lnSpc>
            </a:pPr>
            <a:endParaRPr lang="en-US" altLang="en-US" sz="1700">
              <a:ea typeface="ＭＳ Ｐゴシック" panose="020B0600070205080204" pitchFamily="34" charset="-128"/>
            </a:endParaRPr>
          </a:p>
          <a:p>
            <a:pPr marL="609600" indent="-609600">
              <a:lnSpc>
                <a:spcPct val="90000"/>
              </a:lnSpc>
            </a:pPr>
            <a:r>
              <a:rPr lang="en-US" altLang="en-US" sz="1700">
                <a:ea typeface="ＭＳ Ｐゴシック" panose="020B0600070205080204" pitchFamily="34" charset="-128"/>
              </a:rPr>
              <a:t>Giving a step-by-step report on the search method used, decisions taken and derived conclusions</a:t>
            </a:r>
            <a:r>
              <a:rPr lang="hu-HU" altLang="en-US" sz="1700">
                <a:ea typeface="ＭＳ Ｐゴシック" panose="020B0600070205080204" pitchFamily="34" charset="-128"/>
              </a:rPr>
              <a:t>.</a:t>
            </a:r>
            <a:r>
              <a:rPr lang="en-US" altLang="en-US" sz="1700">
                <a:ea typeface="ＭＳ Ｐゴシック" panose="020B0600070205080204" pitchFamily="34" charset="-128"/>
              </a:rPr>
              <a:t> 	</a:t>
            </a:r>
          </a:p>
          <a:p>
            <a:pPr marL="609600" indent="-609600">
              <a:lnSpc>
                <a:spcPct val="90000"/>
              </a:lnSpc>
              <a:buNone/>
            </a:pPr>
            <a:r>
              <a:rPr lang="hu-HU" altLang="en-US" sz="1700">
                <a:ea typeface="ＭＳ Ｐゴシック" panose="020B0600070205080204" pitchFamily="34" charset="-128"/>
              </a:rPr>
              <a:t>(Tranfield et al, 2003:209)</a:t>
            </a:r>
            <a:r>
              <a:rPr lang="en-US" altLang="en-US" sz="1700">
                <a:ea typeface="ＭＳ Ｐゴシック" panose="020B0600070205080204" pitchFamily="34" charset="-128"/>
              </a:rPr>
              <a:t>	</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74A1E5A6-6A33-4A63-B7B5-1E26918A0001}"/>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GB" altLang="en-US">
                <a:ea typeface="ＭＳ Ｐゴシック" panose="020B0600070205080204" pitchFamily="34" charset="-128"/>
              </a:rPr>
              <a:t>Two main approaches</a:t>
            </a:r>
            <a:br>
              <a:rPr lang="en-GB" altLang="en-US">
                <a:ea typeface="ＭＳ Ｐゴシック" panose="020B0600070205080204" pitchFamily="34" charset="-128"/>
              </a:rPr>
            </a:br>
            <a:r>
              <a:rPr lang="en-GB" altLang="en-US">
                <a:ea typeface="ＭＳ Ｐゴシック" panose="020B0600070205080204" pitchFamily="34" charset="-128"/>
              </a:rPr>
              <a:t> to a literature review</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3315" name="Rectangle 3">
            <a:extLst>
              <a:ext uri="{FF2B5EF4-FFF2-40B4-BE49-F238E27FC236}">
                <a16:creationId xmlns:a16="http://schemas.microsoft.com/office/drawing/2014/main" id="{D9A6F5C3-29DD-4DCC-929B-BDBEF623131D}"/>
              </a:ext>
            </a:extLst>
          </p:cNvPr>
          <p:cNvSpPr>
            <a:spLocks noGrp="1" noChangeArrowheads="1"/>
          </p:cNvSpPr>
          <p:nvPr>
            <p:ph type="body"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buFontTx/>
              <a:buNone/>
            </a:pPr>
            <a:r>
              <a:rPr lang="en-GB" altLang="en-US" b="1" dirty="0">
                <a:ea typeface="ＭＳ Ｐゴシック" panose="020B0600070205080204" pitchFamily="34" charset="-128"/>
              </a:rPr>
              <a:t>2.</a:t>
            </a:r>
            <a:r>
              <a:rPr lang="en-GB" altLang="en-US" dirty="0">
                <a:ea typeface="ＭＳ Ｐゴシック" panose="020B0600070205080204" pitchFamily="34" charset="-128"/>
              </a:rPr>
              <a:t> </a:t>
            </a:r>
            <a:r>
              <a:rPr lang="en-GB" altLang="en-US" b="1" u="sng" dirty="0">
                <a:ea typeface="ＭＳ Ｐゴシック" panose="020B0600070205080204" pitchFamily="34" charset="-128"/>
              </a:rPr>
              <a:t>Narrative Review</a:t>
            </a:r>
            <a:r>
              <a:rPr lang="en-GB" altLang="en-US" dirty="0">
                <a:ea typeface="ＭＳ Ｐゴシック" panose="020B0600070205080204" pitchFamily="34" charset="-128"/>
              </a:rPr>
              <a:t>:</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Limited search for the most interesting contributions</a:t>
            </a:r>
          </a:p>
          <a:p>
            <a:r>
              <a:rPr lang="en-US" altLang="en-US" dirty="0">
                <a:ea typeface="ＭＳ Ｐゴシック" panose="020B0600070205080204" pitchFamily="34" charset="-128"/>
              </a:rPr>
              <a:t>Concentration on connections between sources located and research questions</a:t>
            </a:r>
          </a:p>
          <a:p>
            <a:r>
              <a:rPr lang="en-US" altLang="en-US" dirty="0">
                <a:ea typeface="ＭＳ Ｐゴシック" panose="020B0600070205080204" pitchFamily="34" charset="-128"/>
              </a:rPr>
              <a:t>Revision of research questions in the light of readings</a:t>
            </a:r>
          </a:p>
          <a:p>
            <a:pPr>
              <a:buFontTx/>
              <a:buNone/>
            </a:pPr>
            <a:endParaRPr lang="en-US" altLang="en-US" dirty="0">
              <a:ea typeface="ＭＳ Ｐゴシック" panose="020B0600070205080204" pitchFamily="34" charset="-128"/>
            </a:endParaRP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C6EBBE6-2C89-4060-8681-3E078AE0F309}"/>
              </a:ext>
            </a:extLst>
          </p:cNvPr>
          <p:cNvSpPr>
            <a:spLocks noGrp="1"/>
          </p:cNvSpPr>
          <p:nvPr>
            <p:ph type="title"/>
          </p:nvPr>
        </p:nvSpPr>
        <p:spPr/>
        <p:txBody>
          <a:bodyPr/>
          <a:lstStyle/>
          <a:p>
            <a:r>
              <a:rPr lang="en-GB" dirty="0"/>
              <a:t>Systematic/Narrative</a:t>
            </a:r>
          </a:p>
        </p:txBody>
      </p:sp>
      <p:sp>
        <p:nvSpPr>
          <p:cNvPr id="5" name="Content Placeholder 4">
            <a:extLst>
              <a:ext uri="{FF2B5EF4-FFF2-40B4-BE49-F238E27FC236}">
                <a16:creationId xmlns:a16="http://schemas.microsoft.com/office/drawing/2014/main" id="{069D1413-0FFF-44AE-B27E-77F2AD9E1A1C}"/>
              </a:ext>
            </a:extLst>
          </p:cNvPr>
          <p:cNvSpPr>
            <a:spLocks noGrp="1"/>
          </p:cNvSpPr>
          <p:nvPr>
            <p:ph sz="half" idx="1"/>
          </p:nvPr>
        </p:nvSpPr>
        <p:spPr/>
        <p:txBody>
          <a:bodyPr/>
          <a:lstStyle/>
          <a:p>
            <a:r>
              <a:rPr lang="en-GB" dirty="0"/>
              <a:t>SYSTEMATIC</a:t>
            </a:r>
          </a:p>
          <a:p>
            <a:pPr>
              <a:spcBef>
                <a:spcPct val="20000"/>
              </a:spcBef>
              <a:buFontTx/>
              <a:buChar char="•"/>
            </a:pPr>
            <a:r>
              <a:rPr lang="en-GB" altLang="en-US" dirty="0">
                <a:solidFill>
                  <a:srgbClr val="000000"/>
                </a:solidFill>
              </a:rPr>
              <a:t>Positivist</a:t>
            </a:r>
            <a:endParaRPr lang="hu-HU" altLang="en-US" dirty="0">
              <a:solidFill>
                <a:srgbClr val="000000"/>
              </a:solidFill>
            </a:endParaRPr>
          </a:p>
          <a:p>
            <a:pPr>
              <a:spcBef>
                <a:spcPct val="20000"/>
              </a:spcBef>
              <a:buFontTx/>
              <a:buChar char="•"/>
            </a:pPr>
            <a:r>
              <a:rPr lang="en-US" altLang="en-US" dirty="0">
                <a:solidFill>
                  <a:srgbClr val="000000"/>
                </a:solidFill>
              </a:rPr>
              <a:t>“Quantity”</a:t>
            </a:r>
            <a:r>
              <a:rPr lang="hu-HU" altLang="en-US" dirty="0">
                <a:solidFill>
                  <a:srgbClr val="000000"/>
                </a:solidFill>
              </a:rPr>
              <a:t> focus</a:t>
            </a:r>
          </a:p>
          <a:p>
            <a:pPr>
              <a:spcBef>
                <a:spcPct val="20000"/>
              </a:spcBef>
              <a:buFontTx/>
              <a:buChar char="•"/>
            </a:pPr>
            <a:r>
              <a:rPr lang="en-US" altLang="en-US" dirty="0">
                <a:solidFill>
                  <a:srgbClr val="000000"/>
                </a:solidFill>
              </a:rPr>
              <a:t>Theory </a:t>
            </a:r>
            <a:r>
              <a:rPr lang="hu-HU" altLang="en-US" dirty="0">
                <a:solidFill>
                  <a:srgbClr val="000000"/>
                </a:solidFill>
              </a:rPr>
              <a:t>informs the search</a:t>
            </a:r>
          </a:p>
          <a:p>
            <a:pPr>
              <a:spcBef>
                <a:spcPct val="20000"/>
              </a:spcBef>
              <a:buFontTx/>
              <a:buChar char="•"/>
            </a:pPr>
            <a:r>
              <a:rPr lang="en-US" altLang="en-US" dirty="0">
                <a:solidFill>
                  <a:srgbClr val="000000"/>
                </a:solidFill>
              </a:rPr>
              <a:t>Synthesis</a:t>
            </a:r>
            <a:r>
              <a:rPr lang="hu-HU" altLang="en-US" dirty="0">
                <a:solidFill>
                  <a:srgbClr val="000000"/>
                </a:solidFill>
              </a:rPr>
              <a:t> is the research goal</a:t>
            </a:r>
            <a:endParaRPr lang="en-GB" altLang="en-US" dirty="0">
              <a:solidFill>
                <a:srgbClr val="000000"/>
              </a:solidFill>
            </a:endParaRPr>
          </a:p>
          <a:p>
            <a:endParaRPr lang="en-GB" dirty="0"/>
          </a:p>
        </p:txBody>
      </p:sp>
      <p:sp>
        <p:nvSpPr>
          <p:cNvPr id="6" name="Content Placeholder 5">
            <a:extLst>
              <a:ext uri="{FF2B5EF4-FFF2-40B4-BE49-F238E27FC236}">
                <a16:creationId xmlns:a16="http://schemas.microsoft.com/office/drawing/2014/main" id="{4211669C-164D-4CB3-B4CA-F63BC387FCF2}"/>
              </a:ext>
            </a:extLst>
          </p:cNvPr>
          <p:cNvSpPr>
            <a:spLocks noGrp="1"/>
          </p:cNvSpPr>
          <p:nvPr>
            <p:ph sz="half" idx="2"/>
          </p:nvPr>
        </p:nvSpPr>
        <p:spPr/>
        <p:txBody>
          <a:bodyPr/>
          <a:lstStyle/>
          <a:p>
            <a:r>
              <a:rPr lang="en-GB" dirty="0"/>
              <a:t>NARRATIVE</a:t>
            </a:r>
          </a:p>
          <a:p>
            <a:pPr>
              <a:spcBef>
                <a:spcPct val="20000"/>
              </a:spcBef>
              <a:buFontTx/>
              <a:buChar char="•"/>
            </a:pPr>
            <a:r>
              <a:rPr lang="en-GB" altLang="en-US" dirty="0">
                <a:solidFill>
                  <a:srgbClr val="000000"/>
                </a:solidFill>
              </a:rPr>
              <a:t>Interpretivist</a:t>
            </a:r>
          </a:p>
          <a:p>
            <a:pPr>
              <a:spcBef>
                <a:spcPct val="20000"/>
              </a:spcBef>
              <a:buFontTx/>
              <a:buChar char="•"/>
            </a:pPr>
            <a:r>
              <a:rPr lang="en-GB" altLang="en-US" dirty="0">
                <a:solidFill>
                  <a:srgbClr val="000000"/>
                </a:solidFill>
              </a:rPr>
              <a:t>“Quality” focus</a:t>
            </a:r>
          </a:p>
          <a:p>
            <a:pPr>
              <a:spcBef>
                <a:spcPct val="20000"/>
              </a:spcBef>
              <a:buFontTx/>
              <a:buChar char="•"/>
            </a:pPr>
            <a:r>
              <a:rPr lang="en-GB" altLang="en-US" dirty="0">
                <a:solidFill>
                  <a:srgbClr val="000000"/>
                </a:solidFill>
              </a:rPr>
              <a:t>Theory emerges from the search</a:t>
            </a:r>
          </a:p>
          <a:p>
            <a:pPr>
              <a:spcBef>
                <a:spcPct val="20000"/>
              </a:spcBef>
              <a:buFontTx/>
              <a:buChar char="•"/>
            </a:pPr>
            <a:r>
              <a:rPr lang="en-GB" altLang="en-US" dirty="0">
                <a:solidFill>
                  <a:srgbClr val="000000"/>
                </a:solidFill>
              </a:rPr>
              <a:t>Identifying the discourse is the research goal</a:t>
            </a:r>
          </a:p>
          <a:p>
            <a:endParaRPr lang="en-GB" dirty="0"/>
          </a:p>
        </p:txBody>
      </p:sp>
    </p:spTree>
    <p:extLst>
      <p:ext uri="{BB962C8B-B14F-4D97-AF65-F5344CB8AC3E}">
        <p14:creationId xmlns:p14="http://schemas.microsoft.com/office/powerpoint/2010/main" val="1663844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6519E73D-8B0F-4F1F-87B8-3DC05275C84A}"/>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GB" altLang="en-US">
                <a:ea typeface="ＭＳ Ｐゴシック" panose="020B0600070205080204" pitchFamily="34" charset="-128"/>
              </a:rPr>
              <a:t>Warning: using internet sources</a:t>
            </a:r>
            <a:endParaRPr lang="en-US" altLang="en-US">
              <a:ea typeface="ＭＳ Ｐゴシック" panose="020B0600070205080204" pitchFamily="34" charset="-128"/>
            </a:endParaRPr>
          </a:p>
        </p:txBody>
      </p:sp>
      <p:cxnSp>
        <p:nvCxnSpPr>
          <p:cNvPr id="138" name="Straight Connector 137">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5363" name="Rectangle 3">
            <a:extLst>
              <a:ext uri="{FF2B5EF4-FFF2-40B4-BE49-F238E27FC236}">
                <a16:creationId xmlns:a16="http://schemas.microsoft.com/office/drawing/2014/main" id="{23759CA5-F431-4FE2-83A5-3C7D68E26D9C}"/>
              </a:ext>
            </a:extLst>
          </p:cNvPr>
          <p:cNvSpPr>
            <a:spLocks noGrp="1" noChangeArrowheads="1"/>
          </p:cNvSpPr>
          <p:nvPr>
            <p:ph type="body"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nSpc>
                <a:spcPct val="90000"/>
              </a:lnSpc>
            </a:pPr>
            <a:r>
              <a:rPr lang="en-GB" altLang="en-US">
                <a:ea typeface="ＭＳ Ｐゴシック" panose="020B0600070205080204" pitchFamily="34" charset="-128"/>
              </a:rPr>
              <a:t>Search engines find sites but do not evaluate them.</a:t>
            </a:r>
          </a:p>
          <a:p>
            <a:pPr>
              <a:lnSpc>
                <a:spcPct val="90000"/>
              </a:lnSpc>
            </a:pPr>
            <a:r>
              <a:rPr lang="en-GB" altLang="en-US">
                <a:ea typeface="ＭＳ Ｐゴシック" panose="020B0600070205080204" pitchFamily="34" charset="-128"/>
              </a:rPr>
              <a:t>Dictionaries and encyclopaedias are fine for basic definitions, but little else.</a:t>
            </a:r>
          </a:p>
          <a:p>
            <a:pPr>
              <a:lnSpc>
                <a:spcPct val="90000"/>
              </a:lnSpc>
            </a:pPr>
            <a:r>
              <a:rPr lang="en-GB" altLang="en-US">
                <a:ea typeface="ＭＳ Ｐゴシック" panose="020B0600070205080204" pitchFamily="34" charset="-128"/>
              </a:rPr>
              <a:t>Many internet sites serve a commercial purpose, so don’t be taken in by </a:t>
            </a:r>
            <a:r>
              <a:rPr lang="hu-HU" altLang="en-US">
                <a:ea typeface="ＭＳ Ｐゴシック" panose="020B0600070205080204" pitchFamily="34" charset="-128"/>
              </a:rPr>
              <a:t>propaganda</a:t>
            </a:r>
            <a:r>
              <a:rPr lang="en-GB" altLang="en-US">
                <a:ea typeface="ＭＳ Ｐゴシック" panose="020B0600070205080204" pitchFamily="34" charset="-128"/>
              </a:rPr>
              <a:t>.</a:t>
            </a:r>
          </a:p>
          <a:p>
            <a:pPr>
              <a:lnSpc>
                <a:spcPct val="90000"/>
              </a:lnSpc>
            </a:pPr>
            <a:r>
              <a:rPr lang="en-GB" altLang="en-US">
                <a:ea typeface="ＭＳ Ｐゴシック" panose="020B0600070205080204" pitchFamily="34" charset="-128"/>
              </a:rPr>
              <a:t>Rely on academic sites (usually .ac or .</a:t>
            </a:r>
            <a:r>
              <a:rPr lang="en-GB" altLang="en-US" err="1">
                <a:ea typeface="ＭＳ Ｐゴシック" panose="020B0600070205080204" pitchFamily="34" charset="-128"/>
              </a:rPr>
              <a:t>edu</a:t>
            </a:r>
            <a:r>
              <a:rPr lang="en-GB" altLang="en-US">
                <a:ea typeface="ＭＳ Ｐゴシック" panose="020B0600070205080204" pitchFamily="34" charset="-128"/>
              </a:rPr>
              <a:t>), government sites (.gov), not-for-profit institutions </a:t>
            </a:r>
            <a:r>
              <a:rPr lang="hu-HU" altLang="en-US">
                <a:ea typeface="ＭＳ Ｐゴシック" panose="020B0600070205080204" pitchFamily="34" charset="-128"/>
              </a:rPr>
              <a:t>(</a:t>
            </a:r>
            <a:r>
              <a:rPr lang="en-GB" altLang="en-US">
                <a:ea typeface="ＭＳ Ｐゴシック" panose="020B0600070205080204" pitchFamily="34" charset="-128"/>
              </a:rPr>
              <a:t>.org)</a:t>
            </a:r>
            <a:r>
              <a:rPr lang="hu-HU" altLang="en-US">
                <a:ea typeface="ＭＳ Ｐゴシック" panose="020B0600070205080204" pitchFamily="34" charset="-128"/>
              </a:rPr>
              <a:t>,</a:t>
            </a:r>
            <a:r>
              <a:rPr lang="en-GB" altLang="en-US">
                <a:ea typeface="ＭＳ Ｐゴシック" panose="020B0600070205080204" pitchFamily="34" charset="-128"/>
              </a:rPr>
              <a:t> in that order.</a:t>
            </a:r>
            <a:endParaRPr lang="en-US" altLang="en-US">
              <a:ea typeface="ＭＳ Ｐゴシック" panose="020B0600070205080204" pitchFamily="34" charset="-128"/>
            </a:endParaRPr>
          </a:p>
          <a:p>
            <a:pPr>
              <a:lnSpc>
                <a:spcPct val="90000"/>
              </a:lnSpc>
            </a:pPr>
            <a:r>
              <a:rPr lang="en-US" altLang="en-US">
                <a:ea typeface="ＭＳ Ｐゴシック" panose="020B0600070205080204" pitchFamily="34" charset="-128"/>
              </a:rPr>
              <a:t>Download and save all material found on the internet</a:t>
            </a:r>
            <a:r>
              <a:rPr lang="hu-HU" altLang="en-US">
                <a:ea typeface="ＭＳ Ｐゴシック" panose="020B0600070205080204" pitchFamily="34" charset="-128"/>
              </a:rPr>
              <a:t>. </a:t>
            </a:r>
            <a:r>
              <a:rPr lang="en-GB" altLang="en-US">
                <a:ea typeface="ＭＳ Ｐゴシック" panose="020B0600070205080204" pitchFamily="34" charset="-128"/>
              </a:rPr>
              <a:t>Sites</a:t>
            </a:r>
            <a:r>
              <a:rPr lang="en-US" altLang="en-US">
                <a:ea typeface="ＭＳ Ｐゴシック" panose="020B0600070205080204" pitchFamily="34" charset="-128"/>
              </a:rPr>
              <a:t> are dynamic and you may not find</a:t>
            </a:r>
            <a:r>
              <a:rPr lang="hu-HU" altLang="en-US">
                <a:ea typeface="ＭＳ Ｐゴシック" panose="020B0600070205080204" pitchFamily="34" charset="-128"/>
              </a:rPr>
              <a:t> </a:t>
            </a:r>
            <a:r>
              <a:rPr lang="en-US" altLang="en-US">
                <a:ea typeface="ＭＳ Ｐゴシック" panose="020B0600070205080204" pitchFamily="34" charset="-128"/>
              </a:rPr>
              <a:t>the data a second time. Your institution may also require proof when defending your thesis.</a:t>
            </a:r>
          </a:p>
        </p:txBody>
      </p:sp>
      <p:sp>
        <p:nvSpPr>
          <p:cNvPr id="140" name="Rectangle 139">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89" name="Rectangle 13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390" name="Rectangle 13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86" name="Rectangle 2">
            <a:extLst>
              <a:ext uri="{FF2B5EF4-FFF2-40B4-BE49-F238E27FC236}">
                <a16:creationId xmlns:a16="http://schemas.microsoft.com/office/drawing/2014/main" id="{E7D6BEF3-4F26-485B-A966-54CDD1A0F60A}"/>
              </a:ext>
            </a:extLst>
          </p:cNvPr>
          <p:cNvSpPr>
            <a:spLocks noGrp="1" noChangeArrowheads="1"/>
          </p:cNvSpPr>
          <p:nvPr>
            <p:ph type="title"/>
          </p:nvPr>
        </p:nvSpPr>
        <p:spPr bwMode="auto">
          <a:xfrm>
            <a:off x="492369" y="605896"/>
            <a:ext cx="3642309" cy="564620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GB" altLang="en-US" sz="4400">
                <a:solidFill>
                  <a:srgbClr val="FFFFFF"/>
                </a:solidFill>
                <a:ea typeface="ＭＳ Ｐゴシック" panose="020B0600070205080204" pitchFamily="34" charset="-128"/>
              </a:rPr>
              <a:t>Searching for </a:t>
            </a:r>
            <a:r>
              <a:rPr lang="hu-HU" altLang="en-US" sz="4400">
                <a:solidFill>
                  <a:srgbClr val="FFFFFF"/>
                </a:solidFill>
                <a:ea typeface="ＭＳ Ｐゴシック" panose="020B0600070205080204" pitchFamily="34" charset="-128"/>
              </a:rPr>
              <a:t>b</a:t>
            </a:r>
            <a:r>
              <a:rPr lang="en-GB" altLang="en-US" sz="4400">
                <a:solidFill>
                  <a:srgbClr val="FFFFFF"/>
                </a:solidFill>
                <a:ea typeface="ＭＳ Ｐゴシック" panose="020B0600070205080204" pitchFamily="34" charset="-128"/>
              </a:rPr>
              <a:t>ooks and </a:t>
            </a:r>
            <a:r>
              <a:rPr lang="hu-HU" altLang="en-US" sz="4400">
                <a:solidFill>
                  <a:srgbClr val="FFFFFF"/>
                </a:solidFill>
                <a:ea typeface="ＭＳ Ｐゴシック" panose="020B0600070205080204" pitchFamily="34" charset="-128"/>
              </a:rPr>
              <a:t>a</a:t>
            </a:r>
            <a:r>
              <a:rPr lang="en-GB" altLang="en-US" sz="4400">
                <a:solidFill>
                  <a:srgbClr val="FFFFFF"/>
                </a:solidFill>
                <a:ea typeface="ＭＳ Ｐゴシック" panose="020B0600070205080204" pitchFamily="34" charset="-128"/>
              </a:rPr>
              <a:t>rticles</a:t>
            </a:r>
            <a:endParaRPr lang="en-US" altLang="en-US" sz="4400">
              <a:solidFill>
                <a:srgbClr val="FFFFFF"/>
              </a:solidFill>
              <a:ea typeface="ＭＳ Ｐゴシック" panose="020B0600070205080204" pitchFamily="34" charset="-128"/>
            </a:endParaRPr>
          </a:p>
        </p:txBody>
      </p:sp>
      <p:sp>
        <p:nvSpPr>
          <p:cNvPr id="16387" name="Rectangle 3">
            <a:extLst>
              <a:ext uri="{FF2B5EF4-FFF2-40B4-BE49-F238E27FC236}">
                <a16:creationId xmlns:a16="http://schemas.microsoft.com/office/drawing/2014/main" id="{289E00F9-1336-4E8B-8F62-D03D6D11F5E9}"/>
              </a:ext>
            </a:extLst>
          </p:cNvPr>
          <p:cNvSpPr>
            <a:spLocks noGrp="1" noChangeArrowheads="1"/>
          </p:cNvSpPr>
          <p:nvPr>
            <p:ph type="body" idx="1"/>
          </p:nvPr>
        </p:nvSpPr>
        <p:spPr bwMode="auto">
          <a:xfrm>
            <a:off x="5231958" y="605896"/>
            <a:ext cx="5923721" cy="564620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nSpc>
                <a:spcPct val="90000"/>
              </a:lnSpc>
            </a:pPr>
            <a:r>
              <a:rPr lang="en-GB" altLang="en-US" sz="1900" dirty="0">
                <a:ea typeface="ＭＳ Ｐゴシック" panose="020B0600070205080204" pitchFamily="34" charset="-128"/>
              </a:rPr>
              <a:t>Start with module reading lists</a:t>
            </a:r>
          </a:p>
          <a:p>
            <a:pPr>
              <a:lnSpc>
                <a:spcPct val="90000"/>
              </a:lnSpc>
            </a:pPr>
            <a:r>
              <a:rPr lang="en-GB" altLang="en-US" sz="1900" dirty="0">
                <a:ea typeface="ＭＳ Ｐゴシック" panose="020B0600070205080204" pitchFamily="34" charset="-128"/>
              </a:rPr>
              <a:t>Consult the references and bibliographies of recommended textbooks</a:t>
            </a:r>
          </a:p>
          <a:p>
            <a:pPr>
              <a:lnSpc>
                <a:spcPct val="90000"/>
              </a:lnSpc>
            </a:pPr>
            <a:r>
              <a:rPr lang="en-GB" altLang="en-US" sz="1900" dirty="0">
                <a:ea typeface="ＭＳ Ｐゴシック" panose="020B0600070205080204" pitchFamily="34" charset="-128"/>
              </a:rPr>
              <a:t>Use the library of your institution</a:t>
            </a:r>
          </a:p>
          <a:p>
            <a:pPr lvl="1">
              <a:lnSpc>
                <a:spcPct val="90000"/>
              </a:lnSpc>
            </a:pPr>
            <a:r>
              <a:rPr lang="en-US" altLang="en-US" sz="1900" dirty="0">
                <a:ea typeface="ＭＳ Ｐゴシック" panose="020B0600070205080204" pitchFamily="34" charset="-128"/>
              </a:rPr>
              <a:t>to find out what is available</a:t>
            </a:r>
          </a:p>
          <a:p>
            <a:pPr lvl="1">
              <a:lnSpc>
                <a:spcPct val="90000"/>
              </a:lnSpc>
            </a:pPr>
            <a:r>
              <a:rPr lang="en-US" altLang="en-US" sz="1900" dirty="0">
                <a:ea typeface="ＭＳ Ｐゴシック" panose="020B0600070205080204" pitchFamily="34" charset="-128"/>
              </a:rPr>
              <a:t>to find out your institution’s subscriptions to online databases</a:t>
            </a:r>
          </a:p>
          <a:p>
            <a:pPr>
              <a:lnSpc>
                <a:spcPct val="90000"/>
              </a:lnSpc>
            </a:pPr>
            <a:r>
              <a:rPr lang="hu-HU" altLang="en-US" sz="1900" dirty="0">
                <a:ea typeface="ＭＳ Ｐゴシック" panose="020B0600070205080204" pitchFamily="34" charset="-128"/>
              </a:rPr>
              <a:t>Use </a:t>
            </a:r>
            <a:r>
              <a:rPr lang="en-GB" altLang="en-US" sz="1900" dirty="0">
                <a:ea typeface="ＭＳ Ｐゴシック" panose="020B0600070205080204" pitchFamily="34" charset="-128"/>
              </a:rPr>
              <a:t>electronic databases</a:t>
            </a:r>
          </a:p>
          <a:p>
            <a:pPr lvl="1">
              <a:lnSpc>
                <a:spcPct val="90000"/>
              </a:lnSpc>
            </a:pPr>
            <a:r>
              <a:rPr lang="hu-HU" altLang="en-US" sz="1900" dirty="0">
                <a:ea typeface="ＭＳ Ｐゴシック" panose="020B0600070205080204" pitchFamily="34" charset="-128"/>
              </a:rPr>
              <a:t>SSCI (</a:t>
            </a:r>
            <a:r>
              <a:rPr lang="en-US" altLang="en-US" sz="1900" i="1" dirty="0">
                <a:ea typeface="ＭＳ Ｐゴシック" panose="020B0600070205080204" pitchFamily="34" charset="-128"/>
              </a:rPr>
              <a:t>S</a:t>
            </a:r>
            <a:r>
              <a:rPr lang="hu-HU" altLang="en-US" sz="1900" i="1" dirty="0">
                <a:ea typeface="ＭＳ Ｐゴシック" panose="020B0600070205080204" pitchFamily="34" charset="-128"/>
              </a:rPr>
              <a:t>ocial Sciences Citation Index</a:t>
            </a:r>
            <a:r>
              <a:rPr lang="hu-HU" altLang="en-US" sz="1900" dirty="0">
                <a:ea typeface="ＭＳ Ｐゴシック" panose="020B0600070205080204" pitchFamily="34" charset="-128"/>
              </a:rPr>
              <a:t>) </a:t>
            </a:r>
            <a:r>
              <a:rPr lang="en-US" altLang="en-US" sz="1900" dirty="0">
                <a:ea typeface="ＭＳ Ｐゴシック" panose="020B0600070205080204" pitchFamily="34" charset="-128"/>
              </a:rPr>
              <a:t>(wok.mimas.ac.uk)</a:t>
            </a:r>
            <a:r>
              <a:rPr lang="hu-HU" altLang="en-US" sz="1900" dirty="0">
                <a:ea typeface="ＭＳ Ｐゴシック" panose="020B0600070205080204" pitchFamily="34" charset="-128"/>
              </a:rPr>
              <a:t>,</a:t>
            </a:r>
            <a:r>
              <a:rPr lang="en-GB" altLang="en-US" sz="1900" dirty="0">
                <a:ea typeface="ＭＳ Ｐゴシック" panose="020B0600070205080204" pitchFamily="34" charset="-128"/>
              </a:rPr>
              <a:t> ABI</a:t>
            </a:r>
            <a:r>
              <a:rPr lang="hu-HU" altLang="en-US" sz="1900" dirty="0">
                <a:ea typeface="ＭＳ Ｐゴシック" panose="020B0600070205080204" pitchFamily="34" charset="-128"/>
              </a:rPr>
              <a:t>/INFORM (</a:t>
            </a:r>
            <a:r>
              <a:rPr lang="en-GB" altLang="en-US" sz="1900" dirty="0">
                <a:ea typeface="ＭＳ Ｐゴシック" panose="020B0600070205080204" pitchFamily="34" charset="-128"/>
              </a:rPr>
              <a:t>proquest.com</a:t>
            </a:r>
            <a:r>
              <a:rPr lang="hu-HU" altLang="en-US" sz="1900" dirty="0">
                <a:ea typeface="ＭＳ Ｐゴシック" panose="020B0600070205080204" pitchFamily="34" charset="-128"/>
              </a:rPr>
              <a:t>)</a:t>
            </a:r>
            <a:endParaRPr lang="en-US" altLang="en-US" sz="1900" dirty="0">
              <a:ea typeface="ＭＳ Ｐゴシック" panose="020B0600070205080204" pitchFamily="34" charset="-128"/>
            </a:endParaRPr>
          </a:p>
          <a:p>
            <a:pPr lvl="1">
              <a:lnSpc>
                <a:spcPct val="90000"/>
              </a:lnSpc>
            </a:pPr>
            <a:r>
              <a:rPr lang="hu-HU" altLang="en-US" sz="1900" dirty="0">
                <a:ea typeface="ＭＳ Ｐゴシック" panose="020B0600070205080204" pitchFamily="34" charset="-128"/>
              </a:rPr>
              <a:t>EBSCO (</a:t>
            </a:r>
            <a:r>
              <a:rPr lang="en-GB" altLang="en-US" sz="1900" dirty="0">
                <a:ea typeface="ＭＳ Ｐゴシック" panose="020B0600070205080204" pitchFamily="34" charset="-128"/>
              </a:rPr>
              <a:t>epnet.com</a:t>
            </a:r>
            <a:endParaRPr lang="en-US" altLang="en-US" sz="1900" dirty="0">
              <a:ea typeface="ＭＳ Ｐゴシック" panose="020B0600070205080204" pitchFamily="34" charset="-128"/>
            </a:endParaRPr>
          </a:p>
          <a:p>
            <a:pPr lvl="1">
              <a:lnSpc>
                <a:spcPct val="90000"/>
              </a:lnSpc>
            </a:pPr>
            <a:r>
              <a:rPr lang="en-US" altLang="en-US" sz="1900" dirty="0">
                <a:ea typeface="ＭＳ Ｐゴシック" panose="020B0600070205080204" pitchFamily="34" charset="-128"/>
              </a:rPr>
              <a:t>Use key words and define search parameters</a:t>
            </a:r>
          </a:p>
          <a:p>
            <a:pPr>
              <a:lnSpc>
                <a:spcPct val="90000"/>
              </a:lnSpc>
              <a:buFontTx/>
              <a:buNone/>
            </a:pPr>
            <a:endParaRPr lang="hu-HU" altLang="en-US" sz="1900" i="1" dirty="0">
              <a:ea typeface="ＭＳ Ｐゴシック" panose="020B0600070205080204" pitchFamily="34" charset="-128"/>
            </a:endParaRPr>
          </a:p>
          <a:p>
            <a:pPr>
              <a:lnSpc>
                <a:spcPct val="90000"/>
              </a:lnSpc>
              <a:buFontTx/>
              <a:buChar char="o"/>
            </a:pPr>
            <a:endParaRPr lang="hu-HU" altLang="en-US" sz="1900" dirty="0">
              <a:ea typeface="ＭＳ Ｐゴシック" panose="020B0600070205080204" pitchFamily="34" charset="-128"/>
            </a:endParaRPr>
          </a:p>
          <a:p>
            <a:pPr>
              <a:lnSpc>
                <a:spcPct val="90000"/>
              </a:lnSpc>
              <a:buFontTx/>
              <a:buNone/>
            </a:pPr>
            <a:r>
              <a:rPr lang="en-US" altLang="en-US" sz="1900" dirty="0">
                <a:ea typeface="ＭＳ Ｐゴシック" panose="020B0600070205080204" pitchFamily="34" charset="-128"/>
              </a:rPr>
              <a:t>	</a:t>
            </a:r>
          </a:p>
        </p:txBody>
      </p:sp>
      <p:sp>
        <p:nvSpPr>
          <p:cNvPr id="16391" name="Rectangle 139">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10" name="Rectangle 2">
            <a:extLst>
              <a:ext uri="{FF2B5EF4-FFF2-40B4-BE49-F238E27FC236}">
                <a16:creationId xmlns:a16="http://schemas.microsoft.com/office/drawing/2014/main" id="{C439D6F5-2246-4A0F-BC5C-700B32279E58}"/>
              </a:ext>
            </a:extLst>
          </p:cNvPr>
          <p:cNvSpPr>
            <a:spLocks noGrp="1" noChangeArrowheads="1"/>
          </p:cNvSpPr>
          <p:nvPr>
            <p:ph type="title"/>
          </p:nvPr>
        </p:nvSpPr>
        <p:spPr bwMode="auto">
          <a:xfrm>
            <a:off x="492369" y="605896"/>
            <a:ext cx="3642309" cy="564620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GB" altLang="en-US" sz="4400" dirty="0">
                <a:solidFill>
                  <a:srgbClr val="FFFFFF"/>
                </a:solidFill>
                <a:ea typeface="ＭＳ Ｐゴシック" panose="020B0600070205080204" pitchFamily="34" charset="-128"/>
              </a:rPr>
              <a:t>Referencing your work (1)</a:t>
            </a:r>
          </a:p>
        </p:txBody>
      </p:sp>
      <p:sp>
        <p:nvSpPr>
          <p:cNvPr id="17411" name="Rectangle 3">
            <a:extLst>
              <a:ext uri="{FF2B5EF4-FFF2-40B4-BE49-F238E27FC236}">
                <a16:creationId xmlns:a16="http://schemas.microsoft.com/office/drawing/2014/main" id="{55561A15-BAAC-4F57-96CE-0507B8310FC8}"/>
              </a:ext>
            </a:extLst>
          </p:cNvPr>
          <p:cNvSpPr>
            <a:spLocks noGrp="1" noChangeArrowheads="1"/>
          </p:cNvSpPr>
          <p:nvPr>
            <p:ph type="body" idx="1"/>
          </p:nvPr>
        </p:nvSpPr>
        <p:spPr bwMode="auto">
          <a:xfrm>
            <a:off x="5231958" y="605896"/>
            <a:ext cx="5923721" cy="564620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hu-HU" altLang="en-US">
                <a:ea typeface="ＭＳ Ｐゴシック" panose="020B0600070205080204" pitchFamily="34" charset="-128"/>
              </a:rPr>
              <a:t>A source is </a:t>
            </a:r>
            <a:r>
              <a:rPr lang="en-GB" altLang="en-US">
                <a:ea typeface="ＭＳ Ｐゴシック" panose="020B0600070205080204" pitchFamily="34" charset="-128"/>
              </a:rPr>
              <a:t>usually </a:t>
            </a:r>
            <a:r>
              <a:rPr lang="hu-HU" altLang="en-US">
                <a:ea typeface="ＭＳ Ｐゴシック" panose="020B0600070205080204" pitchFamily="34" charset="-128"/>
              </a:rPr>
              <a:t>referenced </a:t>
            </a:r>
            <a:r>
              <a:rPr lang="en-GB" altLang="en-US">
                <a:ea typeface="ＭＳ Ｐゴシック" panose="020B0600070205080204" pitchFamily="34" charset="-128"/>
              </a:rPr>
              <a:t>in two parts</a:t>
            </a:r>
            <a:r>
              <a:rPr lang="hu-HU" altLang="en-US">
                <a:ea typeface="ＭＳ Ｐゴシック" panose="020B0600070205080204" pitchFamily="34" charset="-128"/>
              </a:rPr>
              <a:t>:</a:t>
            </a:r>
            <a:endParaRPr lang="en-GB" altLang="en-US">
              <a:ea typeface="ＭＳ Ｐゴシック" panose="020B0600070205080204" pitchFamily="34" charset="-128"/>
            </a:endParaRPr>
          </a:p>
          <a:p>
            <a:pPr>
              <a:buFontTx/>
              <a:buNone/>
            </a:pPr>
            <a:r>
              <a:rPr lang="en-US" altLang="en-US">
                <a:ea typeface="ＭＳ Ｐゴシック" panose="020B0600070205080204" pitchFamily="34" charset="-128"/>
              </a:rPr>
              <a:t>  1)  </a:t>
            </a:r>
            <a:r>
              <a:rPr lang="hu-HU" altLang="en-US">
                <a:ea typeface="ＭＳ Ｐゴシック" panose="020B0600070205080204" pitchFamily="34" charset="-128"/>
              </a:rPr>
              <a:t>the </a:t>
            </a:r>
            <a:r>
              <a:rPr lang="en-US" altLang="en-US" b="1">
                <a:ea typeface="ＭＳ Ｐゴシック" panose="020B0600070205080204" pitchFamily="34" charset="-128"/>
              </a:rPr>
              <a:t>citation</a:t>
            </a:r>
            <a:r>
              <a:rPr lang="en-US" altLang="en-US">
                <a:ea typeface="ＭＳ Ｐゴシック" panose="020B0600070205080204" pitchFamily="34" charset="-128"/>
              </a:rPr>
              <a:t>, in your text at the point of use</a:t>
            </a:r>
            <a:r>
              <a:rPr lang="hu-HU" altLang="en-US">
                <a:ea typeface="ＭＳ Ｐゴシック" panose="020B0600070205080204" pitchFamily="34" charset="-128"/>
              </a:rPr>
              <a:t>;</a:t>
            </a:r>
            <a:endParaRPr lang="en-US" altLang="en-US">
              <a:ea typeface="ＭＳ Ｐゴシック" panose="020B0600070205080204" pitchFamily="34" charset="-128"/>
            </a:endParaRPr>
          </a:p>
          <a:p>
            <a:pPr>
              <a:buFontTx/>
              <a:buNone/>
            </a:pPr>
            <a:r>
              <a:rPr lang="en-US" altLang="en-US">
                <a:ea typeface="ＭＳ Ｐゴシック" panose="020B0600070205080204" pitchFamily="34" charset="-128"/>
              </a:rPr>
              <a:t>   2) </a:t>
            </a:r>
            <a:r>
              <a:rPr lang="en-US" altLang="en-US" b="1">
                <a:ea typeface="ＭＳ Ｐゴシック" panose="020B0600070205080204" pitchFamily="34" charset="-128"/>
              </a:rPr>
              <a:t>full publication details</a:t>
            </a:r>
            <a:r>
              <a:rPr lang="en-US" altLang="en-US">
                <a:ea typeface="ＭＳ Ｐゴシック" panose="020B0600070205080204" pitchFamily="34" charset="-128"/>
              </a:rPr>
              <a:t>, in a reference list, or bibliography, at the end of your dissertation or report</a:t>
            </a:r>
            <a:r>
              <a:rPr lang="hu-HU" altLang="en-US">
                <a:ea typeface="ＭＳ Ｐゴシック" panose="020B0600070205080204" pitchFamily="34" charset="-128"/>
              </a:rPr>
              <a:t>.</a:t>
            </a:r>
            <a:endParaRPr lang="en-US" altLang="en-US">
              <a:ea typeface="ＭＳ Ｐゴシック" panose="020B0600070205080204" pitchFamily="34" charset="-128"/>
            </a:endParaRPr>
          </a:p>
          <a:p>
            <a:r>
              <a:rPr lang="hu-HU" altLang="en-US">
                <a:ea typeface="ＭＳ Ｐゴシック" panose="020B0600070205080204" pitchFamily="34" charset="-128"/>
              </a:rPr>
              <a:t>There are </a:t>
            </a:r>
            <a:r>
              <a:rPr lang="en-GB" altLang="en-US">
                <a:ea typeface="ＭＳ Ｐゴシック" panose="020B0600070205080204" pitchFamily="34" charset="-128"/>
              </a:rPr>
              <a:t>two </a:t>
            </a:r>
            <a:r>
              <a:rPr lang="en-US" altLang="en-US">
                <a:ea typeface="ＭＳ Ｐゴシック" panose="020B0600070205080204" pitchFamily="34" charset="-128"/>
              </a:rPr>
              <a:t>main </a:t>
            </a:r>
            <a:r>
              <a:rPr lang="hu-HU" altLang="en-US">
                <a:ea typeface="ＭＳ Ｐゴシック" panose="020B0600070205080204" pitchFamily="34" charset="-128"/>
              </a:rPr>
              <a:t>referencing </a:t>
            </a:r>
            <a:r>
              <a:rPr lang="en-US" altLang="en-US">
                <a:ea typeface="ＭＳ Ｐゴシック" panose="020B0600070205080204" pitchFamily="34" charset="-128"/>
              </a:rPr>
              <a:t>conventions</a:t>
            </a:r>
            <a:r>
              <a:rPr lang="hu-HU" altLang="en-US">
                <a:ea typeface="ＭＳ Ｐゴシック" panose="020B0600070205080204" pitchFamily="34" charset="-128"/>
              </a:rPr>
              <a:t>:</a:t>
            </a:r>
            <a:endParaRPr lang="en-US" altLang="en-US">
              <a:ea typeface="ＭＳ Ｐゴシック" panose="020B0600070205080204" pitchFamily="34" charset="-128"/>
            </a:endParaRPr>
          </a:p>
          <a:p>
            <a:pPr>
              <a:buFontTx/>
              <a:buNone/>
            </a:pPr>
            <a:r>
              <a:rPr lang="en-US" altLang="en-US">
                <a:ea typeface="ＭＳ Ｐゴシック" panose="020B0600070205080204" pitchFamily="34" charset="-128"/>
              </a:rPr>
              <a:t>   1) </a:t>
            </a:r>
            <a:r>
              <a:rPr lang="hu-HU" altLang="en-US">
                <a:ea typeface="ＭＳ Ｐゴシック" panose="020B0600070205080204" pitchFamily="34" charset="-128"/>
              </a:rPr>
              <a:t> the</a:t>
            </a:r>
            <a:r>
              <a:rPr lang="en-US" altLang="en-US">
                <a:ea typeface="ＭＳ Ｐゴシック" panose="020B0600070205080204" pitchFamily="34" charset="-128"/>
              </a:rPr>
              <a:t> </a:t>
            </a:r>
            <a:r>
              <a:rPr lang="hu-HU" altLang="en-US" b="1">
                <a:ea typeface="ＭＳ Ｐゴシック" panose="020B0600070205080204" pitchFamily="34" charset="-128"/>
              </a:rPr>
              <a:t>author-date</a:t>
            </a:r>
            <a:r>
              <a:rPr lang="en-US" altLang="en-US" b="1">
                <a:ea typeface="ＭＳ Ｐゴシック" panose="020B0600070205080204" pitchFamily="34" charset="-128"/>
              </a:rPr>
              <a:t> system</a:t>
            </a:r>
            <a:r>
              <a:rPr lang="hu-HU" altLang="en-US">
                <a:ea typeface="ＭＳ Ｐゴシック" panose="020B0600070205080204" pitchFamily="34" charset="-128"/>
              </a:rPr>
              <a:t>, of which the Harvard system is most used</a:t>
            </a:r>
            <a:r>
              <a:rPr lang="en-GB" altLang="en-US">
                <a:ea typeface="ＭＳ Ｐゴシック" panose="020B0600070205080204" pitchFamily="34" charset="-128"/>
              </a:rPr>
              <a:t>;</a:t>
            </a:r>
          </a:p>
          <a:p>
            <a:pPr>
              <a:buFontTx/>
              <a:buNone/>
            </a:pPr>
            <a:r>
              <a:rPr lang="en-GB" altLang="en-US">
                <a:ea typeface="ＭＳ Ｐゴシック" panose="020B0600070205080204" pitchFamily="34" charset="-128"/>
              </a:rPr>
              <a:t>	2)</a:t>
            </a:r>
            <a:r>
              <a:rPr lang="en-US" altLang="en-US">
                <a:ea typeface="ＭＳ Ｐゴシック" panose="020B0600070205080204" pitchFamily="34" charset="-128"/>
              </a:rPr>
              <a:t> the </a:t>
            </a:r>
            <a:r>
              <a:rPr lang="en-US" altLang="en-US" b="1">
                <a:ea typeface="ＭＳ Ｐゴシック" panose="020B0600070205080204" pitchFamily="34" charset="-128"/>
              </a:rPr>
              <a:t>footnote</a:t>
            </a:r>
            <a:r>
              <a:rPr lang="en-US" altLang="en-US">
                <a:ea typeface="ＭＳ Ｐゴシック" panose="020B0600070205080204" pitchFamily="34" charset="-128"/>
              </a:rPr>
              <a:t> </a:t>
            </a:r>
            <a:r>
              <a:rPr lang="en-US" altLang="en-US" b="1">
                <a:ea typeface="ＭＳ Ｐゴシック" panose="020B0600070205080204" pitchFamily="34" charset="-128"/>
              </a:rPr>
              <a:t>system</a:t>
            </a:r>
            <a:r>
              <a:rPr lang="en-US" altLang="en-US">
                <a:ea typeface="ＭＳ Ｐゴシック" panose="020B0600070205080204" pitchFamily="34" charset="-128"/>
              </a:rPr>
              <a:t>.</a:t>
            </a:r>
          </a:p>
          <a:p>
            <a:pPr>
              <a:buFontTx/>
              <a:buNone/>
            </a:pPr>
            <a:r>
              <a:rPr lang="en-US" altLang="en-US">
                <a:ea typeface="ＭＳ Ｐゴシック" panose="020B0600070205080204" pitchFamily="34" charset="-128"/>
              </a:rPr>
              <a:t>Check with your supervisor which referencing style to use.</a:t>
            </a:r>
          </a:p>
        </p:txBody>
      </p:sp>
      <p:sp>
        <p:nvSpPr>
          <p:cNvPr id="140" name="Rectangle 139">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34" name="Rectangle 2">
            <a:extLst>
              <a:ext uri="{FF2B5EF4-FFF2-40B4-BE49-F238E27FC236}">
                <a16:creationId xmlns:a16="http://schemas.microsoft.com/office/drawing/2014/main" id="{5AB659F6-7D20-47BC-B4CE-B3ACD4FE1E14}"/>
              </a:ext>
            </a:extLst>
          </p:cNvPr>
          <p:cNvSpPr>
            <a:spLocks noGrp="1" noChangeArrowheads="1"/>
          </p:cNvSpPr>
          <p:nvPr>
            <p:ph type="title"/>
          </p:nvPr>
        </p:nvSpPr>
        <p:spPr bwMode="auto">
          <a:xfrm>
            <a:off x="492369" y="605896"/>
            <a:ext cx="3642309" cy="564620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GB" altLang="en-US" sz="4400">
                <a:solidFill>
                  <a:srgbClr val="FFFFFF"/>
                </a:solidFill>
                <a:ea typeface="ＭＳ Ｐゴシック" panose="020B0600070205080204" pitchFamily="34" charset="-128"/>
              </a:rPr>
              <a:t>Referencing </a:t>
            </a:r>
            <a:r>
              <a:rPr lang="hu-HU" altLang="en-US" sz="4400">
                <a:solidFill>
                  <a:srgbClr val="FFFFFF"/>
                </a:solidFill>
                <a:ea typeface="ＭＳ Ｐゴシック" panose="020B0600070205080204" pitchFamily="34" charset="-128"/>
              </a:rPr>
              <a:t>y</a:t>
            </a:r>
            <a:r>
              <a:rPr lang="en-GB" altLang="en-US" sz="4400">
                <a:solidFill>
                  <a:srgbClr val="FFFFFF"/>
                </a:solidFill>
                <a:ea typeface="ＭＳ Ｐゴシック" panose="020B0600070205080204" pitchFamily="34" charset="-128"/>
              </a:rPr>
              <a:t>our work (</a:t>
            </a:r>
            <a:r>
              <a:rPr lang="hu-HU" altLang="en-US" sz="4400">
                <a:solidFill>
                  <a:srgbClr val="FFFFFF"/>
                </a:solidFill>
                <a:ea typeface="ＭＳ Ｐゴシック" panose="020B0600070205080204" pitchFamily="34" charset="-128"/>
              </a:rPr>
              <a:t>2</a:t>
            </a:r>
            <a:r>
              <a:rPr lang="en-GB" altLang="en-US" sz="4400">
                <a:solidFill>
                  <a:srgbClr val="FFFFFF"/>
                </a:solidFill>
                <a:ea typeface="ＭＳ Ｐゴシック" panose="020B0600070205080204" pitchFamily="34" charset="-128"/>
              </a:rPr>
              <a:t>)</a:t>
            </a:r>
          </a:p>
        </p:txBody>
      </p:sp>
      <p:sp>
        <p:nvSpPr>
          <p:cNvPr id="18435" name="Rectangle 3">
            <a:extLst>
              <a:ext uri="{FF2B5EF4-FFF2-40B4-BE49-F238E27FC236}">
                <a16:creationId xmlns:a16="http://schemas.microsoft.com/office/drawing/2014/main" id="{19F11785-6D7F-44E9-8C1C-C2A5094DB283}"/>
              </a:ext>
            </a:extLst>
          </p:cNvPr>
          <p:cNvSpPr>
            <a:spLocks noGrp="1" noChangeArrowheads="1"/>
          </p:cNvSpPr>
          <p:nvPr>
            <p:ph type="body" idx="1"/>
          </p:nvPr>
        </p:nvSpPr>
        <p:spPr bwMode="auto">
          <a:xfrm>
            <a:off x="5231958" y="605896"/>
            <a:ext cx="5923721" cy="564620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marL="0" indent="0">
              <a:buNone/>
            </a:pPr>
            <a:r>
              <a:rPr lang="en-GB" altLang="en-US" b="1" dirty="0">
                <a:ea typeface="ＭＳ Ｐゴシック" panose="020B0600070205080204" pitchFamily="34" charset="-128"/>
              </a:rPr>
              <a:t>Bibliography</a:t>
            </a:r>
            <a:endParaRPr lang="en-GB" altLang="en-US" dirty="0">
              <a:ea typeface="ＭＳ Ｐゴシック" panose="020B0600070205080204" pitchFamily="34" charset="-128"/>
            </a:endParaRPr>
          </a:p>
          <a:p>
            <a:pPr marL="0" indent="0"/>
            <a:r>
              <a:rPr lang="en-GB" altLang="en-US" dirty="0">
                <a:ea typeface="ＭＳ Ｐゴシック" panose="020B0600070205080204" pitchFamily="34" charset="-128"/>
              </a:rPr>
              <a:t>Always </a:t>
            </a:r>
            <a:r>
              <a:rPr lang="en-US" altLang="en-US" dirty="0">
                <a:ea typeface="ＭＳ Ｐゴシック" panose="020B0600070205080204" pitchFamily="34" charset="-128"/>
              </a:rPr>
              <a:t>include a list of references (bibliography) at the end of your work.</a:t>
            </a:r>
          </a:p>
          <a:p>
            <a:pPr marL="0" indent="0"/>
            <a:r>
              <a:rPr lang="en-US" altLang="en-US" dirty="0">
                <a:ea typeface="ＭＳ Ｐゴシック" panose="020B0600070205080204" pitchFamily="34" charset="-128"/>
              </a:rPr>
              <a:t>Don’t be tempted to have a longer bibliography - only list those resources actually cited.</a:t>
            </a:r>
          </a:p>
          <a:p>
            <a:pPr marL="0" indent="0">
              <a:buNone/>
            </a:pPr>
            <a:endParaRPr lang="en-GB" altLang="en-US" dirty="0">
              <a:ea typeface="ＭＳ Ｐゴシック" panose="020B0600070205080204" pitchFamily="34" charset="-128"/>
            </a:endParaRPr>
          </a:p>
        </p:txBody>
      </p:sp>
      <p:sp>
        <p:nvSpPr>
          <p:cNvPr id="76" name="Rectangle 7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58" name="Title 3">
            <a:extLst>
              <a:ext uri="{FF2B5EF4-FFF2-40B4-BE49-F238E27FC236}">
                <a16:creationId xmlns:a16="http://schemas.microsoft.com/office/drawing/2014/main" id="{9D51E824-667A-41F7-B460-5BCED34F8F6E}"/>
              </a:ext>
            </a:extLst>
          </p:cNvPr>
          <p:cNvSpPr>
            <a:spLocks noGrp="1" noChangeArrowheads="1"/>
          </p:cNvSpPr>
          <p:nvPr>
            <p:ph type="title"/>
          </p:nvPr>
        </p:nvSpPr>
        <p:spPr bwMode="auto">
          <a:xfrm>
            <a:off x="492369" y="605896"/>
            <a:ext cx="3642309" cy="564620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US" altLang="en-US" sz="4400">
                <a:solidFill>
                  <a:srgbClr val="FFFFFF"/>
                </a:solidFill>
              </a:rPr>
              <a:t>Plagiarism</a:t>
            </a:r>
          </a:p>
        </p:txBody>
      </p:sp>
      <p:sp>
        <p:nvSpPr>
          <p:cNvPr id="19459" name="Rectangle 2">
            <a:extLst>
              <a:ext uri="{FF2B5EF4-FFF2-40B4-BE49-F238E27FC236}">
                <a16:creationId xmlns:a16="http://schemas.microsoft.com/office/drawing/2014/main" id="{595F6CB1-55BF-4792-AC4E-F294E33A26F4}"/>
              </a:ext>
            </a:extLst>
          </p:cNvPr>
          <p:cNvSpPr txBox="1">
            <a:spLocks noChangeArrowheads="1"/>
          </p:cNvSpPr>
          <p:nvPr/>
        </p:nvSpPr>
        <p:spPr bwMode="auto">
          <a:xfrm>
            <a:off x="5231958" y="605896"/>
            <a:ext cx="5923721" cy="564620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0" tIns="45720" rIns="0" bIns="45720" rtlCol="0" anchor="ctr">
            <a:normAutofit/>
          </a:bodyPr>
          <a:lstStyle>
            <a:lvl1pPr marL="342900" indent="-34290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spcBef>
                <a:spcPct val="20000"/>
              </a:spcBef>
              <a:buFont typeface="Calibri" panose="020F0502020204030204" pitchFamily="34" charset="0"/>
              <a:buChar char="§"/>
            </a:pPr>
            <a:r>
              <a:rPr lang="en-US" altLang="en-US" sz="2400" dirty="0">
                <a:solidFill>
                  <a:schemeClr val="tx1">
                    <a:lumMod val="75000"/>
                    <a:lumOff val="25000"/>
                  </a:schemeClr>
                </a:solidFill>
                <a:latin typeface="+mn-lt"/>
                <a:ea typeface="+mn-ea"/>
              </a:rPr>
              <a:t>Plagiarism means pretending that we, ourselves, wrote what others actually wrote.</a:t>
            </a:r>
          </a:p>
          <a:p>
            <a:pPr>
              <a:spcBef>
                <a:spcPct val="20000"/>
              </a:spcBef>
              <a:buFont typeface="Calibri" panose="020F0502020204030204" pitchFamily="34" charset="0"/>
              <a:buChar char="§"/>
            </a:pPr>
            <a:r>
              <a:rPr lang="en-US" altLang="en-US" sz="2400" dirty="0">
                <a:solidFill>
                  <a:schemeClr val="tx1">
                    <a:lumMod val="75000"/>
                    <a:lumOff val="25000"/>
                  </a:schemeClr>
                </a:solidFill>
                <a:latin typeface="+mn-lt"/>
                <a:ea typeface="+mn-ea"/>
              </a:rPr>
              <a:t>Plagiarism is</a:t>
            </a:r>
            <a:r>
              <a:rPr lang="en-US" altLang="en-US" sz="2400" b="1" dirty="0">
                <a:solidFill>
                  <a:schemeClr val="tx1">
                    <a:lumMod val="75000"/>
                    <a:lumOff val="25000"/>
                  </a:schemeClr>
                </a:solidFill>
                <a:latin typeface="+mn-lt"/>
                <a:ea typeface="+mn-ea"/>
              </a:rPr>
              <a:t> always </a:t>
            </a:r>
            <a:r>
              <a:rPr lang="en-US" altLang="en-US" sz="2400" dirty="0">
                <a:solidFill>
                  <a:schemeClr val="tx1">
                    <a:lumMod val="75000"/>
                    <a:lumOff val="25000"/>
                  </a:schemeClr>
                </a:solidFill>
                <a:latin typeface="+mn-lt"/>
                <a:ea typeface="+mn-ea"/>
              </a:rPr>
              <a:t>a crime, since it 	destroys the foundations of the research edifice.</a:t>
            </a:r>
          </a:p>
          <a:p>
            <a:pPr>
              <a:spcBef>
                <a:spcPct val="20000"/>
              </a:spcBef>
              <a:buFont typeface="Calibri" panose="020F0502020204030204" pitchFamily="34" charset="0"/>
              <a:buChar char="§"/>
            </a:pPr>
            <a:r>
              <a:rPr lang="en-US" altLang="en-US" sz="2400" dirty="0">
                <a:solidFill>
                  <a:schemeClr val="tx1">
                    <a:lumMod val="75000"/>
                    <a:lumOff val="25000"/>
                  </a:schemeClr>
                </a:solidFill>
                <a:latin typeface="+mn-lt"/>
                <a:ea typeface="+mn-ea"/>
              </a:rPr>
              <a:t>Institutions vary in terms of the seriousness with which they view the offence.</a:t>
            </a:r>
          </a:p>
          <a:p>
            <a:pPr lvl="1">
              <a:spcBef>
                <a:spcPct val="20000"/>
              </a:spcBef>
              <a:buFont typeface="Calibri" panose="020F0502020204030204" pitchFamily="34" charset="0"/>
              <a:buChar char="–"/>
            </a:pPr>
            <a:r>
              <a:rPr lang="en-US" altLang="en-US" sz="2400" dirty="0">
                <a:solidFill>
                  <a:schemeClr val="tx1">
                    <a:lumMod val="75000"/>
                    <a:lumOff val="25000"/>
                  </a:schemeClr>
                </a:solidFill>
                <a:latin typeface="+mn-lt"/>
                <a:ea typeface="+mn-ea"/>
              </a:rPr>
              <a:t>Punishment can range from resubmission to expulsion.</a:t>
            </a:r>
          </a:p>
          <a:p>
            <a:pPr lvl="1">
              <a:spcBef>
                <a:spcPct val="20000"/>
              </a:spcBef>
              <a:buFont typeface="Calibri" panose="020F0502020204030204" pitchFamily="34" charset="0"/>
              <a:buChar char="–"/>
            </a:pPr>
            <a:r>
              <a:rPr lang="en-US" altLang="en-US" sz="2400" dirty="0">
                <a:solidFill>
                  <a:schemeClr val="tx1">
                    <a:lumMod val="75000"/>
                    <a:lumOff val="25000"/>
                  </a:schemeClr>
                </a:solidFill>
                <a:latin typeface="+mn-lt"/>
                <a:ea typeface="+mn-ea"/>
              </a:rPr>
              <a:t>Reputation is always lost.</a:t>
            </a:r>
          </a:p>
        </p:txBody>
      </p:sp>
      <p:sp>
        <p:nvSpPr>
          <p:cNvPr id="76" name="Rectangle 7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482" name="Rectangle 2">
            <a:extLst>
              <a:ext uri="{FF2B5EF4-FFF2-40B4-BE49-F238E27FC236}">
                <a16:creationId xmlns:a16="http://schemas.microsoft.com/office/drawing/2014/main" id="{22E5A08C-66C8-4ED5-A0B3-168CDF3F3A2E}"/>
              </a:ext>
            </a:extLst>
          </p:cNvPr>
          <p:cNvSpPr>
            <a:spLocks noGrp="1" noChangeArrowheads="1"/>
          </p:cNvSpPr>
          <p:nvPr>
            <p:ph type="title"/>
          </p:nvPr>
        </p:nvSpPr>
        <p:spPr bwMode="auto">
          <a:xfrm>
            <a:off x="492369" y="605896"/>
            <a:ext cx="3642309" cy="564620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GB" altLang="en-US" sz="4400">
                <a:solidFill>
                  <a:srgbClr val="FFFFFF"/>
                </a:solidFill>
                <a:ea typeface="ＭＳ Ｐゴシック" panose="020B0600070205080204" pitchFamily="34" charset="-128"/>
              </a:rPr>
              <a:t>Key Points</a:t>
            </a:r>
            <a:endParaRPr lang="en-US" altLang="en-US" sz="4400">
              <a:solidFill>
                <a:srgbClr val="FFFFFF"/>
              </a:solidFill>
              <a:latin typeface="Times New Roman" panose="02020603050405020304" pitchFamily="18" charset="0"/>
              <a:ea typeface="ＭＳ Ｐゴシック" panose="020B0600070205080204" pitchFamily="34" charset="-128"/>
            </a:endParaRPr>
          </a:p>
        </p:txBody>
      </p:sp>
      <p:sp>
        <p:nvSpPr>
          <p:cNvPr id="20483" name="Rectangle 3">
            <a:extLst>
              <a:ext uri="{FF2B5EF4-FFF2-40B4-BE49-F238E27FC236}">
                <a16:creationId xmlns:a16="http://schemas.microsoft.com/office/drawing/2014/main" id="{2125B349-B633-441A-9545-DAB8E04E1831}"/>
              </a:ext>
            </a:extLst>
          </p:cNvPr>
          <p:cNvSpPr>
            <a:spLocks noGrp="1" noChangeArrowheads="1"/>
          </p:cNvSpPr>
          <p:nvPr>
            <p:ph type="body" idx="1"/>
          </p:nvPr>
        </p:nvSpPr>
        <p:spPr bwMode="auto">
          <a:xfrm>
            <a:off x="5231958" y="605896"/>
            <a:ext cx="5923721" cy="564620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nSpc>
                <a:spcPct val="90000"/>
              </a:lnSpc>
            </a:pPr>
            <a:r>
              <a:rPr lang="en-GB" altLang="en-US" dirty="0">
                <a:ea typeface="ＭＳ Ｐゴシック" panose="020B0600070205080204" pitchFamily="34" charset="-128"/>
              </a:rPr>
              <a:t>Writing a literature review: review the main ideas and research relating to your chosen area of interest.</a:t>
            </a:r>
          </a:p>
          <a:p>
            <a:pPr>
              <a:lnSpc>
                <a:spcPct val="90000"/>
              </a:lnSpc>
            </a:pPr>
            <a:r>
              <a:rPr lang="en-GB" altLang="en-US" dirty="0">
                <a:ea typeface="ＭＳ Ｐゴシック" panose="020B0600070205080204" pitchFamily="34" charset="-128"/>
              </a:rPr>
              <a:t>Key skills can be acquired to help you get the most from your reading.</a:t>
            </a:r>
            <a:endParaRPr lang="en-US" altLang="en-US" dirty="0">
              <a:ea typeface="ＭＳ Ｐゴシック" panose="020B0600070205080204" pitchFamily="34" charset="-128"/>
            </a:endParaRPr>
          </a:p>
          <a:p>
            <a:pPr>
              <a:lnSpc>
                <a:spcPct val="90000"/>
              </a:lnSpc>
            </a:pPr>
            <a:r>
              <a:rPr lang="en-US" altLang="en-US" dirty="0">
                <a:ea typeface="ＭＳ Ｐゴシック" panose="020B0600070205080204" pitchFamily="34" charset="-128"/>
              </a:rPr>
              <a:t>Systematic reviewing enhances the reliability of literature searching and review</a:t>
            </a:r>
            <a:r>
              <a:rPr lang="en-GB" altLang="en-US" dirty="0">
                <a:ea typeface="ＭＳ Ｐゴシック" panose="020B0600070205080204" pitchFamily="34" charset="-128"/>
              </a:rPr>
              <a:t>.</a:t>
            </a:r>
            <a:endParaRPr lang="en-US" altLang="en-US" dirty="0">
              <a:ea typeface="ＭＳ Ｐゴシック" panose="020B0600070205080204" pitchFamily="34" charset="-128"/>
            </a:endParaRPr>
          </a:p>
          <a:p>
            <a:pPr>
              <a:lnSpc>
                <a:spcPct val="90000"/>
              </a:lnSpc>
            </a:pPr>
            <a:r>
              <a:rPr lang="en-US" altLang="en-US" dirty="0">
                <a:ea typeface="ＭＳ Ｐゴシック" panose="020B0600070205080204" pitchFamily="34" charset="-128"/>
              </a:rPr>
              <a:t>Narrative reviewing is flexible which can make it more appropriate for inductive research and qualitative research designs.</a:t>
            </a:r>
          </a:p>
        </p:txBody>
      </p:sp>
      <p:sp>
        <p:nvSpPr>
          <p:cNvPr id="76" name="Rectangle 7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DEA41712-5D4F-4F2C-A3C1-EC6B68DADFC3}"/>
              </a:ext>
            </a:extLst>
          </p:cNvPr>
          <p:cNvSpPr>
            <a:spLocks noGrp="1"/>
          </p:cNvSpPr>
          <p:nvPr>
            <p:ph type="title"/>
          </p:nvPr>
        </p:nvSpPr>
        <p:spPr>
          <a:xfrm>
            <a:off x="1097280" y="286603"/>
            <a:ext cx="10058400" cy="1450757"/>
          </a:xfrm>
        </p:spPr>
        <p:txBody>
          <a:bodyPr anchor="ctr">
            <a:normAutofit/>
          </a:bodyPr>
          <a:lstStyle/>
          <a:p>
            <a:r>
              <a:rPr lang="en-GB" dirty="0">
                <a:solidFill>
                  <a:srgbClr val="FFFFFF"/>
                </a:solidFill>
              </a:rPr>
              <a:t>Matrix</a:t>
            </a:r>
          </a:p>
        </p:txBody>
      </p:sp>
      <p:pic>
        <p:nvPicPr>
          <p:cNvPr id="4" name="Content Placeholder 3">
            <a:extLst>
              <a:ext uri="{FF2B5EF4-FFF2-40B4-BE49-F238E27FC236}">
                <a16:creationId xmlns:a16="http://schemas.microsoft.com/office/drawing/2014/main" id="{1BE23908-CDA3-48AF-83C3-C36A230B294F}"/>
              </a:ext>
            </a:extLst>
          </p:cNvPr>
          <p:cNvPicPr>
            <a:picLocks noGrp="1" noChangeAspect="1"/>
          </p:cNvPicPr>
          <p:nvPr>
            <p:ph idx="1"/>
          </p:nvPr>
        </p:nvPicPr>
        <p:blipFill>
          <a:blip r:embed="rId2"/>
          <a:stretch>
            <a:fillRect/>
          </a:stretch>
        </p:blipFill>
        <p:spPr>
          <a:xfrm>
            <a:off x="3179298" y="2001143"/>
            <a:ext cx="5491930" cy="4232017"/>
          </a:xfrm>
          <a:prstGeom prst="rect">
            <a:avLst/>
          </a:prstGeom>
        </p:spPr>
      </p:pic>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707394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9" name="Straight Connector 1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7EFF5DC-9A9E-41B7-A8B3-F3534932028C}"/>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r>
              <a:rPr lang="en-US" sz="8000">
                <a:solidFill>
                  <a:schemeClr val="tx1">
                    <a:lumMod val="85000"/>
                    <a:lumOff val="15000"/>
                  </a:schemeClr>
                </a:solidFill>
              </a:rPr>
              <a:t>Link</a:t>
            </a:r>
          </a:p>
        </p:txBody>
      </p:sp>
      <p:sp>
        <p:nvSpPr>
          <p:cNvPr id="2" name="Content Placeholder 1">
            <a:extLst>
              <a:ext uri="{FF2B5EF4-FFF2-40B4-BE49-F238E27FC236}">
                <a16:creationId xmlns:a16="http://schemas.microsoft.com/office/drawing/2014/main" id="{C0C96BC5-E80A-4B57-98F7-7BC9B7E9D785}"/>
              </a:ext>
            </a:extLst>
          </p:cNvPr>
          <p:cNvSpPr>
            <a:spLocks noGrp="1"/>
          </p:cNvSpPr>
          <p:nvPr>
            <p:ph idx="1"/>
          </p:nvPr>
        </p:nvSpPr>
        <p:spPr>
          <a:xfrm>
            <a:off x="7870995" y="643467"/>
            <a:ext cx="3341488" cy="5054008"/>
          </a:xfrm>
        </p:spPr>
        <p:txBody>
          <a:bodyPr vert="horz" lIns="91440" tIns="45720" rIns="91440" bIns="45720" rtlCol="0" anchor="ctr">
            <a:normAutofit/>
          </a:bodyPr>
          <a:lstStyle/>
          <a:p>
            <a:pPr marL="0" indent="0">
              <a:buNone/>
            </a:pPr>
            <a:r>
              <a:rPr lang="en-US" cap="all" spc="200" dirty="0">
                <a:solidFill>
                  <a:schemeClr val="tx1"/>
                </a:solidFill>
                <a:hlinkClick r:id="rId2"/>
              </a:rPr>
              <a:t>https://alawuntoherself.com/2016/05/20/how-i-use-excel-to-manage-my-literature-review/</a:t>
            </a:r>
            <a:endParaRPr lang="en-US" cap="all" spc="200" dirty="0">
              <a:solidFill>
                <a:schemeClr val="tx1"/>
              </a:solidFill>
            </a:endParaRPr>
          </a:p>
        </p:txBody>
      </p:sp>
      <p:cxnSp>
        <p:nvCxnSpPr>
          <p:cNvPr id="23" name="Straight Connector 22">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B624C8D3-B9AD-4F4F-8554-4EAF3724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9310536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8740DC0-2F8E-45F8-98DF-4A76AAE62F6B}"/>
              </a:ext>
            </a:extLst>
          </p:cNvPr>
          <p:cNvSpPr>
            <a:spLocks noGrp="1"/>
          </p:cNvSpPr>
          <p:nvPr>
            <p:ph type="ctrTitle"/>
          </p:nvPr>
        </p:nvSpPr>
        <p:spPr>
          <a:xfrm>
            <a:off x="1097280" y="758952"/>
            <a:ext cx="10058400" cy="3892168"/>
          </a:xfrm>
        </p:spPr>
        <p:txBody>
          <a:bodyPr>
            <a:normAutofit/>
          </a:bodyPr>
          <a:lstStyle/>
          <a:p>
            <a:r>
              <a:rPr lang="en-GB" sz="8900">
                <a:solidFill>
                  <a:srgbClr val="FFFFFF"/>
                </a:solidFill>
              </a:rPr>
              <a:t>WRITING THE LITERATURE REVIEW</a:t>
            </a:r>
          </a:p>
        </p:txBody>
      </p:sp>
      <p:sp>
        <p:nvSpPr>
          <p:cNvPr id="12" name="Rectangle 11">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399690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1D32582D-F467-4656-9621-98F66DA0CF51}"/>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US" altLang="en-US">
                <a:ea typeface="ＭＳ Ｐゴシック" panose="020B0600070205080204" pitchFamily="34" charset="-128"/>
              </a:rPr>
              <a:t>Issues in </a:t>
            </a:r>
            <a:r>
              <a:rPr lang="hu-HU" altLang="en-US">
                <a:ea typeface="ＭＳ Ｐゴシック" panose="020B0600070205080204" pitchFamily="34" charset="-128"/>
              </a:rPr>
              <a:t>w</a:t>
            </a:r>
            <a:r>
              <a:rPr lang="en-GB" altLang="en-US">
                <a:ea typeface="ＭＳ Ｐゴシック" panose="020B0600070205080204" pitchFamily="34" charset="-128"/>
              </a:rPr>
              <a:t>riting </a:t>
            </a:r>
            <a:r>
              <a:rPr lang="hu-HU" altLang="en-US">
                <a:ea typeface="ＭＳ Ｐゴシック" panose="020B0600070205080204" pitchFamily="34" charset="-128"/>
              </a:rPr>
              <a:t>u</a:t>
            </a:r>
            <a:r>
              <a:rPr lang="en-GB" altLang="en-US">
                <a:ea typeface="ＭＳ Ｐゴシック" panose="020B0600070205080204" pitchFamily="34" charset="-128"/>
              </a:rPr>
              <a:t>p </a:t>
            </a:r>
            <a:r>
              <a:rPr lang="hu-HU" altLang="en-US">
                <a:ea typeface="ＭＳ Ｐゴシック" panose="020B0600070205080204" pitchFamily="34" charset="-128"/>
              </a:rPr>
              <a:t>b</a:t>
            </a:r>
            <a:r>
              <a:rPr lang="en-US" altLang="en-US">
                <a:ea typeface="ＭＳ Ｐゴシック" panose="020B0600070205080204" pitchFamily="34" charset="-128"/>
              </a:rPr>
              <a:t>usiness </a:t>
            </a:r>
            <a:r>
              <a:rPr lang="hu-HU" altLang="en-US">
                <a:ea typeface="ＭＳ Ｐゴシック" panose="020B0600070205080204" pitchFamily="34" charset="-128"/>
              </a:rPr>
              <a:t>r</a:t>
            </a:r>
            <a:r>
              <a:rPr lang="en-GB" altLang="en-US">
                <a:ea typeface="ＭＳ Ｐゴシック" panose="020B0600070205080204" pitchFamily="34" charset="-128"/>
              </a:rPr>
              <a:t>esearch</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6147" name="Rectangle 3">
            <a:extLst>
              <a:ext uri="{FF2B5EF4-FFF2-40B4-BE49-F238E27FC236}">
                <a16:creationId xmlns:a16="http://schemas.microsoft.com/office/drawing/2014/main" id="{F34378FB-2AF7-4AAB-AF7D-24189EDD3629}"/>
              </a:ext>
            </a:extLst>
          </p:cNvPr>
          <p:cNvSpPr>
            <a:spLocks noGrp="1" noChangeArrowheads="1"/>
          </p:cNvSpPr>
          <p:nvPr>
            <p:ph type="body"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US" altLang="en-US">
                <a:ea typeface="ＭＳ Ｐゴシック" panose="020B0600070205080204" pitchFamily="34" charset="-128"/>
              </a:rPr>
              <a:t>Do quantitative and qualitative research reveal divergent approaches?</a:t>
            </a:r>
          </a:p>
          <a:p>
            <a:pPr lvl="1"/>
            <a:r>
              <a:rPr lang="en-US" altLang="en-US">
                <a:ea typeface="ＭＳ Ｐゴシック" panose="020B0600070205080204" pitchFamily="34" charset="-128"/>
              </a:rPr>
              <a:t>Similarities are more apparent than the differences</a:t>
            </a:r>
          </a:p>
          <a:p>
            <a:pPr lvl="1"/>
            <a:endParaRPr lang="en-US" altLang="en-US">
              <a:ea typeface="ＭＳ Ｐゴシック" panose="020B0600070205080204" pitchFamily="34" charset="-128"/>
            </a:endParaRPr>
          </a:p>
          <a:p>
            <a:r>
              <a:rPr lang="en-US" altLang="en-US">
                <a:ea typeface="ＭＳ Ｐゴシック" panose="020B0600070205080204" pitchFamily="34" charset="-128"/>
              </a:rPr>
              <a:t>Most people find writing up research more difficult than carrying it out</a:t>
            </a:r>
            <a:r>
              <a:rPr lang="en-GB" altLang="en-US">
                <a:ea typeface="ＭＳ Ｐゴシック" panose="020B0600070205080204" pitchFamily="34" charset="-128"/>
              </a:rPr>
              <a:t> </a:t>
            </a:r>
          </a:p>
          <a:p>
            <a:pPr lvl="1"/>
            <a:r>
              <a:rPr lang="en-US" altLang="en-US">
                <a:ea typeface="ＭＳ Ｐゴシック" panose="020B0600070205080204" pitchFamily="34" charset="-128"/>
              </a:rPr>
              <a:t>Convince your readers about the credibility of the knowledge claims made</a:t>
            </a:r>
          </a:p>
          <a:p>
            <a:pPr lvl="1"/>
            <a:r>
              <a:rPr lang="en-US" altLang="en-US">
                <a:ea typeface="ＭＳ Ｐゴシック" panose="020B0600070205080204" pitchFamily="34" charset="-128"/>
              </a:rPr>
              <a:t>Good writing needs to be </a:t>
            </a:r>
            <a:r>
              <a:rPr lang="en-US" altLang="en-US" b="1">
                <a:ea typeface="ＭＳ Ｐゴシック" panose="020B0600070205080204" pitchFamily="34" charset="-128"/>
              </a:rPr>
              <a:t>persuasive</a:t>
            </a:r>
            <a:r>
              <a:rPr lang="en-US" altLang="en-US">
                <a:ea typeface="ＭＳ Ｐゴシック" panose="020B0600070205080204" pitchFamily="34" charset="-128"/>
              </a:rPr>
              <a:t> and </a:t>
            </a:r>
            <a:r>
              <a:rPr lang="en-US" altLang="en-US" b="1">
                <a:ea typeface="ＭＳ Ｐゴシック" panose="020B0600070205080204" pitchFamily="34" charset="-128"/>
              </a:rPr>
              <a:t>convincing</a:t>
            </a:r>
            <a:r>
              <a:rPr lang="en-GB" altLang="en-US">
                <a:ea typeface="ＭＳ Ｐゴシック" panose="020B0600070205080204" pitchFamily="34" charset="-128"/>
              </a:rPr>
              <a:t> </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03D62FBC-0B81-47B2-8391-36DC5D91ACB8}"/>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US" altLang="en-US">
                <a:ea typeface="ＭＳ Ｐゴシック" panose="020B0600070205080204" pitchFamily="34" charset="-128"/>
              </a:rPr>
              <a:t>What is </a:t>
            </a:r>
            <a:r>
              <a:rPr lang="hu-HU" altLang="en-US">
                <a:ea typeface="ＭＳ Ｐゴシック" panose="020B0600070205080204" pitchFamily="34" charset="-128"/>
              </a:rPr>
              <a:t>r</a:t>
            </a:r>
            <a:r>
              <a:rPr lang="en-US" altLang="en-US">
                <a:ea typeface="ＭＳ Ｐゴシック" panose="020B0600070205080204" pitchFamily="34" charset="-128"/>
              </a:rPr>
              <a:t>hetoric?</a:t>
            </a:r>
            <a:endParaRPr lang="en-GB" altLang="en-US">
              <a:ea typeface="ＭＳ Ｐゴシック" panose="020B0600070205080204" pitchFamily="34" charset="-128"/>
            </a:endParaRP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7171" name="Rectangle 3">
            <a:extLst>
              <a:ext uri="{FF2B5EF4-FFF2-40B4-BE49-F238E27FC236}">
                <a16:creationId xmlns:a16="http://schemas.microsoft.com/office/drawing/2014/main" id="{EEC1DFB3-CFCA-443F-8155-99801FAC2E7B}"/>
              </a:ext>
            </a:extLst>
          </p:cNvPr>
          <p:cNvSpPr>
            <a:spLocks noGrp="1" noChangeArrowheads="1"/>
          </p:cNvSpPr>
          <p:nvPr>
            <p:ph type="body"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marL="0" indent="0"/>
            <a:r>
              <a:rPr lang="en-US" altLang="en-US" sz="1700" dirty="0">
                <a:ea typeface="ＭＳ Ｐゴシック" panose="020B0600070205080204" pitchFamily="34" charset="-128"/>
              </a:rPr>
              <a:t> Concerned with attempts to convince or persuade audience</a:t>
            </a:r>
          </a:p>
          <a:p>
            <a:pPr lvl="1" indent="-342900">
              <a:buFont typeface="Wingdings" panose="05000000000000000000" pitchFamily="2" charset="2"/>
              <a:buChar char="Ø"/>
            </a:pPr>
            <a:r>
              <a:rPr lang="en-US" altLang="en-US" sz="1700" dirty="0">
                <a:ea typeface="ＭＳ Ｐゴシック" panose="020B0600070205080204" pitchFamily="34" charset="-128"/>
              </a:rPr>
              <a:t> Credibility of knowledge claims </a:t>
            </a:r>
            <a:endParaRPr lang="hu-HU" altLang="en-US" sz="1700" dirty="0">
              <a:ea typeface="ＭＳ Ｐゴシック" panose="020B0600070205080204" pitchFamily="34" charset="-128"/>
            </a:endParaRPr>
          </a:p>
          <a:p>
            <a:pPr marL="0" indent="0"/>
            <a:r>
              <a:rPr lang="en-GB" altLang="en-US" sz="1700" dirty="0">
                <a:ea typeface="ＭＳ Ｐゴシック" panose="020B0600070205080204" pitchFamily="34" charset="-128"/>
              </a:rPr>
              <a:t> </a:t>
            </a:r>
            <a:r>
              <a:rPr lang="hu-HU" altLang="en-US" sz="1700" dirty="0">
                <a:ea typeface="ＭＳ Ｐゴシック" panose="020B0600070205080204" pitchFamily="34" charset="-128"/>
              </a:rPr>
              <a:t>R</a:t>
            </a:r>
            <a:r>
              <a:rPr lang="en-US" altLang="en-US" sz="1700" dirty="0" err="1">
                <a:ea typeface="ＭＳ Ｐゴシック" panose="020B0600070205080204" pitchFamily="34" charset="-128"/>
              </a:rPr>
              <a:t>hetoric</a:t>
            </a:r>
            <a:r>
              <a:rPr lang="en-US" altLang="en-US" sz="1700" dirty="0">
                <a:ea typeface="ＭＳ Ｐゴシック" panose="020B0600070205080204" pitchFamily="34" charset="-128"/>
              </a:rPr>
              <a:t> is an essential ingredient of writing</a:t>
            </a:r>
          </a:p>
          <a:p>
            <a:pPr lvl="1" indent="-342900">
              <a:buFont typeface="Wingdings" panose="05000000000000000000" pitchFamily="2" charset="2"/>
              <a:buChar char="Ø"/>
            </a:pPr>
            <a:r>
              <a:rPr lang="en-US" altLang="en-US" sz="1700" dirty="0">
                <a:ea typeface="ＭＳ Ｐゴシック" panose="020B0600070205080204" pitchFamily="34" charset="-128"/>
              </a:rPr>
              <a:t>Convincing of credibility of knowledge claims</a:t>
            </a:r>
            <a:endParaRPr lang="hu-HU" altLang="en-US" sz="1700" dirty="0">
              <a:ea typeface="ＭＳ Ｐゴシック" panose="020B0600070205080204" pitchFamily="34" charset="-128"/>
            </a:endParaRPr>
          </a:p>
          <a:p>
            <a:pPr marL="0" indent="0"/>
            <a:r>
              <a:rPr lang="en-US" altLang="en-US" sz="1700" dirty="0">
                <a:ea typeface="ＭＳ Ｐゴシック" panose="020B0600070205080204" pitchFamily="34" charset="-128"/>
              </a:rPr>
              <a:t> Examination of rhetorical strategies is concerned with the   </a:t>
            </a:r>
          </a:p>
          <a:p>
            <a:pPr marL="0" indent="0">
              <a:buNone/>
            </a:pPr>
            <a:r>
              <a:rPr lang="en-US" altLang="en-US" sz="1700" dirty="0">
                <a:ea typeface="ＭＳ Ｐゴシック" panose="020B0600070205080204" pitchFamily="34" charset="-128"/>
              </a:rPr>
              <a:t> identification of the techniques in those texts that are designed </a:t>
            </a:r>
          </a:p>
          <a:p>
            <a:pPr marL="0" indent="0">
              <a:buNone/>
            </a:pPr>
            <a:r>
              <a:rPr lang="en-US" altLang="en-US" sz="1700" dirty="0">
                <a:ea typeface="ＭＳ Ｐゴシック" panose="020B0600070205080204" pitchFamily="34" charset="-128"/>
              </a:rPr>
              <a:t> to convince and persuade.</a:t>
            </a:r>
            <a:r>
              <a:rPr lang="en-GB" altLang="en-US" sz="1700" dirty="0">
                <a:ea typeface="ＭＳ Ｐゴシック" panose="020B0600070205080204" pitchFamily="34" charset="-128"/>
              </a:rPr>
              <a:t> </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5" name="Title 2">
            <a:extLst>
              <a:ext uri="{FF2B5EF4-FFF2-40B4-BE49-F238E27FC236}">
                <a16:creationId xmlns:a16="http://schemas.microsoft.com/office/drawing/2014/main" id="{98BE7CE4-809F-46A4-95F6-40BBB323C5E8}"/>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US" altLang="en-US">
                <a:ea typeface="ＭＳ Ｐゴシック" panose="020B0600070205080204" pitchFamily="34" charset="-128"/>
              </a:rPr>
              <a:t>Daft’s (1995) problems </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8194" name="Content Placeholder 1">
            <a:extLst>
              <a:ext uri="{FF2B5EF4-FFF2-40B4-BE49-F238E27FC236}">
                <a16:creationId xmlns:a16="http://schemas.microsoft.com/office/drawing/2014/main" id="{5F216D8E-6A4B-4385-A879-BA99AE33AB5A}"/>
              </a:ext>
            </a:extLst>
          </p:cNvPr>
          <p:cNvSpPr>
            <a:spLocks noGrp="1" noChangeArrowheads="1"/>
          </p:cNvSpPr>
          <p:nvPr>
            <p:ph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nSpc>
                <a:spcPct val="90000"/>
              </a:lnSpc>
            </a:pPr>
            <a:r>
              <a:rPr lang="en-US" altLang="en-US" sz="1500">
                <a:ea typeface="ＭＳ Ｐゴシック" panose="020B0600070205080204" pitchFamily="34" charset="-128"/>
              </a:rPr>
              <a:t>Important to write in a way that follows conventions of logic, argumentation, and style </a:t>
            </a:r>
          </a:p>
          <a:p>
            <a:pPr>
              <a:lnSpc>
                <a:spcPct val="90000"/>
              </a:lnSpc>
            </a:pPr>
            <a:r>
              <a:rPr lang="en-US" altLang="en-US" sz="1500">
                <a:ea typeface="ＭＳ Ｐゴシック" panose="020B0600070205080204" pitchFamily="34" charset="-128"/>
              </a:rPr>
              <a:t>Makes little distinction between papers based on quantitative or qualitative methods</a:t>
            </a:r>
          </a:p>
          <a:p>
            <a:pPr>
              <a:lnSpc>
                <a:spcPct val="90000"/>
              </a:lnSpc>
            </a:pPr>
            <a:r>
              <a:rPr lang="en-US" altLang="en-US" sz="1500">
                <a:ea typeface="ＭＳ Ｐゴシック" panose="020B0600070205080204" pitchFamily="34" charset="-128"/>
              </a:rPr>
              <a:t>Common problems in papers are: </a:t>
            </a:r>
          </a:p>
          <a:p>
            <a:pPr>
              <a:lnSpc>
                <a:spcPct val="90000"/>
              </a:lnSpc>
            </a:pPr>
            <a:r>
              <a:rPr lang="en-US" altLang="en-US" sz="1500">
                <a:ea typeface="ＭＳ Ｐゴシック" panose="020B0600070205080204" pitchFamily="34" charset="-128"/>
              </a:rPr>
              <a:t>1. no theory, </a:t>
            </a:r>
          </a:p>
          <a:p>
            <a:pPr>
              <a:lnSpc>
                <a:spcPct val="90000"/>
              </a:lnSpc>
            </a:pPr>
            <a:r>
              <a:rPr lang="en-US" altLang="en-US" sz="1500">
                <a:ea typeface="ＭＳ Ｐゴシック" panose="020B0600070205080204" pitchFamily="34" charset="-128"/>
              </a:rPr>
              <a:t>2. concepts and operationalization not in alignment, </a:t>
            </a:r>
          </a:p>
          <a:p>
            <a:pPr>
              <a:lnSpc>
                <a:spcPct val="90000"/>
              </a:lnSpc>
            </a:pPr>
            <a:r>
              <a:rPr lang="en-US" altLang="en-US" sz="1500">
                <a:ea typeface="ＭＳ Ｐゴシック" panose="020B0600070205080204" pitchFamily="34" charset="-128"/>
              </a:rPr>
              <a:t>3. insufficient definition (theory), </a:t>
            </a:r>
          </a:p>
          <a:p>
            <a:pPr>
              <a:lnSpc>
                <a:spcPct val="90000"/>
              </a:lnSpc>
            </a:pPr>
            <a:r>
              <a:rPr lang="en-US" altLang="en-US" sz="1500">
                <a:ea typeface="ＭＳ Ｐゴシック" panose="020B0600070205080204" pitchFamily="34" charset="-128"/>
              </a:rPr>
              <a:t>4. insufficient rationale (design), </a:t>
            </a:r>
          </a:p>
          <a:p>
            <a:pPr>
              <a:lnSpc>
                <a:spcPct val="90000"/>
              </a:lnSpc>
            </a:pPr>
            <a:r>
              <a:rPr lang="en-US" altLang="en-US" sz="1500">
                <a:ea typeface="ＭＳ Ｐゴシック" panose="020B0600070205080204" pitchFamily="34" charset="-128"/>
              </a:rPr>
              <a:t>5. macrostructure (organization and flow), </a:t>
            </a:r>
          </a:p>
          <a:p>
            <a:pPr>
              <a:lnSpc>
                <a:spcPct val="90000"/>
              </a:lnSpc>
            </a:pPr>
            <a:r>
              <a:rPr lang="en-US" altLang="en-US" sz="1500">
                <a:ea typeface="ＭＳ Ｐゴシック" panose="020B0600070205080204" pitchFamily="34" charset="-128"/>
              </a:rPr>
              <a:t>6. amateur style and tone, </a:t>
            </a:r>
          </a:p>
          <a:p>
            <a:pPr>
              <a:lnSpc>
                <a:spcPct val="90000"/>
              </a:lnSpc>
            </a:pPr>
            <a:r>
              <a:rPr lang="en-US" altLang="en-US" sz="1500">
                <a:ea typeface="ＭＳ Ｐゴシック" panose="020B0600070205080204" pitchFamily="34" charset="-128"/>
              </a:rPr>
              <a:t>7. inadequate research design, </a:t>
            </a:r>
          </a:p>
          <a:p>
            <a:pPr>
              <a:lnSpc>
                <a:spcPct val="90000"/>
              </a:lnSpc>
            </a:pPr>
            <a:r>
              <a:rPr lang="en-US" altLang="en-US" sz="1500">
                <a:ea typeface="ＭＳ Ｐゴシック" panose="020B0600070205080204" pitchFamily="34" charset="-128"/>
              </a:rPr>
              <a:t>8. over-engineering, </a:t>
            </a:r>
          </a:p>
          <a:p>
            <a:pPr>
              <a:lnSpc>
                <a:spcPct val="90000"/>
              </a:lnSpc>
            </a:pPr>
            <a:r>
              <a:rPr lang="en-US" altLang="en-US" sz="1500">
                <a:ea typeface="ＭＳ Ｐゴシック" panose="020B0600070205080204" pitchFamily="34" charset="-128"/>
              </a:rPr>
              <a:t>9. conclusions not in alignment</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2" name="Rectangle 72">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Title 3">
            <a:extLst>
              <a:ext uri="{FF2B5EF4-FFF2-40B4-BE49-F238E27FC236}">
                <a16:creationId xmlns:a16="http://schemas.microsoft.com/office/drawing/2014/main" id="{10884A7E-45F3-4B45-A8D3-63915DA4CD37}"/>
              </a:ext>
            </a:extLst>
          </p:cNvPr>
          <p:cNvSpPr txBox="1">
            <a:spLocks noGrp="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hu-HU" altLang="en-US">
                <a:ea typeface="ＭＳ Ｐゴシック" panose="020B0600070205080204" pitchFamily="34" charset="-128"/>
              </a:rPr>
              <a:t>Tips for writing up your research</a:t>
            </a:r>
            <a:endParaRPr lang="en-GB" altLang="en-US">
              <a:ea typeface="ＭＳ Ｐゴシック" panose="020B0600070205080204" pitchFamily="34" charset="-128"/>
            </a:endParaRPr>
          </a:p>
        </p:txBody>
      </p:sp>
      <p:cxnSp>
        <p:nvCxnSpPr>
          <p:cNvPr id="9223" name="Straight Connector 74">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D7E6C217-31A9-4ABA-8D99-2E8F3112F09E}"/>
              </a:ext>
            </a:extLst>
          </p:cNvPr>
          <p:cNvSpPr>
            <a:spLocks noGrp="1"/>
          </p:cNvSpPr>
          <p:nvPr>
            <p:ph idx="1"/>
          </p:nvPr>
        </p:nvSpPr>
        <p:spPr>
          <a:xfrm>
            <a:off x="4363786" y="621697"/>
            <a:ext cx="6791894" cy="5147973"/>
          </a:xfrm>
        </p:spPr>
        <p:txBody>
          <a:bodyPr anchor="ctr">
            <a:normAutofit/>
          </a:bodyPr>
          <a:lstStyle/>
          <a:p>
            <a:pPr>
              <a:buFont typeface="Arial" panose="020B0604020202020204" pitchFamily="34" charset="0"/>
              <a:buChar char="•"/>
            </a:pPr>
            <a:r>
              <a:rPr lang="en-GB" altLang="en-US" dirty="0"/>
              <a:t> Start early.</a:t>
            </a:r>
          </a:p>
          <a:p>
            <a:pPr>
              <a:buFont typeface="Arial" panose="020B0604020202020204" pitchFamily="34" charset="0"/>
              <a:buChar char="•"/>
            </a:pPr>
            <a:r>
              <a:rPr lang="en-GB" altLang="en-US" dirty="0"/>
              <a:t> Be persuasive.</a:t>
            </a:r>
          </a:p>
          <a:p>
            <a:pPr>
              <a:buFont typeface="Arial" panose="020B0604020202020204" pitchFamily="34" charset="0"/>
              <a:buChar char="•"/>
            </a:pPr>
            <a:r>
              <a:rPr lang="en-GB" altLang="en-US" dirty="0"/>
              <a:t> Get feedback.</a:t>
            </a:r>
          </a:p>
          <a:p>
            <a:pPr>
              <a:buFont typeface="Arial" panose="020B0604020202020204" pitchFamily="34" charset="0"/>
              <a:buChar char="•"/>
            </a:pPr>
            <a:r>
              <a:rPr lang="en-GB" altLang="en-US" dirty="0"/>
              <a:t> Avoid discriminatory language.</a:t>
            </a:r>
          </a:p>
          <a:p>
            <a:pPr>
              <a:buFont typeface="Arial" panose="020B0604020202020204" pitchFamily="34" charset="0"/>
              <a:buChar char="•"/>
            </a:pPr>
            <a:r>
              <a:rPr lang="en-GB" altLang="en-US" dirty="0"/>
              <a:t> Structure your writing as follow:</a:t>
            </a:r>
          </a:p>
          <a:p>
            <a:pPr lvl="1">
              <a:buFont typeface="Wingdings" panose="05000000000000000000" pitchFamily="2" charset="2"/>
              <a:buChar char="Ø"/>
            </a:pPr>
            <a:r>
              <a:rPr lang="en-GB" altLang="en-US" i="1" dirty="0"/>
              <a:t>Title page – acknowledgements - table of contents – abstract – Introduction - literature review - research methods – results – discussion – conclusion – appendices - references.* </a:t>
            </a:r>
          </a:p>
          <a:p>
            <a:pPr lvl="1">
              <a:buFont typeface="Arial" panose="020B0604020202020204" pitchFamily="34" charset="0"/>
              <a:buChar char="•"/>
            </a:pPr>
            <a:endParaRPr lang="en-GB" altLang="en-US" i="1" dirty="0"/>
          </a:p>
        </p:txBody>
      </p:sp>
      <p:sp>
        <p:nvSpPr>
          <p:cNvPr id="9224" name="Rectangle 76">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220" name="TextBox 5">
            <a:extLst>
              <a:ext uri="{FF2B5EF4-FFF2-40B4-BE49-F238E27FC236}">
                <a16:creationId xmlns:a16="http://schemas.microsoft.com/office/drawing/2014/main" id="{4CAD7575-6FF2-4531-8B4F-8AC5ED47993B}"/>
              </a:ext>
            </a:extLst>
          </p:cNvPr>
          <p:cNvSpPr txBox="1">
            <a:spLocks noChangeArrowheads="1"/>
          </p:cNvSpPr>
          <p:nvPr/>
        </p:nvSpPr>
        <p:spPr bwMode="auto">
          <a:xfrm>
            <a:off x="3035300" y="5364164"/>
            <a:ext cx="58054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spcAft>
                <a:spcPts val="600"/>
              </a:spcAft>
            </a:pPr>
            <a:r>
              <a:rPr lang="en-US" altLang="en-US">
                <a:solidFill>
                  <a:srgbClr val="000000"/>
                </a:solidFill>
              </a:rPr>
              <a:t>* Unless guidelines from your institution state otherwise</a:t>
            </a:r>
            <a:endParaRPr lang="en-IE" altLang="en-US">
              <a:solidFill>
                <a:srgbClr val="000000"/>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4" name="Straight Connector 7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6" name="Rectangle 75">
            <a:extLst>
              <a:ext uri="{FF2B5EF4-FFF2-40B4-BE49-F238E27FC236}">
                <a16:creationId xmlns:a16="http://schemas.microsoft.com/office/drawing/2014/main" id="{8638A98B-4B4B-4607-B11F-7DCA0D7CC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10243" name="Picture 1">
            <a:extLst>
              <a:ext uri="{FF2B5EF4-FFF2-40B4-BE49-F238E27FC236}">
                <a16:creationId xmlns:a16="http://schemas.microsoft.com/office/drawing/2014/main" id="{E9D436BE-F743-43AE-A44F-60303D7B026E}"/>
              </a:ext>
            </a:extLst>
          </p:cNvPr>
          <p:cNvPicPr>
            <a:picLocks noChangeAspect="1"/>
          </p:cNvPicPr>
          <p:nvPr/>
        </p:nvPicPr>
        <p:blipFill rotWithShape="1">
          <a:blip r:embed="rId3">
            <a:extLst>
              <a:ext uri="{28A0092B-C50C-407E-A947-70E740481C1C}">
                <a14:useLocalDpi xmlns:a14="http://schemas.microsoft.com/office/drawing/2010/main" val="0"/>
              </a:ext>
            </a:extLst>
          </a:blip>
          <a:srcRect l="991" r="-1" b="-1"/>
          <a:stretch/>
        </p:blipFill>
        <p:spPr bwMode="auto">
          <a:xfrm>
            <a:off x="633999" y="640080"/>
            <a:ext cx="6275667" cy="557784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8" name="Rectangle 77">
            <a:extLst>
              <a:ext uri="{FF2B5EF4-FFF2-40B4-BE49-F238E27FC236}">
                <a16:creationId xmlns:a16="http://schemas.microsoft.com/office/drawing/2014/main" id="{8E3B9B0E-204E-4BFD-B58A-E71D9CDC3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43665" y="0"/>
            <a:ext cx="465455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242" name="Title 3">
            <a:extLst>
              <a:ext uri="{FF2B5EF4-FFF2-40B4-BE49-F238E27FC236}">
                <a16:creationId xmlns:a16="http://schemas.microsoft.com/office/drawing/2014/main" id="{8116C2DA-8C51-43DE-AAAC-2CD93D3CA96E}"/>
              </a:ext>
            </a:extLst>
          </p:cNvPr>
          <p:cNvSpPr txBox="1">
            <a:spLocks noGrp="1"/>
          </p:cNvSpPr>
          <p:nvPr>
            <p:ph type="title"/>
          </p:nvPr>
        </p:nvSpPr>
        <p:spPr bwMode="auto">
          <a:xfrm>
            <a:off x="8096885" y="640080"/>
            <a:ext cx="3659246" cy="288614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b" anchorCtr="0" compatLnSpc="1">
            <a:prstTxWarp prst="textNoShape">
              <a:avLst/>
            </a:prstTxWarp>
            <a:normAutofit/>
          </a:bodyPr>
          <a:lstStyle/>
          <a:p>
            <a:r>
              <a:rPr lang="en-US" altLang="en-US" sz="4400">
                <a:solidFill>
                  <a:srgbClr val="FFFFFF"/>
                </a:solidFill>
              </a:rPr>
              <a:t>Typical ways of constructing an argument</a:t>
            </a:r>
          </a:p>
        </p:txBody>
      </p:sp>
      <p:cxnSp>
        <p:nvCxnSpPr>
          <p:cNvPr id="80" name="Straight Connector 79">
            <a:extLst>
              <a:ext uri="{FF2B5EF4-FFF2-40B4-BE49-F238E27FC236}">
                <a16:creationId xmlns:a16="http://schemas.microsoft.com/office/drawing/2014/main" id="{43F94007-F0C4-467F-8ED4-3E4844BFDA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87092"/>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D60B08EE-0000-4797-B62F-9CD545EDC9A0}"/>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GB" altLang="en-US">
                <a:ea typeface="ＭＳ Ｐゴシック" panose="020B0600070205080204" pitchFamily="34" charset="-128"/>
              </a:rPr>
              <a:t>Example: structure of the Elsesser and Lever (2011)</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1267" name="Rectangle 3">
            <a:extLst>
              <a:ext uri="{FF2B5EF4-FFF2-40B4-BE49-F238E27FC236}">
                <a16:creationId xmlns:a16="http://schemas.microsoft.com/office/drawing/2014/main" id="{0A2A56B5-EA6D-41D8-9D73-3C0214C88229}"/>
              </a:ext>
            </a:extLst>
          </p:cNvPr>
          <p:cNvSpPr>
            <a:spLocks noGrp="1" noChangeArrowheads="1"/>
          </p:cNvSpPr>
          <p:nvPr>
            <p:ph type="body"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marL="0" indent="0"/>
            <a:r>
              <a:rPr lang="en-US" altLang="en-US">
                <a:ea typeface="ＭＳ Ｐゴシック" panose="020B0600070205080204" pitchFamily="34" charset="-128"/>
              </a:rPr>
              <a:t> This article is quantitative research based on analysis of data from a US-based national survey conducted using the popular news website msnbc.com</a:t>
            </a:r>
          </a:p>
          <a:p>
            <a:pPr marL="0" indent="0">
              <a:buNone/>
            </a:pPr>
            <a:r>
              <a:rPr lang="en-US" altLang="en-US">
                <a:ea typeface="ＭＳ Ｐゴシック" panose="020B0600070205080204" pitchFamily="34" charset="-128"/>
              </a:rPr>
              <a:t> </a:t>
            </a:r>
          </a:p>
          <a:p>
            <a:pPr marL="0" indent="0"/>
            <a:r>
              <a:rPr lang="en-US" altLang="en-US">
                <a:ea typeface="ＭＳ Ｐゴシック" panose="020B0600070205080204" pitchFamily="34" charset="-128"/>
              </a:rPr>
              <a:t> The structure is as follows:</a:t>
            </a:r>
          </a:p>
          <a:p>
            <a:pPr marL="400050" lvl="1" indent="0">
              <a:buFontTx/>
              <a:buAutoNum type="arabicPeriod"/>
            </a:pPr>
            <a:r>
              <a:rPr lang="en-GB" altLang="en-US">
                <a:ea typeface="ＭＳ Ｐゴシック" panose="020B0600070205080204" pitchFamily="34" charset="-128"/>
              </a:rPr>
              <a:t>Introduction</a:t>
            </a:r>
            <a:endParaRPr lang="hu-HU" altLang="en-US">
              <a:ea typeface="ＭＳ Ｐゴシック" panose="020B0600070205080204" pitchFamily="34" charset="-128"/>
            </a:endParaRPr>
          </a:p>
          <a:p>
            <a:pPr marL="400050" lvl="1" indent="0">
              <a:buFontTx/>
              <a:buAutoNum type="arabicPeriod"/>
            </a:pPr>
            <a:r>
              <a:rPr lang="en-GB" altLang="en-US">
                <a:ea typeface="ＭＳ Ｐゴシック" panose="020B0600070205080204" pitchFamily="34" charset="-128"/>
              </a:rPr>
              <a:t>Role congruity theory </a:t>
            </a:r>
            <a:endParaRPr lang="hu-HU" altLang="en-US">
              <a:ea typeface="ＭＳ Ｐゴシック" panose="020B0600070205080204" pitchFamily="34" charset="-128"/>
            </a:endParaRPr>
          </a:p>
          <a:p>
            <a:pPr marL="400050" lvl="1" indent="0">
              <a:buFontTx/>
              <a:buAutoNum type="arabicPeriod"/>
            </a:pPr>
            <a:r>
              <a:rPr lang="en-GB" altLang="en-US">
                <a:ea typeface="ＭＳ Ｐゴシック" panose="020B0600070205080204" pitchFamily="34" charset="-128"/>
              </a:rPr>
              <a:t>Goals of the present study </a:t>
            </a:r>
            <a:endParaRPr lang="hu-HU" altLang="en-US">
              <a:ea typeface="ＭＳ Ｐゴシック" panose="020B0600070205080204" pitchFamily="34" charset="-128"/>
            </a:endParaRPr>
          </a:p>
          <a:p>
            <a:pPr marL="400050" lvl="1" indent="0">
              <a:buFontTx/>
              <a:buAutoNum type="arabicPeriod"/>
            </a:pPr>
            <a:r>
              <a:rPr lang="en-GB" altLang="en-US">
                <a:ea typeface="ＭＳ Ｐゴシック" panose="020B0600070205080204" pitchFamily="34" charset="-128"/>
              </a:rPr>
              <a:t>Method</a:t>
            </a:r>
            <a:endParaRPr lang="hu-HU" altLang="en-US">
              <a:ea typeface="ＭＳ Ｐゴシック" panose="020B0600070205080204" pitchFamily="34" charset="-128"/>
            </a:endParaRPr>
          </a:p>
          <a:p>
            <a:pPr marL="400050" lvl="1" indent="0">
              <a:buFontTx/>
              <a:buAutoNum type="arabicPeriod"/>
            </a:pPr>
            <a:r>
              <a:rPr lang="en-GB" altLang="en-US">
                <a:ea typeface="ＭＳ Ｐゴシック" panose="020B0600070205080204" pitchFamily="34" charset="-128"/>
              </a:rPr>
              <a:t>Results</a:t>
            </a:r>
          </a:p>
          <a:p>
            <a:pPr marL="400050" lvl="1" indent="0">
              <a:buFontTx/>
              <a:buAutoNum type="arabicPeriod"/>
            </a:pPr>
            <a:r>
              <a:rPr lang="en-GB" altLang="en-US">
                <a:ea typeface="ＭＳ Ｐゴシック" panose="020B0600070205080204" pitchFamily="34" charset="-128"/>
              </a:rPr>
              <a:t>Discussion </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74408211-1621-44F5-A31E-52774BA594EA}"/>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hu-HU" altLang="en-US" sz="4500">
                <a:ea typeface="ＭＳ Ｐゴシック" panose="020B0600070205080204" pitchFamily="34" charset="-128"/>
              </a:rPr>
              <a:t>1. </a:t>
            </a:r>
            <a:r>
              <a:rPr lang="en-GB" altLang="en-US" sz="4500">
                <a:ea typeface="ＭＳ Ｐゴシック" panose="020B0600070205080204" pitchFamily="34" charset="-128"/>
              </a:rPr>
              <a:t>Introduction</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2291" name="Rectangle 3">
            <a:extLst>
              <a:ext uri="{FF2B5EF4-FFF2-40B4-BE49-F238E27FC236}">
                <a16:creationId xmlns:a16="http://schemas.microsoft.com/office/drawing/2014/main" id="{6CAA9A79-CEE0-49B1-88E0-460FF7031F13}"/>
              </a:ext>
            </a:extLst>
          </p:cNvPr>
          <p:cNvSpPr>
            <a:spLocks noGrp="1" noChangeArrowheads="1"/>
          </p:cNvSpPr>
          <p:nvPr>
            <p:ph type="body"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GB" altLang="en-US">
                <a:ea typeface="ＭＳ Ｐゴシック" panose="020B0600070205080204" pitchFamily="34" charset="-128"/>
              </a:rPr>
              <a:t>In just over 18 words (plus citations), the authors set out what the article is about and persuade us of its significance</a:t>
            </a:r>
          </a:p>
          <a:p>
            <a:r>
              <a:rPr lang="en-GB" altLang="en-US">
                <a:ea typeface="ＭＳ Ｐゴシック" panose="020B0600070205080204" pitchFamily="34" charset="-128"/>
              </a:rPr>
              <a:t>Next, they identify what they see as a limitation of existing research, suggest how they differ and the research questions they address</a:t>
            </a:r>
          </a:p>
          <a:p>
            <a:r>
              <a:rPr lang="en-GB" altLang="en-US">
                <a:ea typeface="ＭＳ Ｐゴシック" panose="020B0600070205080204" pitchFamily="34" charset="-128"/>
              </a:rPr>
              <a:t>They identify a methodological deficiency to build on </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02B3C9CD-8B74-43D8-90ED-96BF47AC0CF5}"/>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hu-HU" altLang="en-US">
                <a:ea typeface="ＭＳ Ｐゴシック" panose="020B0600070205080204" pitchFamily="34" charset="-128"/>
              </a:rPr>
              <a:t>2. </a:t>
            </a:r>
            <a:r>
              <a:rPr lang="en-GB" altLang="en-US">
                <a:ea typeface="ＭＳ Ｐゴシック" panose="020B0600070205080204" pitchFamily="34" charset="-128"/>
              </a:rPr>
              <a:t>Role congruity theory</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3315" name="Rectangle 3">
            <a:extLst>
              <a:ext uri="{FF2B5EF4-FFF2-40B4-BE49-F238E27FC236}">
                <a16:creationId xmlns:a16="http://schemas.microsoft.com/office/drawing/2014/main" id="{7FBA2777-1F76-4F9F-82DD-006E34B744E0}"/>
              </a:ext>
            </a:extLst>
          </p:cNvPr>
          <p:cNvSpPr>
            <a:spLocks noGrp="1" noChangeArrowheads="1"/>
          </p:cNvSpPr>
          <p:nvPr>
            <p:ph type="body"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GB" altLang="en-US">
                <a:ea typeface="ＭＳ Ｐゴシック" panose="020B0600070205080204" pitchFamily="34" charset="-128"/>
              </a:rPr>
              <a:t>Literature review section – with the title reflecting the specific theoretical focus </a:t>
            </a:r>
          </a:p>
          <a:p>
            <a:r>
              <a:rPr lang="en-GB" altLang="en-US">
                <a:ea typeface="ＭＳ Ｐゴシック" panose="020B0600070205080204" pitchFamily="34" charset="-128"/>
              </a:rPr>
              <a:t>First paragraph explains notion of role incongruity </a:t>
            </a:r>
          </a:p>
          <a:p>
            <a:r>
              <a:rPr lang="en-GB" altLang="en-US">
                <a:ea typeface="ＭＳ Ｐゴシック" panose="020B0600070205080204" pitchFamily="34" charset="-128"/>
              </a:rPr>
              <a:t>Next they suggest the theory predicts that female leaders suffer two kinds of prejudice </a:t>
            </a:r>
          </a:p>
          <a:p>
            <a:r>
              <a:rPr lang="en-GB" altLang="en-US">
                <a:ea typeface="ＭＳ Ｐゴシック" panose="020B0600070205080204" pitchFamily="34" charset="-128"/>
              </a:rPr>
              <a:t>In last part of section they describe the existing literature in more detail </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9" name="Rectangle 2">
            <a:extLst>
              <a:ext uri="{FF2B5EF4-FFF2-40B4-BE49-F238E27FC236}">
                <a16:creationId xmlns:a16="http://schemas.microsoft.com/office/drawing/2014/main" id="{BE95DD16-D7AC-43D4-A179-D5D15D858890}"/>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hu-HU" altLang="en-US">
                <a:ea typeface="ＭＳ Ｐゴシック" panose="020B0600070205080204" pitchFamily="34" charset="-128"/>
              </a:rPr>
              <a:t>3. </a:t>
            </a:r>
            <a:r>
              <a:rPr lang="en-US" altLang="en-US">
                <a:ea typeface="ＭＳ Ｐゴシック" panose="020B0600070205080204" pitchFamily="34" charset="-128"/>
              </a:rPr>
              <a:t>Goals of the present study</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4338" name="Rectangle 3">
            <a:extLst>
              <a:ext uri="{FF2B5EF4-FFF2-40B4-BE49-F238E27FC236}">
                <a16:creationId xmlns:a16="http://schemas.microsoft.com/office/drawing/2014/main" id="{16E3B28D-F9F1-4890-95AD-67103602D441}"/>
              </a:ext>
            </a:extLst>
          </p:cNvPr>
          <p:cNvSpPr>
            <a:spLocks noGrp="1" noChangeArrowheads="1"/>
          </p:cNvSpPr>
          <p:nvPr>
            <p:ph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marL="533400" lvl="1" indent="-342900">
              <a:buFont typeface="Arial" panose="020B0604020202020204" pitchFamily="34" charset="0"/>
              <a:buChar char="•"/>
            </a:pPr>
            <a:r>
              <a:rPr lang="en-GB" altLang="en-US">
                <a:ea typeface="ＭＳ Ｐゴシック" panose="020B0600070205080204" pitchFamily="34" charset="-128"/>
              </a:rPr>
              <a:t>Second sentence makes very clear the intentions in the paper </a:t>
            </a:r>
          </a:p>
          <a:p>
            <a:pPr marL="533400" lvl="1" indent="-342900">
              <a:buFont typeface="Arial" panose="020B0604020202020204" pitchFamily="34" charset="0"/>
              <a:buChar char="•"/>
            </a:pPr>
            <a:r>
              <a:rPr lang="en-GB" altLang="en-US">
                <a:ea typeface="ＭＳ Ｐゴシック" panose="020B0600070205080204" pitchFamily="34" charset="-128"/>
              </a:rPr>
              <a:t>Three sets of hypotheses proposed intended to test whether gender bias is less in studies ‘using actual bosses in actual organizations’ than in experimental studies based on laboratory created leaders </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3" name="Title 2">
            <a:extLst>
              <a:ext uri="{FF2B5EF4-FFF2-40B4-BE49-F238E27FC236}">
                <a16:creationId xmlns:a16="http://schemas.microsoft.com/office/drawing/2014/main" id="{56825335-E672-4C97-827B-183628ED5CC0}"/>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US" altLang="en-US">
                <a:ea typeface="ＭＳ Ｐゴシック" panose="020B0600070205080204" pitchFamily="34" charset="-128"/>
              </a:rPr>
              <a:t>4. Methods</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5362" name="Content Placeholder 1">
            <a:extLst>
              <a:ext uri="{FF2B5EF4-FFF2-40B4-BE49-F238E27FC236}">
                <a16:creationId xmlns:a16="http://schemas.microsoft.com/office/drawing/2014/main" id="{A80B8216-517F-422D-8CD8-9C83A5CE8ECD}"/>
              </a:ext>
            </a:extLst>
          </p:cNvPr>
          <p:cNvSpPr>
            <a:spLocks noGrp="1" noChangeArrowheads="1"/>
          </p:cNvSpPr>
          <p:nvPr>
            <p:ph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US" altLang="en-US">
                <a:ea typeface="ＭＳ Ｐゴシック" panose="020B0600070205080204" pitchFamily="34" charset="-128"/>
              </a:rPr>
              <a:t>Explains the data on which the paper is based</a:t>
            </a:r>
          </a:p>
          <a:p>
            <a:r>
              <a:rPr lang="en-US" altLang="en-US">
                <a:ea typeface="ＭＳ Ｐゴシック" panose="020B0600070205080204" pitchFamily="34" charset="-128"/>
              </a:rPr>
              <a:t>Followed by three separate sections: ‘participants’, ‘measures’, and ‘analyses’</a:t>
            </a:r>
          </a:p>
          <a:p>
            <a:r>
              <a:rPr lang="en-US" altLang="en-US">
                <a:ea typeface="ＭＳ Ｐゴシック" panose="020B0600070205080204" pitchFamily="34" charset="-128"/>
              </a:rPr>
              <a:t>Regarding participants they have a table detailing the industries they worked in </a:t>
            </a:r>
          </a:p>
          <a:p>
            <a:r>
              <a:rPr lang="en-US" altLang="en-US">
                <a:ea typeface="ＭＳ Ｐゴシック" panose="020B0600070205080204" pitchFamily="34" charset="-128"/>
              </a:rPr>
              <a:t>Measures focus on scale of rating relationships with bosses</a:t>
            </a:r>
          </a:p>
          <a:p>
            <a:r>
              <a:rPr lang="en-US" altLang="en-US">
                <a:ea typeface="ＭＳ Ｐゴシック" panose="020B0600070205080204" pitchFamily="34" charset="-128"/>
              </a:rPr>
              <a:t>In analyses they explain t-tests, chi-square and factional ANOVA </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7" name="Rectangle 2">
            <a:extLst>
              <a:ext uri="{FF2B5EF4-FFF2-40B4-BE49-F238E27FC236}">
                <a16:creationId xmlns:a16="http://schemas.microsoft.com/office/drawing/2014/main" id="{8B5CC3CF-B830-46ED-BA0F-C27DE1E8C884}"/>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hu-HU" altLang="en-US">
                <a:ea typeface="ＭＳ Ｐゴシック" panose="020B0600070205080204" pitchFamily="34" charset="-128"/>
              </a:rPr>
              <a:t>5. </a:t>
            </a:r>
            <a:r>
              <a:rPr lang="en-US" altLang="en-US">
                <a:ea typeface="ＭＳ Ｐゴシック" panose="020B0600070205080204" pitchFamily="34" charset="-128"/>
              </a:rPr>
              <a:t>Results</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6386" name="Rectangle 3">
            <a:extLst>
              <a:ext uri="{FF2B5EF4-FFF2-40B4-BE49-F238E27FC236}">
                <a16:creationId xmlns:a16="http://schemas.microsoft.com/office/drawing/2014/main" id="{A2585017-89D3-4478-BFA6-3E6F04AA6D28}"/>
              </a:ext>
            </a:extLst>
          </p:cNvPr>
          <p:cNvSpPr>
            <a:spLocks noGrp="1" noChangeArrowheads="1"/>
          </p:cNvSpPr>
          <p:nvPr>
            <p:ph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hu-HU" altLang="en-US">
                <a:ea typeface="ＭＳ Ｐゴシック" panose="020B0600070205080204" pitchFamily="34" charset="-128"/>
              </a:rPr>
              <a:t>They provide descriptions of findings, display results in tables</a:t>
            </a:r>
            <a:r>
              <a:rPr lang="en-GB" altLang="en-US">
                <a:ea typeface="ＭＳ Ｐゴシック" panose="020B0600070205080204" pitchFamily="34" charset="-128"/>
              </a:rPr>
              <a:t>,</a:t>
            </a:r>
            <a:r>
              <a:rPr lang="hu-HU" altLang="en-US">
                <a:ea typeface="ＭＳ Ｐゴシック" panose="020B0600070205080204" pitchFamily="34" charset="-128"/>
              </a:rPr>
              <a:t> and then see what the results means for three sets of hypotheses in turn </a:t>
            </a:r>
          </a:p>
          <a:p>
            <a:r>
              <a:rPr lang="hu-HU" altLang="en-US">
                <a:ea typeface="ＭＳ Ｐゴシック" panose="020B0600070205080204" pitchFamily="34" charset="-128"/>
              </a:rPr>
              <a:t>In the final section they return to the issues they presented in the introduction </a:t>
            </a:r>
          </a:p>
          <a:p>
            <a:r>
              <a:rPr lang="hu-HU" altLang="en-US">
                <a:ea typeface="ＭＳ Ｐゴシック" panose="020B0600070205080204" pitchFamily="34" charset="-128"/>
              </a:rPr>
              <a:t>After briefly answering their question they explain in more detail how gender biases persist when participants are asked to imagine their ideal manager</a:t>
            </a:r>
          </a:p>
          <a:p>
            <a:r>
              <a:rPr lang="hu-HU" altLang="en-US">
                <a:ea typeface="ＭＳ Ｐゴシック" panose="020B0600070205080204" pitchFamily="34" charset="-128"/>
              </a:rPr>
              <a:t>They explain that their results are consistent with previous research </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1" name="Title 2">
            <a:extLst>
              <a:ext uri="{FF2B5EF4-FFF2-40B4-BE49-F238E27FC236}">
                <a16:creationId xmlns:a16="http://schemas.microsoft.com/office/drawing/2014/main" id="{63F0A813-D4C1-4AC7-AD04-64B64E9BA973}"/>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US" altLang="en-US">
                <a:ea typeface="ＭＳ Ｐゴシック" panose="020B0600070205080204" pitchFamily="34" charset="-128"/>
              </a:rPr>
              <a:t>6. Discussion</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7410" name="Content Placeholder 1">
            <a:extLst>
              <a:ext uri="{FF2B5EF4-FFF2-40B4-BE49-F238E27FC236}">
                <a16:creationId xmlns:a16="http://schemas.microsoft.com/office/drawing/2014/main" id="{48F1F6F7-E1EB-4E32-BCD8-171BF6C754EE}"/>
              </a:ext>
            </a:extLst>
          </p:cNvPr>
          <p:cNvSpPr>
            <a:spLocks noGrp="1" noChangeArrowheads="1"/>
          </p:cNvSpPr>
          <p:nvPr>
            <p:ph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US" altLang="en-US">
                <a:ea typeface="ＭＳ Ｐゴシック" panose="020B0600070205080204" pitchFamily="34" charset="-128"/>
              </a:rPr>
              <a:t>Begins by discussing surprising aspects of their findings and speculate about the reasons for these</a:t>
            </a:r>
          </a:p>
          <a:p>
            <a:r>
              <a:rPr lang="en-US" altLang="en-US">
                <a:ea typeface="ＭＳ Ｐゴシック" panose="020B0600070205080204" pitchFamily="34" charset="-128"/>
              </a:rPr>
              <a:t>They then discuss the ‘limitations and strengths’</a:t>
            </a:r>
          </a:p>
          <a:p>
            <a:r>
              <a:rPr lang="en-US" altLang="en-US">
                <a:ea typeface="ＭＳ Ｐゴシック" panose="020B0600070205080204" pitchFamily="34" charset="-128"/>
              </a:rPr>
              <a:t>Note that they present the main conclusions as part of the overall discussion </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5" name="Rectangle 2">
            <a:extLst>
              <a:ext uri="{FF2B5EF4-FFF2-40B4-BE49-F238E27FC236}">
                <a16:creationId xmlns:a16="http://schemas.microsoft.com/office/drawing/2014/main" id="{EF6785DC-890E-4E11-B638-0B00452DD6CF}"/>
              </a:ext>
            </a:extLst>
          </p:cNvPr>
          <p:cNvSpPr>
            <a:spLocks noGrp="1" noChangeArrowheads="1"/>
          </p:cNvSpPr>
          <p:nvPr>
            <p:ph type="title"/>
          </p:nvPr>
        </p:nvSpPr>
        <p:spPr bwMode="auto">
          <a:xfrm>
            <a:off x="1097280" y="286603"/>
            <a:ext cx="10058400" cy="145075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US" altLang="en-US" sz="4900">
                <a:ea typeface="ＭＳ Ｐゴシック" panose="020B0600070205080204" pitchFamily="34" charset="-128"/>
              </a:rPr>
              <a:t>Lessons</a:t>
            </a:r>
            <a:r>
              <a:rPr lang="hu-HU" altLang="en-US" sz="4900">
                <a:ea typeface="ＭＳ Ｐゴシック" panose="020B0600070205080204" pitchFamily="34" charset="-128"/>
              </a:rPr>
              <a:t> to be learned from the Elsesser and Lever (2011) article </a:t>
            </a:r>
            <a:endParaRPr lang="en-US" altLang="en-US" sz="4900">
              <a:ea typeface="ＭＳ Ｐゴシック" panose="020B0600070205080204" pitchFamily="34" charset="-128"/>
            </a:endParaRPr>
          </a:p>
        </p:txBody>
      </p:sp>
      <p:cxnSp>
        <p:nvCxnSpPr>
          <p:cNvPr id="140" name="Straight Connector 139">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2" name="Rectangle 141">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8437" name="Rectangle 3">
            <a:extLst>
              <a:ext uri="{FF2B5EF4-FFF2-40B4-BE49-F238E27FC236}">
                <a16:creationId xmlns:a16="http://schemas.microsoft.com/office/drawing/2014/main" id="{0E6B0281-DB69-4C3F-B384-ABB12A2B5D8F}"/>
              </a:ext>
            </a:extLst>
          </p:cNvPr>
          <p:cNvGraphicFramePr>
            <a:graphicFrameLocks noGrp="1"/>
          </p:cNvGraphicFramePr>
          <p:nvPr>
            <p:ph idx="1"/>
            <p:extLst>
              <p:ext uri="{D42A27DB-BD31-4B8C-83A1-F6EECF244321}">
                <p14:modId xmlns:p14="http://schemas.microsoft.com/office/powerpoint/2010/main" val="247925202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a:extLst>
              <a:ext uri="{FF2B5EF4-FFF2-40B4-BE49-F238E27FC236}">
                <a16:creationId xmlns:a16="http://schemas.microsoft.com/office/drawing/2014/main" id="{3FD06A29-4EA1-4B49-8C9E-B07ECE4A1C9B}"/>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GB" altLang="en-US" sz="4900">
                <a:ea typeface="ＭＳ Ｐゴシック" panose="020B0600070205080204" pitchFamily="34" charset="-128"/>
              </a:rPr>
              <a:t>Structure of the </a:t>
            </a:r>
            <a:r>
              <a:rPr lang="en-US" altLang="en-US" sz="4900">
                <a:ea typeface="ＭＳ Ｐゴシック" panose="020B0600070205080204" pitchFamily="34" charset="-128"/>
              </a:rPr>
              <a:t>Clarke et al. (2012)</a:t>
            </a:r>
            <a:r>
              <a:rPr lang="en-GB" altLang="en-US" sz="4900">
                <a:ea typeface="ＭＳ Ｐゴシック" panose="020B0600070205080204" pitchFamily="34" charset="-128"/>
              </a:rPr>
              <a:t> article</a:t>
            </a:r>
            <a:r>
              <a:rPr lang="hu-HU" altLang="en-US" sz="4900">
                <a:ea typeface="ＭＳ Ｐゴシック" panose="020B0600070205080204" pitchFamily="34" charset="-128"/>
              </a:rPr>
              <a:t> (qualitative research)</a:t>
            </a:r>
            <a:endParaRPr lang="en-GB" altLang="en-US" sz="4900">
              <a:ea typeface="ＭＳ Ｐゴシック" panose="020B0600070205080204" pitchFamily="34" charset="-128"/>
            </a:endParaRP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9459" name="Rectangle 3">
            <a:extLst>
              <a:ext uri="{FF2B5EF4-FFF2-40B4-BE49-F238E27FC236}">
                <a16:creationId xmlns:a16="http://schemas.microsoft.com/office/drawing/2014/main" id="{04D54DE6-60B3-4335-B1BA-3970C4603A17}"/>
              </a:ext>
            </a:extLst>
          </p:cNvPr>
          <p:cNvSpPr>
            <a:spLocks noGrp="1" noChangeArrowheads="1"/>
          </p:cNvSpPr>
          <p:nvPr>
            <p:ph type="body"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marL="0" indent="0">
              <a:lnSpc>
                <a:spcPct val="90000"/>
              </a:lnSpc>
            </a:pPr>
            <a:r>
              <a:rPr lang="en-US" altLang="en-US" sz="1500" dirty="0">
                <a:ea typeface="ＭＳ Ｐゴシック" panose="020B0600070205080204" pitchFamily="34" charset="-128"/>
              </a:rPr>
              <a:t> Example of qualitative research </a:t>
            </a:r>
          </a:p>
          <a:p>
            <a:pPr marL="0" indent="0">
              <a:lnSpc>
                <a:spcPct val="90000"/>
              </a:lnSpc>
            </a:pPr>
            <a:r>
              <a:rPr lang="en-US" altLang="en-US" sz="1500" dirty="0">
                <a:ea typeface="ＭＳ Ｐゴシック" panose="020B0600070205080204" pitchFamily="34" charset="-128"/>
              </a:rPr>
              <a:t> Th</a:t>
            </a:r>
            <a:r>
              <a:rPr lang="hu-HU" altLang="en-US" sz="1500" dirty="0">
                <a:ea typeface="ＭＳ Ｐゴシック" panose="020B0600070205080204" pitchFamily="34" charset="-128"/>
              </a:rPr>
              <a:t>is</a:t>
            </a:r>
            <a:r>
              <a:rPr lang="en-US" altLang="en-US" sz="1500" dirty="0">
                <a:ea typeface="ＭＳ Ｐゴシック" panose="020B0600070205080204" pitchFamily="34" charset="-128"/>
              </a:rPr>
              <a:t> study of academic identity work is based on semi-structured interviews, published in </a:t>
            </a:r>
            <a:r>
              <a:rPr lang="en-US" altLang="en-US" sz="1500" i="1" dirty="0">
                <a:ea typeface="ＭＳ Ｐゴシック" panose="020B0600070205080204" pitchFamily="34" charset="-128"/>
              </a:rPr>
              <a:t>Scandinavian Journal of Management</a:t>
            </a:r>
            <a:r>
              <a:rPr lang="en-US" altLang="en-US" sz="1500" dirty="0">
                <a:ea typeface="ＭＳ Ｐゴシック" panose="020B0600070205080204" pitchFamily="34" charset="-128"/>
              </a:rPr>
              <a:t>. </a:t>
            </a:r>
          </a:p>
          <a:p>
            <a:pPr marL="0" indent="0">
              <a:lnSpc>
                <a:spcPct val="90000"/>
              </a:lnSpc>
            </a:pPr>
            <a:r>
              <a:rPr lang="en-US" altLang="en-US" sz="1500" dirty="0">
                <a:ea typeface="ＭＳ Ｐゴシック" panose="020B0600070205080204" pitchFamily="34" charset="-128"/>
              </a:rPr>
              <a:t>Structure is not dissimilar to </a:t>
            </a:r>
            <a:r>
              <a:rPr lang="en-US" altLang="en-US" sz="1500" dirty="0" err="1">
                <a:ea typeface="ＭＳ Ｐゴシック" panose="020B0600070205080204" pitchFamily="34" charset="-128"/>
              </a:rPr>
              <a:t>Elsesser</a:t>
            </a:r>
            <a:r>
              <a:rPr lang="en-US" altLang="en-US" sz="1500" dirty="0">
                <a:ea typeface="ＭＳ Ｐゴシック" panose="020B0600070205080204" pitchFamily="34" charset="-128"/>
              </a:rPr>
              <a:t> and Lever’s (2011) article </a:t>
            </a:r>
          </a:p>
          <a:p>
            <a:pPr marL="0" indent="0">
              <a:lnSpc>
                <a:spcPct val="90000"/>
              </a:lnSpc>
              <a:buNone/>
            </a:pPr>
            <a:endParaRPr lang="en-US" altLang="en-US" sz="1500" i="1" dirty="0">
              <a:ea typeface="ＭＳ Ｐゴシック" panose="020B0600070205080204" pitchFamily="34" charset="-128"/>
            </a:endParaRPr>
          </a:p>
          <a:p>
            <a:pPr marL="0" indent="0">
              <a:lnSpc>
                <a:spcPct val="90000"/>
              </a:lnSpc>
            </a:pPr>
            <a:r>
              <a:rPr lang="en-US" altLang="en-US" sz="1500" i="1" dirty="0">
                <a:ea typeface="ＭＳ Ｐゴシック" panose="020B0600070205080204" pitchFamily="34" charset="-128"/>
              </a:rPr>
              <a:t> </a:t>
            </a:r>
            <a:r>
              <a:rPr lang="en-US" altLang="en-US" sz="1500" dirty="0">
                <a:ea typeface="ＭＳ Ｐゴシック" panose="020B0600070205080204" pitchFamily="34" charset="-128"/>
              </a:rPr>
              <a:t>Structure</a:t>
            </a:r>
          </a:p>
          <a:p>
            <a:pPr marL="857250" lvl="1" indent="-457200">
              <a:lnSpc>
                <a:spcPct val="90000"/>
              </a:lnSpc>
              <a:buFontTx/>
              <a:buAutoNum type="arabicPeriod"/>
            </a:pPr>
            <a:r>
              <a:rPr lang="en-GB" altLang="en-US" sz="1500" dirty="0">
                <a:ea typeface="ＭＳ Ｐゴシック" panose="020B0600070205080204" pitchFamily="34" charset="-128"/>
              </a:rPr>
              <a:t>Introduction</a:t>
            </a:r>
          </a:p>
          <a:p>
            <a:pPr marL="857250" lvl="1" indent="-457200">
              <a:lnSpc>
                <a:spcPct val="90000"/>
              </a:lnSpc>
              <a:buFontTx/>
              <a:buAutoNum type="arabicPeriod"/>
            </a:pPr>
            <a:r>
              <a:rPr lang="en-GB" altLang="en-US" sz="1500" dirty="0">
                <a:ea typeface="ＭＳ Ｐゴシック" panose="020B0600070205080204" pitchFamily="34" charset="-128"/>
              </a:rPr>
              <a:t>Loving to labour: identity in business schools</a:t>
            </a:r>
          </a:p>
          <a:p>
            <a:pPr marL="857250" lvl="1" indent="-457200">
              <a:lnSpc>
                <a:spcPct val="90000"/>
              </a:lnSpc>
              <a:buFontTx/>
              <a:buAutoNum type="arabicPeriod"/>
            </a:pPr>
            <a:r>
              <a:rPr lang="en-GB" altLang="en-US" sz="1500" dirty="0">
                <a:ea typeface="ＭＳ Ｐゴシック" panose="020B0600070205080204" pitchFamily="34" charset="-128"/>
              </a:rPr>
              <a:t>Methodology </a:t>
            </a:r>
          </a:p>
          <a:p>
            <a:pPr marL="857250" lvl="1" indent="-457200">
              <a:lnSpc>
                <a:spcPct val="90000"/>
              </a:lnSpc>
              <a:buFontTx/>
              <a:buAutoNum type="arabicPeriod"/>
            </a:pPr>
            <a:r>
              <a:rPr lang="en-GB" altLang="en-US" sz="1500" dirty="0">
                <a:ea typeface="ＭＳ Ｐゴシック" panose="020B0600070205080204" pitchFamily="34" charset="-128"/>
              </a:rPr>
              <a:t>Research findings</a:t>
            </a:r>
          </a:p>
          <a:p>
            <a:pPr marL="857250" lvl="1" indent="-457200">
              <a:lnSpc>
                <a:spcPct val="90000"/>
              </a:lnSpc>
              <a:buFontTx/>
              <a:buAutoNum type="arabicPeriod"/>
            </a:pPr>
            <a:r>
              <a:rPr lang="en-GB" altLang="en-US" sz="1500" dirty="0">
                <a:ea typeface="ＭＳ Ｐゴシック" panose="020B0600070205080204" pitchFamily="34" charset="-128"/>
              </a:rPr>
              <a:t>Discussion </a:t>
            </a:r>
          </a:p>
          <a:p>
            <a:pPr marL="857250" lvl="1" indent="-457200">
              <a:lnSpc>
                <a:spcPct val="90000"/>
              </a:lnSpc>
              <a:buFontTx/>
              <a:buAutoNum type="arabicPeriod"/>
            </a:pPr>
            <a:r>
              <a:rPr lang="en-GB" altLang="en-US" sz="1500" dirty="0">
                <a:ea typeface="ＭＳ Ｐゴシック" panose="020B0600070205080204" pitchFamily="34" charset="-128"/>
              </a:rPr>
              <a:t>Summary and conclusion </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Title 2">
            <a:extLst>
              <a:ext uri="{FF2B5EF4-FFF2-40B4-BE49-F238E27FC236}">
                <a16:creationId xmlns:a16="http://schemas.microsoft.com/office/drawing/2014/main" id="{4F85D735-EA28-4229-B5FE-2E4F15B2C191}"/>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US" altLang="en-US" sz="4500">
                <a:ea typeface="ＭＳ Ｐゴシック" panose="020B0600070205080204" pitchFamily="34" charset="-128"/>
              </a:rPr>
              <a:t>1. Introduction</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20482" name="Content Placeholder 1">
            <a:extLst>
              <a:ext uri="{FF2B5EF4-FFF2-40B4-BE49-F238E27FC236}">
                <a16:creationId xmlns:a16="http://schemas.microsoft.com/office/drawing/2014/main" id="{C20823DF-0D6C-43B7-B315-B26DA5D477E3}"/>
              </a:ext>
            </a:extLst>
          </p:cNvPr>
          <p:cNvSpPr>
            <a:spLocks noGrp="1" noChangeArrowheads="1"/>
          </p:cNvSpPr>
          <p:nvPr>
            <p:ph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US" altLang="en-US">
                <a:ea typeface="ＭＳ Ｐゴシック" panose="020B0600070205080204" pitchFamily="34" charset="-128"/>
              </a:rPr>
              <a:t>First paragraph gives an indicator of existing literature on which article is based e.g. effects of new public management on academic work </a:t>
            </a:r>
          </a:p>
          <a:p>
            <a:r>
              <a:rPr lang="en-US" altLang="en-US">
                <a:ea typeface="ＭＳ Ｐゴシック" panose="020B0600070205080204" pitchFamily="34" charset="-128"/>
              </a:rPr>
              <a:t>They present a direct quote, unusual but in a creative way </a:t>
            </a:r>
          </a:p>
          <a:p>
            <a:r>
              <a:rPr lang="en-US" altLang="en-US">
                <a:ea typeface="ＭＳ Ｐゴシック" panose="020B0600070205080204" pitchFamily="34" charset="-128"/>
              </a:rPr>
              <a:t>In second paragraph they introduce empirical research on which article is based, the literature it is based on, and their objectives</a:t>
            </a:r>
          </a:p>
          <a:p>
            <a:r>
              <a:rPr lang="en-US" altLang="en-US">
                <a:ea typeface="ＭＳ Ｐゴシック" panose="020B0600070205080204" pitchFamily="34" charset="-128"/>
              </a:rPr>
              <a:t>Next they outline their position before outlining their structure </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7" name="Title 2">
            <a:extLst>
              <a:ext uri="{FF2B5EF4-FFF2-40B4-BE49-F238E27FC236}">
                <a16:creationId xmlns:a16="http://schemas.microsoft.com/office/drawing/2014/main" id="{95426B08-5548-4EEE-862E-18DD2A854FAF}"/>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US" altLang="en-US">
                <a:ea typeface="ＭＳ Ｐゴシック" panose="020B0600070205080204" pitchFamily="34" charset="-128"/>
              </a:rPr>
              <a:t>2. Loving to Labour: Identity in business schools</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21506" name="Content Placeholder 1">
            <a:extLst>
              <a:ext uri="{FF2B5EF4-FFF2-40B4-BE49-F238E27FC236}">
                <a16:creationId xmlns:a16="http://schemas.microsoft.com/office/drawing/2014/main" id="{DB7B840D-9E24-40AC-AA4D-EF8C33819C33}"/>
              </a:ext>
            </a:extLst>
          </p:cNvPr>
          <p:cNvSpPr>
            <a:spLocks noGrp="1"/>
          </p:cNvSpPr>
          <p:nvPr>
            <p:ph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US" altLang="en-US">
                <a:ea typeface="ＭＳ Ｐゴシック" panose="020B0600070205080204" pitchFamily="34" charset="-128"/>
              </a:rPr>
              <a:t>Title of literature review also reflects topic of study </a:t>
            </a:r>
          </a:p>
          <a:p>
            <a:r>
              <a:rPr lang="en-US" altLang="en-US">
                <a:ea typeface="ＭＳ Ｐゴシック" panose="020B0600070205080204" pitchFamily="34" charset="-128"/>
              </a:rPr>
              <a:t>Set out perspective on identity in organizations they adopt and detail organization context in UK higher education </a:t>
            </a:r>
          </a:p>
          <a:p>
            <a:pPr>
              <a:buFontTx/>
              <a:buNone/>
            </a:pPr>
            <a:endParaRPr lang="en-US" altLang="en-US">
              <a:ea typeface="ＭＳ Ｐゴシック" panose="020B0600070205080204" pitchFamily="34" charset="-128"/>
            </a:endParaRP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1" name="Title 2">
            <a:extLst>
              <a:ext uri="{FF2B5EF4-FFF2-40B4-BE49-F238E27FC236}">
                <a16:creationId xmlns:a16="http://schemas.microsoft.com/office/drawing/2014/main" id="{0985BB6E-EF26-45B8-A6FF-CEC2016F376F}"/>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US" altLang="en-US" sz="4100">
                <a:ea typeface="ＭＳ Ｐゴシック" panose="020B0600070205080204" pitchFamily="34" charset="-128"/>
              </a:rPr>
              <a:t>3. Methodology</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22530" name="Content Placeholder 1">
            <a:extLst>
              <a:ext uri="{FF2B5EF4-FFF2-40B4-BE49-F238E27FC236}">
                <a16:creationId xmlns:a16="http://schemas.microsoft.com/office/drawing/2014/main" id="{3FECAFD7-3754-4A37-BBD3-9079CD04DD45}"/>
              </a:ext>
            </a:extLst>
          </p:cNvPr>
          <p:cNvSpPr>
            <a:spLocks noGrp="1" noChangeArrowheads="1"/>
          </p:cNvSpPr>
          <p:nvPr>
            <p:ph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US" altLang="en-US" dirty="0">
                <a:ea typeface="ＭＳ Ｐゴシック" panose="020B0600070205080204" pitchFamily="34" charset="-128"/>
              </a:rPr>
              <a:t>Three sections: ‘research design’, ‘data collection’, and ‘data analysis’</a:t>
            </a:r>
          </a:p>
          <a:p>
            <a:r>
              <a:rPr lang="en-US" altLang="en-US" dirty="0">
                <a:ea typeface="ＭＳ Ｐゴシック" panose="020B0600070205080204" pitchFamily="34" charset="-128"/>
              </a:rPr>
              <a:t>Includes their epistemological* position </a:t>
            </a:r>
          </a:p>
          <a:p>
            <a:r>
              <a:rPr lang="en-US" altLang="en-US" dirty="0">
                <a:ea typeface="ＭＳ Ｐゴシック" panose="020B0600070205080204" pitchFamily="34" charset="-128"/>
              </a:rPr>
              <a:t>Details how participants selected </a:t>
            </a:r>
          </a:p>
          <a:p>
            <a:r>
              <a:rPr lang="en-US" altLang="en-US" dirty="0">
                <a:ea typeface="ＭＳ Ｐゴシック" panose="020B0600070205080204" pitchFamily="34" charset="-128"/>
              </a:rPr>
              <a:t>Explains nature of the data collected</a:t>
            </a:r>
          </a:p>
          <a:p>
            <a:endParaRPr lang="en-US" altLang="en-US" dirty="0">
              <a:ea typeface="ＭＳ Ｐゴシック" panose="020B0600070205080204" pitchFamily="34" charset="-128"/>
            </a:endParaRPr>
          </a:p>
          <a:p>
            <a:r>
              <a:rPr lang="en-US" altLang="en-US" dirty="0">
                <a:ea typeface="ＭＳ Ｐゴシック" panose="020B0600070205080204" pitchFamily="34" charset="-128"/>
              </a:rPr>
              <a:t>* Knowledge</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5" name="Title 2">
            <a:extLst>
              <a:ext uri="{FF2B5EF4-FFF2-40B4-BE49-F238E27FC236}">
                <a16:creationId xmlns:a16="http://schemas.microsoft.com/office/drawing/2014/main" id="{BB5F9824-A02B-4D54-A24D-F38F19E96D30}"/>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US" altLang="en-US">
                <a:ea typeface="ＭＳ Ｐゴシック" panose="020B0600070205080204" pitchFamily="34" charset="-128"/>
              </a:rPr>
              <a:t>4. Research findings</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23554" name="Content Placeholder 1">
            <a:extLst>
              <a:ext uri="{FF2B5EF4-FFF2-40B4-BE49-F238E27FC236}">
                <a16:creationId xmlns:a16="http://schemas.microsoft.com/office/drawing/2014/main" id="{85A6C79B-5212-4C2E-9A6A-5B01A20E3067}"/>
              </a:ext>
            </a:extLst>
          </p:cNvPr>
          <p:cNvSpPr>
            <a:spLocks noGrp="1" noChangeArrowheads="1"/>
          </p:cNvSpPr>
          <p:nvPr>
            <p:ph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US" altLang="en-US">
                <a:ea typeface="ＭＳ Ｐゴシック" panose="020B0600070205080204" pitchFamily="34" charset="-128"/>
              </a:rPr>
              <a:t>Uses a typology to present findings in three sections, using verbatim quotations from interviews to reinforce themes</a:t>
            </a:r>
          </a:p>
          <a:p>
            <a:r>
              <a:rPr lang="en-US" altLang="en-US">
                <a:ea typeface="ＭＳ Ｐゴシック" panose="020B0600070205080204" pitchFamily="34" charset="-128"/>
              </a:rPr>
              <a:t>They use more citations in literature than in same section in Elsesser’s and Lever’s article </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9" name="Title 2">
            <a:extLst>
              <a:ext uri="{FF2B5EF4-FFF2-40B4-BE49-F238E27FC236}">
                <a16:creationId xmlns:a16="http://schemas.microsoft.com/office/drawing/2014/main" id="{758F1E21-4FCE-48A6-85C3-93AD4B2B90E8}"/>
              </a:ext>
            </a:extLst>
          </p:cNvPr>
          <p:cNvSpPr>
            <a:spLocks noGrp="1" noChangeArrowheads="1"/>
          </p:cNvSpPr>
          <p:nvPr>
            <p:ph type="title"/>
          </p:nvPr>
        </p:nvSpPr>
        <p:spPr bwMode="auto">
          <a:xfrm>
            <a:off x="858749" y="963997"/>
            <a:ext cx="3787457" cy="493836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US" altLang="en-US">
                <a:ea typeface="ＭＳ Ｐゴシック" panose="020B0600070205080204" pitchFamily="34" charset="-128"/>
              </a:rPr>
              <a:t>5. Discussion</a:t>
            </a:r>
          </a:p>
        </p:txBody>
      </p:sp>
      <p:cxnSp>
        <p:nvCxnSpPr>
          <p:cNvPr id="76" name="Straight Connector 75">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4578" name="Content Placeholder 1">
            <a:extLst>
              <a:ext uri="{FF2B5EF4-FFF2-40B4-BE49-F238E27FC236}">
                <a16:creationId xmlns:a16="http://schemas.microsoft.com/office/drawing/2014/main" id="{3743AA3E-C764-4173-900C-829623C66175}"/>
              </a:ext>
            </a:extLst>
          </p:cNvPr>
          <p:cNvSpPr>
            <a:spLocks noGrp="1" noChangeArrowheads="1"/>
          </p:cNvSpPr>
          <p:nvPr>
            <p:ph idx="1"/>
          </p:nvPr>
        </p:nvSpPr>
        <p:spPr bwMode="auto">
          <a:xfrm>
            <a:off x="5301798" y="963507"/>
            <a:ext cx="5968181" cy="493885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US" altLang="en-US">
                <a:ea typeface="ＭＳ Ｐゴシック" panose="020B0600070205080204" pitchFamily="34" charset="-128"/>
              </a:rPr>
              <a:t>Discusses findings in light of research objectives understanding how academic identities are being sustained or transformed in new public management in UK business schools </a:t>
            </a:r>
          </a:p>
          <a:p>
            <a:r>
              <a:rPr lang="en-US" altLang="en-US">
                <a:ea typeface="ＭＳ Ｐゴシック" panose="020B0600070205080204" pitchFamily="34" charset="-128"/>
              </a:rPr>
              <a:t>They reiterate and reinforce their key themes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3" name="Title 2">
            <a:extLst>
              <a:ext uri="{FF2B5EF4-FFF2-40B4-BE49-F238E27FC236}">
                <a16:creationId xmlns:a16="http://schemas.microsoft.com/office/drawing/2014/main" id="{D68783E4-0A09-4618-BC66-1B939C00BF2A}"/>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US" altLang="en-US">
                <a:ea typeface="ＭＳ Ｐゴシック" panose="020B0600070205080204" pitchFamily="34" charset="-128"/>
              </a:rPr>
              <a:t>6. Summary and conclusion</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25602" name="Content Placeholder 1">
            <a:extLst>
              <a:ext uri="{FF2B5EF4-FFF2-40B4-BE49-F238E27FC236}">
                <a16:creationId xmlns:a16="http://schemas.microsoft.com/office/drawing/2014/main" id="{E86DF5D7-AEE1-4A84-8A55-8C6CDF21C7E3}"/>
              </a:ext>
            </a:extLst>
          </p:cNvPr>
          <p:cNvSpPr>
            <a:spLocks noGrp="1" noChangeArrowheads="1"/>
          </p:cNvSpPr>
          <p:nvPr>
            <p:ph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US" altLang="en-US">
                <a:ea typeface="ＭＳ Ｐゴシック" panose="020B0600070205080204" pitchFamily="34" charset="-128"/>
              </a:rPr>
              <a:t>Summarizes findings and implications </a:t>
            </a:r>
          </a:p>
          <a:p>
            <a:r>
              <a:rPr lang="en-US" altLang="en-US">
                <a:ea typeface="ＭＳ Ｐゴシック" panose="020B0600070205080204" pitchFamily="34" charset="-128"/>
              </a:rPr>
              <a:t>Also reflexively analyse their position as ‘insiders’ </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Rectangle 2">
            <a:extLst>
              <a:ext uri="{FF2B5EF4-FFF2-40B4-BE49-F238E27FC236}">
                <a16:creationId xmlns:a16="http://schemas.microsoft.com/office/drawing/2014/main" id="{3CBA2DC3-B8DE-4624-943B-CB6B0F625567}"/>
              </a:ext>
            </a:extLst>
          </p:cNvPr>
          <p:cNvSpPr>
            <a:spLocks noGrp="1" noChangeArrowheads="1"/>
          </p:cNvSpPr>
          <p:nvPr>
            <p:ph type="title"/>
          </p:nvPr>
        </p:nvSpPr>
        <p:spPr bwMode="auto">
          <a:xfrm>
            <a:off x="1097280" y="286603"/>
            <a:ext cx="10058400" cy="145075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US" altLang="en-US" sz="4900">
                <a:ea typeface="ＭＳ Ｐゴシック" panose="020B0600070205080204" pitchFamily="34" charset="-128"/>
              </a:rPr>
              <a:t>Lessons</a:t>
            </a:r>
            <a:r>
              <a:rPr lang="hu-HU" altLang="en-US" sz="4900">
                <a:ea typeface="ＭＳ Ｐゴシック" panose="020B0600070205080204" pitchFamily="34" charset="-128"/>
              </a:rPr>
              <a:t> to be learned from </a:t>
            </a:r>
            <a:r>
              <a:rPr lang="en-GB" altLang="en-US" sz="4900">
                <a:ea typeface="ＭＳ Ｐゴシック" panose="020B0600070205080204" pitchFamily="34" charset="-128"/>
              </a:rPr>
              <a:t>Clarke et al. (2012)</a:t>
            </a:r>
            <a:endParaRPr lang="en-US" altLang="en-US" sz="4900">
              <a:latin typeface="Times New Roman" panose="02020603050405020304" pitchFamily="18" charset="0"/>
              <a:ea typeface="ＭＳ Ｐゴシック" panose="020B0600070205080204" pitchFamily="34" charset="-128"/>
            </a:endParaRPr>
          </a:p>
        </p:txBody>
      </p:sp>
      <p:cxnSp>
        <p:nvCxnSpPr>
          <p:cNvPr id="76" name="Straight Connector 75">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8" name="Rectangle 77">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6629" name="Rectangle 3">
            <a:extLst>
              <a:ext uri="{FF2B5EF4-FFF2-40B4-BE49-F238E27FC236}">
                <a16:creationId xmlns:a16="http://schemas.microsoft.com/office/drawing/2014/main" id="{35CACED0-0818-404C-BDAC-96C849DBAF1A}"/>
              </a:ext>
            </a:extLst>
          </p:cNvPr>
          <p:cNvGraphicFramePr/>
          <p:nvPr>
            <p:extLst>
              <p:ext uri="{D42A27DB-BD31-4B8C-83A1-F6EECF244321}">
                <p14:modId xmlns:p14="http://schemas.microsoft.com/office/powerpoint/2010/main" val="381670467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2">
            <a:extLst>
              <a:ext uri="{FF2B5EF4-FFF2-40B4-BE49-F238E27FC236}">
                <a16:creationId xmlns:a16="http://schemas.microsoft.com/office/drawing/2014/main" id="{C7168B8F-53C3-4661-9AC3-E02E87B297C7}"/>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US" altLang="en-US">
                <a:ea typeface="ＭＳ Ｐゴシック" panose="020B0600070205080204" pitchFamily="34" charset="-128"/>
              </a:rPr>
              <a:t>Reflexivity</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27651" name="Rectangle 3">
            <a:extLst>
              <a:ext uri="{FF2B5EF4-FFF2-40B4-BE49-F238E27FC236}">
                <a16:creationId xmlns:a16="http://schemas.microsoft.com/office/drawing/2014/main" id="{70CD21CB-36EE-4069-B164-55EF7C401C13}"/>
              </a:ext>
            </a:extLst>
          </p:cNvPr>
          <p:cNvSpPr>
            <a:spLocks noGrp="1" noChangeArrowheads="1"/>
          </p:cNvSpPr>
          <p:nvPr>
            <p:ph type="body"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marL="0" indent="0"/>
            <a:r>
              <a:rPr lang="en-US" altLang="en-US" dirty="0">
                <a:ea typeface="ＭＳ Ｐゴシック" panose="020B0600070205080204" pitchFamily="34" charset="-128"/>
              </a:rPr>
              <a:t>Reflexivity has several meanings in the social sciences. </a:t>
            </a:r>
            <a:endParaRPr lang="hu-HU" altLang="en-US" dirty="0">
              <a:ea typeface="ＭＳ Ｐゴシック" panose="020B0600070205080204" pitchFamily="34" charset="-128"/>
            </a:endParaRPr>
          </a:p>
          <a:p>
            <a:pPr marL="0" indent="0"/>
            <a:r>
              <a:rPr lang="en-US" altLang="en-US" dirty="0">
                <a:ea typeface="ＭＳ Ｐゴシック" panose="020B0600070205080204" pitchFamily="34" charset="-128"/>
              </a:rPr>
              <a:t>U</a:t>
            </a:r>
            <a:r>
              <a:rPr lang="hu-HU" altLang="en-US" dirty="0">
                <a:ea typeface="ＭＳ Ｐゴシック" panose="020B0600070205080204" pitchFamily="34" charset="-128"/>
              </a:rPr>
              <a:t>sed</a:t>
            </a:r>
            <a:r>
              <a:rPr lang="en-US" altLang="en-US" dirty="0">
                <a:ea typeface="ＭＳ Ｐゴシック" panose="020B0600070205080204" pitchFamily="34" charset="-128"/>
              </a:rPr>
              <a:t> by </a:t>
            </a:r>
            <a:r>
              <a:rPr lang="en-US" altLang="en-US" dirty="0" err="1">
                <a:ea typeface="ＭＳ Ｐゴシック" panose="020B0600070205080204" pitchFamily="34" charset="-128"/>
              </a:rPr>
              <a:t>ethnomethodologists</a:t>
            </a:r>
            <a:r>
              <a:rPr lang="en-US" altLang="en-US" dirty="0">
                <a:ea typeface="ＭＳ Ｐゴシック" panose="020B0600070205080204" pitchFamily="34" charset="-128"/>
              </a:rPr>
              <a:t> to refer to the way in which speech and action are constitutive of the social world in which they are located</a:t>
            </a:r>
            <a:r>
              <a:rPr lang="hu-HU" altLang="en-US" dirty="0">
                <a:ea typeface="ＭＳ Ｐゴシック" panose="020B0600070205080204" pitchFamily="34" charset="-128"/>
              </a:rPr>
              <a:t>. </a:t>
            </a:r>
          </a:p>
          <a:p>
            <a:pPr marL="0" indent="0"/>
            <a:r>
              <a:rPr lang="en-US" altLang="en-US" dirty="0">
                <a:ea typeface="ＭＳ Ｐゴシック" panose="020B0600070205080204" pitchFamily="34" charset="-128"/>
              </a:rPr>
              <a:t>The other meaning of the term suggests  business researchers should be reflective about the implications of their methods, values, biases, and decisions for the knowledge of the social world they generate.</a:t>
            </a:r>
            <a:endParaRPr lang="en-GB" altLang="en-US" dirty="0">
              <a:ea typeface="ＭＳ Ｐゴシック" panose="020B0600070205080204" pitchFamily="34" charset="-128"/>
            </a:endParaRP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5" name="Title 2">
            <a:extLst>
              <a:ext uri="{FF2B5EF4-FFF2-40B4-BE49-F238E27FC236}">
                <a16:creationId xmlns:a16="http://schemas.microsoft.com/office/drawing/2014/main" id="{36634F4F-63AE-44CB-ACE0-FD41786DDA91}"/>
              </a:ext>
            </a:extLst>
          </p:cNvPr>
          <p:cNvSpPr>
            <a:spLocks noGrp="1" noChangeArrowheads="1"/>
          </p:cNvSpPr>
          <p:nvPr>
            <p:ph type="title"/>
          </p:nvPr>
        </p:nvSpPr>
        <p:spPr bwMode="auto">
          <a:xfrm>
            <a:off x="643468" y="643467"/>
            <a:ext cx="3073550" cy="512620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r"/>
            <a:r>
              <a:rPr lang="en-US" altLang="en-US">
                <a:ea typeface="ＭＳ Ｐゴシック" panose="020B0600070205080204" pitchFamily="34" charset="-128"/>
              </a:rPr>
              <a:t>Writing differently</a:t>
            </a:r>
          </a:p>
        </p:txBody>
      </p:sp>
      <p:cxnSp>
        <p:nvCxnSpPr>
          <p:cNvPr id="74"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28674" name="Content Placeholder 1">
            <a:extLst>
              <a:ext uri="{FF2B5EF4-FFF2-40B4-BE49-F238E27FC236}">
                <a16:creationId xmlns:a16="http://schemas.microsoft.com/office/drawing/2014/main" id="{1B6C42B0-DC70-41D3-94BC-6E4BB92CCA07}"/>
              </a:ext>
            </a:extLst>
          </p:cNvPr>
          <p:cNvSpPr>
            <a:spLocks noGrp="1" noChangeArrowheads="1"/>
          </p:cNvSpPr>
          <p:nvPr>
            <p:ph idx="1"/>
          </p:nvPr>
        </p:nvSpPr>
        <p:spPr bwMode="auto">
          <a:xfrm>
            <a:off x="4363786" y="621697"/>
            <a:ext cx="6791894" cy="51479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US" altLang="en-US">
                <a:ea typeface="ＭＳ Ｐゴシック" panose="020B0600070205080204" pitchFamily="34" charset="-128"/>
              </a:rPr>
              <a:t>There is no single ‘formula’ or ‘recipe’ for how you should write </a:t>
            </a:r>
          </a:p>
          <a:p>
            <a:r>
              <a:rPr lang="en-US" altLang="en-US">
                <a:ea typeface="ＭＳ Ｐゴシック" panose="020B0600070205080204" pitchFamily="34" charset="-128"/>
              </a:rPr>
              <a:t>There is a balance between appearing credible and ensuring readability </a:t>
            </a:r>
          </a:p>
          <a:p>
            <a:r>
              <a:rPr lang="en-US" altLang="en-US">
                <a:ea typeface="ＭＳ Ｐゴシック" panose="020B0600070205080204" pitchFamily="34" charset="-128"/>
              </a:rPr>
              <a:t>Still makes sense to ‘play it safe’ by not deviating from conventional approaches too much </a:t>
            </a:r>
          </a:p>
          <a:p>
            <a:r>
              <a:rPr lang="en-US" altLang="en-US">
                <a:ea typeface="ＭＳ Ｐゴシック" panose="020B0600070205080204" pitchFamily="34" charset="-128"/>
              </a:rPr>
              <a:t>Practice makes perfect! Writing is a craft </a:t>
            </a:r>
          </a:p>
        </p:txBody>
      </p:sp>
      <p:sp>
        <p:nvSpPr>
          <p:cNvPr id="76"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4" name="Rectangle 143">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9" name="Title 2">
            <a:extLst>
              <a:ext uri="{FF2B5EF4-FFF2-40B4-BE49-F238E27FC236}">
                <a16:creationId xmlns:a16="http://schemas.microsoft.com/office/drawing/2014/main" id="{D927AA29-22FD-4870-B4AB-0D704680C9F8}"/>
              </a:ext>
            </a:extLst>
          </p:cNvPr>
          <p:cNvSpPr>
            <a:spLocks noGrp="1"/>
          </p:cNvSpPr>
          <p:nvPr>
            <p:ph type="title"/>
          </p:nvPr>
        </p:nvSpPr>
        <p:spPr bwMode="auto">
          <a:xfrm>
            <a:off x="1097280" y="286603"/>
            <a:ext cx="10058400" cy="145075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US" altLang="en-US">
                <a:ea typeface="ＭＳ Ｐゴシック" panose="020B0600070205080204" pitchFamily="34" charset="-128"/>
              </a:rPr>
              <a:t>Key Points </a:t>
            </a:r>
            <a:endParaRPr lang="en-IE" altLang="en-US">
              <a:ea typeface="ＭＳ Ｐゴシック" panose="020B0600070205080204" pitchFamily="34" charset="-128"/>
            </a:endParaRPr>
          </a:p>
        </p:txBody>
      </p:sp>
      <p:cxnSp>
        <p:nvCxnSpPr>
          <p:cNvPr id="146" name="Straight Connector 145">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8" name="Rectangle 147">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9707" name="Content Placeholder 1">
            <a:extLst>
              <a:ext uri="{FF2B5EF4-FFF2-40B4-BE49-F238E27FC236}">
                <a16:creationId xmlns:a16="http://schemas.microsoft.com/office/drawing/2014/main" id="{970B8768-3EB6-4AE3-BC6D-20C4FEE5FE32}"/>
              </a:ext>
            </a:extLst>
          </p:cNvPr>
          <p:cNvGraphicFramePr>
            <a:graphicFrameLocks noGrp="1"/>
          </p:cNvGraphicFramePr>
          <p:nvPr>
            <p:ph idx="1"/>
            <p:extLst>
              <p:ext uri="{D42A27DB-BD31-4B8C-83A1-F6EECF244321}">
                <p14:modId xmlns:p14="http://schemas.microsoft.com/office/powerpoint/2010/main" val="97905184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RetrospectVTI">
  <a:themeElements>
    <a:clrScheme name="Office">
      <a:dk1>
        <a:srgbClr val="000000"/>
      </a:dk1>
      <a:lt1>
        <a:srgbClr val="FFFFFF"/>
      </a:lt1>
      <a:dk2>
        <a:srgbClr val="2E3948"/>
      </a:dk2>
      <a:lt2>
        <a:srgbClr val="E7E6E6"/>
      </a:lt2>
      <a:accent1>
        <a:srgbClr val="5A82CB"/>
      </a:accent1>
      <a:accent2>
        <a:srgbClr val="ED7D31"/>
      </a:accent2>
      <a:accent3>
        <a:srgbClr val="A3A3A3"/>
      </a:accent3>
      <a:accent4>
        <a:srgbClr val="CF9B00"/>
      </a:accent4>
      <a:accent5>
        <a:srgbClr val="5B9BD5"/>
      </a:accent5>
      <a:accent6>
        <a:srgbClr val="70AD47"/>
      </a:accent6>
      <a:hlink>
        <a:srgbClr val="D26012"/>
      </a:hlink>
      <a:folHlink>
        <a:srgbClr val="A9718D"/>
      </a:folHlink>
    </a:clrScheme>
    <a:fontScheme name="Retrospect">
      <a:majorFont>
        <a:latin typeface="Garamon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28a7fb7a1f6b721357c8e93d67ba7852">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a5dd64e80743fc37d9e0fff4669db34b"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F1C347E-4294-4AF4-B651-902FC65785A9}">
  <ds:schemaRefs>
    <ds:schemaRef ds:uri="http://schemas.microsoft.com/office/2006/documentManagement/types"/>
    <ds:schemaRef ds:uri="http://purl.org/dc/terms/"/>
    <ds:schemaRef ds:uri="http://schemas.openxmlformats.org/package/2006/metadata/core-properties"/>
    <ds:schemaRef ds:uri="http://purl.org/dc/elements/1.1/"/>
    <ds:schemaRef ds:uri="http://purl.org/dc/dcmitype/"/>
    <ds:schemaRef ds:uri="http://schemas.microsoft.com/office/infopath/2007/PartnerControls"/>
    <ds:schemaRef ds:uri="175a304c-2342-45ef-8dc6-82622f85b28d"/>
    <ds:schemaRef ds:uri="http://schemas.microsoft.com/office/2006/metadata/properties"/>
    <ds:schemaRef ds:uri="30bab34e-cbd2-460d-9227-52c21590b64b"/>
    <ds:schemaRef ds:uri="http://www.w3.org/XML/1998/namespace"/>
  </ds:schemaRefs>
</ds:datastoreItem>
</file>

<file path=customXml/itemProps2.xml><?xml version="1.0" encoding="utf-8"?>
<ds:datastoreItem xmlns:ds="http://schemas.openxmlformats.org/officeDocument/2006/customXml" ds:itemID="{B29B682B-272B-4D98-A393-FFF69A18A31F}">
  <ds:schemaRefs>
    <ds:schemaRef ds:uri="http://schemas.microsoft.com/sharepoint/v3/contenttype/forms"/>
  </ds:schemaRefs>
</ds:datastoreItem>
</file>

<file path=customXml/itemProps3.xml><?xml version="1.0" encoding="utf-8"?>
<ds:datastoreItem xmlns:ds="http://schemas.openxmlformats.org/officeDocument/2006/customXml" ds:itemID="{9787AB9B-F997-48CB-8B6D-2B76299B81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997</TotalTime>
  <Words>2449</Words>
  <Application>Microsoft Office PowerPoint</Application>
  <PresentationFormat>Widescreen</PresentationFormat>
  <Paragraphs>295</Paragraphs>
  <Slides>43</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Arial</vt:lpstr>
      <vt:lpstr>Calibri</vt:lpstr>
      <vt:lpstr>Garamond</vt:lpstr>
      <vt:lpstr>Times New Roman</vt:lpstr>
      <vt:lpstr>Wingdings</vt:lpstr>
      <vt:lpstr>RetrospectVTI</vt:lpstr>
      <vt:lpstr>BUSINESS RESEARCH PROJECT LITERATURE REVIEW</vt:lpstr>
      <vt:lpstr>The Literature Review </vt:lpstr>
      <vt:lpstr>The Literature Review</vt:lpstr>
      <vt:lpstr>Why write a literature review?</vt:lpstr>
      <vt:lpstr>Getting the most from your reading</vt:lpstr>
      <vt:lpstr>How to search the literature (1)</vt:lpstr>
      <vt:lpstr>How to search the literature (2)</vt:lpstr>
      <vt:lpstr>Two main approaches  to a literature review</vt:lpstr>
      <vt:lpstr>Two main approaches  to a literature review</vt:lpstr>
      <vt:lpstr>Systematic/Narrative</vt:lpstr>
      <vt:lpstr>Warning: using internet sources</vt:lpstr>
      <vt:lpstr>Searching for books and articles</vt:lpstr>
      <vt:lpstr>Referencing your work (1)</vt:lpstr>
      <vt:lpstr>Referencing your work (2)</vt:lpstr>
      <vt:lpstr>Plagiarism</vt:lpstr>
      <vt:lpstr>Key Points</vt:lpstr>
      <vt:lpstr>Matrix</vt:lpstr>
      <vt:lpstr>Link</vt:lpstr>
      <vt:lpstr>WRITING THE LITERATURE REVIEW</vt:lpstr>
      <vt:lpstr>Issues in writing up business research</vt:lpstr>
      <vt:lpstr>What is rhetoric?</vt:lpstr>
      <vt:lpstr>Daft’s (1995) problems </vt:lpstr>
      <vt:lpstr>Tips for writing up your research</vt:lpstr>
      <vt:lpstr>Typical ways of constructing an argument</vt:lpstr>
      <vt:lpstr>Example: structure of the Elsesser and Lever (2011)</vt:lpstr>
      <vt:lpstr>1. Introduction</vt:lpstr>
      <vt:lpstr>2. Role congruity theory</vt:lpstr>
      <vt:lpstr>3. Goals of the present study</vt:lpstr>
      <vt:lpstr>4. Methods</vt:lpstr>
      <vt:lpstr>5. Results</vt:lpstr>
      <vt:lpstr>6. Discussion</vt:lpstr>
      <vt:lpstr>Lessons to be learned from the Elsesser and Lever (2011) article </vt:lpstr>
      <vt:lpstr>Structure of the Clarke et al. (2012) article (qualitative research)</vt:lpstr>
      <vt:lpstr>1. Introduction</vt:lpstr>
      <vt:lpstr>2. Loving to Labour: Identity in business schools</vt:lpstr>
      <vt:lpstr>3. Methodology</vt:lpstr>
      <vt:lpstr>4. Research findings</vt:lpstr>
      <vt:lpstr>5. Discussion</vt:lpstr>
      <vt:lpstr>6. Summary and conclusion</vt:lpstr>
      <vt:lpstr>Lessons to be learned from Clarke et al. (2012)</vt:lpstr>
      <vt:lpstr>Reflexivity</vt:lpstr>
      <vt:lpstr>Writing differently</vt:lpstr>
      <vt:lpstr>Key Points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RESEARCH PROJECT LITERATURE REVIEW</dc:title>
  <dc:creator>Caroline Jawad</dc:creator>
  <cp:lastModifiedBy>Caroline Jawad</cp:lastModifiedBy>
  <cp:revision>1</cp:revision>
  <dcterms:created xsi:type="dcterms:W3CDTF">2020-03-30T15:50:07Z</dcterms:created>
  <dcterms:modified xsi:type="dcterms:W3CDTF">2020-03-31T08:27:26Z</dcterms:modified>
</cp:coreProperties>
</file>